
<file path=[Content_Types].xml><?xml version="1.0" encoding="utf-8"?>
<Types xmlns="http://schemas.openxmlformats.org/package/2006/content-types">
  <Default Extension="xlsx" ContentType="application/vnd.openxmlformats-officedocument.spreadsheetml.sheet"/>
  <Default Extension="jpeg" ContentType="image/jpe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diagrams/colors1.xml" ContentType="application/vnd.openxmlformats-officedocument.drawingml.diagramColors+xml"/>
  <Override PartName="/ppt/diagrams/colors10.xml" ContentType="application/vnd.openxmlformats-officedocument.drawingml.diagramColors+xml"/>
  <Override PartName="/ppt/diagrams/colors11.xml" ContentType="application/vnd.openxmlformats-officedocument.drawingml.diagramColors+xml"/>
  <Override PartName="/ppt/diagrams/colors12.xml" ContentType="application/vnd.openxmlformats-officedocument.drawingml.diagramColors+xml"/>
  <Override PartName="/ppt/diagrams/colors13.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colors6.xml" ContentType="application/vnd.openxmlformats-officedocument.drawingml.diagramColors+xml"/>
  <Override PartName="/ppt/diagrams/colors7.xml" ContentType="application/vnd.openxmlformats-officedocument.drawingml.diagramColors+xml"/>
  <Override PartName="/ppt/diagrams/colors8.xml" ContentType="application/vnd.openxmlformats-officedocument.drawingml.diagramColors+xml"/>
  <Override PartName="/ppt/diagrams/colors9.xml" ContentType="application/vnd.openxmlformats-officedocument.drawingml.diagramColors+xml"/>
  <Override PartName="/ppt/diagrams/data1.xml" ContentType="application/vnd.openxmlformats-officedocument.drawingml.diagramData+xml"/>
  <Override PartName="/ppt/diagrams/data10.xml" ContentType="application/vnd.openxmlformats-officedocument.drawingml.diagramData+xml"/>
  <Override PartName="/ppt/diagrams/data11.xml" ContentType="application/vnd.openxmlformats-officedocument.drawingml.diagramData+xml"/>
  <Override PartName="/ppt/diagrams/data12.xml" ContentType="application/vnd.openxmlformats-officedocument.drawingml.diagramData+xml"/>
  <Override PartName="/ppt/diagrams/data13.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diagrams/data9.xml" ContentType="application/vnd.openxmlformats-officedocument.drawingml.diagramData+xml"/>
  <Override PartName="/ppt/diagrams/drawing1.xml" ContentType="application/vnd.ms-office.drawingml.diagramDrawing+xml"/>
  <Override PartName="/ppt/diagrams/drawing10.xml" ContentType="application/vnd.ms-office.drawingml.diagramDrawing+xml"/>
  <Override PartName="/ppt/diagrams/drawing11.xml" ContentType="application/vnd.ms-office.drawingml.diagramDrawing+xml"/>
  <Override PartName="/ppt/diagrams/drawing12.xml" ContentType="application/vnd.ms-office.drawingml.diagramDrawing+xml"/>
  <Override PartName="/ppt/diagrams/drawing13.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drawing6.xml" ContentType="application/vnd.ms-office.drawingml.diagramDrawing+xml"/>
  <Override PartName="/ppt/diagrams/drawing7.xml" ContentType="application/vnd.ms-office.drawingml.diagramDrawing+xml"/>
  <Override PartName="/ppt/diagrams/drawing8.xml" ContentType="application/vnd.ms-office.drawingml.diagramDrawing+xml"/>
  <Override PartName="/ppt/diagrams/drawing9.xml" ContentType="application/vnd.ms-office.drawingml.diagramDrawing+xml"/>
  <Override PartName="/ppt/diagrams/layout1.xml" ContentType="application/vnd.openxmlformats-officedocument.drawingml.diagramLayout+xml"/>
  <Override PartName="/ppt/diagrams/layout10.xml" ContentType="application/vnd.openxmlformats-officedocument.drawingml.diagramLayout+xml"/>
  <Override PartName="/ppt/diagrams/layout11.xml" ContentType="application/vnd.openxmlformats-officedocument.drawingml.diagramLayout+xml"/>
  <Override PartName="/ppt/diagrams/layout12.xml" ContentType="application/vnd.openxmlformats-officedocument.drawingml.diagramLayout+xml"/>
  <Override PartName="/ppt/diagrams/layout13.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layout6.xml" ContentType="application/vnd.openxmlformats-officedocument.drawingml.diagramLayout+xml"/>
  <Override PartName="/ppt/diagrams/layout7.xml" ContentType="application/vnd.openxmlformats-officedocument.drawingml.diagramLayout+xml"/>
  <Override PartName="/ppt/diagrams/layout8.xml" ContentType="application/vnd.openxmlformats-officedocument.drawingml.diagramLayout+xml"/>
  <Override PartName="/ppt/diagrams/layout9.xml" ContentType="application/vnd.openxmlformats-officedocument.drawingml.diagramLayout+xml"/>
  <Override PartName="/ppt/diagrams/quickStyle1.xml" ContentType="application/vnd.openxmlformats-officedocument.drawingml.diagramStyle+xml"/>
  <Override PartName="/ppt/diagrams/quickStyle10.xml" ContentType="application/vnd.openxmlformats-officedocument.drawingml.diagramStyle+xml"/>
  <Override PartName="/ppt/diagrams/quickStyle11.xml" ContentType="application/vnd.openxmlformats-officedocument.drawingml.diagramStyle+xml"/>
  <Override PartName="/ppt/diagrams/quickStyle12.xml" ContentType="application/vnd.openxmlformats-officedocument.drawingml.diagramStyle+xml"/>
  <Override PartName="/ppt/diagrams/quickStyle13.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diagrams/quickStyle6.xml" ContentType="application/vnd.openxmlformats-officedocument.drawingml.diagramStyle+xml"/>
  <Override PartName="/ppt/diagrams/quickStyle7.xml" ContentType="application/vnd.openxmlformats-officedocument.drawingml.diagramStyle+xml"/>
  <Override PartName="/ppt/diagrams/quickStyle8.xml" ContentType="application/vnd.openxmlformats-officedocument.drawingml.diagramStyle+xml"/>
  <Override PartName="/ppt/diagrams/quickStyle9.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erverZoom="0">
  <p:sldMasterIdLst>
    <p:sldMasterId id="2147483648" r:id="rId1"/>
    <p:sldMasterId id="2147483661" r:id="rId3"/>
    <p:sldMasterId id="2147483679" r:id="rId4"/>
    <p:sldMasterId id="2147483691" r:id="rId5"/>
    <p:sldMasterId id="2147483695" r:id="rId6"/>
    <p:sldMasterId id="2147483707" r:id="rId7"/>
    <p:sldMasterId id="2147483730" r:id="rId8"/>
  </p:sldMasterIdLst>
  <p:notesMasterIdLst>
    <p:notesMasterId r:id="rId10"/>
  </p:notesMasterIdLst>
  <p:handoutMasterIdLst>
    <p:handoutMasterId r:id="rId114"/>
  </p:handoutMasterIdLst>
  <p:sldIdLst>
    <p:sldId id="257" r:id="rId9"/>
    <p:sldId id="258" r:id="rId11"/>
    <p:sldId id="259" r:id="rId12"/>
    <p:sldId id="260" r:id="rId13"/>
    <p:sldId id="261" r:id="rId14"/>
    <p:sldId id="262" r:id="rId15"/>
    <p:sldId id="263" r:id="rId16"/>
    <p:sldId id="264" r:id="rId17"/>
    <p:sldId id="265" r:id="rId18"/>
    <p:sldId id="266"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Lst>
  <p:sldSz cx="12192000" cy="6858000" type="screen16x9"/>
  <p:notesSz cx="6807200" cy="9939020"/>
  <p:defaultTex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84" autoAdjust="0"/>
    <p:restoredTop sz="72222" autoAdjust="0"/>
  </p:normalViewPr>
  <p:slideViewPr>
    <p:cSldViewPr snapToGrid="0">
      <p:cViewPr>
        <p:scale>
          <a:sx n="114" d="100"/>
          <a:sy n="114" d="100"/>
        </p:scale>
        <p:origin x="824" y="-312"/>
      </p:cViewPr>
      <p:guideLst>
        <p:guide orient="horz" pos="3130"/>
        <p:guide pos="214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0.xml"/><Relationship Id="rId98" Type="http://schemas.openxmlformats.org/officeDocument/2006/relationships/slide" Target="slides/slide89.xml"/><Relationship Id="rId97" Type="http://schemas.openxmlformats.org/officeDocument/2006/relationships/slide" Target="slides/slide88.xml"/><Relationship Id="rId96" Type="http://schemas.openxmlformats.org/officeDocument/2006/relationships/slide" Target="slides/slide87.xml"/><Relationship Id="rId95" Type="http://schemas.openxmlformats.org/officeDocument/2006/relationships/slide" Target="slides/slide86.xml"/><Relationship Id="rId94" Type="http://schemas.openxmlformats.org/officeDocument/2006/relationships/slide" Target="slides/slide85.xml"/><Relationship Id="rId93" Type="http://schemas.openxmlformats.org/officeDocument/2006/relationships/slide" Target="slides/slide84.xml"/><Relationship Id="rId92" Type="http://schemas.openxmlformats.org/officeDocument/2006/relationships/slide" Target="slides/slide83.xml"/><Relationship Id="rId91" Type="http://schemas.openxmlformats.org/officeDocument/2006/relationships/slide" Target="slides/slide82.xml"/><Relationship Id="rId90" Type="http://schemas.openxmlformats.org/officeDocument/2006/relationships/slide" Target="slides/slide81.xml"/><Relationship Id="rId9" Type="http://schemas.openxmlformats.org/officeDocument/2006/relationships/slide" Target="slides/slide1.xml"/><Relationship Id="rId89" Type="http://schemas.openxmlformats.org/officeDocument/2006/relationships/slide" Target="slides/slide80.xml"/><Relationship Id="rId88" Type="http://schemas.openxmlformats.org/officeDocument/2006/relationships/slide" Target="slides/slide79.xml"/><Relationship Id="rId87" Type="http://schemas.openxmlformats.org/officeDocument/2006/relationships/slide" Target="slides/slide78.xml"/><Relationship Id="rId86" Type="http://schemas.openxmlformats.org/officeDocument/2006/relationships/slide" Target="slides/slide77.xml"/><Relationship Id="rId85" Type="http://schemas.openxmlformats.org/officeDocument/2006/relationships/slide" Target="slides/slide76.xml"/><Relationship Id="rId84" Type="http://schemas.openxmlformats.org/officeDocument/2006/relationships/slide" Target="slides/slide75.xml"/><Relationship Id="rId83" Type="http://schemas.openxmlformats.org/officeDocument/2006/relationships/slide" Target="slides/slide74.xml"/><Relationship Id="rId82" Type="http://schemas.openxmlformats.org/officeDocument/2006/relationships/slide" Target="slides/slide73.xml"/><Relationship Id="rId81" Type="http://schemas.openxmlformats.org/officeDocument/2006/relationships/slide" Target="slides/slide72.xml"/><Relationship Id="rId80" Type="http://schemas.openxmlformats.org/officeDocument/2006/relationships/slide" Target="slides/slide71.xml"/><Relationship Id="rId8" Type="http://schemas.openxmlformats.org/officeDocument/2006/relationships/slideMaster" Target="slideMasters/slideMaster7.xml"/><Relationship Id="rId79" Type="http://schemas.openxmlformats.org/officeDocument/2006/relationships/slide" Target="slides/slide70.xml"/><Relationship Id="rId78" Type="http://schemas.openxmlformats.org/officeDocument/2006/relationships/slide" Target="slides/slide69.xml"/><Relationship Id="rId77" Type="http://schemas.openxmlformats.org/officeDocument/2006/relationships/slide" Target="slides/slide68.xml"/><Relationship Id="rId76" Type="http://schemas.openxmlformats.org/officeDocument/2006/relationships/slide" Target="slides/slide67.xml"/><Relationship Id="rId75" Type="http://schemas.openxmlformats.org/officeDocument/2006/relationships/slide" Target="slides/slide66.xml"/><Relationship Id="rId74" Type="http://schemas.openxmlformats.org/officeDocument/2006/relationships/slide" Target="slides/slide65.xml"/><Relationship Id="rId73" Type="http://schemas.openxmlformats.org/officeDocument/2006/relationships/slide" Target="slides/slide64.xml"/><Relationship Id="rId72" Type="http://schemas.openxmlformats.org/officeDocument/2006/relationships/slide" Target="slides/slide63.xml"/><Relationship Id="rId71" Type="http://schemas.openxmlformats.org/officeDocument/2006/relationships/slide" Target="slides/slide62.xml"/><Relationship Id="rId70" Type="http://schemas.openxmlformats.org/officeDocument/2006/relationships/slide" Target="slides/slide61.xml"/><Relationship Id="rId7" Type="http://schemas.openxmlformats.org/officeDocument/2006/relationships/slideMaster" Target="slideMasters/slideMaster6.xml"/><Relationship Id="rId69" Type="http://schemas.openxmlformats.org/officeDocument/2006/relationships/slide" Target="slides/slide60.xml"/><Relationship Id="rId68" Type="http://schemas.openxmlformats.org/officeDocument/2006/relationships/slide" Target="slides/slide59.xml"/><Relationship Id="rId67" Type="http://schemas.openxmlformats.org/officeDocument/2006/relationships/slide" Target="slides/slide58.xml"/><Relationship Id="rId66" Type="http://schemas.openxmlformats.org/officeDocument/2006/relationships/slide" Target="slides/slide57.xml"/><Relationship Id="rId65" Type="http://schemas.openxmlformats.org/officeDocument/2006/relationships/slide" Target="slides/slide56.xml"/><Relationship Id="rId64" Type="http://schemas.openxmlformats.org/officeDocument/2006/relationships/slide" Target="slides/slide55.xml"/><Relationship Id="rId63" Type="http://schemas.openxmlformats.org/officeDocument/2006/relationships/slide" Target="slides/slide54.xml"/><Relationship Id="rId62" Type="http://schemas.openxmlformats.org/officeDocument/2006/relationships/slide" Target="slides/slide53.xml"/><Relationship Id="rId61" Type="http://schemas.openxmlformats.org/officeDocument/2006/relationships/slide" Target="slides/slide52.xml"/><Relationship Id="rId60" Type="http://schemas.openxmlformats.org/officeDocument/2006/relationships/slide" Target="slides/slide51.xml"/><Relationship Id="rId6" Type="http://schemas.openxmlformats.org/officeDocument/2006/relationships/slideMaster" Target="slideMasters/slideMaster5.xml"/><Relationship Id="rId59" Type="http://schemas.openxmlformats.org/officeDocument/2006/relationships/slide" Target="slides/slide50.xml"/><Relationship Id="rId58" Type="http://schemas.openxmlformats.org/officeDocument/2006/relationships/slide" Target="slides/slide49.xml"/><Relationship Id="rId57" Type="http://schemas.openxmlformats.org/officeDocument/2006/relationships/slide" Target="slides/slide48.xml"/><Relationship Id="rId56" Type="http://schemas.openxmlformats.org/officeDocument/2006/relationships/slide" Target="slides/slide47.xml"/><Relationship Id="rId55" Type="http://schemas.openxmlformats.org/officeDocument/2006/relationships/slide" Target="slides/slide46.xml"/><Relationship Id="rId54" Type="http://schemas.openxmlformats.org/officeDocument/2006/relationships/slide" Target="slides/slide45.xml"/><Relationship Id="rId53" Type="http://schemas.openxmlformats.org/officeDocument/2006/relationships/slide" Target="slides/slide44.xml"/><Relationship Id="rId52" Type="http://schemas.openxmlformats.org/officeDocument/2006/relationships/slide" Target="slides/slide43.xml"/><Relationship Id="rId51" Type="http://schemas.openxmlformats.org/officeDocument/2006/relationships/slide" Target="slides/slide42.xml"/><Relationship Id="rId50" Type="http://schemas.openxmlformats.org/officeDocument/2006/relationships/slide" Target="slides/slide41.xml"/><Relationship Id="rId5" Type="http://schemas.openxmlformats.org/officeDocument/2006/relationships/slideMaster" Target="slideMasters/slideMaster4.xml"/><Relationship Id="rId49" Type="http://schemas.openxmlformats.org/officeDocument/2006/relationships/slide" Target="slides/slide40.xml"/><Relationship Id="rId48" Type="http://schemas.openxmlformats.org/officeDocument/2006/relationships/slide" Target="slides/slide39.xml"/><Relationship Id="rId47" Type="http://schemas.openxmlformats.org/officeDocument/2006/relationships/slide" Target="slides/slide38.xml"/><Relationship Id="rId46" Type="http://schemas.openxmlformats.org/officeDocument/2006/relationships/slide" Target="slides/slide37.xml"/><Relationship Id="rId45" Type="http://schemas.openxmlformats.org/officeDocument/2006/relationships/slide" Target="slides/slide36.xml"/><Relationship Id="rId44" Type="http://schemas.openxmlformats.org/officeDocument/2006/relationships/slide" Target="slides/slide35.xml"/><Relationship Id="rId43" Type="http://schemas.openxmlformats.org/officeDocument/2006/relationships/slide" Target="slides/slide34.xml"/><Relationship Id="rId42" Type="http://schemas.openxmlformats.org/officeDocument/2006/relationships/slide" Target="slides/slide33.xml"/><Relationship Id="rId41" Type="http://schemas.openxmlformats.org/officeDocument/2006/relationships/slide" Target="slides/slide32.xml"/><Relationship Id="rId40" Type="http://schemas.openxmlformats.org/officeDocument/2006/relationships/slide" Target="slides/slide31.xml"/><Relationship Id="rId4" Type="http://schemas.openxmlformats.org/officeDocument/2006/relationships/slideMaster" Target="slideMasters/slideMaster3.xml"/><Relationship Id="rId39" Type="http://schemas.openxmlformats.org/officeDocument/2006/relationships/slide" Target="slides/slide30.xml"/><Relationship Id="rId38" Type="http://schemas.openxmlformats.org/officeDocument/2006/relationships/slide" Target="slides/slide29.xml"/><Relationship Id="rId37" Type="http://schemas.openxmlformats.org/officeDocument/2006/relationships/slide" Target="slides/slide28.xml"/><Relationship Id="rId36" Type="http://schemas.openxmlformats.org/officeDocument/2006/relationships/slide" Target="slides/slide27.xml"/><Relationship Id="rId35" Type="http://schemas.openxmlformats.org/officeDocument/2006/relationships/slide" Target="slides/slide26.xml"/><Relationship Id="rId34" Type="http://schemas.openxmlformats.org/officeDocument/2006/relationships/slide" Target="slides/slide25.xml"/><Relationship Id="rId33" Type="http://schemas.openxmlformats.org/officeDocument/2006/relationships/slide" Target="slides/slide24.xml"/><Relationship Id="rId32" Type="http://schemas.openxmlformats.org/officeDocument/2006/relationships/slide" Target="slides/slide23.xml"/><Relationship Id="rId31" Type="http://schemas.openxmlformats.org/officeDocument/2006/relationships/slide" Target="slides/slide22.xml"/><Relationship Id="rId30" Type="http://schemas.openxmlformats.org/officeDocument/2006/relationships/slide" Target="slides/slide21.xml"/><Relationship Id="rId3" Type="http://schemas.openxmlformats.org/officeDocument/2006/relationships/slideMaster" Target="slideMasters/slideMaster2.xml"/><Relationship Id="rId29" Type="http://schemas.openxmlformats.org/officeDocument/2006/relationships/slide" Target="slides/slide20.xml"/><Relationship Id="rId28" Type="http://schemas.openxmlformats.org/officeDocument/2006/relationships/slide" Target="slides/slide19.xml"/><Relationship Id="rId27" Type="http://schemas.openxmlformats.org/officeDocument/2006/relationships/slide" Target="slides/slide18.xml"/><Relationship Id="rId26" Type="http://schemas.openxmlformats.org/officeDocument/2006/relationships/slide" Target="slides/slide17.xml"/><Relationship Id="rId25" Type="http://schemas.openxmlformats.org/officeDocument/2006/relationships/slide" Target="slides/slide16.xml"/><Relationship Id="rId24" Type="http://schemas.openxmlformats.org/officeDocument/2006/relationships/slide" Target="slides/slide15.xml"/><Relationship Id="rId23" Type="http://schemas.openxmlformats.org/officeDocument/2006/relationships/slide" Target="slides/slide14.xml"/><Relationship Id="rId22" Type="http://schemas.openxmlformats.org/officeDocument/2006/relationships/slide" Target="slides/slide13.xml"/><Relationship Id="rId21" Type="http://schemas.openxmlformats.org/officeDocument/2006/relationships/slide" Target="slides/slide12.xml"/><Relationship Id="rId20" Type="http://schemas.openxmlformats.org/officeDocument/2006/relationships/slide" Target="slides/slide11.xml"/><Relationship Id="rId2" Type="http://schemas.openxmlformats.org/officeDocument/2006/relationships/theme" Target="theme/theme1.xml"/><Relationship Id="rId19" Type="http://schemas.openxmlformats.org/officeDocument/2006/relationships/slide" Target="slides/slide10.xml"/><Relationship Id="rId18" Type="http://schemas.openxmlformats.org/officeDocument/2006/relationships/slide" Target="slides/slide9.xml"/><Relationship Id="rId17" Type="http://schemas.openxmlformats.org/officeDocument/2006/relationships/slide" Target="slides/slide8.xml"/><Relationship Id="rId16" Type="http://schemas.openxmlformats.org/officeDocument/2006/relationships/slide" Target="slides/slide7.xml"/><Relationship Id="rId15" Type="http://schemas.openxmlformats.org/officeDocument/2006/relationships/slide" Target="slides/slide6.xml"/><Relationship Id="rId14" Type="http://schemas.openxmlformats.org/officeDocument/2006/relationships/slide" Target="slides/slide5.xml"/><Relationship Id="rId13" Type="http://schemas.openxmlformats.org/officeDocument/2006/relationships/slide" Target="slides/slide4.xml"/><Relationship Id="rId12" Type="http://schemas.openxmlformats.org/officeDocument/2006/relationships/slide" Target="slides/slide3.xml"/><Relationship Id="rId117" Type="http://schemas.openxmlformats.org/officeDocument/2006/relationships/tableStyles" Target="tableStyles.xml"/><Relationship Id="rId116" Type="http://schemas.openxmlformats.org/officeDocument/2006/relationships/viewProps" Target="viewProps.xml"/><Relationship Id="rId115" Type="http://schemas.openxmlformats.org/officeDocument/2006/relationships/presProps" Target="presProps.xml"/><Relationship Id="rId114" Type="http://schemas.openxmlformats.org/officeDocument/2006/relationships/handoutMaster" Target="handoutMasters/handoutMaster1.xml"/><Relationship Id="rId113" Type="http://schemas.openxmlformats.org/officeDocument/2006/relationships/slide" Target="slides/slide104.xml"/><Relationship Id="rId112" Type="http://schemas.openxmlformats.org/officeDocument/2006/relationships/slide" Target="slides/slide103.xml"/><Relationship Id="rId111" Type="http://schemas.openxmlformats.org/officeDocument/2006/relationships/slide" Target="slides/slide102.xml"/><Relationship Id="rId110" Type="http://schemas.openxmlformats.org/officeDocument/2006/relationships/slide" Target="slides/slide101.xml"/><Relationship Id="rId11" Type="http://schemas.openxmlformats.org/officeDocument/2006/relationships/slide" Target="slides/slide2.xml"/><Relationship Id="rId109" Type="http://schemas.openxmlformats.org/officeDocument/2006/relationships/slide" Target="slides/slide100.xml"/><Relationship Id="rId108" Type="http://schemas.openxmlformats.org/officeDocument/2006/relationships/slide" Target="slides/slide99.xml"/><Relationship Id="rId107" Type="http://schemas.openxmlformats.org/officeDocument/2006/relationships/slide" Target="slides/slide98.xml"/><Relationship Id="rId106" Type="http://schemas.openxmlformats.org/officeDocument/2006/relationships/slide" Target="slides/slide97.xml"/><Relationship Id="rId105" Type="http://schemas.openxmlformats.org/officeDocument/2006/relationships/slide" Target="slides/slide96.xml"/><Relationship Id="rId104" Type="http://schemas.openxmlformats.org/officeDocument/2006/relationships/slide" Target="slides/slide95.xml"/><Relationship Id="rId103" Type="http://schemas.openxmlformats.org/officeDocument/2006/relationships/slide" Target="slides/slide94.xml"/><Relationship Id="rId102" Type="http://schemas.openxmlformats.org/officeDocument/2006/relationships/slide" Target="slides/slide93.xml"/><Relationship Id="rId101" Type="http://schemas.openxmlformats.org/officeDocument/2006/relationships/slide" Target="slides/slide92.xml"/><Relationship Id="rId100" Type="http://schemas.openxmlformats.org/officeDocument/2006/relationships/slide" Target="slides/slide91.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1" Type="http://schemas.openxmlformats.org/officeDocument/2006/relationships/package" Target="../embeddings/Workbook4.xlsx"/></Relationships>
</file>

<file path=ppt/charts/_rels/chart5.xml.rels><?xml version="1.0" encoding="UTF-8" standalone="yes"?>
<Relationships xmlns="http://schemas.openxmlformats.org/package/2006/relationships"><Relationship Id="rId1" Type="http://schemas.openxmlformats.org/officeDocument/2006/relationships/package" Target="../embeddings/Workbook5.xlsx"/></Relationships>
</file>

<file path=ppt/charts/_rels/chart6.xml.rels><?xml version="1.0" encoding="UTF-8" standalone="yes"?>
<Relationships xmlns="http://schemas.openxmlformats.org/package/2006/relationships"><Relationship Id="rId1" Type="http://schemas.openxmlformats.org/officeDocument/2006/relationships/package" Target="../embeddings/Workbook6.xlsx"/></Relationships>
</file>

<file path=ppt/charts/_rels/chart7.xml.rels><?xml version="1.0" encoding="UTF-8" standalone="yes"?>
<Relationships xmlns="http://schemas.openxmlformats.org/package/2006/relationships"><Relationship Id="rId1" Type="http://schemas.openxmlformats.org/officeDocument/2006/relationships/package" Target="../embeddings/Workbook7.xlsx"/></Relationships>
</file>

<file path=ppt/charts/_rels/chart8.xml.rels><?xml version="1.0" encoding="UTF-8" standalone="yes"?>
<Relationships xmlns="http://schemas.openxmlformats.org/package/2006/relationships"><Relationship Id="rId1" Type="http://schemas.openxmlformats.org/officeDocument/2006/relationships/package" Target="../embeddings/Workbook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explosion val="0"/>
          <c:dPt>
            <c:idx val="0"/>
            <c:bubble3D val="0"/>
          </c:dPt>
          <c:dPt>
            <c:idx val="1"/>
            <c:bubble3D val="0"/>
          </c:dPt>
          <c:dPt>
            <c:idx val="2"/>
            <c:bubble3D val="0"/>
          </c:dPt>
          <c:dPt>
            <c:idx val="3"/>
            <c:bubble3D val="0"/>
          </c:dPt>
          <c:dPt>
            <c:idx val="4"/>
            <c:bubble3D val="0"/>
          </c:dPt>
          <c:dPt>
            <c:idx val="5"/>
            <c:bubble3D val="0"/>
          </c:dPt>
          <c:dLbls>
            <c:dLbl>
              <c:idx val="4"/>
              <c:layout>
                <c:manualLayout>
                  <c:x val="0.101144500492126"/>
                  <c:y val="-0.154900088896402"/>
                </c:manualLayout>
              </c:layout>
              <c:dLblPos val="bestFit"/>
              <c:showLegendKey val="0"/>
              <c:showVal val="1"/>
              <c:showCatName val="1"/>
              <c:showSerName val="0"/>
              <c:showPercent val="0"/>
              <c:showBubbleSize val="0"/>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a:lstStyle/>
              <a:p>
                <a:pPr>
                  <a:defRPr lang="zh-CN" sz="1800" b="0" i="0" u="none" strike="noStrike" kern="1200" baseline="0">
                    <a:solidFill>
                      <a:schemeClr val="bg1"/>
                    </a:solidFill>
                    <a:latin typeface="+mn-lt"/>
                    <a:ea typeface="+mn-ea"/>
                    <a:cs typeface="+mn-cs"/>
                  </a:defRPr>
                </a:pPr>
              </a:p>
            </c:txPr>
            <c:dLblPos val="bestFit"/>
            <c:showLegendKey val="0"/>
            <c:showVal val="1"/>
            <c:showCatName val="1"/>
            <c:showSerName val="0"/>
            <c:showPercent val="0"/>
            <c:showBubbleSize val="0"/>
            <c:showLeaderLines val="1"/>
            <c:extLst>
              <c:ext xmlns:c15="http://schemas.microsoft.com/office/drawing/2012/chart" uri="{CE6537A1-D6FC-4f65-9D91-7224C49458BB}">
                <c15:layout/>
                <c15:showLeaderLines val="1"/>
                <c15:leaderLines/>
              </c:ext>
            </c:extLst>
          </c:dLbls>
          <c:cat>
            <c:strRef>
              <c:f>Sheet1!$A$2:$A$7</c:f>
              <c:strCache>
                <c:ptCount val="6"/>
                <c:pt idx="0">
                  <c:v>波兰 </c:v>
                </c:pt>
                <c:pt idx="1">
                  <c:v>立陶宛 </c:v>
                </c:pt>
                <c:pt idx="2">
                  <c:v>希腊 </c:v>
                </c:pt>
                <c:pt idx="3">
                  <c:v>捷克 </c:v>
                </c:pt>
                <c:pt idx="4">
                  <c:v>罗马尼亚 </c:v>
                </c:pt>
                <c:pt idx="5">
                  <c:v>其他</c:v>
                </c:pt>
              </c:strCache>
            </c:strRef>
          </c:cat>
          <c:val>
            <c:numRef>
              <c:f>Sheet1!$B$2:$B$7</c:f>
              <c:numCache>
                <c:formatCode>0.00%</c:formatCode>
                <c:ptCount val="6"/>
                <c:pt idx="0">
                  <c:v>0.403</c:v>
                </c:pt>
                <c:pt idx="1">
                  <c:v>0.0930000000000001</c:v>
                </c:pt>
                <c:pt idx="2">
                  <c:v>0.092</c:v>
                </c:pt>
                <c:pt idx="3">
                  <c:v>0.0908</c:v>
                </c:pt>
                <c:pt idx="4">
                  <c:v>0.0787</c:v>
                </c:pt>
                <c:pt idx="5">
                  <c:v>0.2525</c:v>
                </c:pt>
              </c:numCache>
            </c:numRef>
          </c:val>
        </c:ser>
        <c:dLbls>
          <c:showLegendKey val="0"/>
          <c:showVal val="1"/>
          <c:showCatName val="1"/>
          <c:showSerName val="0"/>
          <c:showPercent val="0"/>
          <c:showBubbleSize val="0"/>
          <c:showLeaderLines val="1"/>
        </c:dLbls>
        <c:firstSliceAng val="0"/>
      </c:pieChart>
      <c:spPr>
        <a:noFill/>
        <a:ln>
          <a:noFill/>
        </a:ln>
        <a:effectLst/>
      </c:spPr>
    </c:plotArea>
    <c:plotVisOnly val="1"/>
    <c:dispBlanksAs val="zero"/>
    <c:showDLblsOverMax val="0"/>
  </c:chart>
  <c:txPr>
    <a:bodyPr/>
    <a:lstStyle/>
    <a:p>
      <a:pPr>
        <a:defRPr lang="zh-CN" sz="1800"/>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a:defRPr lang="zh-CN" sz="2160" b="1" i="0" u="none" strike="noStrike" kern="1200" baseline="0">
                <a:solidFill>
                  <a:schemeClr val="tx1"/>
                </a:solidFill>
                <a:latin typeface="+mn-lt"/>
                <a:ea typeface="+mn-ea"/>
                <a:cs typeface="+mn-cs"/>
              </a:defRPr>
            </a:pPr>
            <a:r>
              <a:rPr lang="zh-CN" altLang="en-US" dirty="0" smtClean="0"/>
              <a:t>我国主要进口中东欧产品</a:t>
            </a:r>
            <a:endParaRPr lang="zh-CN" altLang="en-US" dirty="0"/>
          </a:p>
        </c:rich>
      </c:tx>
      <c:layout>
        <c:manualLayout>
          <c:xMode val="edge"/>
          <c:yMode val="edge"/>
          <c:x val="0.361527536027523"/>
          <c:y val="0.0159857915263976"/>
        </c:manualLayout>
      </c:layout>
      <c:overlay val="0"/>
    </c:title>
    <c:autoTitleDeleted val="0"/>
    <c:plotArea>
      <c:layout/>
      <c:barChart>
        <c:barDir val="col"/>
        <c:grouping val="clustered"/>
        <c:varyColors val="0"/>
        <c:ser>
          <c:idx val="0"/>
          <c:order val="0"/>
          <c:tx>
            <c:strRef>
              <c:f>Sheet1!$B$1</c:f>
              <c:strCache>
                <c:ptCount val="1"/>
                <c:pt idx="0">
                  <c:v>系列 1</c:v>
                </c:pt>
              </c:strCache>
            </c:strRef>
          </c:tx>
          <c:invertIfNegative val="0"/>
          <c:dLbls>
            <c:spPr>
              <a:noFill/>
              <a:ln>
                <a:noFill/>
              </a:ln>
              <a:effectLst/>
            </c:spPr>
            <c:txPr>
              <a:bodyPr rot="0" spcFirstLastPara="0" vertOverflow="ellipsis" vert="horz" wrap="square" lIns="38100" tIns="19050" rIns="38100" bIns="19050" anchor="ctr" anchorCtr="1"/>
              <a:lstStyle/>
              <a:p>
                <a:pPr>
                  <a:defRPr lang="zh-CN" sz="1800" b="0" i="0" u="none" strike="noStrike" kern="1200" baseline="0">
                    <a:solidFill>
                      <a:schemeClr val="tx1"/>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Sheet1!$A$2:$A$4</c:f>
              <c:strCache>
                <c:ptCount val="3"/>
                <c:pt idx="0">
                  <c:v>畜产品</c:v>
                </c:pt>
                <c:pt idx="1">
                  <c:v>谷物</c:v>
                </c:pt>
                <c:pt idx="2">
                  <c:v>饮品</c:v>
                </c:pt>
              </c:strCache>
            </c:strRef>
          </c:cat>
          <c:val>
            <c:numRef>
              <c:f>Sheet1!$B$2:$B$4</c:f>
              <c:numCache>
                <c:formatCode>0.00%</c:formatCode>
                <c:ptCount val="3"/>
                <c:pt idx="0">
                  <c:v>0.447</c:v>
                </c:pt>
                <c:pt idx="1">
                  <c:v>0.0930000000000001</c:v>
                </c:pt>
                <c:pt idx="2">
                  <c:v>0.09</c:v>
                </c:pt>
              </c:numCache>
            </c:numRef>
          </c:val>
        </c:ser>
        <c:dLbls>
          <c:showLegendKey val="0"/>
          <c:showVal val="1"/>
          <c:showCatName val="0"/>
          <c:showSerName val="0"/>
          <c:showPercent val="0"/>
          <c:showBubbleSize val="0"/>
        </c:dLbls>
        <c:gapWidth val="90"/>
        <c:overlap val="-25"/>
        <c:axId val="-292743232"/>
        <c:axId val="-292748672"/>
      </c:barChart>
      <c:catAx>
        <c:axId val="-292743232"/>
        <c:scaling>
          <c:orientation val="minMax"/>
        </c:scaling>
        <c:delete val="0"/>
        <c:axPos val="b"/>
        <c:numFmt formatCode="General" sourceLinked="0"/>
        <c:majorTickMark val="none"/>
        <c:minorTickMark val="none"/>
        <c:tickLblPos val="nextTo"/>
        <c:txPr>
          <a:bodyPr rot="-60000000" spcFirstLastPara="0" vertOverflow="ellipsis" vert="horz" wrap="square" anchor="ctr" anchorCtr="1"/>
          <a:lstStyle/>
          <a:p>
            <a:pPr>
              <a:defRPr lang="zh-CN" sz="1800" b="0" i="0" u="none" strike="noStrike" kern="1200" baseline="0">
                <a:solidFill>
                  <a:schemeClr val="tx1"/>
                </a:solidFill>
                <a:latin typeface="+mn-lt"/>
                <a:ea typeface="+mn-ea"/>
                <a:cs typeface="+mn-cs"/>
              </a:defRPr>
            </a:pPr>
          </a:p>
        </c:txPr>
        <c:crossAx val="-292748672"/>
        <c:crosses val="autoZero"/>
        <c:auto val="1"/>
        <c:lblAlgn val="ctr"/>
        <c:lblOffset val="100"/>
        <c:noMultiLvlLbl val="0"/>
      </c:catAx>
      <c:valAx>
        <c:axId val="-292748672"/>
        <c:scaling>
          <c:orientation val="minMax"/>
        </c:scaling>
        <c:delete val="1"/>
        <c:axPos val="l"/>
        <c:numFmt formatCode="0.00%" sourceLinked="1"/>
        <c:majorTickMark val="out"/>
        <c:minorTickMark val="none"/>
        <c:tickLblPos val="nextTo"/>
        <c:txPr>
          <a:bodyPr rot="-60000000" spcFirstLastPara="0" vertOverflow="ellipsis" vert="horz" wrap="square" anchor="ctr" anchorCtr="1"/>
          <a:lstStyle/>
          <a:p>
            <a:pPr>
              <a:defRPr lang="zh-CN" sz="1800" b="0" i="0" u="none" strike="noStrike" kern="1200" baseline="0">
                <a:solidFill>
                  <a:schemeClr val="tx1"/>
                </a:solidFill>
                <a:latin typeface="+mn-lt"/>
                <a:ea typeface="+mn-ea"/>
                <a:cs typeface="+mn-cs"/>
              </a:defRPr>
            </a:pPr>
          </a:p>
        </c:txPr>
        <c:crossAx val="-292743232"/>
        <c:crosses val="autoZero"/>
        <c:crossBetween val="between"/>
      </c:valAx>
    </c:plotArea>
    <c:plotVisOnly val="1"/>
    <c:dispBlanksAs val="gap"/>
    <c:showDLblsOverMax val="0"/>
  </c:chart>
  <c:txPr>
    <a:bodyPr/>
    <a:lstStyle/>
    <a:p>
      <a:pPr>
        <a:defRPr lang="zh-CN" sz="1800"/>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21"/>
    </mc:Choice>
    <mc:Fallback>
      <c:style val="21"/>
    </mc:Fallback>
  </mc:AlternateContent>
  <c:chart>
    <c:title>
      <c:tx>
        <c:rich>
          <a:bodyPr rot="0" spcFirstLastPara="0" vertOverflow="ellipsis" vert="horz" wrap="square" anchor="ctr" anchorCtr="1"/>
          <a:lstStyle/>
          <a:p>
            <a:pPr>
              <a:defRPr lang="zh-CN" sz="2160" b="1" i="0" u="none" strike="noStrike" kern="1200" baseline="0">
                <a:solidFill>
                  <a:schemeClr val="tx1"/>
                </a:solidFill>
                <a:latin typeface="+mn-lt"/>
                <a:ea typeface="+mn-ea"/>
                <a:cs typeface="+mn-cs"/>
              </a:defRPr>
            </a:pPr>
            <a:r>
              <a:rPr lang="zh-CN" altLang="en-US" dirty="0" smtClean="0"/>
              <a:t>我国主要出口中东欧产品</a:t>
            </a:r>
            <a:endParaRPr lang="en-US" altLang="zh-CN" dirty="0"/>
          </a:p>
        </c:rich>
      </c:tx>
      <c:layout/>
      <c:overlay val="0"/>
    </c:title>
    <c:autoTitleDeleted val="0"/>
    <c:plotArea>
      <c:layout/>
      <c:barChart>
        <c:barDir val="col"/>
        <c:grouping val="clustered"/>
        <c:varyColors val="0"/>
        <c:ser>
          <c:idx val="0"/>
          <c:order val="0"/>
          <c:tx>
            <c:strRef>
              <c:f>Sheet1!$B$1</c:f>
              <c:strCache>
                <c:ptCount val="1"/>
                <c:pt idx="0">
                  <c:v>系列 1</c:v>
                </c:pt>
              </c:strCache>
            </c:strRef>
          </c:tx>
          <c:invertIfNegative val="0"/>
          <c:dLbls>
            <c:spPr>
              <a:noFill/>
              <a:ln>
                <a:noFill/>
              </a:ln>
              <a:effectLst/>
            </c:spPr>
            <c:txPr>
              <a:bodyPr rot="0" spcFirstLastPara="0" vertOverflow="ellipsis" vert="horz" wrap="square" lIns="38100" tIns="19050" rIns="38100" bIns="19050" anchor="ctr" anchorCtr="1"/>
              <a:lstStyle/>
              <a:p>
                <a:pPr>
                  <a:defRPr lang="zh-CN" sz="1800" b="0" i="0" u="none" strike="noStrike" kern="1200" baseline="0">
                    <a:solidFill>
                      <a:schemeClr val="tx1"/>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Sheet1!$A$2:$A$3</c:f>
              <c:strCache>
                <c:ptCount val="2"/>
                <c:pt idx="0">
                  <c:v>水产品</c:v>
                </c:pt>
                <c:pt idx="1">
                  <c:v>蔬菜</c:v>
                </c:pt>
              </c:strCache>
            </c:strRef>
          </c:cat>
          <c:val>
            <c:numRef>
              <c:f>Sheet1!$B$2:$B$3</c:f>
              <c:numCache>
                <c:formatCode>0.00%</c:formatCode>
                <c:ptCount val="2"/>
                <c:pt idx="0">
                  <c:v>0.205</c:v>
                </c:pt>
                <c:pt idx="1">
                  <c:v>0.117</c:v>
                </c:pt>
              </c:numCache>
            </c:numRef>
          </c:val>
        </c:ser>
        <c:dLbls>
          <c:showLegendKey val="0"/>
          <c:showVal val="1"/>
          <c:showCatName val="0"/>
          <c:showSerName val="0"/>
          <c:showPercent val="0"/>
          <c:showBubbleSize val="0"/>
        </c:dLbls>
        <c:gapWidth val="150"/>
        <c:overlap val="-25"/>
        <c:axId val="-292747584"/>
        <c:axId val="-292745408"/>
      </c:barChart>
      <c:catAx>
        <c:axId val="-292747584"/>
        <c:scaling>
          <c:orientation val="minMax"/>
        </c:scaling>
        <c:delete val="0"/>
        <c:axPos val="b"/>
        <c:numFmt formatCode="General" sourceLinked="0"/>
        <c:majorTickMark val="none"/>
        <c:minorTickMark val="none"/>
        <c:tickLblPos val="nextTo"/>
        <c:txPr>
          <a:bodyPr rot="-60000000" spcFirstLastPara="0" vertOverflow="ellipsis" vert="horz" wrap="square" anchor="ctr" anchorCtr="1"/>
          <a:lstStyle/>
          <a:p>
            <a:pPr>
              <a:defRPr lang="zh-CN" sz="1800" b="0" i="0" u="none" strike="noStrike" kern="1200" baseline="0">
                <a:solidFill>
                  <a:schemeClr val="tx1"/>
                </a:solidFill>
                <a:latin typeface="+mn-lt"/>
                <a:ea typeface="+mn-ea"/>
                <a:cs typeface="+mn-cs"/>
              </a:defRPr>
            </a:pPr>
          </a:p>
        </c:txPr>
        <c:crossAx val="-292745408"/>
        <c:crosses val="autoZero"/>
        <c:auto val="1"/>
        <c:lblAlgn val="ctr"/>
        <c:lblOffset val="100"/>
        <c:noMultiLvlLbl val="0"/>
      </c:catAx>
      <c:valAx>
        <c:axId val="-292745408"/>
        <c:scaling>
          <c:orientation val="minMax"/>
        </c:scaling>
        <c:delete val="1"/>
        <c:axPos val="l"/>
        <c:numFmt formatCode="0.00%" sourceLinked="1"/>
        <c:majorTickMark val="out"/>
        <c:minorTickMark val="none"/>
        <c:tickLblPos val="nextTo"/>
        <c:txPr>
          <a:bodyPr rot="-60000000" spcFirstLastPara="0" vertOverflow="ellipsis" vert="horz" wrap="square" anchor="ctr" anchorCtr="1"/>
          <a:lstStyle/>
          <a:p>
            <a:pPr>
              <a:defRPr lang="zh-CN" sz="1800" b="0" i="0" u="none" strike="noStrike" kern="1200" baseline="0">
                <a:solidFill>
                  <a:schemeClr val="tx1"/>
                </a:solidFill>
                <a:latin typeface="+mn-lt"/>
                <a:ea typeface="+mn-ea"/>
                <a:cs typeface="+mn-cs"/>
              </a:defRPr>
            </a:pPr>
          </a:p>
        </c:txPr>
        <c:crossAx val="-292747584"/>
        <c:crosses val="autoZero"/>
        <c:crossBetween val="between"/>
      </c:valAx>
    </c:plotArea>
    <c:plotVisOnly val="1"/>
    <c:dispBlanksAs val="gap"/>
    <c:showDLblsOverMax val="0"/>
  </c:chart>
  <c:txPr>
    <a:bodyPr/>
    <a:lstStyle/>
    <a:p>
      <a:pPr>
        <a:defRPr lang="zh-CN" sz="1800"/>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explosion val="0"/>
          <c:dPt>
            <c:idx val="0"/>
            <c:bubble3D val="0"/>
          </c:dPt>
          <c:dPt>
            <c:idx val="1"/>
            <c:bubble3D val="0"/>
          </c:dPt>
          <c:dPt>
            <c:idx val="2"/>
            <c:bubble3D val="0"/>
          </c:dPt>
          <c:dPt>
            <c:idx val="3"/>
            <c:bubble3D val="0"/>
          </c:dPt>
          <c:dLbls>
            <c:spPr>
              <a:noFill/>
              <a:ln>
                <a:noFill/>
              </a:ln>
              <a:effectLst/>
            </c:spPr>
            <c:txPr>
              <a:bodyPr rot="0" spcFirstLastPara="0" vertOverflow="ellipsis" vert="horz" wrap="square" lIns="38100" tIns="19050" rIns="38100" bIns="19050" anchor="ctr" anchorCtr="1"/>
              <a:lstStyle/>
              <a:p>
                <a:pPr>
                  <a:defRPr lang="zh-CN" sz="1800" b="0" i="0" u="none" strike="noStrike" kern="1200" baseline="0">
                    <a:solidFill>
                      <a:schemeClr val="tx1"/>
                    </a:solidFill>
                    <a:latin typeface="+mn-lt"/>
                    <a:ea typeface="+mn-ea"/>
                    <a:cs typeface="+mn-cs"/>
                  </a:defRPr>
                </a:pPr>
              </a:p>
            </c:txPr>
            <c:showLegendKey val="0"/>
            <c:showVal val="0"/>
            <c:showCatName val="1"/>
            <c:showSerName val="0"/>
            <c:showPercent val="1"/>
            <c:showBubbleSize val="0"/>
            <c:showLeaderLines val="1"/>
            <c:extLst>
              <c:ext xmlns:c15="http://schemas.microsoft.com/office/drawing/2012/chart" uri="{CE6537A1-D6FC-4f65-9D91-7224C49458BB}">
                <c15:layout/>
                <c15:showLeaderLines val="1"/>
                <c15:leaderLines/>
              </c:ext>
            </c:extLst>
          </c:dLbls>
          <c:cat>
            <c:strRef>
              <c:f>Sheet1!$A$2:$A$5</c:f>
              <c:strCache>
                <c:ptCount val="4"/>
                <c:pt idx="0">
                  <c:v>水产品(HS03)</c:v>
                </c:pt>
                <c:pt idx="1">
                  <c:v>蔬菜及果蔬制品(HS07和HS20)</c:v>
                </c:pt>
                <c:pt idx="2">
                  <c:v>其他动物产品(HS05)</c:v>
                </c:pt>
                <c:pt idx="3">
                  <c:v>油脂类产品(HS12)</c:v>
                </c:pt>
              </c:strCache>
            </c:strRef>
          </c:cat>
          <c:val>
            <c:numRef>
              <c:f>Sheet1!$B$2:$B$5</c:f>
              <c:numCache>
                <c:formatCode>0.00%</c:formatCode>
                <c:ptCount val="4"/>
                <c:pt idx="0">
                  <c:v>0.2115</c:v>
                </c:pt>
                <c:pt idx="1">
                  <c:v>0.2073</c:v>
                </c:pt>
                <c:pt idx="2">
                  <c:v>0.1183</c:v>
                </c:pt>
                <c:pt idx="3">
                  <c:v>0.072</c:v>
                </c:pt>
              </c:numCache>
            </c:numRef>
          </c:val>
        </c:ser>
        <c:dLbls>
          <c:showLegendKey val="0"/>
          <c:showVal val="0"/>
          <c:showCatName val="1"/>
          <c:showSerName val="0"/>
          <c:showPercent val="1"/>
          <c:showBubbleSize val="0"/>
          <c:showLeaderLines val="1"/>
        </c:dLbls>
        <c:firstSliceAng val="0"/>
        <c:holeSize val="50"/>
      </c:doughnutChart>
    </c:plotArea>
    <c:plotVisOnly val="1"/>
    <c:dispBlanksAs val="zero"/>
    <c:showDLblsOverMax val="0"/>
  </c:chart>
  <c:txPr>
    <a:bodyPr/>
    <a:lstStyle/>
    <a:p>
      <a:pPr>
        <a:defRPr lang="zh-CN" sz="1800"/>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doughnutChart>
        <c:varyColors val="1"/>
        <c:ser>
          <c:idx val="0"/>
          <c:order val="0"/>
          <c:tx>
            <c:strRef>
              <c:f>Sheet1!$B$1</c:f>
              <c:strCache>
                <c:ptCount val="1"/>
                <c:pt idx="0">
                  <c:v>销售额</c:v>
                </c:pt>
              </c:strCache>
            </c:strRef>
          </c:tx>
          <c:explosion val="0"/>
          <c:dPt>
            <c:idx val="0"/>
            <c:bubble3D val="0"/>
          </c:dPt>
          <c:dPt>
            <c:idx val="1"/>
            <c:bubble3D val="0"/>
          </c:dPt>
          <c:dLbls>
            <c:dLbl>
              <c:idx val="0"/>
              <c:layout/>
              <c:tx>
                <c:rich>
                  <a:bodyPr rot="0" spcFirstLastPara="0" vertOverflow="ellipsis" vert="horz" wrap="square" lIns="38100" tIns="19050" rIns="38100" bIns="19050" anchor="ctr" anchorCtr="1"/>
                  <a:lstStyle/>
                  <a:p>
                    <a:pPr>
                      <a:defRPr lang="zh-CN" sz="1800" b="0" i="0" u="none" strike="noStrike" kern="1200" baseline="0">
                        <a:solidFill>
                          <a:schemeClr val="bg1"/>
                        </a:solidFill>
                        <a:latin typeface="+mn-lt"/>
                        <a:ea typeface="+mn-ea"/>
                        <a:cs typeface="+mn-cs"/>
                      </a:defRPr>
                    </a:pPr>
                    <a:r>
                      <a:rPr lang="en-US" altLang="zh-CN"/>
                      <a:t>60.91</a:t>
                    </a:r>
                    <a:r>
                      <a:rPr lang="en-US" altLang="zh-CN" dirty="0"/>
                      <a:t>%</a:t>
                    </a:r>
                    <a:endParaRPr lang="en-US" altLang="zh-CN" dirty="0"/>
                  </a:p>
                </c:rich>
              </c:tx>
              <c:showLegendKey val="0"/>
              <c:showVal val="1"/>
              <c:showCatName val="1"/>
              <c:showSerName val="0"/>
              <c:showPercent val="0"/>
              <c:showBubbleSize val="0"/>
              <c:extLst>
                <c:ext xmlns:c15="http://schemas.microsoft.com/office/drawing/2012/chart" uri="{CE6537A1-D6FC-4f65-9D91-7224C49458BB}"/>
              </c:extLst>
            </c:dLbl>
            <c:dLbl>
              <c:idx val="1"/>
              <c:layout/>
              <c:tx>
                <c:rich>
                  <a:bodyPr rot="0" spcFirstLastPara="0" vertOverflow="ellipsis" vert="horz" wrap="square" lIns="38100" tIns="19050" rIns="38100" bIns="19050" anchor="ctr" anchorCtr="1"/>
                  <a:lstStyle/>
                  <a:p>
                    <a:pPr>
                      <a:defRPr lang="zh-CN" sz="1800" b="0" i="0" u="none" strike="noStrike" kern="1200" baseline="0">
                        <a:solidFill>
                          <a:schemeClr val="bg1"/>
                        </a:solidFill>
                        <a:latin typeface="+mn-lt"/>
                        <a:ea typeface="+mn-ea"/>
                        <a:cs typeface="+mn-cs"/>
                      </a:defRPr>
                    </a:pPr>
                    <a:r>
                      <a:rPr lang="en-US" altLang="zh-CN"/>
                      <a:t>40.09</a:t>
                    </a:r>
                    <a:r>
                      <a:rPr lang="en-US" altLang="zh-CN" dirty="0"/>
                      <a:t>%</a:t>
                    </a:r>
                    <a:endParaRPr lang="en-US" altLang="zh-CN" dirty="0"/>
                  </a:p>
                </c:rich>
              </c:tx>
              <c:showLegendKey val="0"/>
              <c:showVal val="1"/>
              <c:showCatName val="1"/>
              <c:showSerName val="0"/>
              <c:showPercent val="0"/>
              <c:showBubbleSize val="0"/>
              <c:extLst>
                <c:ext xmlns:c15="http://schemas.microsoft.com/office/drawing/2012/chart" uri="{CE6537A1-D6FC-4f65-9D91-7224C49458BB}"/>
              </c:extLst>
            </c:dLbl>
            <c:spPr>
              <a:noFill/>
              <a:ln>
                <a:noFill/>
              </a:ln>
              <a:effectLst/>
            </c:spPr>
            <c:txPr>
              <a:bodyPr rot="0" spcFirstLastPara="0" vertOverflow="ellipsis" vert="horz" wrap="square" lIns="38100" tIns="19050" rIns="38100" bIns="19050" anchor="ctr" anchorCtr="1"/>
              <a:lstStyle/>
              <a:p>
                <a:pPr>
                  <a:defRPr lang="zh-CN" sz="1800" b="0" i="0" u="none" strike="noStrike" kern="1200" baseline="0">
                    <a:solidFill>
                      <a:schemeClr val="bg1"/>
                    </a:solidFill>
                    <a:latin typeface="+mn-lt"/>
                    <a:ea typeface="+mn-ea"/>
                    <a:cs typeface="+mn-cs"/>
                  </a:defRPr>
                </a:pPr>
              </a:p>
            </c:txPr>
            <c:showLegendKey val="0"/>
            <c:showVal val="1"/>
            <c:showCatName val="1"/>
            <c:showSerName val="0"/>
            <c:showPercent val="0"/>
            <c:showBubbleSize val="0"/>
            <c:showLeaderLines val="1"/>
            <c:extLst>
              <c:ext xmlns:c15="http://schemas.microsoft.com/office/drawing/2012/chart" uri="{CE6537A1-D6FC-4f65-9D91-7224C49458BB}">
                <c15:layout/>
                <c15:showLeaderLines val="1"/>
                <c15:leaderLines/>
              </c:ext>
            </c:extLst>
          </c:dLbls>
          <c:cat>
            <c:strRef>
              <c:f>Sheet1!$A$2:$A$3</c:f>
              <c:strCache>
                <c:ptCount val="2"/>
                <c:pt idx="0">
                  <c:v>第一季度</c:v>
                </c:pt>
                <c:pt idx="1">
                  <c:v>第二季度</c:v>
                </c:pt>
              </c:strCache>
            </c:strRef>
          </c:cat>
          <c:val>
            <c:numRef>
              <c:f>Sheet1!$B$2:$B$3</c:f>
              <c:numCache>
                <c:formatCode>0.00%</c:formatCode>
                <c:ptCount val="2"/>
                <c:pt idx="0">
                  <c:v>0.6091</c:v>
                </c:pt>
                <c:pt idx="1">
                  <c:v>0.4009</c:v>
                </c:pt>
              </c:numCache>
            </c:numRef>
          </c:val>
        </c:ser>
        <c:dLbls>
          <c:showLegendKey val="0"/>
          <c:showVal val="1"/>
          <c:showCatName val="1"/>
          <c:showSerName val="0"/>
          <c:showPercent val="0"/>
          <c:showBubbleSize val="0"/>
          <c:showLeaderLines val="1"/>
        </c:dLbls>
        <c:firstSliceAng val="0"/>
        <c:holeSize val="50"/>
      </c:doughnutChart>
    </c:plotArea>
    <c:plotVisOnly val="1"/>
    <c:dispBlanksAs val="zero"/>
    <c:showDLblsOverMax val="0"/>
  </c:chart>
  <c:txPr>
    <a:bodyPr/>
    <a:lstStyle/>
    <a:p>
      <a:pPr>
        <a:defRPr lang="zh-CN" sz="1800"/>
      </a:pP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21"/>
    </mc:Choice>
    <mc:Fallback>
      <c:style val="21"/>
    </mc:Fallback>
  </mc:AlternateContent>
  <c:chart>
    <c:title>
      <c:tx>
        <c:rich>
          <a:bodyPr rot="0" spcFirstLastPara="0" vertOverflow="ellipsis" vert="horz" wrap="square" anchor="ctr" anchorCtr="1"/>
          <a:lstStyle/>
          <a:p>
            <a:pPr>
              <a:defRPr lang="zh-CN" sz="2400" b="0" i="0" u="none" strike="noStrike" kern="1200" baseline="0">
                <a:solidFill>
                  <a:schemeClr val="tx1"/>
                </a:solidFill>
                <a:latin typeface="+mn-lt"/>
                <a:ea typeface="+mn-ea"/>
                <a:cs typeface="+mn-cs"/>
              </a:defRPr>
            </a:pPr>
            <a:r>
              <a:rPr lang="zh-CN" sz="2400" b="0" dirty="0"/>
              <a:t>中国从中东欧</a:t>
            </a:r>
            <a:r>
              <a:rPr lang="zh-CN" altLang="en-US" sz="2400" b="0" dirty="0"/>
              <a:t>国家</a:t>
            </a:r>
            <a:r>
              <a:rPr lang="zh-CN" sz="2400" b="0" dirty="0"/>
              <a:t>进口</a:t>
            </a:r>
            <a:r>
              <a:rPr lang="zh-CN" altLang="en-US" sz="2400" b="0" i="0" u="none" strike="noStrike" baseline="0" dirty="0"/>
              <a:t>主要产品占比</a:t>
            </a:r>
            <a:endParaRPr lang="en-US" sz="2400" b="0" dirty="0"/>
          </a:p>
        </c:rich>
      </c:tx>
      <c:layout>
        <c:manualLayout>
          <c:xMode val="edge"/>
          <c:yMode val="edge"/>
          <c:x val="0.303125"/>
          <c:y val="0.0210937487024023"/>
        </c:manualLayout>
      </c:layout>
      <c:overlay val="0"/>
    </c:title>
    <c:autoTitleDeleted val="0"/>
    <c:plotArea>
      <c:layout/>
      <c:barChart>
        <c:barDir val="col"/>
        <c:grouping val="clustered"/>
        <c:varyColors val="0"/>
        <c:ser>
          <c:idx val="0"/>
          <c:order val="0"/>
          <c:tx>
            <c:strRef>
              <c:f>Sheet1!$B$1</c:f>
              <c:strCache>
                <c:ptCount val="1"/>
                <c:pt idx="0">
                  <c:v>系列 1</c:v>
                </c:pt>
              </c:strCache>
            </c:strRef>
          </c:tx>
          <c:invertIfNegative val="0"/>
          <c:dPt>
            <c:idx val="1"/>
            <c:invertIfNegative val="0"/>
            <c:bubble3D val="0"/>
            <c:spPr>
              <a:solidFill>
                <a:schemeClr val="accent1"/>
              </a:solidFill>
            </c:spPr>
          </c:dPt>
          <c:dPt>
            <c:idx val="2"/>
            <c:invertIfNegative val="0"/>
            <c:bubble3D val="0"/>
            <c:spPr>
              <a:solidFill>
                <a:schemeClr val="accent2"/>
              </a:solidFill>
            </c:spPr>
          </c:dPt>
          <c:dPt>
            <c:idx val="3"/>
            <c:invertIfNegative val="0"/>
            <c:bubble3D val="0"/>
            <c:spPr>
              <a:solidFill>
                <a:schemeClr val="accent6"/>
              </a:solidFill>
            </c:spPr>
          </c:dPt>
          <c:dLbls>
            <c:spPr>
              <a:noFill/>
              <a:ln>
                <a:noFill/>
              </a:ln>
              <a:effectLst/>
            </c:spPr>
            <c:txPr>
              <a:bodyPr rot="0" spcFirstLastPara="0" vertOverflow="ellipsis" vert="horz" wrap="square" lIns="38100" tIns="19050" rIns="38100" bIns="19050" anchor="ctr" anchorCtr="1"/>
              <a:lstStyle/>
              <a:p>
                <a:pPr>
                  <a:defRPr lang="zh-CN" sz="1800" b="0" i="0" u="none" strike="noStrike" kern="1200" baseline="0">
                    <a:solidFill>
                      <a:schemeClr val="tx1"/>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Sheet1!$A$2:$A$5</c:f>
              <c:strCache>
                <c:ptCount val="4"/>
                <c:pt idx="0">
                  <c:v>食用杂碎(HS02)</c:v>
                </c:pt>
                <c:pt idx="1">
                  <c:v>烟草及其制品</c:v>
                </c:pt>
                <c:pt idx="2">
                  <c:v>乳蛋蜂蜜(HS04)</c:v>
                </c:pt>
                <c:pt idx="3">
                  <c:v>饮料酒类产品(HS22)</c:v>
                </c:pt>
              </c:strCache>
            </c:strRef>
          </c:cat>
          <c:val>
            <c:numRef>
              <c:f>Sheet1!$B$2:$B$5</c:f>
              <c:numCache>
                <c:formatCode>0.00%</c:formatCode>
                <c:ptCount val="4"/>
                <c:pt idx="0">
                  <c:v>0.3141</c:v>
                </c:pt>
                <c:pt idx="1">
                  <c:v>0.1873</c:v>
                </c:pt>
                <c:pt idx="2">
                  <c:v>0.1032</c:v>
                </c:pt>
                <c:pt idx="3">
                  <c:v>0.0716</c:v>
                </c:pt>
              </c:numCache>
            </c:numRef>
          </c:val>
        </c:ser>
        <c:dLbls>
          <c:showLegendKey val="0"/>
          <c:showVal val="1"/>
          <c:showCatName val="0"/>
          <c:showSerName val="0"/>
          <c:showPercent val="0"/>
          <c:showBubbleSize val="0"/>
        </c:dLbls>
        <c:gapWidth val="150"/>
        <c:overlap val="-25"/>
        <c:axId val="-292752480"/>
        <c:axId val="-292744864"/>
      </c:barChart>
      <c:catAx>
        <c:axId val="-292752480"/>
        <c:scaling>
          <c:orientation val="minMax"/>
        </c:scaling>
        <c:delete val="0"/>
        <c:axPos val="b"/>
        <c:numFmt formatCode="General" sourceLinked="0"/>
        <c:majorTickMark val="none"/>
        <c:minorTickMark val="none"/>
        <c:tickLblPos val="nextTo"/>
        <c:txPr>
          <a:bodyPr rot="-60000000" spcFirstLastPara="0" vertOverflow="ellipsis" vert="horz" wrap="square" anchor="ctr" anchorCtr="1"/>
          <a:lstStyle/>
          <a:p>
            <a:pPr>
              <a:defRPr lang="zh-CN" sz="1800" b="0" i="0" u="none" strike="noStrike" kern="1200" baseline="0">
                <a:solidFill>
                  <a:schemeClr val="tx1"/>
                </a:solidFill>
                <a:latin typeface="+mn-lt"/>
                <a:ea typeface="+mn-ea"/>
                <a:cs typeface="+mn-cs"/>
              </a:defRPr>
            </a:pPr>
          </a:p>
        </c:txPr>
        <c:crossAx val="-292744864"/>
        <c:crosses val="autoZero"/>
        <c:auto val="1"/>
        <c:lblAlgn val="ctr"/>
        <c:lblOffset val="100"/>
        <c:noMultiLvlLbl val="0"/>
      </c:catAx>
      <c:valAx>
        <c:axId val="-292744864"/>
        <c:scaling>
          <c:orientation val="minMax"/>
        </c:scaling>
        <c:delete val="1"/>
        <c:axPos val="l"/>
        <c:numFmt formatCode="0.00%" sourceLinked="1"/>
        <c:majorTickMark val="out"/>
        <c:minorTickMark val="none"/>
        <c:tickLblPos val="nextTo"/>
        <c:txPr>
          <a:bodyPr rot="-60000000" spcFirstLastPara="0" vertOverflow="ellipsis" vert="horz" wrap="square" anchor="ctr" anchorCtr="1"/>
          <a:lstStyle/>
          <a:p>
            <a:pPr>
              <a:defRPr lang="zh-CN" sz="1800" b="0" i="0" u="none" strike="noStrike" kern="1200" baseline="0">
                <a:solidFill>
                  <a:schemeClr val="tx1"/>
                </a:solidFill>
                <a:latin typeface="+mn-lt"/>
                <a:ea typeface="+mn-ea"/>
                <a:cs typeface="+mn-cs"/>
              </a:defRPr>
            </a:pPr>
          </a:p>
        </c:txPr>
        <c:crossAx val="-292752480"/>
        <c:crosses val="autoZero"/>
        <c:crossBetween val="between"/>
      </c:valAx>
    </c:plotArea>
    <c:plotVisOnly val="1"/>
    <c:dispBlanksAs val="gap"/>
    <c:showDLblsOverMax val="0"/>
  </c:chart>
  <c:txPr>
    <a:bodyPr/>
    <a:lstStyle/>
    <a:p>
      <a:pPr>
        <a:defRPr lang="zh-CN" sz="1800"/>
      </a:pP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Sheet1!$B$1</c:f>
              <c:strCache>
                <c:ptCount val="1"/>
                <c:pt idx="0">
                  <c:v>系列 1</c:v>
                </c:pt>
              </c:strCache>
            </c:strRef>
          </c:tx>
          <c:invertIfNegative val="0"/>
          <c:dLbls>
            <c:spPr>
              <a:noFill/>
              <a:ln>
                <a:noFill/>
              </a:ln>
              <a:effectLst/>
            </c:spPr>
            <c:txPr>
              <a:bodyPr rot="0" spcFirstLastPara="0" vertOverflow="ellipsis" vert="horz" wrap="square" lIns="38100" tIns="19050" rIns="38100" bIns="19050" anchor="ctr" anchorCtr="1"/>
              <a:lstStyle/>
              <a:p>
                <a:pPr>
                  <a:defRPr lang="zh-CN" sz="1800" b="0" i="0" u="none" strike="noStrike" kern="1200" baseline="0">
                    <a:solidFill>
                      <a:schemeClr val="tx1"/>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numRef>
              <c:f>Sheet1!$A$2:$A$4</c:f>
              <c:numCache>
                <c:formatCode>General</c:formatCode>
                <c:ptCount val="3"/>
                <c:pt idx="0">
                  <c:v>2017</c:v>
                </c:pt>
                <c:pt idx="1">
                  <c:v>2018</c:v>
                </c:pt>
                <c:pt idx="2">
                  <c:v>2019</c:v>
                </c:pt>
              </c:numCache>
            </c:numRef>
          </c:cat>
          <c:val>
            <c:numRef>
              <c:f>Sheet1!$B$2:$B$4</c:f>
              <c:numCache>
                <c:formatCode>General</c:formatCode>
                <c:ptCount val="3"/>
                <c:pt idx="0">
                  <c:v>339</c:v>
                </c:pt>
                <c:pt idx="1">
                  <c:v>417</c:v>
                </c:pt>
                <c:pt idx="2">
                  <c:v>459</c:v>
                </c:pt>
              </c:numCache>
            </c:numRef>
          </c:val>
        </c:ser>
        <c:dLbls>
          <c:showLegendKey val="0"/>
          <c:showVal val="1"/>
          <c:showCatName val="0"/>
          <c:showSerName val="0"/>
          <c:showPercent val="0"/>
          <c:showBubbleSize val="0"/>
        </c:dLbls>
        <c:gapWidth val="150"/>
        <c:axId val="-292755200"/>
        <c:axId val="-292754656"/>
      </c:barChart>
      <c:catAx>
        <c:axId val="-292755200"/>
        <c:scaling>
          <c:orientation val="minMax"/>
        </c:scaling>
        <c:delete val="0"/>
        <c:axPos val="b"/>
        <c:numFmt formatCode="General" sourceLinked="1"/>
        <c:majorTickMark val="none"/>
        <c:minorTickMark val="none"/>
        <c:tickLblPos val="nextTo"/>
        <c:txPr>
          <a:bodyPr rot="-60000000" spcFirstLastPara="0" vertOverflow="ellipsis" vert="horz" wrap="square" anchor="ctr" anchorCtr="1"/>
          <a:lstStyle/>
          <a:p>
            <a:pPr>
              <a:defRPr lang="zh-CN" sz="1800" b="0" i="0" u="none" strike="noStrike" kern="1200" baseline="0">
                <a:solidFill>
                  <a:schemeClr val="tx1"/>
                </a:solidFill>
                <a:latin typeface="+mn-lt"/>
                <a:ea typeface="+mn-ea"/>
                <a:cs typeface="+mn-cs"/>
              </a:defRPr>
            </a:pPr>
          </a:p>
        </c:txPr>
        <c:crossAx val="-292754656"/>
        <c:crosses val="autoZero"/>
        <c:auto val="1"/>
        <c:lblAlgn val="ctr"/>
        <c:lblOffset val="100"/>
        <c:noMultiLvlLbl val="0"/>
      </c:catAx>
      <c:valAx>
        <c:axId val="-292754656"/>
        <c:scaling>
          <c:orientation val="minMax"/>
        </c:scaling>
        <c:delete val="1"/>
        <c:axPos val="l"/>
        <c:numFmt formatCode="General" sourceLinked="1"/>
        <c:majorTickMark val="out"/>
        <c:minorTickMark val="none"/>
        <c:tickLblPos val="nextTo"/>
        <c:txPr>
          <a:bodyPr rot="-60000000" spcFirstLastPara="0" vertOverflow="ellipsis" vert="horz" wrap="square" anchor="ctr" anchorCtr="1"/>
          <a:lstStyle/>
          <a:p>
            <a:pPr>
              <a:defRPr lang="zh-CN" sz="1800" b="0" i="0" u="none" strike="noStrike" kern="1200" baseline="0">
                <a:solidFill>
                  <a:schemeClr val="tx1"/>
                </a:solidFill>
                <a:latin typeface="+mn-lt"/>
                <a:ea typeface="+mn-ea"/>
                <a:cs typeface="+mn-cs"/>
              </a:defRPr>
            </a:pPr>
          </a:p>
        </c:txPr>
        <c:crossAx val="-292755200"/>
        <c:crosses val="autoZero"/>
        <c:crossBetween val="between"/>
      </c:valAx>
    </c:plotArea>
    <c:plotVisOnly val="1"/>
    <c:dispBlanksAs val="gap"/>
    <c:showDLblsOverMax val="0"/>
  </c:chart>
  <c:txPr>
    <a:bodyPr/>
    <a:lstStyle/>
    <a:p>
      <a:pPr>
        <a:defRPr lang="zh-CN" sz="1800"/>
      </a:pP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中国</c:v>
                </c:pt>
              </c:strCache>
            </c:strRef>
          </c:tx>
          <c:invertIfNegative val="0"/>
          <c:dLbls>
            <c:dLbl>
              <c:idx val="0"/>
              <c:layout/>
              <c:dLblPos val="outEnd"/>
              <c:showLegendKey val="0"/>
              <c:showVal val="1"/>
              <c:showCatName val="0"/>
              <c:showSerName val="1"/>
              <c:showPercent val="0"/>
              <c:showBubbleSize val="0"/>
              <c:extLst>
                <c:ext xmlns:c15="http://schemas.microsoft.com/office/drawing/2012/chart" uri="{CE6537A1-D6FC-4f65-9D91-7224C49458BB}"/>
              </c:extLst>
            </c:dLbl>
            <c:spPr>
              <a:noFill/>
              <a:ln>
                <a:noFill/>
              </a:ln>
              <a:effectLst/>
            </c:spPr>
            <c:txPr>
              <a:bodyPr rot="0" spcFirstLastPara="0" vertOverflow="ellipsis" vert="horz" wrap="square" lIns="38100" tIns="19050" rIns="38100" bIns="19050" anchor="ctr" anchorCtr="1"/>
              <a:lstStyle/>
              <a:p>
                <a:pPr>
                  <a:defRPr lang="zh-CN" sz="1800" b="0" i="0" u="none" strike="noStrike" kern="1200" baseline="0">
                    <a:solidFill>
                      <a:schemeClr val="tx1"/>
                    </a:solidFill>
                    <a:latin typeface="+mn-lt"/>
                    <a:ea typeface="+mn-ea"/>
                    <a:cs typeface="+mn-cs"/>
                  </a:defRPr>
                </a:pPr>
              </a:p>
            </c:txPr>
            <c:dLblPos val="outEnd"/>
            <c:showLegendKey val="0"/>
            <c:showVal val="0"/>
            <c:showCatName val="0"/>
            <c:showSerName val="0"/>
            <c:showPercent val="0"/>
            <c:showBubbleSize val="0"/>
            <c:showLeaderLines val="0"/>
            <c:extLst>
              <c:ext xmlns:c15="http://schemas.microsoft.com/office/drawing/2012/chart" uri="{CE6537A1-D6FC-4f65-9D91-7224C49458BB}">
                <c15:layout/>
                <c15:showLeaderLines val="0"/>
                <c15:leaderLines/>
              </c:ext>
            </c:extLst>
          </c:dLbls>
          <c:cat>
            <c:numRef>
              <c:f>Sheet1!$A$2</c:f>
              <c:numCache>
                <c:formatCode>General</c:formatCode>
                <c:ptCount val="1"/>
                <c:pt idx="0">
                  <c:v>2019</c:v>
                </c:pt>
              </c:numCache>
            </c:numRef>
          </c:cat>
          <c:val>
            <c:numRef>
              <c:f>Sheet1!$B$2</c:f>
              <c:numCache>
                <c:formatCode>General</c:formatCode>
                <c:ptCount val="1"/>
                <c:pt idx="0">
                  <c:v>10261</c:v>
                </c:pt>
              </c:numCache>
            </c:numRef>
          </c:val>
        </c:ser>
        <c:ser>
          <c:idx val="1"/>
          <c:order val="1"/>
          <c:tx>
            <c:strRef>
              <c:f>Sheet1!$C$1</c:f>
              <c:strCache>
                <c:ptCount val="1"/>
                <c:pt idx="0">
                  <c:v>波黑</c:v>
                </c:pt>
              </c:strCache>
            </c:strRef>
          </c:tx>
          <c:invertIfNegative val="0"/>
          <c:dLbls>
            <c:dLbl>
              <c:idx val="0"/>
              <c:layout/>
              <c:dLblPos val="outEnd"/>
              <c:showLegendKey val="0"/>
              <c:showVal val="1"/>
              <c:showCatName val="0"/>
              <c:showSerName val="1"/>
              <c:showPercent val="0"/>
              <c:showBubbleSize val="0"/>
              <c:extLst>
                <c:ext xmlns:c15="http://schemas.microsoft.com/office/drawing/2012/chart" uri="{CE6537A1-D6FC-4f65-9D91-7224C49458BB}"/>
              </c:extLst>
            </c:dLbl>
            <c:spPr>
              <a:noFill/>
              <a:ln>
                <a:noFill/>
              </a:ln>
              <a:effectLst/>
            </c:spPr>
            <c:txPr>
              <a:bodyPr rot="0" spcFirstLastPara="0" vertOverflow="ellipsis" vert="horz" wrap="square" lIns="38100" tIns="19050" rIns="38100" bIns="19050" anchor="ctr" anchorCtr="1"/>
              <a:lstStyle/>
              <a:p>
                <a:pPr>
                  <a:defRPr lang="zh-CN" sz="1800" b="0" i="0" u="none" strike="noStrike" kern="1200" baseline="0">
                    <a:solidFill>
                      <a:schemeClr val="tx1"/>
                    </a:solidFill>
                    <a:latin typeface="+mn-lt"/>
                    <a:ea typeface="+mn-ea"/>
                    <a:cs typeface="+mn-cs"/>
                  </a:defRPr>
                </a:pPr>
              </a:p>
            </c:txPr>
            <c:dLblPos val="outEnd"/>
            <c:showLegendKey val="0"/>
            <c:showVal val="0"/>
            <c:showCatName val="0"/>
            <c:showSerName val="0"/>
            <c:showPercent val="0"/>
            <c:showBubbleSize val="0"/>
            <c:showLeaderLines val="0"/>
            <c:extLst>
              <c:ext xmlns:c15="http://schemas.microsoft.com/office/drawing/2012/chart" uri="{CE6537A1-D6FC-4f65-9D91-7224C49458BB}">
                <c15:layout/>
                <c15:showLeaderLines val="0"/>
                <c15:leaderLines/>
              </c:ext>
            </c:extLst>
          </c:dLbls>
          <c:cat>
            <c:numRef>
              <c:f>Sheet1!$A$2</c:f>
              <c:numCache>
                <c:formatCode>General</c:formatCode>
                <c:ptCount val="1"/>
                <c:pt idx="0">
                  <c:v>2019</c:v>
                </c:pt>
              </c:numCache>
            </c:numRef>
          </c:cat>
          <c:val>
            <c:numRef>
              <c:f>Sheet1!$C$2</c:f>
              <c:numCache>
                <c:formatCode>General</c:formatCode>
                <c:ptCount val="1"/>
                <c:pt idx="0">
                  <c:v>6073</c:v>
                </c:pt>
              </c:numCache>
            </c:numRef>
          </c:val>
        </c:ser>
        <c:ser>
          <c:idx val="2"/>
          <c:order val="2"/>
          <c:tx>
            <c:strRef>
              <c:f>Sheet1!$D$1</c:f>
              <c:strCache>
                <c:ptCount val="1"/>
                <c:pt idx="0">
                  <c:v>黑山</c:v>
                </c:pt>
              </c:strCache>
            </c:strRef>
          </c:tx>
          <c:invertIfNegative val="0"/>
          <c:dLbls>
            <c:dLbl>
              <c:idx val="0"/>
              <c:layout/>
              <c:dLblPos val="outEnd"/>
              <c:showLegendKey val="0"/>
              <c:showVal val="1"/>
              <c:showCatName val="0"/>
              <c:showSerName val="1"/>
              <c:showPercent val="0"/>
              <c:showBubbleSize val="0"/>
              <c:extLst>
                <c:ext xmlns:c15="http://schemas.microsoft.com/office/drawing/2012/chart" uri="{CE6537A1-D6FC-4f65-9D91-7224C49458BB}"/>
              </c:extLst>
            </c:dLbl>
            <c:spPr>
              <a:noFill/>
              <a:ln>
                <a:noFill/>
              </a:ln>
              <a:effectLst/>
            </c:spPr>
            <c:txPr>
              <a:bodyPr rot="0" spcFirstLastPara="0" vertOverflow="ellipsis" vert="horz" wrap="square" lIns="38100" tIns="19050" rIns="38100" bIns="19050" anchor="ctr" anchorCtr="1"/>
              <a:lstStyle/>
              <a:p>
                <a:pPr>
                  <a:defRPr lang="zh-CN" sz="1800" b="0" i="0" u="none" strike="noStrike" kern="1200" baseline="0">
                    <a:solidFill>
                      <a:schemeClr val="tx1"/>
                    </a:solidFill>
                    <a:latin typeface="+mn-lt"/>
                    <a:ea typeface="+mn-ea"/>
                    <a:cs typeface="+mn-cs"/>
                  </a:defRPr>
                </a:pPr>
              </a:p>
            </c:txPr>
            <c:dLblPos val="outEnd"/>
            <c:showLegendKey val="0"/>
            <c:showVal val="0"/>
            <c:showCatName val="0"/>
            <c:showSerName val="0"/>
            <c:showPercent val="0"/>
            <c:showBubbleSize val="0"/>
            <c:showLeaderLines val="0"/>
            <c:extLst>
              <c:ext xmlns:c15="http://schemas.microsoft.com/office/drawing/2012/chart" uri="{CE6537A1-D6FC-4f65-9D91-7224C49458BB}">
                <c15:layout/>
                <c15:showLeaderLines val="0"/>
                <c15:leaderLines/>
              </c:ext>
            </c:extLst>
          </c:dLbls>
          <c:cat>
            <c:numRef>
              <c:f>Sheet1!$A$2</c:f>
              <c:numCache>
                <c:formatCode>General</c:formatCode>
                <c:ptCount val="1"/>
                <c:pt idx="0">
                  <c:v>2019</c:v>
                </c:pt>
              </c:numCache>
            </c:numRef>
          </c:cat>
          <c:val>
            <c:numRef>
              <c:f>Sheet1!$D$2</c:f>
              <c:numCache>
                <c:formatCode>General</c:formatCode>
                <c:ptCount val="1"/>
                <c:pt idx="0">
                  <c:v>8832</c:v>
                </c:pt>
              </c:numCache>
            </c:numRef>
          </c:val>
        </c:ser>
        <c:ser>
          <c:idx val="3"/>
          <c:order val="3"/>
          <c:tx>
            <c:strRef>
              <c:f>Sheet1!$E$1</c:f>
              <c:strCache>
                <c:ptCount val="1"/>
                <c:pt idx="0">
                  <c:v>塞尔维亚</c:v>
                </c:pt>
              </c:strCache>
            </c:strRef>
          </c:tx>
          <c:invertIfNegative val="0"/>
          <c:dLbls>
            <c:dLbl>
              <c:idx val="0"/>
              <c:layout/>
              <c:dLblPos val="outEnd"/>
              <c:showLegendKey val="0"/>
              <c:showVal val="1"/>
              <c:showCatName val="0"/>
              <c:showSerName val="1"/>
              <c:showPercent val="0"/>
              <c:showBubbleSize val="0"/>
              <c:extLst>
                <c:ext xmlns:c15="http://schemas.microsoft.com/office/drawing/2012/chart" uri="{CE6537A1-D6FC-4f65-9D91-7224C49458BB}"/>
              </c:extLst>
            </c:dLbl>
            <c:spPr>
              <a:noFill/>
              <a:ln>
                <a:noFill/>
              </a:ln>
              <a:effectLst/>
            </c:spPr>
            <c:txPr>
              <a:bodyPr rot="0" spcFirstLastPara="0" vertOverflow="ellipsis" vert="horz" wrap="square" lIns="38100" tIns="19050" rIns="38100" bIns="19050" anchor="ctr" anchorCtr="1"/>
              <a:lstStyle/>
              <a:p>
                <a:pPr>
                  <a:defRPr lang="zh-CN" sz="1800" b="0" i="0" u="none" strike="noStrike" kern="1200" baseline="0">
                    <a:solidFill>
                      <a:schemeClr val="tx1"/>
                    </a:solidFill>
                    <a:latin typeface="+mn-lt"/>
                    <a:ea typeface="+mn-ea"/>
                    <a:cs typeface="+mn-cs"/>
                  </a:defRPr>
                </a:pPr>
              </a:p>
            </c:txPr>
            <c:dLblPos val="outEnd"/>
            <c:showLegendKey val="0"/>
            <c:showVal val="0"/>
            <c:showCatName val="0"/>
            <c:showSerName val="0"/>
            <c:showPercent val="0"/>
            <c:showBubbleSize val="0"/>
            <c:showLeaderLines val="0"/>
            <c:extLst>
              <c:ext xmlns:c15="http://schemas.microsoft.com/office/drawing/2012/chart" uri="{CE6537A1-D6FC-4f65-9D91-7224C49458BB}">
                <c15:layout/>
                <c15:showLeaderLines val="0"/>
                <c15:leaderLines/>
              </c:ext>
            </c:extLst>
          </c:dLbls>
          <c:cat>
            <c:numRef>
              <c:f>Sheet1!$A$2</c:f>
              <c:numCache>
                <c:formatCode>General</c:formatCode>
                <c:ptCount val="1"/>
                <c:pt idx="0">
                  <c:v>2019</c:v>
                </c:pt>
              </c:numCache>
            </c:numRef>
          </c:cat>
          <c:val>
            <c:numRef>
              <c:f>Sheet1!$E$2</c:f>
              <c:numCache>
                <c:formatCode>General</c:formatCode>
                <c:ptCount val="1"/>
                <c:pt idx="0">
                  <c:v>7402</c:v>
                </c:pt>
              </c:numCache>
            </c:numRef>
          </c:val>
        </c:ser>
        <c:ser>
          <c:idx val="4"/>
          <c:order val="4"/>
          <c:tx>
            <c:strRef>
              <c:f>Sheet1!$F$1</c:f>
              <c:strCache>
                <c:ptCount val="1"/>
                <c:pt idx="0">
                  <c:v>北马其顿</c:v>
                </c:pt>
              </c:strCache>
            </c:strRef>
          </c:tx>
          <c:invertIfNegative val="0"/>
          <c:dLbls>
            <c:dLbl>
              <c:idx val="0"/>
              <c:layout/>
              <c:dLblPos val="outEnd"/>
              <c:showLegendKey val="0"/>
              <c:showVal val="1"/>
              <c:showCatName val="0"/>
              <c:showSerName val="1"/>
              <c:showPercent val="0"/>
              <c:showBubbleSize val="0"/>
              <c:extLst>
                <c:ext xmlns:c15="http://schemas.microsoft.com/office/drawing/2012/chart" uri="{CE6537A1-D6FC-4f65-9D91-7224C49458BB}"/>
              </c:extLst>
            </c:dLbl>
            <c:spPr>
              <a:noFill/>
              <a:ln>
                <a:noFill/>
              </a:ln>
              <a:effectLst/>
            </c:spPr>
            <c:txPr>
              <a:bodyPr rot="0" spcFirstLastPara="0" vertOverflow="ellipsis" vert="horz" wrap="square" lIns="38100" tIns="19050" rIns="38100" bIns="19050" anchor="ctr" anchorCtr="1"/>
              <a:lstStyle/>
              <a:p>
                <a:pPr>
                  <a:defRPr lang="zh-CN" sz="1800" b="0" i="0" u="none" strike="noStrike" kern="1200" baseline="0">
                    <a:solidFill>
                      <a:schemeClr val="tx1"/>
                    </a:solidFill>
                    <a:latin typeface="+mn-lt"/>
                    <a:ea typeface="+mn-ea"/>
                    <a:cs typeface="+mn-cs"/>
                  </a:defRPr>
                </a:pPr>
              </a:p>
            </c:txPr>
            <c:dLblPos val="outEnd"/>
            <c:showLegendKey val="0"/>
            <c:showVal val="0"/>
            <c:showCatName val="0"/>
            <c:showSerName val="0"/>
            <c:showPercent val="0"/>
            <c:showBubbleSize val="0"/>
            <c:showLeaderLines val="0"/>
            <c:extLst>
              <c:ext xmlns:c15="http://schemas.microsoft.com/office/drawing/2012/chart" uri="{CE6537A1-D6FC-4f65-9D91-7224C49458BB}">
                <c15:layout/>
                <c15:showLeaderLines val="0"/>
                <c15:leaderLines/>
              </c:ext>
            </c:extLst>
          </c:dLbls>
          <c:cat>
            <c:numRef>
              <c:f>Sheet1!$A$2</c:f>
              <c:numCache>
                <c:formatCode>General</c:formatCode>
                <c:ptCount val="1"/>
                <c:pt idx="0">
                  <c:v>2019</c:v>
                </c:pt>
              </c:numCache>
            </c:numRef>
          </c:cat>
          <c:val>
            <c:numRef>
              <c:f>Sheet1!$F$2</c:f>
              <c:numCache>
                <c:formatCode>General</c:formatCode>
                <c:ptCount val="1"/>
                <c:pt idx="0">
                  <c:v>6093</c:v>
                </c:pt>
              </c:numCache>
            </c:numRef>
          </c:val>
        </c:ser>
        <c:ser>
          <c:idx val="5"/>
          <c:order val="5"/>
          <c:tx>
            <c:strRef>
              <c:f>Sheet1!$G$1</c:f>
              <c:strCache>
                <c:ptCount val="1"/>
                <c:pt idx="0">
                  <c:v>阿尔巴尼亚</c:v>
                </c:pt>
              </c:strCache>
            </c:strRef>
          </c:tx>
          <c:invertIfNegative val="0"/>
          <c:dLbls>
            <c:dLbl>
              <c:idx val="0"/>
              <c:layout/>
              <c:dLblPos val="outEnd"/>
              <c:showLegendKey val="0"/>
              <c:showVal val="1"/>
              <c:showCatName val="0"/>
              <c:showSerName val="1"/>
              <c:showPercent val="0"/>
              <c:showBubbleSize val="0"/>
              <c:extLst>
                <c:ext xmlns:c15="http://schemas.microsoft.com/office/drawing/2012/chart" uri="{CE6537A1-D6FC-4f65-9D91-7224C49458BB}"/>
              </c:extLst>
            </c:dLbl>
            <c:spPr>
              <a:noFill/>
              <a:ln>
                <a:noFill/>
              </a:ln>
              <a:effectLst/>
            </c:spPr>
            <c:txPr>
              <a:bodyPr rot="0" spcFirstLastPara="0" vertOverflow="ellipsis" vert="horz" wrap="square" lIns="38100" tIns="19050" rIns="38100" bIns="19050" anchor="ctr" anchorCtr="1"/>
              <a:lstStyle/>
              <a:p>
                <a:pPr>
                  <a:defRPr lang="zh-CN" sz="1800" b="0" i="0" u="none" strike="noStrike" kern="1200" baseline="0">
                    <a:solidFill>
                      <a:schemeClr val="tx1"/>
                    </a:solidFill>
                    <a:latin typeface="+mn-lt"/>
                    <a:ea typeface="+mn-ea"/>
                    <a:cs typeface="+mn-cs"/>
                  </a:defRPr>
                </a:pPr>
              </a:p>
            </c:txPr>
            <c:dLblPos val="outEnd"/>
            <c:showLegendKey val="0"/>
            <c:showVal val="0"/>
            <c:showCatName val="0"/>
            <c:showSerName val="0"/>
            <c:showPercent val="0"/>
            <c:showBubbleSize val="0"/>
            <c:showLeaderLines val="0"/>
            <c:extLst>
              <c:ext xmlns:c15="http://schemas.microsoft.com/office/drawing/2012/chart" uri="{CE6537A1-D6FC-4f65-9D91-7224C49458BB}">
                <c15:layout/>
                <c15:showLeaderLines val="0"/>
                <c15:leaderLines/>
              </c:ext>
            </c:extLst>
          </c:dLbls>
          <c:cat>
            <c:numRef>
              <c:f>Sheet1!$A$2</c:f>
              <c:numCache>
                <c:formatCode>General</c:formatCode>
                <c:ptCount val="1"/>
                <c:pt idx="0">
                  <c:v>2019</c:v>
                </c:pt>
              </c:numCache>
            </c:numRef>
          </c:cat>
          <c:val>
            <c:numRef>
              <c:f>Sheet1!$G$2</c:f>
              <c:numCache>
                <c:formatCode>General</c:formatCode>
                <c:ptCount val="1"/>
                <c:pt idx="0">
                  <c:v>5352</c:v>
                </c:pt>
              </c:numCache>
            </c:numRef>
          </c:val>
        </c:ser>
        <c:dLbls>
          <c:showLegendKey val="0"/>
          <c:showVal val="0"/>
          <c:showCatName val="0"/>
          <c:showSerName val="0"/>
          <c:showPercent val="0"/>
          <c:showBubbleSize val="0"/>
        </c:dLbls>
        <c:gapWidth val="150"/>
        <c:axId val="-225029200"/>
        <c:axId val="-225024304"/>
      </c:barChart>
      <c:catAx>
        <c:axId val="-225029200"/>
        <c:scaling>
          <c:orientation val="maxMin"/>
        </c:scaling>
        <c:delete val="0"/>
        <c:axPos val="l"/>
        <c:numFmt formatCode="General" sourceLinked="0"/>
        <c:majorTickMark val="none"/>
        <c:minorTickMark val="none"/>
        <c:tickLblPos val="none"/>
        <c:txPr>
          <a:bodyPr rot="-60000000" spcFirstLastPara="0" vertOverflow="ellipsis" vert="horz" wrap="square" anchor="ctr" anchorCtr="1"/>
          <a:lstStyle/>
          <a:p>
            <a:pPr>
              <a:defRPr lang="zh-CN" sz="1800" b="0" i="0" u="none" strike="noStrike" kern="1200" baseline="0">
                <a:solidFill>
                  <a:schemeClr val="tx1"/>
                </a:solidFill>
                <a:latin typeface="+mn-lt"/>
                <a:ea typeface="+mn-ea"/>
                <a:cs typeface="+mn-cs"/>
              </a:defRPr>
            </a:pPr>
          </a:p>
        </c:txPr>
        <c:crossAx val="-225024304"/>
        <c:crosses val="autoZero"/>
        <c:auto val="0"/>
        <c:lblAlgn val="ctr"/>
        <c:lblOffset val="100"/>
        <c:noMultiLvlLbl val="0"/>
      </c:catAx>
      <c:valAx>
        <c:axId val="-225024304"/>
        <c:scaling>
          <c:orientation val="minMax"/>
        </c:scaling>
        <c:delete val="0"/>
        <c:axPos val="t"/>
        <c:majorGridlines/>
        <c:numFmt formatCode="0.00%" sourceLinked="0"/>
        <c:majorTickMark val="none"/>
        <c:minorTickMark val="none"/>
        <c:tickLblPos val="none"/>
        <c:txPr>
          <a:bodyPr rot="-60000000" spcFirstLastPara="0" vertOverflow="ellipsis" vert="horz" wrap="square" anchor="ctr" anchorCtr="1"/>
          <a:lstStyle/>
          <a:p>
            <a:pPr>
              <a:defRPr lang="zh-CN" sz="1800" b="0" i="0" u="none" strike="noStrike" kern="1200" baseline="0">
                <a:solidFill>
                  <a:schemeClr val="tx1"/>
                </a:solidFill>
                <a:latin typeface="+mn-lt"/>
                <a:ea typeface="+mn-ea"/>
                <a:cs typeface="+mn-cs"/>
              </a:defRPr>
            </a:pPr>
          </a:p>
        </c:txPr>
        <c:crossAx val="-225029200"/>
        <c:crosses val="autoZero"/>
        <c:crossBetween val="between"/>
      </c:valAx>
    </c:plotArea>
    <c:plotVisOnly val="1"/>
    <c:dispBlanksAs val="gap"/>
    <c:showDLblsOverMax val="0"/>
  </c:chart>
  <c:txPr>
    <a:bodyPr/>
    <a:lstStyle/>
    <a:p>
      <a:pPr>
        <a:defRPr lang="zh-CN" sz="1800"/>
      </a:pPr>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38896137-12AE-4762-90AE-BF22CC640967}" type="doc">
      <dgm:prSet loTypeId="urn:microsoft.com/office/officeart/2009/3/layout/PlusandMinus" loCatId="relationship" qsTypeId="urn:microsoft.com/office/officeart/2005/8/quickstyle/simple5" qsCatId="simple" csTypeId="urn:microsoft.com/office/officeart/2005/8/colors/colorful1" csCatId="colorful" phldr="1"/>
      <dgm:spPr/>
      <dgm:t>
        <a:bodyPr/>
        <a:lstStyle/>
        <a:p>
          <a:endParaRPr lang="zh-CN" altLang="en-US"/>
        </a:p>
      </dgm:t>
    </dgm:pt>
    <dgm:pt modelId="{71397684-DA50-4813-B9AC-0D829D50249A}">
      <dgm:prSet phldrT="[文本]"/>
      <dgm:spPr/>
      <dgm:t>
        <a:bodyPr/>
        <a:lstStyle/>
        <a:p>
          <a:r>
            <a:rPr lang="zh-CN" altLang="en-US" dirty="0" smtClean="0"/>
            <a:t>技术性贸易措施</a:t>
          </a:r>
          <a:endParaRPr lang="zh-CN" altLang="en-US" dirty="0"/>
        </a:p>
      </dgm:t>
    </dgm:pt>
    <dgm:pt modelId="{8515CA9B-0328-423E-9494-5141B93B4AEE}" cxnId="{1095497E-E8BD-4F89-8C0E-16A76B31CE2B}" type="parTrans">
      <dgm:prSet/>
      <dgm:spPr/>
      <dgm:t>
        <a:bodyPr/>
        <a:lstStyle/>
        <a:p>
          <a:endParaRPr lang="zh-CN" altLang="en-US"/>
        </a:p>
      </dgm:t>
    </dgm:pt>
    <dgm:pt modelId="{AE268157-2746-4BE2-B2AB-3EF033DF2C6C}" cxnId="{1095497E-E8BD-4F89-8C0E-16A76B31CE2B}" type="sibTrans">
      <dgm:prSet/>
      <dgm:spPr/>
      <dgm:t>
        <a:bodyPr/>
        <a:lstStyle/>
        <a:p>
          <a:endParaRPr lang="zh-CN" altLang="en-US"/>
        </a:p>
      </dgm:t>
    </dgm:pt>
    <dgm:pt modelId="{66E6696D-D5C8-42DF-92F4-0319039C639E}">
      <dgm:prSet phldrT="[文本]"/>
      <dgm:spPr/>
      <dgm:t>
        <a:bodyPr/>
        <a:lstStyle/>
        <a:p>
          <a:r>
            <a:rPr lang="zh-CN" altLang="en-US" dirty="0" smtClean="0"/>
            <a:t>标准</a:t>
          </a:r>
          <a:endParaRPr lang="zh-CN" altLang="en-US" dirty="0"/>
        </a:p>
      </dgm:t>
    </dgm:pt>
    <dgm:pt modelId="{FE05CCA0-9C35-4766-8D83-6E0E55ECC971}" cxnId="{B7D591C4-9F04-4F03-AF8F-C30265F0221F}" type="parTrans">
      <dgm:prSet/>
      <dgm:spPr/>
      <dgm:t>
        <a:bodyPr/>
        <a:lstStyle/>
        <a:p>
          <a:endParaRPr lang="zh-CN" altLang="en-US"/>
        </a:p>
      </dgm:t>
    </dgm:pt>
    <dgm:pt modelId="{AFE97684-84F6-43CB-AE05-3FD4856E69C2}" cxnId="{B7D591C4-9F04-4F03-AF8F-C30265F0221F}" type="sibTrans">
      <dgm:prSet/>
      <dgm:spPr/>
      <dgm:t>
        <a:bodyPr/>
        <a:lstStyle/>
        <a:p>
          <a:endParaRPr lang="zh-CN" altLang="en-US"/>
        </a:p>
      </dgm:t>
    </dgm:pt>
    <dgm:pt modelId="{5BC5E188-602B-43D7-9486-8A61E3ABF427}">
      <dgm:prSet phldrT="[文本]"/>
      <dgm:spPr/>
      <dgm:t>
        <a:bodyPr/>
        <a:lstStyle/>
        <a:p>
          <a:r>
            <a:rPr lang="zh-CN" altLang="en-US" dirty="0" smtClean="0"/>
            <a:t>非技术性贸易措施</a:t>
          </a:r>
          <a:endParaRPr lang="zh-CN" altLang="en-US" dirty="0"/>
        </a:p>
      </dgm:t>
    </dgm:pt>
    <dgm:pt modelId="{AB958983-94B1-4847-976C-E2CF5A47250D}" cxnId="{9A9E0EFB-4B21-4F12-A8A3-59D236E0167D}" type="parTrans">
      <dgm:prSet/>
      <dgm:spPr/>
      <dgm:t>
        <a:bodyPr/>
        <a:lstStyle/>
        <a:p>
          <a:endParaRPr lang="zh-CN" altLang="en-US"/>
        </a:p>
      </dgm:t>
    </dgm:pt>
    <dgm:pt modelId="{DD9F8ACF-5835-4007-AA47-4F4C5FC2EA54}" cxnId="{9A9E0EFB-4B21-4F12-A8A3-59D236E0167D}" type="sibTrans">
      <dgm:prSet/>
      <dgm:spPr/>
      <dgm:t>
        <a:bodyPr/>
        <a:lstStyle/>
        <a:p>
          <a:endParaRPr lang="zh-CN" altLang="en-US"/>
        </a:p>
      </dgm:t>
    </dgm:pt>
    <dgm:pt modelId="{CA80066F-9774-424E-8D7A-6CB4392ECDB6}">
      <dgm:prSet phldrT="[文本]"/>
      <dgm:spPr/>
      <dgm:t>
        <a:bodyPr/>
        <a:lstStyle/>
        <a:p>
          <a:r>
            <a:rPr lang="zh-CN" altLang="en-US" dirty="0" smtClean="0"/>
            <a:t>关税</a:t>
          </a:r>
          <a:endParaRPr lang="zh-CN" altLang="en-US" dirty="0"/>
        </a:p>
      </dgm:t>
    </dgm:pt>
    <dgm:pt modelId="{53B4CBFA-7389-4861-8A29-C15A9E748708}" cxnId="{37514914-561E-4F0C-BB67-FA015B965CD9}" type="parTrans">
      <dgm:prSet/>
      <dgm:spPr/>
      <dgm:t>
        <a:bodyPr/>
        <a:lstStyle/>
        <a:p>
          <a:endParaRPr lang="zh-CN" altLang="en-US"/>
        </a:p>
      </dgm:t>
    </dgm:pt>
    <dgm:pt modelId="{A4DF2E79-BF25-4CE0-A5CA-8B8A3FB89A50}" cxnId="{37514914-561E-4F0C-BB67-FA015B965CD9}" type="sibTrans">
      <dgm:prSet/>
      <dgm:spPr/>
      <dgm:t>
        <a:bodyPr/>
        <a:lstStyle/>
        <a:p>
          <a:endParaRPr lang="zh-CN" altLang="en-US"/>
        </a:p>
      </dgm:t>
    </dgm:pt>
    <dgm:pt modelId="{EE06D832-14B6-4115-9EAB-0BC53AA97D42}">
      <dgm:prSet phldrT="[文本]"/>
      <dgm:spPr/>
      <dgm:t>
        <a:bodyPr/>
        <a:lstStyle/>
        <a:p>
          <a:r>
            <a:rPr lang="zh-CN" altLang="en-US" dirty="0" smtClean="0"/>
            <a:t>法规</a:t>
          </a:r>
          <a:endParaRPr lang="zh-CN" altLang="en-US" dirty="0"/>
        </a:p>
      </dgm:t>
    </dgm:pt>
    <dgm:pt modelId="{A73D1113-EA2D-47DF-905F-2828E490AB64}" cxnId="{7767E0CE-EF2A-48A0-9C2E-B6301E9DD9C2}" type="parTrans">
      <dgm:prSet/>
      <dgm:spPr/>
      <dgm:t>
        <a:bodyPr/>
        <a:lstStyle/>
        <a:p>
          <a:endParaRPr lang="zh-CN" altLang="en-US"/>
        </a:p>
      </dgm:t>
    </dgm:pt>
    <dgm:pt modelId="{908606BF-CD9A-4A08-8F64-1134F58C6884}" cxnId="{7767E0CE-EF2A-48A0-9C2E-B6301E9DD9C2}" type="sibTrans">
      <dgm:prSet/>
      <dgm:spPr/>
      <dgm:t>
        <a:bodyPr/>
        <a:lstStyle/>
        <a:p>
          <a:endParaRPr lang="zh-CN" altLang="en-US"/>
        </a:p>
      </dgm:t>
    </dgm:pt>
    <dgm:pt modelId="{9B1CDC41-2ABD-440B-8632-16FCE1A6E259}">
      <dgm:prSet phldrT="[文本]"/>
      <dgm:spPr/>
      <dgm:t>
        <a:bodyPr/>
        <a:lstStyle/>
        <a:p>
          <a:r>
            <a:rPr lang="zh-CN" altLang="en-US" dirty="0" smtClean="0"/>
            <a:t>认证认可</a:t>
          </a:r>
          <a:endParaRPr lang="zh-CN" altLang="en-US" dirty="0"/>
        </a:p>
      </dgm:t>
    </dgm:pt>
    <dgm:pt modelId="{1DEE0338-AC37-400E-BBAB-7AE9A2EAE07C}" cxnId="{87451A00-D945-4114-8F21-8EB25FA2C387}" type="parTrans">
      <dgm:prSet/>
      <dgm:spPr/>
      <dgm:t>
        <a:bodyPr/>
        <a:lstStyle/>
        <a:p>
          <a:endParaRPr lang="zh-CN" altLang="en-US"/>
        </a:p>
      </dgm:t>
    </dgm:pt>
    <dgm:pt modelId="{FEAF6FEF-4E9F-46F7-94A6-7B48CF0DAE50}" cxnId="{87451A00-D945-4114-8F21-8EB25FA2C387}" type="sibTrans">
      <dgm:prSet/>
      <dgm:spPr/>
      <dgm:t>
        <a:bodyPr/>
        <a:lstStyle/>
        <a:p>
          <a:endParaRPr lang="zh-CN" altLang="en-US"/>
        </a:p>
      </dgm:t>
    </dgm:pt>
    <dgm:pt modelId="{3729DEBB-3A9D-47CF-8C69-DBD27AD84605}">
      <dgm:prSet phldrT="[文本]"/>
      <dgm:spPr/>
      <dgm:t>
        <a:bodyPr/>
        <a:lstStyle/>
        <a:p>
          <a:r>
            <a:rPr lang="zh-CN" altLang="en-US" dirty="0" smtClean="0"/>
            <a:t>反倾销</a:t>
          </a:r>
          <a:endParaRPr lang="zh-CN" altLang="en-US" dirty="0"/>
        </a:p>
      </dgm:t>
    </dgm:pt>
    <dgm:pt modelId="{FEE186D2-46AD-4176-B6D7-2D72FF692DA1}" cxnId="{9DA039BD-2759-4689-90A3-D9B6A987AA69}" type="parTrans">
      <dgm:prSet/>
      <dgm:spPr/>
      <dgm:t>
        <a:bodyPr/>
        <a:lstStyle/>
        <a:p>
          <a:endParaRPr lang="zh-CN" altLang="en-US"/>
        </a:p>
      </dgm:t>
    </dgm:pt>
    <dgm:pt modelId="{992F9158-102F-49C3-9193-4C28DB9C09A4}" cxnId="{9DA039BD-2759-4689-90A3-D9B6A987AA69}" type="sibTrans">
      <dgm:prSet/>
      <dgm:spPr/>
      <dgm:t>
        <a:bodyPr/>
        <a:lstStyle/>
        <a:p>
          <a:endParaRPr lang="zh-CN" altLang="en-US"/>
        </a:p>
      </dgm:t>
    </dgm:pt>
    <dgm:pt modelId="{E37CF8F7-3E03-408D-9196-3BFAA4FF772C}">
      <dgm:prSet phldrT="[文本]"/>
      <dgm:spPr/>
      <dgm:t>
        <a:bodyPr/>
        <a:lstStyle/>
        <a:p>
          <a:r>
            <a:rPr lang="zh-CN" altLang="en-US" dirty="0" smtClean="0"/>
            <a:t>汇率</a:t>
          </a:r>
          <a:endParaRPr lang="zh-CN" altLang="en-US" dirty="0"/>
        </a:p>
      </dgm:t>
    </dgm:pt>
    <dgm:pt modelId="{C97DA140-2EF3-4DB3-9B8C-1800D5DEA173}" cxnId="{250D28A7-16D5-48BC-88CA-D8AAAEECBCC9}" type="parTrans">
      <dgm:prSet/>
      <dgm:spPr/>
      <dgm:t>
        <a:bodyPr/>
        <a:lstStyle/>
        <a:p>
          <a:endParaRPr lang="zh-CN" altLang="en-US"/>
        </a:p>
      </dgm:t>
    </dgm:pt>
    <dgm:pt modelId="{3EE88EB8-B9A0-4840-B7EB-30F5688D6CAA}" cxnId="{250D28A7-16D5-48BC-88CA-D8AAAEECBCC9}" type="sibTrans">
      <dgm:prSet/>
      <dgm:spPr/>
      <dgm:t>
        <a:bodyPr/>
        <a:lstStyle/>
        <a:p>
          <a:endParaRPr lang="zh-CN" altLang="en-US"/>
        </a:p>
      </dgm:t>
    </dgm:pt>
    <dgm:pt modelId="{8F14A856-D268-4F49-8ACA-7E8F9BDBBF7F}">
      <dgm:prSet phldrT="[文本]"/>
      <dgm:spPr/>
      <dgm:t>
        <a:bodyPr/>
        <a:lstStyle/>
        <a:p>
          <a:r>
            <a:rPr lang="en-US" altLang="zh-CN" dirty="0" smtClean="0"/>
            <a:t>……</a:t>
          </a:r>
          <a:endParaRPr lang="zh-CN" altLang="en-US" dirty="0"/>
        </a:p>
      </dgm:t>
    </dgm:pt>
    <dgm:pt modelId="{3CD78B38-B983-45A7-970F-7D33752678F9}" cxnId="{8D26F646-1678-4D0C-94A5-F24CBBF6733A}" type="parTrans">
      <dgm:prSet/>
      <dgm:spPr/>
      <dgm:t>
        <a:bodyPr/>
        <a:lstStyle/>
        <a:p>
          <a:endParaRPr lang="zh-CN" altLang="en-US"/>
        </a:p>
      </dgm:t>
    </dgm:pt>
    <dgm:pt modelId="{0ECA4603-A261-453F-BB8E-3F64D0D0DA31}" cxnId="{8D26F646-1678-4D0C-94A5-F24CBBF6733A}" type="sibTrans">
      <dgm:prSet/>
      <dgm:spPr/>
      <dgm:t>
        <a:bodyPr/>
        <a:lstStyle/>
        <a:p>
          <a:endParaRPr lang="zh-CN" altLang="en-US"/>
        </a:p>
      </dgm:t>
    </dgm:pt>
    <dgm:pt modelId="{E35218EB-4A53-4433-8D9B-F12641C45F57}">
      <dgm:prSet phldrT="[文本]"/>
      <dgm:spPr/>
      <dgm:t>
        <a:bodyPr/>
        <a:lstStyle/>
        <a:p>
          <a:r>
            <a:rPr lang="en-US" altLang="zh-CN" dirty="0" smtClean="0"/>
            <a:t>……</a:t>
          </a:r>
          <a:endParaRPr lang="zh-CN" altLang="en-US" dirty="0"/>
        </a:p>
      </dgm:t>
    </dgm:pt>
    <dgm:pt modelId="{D5BFCC37-9FD9-4D79-9B65-94C813A8AF9B}" cxnId="{17D9B813-E343-4E92-87B2-232E925F7D20}" type="parTrans">
      <dgm:prSet/>
      <dgm:spPr/>
      <dgm:t>
        <a:bodyPr/>
        <a:lstStyle/>
        <a:p>
          <a:endParaRPr lang="zh-CN" altLang="en-US"/>
        </a:p>
      </dgm:t>
    </dgm:pt>
    <dgm:pt modelId="{2B50F7E3-1515-472D-8BE7-3A682B976B5C}" cxnId="{17D9B813-E343-4E92-87B2-232E925F7D20}" type="sibTrans">
      <dgm:prSet/>
      <dgm:spPr/>
      <dgm:t>
        <a:bodyPr/>
        <a:lstStyle/>
        <a:p>
          <a:endParaRPr lang="zh-CN" altLang="en-US"/>
        </a:p>
      </dgm:t>
    </dgm:pt>
    <dgm:pt modelId="{61327986-12D7-4E24-85EF-A046C794A4A2}" type="pres">
      <dgm:prSet presAssocID="{38896137-12AE-4762-90AE-BF22CC640967}" presName="Name0" presStyleCnt="0">
        <dgm:presLayoutVars>
          <dgm:chMax val="2"/>
          <dgm:chPref val="2"/>
          <dgm:dir/>
          <dgm:animOne/>
          <dgm:resizeHandles val="exact"/>
        </dgm:presLayoutVars>
      </dgm:prSet>
      <dgm:spPr/>
    </dgm:pt>
    <dgm:pt modelId="{AE458D0F-D363-4AB7-8D29-4C87F85E0B76}" type="pres">
      <dgm:prSet presAssocID="{38896137-12AE-4762-90AE-BF22CC640967}" presName="Background" presStyleLbl="bgImgPlace1" presStyleIdx="0" presStyleCnt="1"/>
      <dgm:spPr/>
    </dgm:pt>
    <dgm:pt modelId="{5DC1A589-2B56-4744-A191-35D00CBFCF4A}" type="pres">
      <dgm:prSet presAssocID="{38896137-12AE-4762-90AE-BF22CC640967}" presName="ParentText1" presStyleLbl="revTx" presStyleIdx="0" presStyleCnt="2">
        <dgm:presLayoutVars>
          <dgm:chMax val="0"/>
          <dgm:chPref val="0"/>
          <dgm:bulletEnabled val="1"/>
        </dgm:presLayoutVars>
      </dgm:prSet>
      <dgm:spPr/>
      <dgm:t>
        <a:bodyPr/>
        <a:lstStyle/>
        <a:p>
          <a:endParaRPr lang="zh-CN" altLang="en-US"/>
        </a:p>
      </dgm:t>
    </dgm:pt>
    <dgm:pt modelId="{CE869E4F-8042-4194-BC51-CB6EE11A90EC}" type="pres">
      <dgm:prSet presAssocID="{38896137-12AE-4762-90AE-BF22CC640967}" presName="ParentText2" presStyleLbl="revTx" presStyleIdx="1" presStyleCnt="2">
        <dgm:presLayoutVars>
          <dgm:chMax val="0"/>
          <dgm:chPref val="0"/>
          <dgm:bulletEnabled val="1"/>
        </dgm:presLayoutVars>
      </dgm:prSet>
      <dgm:spPr/>
    </dgm:pt>
    <dgm:pt modelId="{A69FE41A-CE00-4B06-B3AD-032C3FAE1672}" type="pres">
      <dgm:prSet presAssocID="{38896137-12AE-4762-90AE-BF22CC640967}" presName="Plus" presStyleLbl="alignNode1" presStyleIdx="0" presStyleCnt="2"/>
      <dgm:spPr/>
    </dgm:pt>
    <dgm:pt modelId="{1D4E5CB2-5758-41EE-B78E-03CAB417CF6C}" type="pres">
      <dgm:prSet presAssocID="{38896137-12AE-4762-90AE-BF22CC640967}" presName="Minus" presStyleLbl="alignNode1" presStyleIdx="1" presStyleCnt="2"/>
      <dgm:spPr/>
    </dgm:pt>
    <dgm:pt modelId="{353BFD05-90BA-4CC7-85D0-936F3AB4394D}" type="pres">
      <dgm:prSet presAssocID="{38896137-12AE-4762-90AE-BF22CC640967}" presName="Divider" presStyleLbl="parChTrans1D1" presStyleIdx="0" presStyleCnt="1"/>
      <dgm:spPr/>
    </dgm:pt>
  </dgm:ptLst>
  <dgm:cxnLst>
    <dgm:cxn modelId="{B1FFF51B-B051-4B18-857A-CD11B2F4687E}" type="presOf" srcId="{5BC5E188-602B-43D7-9486-8A61E3ABF427}" destId="{CE869E4F-8042-4194-BC51-CB6EE11A90EC}" srcOrd="0" destOrd="0" presId="urn:microsoft.com/office/officeart/2009/3/layout/PlusandMinus"/>
    <dgm:cxn modelId="{87451A00-D945-4114-8F21-8EB25FA2C387}" srcId="{71397684-DA50-4813-B9AC-0D829D50249A}" destId="{9B1CDC41-2ABD-440B-8632-16FCE1A6E259}" srcOrd="2" destOrd="0" parTransId="{1DEE0338-AC37-400E-BBAB-7AE9A2EAE07C}" sibTransId="{FEAF6FEF-4E9F-46F7-94A6-7B48CF0DAE50}"/>
    <dgm:cxn modelId="{8D26F646-1678-4D0C-94A5-F24CBBF6733A}" srcId="{5BC5E188-602B-43D7-9486-8A61E3ABF427}" destId="{8F14A856-D268-4F49-8ACA-7E8F9BDBBF7F}" srcOrd="3" destOrd="0" parTransId="{3CD78B38-B983-45A7-970F-7D33752678F9}" sibTransId="{0ECA4603-A261-453F-BB8E-3F64D0D0DA31}"/>
    <dgm:cxn modelId="{37514914-561E-4F0C-BB67-FA015B965CD9}" srcId="{5BC5E188-602B-43D7-9486-8A61E3ABF427}" destId="{CA80066F-9774-424E-8D7A-6CB4392ECDB6}" srcOrd="0" destOrd="0" parTransId="{53B4CBFA-7389-4861-8A29-C15A9E748708}" sibTransId="{A4DF2E79-BF25-4CE0-A5CA-8B8A3FB89A50}"/>
    <dgm:cxn modelId="{250D28A7-16D5-48BC-88CA-D8AAAEECBCC9}" srcId="{5BC5E188-602B-43D7-9486-8A61E3ABF427}" destId="{E37CF8F7-3E03-408D-9196-3BFAA4FF772C}" srcOrd="2" destOrd="0" parTransId="{C97DA140-2EF3-4DB3-9B8C-1800D5DEA173}" sibTransId="{3EE88EB8-B9A0-4840-B7EB-30F5688D6CAA}"/>
    <dgm:cxn modelId="{8A98D7F8-D240-42B9-821A-79206AA5FF34}" type="presOf" srcId="{38896137-12AE-4762-90AE-BF22CC640967}" destId="{61327986-12D7-4E24-85EF-A046C794A4A2}" srcOrd="0" destOrd="0" presId="urn:microsoft.com/office/officeart/2009/3/layout/PlusandMinus"/>
    <dgm:cxn modelId="{17D9B813-E343-4E92-87B2-232E925F7D20}" srcId="{71397684-DA50-4813-B9AC-0D829D50249A}" destId="{E35218EB-4A53-4433-8D9B-F12641C45F57}" srcOrd="3" destOrd="0" parTransId="{D5BFCC37-9FD9-4D79-9B65-94C813A8AF9B}" sibTransId="{2B50F7E3-1515-472D-8BE7-3A682B976B5C}"/>
    <dgm:cxn modelId="{9265F424-1D44-4070-9888-ECA00CC21C05}" type="presOf" srcId="{EE06D832-14B6-4115-9EAB-0BC53AA97D42}" destId="{5DC1A589-2B56-4744-A191-35D00CBFCF4A}" srcOrd="0" destOrd="2" presId="urn:microsoft.com/office/officeart/2009/3/layout/PlusandMinus"/>
    <dgm:cxn modelId="{7767E0CE-EF2A-48A0-9C2E-B6301E9DD9C2}" srcId="{71397684-DA50-4813-B9AC-0D829D50249A}" destId="{EE06D832-14B6-4115-9EAB-0BC53AA97D42}" srcOrd="1" destOrd="0" parTransId="{A73D1113-EA2D-47DF-905F-2828E490AB64}" sibTransId="{908606BF-CD9A-4A08-8F64-1134F58C6884}"/>
    <dgm:cxn modelId="{B7D591C4-9F04-4F03-AF8F-C30265F0221F}" srcId="{71397684-DA50-4813-B9AC-0D829D50249A}" destId="{66E6696D-D5C8-42DF-92F4-0319039C639E}" srcOrd="0" destOrd="0" parTransId="{FE05CCA0-9C35-4766-8D83-6E0E55ECC971}" sibTransId="{AFE97684-84F6-43CB-AE05-3FD4856E69C2}"/>
    <dgm:cxn modelId="{8F11C819-856E-4720-8F94-38739B06B272}" type="presOf" srcId="{8F14A856-D268-4F49-8ACA-7E8F9BDBBF7F}" destId="{CE869E4F-8042-4194-BC51-CB6EE11A90EC}" srcOrd="0" destOrd="4" presId="urn:microsoft.com/office/officeart/2009/3/layout/PlusandMinus"/>
    <dgm:cxn modelId="{CA317286-9B78-4593-A293-AA858D0B4A34}" type="presOf" srcId="{E37CF8F7-3E03-408D-9196-3BFAA4FF772C}" destId="{CE869E4F-8042-4194-BC51-CB6EE11A90EC}" srcOrd="0" destOrd="3" presId="urn:microsoft.com/office/officeart/2009/3/layout/PlusandMinus"/>
    <dgm:cxn modelId="{9A9E0EFB-4B21-4F12-A8A3-59D236E0167D}" srcId="{38896137-12AE-4762-90AE-BF22CC640967}" destId="{5BC5E188-602B-43D7-9486-8A61E3ABF427}" srcOrd="1" destOrd="0" parTransId="{AB958983-94B1-4847-976C-E2CF5A47250D}" sibTransId="{DD9F8ACF-5835-4007-AA47-4F4C5FC2EA54}"/>
    <dgm:cxn modelId="{DA9B01B6-176E-463C-8D59-07C8A2B2A221}" type="presOf" srcId="{CA80066F-9774-424E-8D7A-6CB4392ECDB6}" destId="{CE869E4F-8042-4194-BC51-CB6EE11A90EC}" srcOrd="0" destOrd="1" presId="urn:microsoft.com/office/officeart/2009/3/layout/PlusandMinus"/>
    <dgm:cxn modelId="{1095497E-E8BD-4F89-8C0E-16A76B31CE2B}" srcId="{38896137-12AE-4762-90AE-BF22CC640967}" destId="{71397684-DA50-4813-B9AC-0D829D50249A}" srcOrd="0" destOrd="0" parTransId="{8515CA9B-0328-423E-9494-5141B93B4AEE}" sibTransId="{AE268157-2746-4BE2-B2AB-3EF033DF2C6C}"/>
    <dgm:cxn modelId="{05AAAB8F-35B2-4A0B-A963-7BDFCF52BBAB}" type="presOf" srcId="{66E6696D-D5C8-42DF-92F4-0319039C639E}" destId="{5DC1A589-2B56-4744-A191-35D00CBFCF4A}" srcOrd="0" destOrd="1" presId="urn:microsoft.com/office/officeart/2009/3/layout/PlusandMinus"/>
    <dgm:cxn modelId="{6D0B0FF9-4307-4C68-BA1A-DEBC31CDC31F}" type="presOf" srcId="{E35218EB-4A53-4433-8D9B-F12641C45F57}" destId="{5DC1A589-2B56-4744-A191-35D00CBFCF4A}" srcOrd="0" destOrd="4" presId="urn:microsoft.com/office/officeart/2009/3/layout/PlusandMinus"/>
    <dgm:cxn modelId="{546BE232-29A5-4692-80E1-9FC1064D84DC}" type="presOf" srcId="{71397684-DA50-4813-B9AC-0D829D50249A}" destId="{5DC1A589-2B56-4744-A191-35D00CBFCF4A}" srcOrd="0" destOrd="0" presId="urn:microsoft.com/office/officeart/2009/3/layout/PlusandMinus"/>
    <dgm:cxn modelId="{7A3332ED-539D-46D3-8455-E70E7856069C}" type="presOf" srcId="{9B1CDC41-2ABD-440B-8632-16FCE1A6E259}" destId="{5DC1A589-2B56-4744-A191-35D00CBFCF4A}" srcOrd="0" destOrd="3" presId="urn:microsoft.com/office/officeart/2009/3/layout/PlusandMinus"/>
    <dgm:cxn modelId="{9DA039BD-2759-4689-90A3-D9B6A987AA69}" srcId="{5BC5E188-602B-43D7-9486-8A61E3ABF427}" destId="{3729DEBB-3A9D-47CF-8C69-DBD27AD84605}" srcOrd="1" destOrd="0" parTransId="{FEE186D2-46AD-4176-B6D7-2D72FF692DA1}" sibTransId="{992F9158-102F-49C3-9193-4C28DB9C09A4}"/>
    <dgm:cxn modelId="{35883E22-010F-4966-ADE5-07818DAB4E24}" type="presOf" srcId="{3729DEBB-3A9D-47CF-8C69-DBD27AD84605}" destId="{CE869E4F-8042-4194-BC51-CB6EE11A90EC}" srcOrd="0" destOrd="2" presId="urn:microsoft.com/office/officeart/2009/3/layout/PlusandMinus"/>
    <dgm:cxn modelId="{8A2AB57C-AC5A-4CDE-9675-75F044906827}" type="presParOf" srcId="{61327986-12D7-4E24-85EF-A046C794A4A2}" destId="{AE458D0F-D363-4AB7-8D29-4C87F85E0B76}" srcOrd="0" destOrd="0" presId="urn:microsoft.com/office/officeart/2009/3/layout/PlusandMinus"/>
    <dgm:cxn modelId="{CA802EC5-CBEC-470C-A76E-D6377F709D1D}" type="presParOf" srcId="{61327986-12D7-4E24-85EF-A046C794A4A2}" destId="{5DC1A589-2B56-4744-A191-35D00CBFCF4A}" srcOrd="1" destOrd="0" presId="urn:microsoft.com/office/officeart/2009/3/layout/PlusandMinus"/>
    <dgm:cxn modelId="{607D5512-F804-4A7E-A7DD-F682DAE2611A}" type="presParOf" srcId="{61327986-12D7-4E24-85EF-A046C794A4A2}" destId="{CE869E4F-8042-4194-BC51-CB6EE11A90EC}" srcOrd="2" destOrd="0" presId="urn:microsoft.com/office/officeart/2009/3/layout/PlusandMinus"/>
    <dgm:cxn modelId="{E8E99356-409A-445E-A4B6-1FBC2553F62D}" type="presParOf" srcId="{61327986-12D7-4E24-85EF-A046C794A4A2}" destId="{A69FE41A-CE00-4B06-B3AD-032C3FAE1672}" srcOrd="3" destOrd="0" presId="urn:microsoft.com/office/officeart/2009/3/layout/PlusandMinus"/>
    <dgm:cxn modelId="{4C8AA40B-EB3D-4CE1-88C3-ADDE2834EB20}" type="presParOf" srcId="{61327986-12D7-4E24-85EF-A046C794A4A2}" destId="{1D4E5CB2-5758-41EE-B78E-03CAB417CF6C}" srcOrd="4" destOrd="0" presId="urn:microsoft.com/office/officeart/2009/3/layout/PlusandMinus"/>
    <dgm:cxn modelId="{07DDFEE1-1C06-4C39-85D0-8DB0EC075D0C}" type="presParOf" srcId="{61327986-12D7-4E24-85EF-A046C794A4A2}" destId="{353BFD05-90BA-4CC7-85D0-936F3AB4394D}" srcOrd="5" destOrd="0" presId="urn:microsoft.com/office/officeart/2009/3/layout/PlusandMinus"/>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6C66B51-3625-4042-8377-579D207BC907}"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zh-CN" altLang="en-US"/>
        </a:p>
      </dgm:t>
    </dgm:pt>
    <dgm:pt modelId="{BD91B3CA-75FE-47BF-AFFA-3BDF8C6CD215}">
      <dgm:prSet phldrT="[文本]"/>
      <dgm:spPr/>
      <dgm:t>
        <a:bodyPr/>
        <a:lstStyle/>
        <a:p>
          <a:r>
            <a:rPr lang="zh-CN" altLang="en-US" b="0" dirty="0"/>
            <a:t>合格评定程序整体水平不高，但实施中的开放性较好</a:t>
          </a:r>
        </a:p>
      </dgm:t>
    </dgm:pt>
    <dgm:pt modelId="{5DFEDB06-89E9-49C8-8141-2407224B5B24}" cxnId="{208562A9-F1AA-4B1F-BD09-6C19D953590F}" type="parTrans">
      <dgm:prSet/>
      <dgm:spPr/>
      <dgm:t>
        <a:bodyPr/>
        <a:lstStyle/>
        <a:p>
          <a:endParaRPr lang="zh-CN" altLang="en-US"/>
        </a:p>
      </dgm:t>
    </dgm:pt>
    <dgm:pt modelId="{44008FF8-24EC-4268-BC48-0DBA015650F0}" cxnId="{208562A9-F1AA-4B1F-BD09-6C19D953590F}" type="sibTrans">
      <dgm:prSet/>
      <dgm:spPr/>
      <dgm:t>
        <a:bodyPr/>
        <a:lstStyle/>
        <a:p>
          <a:endParaRPr lang="zh-CN" altLang="en-US"/>
        </a:p>
      </dgm:t>
    </dgm:pt>
    <dgm:pt modelId="{21813DC3-BCA0-4669-9265-9E6B313C233D}">
      <dgm:prSet phldrT="[文本]"/>
      <dgm:spPr/>
      <dgm:t>
        <a:bodyPr/>
        <a:lstStyle/>
        <a:p>
          <a:r>
            <a:rPr lang="zh-CN" altLang="en-US" b="1" dirty="0"/>
            <a:t>一是合格评定制度不健全</a:t>
          </a:r>
          <a:endParaRPr lang="zh-CN" altLang="en-US" dirty="0"/>
        </a:p>
      </dgm:t>
    </dgm:pt>
    <dgm:pt modelId="{9C331739-1209-4842-93F5-57A887FB2054}" cxnId="{FEFDB3A5-5DF9-43BD-B299-DF293B827ED8}" type="parTrans">
      <dgm:prSet/>
      <dgm:spPr/>
      <dgm:t>
        <a:bodyPr/>
        <a:lstStyle/>
        <a:p>
          <a:endParaRPr lang="zh-CN" altLang="en-US"/>
        </a:p>
      </dgm:t>
    </dgm:pt>
    <dgm:pt modelId="{01A8571E-7580-4356-BC1D-1096A3256A7B}" cxnId="{FEFDB3A5-5DF9-43BD-B299-DF293B827ED8}" type="sibTrans">
      <dgm:prSet/>
      <dgm:spPr/>
      <dgm:t>
        <a:bodyPr/>
        <a:lstStyle/>
        <a:p>
          <a:endParaRPr lang="zh-CN" altLang="en-US"/>
        </a:p>
      </dgm:t>
    </dgm:pt>
    <dgm:pt modelId="{8A87E719-AF63-4B89-9B9E-93699FCF3177}">
      <dgm:prSet/>
      <dgm:spPr/>
      <dgm:t>
        <a:bodyPr/>
        <a:lstStyle/>
        <a:p>
          <a:r>
            <a:rPr lang="zh-CN" altLang="en-US" b="1"/>
            <a:t>二是合格评定工具组合应用水平较低</a:t>
          </a:r>
          <a:endParaRPr lang="zh-CN" altLang="en-US" b="1" dirty="0"/>
        </a:p>
      </dgm:t>
    </dgm:pt>
    <dgm:pt modelId="{9789B20A-7AF6-4601-BE73-136BB96538C8}" cxnId="{9BA62648-527E-4FA9-88D5-B856FEF78419}" type="parTrans">
      <dgm:prSet/>
      <dgm:spPr/>
      <dgm:t>
        <a:bodyPr/>
        <a:lstStyle/>
        <a:p>
          <a:endParaRPr lang="zh-CN" altLang="en-US"/>
        </a:p>
      </dgm:t>
    </dgm:pt>
    <dgm:pt modelId="{A937460D-3579-4459-8D3C-BFA7516718AF}" cxnId="{9BA62648-527E-4FA9-88D5-B856FEF78419}" type="sibTrans">
      <dgm:prSet/>
      <dgm:spPr/>
      <dgm:t>
        <a:bodyPr/>
        <a:lstStyle/>
        <a:p>
          <a:endParaRPr lang="zh-CN" altLang="en-US"/>
        </a:p>
      </dgm:t>
    </dgm:pt>
    <dgm:pt modelId="{5E5AE363-4544-4909-BEE6-C5D2F8591564}">
      <dgm:prSet/>
      <dgm:spPr/>
      <dgm:t>
        <a:bodyPr/>
        <a:lstStyle/>
        <a:p>
          <a:r>
            <a:rPr lang="zh-CN" altLang="en-US" b="1"/>
            <a:t>三是第三方采信运用较好</a:t>
          </a:r>
          <a:endParaRPr lang="zh-CN" altLang="en-US"/>
        </a:p>
      </dgm:t>
    </dgm:pt>
    <dgm:pt modelId="{83D34765-C4DB-4AE2-9DF7-B89B8D0123ED}" cxnId="{68319B58-01CA-42BB-8E9C-0814474B9068}" type="parTrans">
      <dgm:prSet/>
      <dgm:spPr/>
      <dgm:t>
        <a:bodyPr/>
        <a:lstStyle/>
        <a:p>
          <a:endParaRPr lang="zh-CN" altLang="en-US"/>
        </a:p>
      </dgm:t>
    </dgm:pt>
    <dgm:pt modelId="{F545AE5A-941A-4A0E-9134-E78A82108D87}" cxnId="{68319B58-01CA-42BB-8E9C-0814474B9068}" type="sibTrans">
      <dgm:prSet/>
      <dgm:spPr/>
      <dgm:t>
        <a:bodyPr/>
        <a:lstStyle/>
        <a:p>
          <a:endParaRPr lang="zh-CN" altLang="en-US"/>
        </a:p>
      </dgm:t>
    </dgm:pt>
    <dgm:pt modelId="{F9EF212A-9303-4BB7-B5B2-BED0C7915BB5}" type="pres">
      <dgm:prSet presAssocID="{D6C66B51-3625-4042-8377-579D207BC907}" presName="linear" presStyleCnt="0">
        <dgm:presLayoutVars>
          <dgm:animLvl val="lvl"/>
          <dgm:resizeHandles val="exact"/>
        </dgm:presLayoutVars>
      </dgm:prSet>
      <dgm:spPr/>
      <dgm:t>
        <a:bodyPr/>
        <a:lstStyle/>
        <a:p>
          <a:endParaRPr lang="zh-CN" altLang="en-US"/>
        </a:p>
      </dgm:t>
    </dgm:pt>
    <dgm:pt modelId="{DEB99289-B15D-4FB5-B328-B42A7F08F72B}" type="pres">
      <dgm:prSet presAssocID="{BD91B3CA-75FE-47BF-AFFA-3BDF8C6CD215}" presName="parentText" presStyleLbl="node1" presStyleIdx="0" presStyleCnt="1">
        <dgm:presLayoutVars>
          <dgm:chMax val="0"/>
          <dgm:bulletEnabled val="1"/>
        </dgm:presLayoutVars>
      </dgm:prSet>
      <dgm:spPr/>
      <dgm:t>
        <a:bodyPr/>
        <a:lstStyle/>
        <a:p>
          <a:endParaRPr lang="zh-CN" altLang="en-US"/>
        </a:p>
      </dgm:t>
    </dgm:pt>
    <dgm:pt modelId="{BDE44420-3EEF-4D94-A49A-D580B2EFBD7C}" type="pres">
      <dgm:prSet presAssocID="{BD91B3CA-75FE-47BF-AFFA-3BDF8C6CD215}" presName="childText" presStyleLbl="revTx" presStyleIdx="0" presStyleCnt="1">
        <dgm:presLayoutVars>
          <dgm:bulletEnabled val="1"/>
        </dgm:presLayoutVars>
      </dgm:prSet>
      <dgm:spPr/>
      <dgm:t>
        <a:bodyPr/>
        <a:lstStyle/>
        <a:p>
          <a:endParaRPr lang="zh-CN" altLang="en-US"/>
        </a:p>
      </dgm:t>
    </dgm:pt>
  </dgm:ptLst>
  <dgm:cxnLst>
    <dgm:cxn modelId="{68319B58-01CA-42BB-8E9C-0814474B9068}" srcId="{BD91B3CA-75FE-47BF-AFFA-3BDF8C6CD215}" destId="{5E5AE363-4544-4909-BEE6-C5D2F8591564}" srcOrd="2" destOrd="0" parTransId="{83D34765-C4DB-4AE2-9DF7-B89B8D0123ED}" sibTransId="{F545AE5A-941A-4A0E-9134-E78A82108D87}"/>
    <dgm:cxn modelId="{F9A36342-0C34-430F-B8AE-25C84FF45DF4}" type="presOf" srcId="{BD91B3CA-75FE-47BF-AFFA-3BDF8C6CD215}" destId="{DEB99289-B15D-4FB5-B328-B42A7F08F72B}" srcOrd="0" destOrd="0" presId="urn:microsoft.com/office/officeart/2005/8/layout/vList2"/>
    <dgm:cxn modelId="{AF9FDC9C-EE61-49AE-ACA5-B23FDA809F4D}" type="presOf" srcId="{D6C66B51-3625-4042-8377-579D207BC907}" destId="{F9EF212A-9303-4BB7-B5B2-BED0C7915BB5}" srcOrd="0" destOrd="0" presId="urn:microsoft.com/office/officeart/2005/8/layout/vList2"/>
    <dgm:cxn modelId="{FEFDB3A5-5DF9-43BD-B299-DF293B827ED8}" srcId="{BD91B3CA-75FE-47BF-AFFA-3BDF8C6CD215}" destId="{21813DC3-BCA0-4669-9265-9E6B313C233D}" srcOrd="0" destOrd="0" parTransId="{9C331739-1209-4842-93F5-57A887FB2054}" sibTransId="{01A8571E-7580-4356-BC1D-1096A3256A7B}"/>
    <dgm:cxn modelId="{9BA62648-527E-4FA9-88D5-B856FEF78419}" srcId="{BD91B3CA-75FE-47BF-AFFA-3BDF8C6CD215}" destId="{8A87E719-AF63-4B89-9B9E-93699FCF3177}" srcOrd="1" destOrd="0" parTransId="{9789B20A-7AF6-4601-BE73-136BB96538C8}" sibTransId="{A937460D-3579-4459-8D3C-BFA7516718AF}"/>
    <dgm:cxn modelId="{89EE4F53-9CAF-4685-9F29-B239C360D350}" type="presOf" srcId="{21813DC3-BCA0-4669-9265-9E6B313C233D}" destId="{BDE44420-3EEF-4D94-A49A-D580B2EFBD7C}" srcOrd="0" destOrd="0" presId="urn:microsoft.com/office/officeart/2005/8/layout/vList2"/>
    <dgm:cxn modelId="{9F99F32C-39B9-4F66-9F83-2638F0FCF4FE}" type="presOf" srcId="{5E5AE363-4544-4909-BEE6-C5D2F8591564}" destId="{BDE44420-3EEF-4D94-A49A-D580B2EFBD7C}" srcOrd="0" destOrd="2" presId="urn:microsoft.com/office/officeart/2005/8/layout/vList2"/>
    <dgm:cxn modelId="{208562A9-F1AA-4B1F-BD09-6C19D953590F}" srcId="{D6C66B51-3625-4042-8377-579D207BC907}" destId="{BD91B3CA-75FE-47BF-AFFA-3BDF8C6CD215}" srcOrd="0" destOrd="0" parTransId="{5DFEDB06-89E9-49C8-8141-2407224B5B24}" sibTransId="{44008FF8-24EC-4268-BC48-0DBA015650F0}"/>
    <dgm:cxn modelId="{45DEB914-9C11-463B-B721-7BCF1BE49A8A}" type="presOf" srcId="{8A87E719-AF63-4B89-9B9E-93699FCF3177}" destId="{BDE44420-3EEF-4D94-A49A-D580B2EFBD7C}" srcOrd="0" destOrd="1" presId="urn:microsoft.com/office/officeart/2005/8/layout/vList2"/>
    <dgm:cxn modelId="{91AEC054-E723-43F5-B18F-0B23F0DB8A9B}" type="presParOf" srcId="{F9EF212A-9303-4BB7-B5B2-BED0C7915BB5}" destId="{DEB99289-B15D-4FB5-B328-B42A7F08F72B}" srcOrd="0" destOrd="0" presId="urn:microsoft.com/office/officeart/2005/8/layout/vList2"/>
    <dgm:cxn modelId="{02CCF76A-B815-4777-AE57-AF0AF0D670C6}" type="presParOf" srcId="{F9EF212A-9303-4BB7-B5B2-BED0C7915BB5}" destId="{BDE44420-3EEF-4D94-A49A-D580B2EFBD7C}" srcOrd="1" destOrd="0" presId="urn:microsoft.com/office/officeart/2005/8/layout/vList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9AA1326-5D69-487B-833A-1C76597182C0}" type="doc">
      <dgm:prSet loTypeId="urn:microsoft.com/office/officeart/2005/8/layout/arrow3" loCatId="relationship" qsTypeId="urn:microsoft.com/office/officeart/2005/8/quickstyle/simple1" qsCatId="simple" csTypeId="urn:microsoft.com/office/officeart/2005/8/colors/colorful1#1" csCatId="colorful" phldr="1"/>
      <dgm:spPr/>
      <dgm:t>
        <a:bodyPr/>
        <a:lstStyle/>
        <a:p>
          <a:endParaRPr lang="zh-CN" altLang="en-US"/>
        </a:p>
      </dgm:t>
    </dgm:pt>
    <dgm:pt modelId="{64E0DA4D-D01B-4050-B448-CC3064516E7E}">
      <dgm:prSet phldrT="[文本]"/>
      <dgm:spPr/>
      <dgm:t>
        <a:bodyPr/>
        <a:lstStyle/>
        <a:p>
          <a:r>
            <a:rPr lang="zh-CN" altLang="en-US" dirty="0" smtClean="0"/>
            <a:t>标准、法规等技术门槛</a:t>
          </a:r>
          <a:endParaRPr lang="zh-CN" altLang="en-US" dirty="0"/>
        </a:p>
      </dgm:t>
    </dgm:pt>
    <dgm:pt modelId="{0082DB61-6617-433C-A507-72D0171CBF55}" cxnId="{ABE2DEE0-FD18-4832-A224-7B802E8DDFD5}" type="parTrans">
      <dgm:prSet/>
      <dgm:spPr/>
      <dgm:t>
        <a:bodyPr/>
        <a:lstStyle/>
        <a:p>
          <a:endParaRPr lang="zh-CN" altLang="en-US"/>
        </a:p>
      </dgm:t>
    </dgm:pt>
    <dgm:pt modelId="{1EA4AD12-4480-453A-A8A2-7DB2E00B4B33}" cxnId="{ABE2DEE0-FD18-4832-A224-7B802E8DDFD5}" type="sibTrans">
      <dgm:prSet/>
      <dgm:spPr/>
      <dgm:t>
        <a:bodyPr/>
        <a:lstStyle/>
        <a:p>
          <a:endParaRPr lang="zh-CN" altLang="en-US"/>
        </a:p>
      </dgm:t>
    </dgm:pt>
    <dgm:pt modelId="{EB398A47-064A-42D6-8E37-DFD497609F8B}">
      <dgm:prSet phldrT="[文本]"/>
      <dgm:spPr/>
      <dgm:t>
        <a:bodyPr/>
        <a:lstStyle/>
        <a:p>
          <a:r>
            <a:rPr lang="zh-CN" altLang="en-US" dirty="0" smtClean="0"/>
            <a:t>关税、反倾销等传统贸易保护手段</a:t>
          </a:r>
          <a:endParaRPr lang="zh-CN" altLang="en-US" dirty="0"/>
        </a:p>
      </dgm:t>
    </dgm:pt>
    <dgm:pt modelId="{37444EAF-4AD2-4935-8010-67BBCA44070B}" cxnId="{41410A75-03A7-472E-B24C-E578284BBB2C}" type="parTrans">
      <dgm:prSet/>
      <dgm:spPr/>
      <dgm:t>
        <a:bodyPr/>
        <a:lstStyle/>
        <a:p>
          <a:endParaRPr lang="zh-CN" altLang="en-US"/>
        </a:p>
      </dgm:t>
    </dgm:pt>
    <dgm:pt modelId="{615573EA-7D07-430D-9322-92048A5A56EE}" cxnId="{41410A75-03A7-472E-B24C-E578284BBB2C}" type="sibTrans">
      <dgm:prSet/>
      <dgm:spPr/>
      <dgm:t>
        <a:bodyPr/>
        <a:lstStyle/>
        <a:p>
          <a:endParaRPr lang="zh-CN" altLang="en-US"/>
        </a:p>
      </dgm:t>
    </dgm:pt>
    <dgm:pt modelId="{CBFAFF78-1E05-4F0C-8AC1-287CCAED3C96}" type="pres">
      <dgm:prSet presAssocID="{C9AA1326-5D69-487B-833A-1C76597182C0}" presName="compositeShape" presStyleCnt="0">
        <dgm:presLayoutVars>
          <dgm:chMax val="2"/>
          <dgm:dir/>
          <dgm:resizeHandles val="exact"/>
        </dgm:presLayoutVars>
      </dgm:prSet>
      <dgm:spPr/>
      <dgm:t>
        <a:bodyPr/>
        <a:lstStyle/>
        <a:p>
          <a:endParaRPr lang="zh-CN" altLang="en-US"/>
        </a:p>
      </dgm:t>
    </dgm:pt>
    <dgm:pt modelId="{70C1D80B-6B19-4046-B9C3-AF98A8679985}" type="pres">
      <dgm:prSet presAssocID="{C9AA1326-5D69-487B-833A-1C76597182C0}" presName="divider" presStyleLbl="fgShp" presStyleIdx="0" presStyleCnt="1"/>
      <dgm:spPr/>
    </dgm:pt>
    <dgm:pt modelId="{D62C04B1-F672-4219-8DEB-4BB608172600}" type="pres">
      <dgm:prSet presAssocID="{64E0DA4D-D01B-4050-B448-CC3064516E7E}" presName="downArrow" presStyleLbl="node1" presStyleIdx="0" presStyleCnt="2"/>
      <dgm:spPr/>
    </dgm:pt>
    <dgm:pt modelId="{C845250F-70CC-42CD-A143-2FFE0B662E98}" type="pres">
      <dgm:prSet presAssocID="{64E0DA4D-D01B-4050-B448-CC3064516E7E}" presName="downArrowText" presStyleLbl="revTx" presStyleIdx="0" presStyleCnt="2">
        <dgm:presLayoutVars>
          <dgm:bulletEnabled val="1"/>
        </dgm:presLayoutVars>
      </dgm:prSet>
      <dgm:spPr/>
      <dgm:t>
        <a:bodyPr/>
        <a:lstStyle/>
        <a:p>
          <a:endParaRPr lang="zh-CN" altLang="en-US"/>
        </a:p>
      </dgm:t>
    </dgm:pt>
    <dgm:pt modelId="{16EDEA67-C000-47BF-B105-15E7D772C8DD}" type="pres">
      <dgm:prSet presAssocID="{EB398A47-064A-42D6-8E37-DFD497609F8B}" presName="upArrow" presStyleLbl="node1" presStyleIdx="1" presStyleCnt="2"/>
      <dgm:spPr/>
    </dgm:pt>
    <dgm:pt modelId="{29D92F3C-05C7-4DFB-8812-0FDB761245E1}" type="pres">
      <dgm:prSet presAssocID="{EB398A47-064A-42D6-8E37-DFD497609F8B}" presName="upArrowText" presStyleLbl="revTx" presStyleIdx="1" presStyleCnt="2">
        <dgm:presLayoutVars>
          <dgm:bulletEnabled val="1"/>
        </dgm:presLayoutVars>
      </dgm:prSet>
      <dgm:spPr/>
      <dgm:t>
        <a:bodyPr/>
        <a:lstStyle/>
        <a:p>
          <a:endParaRPr lang="zh-CN" altLang="en-US"/>
        </a:p>
      </dgm:t>
    </dgm:pt>
  </dgm:ptLst>
  <dgm:cxnLst>
    <dgm:cxn modelId="{760BE954-6008-4C30-ABDA-3DA30DD2C755}" type="presOf" srcId="{EB398A47-064A-42D6-8E37-DFD497609F8B}" destId="{29D92F3C-05C7-4DFB-8812-0FDB761245E1}" srcOrd="0" destOrd="0" presId="urn:microsoft.com/office/officeart/2005/8/layout/arrow3"/>
    <dgm:cxn modelId="{41410A75-03A7-472E-B24C-E578284BBB2C}" srcId="{C9AA1326-5D69-487B-833A-1C76597182C0}" destId="{EB398A47-064A-42D6-8E37-DFD497609F8B}" srcOrd="1" destOrd="0" parTransId="{37444EAF-4AD2-4935-8010-67BBCA44070B}" sibTransId="{615573EA-7D07-430D-9322-92048A5A56EE}"/>
    <dgm:cxn modelId="{B11D40C1-847D-422F-AEE8-4DB15B595120}" type="presOf" srcId="{C9AA1326-5D69-487B-833A-1C76597182C0}" destId="{CBFAFF78-1E05-4F0C-8AC1-287CCAED3C96}" srcOrd="0" destOrd="0" presId="urn:microsoft.com/office/officeart/2005/8/layout/arrow3"/>
    <dgm:cxn modelId="{494F3FE6-180B-47A9-88A9-AF591DF7F1EA}" type="presOf" srcId="{64E0DA4D-D01B-4050-B448-CC3064516E7E}" destId="{C845250F-70CC-42CD-A143-2FFE0B662E98}" srcOrd="0" destOrd="0" presId="urn:microsoft.com/office/officeart/2005/8/layout/arrow3"/>
    <dgm:cxn modelId="{ABE2DEE0-FD18-4832-A224-7B802E8DDFD5}" srcId="{C9AA1326-5D69-487B-833A-1C76597182C0}" destId="{64E0DA4D-D01B-4050-B448-CC3064516E7E}" srcOrd="0" destOrd="0" parTransId="{0082DB61-6617-433C-A507-72D0171CBF55}" sibTransId="{1EA4AD12-4480-453A-A8A2-7DB2E00B4B33}"/>
    <dgm:cxn modelId="{2406F67B-CA19-4202-B692-8288E9149902}" type="presParOf" srcId="{CBFAFF78-1E05-4F0C-8AC1-287CCAED3C96}" destId="{70C1D80B-6B19-4046-B9C3-AF98A8679985}" srcOrd="0" destOrd="0" presId="urn:microsoft.com/office/officeart/2005/8/layout/arrow3"/>
    <dgm:cxn modelId="{F6635389-9C5B-4B4E-AA61-CF62057EB8F0}" type="presParOf" srcId="{CBFAFF78-1E05-4F0C-8AC1-287CCAED3C96}" destId="{D62C04B1-F672-4219-8DEB-4BB608172600}" srcOrd="1" destOrd="0" presId="urn:microsoft.com/office/officeart/2005/8/layout/arrow3"/>
    <dgm:cxn modelId="{88677CFC-52A0-48BF-891B-738E1C631FDD}" type="presParOf" srcId="{CBFAFF78-1E05-4F0C-8AC1-287CCAED3C96}" destId="{C845250F-70CC-42CD-A143-2FFE0B662E98}" srcOrd="2" destOrd="0" presId="urn:microsoft.com/office/officeart/2005/8/layout/arrow3"/>
    <dgm:cxn modelId="{5F0BF24D-00E8-48CF-B65E-BAE4E77467BD}" type="presParOf" srcId="{CBFAFF78-1E05-4F0C-8AC1-287CCAED3C96}" destId="{16EDEA67-C000-47BF-B105-15E7D772C8DD}" srcOrd="3" destOrd="0" presId="urn:microsoft.com/office/officeart/2005/8/layout/arrow3"/>
    <dgm:cxn modelId="{743E63C1-3E7C-49BB-AA30-C4A322C3D632}" type="presParOf" srcId="{CBFAFF78-1E05-4F0C-8AC1-287CCAED3C96}" destId="{29D92F3C-05C7-4DFB-8812-0FDB761245E1}" srcOrd="4" destOrd="0" presId="urn:microsoft.com/office/officeart/2005/8/layout/arrow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3599C7B-3849-46C0-8491-381EDDE0C5F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7900DD27-F64B-4A98-A03C-3911DAFED31B}">
      <dgm:prSet phldrT="[文本]">
        <dgm:style>
          <a:lnRef idx="1">
            <a:schemeClr val="accent3"/>
          </a:lnRef>
          <a:fillRef idx="3">
            <a:schemeClr val="accent3"/>
          </a:fillRef>
          <a:effectRef idx="2">
            <a:schemeClr val="accent3"/>
          </a:effectRef>
          <a:fontRef idx="minor">
            <a:schemeClr val="lt1"/>
          </a:fontRef>
        </dgm:style>
      </dgm:prSet>
      <dgm:spPr/>
      <dgm:t>
        <a:bodyPr/>
        <a:lstStyle/>
        <a:p>
          <a:r>
            <a:rPr lang="en-US" altLang="zh-CN" dirty="0" smtClean="0"/>
            <a:t>WTO</a:t>
          </a:r>
          <a:r>
            <a:rPr lang="zh-CN" altLang="en-US" dirty="0" smtClean="0"/>
            <a:t>通报评议机制</a:t>
          </a:r>
          <a:endParaRPr lang="zh-CN" altLang="en-US" dirty="0"/>
        </a:p>
      </dgm:t>
    </dgm:pt>
    <dgm:pt modelId="{03FB1F14-0D4E-49F8-ADE9-CE1C41BF57C0}" cxnId="{F5370949-438F-4F5B-910A-1E1BAAD09C74}" type="parTrans">
      <dgm:prSet/>
      <dgm:spPr/>
      <dgm:t>
        <a:bodyPr/>
        <a:lstStyle/>
        <a:p>
          <a:endParaRPr lang="zh-CN" altLang="en-US"/>
        </a:p>
      </dgm:t>
    </dgm:pt>
    <dgm:pt modelId="{A72047FF-539B-4AC8-B6EE-959238FAFF2F}" cxnId="{F5370949-438F-4F5B-910A-1E1BAAD09C74}" type="sibTrans">
      <dgm:prSet/>
      <dgm:spPr/>
      <dgm:t>
        <a:bodyPr/>
        <a:lstStyle/>
        <a:p>
          <a:endParaRPr lang="zh-CN" altLang="en-US"/>
        </a:p>
      </dgm:t>
    </dgm:pt>
    <dgm:pt modelId="{11E4D644-4B3C-49CA-B0E2-F71D0C772621}">
      <dgm:prSet phldrT="[文本]"/>
      <dgm:spPr/>
      <dgm:t>
        <a:bodyPr/>
        <a:lstStyle/>
        <a:p>
          <a:r>
            <a:rPr lang="zh-CN" altLang="en-US" dirty="0" smtClean="0"/>
            <a:t>标准与法规提前通报</a:t>
          </a:r>
          <a:endParaRPr lang="zh-CN" altLang="en-US" dirty="0"/>
        </a:p>
      </dgm:t>
    </dgm:pt>
    <dgm:pt modelId="{1A328944-4F75-4104-9D35-C9CABFF90948}" cxnId="{D625BA8B-0225-4086-8057-7EB4A3E8F832}" type="parTrans">
      <dgm:prSet/>
      <dgm:spPr/>
      <dgm:t>
        <a:bodyPr/>
        <a:lstStyle/>
        <a:p>
          <a:endParaRPr lang="zh-CN" altLang="en-US"/>
        </a:p>
      </dgm:t>
    </dgm:pt>
    <dgm:pt modelId="{3C1A3F10-C4AD-41C0-95CA-2317CF4970B5}" cxnId="{D625BA8B-0225-4086-8057-7EB4A3E8F832}" type="sibTrans">
      <dgm:prSet/>
      <dgm:spPr/>
      <dgm:t>
        <a:bodyPr/>
        <a:lstStyle/>
        <a:p>
          <a:endParaRPr lang="zh-CN" altLang="en-US"/>
        </a:p>
      </dgm:t>
    </dgm:pt>
    <dgm:pt modelId="{7CFFF1FC-24BE-459B-8E5A-520BA749A97F}">
      <dgm:prSet phldrT="[文本]"/>
      <dgm:spPr/>
      <dgm:t>
        <a:bodyPr/>
        <a:lstStyle/>
        <a:p>
          <a:r>
            <a:rPr lang="zh-CN" altLang="en-US" dirty="0" smtClean="0"/>
            <a:t>各国评议提出意见</a:t>
          </a:r>
          <a:endParaRPr lang="zh-CN" altLang="en-US" dirty="0"/>
        </a:p>
      </dgm:t>
    </dgm:pt>
    <dgm:pt modelId="{F1CBC098-8F63-4E8D-B157-CF5485086017}" cxnId="{298CC6C4-8119-48EE-8E23-94199BFB89E9}" type="parTrans">
      <dgm:prSet/>
      <dgm:spPr/>
      <dgm:t>
        <a:bodyPr/>
        <a:lstStyle/>
        <a:p>
          <a:endParaRPr lang="zh-CN" altLang="en-US"/>
        </a:p>
      </dgm:t>
    </dgm:pt>
    <dgm:pt modelId="{975BB37F-BB54-460B-A522-0D3DF4378431}" cxnId="{298CC6C4-8119-48EE-8E23-94199BFB89E9}" type="sibTrans">
      <dgm:prSet/>
      <dgm:spPr/>
      <dgm:t>
        <a:bodyPr/>
        <a:lstStyle/>
        <a:p>
          <a:endParaRPr lang="zh-CN" altLang="en-US"/>
        </a:p>
      </dgm:t>
    </dgm:pt>
    <dgm:pt modelId="{145E638C-B198-4691-AD44-759F98B4DEF2}">
      <dgm:prSet phldrT="[文本]"/>
      <dgm:spPr/>
      <dgm:t>
        <a:bodyPr/>
        <a:lstStyle/>
        <a:p>
          <a:r>
            <a:rPr lang="zh-CN" altLang="en-US" dirty="0" smtClean="0"/>
            <a:t>提前了解提前应对</a:t>
          </a:r>
          <a:endParaRPr lang="zh-CN" altLang="en-US" dirty="0"/>
        </a:p>
      </dgm:t>
    </dgm:pt>
    <dgm:pt modelId="{669DF5F8-E2B4-4B07-8041-8937A1D6E57E}" cxnId="{28BCFCDD-8CE4-4958-98D8-9DDF1D375828}" type="parTrans">
      <dgm:prSet/>
      <dgm:spPr/>
      <dgm:t>
        <a:bodyPr/>
        <a:lstStyle/>
        <a:p>
          <a:endParaRPr lang="zh-CN" altLang="en-US"/>
        </a:p>
      </dgm:t>
    </dgm:pt>
    <dgm:pt modelId="{FC2D580F-9053-4CD2-8A32-3398011F752F}" cxnId="{28BCFCDD-8CE4-4958-98D8-9DDF1D375828}" type="sibTrans">
      <dgm:prSet/>
      <dgm:spPr/>
      <dgm:t>
        <a:bodyPr/>
        <a:lstStyle/>
        <a:p>
          <a:endParaRPr lang="zh-CN" altLang="en-US"/>
        </a:p>
      </dgm:t>
    </dgm:pt>
    <dgm:pt modelId="{17ECCF38-FFA4-47B7-9DE6-9E2649EA267D}" type="pres">
      <dgm:prSet presAssocID="{C3599C7B-3849-46C0-8491-381EDDE0C5F8}" presName="linear" presStyleCnt="0">
        <dgm:presLayoutVars>
          <dgm:animLvl val="lvl"/>
          <dgm:resizeHandles val="exact"/>
        </dgm:presLayoutVars>
      </dgm:prSet>
      <dgm:spPr/>
      <dgm:t>
        <a:bodyPr/>
        <a:lstStyle/>
        <a:p>
          <a:endParaRPr lang="zh-CN" altLang="en-US"/>
        </a:p>
      </dgm:t>
    </dgm:pt>
    <dgm:pt modelId="{A783D7FC-316A-4802-A1BC-A05A712318A7}" type="pres">
      <dgm:prSet presAssocID="{7900DD27-F64B-4A98-A03C-3911DAFED31B}" presName="parentText" presStyleLbl="node1" presStyleIdx="0" presStyleCnt="1" custScaleY="88633">
        <dgm:presLayoutVars>
          <dgm:chMax val="0"/>
          <dgm:bulletEnabled val="1"/>
        </dgm:presLayoutVars>
      </dgm:prSet>
      <dgm:spPr/>
      <dgm:t>
        <a:bodyPr/>
        <a:lstStyle/>
        <a:p>
          <a:endParaRPr lang="zh-CN" altLang="en-US"/>
        </a:p>
      </dgm:t>
    </dgm:pt>
    <dgm:pt modelId="{D277985E-B95F-43E6-B90F-94E1E048D323}" type="pres">
      <dgm:prSet presAssocID="{7900DD27-F64B-4A98-A03C-3911DAFED31B}" presName="childText" presStyleLbl="revTx" presStyleIdx="0" presStyleCnt="1">
        <dgm:presLayoutVars>
          <dgm:bulletEnabled val="1"/>
        </dgm:presLayoutVars>
      </dgm:prSet>
      <dgm:spPr/>
      <dgm:t>
        <a:bodyPr/>
        <a:lstStyle/>
        <a:p>
          <a:endParaRPr lang="zh-CN" altLang="en-US"/>
        </a:p>
      </dgm:t>
    </dgm:pt>
  </dgm:ptLst>
  <dgm:cxnLst>
    <dgm:cxn modelId="{28BCFCDD-8CE4-4958-98D8-9DDF1D375828}" srcId="{7900DD27-F64B-4A98-A03C-3911DAFED31B}" destId="{145E638C-B198-4691-AD44-759F98B4DEF2}" srcOrd="2" destOrd="0" parTransId="{669DF5F8-E2B4-4B07-8041-8937A1D6E57E}" sibTransId="{FC2D580F-9053-4CD2-8A32-3398011F752F}"/>
    <dgm:cxn modelId="{298CC6C4-8119-48EE-8E23-94199BFB89E9}" srcId="{7900DD27-F64B-4A98-A03C-3911DAFED31B}" destId="{7CFFF1FC-24BE-459B-8E5A-520BA749A97F}" srcOrd="1" destOrd="0" parTransId="{F1CBC098-8F63-4E8D-B157-CF5485086017}" sibTransId="{975BB37F-BB54-460B-A522-0D3DF4378431}"/>
    <dgm:cxn modelId="{A29574EF-CE4A-4E8E-9FCF-EDEB9A2426BF}" type="presOf" srcId="{7CFFF1FC-24BE-459B-8E5A-520BA749A97F}" destId="{D277985E-B95F-43E6-B90F-94E1E048D323}" srcOrd="0" destOrd="1" presId="urn:microsoft.com/office/officeart/2005/8/layout/vList2"/>
    <dgm:cxn modelId="{D625BA8B-0225-4086-8057-7EB4A3E8F832}" srcId="{7900DD27-F64B-4A98-A03C-3911DAFED31B}" destId="{11E4D644-4B3C-49CA-B0E2-F71D0C772621}" srcOrd="0" destOrd="0" parTransId="{1A328944-4F75-4104-9D35-C9CABFF90948}" sibTransId="{3C1A3F10-C4AD-41C0-95CA-2317CF4970B5}"/>
    <dgm:cxn modelId="{F5370949-438F-4F5B-910A-1E1BAAD09C74}" srcId="{C3599C7B-3849-46C0-8491-381EDDE0C5F8}" destId="{7900DD27-F64B-4A98-A03C-3911DAFED31B}" srcOrd="0" destOrd="0" parTransId="{03FB1F14-0D4E-49F8-ADE9-CE1C41BF57C0}" sibTransId="{A72047FF-539B-4AC8-B6EE-959238FAFF2F}"/>
    <dgm:cxn modelId="{E5FAD5C8-D60A-4CB5-A1D9-1C94708108B0}" type="presOf" srcId="{145E638C-B198-4691-AD44-759F98B4DEF2}" destId="{D277985E-B95F-43E6-B90F-94E1E048D323}" srcOrd="0" destOrd="2" presId="urn:microsoft.com/office/officeart/2005/8/layout/vList2"/>
    <dgm:cxn modelId="{CFD7206C-E0E3-43FB-A2EB-5469B8DFA1AB}" type="presOf" srcId="{7900DD27-F64B-4A98-A03C-3911DAFED31B}" destId="{A783D7FC-316A-4802-A1BC-A05A712318A7}" srcOrd="0" destOrd="0" presId="urn:microsoft.com/office/officeart/2005/8/layout/vList2"/>
    <dgm:cxn modelId="{E1664CFC-CAE0-4F6E-8E4B-E0EDC9BA32C4}" type="presOf" srcId="{11E4D644-4B3C-49CA-B0E2-F71D0C772621}" destId="{D277985E-B95F-43E6-B90F-94E1E048D323}" srcOrd="0" destOrd="0" presId="urn:microsoft.com/office/officeart/2005/8/layout/vList2"/>
    <dgm:cxn modelId="{1F37B06A-EF89-481D-96DE-339170773904}" type="presOf" srcId="{C3599C7B-3849-46C0-8491-381EDDE0C5F8}" destId="{17ECCF38-FFA4-47B7-9DE6-9E2649EA267D}" srcOrd="0" destOrd="0" presId="urn:microsoft.com/office/officeart/2005/8/layout/vList2"/>
    <dgm:cxn modelId="{4188DF91-CC98-48C5-A8E9-E8FD179048E0}" type="presParOf" srcId="{17ECCF38-FFA4-47B7-9DE6-9E2649EA267D}" destId="{A783D7FC-316A-4802-A1BC-A05A712318A7}" srcOrd="0" destOrd="0" presId="urn:microsoft.com/office/officeart/2005/8/layout/vList2"/>
    <dgm:cxn modelId="{E148F3BA-CDD3-41A9-B5E1-2AA705C915EC}" type="presParOf" srcId="{17ECCF38-FFA4-47B7-9DE6-9E2649EA267D}" destId="{D277985E-B95F-43E6-B90F-94E1E048D323}" srcOrd="1" destOrd="0" presId="urn:microsoft.com/office/officeart/2005/8/layout/vList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956B67E-694E-4FCD-8BA8-D0690F493799}"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zh-CN" altLang="en-US"/>
        </a:p>
      </dgm:t>
    </dgm:pt>
    <dgm:pt modelId="{1B9A2505-CD6A-4011-8F3C-55E4848CB18F}">
      <dgm:prSet phldrT="[文本]"/>
      <dgm:spPr/>
      <dgm:t>
        <a:bodyPr/>
        <a:lstStyle/>
        <a:p>
          <a:r>
            <a:rPr lang="en-US" altLang="zh-CN" dirty="0" smtClean="0"/>
            <a:t>03 </a:t>
          </a:r>
          <a:r>
            <a:rPr lang="zh-CN" altLang="en-US" dirty="0" smtClean="0"/>
            <a:t>利用“一带一路”政策，打开中东欧市场</a:t>
          </a:r>
          <a:endParaRPr lang="zh-CN" altLang="en-US" dirty="0"/>
        </a:p>
      </dgm:t>
    </dgm:pt>
    <dgm:pt modelId="{FDD74A00-7983-4BE7-B7FB-543E303B91AD}" cxnId="{22193993-D654-40A5-8A35-962552890FCB}" type="parTrans">
      <dgm:prSet/>
      <dgm:spPr/>
      <dgm:t>
        <a:bodyPr/>
        <a:lstStyle/>
        <a:p>
          <a:endParaRPr lang="zh-CN" altLang="en-US"/>
        </a:p>
      </dgm:t>
    </dgm:pt>
    <dgm:pt modelId="{42F842FC-D878-4C30-9CED-23FE0929AA94}" cxnId="{22193993-D654-40A5-8A35-962552890FCB}" type="sibTrans">
      <dgm:prSet/>
      <dgm:spPr/>
      <dgm:t>
        <a:bodyPr/>
        <a:lstStyle/>
        <a:p>
          <a:endParaRPr lang="zh-CN" altLang="en-US"/>
        </a:p>
      </dgm:t>
    </dgm:pt>
    <dgm:pt modelId="{1F587C5C-F686-49F0-A0B5-2588304A3483}">
      <dgm:prSet phldrT="[文本]"/>
      <dgm:spPr/>
      <dgm:t>
        <a:bodyPr/>
        <a:lstStyle/>
        <a:p>
          <a:r>
            <a:rPr lang="zh-CN" altLang="en-US" dirty="0" smtClean="0"/>
            <a:t>我国企业应利用“一带一路”的政策东风助力企业打开中东欧市场。</a:t>
          </a:r>
          <a:r>
            <a:rPr lang="en-US" altLang="zh-CN" dirty="0" smtClean="0"/>
            <a:t>《</a:t>
          </a:r>
          <a:r>
            <a:rPr lang="zh-CN" altLang="en-US" dirty="0" smtClean="0"/>
            <a:t>中国</a:t>
          </a:r>
          <a:r>
            <a:rPr lang="en-US" dirty="0" smtClean="0"/>
            <a:t>—</a:t>
          </a:r>
          <a:r>
            <a:rPr lang="zh-CN" altLang="en-US" dirty="0" smtClean="0"/>
            <a:t>中东欧合作贝尔格莱德纲要</a:t>
          </a:r>
          <a:r>
            <a:rPr lang="en-US" altLang="zh-CN" dirty="0" smtClean="0"/>
            <a:t>》</a:t>
          </a:r>
          <a:r>
            <a:rPr lang="zh-CN" altLang="en-US" dirty="0" smtClean="0"/>
            <a:t>，随着“一带一路”政策逐渐展开，后续中东欧国家可能会出台更多有利于投资合作的政策，国内大中小型企业应准确把握，抢占先机。</a:t>
          </a:r>
          <a:endParaRPr lang="zh-CN" altLang="en-US" dirty="0"/>
        </a:p>
      </dgm:t>
    </dgm:pt>
    <dgm:pt modelId="{F6E5EEDA-3D1D-405C-A445-6F651E911687}" cxnId="{739A43AF-4E69-48E0-A50F-C9A41F5A232F}" type="parTrans">
      <dgm:prSet/>
      <dgm:spPr/>
      <dgm:t>
        <a:bodyPr/>
        <a:lstStyle/>
        <a:p>
          <a:endParaRPr lang="zh-CN" altLang="en-US"/>
        </a:p>
      </dgm:t>
    </dgm:pt>
    <dgm:pt modelId="{5C50E2D5-1E1F-4FD8-819A-D5B7FC3AE915}" cxnId="{739A43AF-4E69-48E0-A50F-C9A41F5A232F}" type="sibTrans">
      <dgm:prSet/>
      <dgm:spPr/>
      <dgm:t>
        <a:bodyPr/>
        <a:lstStyle/>
        <a:p>
          <a:endParaRPr lang="zh-CN" altLang="en-US"/>
        </a:p>
      </dgm:t>
    </dgm:pt>
    <dgm:pt modelId="{79C77F66-7810-4860-A42F-3B233A9C07B3}" type="pres">
      <dgm:prSet presAssocID="{0956B67E-694E-4FCD-8BA8-D0690F493799}" presName="linear" presStyleCnt="0">
        <dgm:presLayoutVars>
          <dgm:dir/>
          <dgm:animLvl val="lvl"/>
          <dgm:resizeHandles val="exact"/>
        </dgm:presLayoutVars>
      </dgm:prSet>
      <dgm:spPr/>
      <dgm:t>
        <a:bodyPr/>
        <a:lstStyle/>
        <a:p>
          <a:endParaRPr lang="zh-CN" altLang="en-US"/>
        </a:p>
      </dgm:t>
    </dgm:pt>
    <dgm:pt modelId="{A54759D4-9E3B-4595-BE6E-C673768E1E41}" type="pres">
      <dgm:prSet presAssocID="{1B9A2505-CD6A-4011-8F3C-55E4848CB18F}" presName="parentLin" presStyleCnt="0"/>
      <dgm:spPr/>
    </dgm:pt>
    <dgm:pt modelId="{7B705A63-4E98-40A4-879E-F9B852E4972F}" type="pres">
      <dgm:prSet presAssocID="{1B9A2505-CD6A-4011-8F3C-55E4848CB18F}" presName="parentLeftMargin" presStyleLbl="node1" presStyleIdx="0" presStyleCnt="1"/>
      <dgm:spPr/>
      <dgm:t>
        <a:bodyPr/>
        <a:lstStyle/>
        <a:p>
          <a:endParaRPr lang="zh-CN" altLang="en-US"/>
        </a:p>
      </dgm:t>
    </dgm:pt>
    <dgm:pt modelId="{5C90ECFB-6FA1-4674-B5DB-C5E8469DC9DC}" type="pres">
      <dgm:prSet presAssocID="{1B9A2505-CD6A-4011-8F3C-55E4848CB18F}" presName="parentText" presStyleLbl="node1" presStyleIdx="0" presStyleCnt="1">
        <dgm:presLayoutVars>
          <dgm:chMax val="0"/>
          <dgm:bulletEnabled val="1"/>
        </dgm:presLayoutVars>
      </dgm:prSet>
      <dgm:spPr/>
      <dgm:t>
        <a:bodyPr/>
        <a:lstStyle/>
        <a:p>
          <a:endParaRPr lang="zh-CN" altLang="en-US"/>
        </a:p>
      </dgm:t>
    </dgm:pt>
    <dgm:pt modelId="{01B6500E-D262-4C28-9FB5-8EF290B3FAAB}" type="pres">
      <dgm:prSet presAssocID="{1B9A2505-CD6A-4011-8F3C-55E4848CB18F}" presName="negativeSpace" presStyleCnt="0"/>
      <dgm:spPr/>
    </dgm:pt>
    <dgm:pt modelId="{E7F5F8F2-E07A-4994-A3AA-D59E5EB1C606}" type="pres">
      <dgm:prSet presAssocID="{1B9A2505-CD6A-4011-8F3C-55E4848CB18F}" presName="childText" presStyleLbl="conFgAcc1" presStyleIdx="0" presStyleCnt="1">
        <dgm:presLayoutVars>
          <dgm:bulletEnabled val="1"/>
        </dgm:presLayoutVars>
      </dgm:prSet>
      <dgm:spPr/>
      <dgm:t>
        <a:bodyPr/>
        <a:lstStyle/>
        <a:p>
          <a:endParaRPr lang="zh-CN" altLang="en-US"/>
        </a:p>
      </dgm:t>
    </dgm:pt>
  </dgm:ptLst>
  <dgm:cxnLst>
    <dgm:cxn modelId="{BB40C1C3-9455-4C76-B758-03E6F1ABACE7}" type="presOf" srcId="{1B9A2505-CD6A-4011-8F3C-55E4848CB18F}" destId="{7B705A63-4E98-40A4-879E-F9B852E4972F}" srcOrd="0" destOrd="0" presId="urn:microsoft.com/office/officeart/2005/8/layout/list1"/>
    <dgm:cxn modelId="{225CD551-7566-48DC-8EF3-DAA14855054E}" type="presOf" srcId="{0956B67E-694E-4FCD-8BA8-D0690F493799}" destId="{79C77F66-7810-4860-A42F-3B233A9C07B3}" srcOrd="0" destOrd="0" presId="urn:microsoft.com/office/officeart/2005/8/layout/list1"/>
    <dgm:cxn modelId="{22193993-D654-40A5-8A35-962552890FCB}" srcId="{0956B67E-694E-4FCD-8BA8-D0690F493799}" destId="{1B9A2505-CD6A-4011-8F3C-55E4848CB18F}" srcOrd="0" destOrd="0" parTransId="{FDD74A00-7983-4BE7-B7FB-543E303B91AD}" sibTransId="{42F842FC-D878-4C30-9CED-23FE0929AA94}"/>
    <dgm:cxn modelId="{A958F9E8-44B0-4E4B-AE9A-A8A458DDC747}" type="presOf" srcId="{1F587C5C-F686-49F0-A0B5-2588304A3483}" destId="{E7F5F8F2-E07A-4994-A3AA-D59E5EB1C606}" srcOrd="0" destOrd="0" presId="urn:microsoft.com/office/officeart/2005/8/layout/list1"/>
    <dgm:cxn modelId="{739A43AF-4E69-48E0-A50F-C9A41F5A232F}" srcId="{1B9A2505-CD6A-4011-8F3C-55E4848CB18F}" destId="{1F587C5C-F686-49F0-A0B5-2588304A3483}" srcOrd="0" destOrd="0" parTransId="{F6E5EEDA-3D1D-405C-A445-6F651E911687}" sibTransId="{5C50E2D5-1E1F-4FD8-819A-D5B7FC3AE915}"/>
    <dgm:cxn modelId="{E8D9773D-518D-489F-805A-824BF1E5CA09}" type="presOf" srcId="{1B9A2505-CD6A-4011-8F3C-55E4848CB18F}" destId="{5C90ECFB-6FA1-4674-B5DB-C5E8469DC9DC}" srcOrd="1" destOrd="0" presId="urn:microsoft.com/office/officeart/2005/8/layout/list1"/>
    <dgm:cxn modelId="{C7BBF7ED-3916-4324-9CC4-B60C452AF641}" type="presParOf" srcId="{79C77F66-7810-4860-A42F-3B233A9C07B3}" destId="{A54759D4-9E3B-4595-BE6E-C673768E1E41}" srcOrd="0" destOrd="0" presId="urn:microsoft.com/office/officeart/2005/8/layout/list1"/>
    <dgm:cxn modelId="{FDD6463D-9198-4343-A4BF-98F74C82F465}" type="presParOf" srcId="{A54759D4-9E3B-4595-BE6E-C673768E1E41}" destId="{7B705A63-4E98-40A4-879E-F9B852E4972F}" srcOrd="0" destOrd="0" presId="urn:microsoft.com/office/officeart/2005/8/layout/list1"/>
    <dgm:cxn modelId="{2FD8BCD3-4DE6-4A68-B0C3-53A09A864F7E}" type="presParOf" srcId="{A54759D4-9E3B-4595-BE6E-C673768E1E41}" destId="{5C90ECFB-6FA1-4674-B5DB-C5E8469DC9DC}" srcOrd="1" destOrd="0" presId="urn:microsoft.com/office/officeart/2005/8/layout/list1"/>
    <dgm:cxn modelId="{1FF9E690-340E-402A-88C2-7AE4C3A6FF48}" type="presParOf" srcId="{79C77F66-7810-4860-A42F-3B233A9C07B3}" destId="{01B6500E-D262-4C28-9FB5-8EF290B3FAAB}" srcOrd="1" destOrd="0" presId="urn:microsoft.com/office/officeart/2005/8/layout/list1"/>
    <dgm:cxn modelId="{6DF19837-5B5C-42F8-B3BA-A2070145D406}" type="presParOf" srcId="{79C77F66-7810-4860-A42F-3B233A9C07B3}" destId="{E7F5F8F2-E07A-4994-A3AA-D59E5EB1C606}" srcOrd="2" destOrd="0" presId="urn:microsoft.com/office/officeart/2005/8/layout/list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175882-440B-4726-B12D-BD83D3387DDA}" type="doc">
      <dgm:prSet loTypeId="urn:microsoft.com/office/officeart/2005/8/layout/gear1" loCatId="cycle" qsTypeId="urn:microsoft.com/office/officeart/2005/8/quickstyle/simple5" qsCatId="simple" csTypeId="urn:microsoft.com/office/officeart/2005/8/colors/accent5_3" csCatId="accent5" phldr="1"/>
      <dgm:spPr/>
    </dgm:pt>
    <dgm:pt modelId="{3370F9F9-1015-494C-ABE2-DB76F768353F}">
      <dgm:prSet phldrT="[文本]"/>
      <dgm:spPr/>
      <dgm:t>
        <a:bodyPr/>
        <a:lstStyle/>
        <a:p>
          <a:r>
            <a:rPr lang="zh-CN" altLang="en-US" dirty="0"/>
            <a:t>贸易</a:t>
          </a:r>
        </a:p>
      </dgm:t>
    </dgm:pt>
    <dgm:pt modelId="{36FBCD15-8AD3-4B62-B4FA-C094FAC90AED}" cxnId="{F8066C47-ACA4-4E27-ABAA-F8A65AD3E7A4}" type="parTrans">
      <dgm:prSet/>
      <dgm:spPr/>
      <dgm:t>
        <a:bodyPr/>
        <a:lstStyle/>
        <a:p>
          <a:endParaRPr lang="zh-CN" altLang="en-US"/>
        </a:p>
      </dgm:t>
    </dgm:pt>
    <dgm:pt modelId="{1AAB34AF-AFA3-4573-AB76-28BD355963D6}" cxnId="{F8066C47-ACA4-4E27-ABAA-F8A65AD3E7A4}" type="sibTrans">
      <dgm:prSet/>
      <dgm:spPr/>
      <dgm:t>
        <a:bodyPr/>
        <a:lstStyle/>
        <a:p>
          <a:endParaRPr lang="zh-CN" altLang="en-US"/>
        </a:p>
      </dgm:t>
    </dgm:pt>
    <dgm:pt modelId="{A5B79563-3FEB-4E8B-BCC9-3EE4BF76A44E}">
      <dgm:prSet phldrT="[文本]"/>
      <dgm:spPr/>
      <dgm:t>
        <a:bodyPr/>
        <a:lstStyle/>
        <a:p>
          <a:r>
            <a:rPr lang="zh-CN" altLang="en-US" dirty="0"/>
            <a:t>标准</a:t>
          </a:r>
        </a:p>
      </dgm:t>
    </dgm:pt>
    <dgm:pt modelId="{FDD652DC-335F-45A4-BA63-2F40024BCDF0}" cxnId="{0C75532A-DF12-4AC7-B442-60992B1CBD6C}" type="parTrans">
      <dgm:prSet/>
      <dgm:spPr/>
      <dgm:t>
        <a:bodyPr/>
        <a:lstStyle/>
        <a:p>
          <a:endParaRPr lang="zh-CN" altLang="en-US"/>
        </a:p>
      </dgm:t>
    </dgm:pt>
    <dgm:pt modelId="{833AE264-4517-4647-93DC-8EC636787D05}" cxnId="{0C75532A-DF12-4AC7-B442-60992B1CBD6C}" type="sibTrans">
      <dgm:prSet/>
      <dgm:spPr/>
      <dgm:t>
        <a:bodyPr/>
        <a:lstStyle/>
        <a:p>
          <a:endParaRPr lang="zh-CN" altLang="en-US"/>
        </a:p>
      </dgm:t>
    </dgm:pt>
    <dgm:pt modelId="{B872D69F-874C-4CF4-913A-C2A811ADD9F4}">
      <dgm:prSet phldrT="[文本]"/>
      <dgm:spPr/>
      <dgm:t>
        <a:bodyPr/>
        <a:lstStyle/>
        <a:p>
          <a:r>
            <a:rPr lang="zh-CN" altLang="en-US" dirty="0"/>
            <a:t>法规</a:t>
          </a:r>
        </a:p>
      </dgm:t>
    </dgm:pt>
    <dgm:pt modelId="{ADA17A8D-B1B7-40D1-A77F-94E53EF10F47}" cxnId="{7ED01BE1-9833-4F4E-A3AC-6D253DB7F1CA}" type="parTrans">
      <dgm:prSet/>
      <dgm:spPr/>
      <dgm:t>
        <a:bodyPr/>
        <a:lstStyle/>
        <a:p>
          <a:endParaRPr lang="zh-CN" altLang="en-US"/>
        </a:p>
      </dgm:t>
    </dgm:pt>
    <dgm:pt modelId="{4309756A-5251-49D6-8D23-FA71B83C0145}" cxnId="{7ED01BE1-9833-4F4E-A3AC-6D253DB7F1CA}" type="sibTrans">
      <dgm:prSet/>
      <dgm:spPr/>
      <dgm:t>
        <a:bodyPr/>
        <a:lstStyle/>
        <a:p>
          <a:endParaRPr lang="zh-CN" altLang="en-US"/>
        </a:p>
      </dgm:t>
    </dgm:pt>
    <dgm:pt modelId="{70F98033-F3E9-45A7-B8B9-A9AD1BB74CF7}" type="pres">
      <dgm:prSet presAssocID="{CE175882-440B-4726-B12D-BD83D3387DDA}" presName="composite" presStyleCnt="0">
        <dgm:presLayoutVars>
          <dgm:chMax val="3"/>
          <dgm:animLvl val="lvl"/>
          <dgm:resizeHandles val="exact"/>
        </dgm:presLayoutVars>
      </dgm:prSet>
      <dgm:spPr/>
    </dgm:pt>
    <dgm:pt modelId="{AA4202F3-C0BB-4DAE-B332-80BAAE2AA7AA}" type="pres">
      <dgm:prSet presAssocID="{3370F9F9-1015-494C-ABE2-DB76F768353F}" presName="gear1" presStyleLbl="node1" presStyleIdx="0" presStyleCnt="3">
        <dgm:presLayoutVars>
          <dgm:chMax val="1"/>
          <dgm:bulletEnabled val="1"/>
        </dgm:presLayoutVars>
      </dgm:prSet>
      <dgm:spPr/>
      <dgm:t>
        <a:bodyPr/>
        <a:lstStyle/>
        <a:p>
          <a:endParaRPr lang="zh-CN" altLang="en-US"/>
        </a:p>
      </dgm:t>
    </dgm:pt>
    <dgm:pt modelId="{ECB076DD-106F-46C3-8044-9D1AC6401C9A}" type="pres">
      <dgm:prSet presAssocID="{3370F9F9-1015-494C-ABE2-DB76F768353F}" presName="gear1srcNode" presStyleLbl="node1" presStyleIdx="0" presStyleCnt="3"/>
      <dgm:spPr/>
      <dgm:t>
        <a:bodyPr/>
        <a:lstStyle/>
        <a:p>
          <a:endParaRPr lang="zh-CN" altLang="en-US"/>
        </a:p>
      </dgm:t>
    </dgm:pt>
    <dgm:pt modelId="{07641B04-EF91-4DE4-89E7-4270A5E2FD56}" type="pres">
      <dgm:prSet presAssocID="{3370F9F9-1015-494C-ABE2-DB76F768353F}" presName="gear1dstNode" presStyleLbl="node1" presStyleIdx="0" presStyleCnt="3"/>
      <dgm:spPr/>
      <dgm:t>
        <a:bodyPr/>
        <a:lstStyle/>
        <a:p>
          <a:endParaRPr lang="zh-CN" altLang="en-US"/>
        </a:p>
      </dgm:t>
    </dgm:pt>
    <dgm:pt modelId="{A5B33447-687B-478C-B37A-C6BC5C00C9D8}" type="pres">
      <dgm:prSet presAssocID="{A5B79563-3FEB-4E8B-BCC9-3EE4BF76A44E}" presName="gear2" presStyleLbl="node1" presStyleIdx="1" presStyleCnt="3">
        <dgm:presLayoutVars>
          <dgm:chMax val="1"/>
          <dgm:bulletEnabled val="1"/>
        </dgm:presLayoutVars>
      </dgm:prSet>
      <dgm:spPr/>
      <dgm:t>
        <a:bodyPr/>
        <a:lstStyle/>
        <a:p>
          <a:endParaRPr lang="zh-CN" altLang="en-US"/>
        </a:p>
      </dgm:t>
    </dgm:pt>
    <dgm:pt modelId="{B4C37812-C2C1-4370-9CD6-D31E335185F1}" type="pres">
      <dgm:prSet presAssocID="{A5B79563-3FEB-4E8B-BCC9-3EE4BF76A44E}" presName="gear2srcNode" presStyleLbl="node1" presStyleIdx="1" presStyleCnt="3"/>
      <dgm:spPr/>
      <dgm:t>
        <a:bodyPr/>
        <a:lstStyle/>
        <a:p>
          <a:endParaRPr lang="zh-CN" altLang="en-US"/>
        </a:p>
      </dgm:t>
    </dgm:pt>
    <dgm:pt modelId="{2C4D1CB6-BBC9-4876-ADEE-89A68E940C19}" type="pres">
      <dgm:prSet presAssocID="{A5B79563-3FEB-4E8B-BCC9-3EE4BF76A44E}" presName="gear2dstNode" presStyleLbl="node1" presStyleIdx="1" presStyleCnt="3"/>
      <dgm:spPr/>
      <dgm:t>
        <a:bodyPr/>
        <a:lstStyle/>
        <a:p>
          <a:endParaRPr lang="zh-CN" altLang="en-US"/>
        </a:p>
      </dgm:t>
    </dgm:pt>
    <dgm:pt modelId="{99C9C3C9-DF60-4772-8C60-CDE745397DAA}" type="pres">
      <dgm:prSet presAssocID="{B872D69F-874C-4CF4-913A-C2A811ADD9F4}" presName="gear3" presStyleLbl="node1" presStyleIdx="2" presStyleCnt="3"/>
      <dgm:spPr/>
      <dgm:t>
        <a:bodyPr/>
        <a:lstStyle/>
        <a:p>
          <a:endParaRPr lang="zh-CN" altLang="en-US"/>
        </a:p>
      </dgm:t>
    </dgm:pt>
    <dgm:pt modelId="{5B52D4A9-D297-4B16-A74C-BAD4357CF593}" type="pres">
      <dgm:prSet presAssocID="{B872D69F-874C-4CF4-913A-C2A811ADD9F4}" presName="gear3tx" presStyleLbl="node1" presStyleIdx="2" presStyleCnt="3">
        <dgm:presLayoutVars>
          <dgm:chMax val="1"/>
          <dgm:bulletEnabled val="1"/>
        </dgm:presLayoutVars>
      </dgm:prSet>
      <dgm:spPr/>
      <dgm:t>
        <a:bodyPr/>
        <a:lstStyle/>
        <a:p>
          <a:endParaRPr lang="zh-CN" altLang="en-US"/>
        </a:p>
      </dgm:t>
    </dgm:pt>
    <dgm:pt modelId="{F4EDD69E-F166-4A12-808F-5D32ABDBD3E9}" type="pres">
      <dgm:prSet presAssocID="{B872D69F-874C-4CF4-913A-C2A811ADD9F4}" presName="gear3srcNode" presStyleLbl="node1" presStyleIdx="2" presStyleCnt="3"/>
      <dgm:spPr/>
      <dgm:t>
        <a:bodyPr/>
        <a:lstStyle/>
        <a:p>
          <a:endParaRPr lang="zh-CN" altLang="en-US"/>
        </a:p>
      </dgm:t>
    </dgm:pt>
    <dgm:pt modelId="{ED4BB4DA-2F55-4155-9B81-133FFF90735B}" type="pres">
      <dgm:prSet presAssocID="{B872D69F-874C-4CF4-913A-C2A811ADD9F4}" presName="gear3dstNode" presStyleLbl="node1" presStyleIdx="2" presStyleCnt="3"/>
      <dgm:spPr/>
      <dgm:t>
        <a:bodyPr/>
        <a:lstStyle/>
        <a:p>
          <a:endParaRPr lang="zh-CN" altLang="en-US"/>
        </a:p>
      </dgm:t>
    </dgm:pt>
    <dgm:pt modelId="{1C6CF48B-896A-424E-990B-7B7311ADA524}" type="pres">
      <dgm:prSet presAssocID="{1AAB34AF-AFA3-4573-AB76-28BD355963D6}" presName="connector1" presStyleLbl="sibTrans2D1" presStyleIdx="0" presStyleCnt="3"/>
      <dgm:spPr/>
      <dgm:t>
        <a:bodyPr/>
        <a:lstStyle/>
        <a:p>
          <a:endParaRPr lang="zh-CN" altLang="en-US"/>
        </a:p>
      </dgm:t>
    </dgm:pt>
    <dgm:pt modelId="{C27163DF-814A-4BD7-8941-3B8EECABF782}" type="pres">
      <dgm:prSet presAssocID="{833AE264-4517-4647-93DC-8EC636787D05}" presName="connector2" presStyleLbl="sibTrans2D1" presStyleIdx="1" presStyleCnt="3"/>
      <dgm:spPr/>
      <dgm:t>
        <a:bodyPr/>
        <a:lstStyle/>
        <a:p>
          <a:endParaRPr lang="zh-CN" altLang="en-US"/>
        </a:p>
      </dgm:t>
    </dgm:pt>
    <dgm:pt modelId="{FF37F483-803F-424E-A924-FD1A0BE7528C}" type="pres">
      <dgm:prSet presAssocID="{4309756A-5251-49D6-8D23-FA71B83C0145}" presName="connector3" presStyleLbl="sibTrans2D1" presStyleIdx="2" presStyleCnt="3"/>
      <dgm:spPr/>
      <dgm:t>
        <a:bodyPr/>
        <a:lstStyle/>
        <a:p>
          <a:endParaRPr lang="zh-CN" altLang="en-US"/>
        </a:p>
      </dgm:t>
    </dgm:pt>
  </dgm:ptLst>
  <dgm:cxnLst>
    <dgm:cxn modelId="{ED77EC81-072E-4D67-8DBB-97B128D706FA}" type="presOf" srcId="{833AE264-4517-4647-93DC-8EC636787D05}" destId="{C27163DF-814A-4BD7-8941-3B8EECABF782}" srcOrd="0" destOrd="0" presId="urn:microsoft.com/office/officeart/2005/8/layout/gear1"/>
    <dgm:cxn modelId="{F8066C47-ACA4-4E27-ABAA-F8A65AD3E7A4}" srcId="{CE175882-440B-4726-B12D-BD83D3387DDA}" destId="{3370F9F9-1015-494C-ABE2-DB76F768353F}" srcOrd="0" destOrd="0" parTransId="{36FBCD15-8AD3-4B62-B4FA-C094FAC90AED}" sibTransId="{1AAB34AF-AFA3-4573-AB76-28BD355963D6}"/>
    <dgm:cxn modelId="{6240B8AD-2C9C-427A-A88C-D7848C32A830}" type="presOf" srcId="{3370F9F9-1015-494C-ABE2-DB76F768353F}" destId="{07641B04-EF91-4DE4-89E7-4270A5E2FD56}" srcOrd="2" destOrd="0" presId="urn:microsoft.com/office/officeart/2005/8/layout/gear1"/>
    <dgm:cxn modelId="{394BFBC4-1C5D-4378-9262-8B59B4A60B8F}" type="presOf" srcId="{A5B79563-3FEB-4E8B-BCC9-3EE4BF76A44E}" destId="{A5B33447-687B-478C-B37A-C6BC5C00C9D8}" srcOrd="0" destOrd="0" presId="urn:microsoft.com/office/officeart/2005/8/layout/gear1"/>
    <dgm:cxn modelId="{D5078B4C-207E-4D5F-B2A0-D63D9EB1A2B9}" type="presOf" srcId="{B872D69F-874C-4CF4-913A-C2A811ADD9F4}" destId="{99C9C3C9-DF60-4772-8C60-CDE745397DAA}" srcOrd="0" destOrd="0" presId="urn:microsoft.com/office/officeart/2005/8/layout/gear1"/>
    <dgm:cxn modelId="{34E44AE9-F529-4600-B2AC-94793CBFE359}" type="presOf" srcId="{1AAB34AF-AFA3-4573-AB76-28BD355963D6}" destId="{1C6CF48B-896A-424E-990B-7B7311ADA524}" srcOrd="0" destOrd="0" presId="urn:microsoft.com/office/officeart/2005/8/layout/gear1"/>
    <dgm:cxn modelId="{726D1DAB-2409-4987-A34E-1BC9408754E8}" type="presOf" srcId="{A5B79563-3FEB-4E8B-BCC9-3EE4BF76A44E}" destId="{B4C37812-C2C1-4370-9CD6-D31E335185F1}" srcOrd="1" destOrd="0" presId="urn:microsoft.com/office/officeart/2005/8/layout/gear1"/>
    <dgm:cxn modelId="{9034B5D5-1FA9-4F98-9880-1EC47E96F853}" type="presOf" srcId="{CE175882-440B-4726-B12D-BD83D3387DDA}" destId="{70F98033-F3E9-45A7-B8B9-A9AD1BB74CF7}" srcOrd="0" destOrd="0" presId="urn:microsoft.com/office/officeart/2005/8/layout/gear1"/>
    <dgm:cxn modelId="{014595B9-C3DF-48F7-A181-5AFE4388475B}" type="presOf" srcId="{3370F9F9-1015-494C-ABE2-DB76F768353F}" destId="{AA4202F3-C0BB-4DAE-B332-80BAAE2AA7AA}" srcOrd="0" destOrd="0" presId="urn:microsoft.com/office/officeart/2005/8/layout/gear1"/>
    <dgm:cxn modelId="{547823F6-9882-4AA8-B0DD-38D18DFC7A6A}" type="presOf" srcId="{3370F9F9-1015-494C-ABE2-DB76F768353F}" destId="{ECB076DD-106F-46C3-8044-9D1AC6401C9A}" srcOrd="1" destOrd="0" presId="urn:microsoft.com/office/officeart/2005/8/layout/gear1"/>
    <dgm:cxn modelId="{0C75532A-DF12-4AC7-B442-60992B1CBD6C}" srcId="{CE175882-440B-4726-B12D-BD83D3387DDA}" destId="{A5B79563-3FEB-4E8B-BCC9-3EE4BF76A44E}" srcOrd="1" destOrd="0" parTransId="{FDD652DC-335F-45A4-BA63-2F40024BCDF0}" sibTransId="{833AE264-4517-4647-93DC-8EC636787D05}"/>
    <dgm:cxn modelId="{18929CD3-6715-4ADA-844C-09EFB84B0D8A}" type="presOf" srcId="{B872D69F-874C-4CF4-913A-C2A811ADD9F4}" destId="{5B52D4A9-D297-4B16-A74C-BAD4357CF593}" srcOrd="1" destOrd="0" presId="urn:microsoft.com/office/officeart/2005/8/layout/gear1"/>
    <dgm:cxn modelId="{2218FECA-B243-430F-B04F-336D105967D0}" type="presOf" srcId="{A5B79563-3FEB-4E8B-BCC9-3EE4BF76A44E}" destId="{2C4D1CB6-BBC9-4876-ADEE-89A68E940C19}" srcOrd="2" destOrd="0" presId="urn:microsoft.com/office/officeart/2005/8/layout/gear1"/>
    <dgm:cxn modelId="{A96FD148-57EC-4B46-97DC-BCCF7AAB68CA}" type="presOf" srcId="{B872D69F-874C-4CF4-913A-C2A811ADD9F4}" destId="{ED4BB4DA-2F55-4155-9B81-133FFF90735B}" srcOrd="3" destOrd="0" presId="urn:microsoft.com/office/officeart/2005/8/layout/gear1"/>
    <dgm:cxn modelId="{7ED01BE1-9833-4F4E-A3AC-6D253DB7F1CA}" srcId="{CE175882-440B-4726-B12D-BD83D3387DDA}" destId="{B872D69F-874C-4CF4-913A-C2A811ADD9F4}" srcOrd="2" destOrd="0" parTransId="{ADA17A8D-B1B7-40D1-A77F-94E53EF10F47}" sibTransId="{4309756A-5251-49D6-8D23-FA71B83C0145}"/>
    <dgm:cxn modelId="{EB37A385-92B4-4AAB-B4E5-230522FC2071}" type="presOf" srcId="{B872D69F-874C-4CF4-913A-C2A811ADD9F4}" destId="{F4EDD69E-F166-4A12-808F-5D32ABDBD3E9}" srcOrd="2" destOrd="0" presId="urn:microsoft.com/office/officeart/2005/8/layout/gear1"/>
    <dgm:cxn modelId="{F1B40913-3528-4500-95C0-3B0A888816B0}" type="presOf" srcId="{4309756A-5251-49D6-8D23-FA71B83C0145}" destId="{FF37F483-803F-424E-A924-FD1A0BE7528C}" srcOrd="0" destOrd="0" presId="urn:microsoft.com/office/officeart/2005/8/layout/gear1"/>
    <dgm:cxn modelId="{8E38D8E1-2B0F-4A37-B355-86A0B23EAB01}" type="presParOf" srcId="{70F98033-F3E9-45A7-B8B9-A9AD1BB74CF7}" destId="{AA4202F3-C0BB-4DAE-B332-80BAAE2AA7AA}" srcOrd="0" destOrd="0" presId="urn:microsoft.com/office/officeart/2005/8/layout/gear1"/>
    <dgm:cxn modelId="{C07E145B-EDBB-4BA5-BC30-AB0669A55EC8}" type="presParOf" srcId="{70F98033-F3E9-45A7-B8B9-A9AD1BB74CF7}" destId="{ECB076DD-106F-46C3-8044-9D1AC6401C9A}" srcOrd="1" destOrd="0" presId="urn:microsoft.com/office/officeart/2005/8/layout/gear1"/>
    <dgm:cxn modelId="{F2F19BC2-21EF-45F1-A393-117D1FFFBC0D}" type="presParOf" srcId="{70F98033-F3E9-45A7-B8B9-A9AD1BB74CF7}" destId="{07641B04-EF91-4DE4-89E7-4270A5E2FD56}" srcOrd="2" destOrd="0" presId="urn:microsoft.com/office/officeart/2005/8/layout/gear1"/>
    <dgm:cxn modelId="{36210146-64AC-43BA-B06B-D106105F0403}" type="presParOf" srcId="{70F98033-F3E9-45A7-B8B9-A9AD1BB74CF7}" destId="{A5B33447-687B-478C-B37A-C6BC5C00C9D8}" srcOrd="3" destOrd="0" presId="urn:microsoft.com/office/officeart/2005/8/layout/gear1"/>
    <dgm:cxn modelId="{4FF13A32-141A-469A-BBF1-02B05F66B079}" type="presParOf" srcId="{70F98033-F3E9-45A7-B8B9-A9AD1BB74CF7}" destId="{B4C37812-C2C1-4370-9CD6-D31E335185F1}" srcOrd="4" destOrd="0" presId="urn:microsoft.com/office/officeart/2005/8/layout/gear1"/>
    <dgm:cxn modelId="{F138F624-C2AA-49C3-8C70-5A276A3860D5}" type="presParOf" srcId="{70F98033-F3E9-45A7-B8B9-A9AD1BB74CF7}" destId="{2C4D1CB6-BBC9-4876-ADEE-89A68E940C19}" srcOrd="5" destOrd="0" presId="urn:microsoft.com/office/officeart/2005/8/layout/gear1"/>
    <dgm:cxn modelId="{88477BA7-2CF2-47BE-842D-F1701EA7CD4A}" type="presParOf" srcId="{70F98033-F3E9-45A7-B8B9-A9AD1BB74CF7}" destId="{99C9C3C9-DF60-4772-8C60-CDE745397DAA}" srcOrd="6" destOrd="0" presId="urn:microsoft.com/office/officeart/2005/8/layout/gear1"/>
    <dgm:cxn modelId="{B073FB50-42ED-4A47-B937-6732E8E25369}" type="presParOf" srcId="{70F98033-F3E9-45A7-B8B9-A9AD1BB74CF7}" destId="{5B52D4A9-D297-4B16-A74C-BAD4357CF593}" srcOrd="7" destOrd="0" presId="urn:microsoft.com/office/officeart/2005/8/layout/gear1"/>
    <dgm:cxn modelId="{D9AB955B-14A3-49D0-880F-FD324E65DDC1}" type="presParOf" srcId="{70F98033-F3E9-45A7-B8B9-A9AD1BB74CF7}" destId="{F4EDD69E-F166-4A12-808F-5D32ABDBD3E9}" srcOrd="8" destOrd="0" presId="urn:microsoft.com/office/officeart/2005/8/layout/gear1"/>
    <dgm:cxn modelId="{917B144E-F6BB-44A2-9B06-D391F4E9FC3E}" type="presParOf" srcId="{70F98033-F3E9-45A7-B8B9-A9AD1BB74CF7}" destId="{ED4BB4DA-2F55-4155-9B81-133FFF90735B}" srcOrd="9" destOrd="0" presId="urn:microsoft.com/office/officeart/2005/8/layout/gear1"/>
    <dgm:cxn modelId="{E66AAF5B-AA12-44A2-8002-AA09D079BCF3}" type="presParOf" srcId="{70F98033-F3E9-45A7-B8B9-A9AD1BB74CF7}" destId="{1C6CF48B-896A-424E-990B-7B7311ADA524}" srcOrd="10" destOrd="0" presId="urn:microsoft.com/office/officeart/2005/8/layout/gear1"/>
    <dgm:cxn modelId="{6D50BC25-E76A-42C0-B1F7-13118530351F}" type="presParOf" srcId="{70F98033-F3E9-45A7-B8B9-A9AD1BB74CF7}" destId="{C27163DF-814A-4BD7-8941-3B8EECABF782}" srcOrd="11" destOrd="0" presId="urn:microsoft.com/office/officeart/2005/8/layout/gear1"/>
    <dgm:cxn modelId="{12FA9153-9DF9-40DD-8CB3-E3ADAE56792F}" type="presParOf" srcId="{70F98033-F3E9-45A7-B8B9-A9AD1BB74CF7}" destId="{FF37F483-803F-424E-A924-FD1A0BE7528C}" srcOrd="12" destOrd="0" presId="urn:microsoft.com/office/officeart/2005/8/layout/gear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1F93193-FB88-4C76-A1C3-322683BC11CE}"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zh-CN" altLang="en-US"/>
        </a:p>
      </dgm:t>
    </dgm:pt>
    <dgm:pt modelId="{81287656-1441-4D4D-939B-02F4EF576595}">
      <dgm:prSet phldrT="[文本]"/>
      <dgm:spPr/>
      <dgm:t>
        <a:bodyPr/>
        <a:lstStyle/>
        <a:p>
          <a:r>
            <a:rPr lang="zh-CN" altLang="en-US" dirty="0"/>
            <a:t>中东欧欧盟成员国</a:t>
          </a:r>
        </a:p>
      </dgm:t>
    </dgm:pt>
    <dgm:pt modelId="{E3B65CDD-5707-45D0-B2C6-5D70D3D16A4E}" cxnId="{4B641DD3-7B99-47C9-B69C-DCB5A43FDC64}" type="parTrans">
      <dgm:prSet/>
      <dgm:spPr/>
      <dgm:t>
        <a:bodyPr/>
        <a:lstStyle/>
        <a:p>
          <a:endParaRPr lang="zh-CN" altLang="en-US"/>
        </a:p>
      </dgm:t>
    </dgm:pt>
    <dgm:pt modelId="{762DD383-27A6-4F2D-AAEE-29169BEEEA19}" cxnId="{4B641DD3-7B99-47C9-B69C-DCB5A43FDC64}" type="sibTrans">
      <dgm:prSet/>
      <dgm:spPr/>
      <dgm:t>
        <a:bodyPr/>
        <a:lstStyle/>
        <a:p>
          <a:endParaRPr lang="zh-CN" altLang="en-US"/>
        </a:p>
      </dgm:t>
    </dgm:pt>
    <dgm:pt modelId="{8FDCAC7C-F54F-4CB7-B52B-227EA2B6014A}">
      <dgm:prSet phldrT="[文本]"/>
      <dgm:spPr/>
      <dgm:t>
        <a:bodyPr/>
        <a:lstStyle/>
        <a:p>
          <a:r>
            <a:rPr lang="zh-CN" altLang="en-US" dirty="0"/>
            <a:t>欧盟发达国家</a:t>
          </a:r>
        </a:p>
      </dgm:t>
    </dgm:pt>
    <dgm:pt modelId="{FF676203-942C-40C5-BFE0-45439A9D94DB}" cxnId="{6D15DEDA-1398-4D27-ABC2-6623913AB7CD}" type="parTrans">
      <dgm:prSet/>
      <dgm:spPr/>
      <dgm:t>
        <a:bodyPr/>
        <a:lstStyle/>
        <a:p>
          <a:endParaRPr lang="zh-CN" altLang="en-US"/>
        </a:p>
      </dgm:t>
    </dgm:pt>
    <dgm:pt modelId="{9A98463A-9A51-4732-9511-839B3387B2C4}" cxnId="{6D15DEDA-1398-4D27-ABC2-6623913AB7CD}" type="sibTrans">
      <dgm:prSet/>
      <dgm:spPr/>
      <dgm:t>
        <a:bodyPr/>
        <a:lstStyle/>
        <a:p>
          <a:endParaRPr lang="zh-CN" altLang="en-US"/>
        </a:p>
      </dgm:t>
    </dgm:pt>
    <dgm:pt modelId="{4906AB49-EBA0-4218-AA8A-0B72272AB14B}" type="pres">
      <dgm:prSet presAssocID="{11F93193-FB88-4C76-A1C3-322683BC11CE}" presName="compositeShape" presStyleCnt="0">
        <dgm:presLayoutVars>
          <dgm:chMax val="2"/>
          <dgm:dir/>
          <dgm:resizeHandles val="exact"/>
        </dgm:presLayoutVars>
      </dgm:prSet>
      <dgm:spPr/>
      <dgm:t>
        <a:bodyPr/>
        <a:lstStyle/>
        <a:p>
          <a:endParaRPr lang="zh-CN" altLang="en-US"/>
        </a:p>
      </dgm:t>
    </dgm:pt>
    <dgm:pt modelId="{1AA86BEA-A156-414F-9BAD-0C78FB3ED3D2}" type="pres">
      <dgm:prSet presAssocID="{11F93193-FB88-4C76-A1C3-322683BC11CE}" presName="ribbon" presStyleLbl="node1" presStyleIdx="0" presStyleCnt="1"/>
      <dgm:spPr/>
    </dgm:pt>
    <dgm:pt modelId="{C3D27F3B-B810-4495-9EE6-0158CC5FE718}" type="pres">
      <dgm:prSet presAssocID="{11F93193-FB88-4C76-A1C3-322683BC11CE}" presName="leftArrowText" presStyleLbl="node1" presStyleIdx="0" presStyleCnt="1">
        <dgm:presLayoutVars>
          <dgm:chMax val="0"/>
          <dgm:bulletEnabled val="1"/>
        </dgm:presLayoutVars>
      </dgm:prSet>
      <dgm:spPr/>
      <dgm:t>
        <a:bodyPr/>
        <a:lstStyle/>
        <a:p>
          <a:endParaRPr lang="zh-CN" altLang="en-US"/>
        </a:p>
      </dgm:t>
    </dgm:pt>
    <dgm:pt modelId="{0121D342-72C2-4264-9681-DAF32897F711}" type="pres">
      <dgm:prSet presAssocID="{11F93193-FB88-4C76-A1C3-322683BC11CE}" presName="rightArrowText" presStyleLbl="node1" presStyleIdx="0" presStyleCnt="1">
        <dgm:presLayoutVars>
          <dgm:chMax val="0"/>
          <dgm:bulletEnabled val="1"/>
        </dgm:presLayoutVars>
      </dgm:prSet>
      <dgm:spPr/>
      <dgm:t>
        <a:bodyPr/>
        <a:lstStyle/>
        <a:p>
          <a:endParaRPr lang="zh-CN" altLang="en-US"/>
        </a:p>
      </dgm:t>
    </dgm:pt>
  </dgm:ptLst>
  <dgm:cxnLst>
    <dgm:cxn modelId="{4B641DD3-7B99-47C9-B69C-DCB5A43FDC64}" srcId="{11F93193-FB88-4C76-A1C3-322683BC11CE}" destId="{81287656-1441-4D4D-939B-02F4EF576595}" srcOrd="0" destOrd="0" parTransId="{E3B65CDD-5707-45D0-B2C6-5D70D3D16A4E}" sibTransId="{762DD383-27A6-4F2D-AAEE-29169BEEEA19}"/>
    <dgm:cxn modelId="{305DF2DC-B81D-47A5-9FDA-0D9E82E7E64B}" type="presOf" srcId="{11F93193-FB88-4C76-A1C3-322683BC11CE}" destId="{4906AB49-EBA0-4218-AA8A-0B72272AB14B}" srcOrd="0" destOrd="0" presId="urn:microsoft.com/office/officeart/2005/8/layout/arrow6"/>
    <dgm:cxn modelId="{7A52CB6C-B0F4-4D80-817B-80755E8902A3}" type="presOf" srcId="{81287656-1441-4D4D-939B-02F4EF576595}" destId="{C3D27F3B-B810-4495-9EE6-0158CC5FE718}" srcOrd="0" destOrd="0" presId="urn:microsoft.com/office/officeart/2005/8/layout/arrow6"/>
    <dgm:cxn modelId="{6D15DEDA-1398-4D27-ABC2-6623913AB7CD}" srcId="{11F93193-FB88-4C76-A1C3-322683BC11CE}" destId="{8FDCAC7C-F54F-4CB7-B52B-227EA2B6014A}" srcOrd="1" destOrd="0" parTransId="{FF676203-942C-40C5-BFE0-45439A9D94DB}" sibTransId="{9A98463A-9A51-4732-9511-839B3387B2C4}"/>
    <dgm:cxn modelId="{D744A22A-91C2-47EC-9CCA-B9CBBCC2ACC2}" type="presOf" srcId="{8FDCAC7C-F54F-4CB7-B52B-227EA2B6014A}" destId="{0121D342-72C2-4264-9681-DAF32897F711}" srcOrd="0" destOrd="0" presId="urn:microsoft.com/office/officeart/2005/8/layout/arrow6"/>
    <dgm:cxn modelId="{0A26A26E-C169-406C-9839-2A940554BB16}" type="presParOf" srcId="{4906AB49-EBA0-4218-AA8A-0B72272AB14B}" destId="{1AA86BEA-A156-414F-9BAD-0C78FB3ED3D2}" srcOrd="0" destOrd="0" presId="urn:microsoft.com/office/officeart/2005/8/layout/arrow6"/>
    <dgm:cxn modelId="{D0A28FCF-57DA-4BD1-8B88-3025376E1040}" type="presParOf" srcId="{4906AB49-EBA0-4218-AA8A-0B72272AB14B}" destId="{C3D27F3B-B810-4495-9EE6-0158CC5FE718}" srcOrd="1" destOrd="0" presId="urn:microsoft.com/office/officeart/2005/8/layout/arrow6"/>
    <dgm:cxn modelId="{C58C0CA8-3C2A-4E2A-A93C-AA67601ACBE9}" type="presParOf" srcId="{4906AB49-EBA0-4218-AA8A-0B72272AB14B}" destId="{0121D342-72C2-4264-9681-DAF32897F711}" srcOrd="2" destOrd="0" presId="urn:microsoft.com/office/officeart/2005/8/layout/arrow6"/>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1F93193-FB88-4C76-A1C3-322683BC11CE}" type="doc">
      <dgm:prSet loTypeId="urn:microsoft.com/office/officeart/2005/8/layout/arrow6" loCatId="relationship" qsTypeId="urn:microsoft.com/office/officeart/2005/8/quickstyle/simple1" qsCatId="simple" csTypeId="urn:microsoft.com/office/officeart/2005/8/colors/colorful3" csCatId="colorful" phldr="1"/>
      <dgm:spPr/>
      <dgm:t>
        <a:bodyPr/>
        <a:lstStyle/>
        <a:p>
          <a:endParaRPr lang="zh-CN" altLang="en-US"/>
        </a:p>
      </dgm:t>
    </dgm:pt>
    <dgm:pt modelId="{81287656-1441-4D4D-939B-02F4EF576595}">
      <dgm:prSet phldrT="[文本]"/>
      <dgm:spPr/>
      <dgm:t>
        <a:bodyPr/>
        <a:lstStyle/>
        <a:p>
          <a:r>
            <a:rPr lang="zh-CN" altLang="en-US" dirty="0"/>
            <a:t>中东欧非欧盟成员国</a:t>
          </a:r>
        </a:p>
      </dgm:t>
    </dgm:pt>
    <dgm:pt modelId="{E3B65CDD-5707-45D0-B2C6-5D70D3D16A4E}" cxnId="{4B641DD3-7B99-47C9-B69C-DCB5A43FDC64}" type="parTrans">
      <dgm:prSet/>
      <dgm:spPr/>
      <dgm:t>
        <a:bodyPr/>
        <a:lstStyle/>
        <a:p>
          <a:endParaRPr lang="zh-CN" altLang="en-US"/>
        </a:p>
      </dgm:t>
    </dgm:pt>
    <dgm:pt modelId="{762DD383-27A6-4F2D-AAEE-29169BEEEA19}" cxnId="{4B641DD3-7B99-47C9-B69C-DCB5A43FDC64}" type="sibTrans">
      <dgm:prSet/>
      <dgm:spPr/>
      <dgm:t>
        <a:bodyPr/>
        <a:lstStyle/>
        <a:p>
          <a:endParaRPr lang="zh-CN" altLang="en-US"/>
        </a:p>
      </dgm:t>
    </dgm:pt>
    <dgm:pt modelId="{8FDCAC7C-F54F-4CB7-B52B-227EA2B6014A}">
      <dgm:prSet phldrT="[文本]"/>
      <dgm:spPr/>
      <dgm:t>
        <a:bodyPr/>
        <a:lstStyle/>
        <a:p>
          <a:r>
            <a:rPr lang="zh-CN" altLang="en-US" dirty="0"/>
            <a:t>欧盟发达国家</a:t>
          </a:r>
        </a:p>
      </dgm:t>
    </dgm:pt>
    <dgm:pt modelId="{FF676203-942C-40C5-BFE0-45439A9D94DB}" cxnId="{6D15DEDA-1398-4D27-ABC2-6623913AB7CD}" type="parTrans">
      <dgm:prSet/>
      <dgm:spPr/>
      <dgm:t>
        <a:bodyPr/>
        <a:lstStyle/>
        <a:p>
          <a:endParaRPr lang="zh-CN" altLang="en-US"/>
        </a:p>
      </dgm:t>
    </dgm:pt>
    <dgm:pt modelId="{9A98463A-9A51-4732-9511-839B3387B2C4}" cxnId="{6D15DEDA-1398-4D27-ABC2-6623913AB7CD}" type="sibTrans">
      <dgm:prSet/>
      <dgm:spPr/>
      <dgm:t>
        <a:bodyPr/>
        <a:lstStyle/>
        <a:p>
          <a:endParaRPr lang="zh-CN" altLang="en-US"/>
        </a:p>
      </dgm:t>
    </dgm:pt>
    <dgm:pt modelId="{4906AB49-EBA0-4218-AA8A-0B72272AB14B}" type="pres">
      <dgm:prSet presAssocID="{11F93193-FB88-4C76-A1C3-322683BC11CE}" presName="compositeShape" presStyleCnt="0">
        <dgm:presLayoutVars>
          <dgm:chMax val="2"/>
          <dgm:dir/>
          <dgm:resizeHandles val="exact"/>
        </dgm:presLayoutVars>
      </dgm:prSet>
      <dgm:spPr/>
      <dgm:t>
        <a:bodyPr/>
        <a:lstStyle/>
        <a:p>
          <a:endParaRPr lang="zh-CN" altLang="en-US"/>
        </a:p>
      </dgm:t>
    </dgm:pt>
    <dgm:pt modelId="{1AA86BEA-A156-414F-9BAD-0C78FB3ED3D2}" type="pres">
      <dgm:prSet presAssocID="{11F93193-FB88-4C76-A1C3-322683BC11CE}" presName="ribbon" presStyleLbl="node1" presStyleIdx="0" presStyleCnt="1"/>
      <dgm:spPr/>
    </dgm:pt>
    <dgm:pt modelId="{C3D27F3B-B810-4495-9EE6-0158CC5FE718}" type="pres">
      <dgm:prSet presAssocID="{11F93193-FB88-4C76-A1C3-322683BC11CE}" presName="leftArrowText" presStyleLbl="node1" presStyleIdx="0" presStyleCnt="1">
        <dgm:presLayoutVars>
          <dgm:chMax val="0"/>
          <dgm:bulletEnabled val="1"/>
        </dgm:presLayoutVars>
      </dgm:prSet>
      <dgm:spPr/>
      <dgm:t>
        <a:bodyPr/>
        <a:lstStyle/>
        <a:p>
          <a:endParaRPr lang="zh-CN" altLang="en-US"/>
        </a:p>
      </dgm:t>
    </dgm:pt>
    <dgm:pt modelId="{0121D342-72C2-4264-9681-DAF32897F711}" type="pres">
      <dgm:prSet presAssocID="{11F93193-FB88-4C76-A1C3-322683BC11CE}" presName="rightArrowText" presStyleLbl="node1" presStyleIdx="0" presStyleCnt="1">
        <dgm:presLayoutVars>
          <dgm:chMax val="0"/>
          <dgm:bulletEnabled val="1"/>
        </dgm:presLayoutVars>
      </dgm:prSet>
      <dgm:spPr/>
      <dgm:t>
        <a:bodyPr/>
        <a:lstStyle/>
        <a:p>
          <a:endParaRPr lang="zh-CN" altLang="en-US"/>
        </a:p>
      </dgm:t>
    </dgm:pt>
  </dgm:ptLst>
  <dgm:cxnLst>
    <dgm:cxn modelId="{4B641DD3-7B99-47C9-B69C-DCB5A43FDC64}" srcId="{11F93193-FB88-4C76-A1C3-322683BC11CE}" destId="{81287656-1441-4D4D-939B-02F4EF576595}" srcOrd="0" destOrd="0" parTransId="{E3B65CDD-5707-45D0-B2C6-5D70D3D16A4E}" sibTransId="{762DD383-27A6-4F2D-AAEE-29169BEEEA19}"/>
    <dgm:cxn modelId="{97302D35-2C8D-4870-836F-E3FE27B3CA0D}" type="presOf" srcId="{8FDCAC7C-F54F-4CB7-B52B-227EA2B6014A}" destId="{0121D342-72C2-4264-9681-DAF32897F711}" srcOrd="0" destOrd="0" presId="urn:microsoft.com/office/officeart/2005/8/layout/arrow6"/>
    <dgm:cxn modelId="{6D15DEDA-1398-4D27-ABC2-6623913AB7CD}" srcId="{11F93193-FB88-4C76-A1C3-322683BC11CE}" destId="{8FDCAC7C-F54F-4CB7-B52B-227EA2B6014A}" srcOrd="1" destOrd="0" parTransId="{FF676203-942C-40C5-BFE0-45439A9D94DB}" sibTransId="{9A98463A-9A51-4732-9511-839B3387B2C4}"/>
    <dgm:cxn modelId="{45876B39-D658-4285-8DFD-ADEEAEC20031}" type="presOf" srcId="{81287656-1441-4D4D-939B-02F4EF576595}" destId="{C3D27F3B-B810-4495-9EE6-0158CC5FE718}" srcOrd="0" destOrd="0" presId="urn:microsoft.com/office/officeart/2005/8/layout/arrow6"/>
    <dgm:cxn modelId="{0E214124-8D3C-4864-812D-D58055151912}" type="presOf" srcId="{11F93193-FB88-4C76-A1C3-322683BC11CE}" destId="{4906AB49-EBA0-4218-AA8A-0B72272AB14B}" srcOrd="0" destOrd="0" presId="urn:microsoft.com/office/officeart/2005/8/layout/arrow6"/>
    <dgm:cxn modelId="{08990B5D-01EB-49B6-B5CE-0139ADFAD0E7}" type="presParOf" srcId="{4906AB49-EBA0-4218-AA8A-0B72272AB14B}" destId="{1AA86BEA-A156-414F-9BAD-0C78FB3ED3D2}" srcOrd="0" destOrd="0" presId="urn:microsoft.com/office/officeart/2005/8/layout/arrow6"/>
    <dgm:cxn modelId="{D295CA66-F5F1-4425-938A-1DFFA1A3AB94}" type="presParOf" srcId="{4906AB49-EBA0-4218-AA8A-0B72272AB14B}" destId="{C3D27F3B-B810-4495-9EE6-0158CC5FE718}" srcOrd="1" destOrd="0" presId="urn:microsoft.com/office/officeart/2005/8/layout/arrow6"/>
    <dgm:cxn modelId="{83BA12E2-3BF3-4524-A2E7-4CA1ED4CE23B}" type="presParOf" srcId="{4906AB49-EBA0-4218-AA8A-0B72272AB14B}" destId="{0121D342-72C2-4264-9681-DAF32897F711}" srcOrd="2" destOrd="0" presId="urn:microsoft.com/office/officeart/2005/8/layout/arrow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8115A81-01B4-4CD8-BBA2-E3AD9F4D0A6F}"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zh-CN" altLang="en-US"/>
        </a:p>
      </dgm:t>
    </dgm:pt>
    <dgm:pt modelId="{F7DD0D39-6E1D-40F3-A2E7-A33C29B98A2F}">
      <dgm:prSet phldrT="[文本]"/>
      <dgm:spPr/>
      <dgm:t>
        <a:bodyPr/>
        <a:lstStyle/>
        <a:p>
          <a:r>
            <a:rPr lang="zh-CN" altLang="en-US" dirty="0"/>
            <a:t>一是法规制定上主动权不高</a:t>
          </a:r>
        </a:p>
      </dgm:t>
    </dgm:pt>
    <dgm:pt modelId="{B46FD881-5607-4428-930B-2AAC09E94757}" cxnId="{E98C5664-6578-4964-A943-FB624C10D2A5}" type="parTrans">
      <dgm:prSet/>
      <dgm:spPr/>
      <dgm:t>
        <a:bodyPr/>
        <a:lstStyle/>
        <a:p>
          <a:endParaRPr lang="zh-CN" altLang="en-US"/>
        </a:p>
      </dgm:t>
    </dgm:pt>
    <dgm:pt modelId="{2A564698-313F-4B65-8858-AC9F274BD90E}" cxnId="{E98C5664-6578-4964-A943-FB624C10D2A5}" type="sibTrans">
      <dgm:prSet/>
      <dgm:spPr/>
      <dgm:t>
        <a:bodyPr/>
        <a:lstStyle/>
        <a:p>
          <a:endParaRPr lang="zh-CN" altLang="en-US"/>
        </a:p>
      </dgm:t>
    </dgm:pt>
    <dgm:pt modelId="{E9BD8716-0D5F-4BE7-A74F-06E68FD7E472}">
      <dgm:prSet/>
      <dgm:spPr/>
      <dgm:t>
        <a:bodyPr/>
        <a:lstStyle/>
        <a:p>
          <a:r>
            <a:rPr lang="zh-CN" altLang="en-US" dirty="0"/>
            <a:t>二是标准制定上参与度不高</a:t>
          </a:r>
        </a:p>
      </dgm:t>
    </dgm:pt>
    <dgm:pt modelId="{467749AD-5405-4F6F-8782-5ED0B24CDBBC}" cxnId="{141AB427-F4F4-46A3-A9AF-DC75FC172447}" type="parTrans">
      <dgm:prSet/>
      <dgm:spPr/>
      <dgm:t>
        <a:bodyPr/>
        <a:lstStyle/>
        <a:p>
          <a:endParaRPr lang="zh-CN" altLang="en-US"/>
        </a:p>
      </dgm:t>
    </dgm:pt>
    <dgm:pt modelId="{BC300E21-1477-4766-91DA-614AAD8F52A8}" cxnId="{141AB427-F4F4-46A3-A9AF-DC75FC172447}" type="sibTrans">
      <dgm:prSet/>
      <dgm:spPr/>
      <dgm:t>
        <a:bodyPr/>
        <a:lstStyle/>
        <a:p>
          <a:endParaRPr lang="zh-CN" altLang="en-US"/>
        </a:p>
      </dgm:t>
    </dgm:pt>
    <dgm:pt modelId="{DEE90DD2-5CA2-48A2-B1A1-C599F28DD408}" type="pres">
      <dgm:prSet presAssocID="{38115A81-01B4-4CD8-BBA2-E3AD9F4D0A6F}" presName="linear" presStyleCnt="0">
        <dgm:presLayoutVars>
          <dgm:animLvl val="lvl"/>
          <dgm:resizeHandles val="exact"/>
        </dgm:presLayoutVars>
      </dgm:prSet>
      <dgm:spPr/>
      <dgm:t>
        <a:bodyPr/>
        <a:lstStyle/>
        <a:p>
          <a:endParaRPr lang="zh-CN" altLang="en-US"/>
        </a:p>
      </dgm:t>
    </dgm:pt>
    <dgm:pt modelId="{D68BFB35-4BAF-4524-BAF8-7D2913A9DB5A}" type="pres">
      <dgm:prSet presAssocID="{F7DD0D39-6E1D-40F3-A2E7-A33C29B98A2F}" presName="parentText" presStyleLbl="node1" presStyleIdx="0" presStyleCnt="2" custScaleX="78868">
        <dgm:presLayoutVars>
          <dgm:chMax val="0"/>
          <dgm:bulletEnabled val="1"/>
        </dgm:presLayoutVars>
      </dgm:prSet>
      <dgm:spPr/>
      <dgm:t>
        <a:bodyPr/>
        <a:lstStyle/>
        <a:p>
          <a:endParaRPr lang="zh-CN" altLang="en-US"/>
        </a:p>
      </dgm:t>
    </dgm:pt>
    <dgm:pt modelId="{64F4F334-C9FB-4A11-927F-C83B01783D63}" type="pres">
      <dgm:prSet presAssocID="{2A564698-313F-4B65-8858-AC9F274BD90E}" presName="spacer" presStyleCnt="0"/>
      <dgm:spPr/>
      <dgm:t>
        <a:bodyPr/>
        <a:lstStyle/>
        <a:p>
          <a:endParaRPr lang="zh-CN" altLang="en-US"/>
        </a:p>
      </dgm:t>
    </dgm:pt>
    <dgm:pt modelId="{46AD0753-EF66-429C-BB53-945C5703CEB7}" type="pres">
      <dgm:prSet presAssocID="{E9BD8716-0D5F-4BE7-A74F-06E68FD7E472}" presName="parentText" presStyleLbl="node1" presStyleIdx="1" presStyleCnt="2" custScaleX="79713">
        <dgm:presLayoutVars>
          <dgm:chMax val="0"/>
          <dgm:bulletEnabled val="1"/>
        </dgm:presLayoutVars>
      </dgm:prSet>
      <dgm:spPr/>
      <dgm:t>
        <a:bodyPr/>
        <a:lstStyle/>
        <a:p>
          <a:endParaRPr lang="zh-CN" altLang="en-US"/>
        </a:p>
      </dgm:t>
    </dgm:pt>
  </dgm:ptLst>
  <dgm:cxnLst>
    <dgm:cxn modelId="{78DB3D7D-1B8A-4A50-B5B7-E2702E8AD781}" type="presOf" srcId="{F7DD0D39-6E1D-40F3-A2E7-A33C29B98A2F}" destId="{D68BFB35-4BAF-4524-BAF8-7D2913A9DB5A}" srcOrd="0" destOrd="0" presId="urn:microsoft.com/office/officeart/2005/8/layout/vList2"/>
    <dgm:cxn modelId="{02F8693C-EB73-4048-8A36-BDDA784D037D}" type="presOf" srcId="{E9BD8716-0D5F-4BE7-A74F-06E68FD7E472}" destId="{46AD0753-EF66-429C-BB53-945C5703CEB7}" srcOrd="0" destOrd="0" presId="urn:microsoft.com/office/officeart/2005/8/layout/vList2"/>
    <dgm:cxn modelId="{E98C5664-6578-4964-A943-FB624C10D2A5}" srcId="{38115A81-01B4-4CD8-BBA2-E3AD9F4D0A6F}" destId="{F7DD0D39-6E1D-40F3-A2E7-A33C29B98A2F}" srcOrd="0" destOrd="0" parTransId="{B46FD881-5607-4428-930B-2AAC09E94757}" sibTransId="{2A564698-313F-4B65-8858-AC9F274BD90E}"/>
    <dgm:cxn modelId="{926D0BC0-4EF6-453D-9C5D-52C87B49B1AC}" type="presOf" srcId="{38115A81-01B4-4CD8-BBA2-E3AD9F4D0A6F}" destId="{DEE90DD2-5CA2-48A2-B1A1-C599F28DD408}" srcOrd="0" destOrd="0" presId="urn:microsoft.com/office/officeart/2005/8/layout/vList2"/>
    <dgm:cxn modelId="{141AB427-F4F4-46A3-A9AF-DC75FC172447}" srcId="{38115A81-01B4-4CD8-BBA2-E3AD9F4D0A6F}" destId="{E9BD8716-0D5F-4BE7-A74F-06E68FD7E472}" srcOrd="1" destOrd="0" parTransId="{467749AD-5405-4F6F-8782-5ED0B24CDBBC}" sibTransId="{BC300E21-1477-4766-91DA-614AAD8F52A8}"/>
    <dgm:cxn modelId="{B06152AB-A9DB-415D-97E9-3CD41E752EA8}" type="presParOf" srcId="{DEE90DD2-5CA2-48A2-B1A1-C599F28DD408}" destId="{D68BFB35-4BAF-4524-BAF8-7D2913A9DB5A}" srcOrd="0" destOrd="0" presId="urn:microsoft.com/office/officeart/2005/8/layout/vList2"/>
    <dgm:cxn modelId="{97ECB5F4-DBD7-486D-B0F1-8B5905F534F6}" type="presParOf" srcId="{DEE90DD2-5CA2-48A2-B1A1-C599F28DD408}" destId="{64F4F334-C9FB-4A11-927F-C83B01783D63}" srcOrd="1" destOrd="0" presId="urn:microsoft.com/office/officeart/2005/8/layout/vList2"/>
    <dgm:cxn modelId="{53AE41F7-95CC-43BD-B87C-0FDDD02D212A}" type="presParOf" srcId="{DEE90DD2-5CA2-48A2-B1A1-C599F28DD408}" destId="{46AD0753-EF66-429C-BB53-945C5703CEB7}" srcOrd="2" destOrd="0" presId="urn:microsoft.com/office/officeart/2005/8/layout/vList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473B558-916D-4CCD-860E-BDBAE0ED49F2}"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zh-CN" altLang="en-US"/>
        </a:p>
      </dgm:t>
    </dgm:pt>
    <dgm:pt modelId="{9CA0CD70-BDF8-49A4-971B-749DBB94E7DA}">
      <dgm:prSet phldrT="[文本]" custT="1"/>
      <dgm:spPr/>
      <dgm:t>
        <a:bodyPr/>
        <a:lstStyle/>
        <a:p>
          <a:r>
            <a:rPr lang="zh-CN" altLang="en-US" sz="2800" b="0" dirty="0"/>
            <a:t>一是标准机制方面高度依赖欧盟发达国家</a:t>
          </a:r>
        </a:p>
      </dgm:t>
    </dgm:pt>
    <dgm:pt modelId="{0AAA5648-9947-47AE-A023-EB39AE732192}" cxnId="{01FC8704-358D-4072-87ED-7845E95D24A2}" type="parTrans">
      <dgm:prSet/>
      <dgm:spPr/>
      <dgm:t>
        <a:bodyPr/>
        <a:lstStyle/>
        <a:p>
          <a:endParaRPr lang="zh-CN" altLang="en-US" sz="2800" b="0"/>
        </a:p>
      </dgm:t>
    </dgm:pt>
    <dgm:pt modelId="{7DA429FF-AFD2-431D-92F2-C2D79A5EFBD5}" cxnId="{01FC8704-358D-4072-87ED-7845E95D24A2}" type="sibTrans">
      <dgm:prSet/>
      <dgm:spPr/>
      <dgm:t>
        <a:bodyPr/>
        <a:lstStyle/>
        <a:p>
          <a:endParaRPr lang="zh-CN" altLang="en-US" sz="2800" b="0"/>
        </a:p>
      </dgm:t>
    </dgm:pt>
    <dgm:pt modelId="{7FC9E84A-2A26-4670-B59A-EB0A05E804CB}">
      <dgm:prSet custT="1"/>
      <dgm:spPr/>
      <dgm:t>
        <a:bodyPr/>
        <a:lstStyle/>
        <a:p>
          <a:r>
            <a:rPr lang="zh-CN" altLang="en-US" sz="2800" b="0"/>
            <a:t>二是风险危害评估方面依赖发达国家</a:t>
          </a:r>
          <a:endParaRPr lang="zh-CN" altLang="en-US" sz="2800" b="0" dirty="0"/>
        </a:p>
      </dgm:t>
    </dgm:pt>
    <dgm:pt modelId="{8A4BA98A-4CA2-4D1A-930A-E1B359E2035C}" cxnId="{9FE29E60-7E1C-402E-8812-210EE3230EFA}" type="parTrans">
      <dgm:prSet/>
      <dgm:spPr/>
      <dgm:t>
        <a:bodyPr/>
        <a:lstStyle/>
        <a:p>
          <a:endParaRPr lang="zh-CN" altLang="en-US" sz="2800" b="0"/>
        </a:p>
      </dgm:t>
    </dgm:pt>
    <dgm:pt modelId="{94FFBC47-4344-4F45-BE2F-699BC3F613B7}" cxnId="{9FE29E60-7E1C-402E-8812-210EE3230EFA}" type="sibTrans">
      <dgm:prSet/>
      <dgm:spPr/>
      <dgm:t>
        <a:bodyPr/>
        <a:lstStyle/>
        <a:p>
          <a:endParaRPr lang="zh-CN" altLang="en-US" sz="2800" b="0"/>
        </a:p>
      </dgm:t>
    </dgm:pt>
    <dgm:pt modelId="{CF777CAE-6DFB-44C1-904A-A8A8CFF28DC1}">
      <dgm:prSet custT="1"/>
      <dgm:spPr/>
      <dgm:t>
        <a:bodyPr/>
        <a:lstStyle/>
        <a:p>
          <a:r>
            <a:rPr lang="zh-CN" altLang="en-US" sz="2800" b="0"/>
            <a:t>三是检测认证技术的提高依赖欧盟发达国家</a:t>
          </a:r>
        </a:p>
      </dgm:t>
    </dgm:pt>
    <dgm:pt modelId="{CDBC70CB-A6D8-4206-9B98-82A05A955E30}" cxnId="{D3E09C30-F581-4A42-8951-E414CDCAF7A4}" type="parTrans">
      <dgm:prSet/>
      <dgm:spPr/>
      <dgm:t>
        <a:bodyPr/>
        <a:lstStyle/>
        <a:p>
          <a:endParaRPr lang="zh-CN" altLang="en-US" sz="2800" b="0"/>
        </a:p>
      </dgm:t>
    </dgm:pt>
    <dgm:pt modelId="{925A96F9-9F93-406B-B7BF-B7C2AA31A5C0}" cxnId="{D3E09C30-F581-4A42-8951-E414CDCAF7A4}" type="sibTrans">
      <dgm:prSet/>
      <dgm:spPr/>
      <dgm:t>
        <a:bodyPr/>
        <a:lstStyle/>
        <a:p>
          <a:endParaRPr lang="zh-CN" altLang="en-US" sz="2800" b="0"/>
        </a:p>
      </dgm:t>
    </dgm:pt>
    <dgm:pt modelId="{5D0E0785-3B29-43DF-9003-47298E8279F2}" type="pres">
      <dgm:prSet presAssocID="{4473B558-916D-4CCD-860E-BDBAE0ED49F2}" presName="linear" presStyleCnt="0">
        <dgm:presLayoutVars>
          <dgm:animLvl val="lvl"/>
          <dgm:resizeHandles val="exact"/>
        </dgm:presLayoutVars>
      </dgm:prSet>
      <dgm:spPr/>
      <dgm:t>
        <a:bodyPr/>
        <a:lstStyle/>
        <a:p>
          <a:endParaRPr lang="zh-CN" altLang="en-US"/>
        </a:p>
      </dgm:t>
    </dgm:pt>
    <dgm:pt modelId="{6856C1F9-09FA-4C3B-99CA-3594D9507106}" type="pres">
      <dgm:prSet presAssocID="{9CA0CD70-BDF8-49A4-971B-749DBB94E7DA}" presName="parentText" presStyleLbl="node1" presStyleIdx="0" presStyleCnt="3">
        <dgm:presLayoutVars>
          <dgm:chMax val="0"/>
          <dgm:bulletEnabled val="1"/>
        </dgm:presLayoutVars>
      </dgm:prSet>
      <dgm:spPr/>
      <dgm:t>
        <a:bodyPr/>
        <a:lstStyle/>
        <a:p>
          <a:endParaRPr lang="zh-CN" altLang="en-US"/>
        </a:p>
      </dgm:t>
    </dgm:pt>
    <dgm:pt modelId="{48A73293-1C7B-4135-9F8C-C8B9EA071793}" type="pres">
      <dgm:prSet presAssocID="{7DA429FF-AFD2-431D-92F2-C2D79A5EFBD5}" presName="spacer" presStyleCnt="0"/>
      <dgm:spPr/>
      <dgm:t>
        <a:bodyPr/>
        <a:lstStyle/>
        <a:p>
          <a:endParaRPr lang="zh-CN" altLang="en-US"/>
        </a:p>
      </dgm:t>
    </dgm:pt>
    <dgm:pt modelId="{86CAD754-99A8-4888-8FE4-B670893F64B4}" type="pres">
      <dgm:prSet presAssocID="{7FC9E84A-2A26-4670-B59A-EB0A05E804CB}" presName="parentText" presStyleLbl="node1" presStyleIdx="1" presStyleCnt="3">
        <dgm:presLayoutVars>
          <dgm:chMax val="0"/>
          <dgm:bulletEnabled val="1"/>
        </dgm:presLayoutVars>
      </dgm:prSet>
      <dgm:spPr/>
      <dgm:t>
        <a:bodyPr/>
        <a:lstStyle/>
        <a:p>
          <a:endParaRPr lang="zh-CN" altLang="en-US"/>
        </a:p>
      </dgm:t>
    </dgm:pt>
    <dgm:pt modelId="{D4D6236C-F83A-478F-8638-64D76FA3C549}" type="pres">
      <dgm:prSet presAssocID="{94FFBC47-4344-4F45-BE2F-699BC3F613B7}" presName="spacer" presStyleCnt="0"/>
      <dgm:spPr/>
      <dgm:t>
        <a:bodyPr/>
        <a:lstStyle/>
        <a:p>
          <a:endParaRPr lang="zh-CN" altLang="en-US"/>
        </a:p>
      </dgm:t>
    </dgm:pt>
    <dgm:pt modelId="{0C91F830-F7DD-4497-905D-FBAF5A28B345}" type="pres">
      <dgm:prSet presAssocID="{CF777CAE-6DFB-44C1-904A-A8A8CFF28DC1}" presName="parentText" presStyleLbl="node1" presStyleIdx="2" presStyleCnt="3">
        <dgm:presLayoutVars>
          <dgm:chMax val="0"/>
          <dgm:bulletEnabled val="1"/>
        </dgm:presLayoutVars>
      </dgm:prSet>
      <dgm:spPr/>
      <dgm:t>
        <a:bodyPr/>
        <a:lstStyle/>
        <a:p>
          <a:endParaRPr lang="zh-CN" altLang="en-US"/>
        </a:p>
      </dgm:t>
    </dgm:pt>
  </dgm:ptLst>
  <dgm:cxnLst>
    <dgm:cxn modelId="{789682A6-A012-42C6-B615-D85B1F664384}" type="presOf" srcId="{7FC9E84A-2A26-4670-B59A-EB0A05E804CB}" destId="{86CAD754-99A8-4888-8FE4-B670893F64B4}" srcOrd="0" destOrd="0" presId="urn:microsoft.com/office/officeart/2005/8/layout/vList2"/>
    <dgm:cxn modelId="{D3E09C30-F581-4A42-8951-E414CDCAF7A4}" srcId="{4473B558-916D-4CCD-860E-BDBAE0ED49F2}" destId="{CF777CAE-6DFB-44C1-904A-A8A8CFF28DC1}" srcOrd="2" destOrd="0" parTransId="{CDBC70CB-A6D8-4206-9B98-82A05A955E30}" sibTransId="{925A96F9-9F93-406B-B7BF-B7C2AA31A5C0}"/>
    <dgm:cxn modelId="{3823D2E7-5F86-4271-A425-CF6C757AC055}" type="presOf" srcId="{9CA0CD70-BDF8-49A4-971B-749DBB94E7DA}" destId="{6856C1F9-09FA-4C3B-99CA-3594D9507106}" srcOrd="0" destOrd="0" presId="urn:microsoft.com/office/officeart/2005/8/layout/vList2"/>
    <dgm:cxn modelId="{9FE29E60-7E1C-402E-8812-210EE3230EFA}" srcId="{4473B558-916D-4CCD-860E-BDBAE0ED49F2}" destId="{7FC9E84A-2A26-4670-B59A-EB0A05E804CB}" srcOrd="1" destOrd="0" parTransId="{8A4BA98A-4CA2-4D1A-930A-E1B359E2035C}" sibTransId="{94FFBC47-4344-4F45-BE2F-699BC3F613B7}"/>
    <dgm:cxn modelId="{13AFA2FD-5EE7-48B2-A0B4-5A633734906C}" type="presOf" srcId="{CF777CAE-6DFB-44C1-904A-A8A8CFF28DC1}" destId="{0C91F830-F7DD-4497-905D-FBAF5A28B345}" srcOrd="0" destOrd="0" presId="urn:microsoft.com/office/officeart/2005/8/layout/vList2"/>
    <dgm:cxn modelId="{01FC8704-358D-4072-87ED-7845E95D24A2}" srcId="{4473B558-916D-4CCD-860E-BDBAE0ED49F2}" destId="{9CA0CD70-BDF8-49A4-971B-749DBB94E7DA}" srcOrd="0" destOrd="0" parTransId="{0AAA5648-9947-47AE-A023-EB39AE732192}" sibTransId="{7DA429FF-AFD2-431D-92F2-C2D79A5EFBD5}"/>
    <dgm:cxn modelId="{1DE63808-41A5-4967-8BEC-38A238B5A448}" type="presOf" srcId="{4473B558-916D-4CCD-860E-BDBAE0ED49F2}" destId="{5D0E0785-3B29-43DF-9003-47298E8279F2}" srcOrd="0" destOrd="0" presId="urn:microsoft.com/office/officeart/2005/8/layout/vList2"/>
    <dgm:cxn modelId="{1776D9DA-112D-4130-9230-8CA786331868}" type="presParOf" srcId="{5D0E0785-3B29-43DF-9003-47298E8279F2}" destId="{6856C1F9-09FA-4C3B-99CA-3594D9507106}" srcOrd="0" destOrd="0" presId="urn:microsoft.com/office/officeart/2005/8/layout/vList2"/>
    <dgm:cxn modelId="{A8DF4A30-7384-4050-8491-0F33052A38EA}" type="presParOf" srcId="{5D0E0785-3B29-43DF-9003-47298E8279F2}" destId="{48A73293-1C7B-4135-9F8C-C8B9EA071793}" srcOrd="1" destOrd="0" presId="urn:microsoft.com/office/officeart/2005/8/layout/vList2"/>
    <dgm:cxn modelId="{78386308-0D94-4E25-9208-E852E2423B4C}" type="presParOf" srcId="{5D0E0785-3B29-43DF-9003-47298E8279F2}" destId="{86CAD754-99A8-4888-8FE4-B670893F64B4}" srcOrd="2" destOrd="0" presId="urn:microsoft.com/office/officeart/2005/8/layout/vList2"/>
    <dgm:cxn modelId="{E5792120-D61D-4AD3-ACAB-89F205EE7E1E}" type="presParOf" srcId="{5D0E0785-3B29-43DF-9003-47298E8279F2}" destId="{D4D6236C-F83A-478F-8638-64D76FA3C549}" srcOrd="3" destOrd="0" presId="urn:microsoft.com/office/officeart/2005/8/layout/vList2"/>
    <dgm:cxn modelId="{E0E664F0-7793-4F4F-96C5-0F8CE10C67F1}" type="presParOf" srcId="{5D0E0785-3B29-43DF-9003-47298E8279F2}" destId="{0C91F830-F7DD-4497-905D-FBAF5A28B345}" srcOrd="4" destOrd="0" presId="urn:microsoft.com/office/officeart/2005/8/layout/vList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B27800F-B09B-472E-BDD4-387EE30D6FD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zh-CN" altLang="en-US"/>
        </a:p>
      </dgm:t>
    </dgm:pt>
    <dgm:pt modelId="{3A022D17-3363-471D-8C17-E092FFDDAFD8}">
      <dgm:prSet phldrT="[文本]"/>
      <dgm:spPr/>
      <dgm:t>
        <a:bodyPr/>
        <a:lstStyle/>
        <a:p>
          <a:r>
            <a:rPr lang="zh-CN" altLang="en-US" dirty="0"/>
            <a:t>标准与法规体系水平与欧盟的差异</a:t>
          </a:r>
        </a:p>
      </dgm:t>
    </dgm:pt>
    <dgm:pt modelId="{1CE06426-1231-4D7F-A2B3-9FBCA326D3DB}" cxnId="{1F556358-E4DF-4BD6-BA78-08CD2A70BB8E}" type="parTrans">
      <dgm:prSet/>
      <dgm:spPr/>
      <dgm:t>
        <a:bodyPr/>
        <a:lstStyle/>
        <a:p>
          <a:endParaRPr lang="zh-CN" altLang="en-US"/>
        </a:p>
      </dgm:t>
    </dgm:pt>
    <dgm:pt modelId="{1D72668D-CF57-4F7B-B6DF-3C13E2D40641}" cxnId="{1F556358-E4DF-4BD6-BA78-08CD2A70BB8E}" type="sibTrans">
      <dgm:prSet/>
      <dgm:spPr/>
      <dgm:t>
        <a:bodyPr/>
        <a:lstStyle/>
        <a:p>
          <a:endParaRPr lang="zh-CN" altLang="en-US"/>
        </a:p>
      </dgm:t>
    </dgm:pt>
    <dgm:pt modelId="{8E90FBD7-929B-4DE0-9FEA-92006436DA23}">
      <dgm:prSet/>
      <dgm:spPr/>
      <dgm:t>
        <a:bodyPr/>
        <a:lstStyle/>
        <a:p>
          <a:r>
            <a:rPr lang="zh-CN" altLang="en-US" b="0" dirty="0"/>
            <a:t>一是行政机构的设置与欧盟框架下的执行机构设置不配套</a:t>
          </a:r>
        </a:p>
      </dgm:t>
    </dgm:pt>
    <dgm:pt modelId="{E1AB06B6-B401-43B5-9F13-E3D7A7114983}" cxnId="{D5E1C92A-9D29-490C-AA3E-A5CACFF1788D}" type="parTrans">
      <dgm:prSet/>
      <dgm:spPr/>
      <dgm:t>
        <a:bodyPr/>
        <a:lstStyle/>
        <a:p>
          <a:endParaRPr lang="zh-CN" altLang="en-US"/>
        </a:p>
      </dgm:t>
    </dgm:pt>
    <dgm:pt modelId="{536B6087-F6C8-4123-A4F3-9FBFF52886B0}" cxnId="{D5E1C92A-9D29-490C-AA3E-A5CACFF1788D}" type="sibTrans">
      <dgm:prSet/>
      <dgm:spPr/>
      <dgm:t>
        <a:bodyPr/>
        <a:lstStyle/>
        <a:p>
          <a:endParaRPr lang="zh-CN" altLang="en-US"/>
        </a:p>
      </dgm:t>
    </dgm:pt>
    <dgm:pt modelId="{9CC68999-DBFB-4FE5-883C-5A4BF5463807}">
      <dgm:prSet/>
      <dgm:spPr/>
      <dgm:t>
        <a:bodyPr/>
        <a:lstStyle/>
        <a:p>
          <a:r>
            <a:rPr lang="zh-CN" altLang="en-US" b="0" dirty="0"/>
            <a:t>二是与执行欧盟相关要求的职能缺位情况普遍</a:t>
          </a:r>
        </a:p>
      </dgm:t>
    </dgm:pt>
    <dgm:pt modelId="{614E4475-1AD2-4886-B409-EBBED93A822F}" cxnId="{67291FBB-D587-420C-A8B0-242DED5B9D57}" type="parTrans">
      <dgm:prSet/>
      <dgm:spPr/>
      <dgm:t>
        <a:bodyPr/>
        <a:lstStyle/>
        <a:p>
          <a:endParaRPr lang="zh-CN" altLang="en-US"/>
        </a:p>
      </dgm:t>
    </dgm:pt>
    <dgm:pt modelId="{68556FFD-D08C-4E19-A6FE-FFD63D1FD385}" cxnId="{67291FBB-D587-420C-A8B0-242DED5B9D57}" type="sibTrans">
      <dgm:prSet/>
      <dgm:spPr/>
      <dgm:t>
        <a:bodyPr/>
        <a:lstStyle/>
        <a:p>
          <a:endParaRPr lang="zh-CN" altLang="en-US"/>
        </a:p>
      </dgm:t>
    </dgm:pt>
    <dgm:pt modelId="{7C6A73D0-598F-4084-BC5B-FFD3D27DE8EE}">
      <dgm:prSet/>
      <dgm:spPr/>
      <dgm:t>
        <a:bodyPr/>
        <a:lstStyle/>
        <a:p>
          <a:r>
            <a:rPr lang="zh-CN" altLang="en-US" b="0" dirty="0"/>
            <a:t>三是监管体系不完整</a:t>
          </a:r>
        </a:p>
      </dgm:t>
    </dgm:pt>
    <dgm:pt modelId="{5B0B6227-963F-4920-AE7C-857C13131397}" cxnId="{87AE6489-7316-4236-9740-329563F5B6A9}" type="parTrans">
      <dgm:prSet/>
      <dgm:spPr/>
      <dgm:t>
        <a:bodyPr/>
        <a:lstStyle/>
        <a:p>
          <a:endParaRPr lang="zh-CN" altLang="en-US"/>
        </a:p>
      </dgm:t>
    </dgm:pt>
    <dgm:pt modelId="{C5A44135-7D21-43E1-BE5B-D500816104AF}" cxnId="{87AE6489-7316-4236-9740-329563F5B6A9}" type="sibTrans">
      <dgm:prSet/>
      <dgm:spPr/>
      <dgm:t>
        <a:bodyPr/>
        <a:lstStyle/>
        <a:p>
          <a:endParaRPr lang="zh-CN" altLang="en-US"/>
        </a:p>
      </dgm:t>
    </dgm:pt>
    <dgm:pt modelId="{8EBE041E-73AD-46C5-9180-5F61A43649BF}" type="pres">
      <dgm:prSet presAssocID="{9B27800F-B09B-472E-BDD4-387EE30D6FD7}" presName="linear" presStyleCnt="0">
        <dgm:presLayoutVars>
          <dgm:dir/>
          <dgm:animLvl val="lvl"/>
          <dgm:resizeHandles val="exact"/>
        </dgm:presLayoutVars>
      </dgm:prSet>
      <dgm:spPr/>
      <dgm:t>
        <a:bodyPr/>
        <a:lstStyle/>
        <a:p>
          <a:endParaRPr lang="zh-CN" altLang="en-US"/>
        </a:p>
      </dgm:t>
    </dgm:pt>
    <dgm:pt modelId="{FDA24919-2320-4765-97B2-D5712E96584D}" type="pres">
      <dgm:prSet presAssocID="{3A022D17-3363-471D-8C17-E092FFDDAFD8}" presName="parentLin" presStyleCnt="0"/>
      <dgm:spPr/>
    </dgm:pt>
    <dgm:pt modelId="{7D807337-CB93-438B-B01B-C34CF103D323}" type="pres">
      <dgm:prSet presAssocID="{3A022D17-3363-471D-8C17-E092FFDDAFD8}" presName="parentLeftMargin" presStyleLbl="node1" presStyleIdx="0" presStyleCnt="1"/>
      <dgm:spPr/>
      <dgm:t>
        <a:bodyPr/>
        <a:lstStyle/>
        <a:p>
          <a:endParaRPr lang="zh-CN" altLang="en-US"/>
        </a:p>
      </dgm:t>
    </dgm:pt>
    <dgm:pt modelId="{0FE8CA6D-58C3-4007-BFEB-7A651564BCC9}" type="pres">
      <dgm:prSet presAssocID="{3A022D17-3363-471D-8C17-E092FFDDAFD8}" presName="parentText" presStyleLbl="node1" presStyleIdx="0" presStyleCnt="1">
        <dgm:presLayoutVars>
          <dgm:chMax val="0"/>
          <dgm:bulletEnabled val="1"/>
        </dgm:presLayoutVars>
      </dgm:prSet>
      <dgm:spPr/>
      <dgm:t>
        <a:bodyPr/>
        <a:lstStyle/>
        <a:p>
          <a:endParaRPr lang="zh-CN" altLang="en-US"/>
        </a:p>
      </dgm:t>
    </dgm:pt>
    <dgm:pt modelId="{00B1BEF6-2E56-4902-B38F-93C42EBEC545}" type="pres">
      <dgm:prSet presAssocID="{3A022D17-3363-471D-8C17-E092FFDDAFD8}" presName="negativeSpace" presStyleCnt="0"/>
      <dgm:spPr/>
    </dgm:pt>
    <dgm:pt modelId="{B75A688F-6CD4-431C-B4A5-98E0E6A4441F}" type="pres">
      <dgm:prSet presAssocID="{3A022D17-3363-471D-8C17-E092FFDDAFD8}" presName="childText" presStyleLbl="conFgAcc1" presStyleIdx="0" presStyleCnt="1">
        <dgm:presLayoutVars>
          <dgm:bulletEnabled val="1"/>
        </dgm:presLayoutVars>
      </dgm:prSet>
      <dgm:spPr/>
      <dgm:t>
        <a:bodyPr/>
        <a:lstStyle/>
        <a:p>
          <a:endParaRPr lang="zh-CN" altLang="en-US"/>
        </a:p>
      </dgm:t>
    </dgm:pt>
  </dgm:ptLst>
  <dgm:cxnLst>
    <dgm:cxn modelId="{A956D312-3714-45EA-BFD8-E65CC1D83021}" type="presOf" srcId="{3A022D17-3363-471D-8C17-E092FFDDAFD8}" destId="{7D807337-CB93-438B-B01B-C34CF103D323}" srcOrd="0" destOrd="0" presId="urn:microsoft.com/office/officeart/2005/8/layout/list1"/>
    <dgm:cxn modelId="{E0895201-CFD7-417A-94F4-CBC0FA4AEAE4}" type="presOf" srcId="{3A022D17-3363-471D-8C17-E092FFDDAFD8}" destId="{0FE8CA6D-58C3-4007-BFEB-7A651564BCC9}" srcOrd="1" destOrd="0" presId="urn:microsoft.com/office/officeart/2005/8/layout/list1"/>
    <dgm:cxn modelId="{68F1CBF7-EBC5-49CA-8A68-561461829183}" type="presOf" srcId="{8E90FBD7-929B-4DE0-9FEA-92006436DA23}" destId="{B75A688F-6CD4-431C-B4A5-98E0E6A4441F}" srcOrd="0" destOrd="0" presId="urn:microsoft.com/office/officeart/2005/8/layout/list1"/>
    <dgm:cxn modelId="{67291FBB-D587-420C-A8B0-242DED5B9D57}" srcId="{3A022D17-3363-471D-8C17-E092FFDDAFD8}" destId="{9CC68999-DBFB-4FE5-883C-5A4BF5463807}" srcOrd="1" destOrd="0" parTransId="{614E4475-1AD2-4886-B409-EBBED93A822F}" sibTransId="{68556FFD-D08C-4E19-A6FE-FFD63D1FD385}"/>
    <dgm:cxn modelId="{1F556358-E4DF-4BD6-BA78-08CD2A70BB8E}" srcId="{9B27800F-B09B-472E-BDD4-387EE30D6FD7}" destId="{3A022D17-3363-471D-8C17-E092FFDDAFD8}" srcOrd="0" destOrd="0" parTransId="{1CE06426-1231-4D7F-A2B3-9FBCA326D3DB}" sibTransId="{1D72668D-CF57-4F7B-B6DF-3C13E2D40641}"/>
    <dgm:cxn modelId="{87AE6489-7316-4236-9740-329563F5B6A9}" srcId="{3A022D17-3363-471D-8C17-E092FFDDAFD8}" destId="{7C6A73D0-598F-4084-BC5B-FFD3D27DE8EE}" srcOrd="2" destOrd="0" parTransId="{5B0B6227-963F-4920-AE7C-857C13131397}" sibTransId="{C5A44135-7D21-43E1-BE5B-D500816104AF}"/>
    <dgm:cxn modelId="{0DA5906B-DD90-41B9-B6A1-78D2894C320C}" type="presOf" srcId="{9B27800F-B09B-472E-BDD4-387EE30D6FD7}" destId="{8EBE041E-73AD-46C5-9180-5F61A43649BF}" srcOrd="0" destOrd="0" presId="urn:microsoft.com/office/officeart/2005/8/layout/list1"/>
    <dgm:cxn modelId="{26D911BF-77D1-421C-B887-443BFCE70A59}" type="presOf" srcId="{7C6A73D0-598F-4084-BC5B-FFD3D27DE8EE}" destId="{B75A688F-6CD4-431C-B4A5-98E0E6A4441F}" srcOrd="0" destOrd="2" presId="urn:microsoft.com/office/officeart/2005/8/layout/list1"/>
    <dgm:cxn modelId="{3DF2CB87-D417-451A-BF1D-D9889E0D96F4}" type="presOf" srcId="{9CC68999-DBFB-4FE5-883C-5A4BF5463807}" destId="{B75A688F-6CD4-431C-B4A5-98E0E6A4441F}" srcOrd="0" destOrd="1" presId="urn:microsoft.com/office/officeart/2005/8/layout/list1"/>
    <dgm:cxn modelId="{D5E1C92A-9D29-490C-AA3E-A5CACFF1788D}" srcId="{3A022D17-3363-471D-8C17-E092FFDDAFD8}" destId="{8E90FBD7-929B-4DE0-9FEA-92006436DA23}" srcOrd="0" destOrd="0" parTransId="{E1AB06B6-B401-43B5-9F13-E3D7A7114983}" sibTransId="{536B6087-F6C8-4123-A4F3-9FBFF52886B0}"/>
    <dgm:cxn modelId="{A3490DB8-DE9B-41A1-9E7F-5F0A3322D3B5}" type="presParOf" srcId="{8EBE041E-73AD-46C5-9180-5F61A43649BF}" destId="{FDA24919-2320-4765-97B2-D5712E96584D}" srcOrd="0" destOrd="0" presId="urn:microsoft.com/office/officeart/2005/8/layout/list1"/>
    <dgm:cxn modelId="{C8731985-03CF-49E5-8A69-68A7A5F01C7C}" type="presParOf" srcId="{FDA24919-2320-4765-97B2-D5712E96584D}" destId="{7D807337-CB93-438B-B01B-C34CF103D323}" srcOrd="0" destOrd="0" presId="urn:microsoft.com/office/officeart/2005/8/layout/list1"/>
    <dgm:cxn modelId="{A06A0836-D0D3-434C-BF02-EE8B0B62E0AB}" type="presParOf" srcId="{FDA24919-2320-4765-97B2-D5712E96584D}" destId="{0FE8CA6D-58C3-4007-BFEB-7A651564BCC9}" srcOrd="1" destOrd="0" presId="urn:microsoft.com/office/officeart/2005/8/layout/list1"/>
    <dgm:cxn modelId="{F61CD3BA-C984-4777-A692-D0CA9434921C}" type="presParOf" srcId="{8EBE041E-73AD-46C5-9180-5F61A43649BF}" destId="{00B1BEF6-2E56-4902-B38F-93C42EBEC545}" srcOrd="1" destOrd="0" presId="urn:microsoft.com/office/officeart/2005/8/layout/list1"/>
    <dgm:cxn modelId="{028E5E1D-2740-4A29-BEBB-A271CA8685BB}" type="presParOf" srcId="{8EBE041E-73AD-46C5-9180-5F61A43649BF}" destId="{B75A688F-6CD4-431C-B4A5-98E0E6A4441F}" srcOrd="2" destOrd="0" presId="urn:microsoft.com/office/officeart/2005/8/layout/list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2BED327-285B-489E-8F24-FEF44CC19263}" type="doc">
      <dgm:prSet loTypeId="urn:microsoft.com/office/officeart/2008/layout/AlternatingPictureBlocks" loCatId="list" qsTypeId="urn:microsoft.com/office/officeart/2005/8/quickstyle/simple5" qsCatId="simple" csTypeId="urn:microsoft.com/office/officeart/2005/8/colors/accent3_3" csCatId="accent3" phldr="1"/>
      <dgm:spPr/>
      <dgm:t>
        <a:bodyPr/>
        <a:lstStyle/>
        <a:p>
          <a:endParaRPr lang="zh-CN" altLang="en-US"/>
        </a:p>
      </dgm:t>
    </dgm:pt>
    <dgm:pt modelId="{1DDDF88B-4208-4724-9D0F-06E0991899BB}">
      <dgm:prSet phldrT="[文本]"/>
      <dgm:spPr/>
      <dgm:t>
        <a:bodyPr/>
        <a:lstStyle/>
        <a:p>
          <a:r>
            <a:rPr lang="zh-CN" altLang="en-US" dirty="0"/>
            <a:t>技术法规体系不健全，与欧盟的指令体系不配套</a:t>
          </a:r>
        </a:p>
      </dgm:t>
    </dgm:pt>
    <dgm:pt modelId="{9C3E8578-0D16-4428-8895-4B9F2478418C}" cxnId="{DA4B42E5-20BA-4A2D-AC96-AC3863B15328}" type="parTrans">
      <dgm:prSet/>
      <dgm:spPr/>
      <dgm:t>
        <a:bodyPr/>
        <a:lstStyle/>
        <a:p>
          <a:endParaRPr lang="zh-CN" altLang="en-US"/>
        </a:p>
      </dgm:t>
    </dgm:pt>
    <dgm:pt modelId="{41A0C033-8CC6-45EF-8EC8-89A1D4A1BBF4}" cxnId="{DA4B42E5-20BA-4A2D-AC96-AC3863B15328}" type="sibTrans">
      <dgm:prSet/>
      <dgm:spPr/>
      <dgm:t>
        <a:bodyPr/>
        <a:lstStyle/>
        <a:p>
          <a:endParaRPr lang="zh-CN" altLang="en-US"/>
        </a:p>
      </dgm:t>
    </dgm:pt>
    <dgm:pt modelId="{66DF1851-8ADC-4DA3-9A13-F3EAF0A6D901}">
      <dgm:prSet/>
      <dgm:spPr/>
      <dgm:t>
        <a:bodyPr/>
        <a:lstStyle/>
        <a:p>
          <a:r>
            <a:rPr lang="zh-CN" altLang="en-US" dirty="0"/>
            <a:t>一是没有统一的支持技术法规体系的上位法</a:t>
          </a:r>
        </a:p>
      </dgm:t>
    </dgm:pt>
    <dgm:pt modelId="{3A369FE1-7521-40C5-BDFF-1D1073BF73E6}" cxnId="{38A79123-646A-4D87-8EF2-F9F374CA02DC}" type="parTrans">
      <dgm:prSet/>
      <dgm:spPr/>
      <dgm:t>
        <a:bodyPr/>
        <a:lstStyle/>
        <a:p>
          <a:endParaRPr lang="zh-CN" altLang="en-US"/>
        </a:p>
      </dgm:t>
    </dgm:pt>
    <dgm:pt modelId="{F6C0965D-0FFE-488E-A3E9-424C0083FFEA}" cxnId="{38A79123-646A-4D87-8EF2-F9F374CA02DC}" type="sibTrans">
      <dgm:prSet/>
      <dgm:spPr/>
      <dgm:t>
        <a:bodyPr/>
        <a:lstStyle/>
        <a:p>
          <a:endParaRPr lang="zh-CN" altLang="en-US"/>
        </a:p>
      </dgm:t>
    </dgm:pt>
    <dgm:pt modelId="{F7941F6C-BBBA-4106-AED2-010690F8945A}">
      <dgm:prSet/>
      <dgm:spPr/>
      <dgm:t>
        <a:bodyPr/>
        <a:lstStyle/>
        <a:p>
          <a:r>
            <a:rPr lang="zh-CN" altLang="en-US" dirty="0"/>
            <a:t>二是技术法规不完整，不少领域存在空白</a:t>
          </a:r>
        </a:p>
      </dgm:t>
    </dgm:pt>
    <dgm:pt modelId="{8A818452-60D8-4DE6-94D4-498480146953}" cxnId="{373B4888-DC43-495B-8979-C3BB4BB41B8E}" type="parTrans">
      <dgm:prSet/>
      <dgm:spPr/>
      <dgm:t>
        <a:bodyPr/>
        <a:lstStyle/>
        <a:p>
          <a:endParaRPr lang="zh-CN" altLang="en-US"/>
        </a:p>
      </dgm:t>
    </dgm:pt>
    <dgm:pt modelId="{BC8BB54E-DFEA-473D-92F0-2577CF0D5066}" cxnId="{373B4888-DC43-495B-8979-C3BB4BB41B8E}" type="sibTrans">
      <dgm:prSet/>
      <dgm:spPr/>
      <dgm:t>
        <a:bodyPr/>
        <a:lstStyle/>
        <a:p>
          <a:endParaRPr lang="zh-CN" altLang="en-US"/>
        </a:p>
      </dgm:t>
    </dgm:pt>
    <dgm:pt modelId="{7F81864E-0BB0-4BEC-84E7-EAE93E99343B}">
      <dgm:prSet/>
      <dgm:spPr/>
      <dgm:t>
        <a:bodyPr/>
        <a:lstStyle/>
        <a:p>
          <a:r>
            <a:rPr lang="zh-CN" altLang="en-US" dirty="0"/>
            <a:t>三是多个法规之间的协调性较差</a:t>
          </a:r>
        </a:p>
      </dgm:t>
    </dgm:pt>
    <dgm:pt modelId="{D72E7F3C-1D61-4CD1-B47F-94FA942E4AB2}" cxnId="{88090A08-85EF-4886-AE55-8F448B22AA06}" type="parTrans">
      <dgm:prSet/>
      <dgm:spPr/>
      <dgm:t>
        <a:bodyPr/>
        <a:lstStyle/>
        <a:p>
          <a:endParaRPr lang="zh-CN" altLang="en-US"/>
        </a:p>
      </dgm:t>
    </dgm:pt>
    <dgm:pt modelId="{A8D8DDD9-3BE9-4D9C-A9A3-AF24224EC6B9}" cxnId="{88090A08-85EF-4886-AE55-8F448B22AA06}" type="sibTrans">
      <dgm:prSet/>
      <dgm:spPr/>
      <dgm:t>
        <a:bodyPr/>
        <a:lstStyle/>
        <a:p>
          <a:endParaRPr lang="zh-CN" altLang="en-US"/>
        </a:p>
      </dgm:t>
    </dgm:pt>
    <dgm:pt modelId="{A4036BA2-7A5F-4B51-A6C1-CE59A426DD65}" type="pres">
      <dgm:prSet presAssocID="{A2BED327-285B-489E-8F24-FEF44CC19263}" presName="linearFlow" presStyleCnt="0">
        <dgm:presLayoutVars>
          <dgm:dir/>
          <dgm:resizeHandles val="exact"/>
        </dgm:presLayoutVars>
      </dgm:prSet>
      <dgm:spPr/>
      <dgm:t>
        <a:bodyPr/>
        <a:lstStyle/>
        <a:p>
          <a:endParaRPr lang="zh-CN" altLang="en-US"/>
        </a:p>
      </dgm:t>
    </dgm:pt>
    <dgm:pt modelId="{AC979E03-0AF2-4044-A22F-CB136AA07A49}" type="pres">
      <dgm:prSet presAssocID="{1DDDF88B-4208-4724-9D0F-06E0991899BB}" presName="comp" presStyleCnt="0"/>
      <dgm:spPr/>
      <dgm:t>
        <a:bodyPr/>
        <a:lstStyle/>
        <a:p>
          <a:endParaRPr lang="zh-CN" altLang="en-US"/>
        </a:p>
      </dgm:t>
    </dgm:pt>
    <dgm:pt modelId="{18526EF4-9F1E-4BF6-A756-94FD7ADC8D06}" type="pres">
      <dgm:prSet presAssocID="{1DDDF88B-4208-4724-9D0F-06E0991899BB}" presName="rect2" presStyleLbl="node1" presStyleIdx="0" presStyleCnt="1" custScaleY="153912">
        <dgm:presLayoutVars>
          <dgm:bulletEnabled val="1"/>
        </dgm:presLayoutVars>
      </dgm:prSet>
      <dgm:spPr/>
      <dgm:t>
        <a:bodyPr/>
        <a:lstStyle/>
        <a:p>
          <a:endParaRPr lang="zh-CN" altLang="en-US"/>
        </a:p>
      </dgm:t>
    </dgm:pt>
    <dgm:pt modelId="{935FDC01-13F6-4C1A-BBBA-6C3AD6C7F6AB}" type="pres">
      <dgm:prSet presAssocID="{1DDDF88B-4208-4724-9D0F-06E0991899BB}" presName="rect1" presStyleLbl="lnNode1" presStyleIdx="0" presStyleCnt="1" custScaleX="70959" custScaleY="55801" custLinFactNeighborX="5638" custLinFactNeighborY="-20467"/>
      <dgm:spPr>
        <a:solidFill>
          <a:schemeClr val="accent6">
            <a:lumMod val="40000"/>
            <a:lumOff val="60000"/>
          </a:schemeClr>
        </a:solidFill>
      </dgm:spPr>
      <dgm:t>
        <a:bodyPr/>
        <a:lstStyle/>
        <a:p>
          <a:endParaRPr lang="zh-CN" altLang="en-US"/>
        </a:p>
      </dgm:t>
    </dgm:pt>
  </dgm:ptLst>
  <dgm:cxnLst>
    <dgm:cxn modelId="{81F634AE-4DF8-4ADC-B5AE-547B56917595}" type="presOf" srcId="{F7941F6C-BBBA-4106-AED2-010690F8945A}" destId="{18526EF4-9F1E-4BF6-A756-94FD7ADC8D06}" srcOrd="0" destOrd="2" presId="urn:microsoft.com/office/officeart/2008/layout/AlternatingPictureBlocks"/>
    <dgm:cxn modelId="{373B4888-DC43-495B-8979-C3BB4BB41B8E}" srcId="{1DDDF88B-4208-4724-9D0F-06E0991899BB}" destId="{F7941F6C-BBBA-4106-AED2-010690F8945A}" srcOrd="1" destOrd="0" parTransId="{8A818452-60D8-4DE6-94D4-498480146953}" sibTransId="{BC8BB54E-DFEA-473D-92F0-2577CF0D5066}"/>
    <dgm:cxn modelId="{5B34F193-1256-459D-A905-4E929C1525D4}" type="presOf" srcId="{1DDDF88B-4208-4724-9D0F-06E0991899BB}" destId="{18526EF4-9F1E-4BF6-A756-94FD7ADC8D06}" srcOrd="0" destOrd="0" presId="urn:microsoft.com/office/officeart/2008/layout/AlternatingPictureBlocks"/>
    <dgm:cxn modelId="{88090A08-85EF-4886-AE55-8F448B22AA06}" srcId="{1DDDF88B-4208-4724-9D0F-06E0991899BB}" destId="{7F81864E-0BB0-4BEC-84E7-EAE93E99343B}" srcOrd="2" destOrd="0" parTransId="{D72E7F3C-1D61-4CD1-B47F-94FA942E4AB2}" sibTransId="{A8D8DDD9-3BE9-4D9C-A9A3-AF24224EC6B9}"/>
    <dgm:cxn modelId="{603E821D-0653-4861-9C3A-FAA25C495A07}" type="presOf" srcId="{66DF1851-8ADC-4DA3-9A13-F3EAF0A6D901}" destId="{18526EF4-9F1E-4BF6-A756-94FD7ADC8D06}" srcOrd="0" destOrd="1" presId="urn:microsoft.com/office/officeart/2008/layout/AlternatingPictureBlocks"/>
    <dgm:cxn modelId="{F3CCD6A5-2DFE-4CB2-8093-AAA3C0163ED4}" type="presOf" srcId="{7F81864E-0BB0-4BEC-84E7-EAE93E99343B}" destId="{18526EF4-9F1E-4BF6-A756-94FD7ADC8D06}" srcOrd="0" destOrd="3" presId="urn:microsoft.com/office/officeart/2008/layout/AlternatingPictureBlocks"/>
    <dgm:cxn modelId="{DA4B42E5-20BA-4A2D-AC96-AC3863B15328}" srcId="{A2BED327-285B-489E-8F24-FEF44CC19263}" destId="{1DDDF88B-4208-4724-9D0F-06E0991899BB}" srcOrd="0" destOrd="0" parTransId="{9C3E8578-0D16-4428-8895-4B9F2478418C}" sibTransId="{41A0C033-8CC6-45EF-8EC8-89A1D4A1BBF4}"/>
    <dgm:cxn modelId="{DECF2803-8D17-411A-804D-5F906D2C1BD1}" type="presOf" srcId="{A2BED327-285B-489E-8F24-FEF44CC19263}" destId="{A4036BA2-7A5F-4B51-A6C1-CE59A426DD65}" srcOrd="0" destOrd="0" presId="urn:microsoft.com/office/officeart/2008/layout/AlternatingPictureBlocks"/>
    <dgm:cxn modelId="{38A79123-646A-4D87-8EF2-F9F374CA02DC}" srcId="{1DDDF88B-4208-4724-9D0F-06E0991899BB}" destId="{66DF1851-8ADC-4DA3-9A13-F3EAF0A6D901}" srcOrd="0" destOrd="0" parTransId="{3A369FE1-7521-40C5-BDFF-1D1073BF73E6}" sibTransId="{F6C0965D-0FFE-488E-A3E9-424C0083FFEA}"/>
    <dgm:cxn modelId="{6CC38F60-2DCA-47EC-A473-4F3166414514}" type="presParOf" srcId="{A4036BA2-7A5F-4B51-A6C1-CE59A426DD65}" destId="{AC979E03-0AF2-4044-A22F-CB136AA07A49}" srcOrd="0" destOrd="0" presId="urn:microsoft.com/office/officeart/2008/layout/AlternatingPictureBlocks"/>
    <dgm:cxn modelId="{B878150C-1E65-4344-A381-A53C51E7B469}" type="presParOf" srcId="{AC979E03-0AF2-4044-A22F-CB136AA07A49}" destId="{18526EF4-9F1E-4BF6-A756-94FD7ADC8D06}" srcOrd="0" destOrd="0" presId="urn:microsoft.com/office/officeart/2008/layout/AlternatingPictureBlocks"/>
    <dgm:cxn modelId="{4815DEAC-70A8-467D-B1E6-C159D4F8D4DC}" type="presParOf" srcId="{AC979E03-0AF2-4044-A22F-CB136AA07A49}" destId="{935FDC01-13F6-4C1A-BBBA-6C3AD6C7F6AB}" srcOrd="1" destOrd="0" presId="urn:microsoft.com/office/officeart/2008/layout/AlternatingPictureBlocks"/>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BEC2558-60A5-476B-B14B-6A8F3C1FAABE}"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zh-CN" altLang="en-US"/>
        </a:p>
      </dgm:t>
    </dgm:pt>
    <dgm:pt modelId="{F136B965-75CF-4D62-B8BE-DA7EC14F4EF6}">
      <dgm:prSet phldrT="[文本]"/>
      <dgm:spPr/>
      <dgm:t>
        <a:bodyPr/>
        <a:lstStyle/>
        <a:p>
          <a:r>
            <a:rPr lang="zh-CN" altLang="en-US" dirty="0"/>
            <a:t>技术标准体系残缺，实施水平与欧盟差距明显</a:t>
          </a:r>
        </a:p>
      </dgm:t>
    </dgm:pt>
    <dgm:pt modelId="{570DE3CF-AC0C-40D0-AE94-47F25A4A3B93}" cxnId="{9BDE0B15-5B62-4949-BC4B-B9D3D4B9419F}" type="parTrans">
      <dgm:prSet/>
      <dgm:spPr/>
      <dgm:t>
        <a:bodyPr/>
        <a:lstStyle/>
        <a:p>
          <a:endParaRPr lang="zh-CN" altLang="en-US"/>
        </a:p>
      </dgm:t>
    </dgm:pt>
    <dgm:pt modelId="{AC76ED89-2E14-4928-962C-0CA7CF3C921E}" cxnId="{9BDE0B15-5B62-4949-BC4B-B9D3D4B9419F}" type="sibTrans">
      <dgm:prSet/>
      <dgm:spPr/>
      <dgm:t>
        <a:bodyPr/>
        <a:lstStyle/>
        <a:p>
          <a:endParaRPr lang="zh-CN" altLang="en-US"/>
        </a:p>
      </dgm:t>
    </dgm:pt>
    <dgm:pt modelId="{EB5FBAED-8973-4072-8AD7-4F76161C9AB5}">
      <dgm:prSet phldrT="[文本]"/>
      <dgm:spPr/>
      <dgm:t>
        <a:bodyPr/>
        <a:lstStyle/>
        <a:p>
          <a:r>
            <a:rPr lang="zh-CN" altLang="en-US" b="1" dirty="0"/>
            <a:t>一是较多领域标准缺失</a:t>
          </a:r>
          <a:endParaRPr lang="zh-CN" altLang="en-US" dirty="0"/>
        </a:p>
      </dgm:t>
    </dgm:pt>
    <dgm:pt modelId="{A1B60690-988C-4175-9319-65C7203A674D}" cxnId="{C113B1F8-976D-4A59-9FF9-31392BC89177}" type="parTrans">
      <dgm:prSet/>
      <dgm:spPr/>
      <dgm:t>
        <a:bodyPr/>
        <a:lstStyle/>
        <a:p>
          <a:endParaRPr lang="zh-CN" altLang="en-US"/>
        </a:p>
      </dgm:t>
    </dgm:pt>
    <dgm:pt modelId="{333447FE-05B2-436F-819E-CC3255E7053E}" cxnId="{C113B1F8-976D-4A59-9FF9-31392BC89177}" type="sibTrans">
      <dgm:prSet/>
      <dgm:spPr/>
      <dgm:t>
        <a:bodyPr/>
        <a:lstStyle/>
        <a:p>
          <a:endParaRPr lang="zh-CN" altLang="en-US"/>
        </a:p>
      </dgm:t>
    </dgm:pt>
    <dgm:pt modelId="{175FB2B1-85B5-4D61-B904-1008271C1F65}">
      <dgm:prSet/>
      <dgm:spPr/>
      <dgm:t>
        <a:bodyPr/>
        <a:lstStyle/>
        <a:p>
          <a:r>
            <a:rPr lang="zh-CN" altLang="en-US" b="1"/>
            <a:t>二是标准多模仿欧盟</a:t>
          </a:r>
          <a:endParaRPr lang="zh-CN" altLang="en-US" b="1" dirty="0"/>
        </a:p>
      </dgm:t>
    </dgm:pt>
    <dgm:pt modelId="{B33AB4B4-3223-49E2-81FA-65EBDDE3FF0D}" cxnId="{D5F69BED-5DA0-40E1-BC19-12C24EEF5ADD}" type="parTrans">
      <dgm:prSet/>
      <dgm:spPr/>
      <dgm:t>
        <a:bodyPr/>
        <a:lstStyle/>
        <a:p>
          <a:endParaRPr lang="zh-CN" altLang="en-US"/>
        </a:p>
      </dgm:t>
    </dgm:pt>
    <dgm:pt modelId="{1FABD091-607B-46AE-9C83-381528612DE3}" cxnId="{D5F69BED-5DA0-40E1-BC19-12C24EEF5ADD}" type="sibTrans">
      <dgm:prSet/>
      <dgm:spPr/>
      <dgm:t>
        <a:bodyPr/>
        <a:lstStyle/>
        <a:p>
          <a:endParaRPr lang="zh-CN" altLang="en-US"/>
        </a:p>
      </dgm:t>
    </dgm:pt>
    <dgm:pt modelId="{B1F201E9-60A0-4491-9BB2-2CE6157EA0BB}">
      <dgm:prSet/>
      <dgm:spPr/>
      <dgm:t>
        <a:bodyPr/>
        <a:lstStyle/>
        <a:p>
          <a:r>
            <a:rPr lang="zh-CN" altLang="en-US" b="1" dirty="0"/>
            <a:t>三是标准技术水平较低</a:t>
          </a:r>
          <a:endParaRPr lang="zh-CN" altLang="en-US" dirty="0"/>
        </a:p>
      </dgm:t>
    </dgm:pt>
    <dgm:pt modelId="{E1492121-D29E-4710-A7C5-E5BB36D57B69}" cxnId="{3A37BD2A-46A3-4A8F-9047-623BE5442F72}" type="parTrans">
      <dgm:prSet/>
      <dgm:spPr/>
      <dgm:t>
        <a:bodyPr/>
        <a:lstStyle/>
        <a:p>
          <a:endParaRPr lang="zh-CN" altLang="en-US"/>
        </a:p>
      </dgm:t>
    </dgm:pt>
    <dgm:pt modelId="{DA039E17-E41A-4F20-9810-091939FBCD66}" cxnId="{3A37BD2A-46A3-4A8F-9047-623BE5442F72}" type="sibTrans">
      <dgm:prSet/>
      <dgm:spPr/>
      <dgm:t>
        <a:bodyPr/>
        <a:lstStyle/>
        <a:p>
          <a:endParaRPr lang="zh-CN" altLang="en-US"/>
        </a:p>
      </dgm:t>
    </dgm:pt>
    <dgm:pt modelId="{70DE4282-B7A1-452C-B92E-ACFFDBDC09BD}" type="pres">
      <dgm:prSet presAssocID="{4BEC2558-60A5-476B-B14B-6A8F3C1FAABE}" presName="theList" presStyleCnt="0">
        <dgm:presLayoutVars>
          <dgm:dir/>
          <dgm:animLvl val="lvl"/>
          <dgm:resizeHandles val="exact"/>
        </dgm:presLayoutVars>
      </dgm:prSet>
      <dgm:spPr/>
      <dgm:t>
        <a:bodyPr/>
        <a:lstStyle/>
        <a:p>
          <a:endParaRPr lang="zh-CN" altLang="en-US"/>
        </a:p>
      </dgm:t>
    </dgm:pt>
    <dgm:pt modelId="{9A117536-6302-46F6-A1A3-5FBFD503D5B3}" type="pres">
      <dgm:prSet presAssocID="{F136B965-75CF-4D62-B8BE-DA7EC14F4EF6}" presName="compNode" presStyleCnt="0"/>
      <dgm:spPr/>
    </dgm:pt>
    <dgm:pt modelId="{73760601-5AD5-49D1-92E2-04A52FDFACF6}" type="pres">
      <dgm:prSet presAssocID="{F136B965-75CF-4D62-B8BE-DA7EC14F4EF6}" presName="aNode" presStyleLbl="bgShp" presStyleIdx="0" presStyleCnt="1"/>
      <dgm:spPr/>
      <dgm:t>
        <a:bodyPr/>
        <a:lstStyle/>
        <a:p>
          <a:endParaRPr lang="zh-CN" altLang="en-US"/>
        </a:p>
      </dgm:t>
    </dgm:pt>
    <dgm:pt modelId="{1A3421A1-B667-46F3-9022-8A4FF52C4050}" type="pres">
      <dgm:prSet presAssocID="{F136B965-75CF-4D62-B8BE-DA7EC14F4EF6}" presName="textNode" presStyleLbl="bgShp" presStyleIdx="0" presStyleCnt="1"/>
      <dgm:spPr/>
      <dgm:t>
        <a:bodyPr/>
        <a:lstStyle/>
        <a:p>
          <a:endParaRPr lang="zh-CN" altLang="en-US"/>
        </a:p>
      </dgm:t>
    </dgm:pt>
    <dgm:pt modelId="{369BE998-17D1-401C-BA32-A11A4987B490}" type="pres">
      <dgm:prSet presAssocID="{F136B965-75CF-4D62-B8BE-DA7EC14F4EF6}" presName="compChildNode" presStyleCnt="0"/>
      <dgm:spPr/>
    </dgm:pt>
    <dgm:pt modelId="{F501491C-393B-4104-B359-00CD76741FF7}" type="pres">
      <dgm:prSet presAssocID="{F136B965-75CF-4D62-B8BE-DA7EC14F4EF6}" presName="theInnerList" presStyleCnt="0"/>
      <dgm:spPr/>
    </dgm:pt>
    <dgm:pt modelId="{2A6D02F9-7DC2-4BB6-88D4-31E9099DF272}" type="pres">
      <dgm:prSet presAssocID="{EB5FBAED-8973-4072-8AD7-4F76161C9AB5}" presName="childNode" presStyleLbl="node1" presStyleIdx="0" presStyleCnt="3">
        <dgm:presLayoutVars>
          <dgm:bulletEnabled val="1"/>
        </dgm:presLayoutVars>
      </dgm:prSet>
      <dgm:spPr/>
      <dgm:t>
        <a:bodyPr/>
        <a:lstStyle/>
        <a:p>
          <a:endParaRPr lang="zh-CN" altLang="en-US"/>
        </a:p>
      </dgm:t>
    </dgm:pt>
    <dgm:pt modelId="{84AF7EB7-5250-4E0D-867A-17EA3E28CC81}" type="pres">
      <dgm:prSet presAssocID="{EB5FBAED-8973-4072-8AD7-4F76161C9AB5}" presName="aSpace2" presStyleCnt="0"/>
      <dgm:spPr/>
    </dgm:pt>
    <dgm:pt modelId="{625E7F49-113E-4993-873A-67D23E3BB718}" type="pres">
      <dgm:prSet presAssocID="{175FB2B1-85B5-4D61-B904-1008271C1F65}" presName="childNode" presStyleLbl="node1" presStyleIdx="1" presStyleCnt="3">
        <dgm:presLayoutVars>
          <dgm:bulletEnabled val="1"/>
        </dgm:presLayoutVars>
      </dgm:prSet>
      <dgm:spPr/>
      <dgm:t>
        <a:bodyPr/>
        <a:lstStyle/>
        <a:p>
          <a:endParaRPr lang="zh-CN" altLang="en-US"/>
        </a:p>
      </dgm:t>
    </dgm:pt>
    <dgm:pt modelId="{93F074F5-B463-41D0-81D7-B0DA1FBA25EE}" type="pres">
      <dgm:prSet presAssocID="{175FB2B1-85B5-4D61-B904-1008271C1F65}" presName="aSpace2" presStyleCnt="0"/>
      <dgm:spPr/>
    </dgm:pt>
    <dgm:pt modelId="{E204A2F5-47BE-4A6B-B9A5-B4A7465B13DB}" type="pres">
      <dgm:prSet presAssocID="{B1F201E9-60A0-4491-9BB2-2CE6157EA0BB}" presName="childNode" presStyleLbl="node1" presStyleIdx="2" presStyleCnt="3">
        <dgm:presLayoutVars>
          <dgm:bulletEnabled val="1"/>
        </dgm:presLayoutVars>
      </dgm:prSet>
      <dgm:spPr/>
      <dgm:t>
        <a:bodyPr/>
        <a:lstStyle/>
        <a:p>
          <a:endParaRPr lang="zh-CN" altLang="en-US"/>
        </a:p>
      </dgm:t>
    </dgm:pt>
  </dgm:ptLst>
  <dgm:cxnLst>
    <dgm:cxn modelId="{B6893960-C2AB-4ABE-BF5E-68DA431E2C64}" type="presOf" srcId="{B1F201E9-60A0-4491-9BB2-2CE6157EA0BB}" destId="{E204A2F5-47BE-4A6B-B9A5-B4A7465B13DB}" srcOrd="0" destOrd="0" presId="urn:microsoft.com/office/officeart/2005/8/layout/lProcess2"/>
    <dgm:cxn modelId="{9BDE0B15-5B62-4949-BC4B-B9D3D4B9419F}" srcId="{4BEC2558-60A5-476B-B14B-6A8F3C1FAABE}" destId="{F136B965-75CF-4D62-B8BE-DA7EC14F4EF6}" srcOrd="0" destOrd="0" parTransId="{570DE3CF-AC0C-40D0-AE94-47F25A4A3B93}" sibTransId="{AC76ED89-2E14-4928-962C-0CA7CF3C921E}"/>
    <dgm:cxn modelId="{3A37BD2A-46A3-4A8F-9047-623BE5442F72}" srcId="{F136B965-75CF-4D62-B8BE-DA7EC14F4EF6}" destId="{B1F201E9-60A0-4491-9BB2-2CE6157EA0BB}" srcOrd="2" destOrd="0" parTransId="{E1492121-D29E-4710-A7C5-E5BB36D57B69}" sibTransId="{DA039E17-E41A-4F20-9810-091939FBCD66}"/>
    <dgm:cxn modelId="{84D5B827-67AB-4299-B577-84C80479E47F}" type="presOf" srcId="{F136B965-75CF-4D62-B8BE-DA7EC14F4EF6}" destId="{1A3421A1-B667-46F3-9022-8A4FF52C4050}" srcOrd="1" destOrd="0" presId="urn:microsoft.com/office/officeart/2005/8/layout/lProcess2"/>
    <dgm:cxn modelId="{CFAF29A9-DB0E-404D-9C22-C295AD55F60D}" type="presOf" srcId="{175FB2B1-85B5-4D61-B904-1008271C1F65}" destId="{625E7F49-113E-4993-873A-67D23E3BB718}" srcOrd="0" destOrd="0" presId="urn:microsoft.com/office/officeart/2005/8/layout/lProcess2"/>
    <dgm:cxn modelId="{D5F69BED-5DA0-40E1-BC19-12C24EEF5ADD}" srcId="{F136B965-75CF-4D62-B8BE-DA7EC14F4EF6}" destId="{175FB2B1-85B5-4D61-B904-1008271C1F65}" srcOrd="1" destOrd="0" parTransId="{B33AB4B4-3223-49E2-81FA-65EBDDE3FF0D}" sibTransId="{1FABD091-607B-46AE-9C83-381528612DE3}"/>
    <dgm:cxn modelId="{C113B1F8-976D-4A59-9FF9-31392BC89177}" srcId="{F136B965-75CF-4D62-B8BE-DA7EC14F4EF6}" destId="{EB5FBAED-8973-4072-8AD7-4F76161C9AB5}" srcOrd="0" destOrd="0" parTransId="{A1B60690-988C-4175-9319-65C7203A674D}" sibTransId="{333447FE-05B2-436F-819E-CC3255E7053E}"/>
    <dgm:cxn modelId="{E132AEB7-C7F2-44E5-BC5C-58FF9B323ED6}" type="presOf" srcId="{F136B965-75CF-4D62-B8BE-DA7EC14F4EF6}" destId="{73760601-5AD5-49D1-92E2-04A52FDFACF6}" srcOrd="0" destOrd="0" presId="urn:microsoft.com/office/officeart/2005/8/layout/lProcess2"/>
    <dgm:cxn modelId="{82734D3F-79AD-4DC0-8D2A-3EB61399369B}" type="presOf" srcId="{EB5FBAED-8973-4072-8AD7-4F76161C9AB5}" destId="{2A6D02F9-7DC2-4BB6-88D4-31E9099DF272}" srcOrd="0" destOrd="0" presId="urn:microsoft.com/office/officeart/2005/8/layout/lProcess2"/>
    <dgm:cxn modelId="{937A00EC-E8BB-4C97-93F0-4B369192345B}" type="presOf" srcId="{4BEC2558-60A5-476B-B14B-6A8F3C1FAABE}" destId="{70DE4282-B7A1-452C-B92E-ACFFDBDC09BD}" srcOrd="0" destOrd="0" presId="urn:microsoft.com/office/officeart/2005/8/layout/lProcess2"/>
    <dgm:cxn modelId="{74E1DB2C-BF26-47F8-B5D7-82876E0C059E}" type="presParOf" srcId="{70DE4282-B7A1-452C-B92E-ACFFDBDC09BD}" destId="{9A117536-6302-46F6-A1A3-5FBFD503D5B3}" srcOrd="0" destOrd="0" presId="urn:microsoft.com/office/officeart/2005/8/layout/lProcess2"/>
    <dgm:cxn modelId="{FD7186D2-301B-4B23-807C-CBBAE8DCCBE6}" type="presParOf" srcId="{9A117536-6302-46F6-A1A3-5FBFD503D5B3}" destId="{73760601-5AD5-49D1-92E2-04A52FDFACF6}" srcOrd="0" destOrd="0" presId="urn:microsoft.com/office/officeart/2005/8/layout/lProcess2"/>
    <dgm:cxn modelId="{51358218-E294-43BE-85A0-053FEE8928D2}" type="presParOf" srcId="{9A117536-6302-46F6-A1A3-5FBFD503D5B3}" destId="{1A3421A1-B667-46F3-9022-8A4FF52C4050}" srcOrd="1" destOrd="0" presId="urn:microsoft.com/office/officeart/2005/8/layout/lProcess2"/>
    <dgm:cxn modelId="{BF0568D9-A3CF-4247-864F-D43D9DBFA4F4}" type="presParOf" srcId="{9A117536-6302-46F6-A1A3-5FBFD503D5B3}" destId="{369BE998-17D1-401C-BA32-A11A4987B490}" srcOrd="2" destOrd="0" presId="urn:microsoft.com/office/officeart/2005/8/layout/lProcess2"/>
    <dgm:cxn modelId="{F2DDD93F-8EE5-4713-8C07-72991CB582D7}" type="presParOf" srcId="{369BE998-17D1-401C-BA32-A11A4987B490}" destId="{F501491C-393B-4104-B359-00CD76741FF7}" srcOrd="0" destOrd="0" presId="urn:microsoft.com/office/officeart/2005/8/layout/lProcess2"/>
    <dgm:cxn modelId="{8547DFE4-7728-406E-BDAC-68BAF2DB9A66}" type="presParOf" srcId="{F501491C-393B-4104-B359-00CD76741FF7}" destId="{2A6D02F9-7DC2-4BB6-88D4-31E9099DF272}" srcOrd="0" destOrd="0" presId="urn:microsoft.com/office/officeart/2005/8/layout/lProcess2"/>
    <dgm:cxn modelId="{80ECD94A-23B6-46BC-81C9-82BB848D5C34}" type="presParOf" srcId="{F501491C-393B-4104-B359-00CD76741FF7}" destId="{84AF7EB7-5250-4E0D-867A-17EA3E28CC81}" srcOrd="1" destOrd="0" presId="urn:microsoft.com/office/officeart/2005/8/layout/lProcess2"/>
    <dgm:cxn modelId="{E37DE237-7EB3-48E0-9925-AD38E9ED2434}" type="presParOf" srcId="{F501491C-393B-4104-B359-00CD76741FF7}" destId="{625E7F49-113E-4993-873A-67D23E3BB718}" srcOrd="2" destOrd="0" presId="urn:microsoft.com/office/officeart/2005/8/layout/lProcess2"/>
    <dgm:cxn modelId="{7B391B21-665B-443A-A3E3-0420021E6361}" type="presParOf" srcId="{F501491C-393B-4104-B359-00CD76741FF7}" destId="{93F074F5-B463-41D0-81D7-B0DA1FBA25EE}" srcOrd="3" destOrd="0" presId="urn:microsoft.com/office/officeart/2005/8/layout/lProcess2"/>
    <dgm:cxn modelId="{A585431C-9692-4F51-AE9D-00A89F45FD4B}" type="presParOf" srcId="{F501491C-393B-4104-B359-00CD76741FF7}" destId="{E204A2F5-47BE-4A6B-B9A5-B4A7465B13DB}" srcOrd="4" destOrd="0" presId="urn:microsoft.com/office/officeart/2005/8/layout/lProcess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458D0F-D363-4AB7-8D29-4C87F85E0B76}">
      <dsp:nvSpPr>
        <dsp:cNvPr id="0" name=""/>
        <dsp:cNvSpPr/>
      </dsp:nvSpPr>
      <dsp:spPr>
        <a:xfrm>
          <a:off x="1420566" y="813561"/>
          <a:ext cx="7502950" cy="3877479"/>
        </a:xfrm>
        <a:prstGeom prst="rect">
          <a:avLst/>
        </a:prstGeom>
        <a:solidFill>
          <a:schemeClr val="accent1">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DC1A589-2B56-4744-A191-35D00CBFCF4A}">
      <dsp:nvSpPr>
        <dsp:cNvPr id="0" name=""/>
        <dsp:cNvSpPr/>
      </dsp:nvSpPr>
      <dsp:spPr>
        <a:xfrm>
          <a:off x="1644792" y="1267037"/>
          <a:ext cx="3484128" cy="3317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865" tIns="62865" rIns="62865" bIns="62865" numCol="1" spcCol="1270" anchor="t" anchorCtr="0">
          <a:noAutofit/>
        </a:bodyPr>
        <a:lstStyle/>
        <a:p>
          <a:pPr lvl="0" algn="l" defTabSz="1466850">
            <a:lnSpc>
              <a:spcPct val="90000"/>
            </a:lnSpc>
            <a:spcBef>
              <a:spcPct val="0"/>
            </a:spcBef>
            <a:spcAft>
              <a:spcPct val="35000"/>
            </a:spcAft>
          </a:pPr>
          <a:r>
            <a:rPr lang="zh-CN" altLang="en-US" sz="3300" kern="1200" dirty="0" smtClean="0"/>
            <a:t>技术性贸易措施</a:t>
          </a:r>
          <a:endParaRPr lang="zh-CN" altLang="en-US" sz="3300" kern="1200" dirty="0"/>
        </a:p>
        <a:p>
          <a:pPr marL="228600" lvl="1" indent="-228600" algn="l" defTabSz="1155700">
            <a:lnSpc>
              <a:spcPct val="90000"/>
            </a:lnSpc>
            <a:spcBef>
              <a:spcPct val="0"/>
            </a:spcBef>
            <a:spcAft>
              <a:spcPct val="15000"/>
            </a:spcAft>
            <a:buChar char="••"/>
          </a:pPr>
          <a:r>
            <a:rPr lang="zh-CN" altLang="en-US" sz="2600" kern="1200" dirty="0" smtClean="0"/>
            <a:t>标准</a:t>
          </a:r>
          <a:endParaRPr lang="zh-CN" altLang="en-US" sz="2600" kern="1200" dirty="0"/>
        </a:p>
        <a:p>
          <a:pPr marL="228600" lvl="1" indent="-228600" algn="l" defTabSz="1155700">
            <a:lnSpc>
              <a:spcPct val="90000"/>
            </a:lnSpc>
            <a:spcBef>
              <a:spcPct val="0"/>
            </a:spcBef>
            <a:spcAft>
              <a:spcPct val="15000"/>
            </a:spcAft>
            <a:buChar char="••"/>
          </a:pPr>
          <a:r>
            <a:rPr lang="zh-CN" altLang="en-US" sz="2600" kern="1200" dirty="0" smtClean="0"/>
            <a:t>法规</a:t>
          </a:r>
          <a:endParaRPr lang="zh-CN" altLang="en-US" sz="2600" kern="1200" dirty="0"/>
        </a:p>
        <a:p>
          <a:pPr marL="228600" lvl="1" indent="-228600" algn="l" defTabSz="1155700">
            <a:lnSpc>
              <a:spcPct val="90000"/>
            </a:lnSpc>
            <a:spcBef>
              <a:spcPct val="0"/>
            </a:spcBef>
            <a:spcAft>
              <a:spcPct val="15000"/>
            </a:spcAft>
            <a:buChar char="••"/>
          </a:pPr>
          <a:r>
            <a:rPr lang="zh-CN" altLang="en-US" sz="2600" kern="1200" dirty="0" smtClean="0"/>
            <a:t>认证认可</a:t>
          </a:r>
          <a:endParaRPr lang="zh-CN" altLang="en-US" sz="2600" kern="1200" dirty="0"/>
        </a:p>
        <a:p>
          <a:pPr marL="228600" lvl="1" indent="-228600" algn="l" defTabSz="1155700">
            <a:lnSpc>
              <a:spcPct val="90000"/>
            </a:lnSpc>
            <a:spcBef>
              <a:spcPct val="0"/>
            </a:spcBef>
            <a:spcAft>
              <a:spcPct val="15000"/>
            </a:spcAft>
            <a:buChar char="••"/>
          </a:pPr>
          <a:r>
            <a:rPr lang="en-US" altLang="zh-CN" sz="2600" kern="1200" dirty="0" smtClean="0"/>
            <a:t>……</a:t>
          </a:r>
          <a:endParaRPr lang="zh-CN" altLang="en-US" sz="2600" kern="1200" dirty="0"/>
        </a:p>
      </dsp:txBody>
      <dsp:txXfrm>
        <a:off x="1644792" y="1267037"/>
        <a:ext cx="3484128" cy="3317136"/>
      </dsp:txXfrm>
    </dsp:sp>
    <dsp:sp modelId="{CE869E4F-8042-4194-BC51-CB6EE11A90EC}">
      <dsp:nvSpPr>
        <dsp:cNvPr id="0" name=""/>
        <dsp:cNvSpPr/>
      </dsp:nvSpPr>
      <dsp:spPr>
        <a:xfrm>
          <a:off x="5206537" y="1267037"/>
          <a:ext cx="3484128" cy="3317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865" tIns="62865" rIns="62865" bIns="62865" numCol="1" spcCol="1270" anchor="t" anchorCtr="0">
          <a:noAutofit/>
        </a:bodyPr>
        <a:lstStyle/>
        <a:p>
          <a:pPr lvl="0" algn="l" defTabSz="1466850">
            <a:lnSpc>
              <a:spcPct val="90000"/>
            </a:lnSpc>
            <a:spcBef>
              <a:spcPct val="0"/>
            </a:spcBef>
            <a:spcAft>
              <a:spcPct val="35000"/>
            </a:spcAft>
          </a:pPr>
          <a:r>
            <a:rPr lang="zh-CN" altLang="en-US" sz="3300" kern="1200" dirty="0" smtClean="0"/>
            <a:t>非技术性贸易措施</a:t>
          </a:r>
          <a:endParaRPr lang="zh-CN" altLang="en-US" sz="3300" kern="1200" dirty="0"/>
        </a:p>
        <a:p>
          <a:pPr marL="228600" lvl="1" indent="-228600" algn="l" defTabSz="1155700">
            <a:lnSpc>
              <a:spcPct val="90000"/>
            </a:lnSpc>
            <a:spcBef>
              <a:spcPct val="0"/>
            </a:spcBef>
            <a:spcAft>
              <a:spcPct val="15000"/>
            </a:spcAft>
            <a:buChar char="••"/>
          </a:pPr>
          <a:r>
            <a:rPr lang="zh-CN" altLang="en-US" sz="2600" kern="1200" dirty="0" smtClean="0"/>
            <a:t>关税</a:t>
          </a:r>
          <a:endParaRPr lang="zh-CN" altLang="en-US" sz="2600" kern="1200" dirty="0"/>
        </a:p>
        <a:p>
          <a:pPr marL="228600" lvl="1" indent="-228600" algn="l" defTabSz="1155700">
            <a:lnSpc>
              <a:spcPct val="90000"/>
            </a:lnSpc>
            <a:spcBef>
              <a:spcPct val="0"/>
            </a:spcBef>
            <a:spcAft>
              <a:spcPct val="15000"/>
            </a:spcAft>
            <a:buChar char="••"/>
          </a:pPr>
          <a:r>
            <a:rPr lang="zh-CN" altLang="en-US" sz="2600" kern="1200" dirty="0" smtClean="0"/>
            <a:t>反倾销</a:t>
          </a:r>
          <a:endParaRPr lang="zh-CN" altLang="en-US" sz="2600" kern="1200" dirty="0"/>
        </a:p>
        <a:p>
          <a:pPr marL="228600" lvl="1" indent="-228600" algn="l" defTabSz="1155700">
            <a:lnSpc>
              <a:spcPct val="90000"/>
            </a:lnSpc>
            <a:spcBef>
              <a:spcPct val="0"/>
            </a:spcBef>
            <a:spcAft>
              <a:spcPct val="15000"/>
            </a:spcAft>
            <a:buChar char="••"/>
          </a:pPr>
          <a:r>
            <a:rPr lang="zh-CN" altLang="en-US" sz="2600" kern="1200" dirty="0" smtClean="0"/>
            <a:t>汇率</a:t>
          </a:r>
          <a:endParaRPr lang="zh-CN" altLang="en-US" sz="2600" kern="1200" dirty="0"/>
        </a:p>
        <a:p>
          <a:pPr marL="228600" lvl="1" indent="-228600" algn="l" defTabSz="1155700">
            <a:lnSpc>
              <a:spcPct val="90000"/>
            </a:lnSpc>
            <a:spcBef>
              <a:spcPct val="0"/>
            </a:spcBef>
            <a:spcAft>
              <a:spcPct val="15000"/>
            </a:spcAft>
            <a:buChar char="••"/>
          </a:pPr>
          <a:r>
            <a:rPr lang="en-US" altLang="zh-CN" sz="2600" kern="1200" dirty="0" smtClean="0"/>
            <a:t>……</a:t>
          </a:r>
          <a:endParaRPr lang="zh-CN" altLang="en-US" sz="2600" kern="1200" dirty="0"/>
        </a:p>
      </dsp:txBody>
      <dsp:txXfrm>
        <a:off x="5206537" y="1267037"/>
        <a:ext cx="3484128" cy="3317136"/>
      </dsp:txXfrm>
    </dsp:sp>
    <dsp:sp modelId="{A69FE41A-CE00-4B06-B3AD-032C3FAE1672}">
      <dsp:nvSpPr>
        <dsp:cNvPr id="0" name=""/>
        <dsp:cNvSpPr/>
      </dsp:nvSpPr>
      <dsp:spPr>
        <a:xfrm>
          <a:off x="644399" y="37592"/>
          <a:ext cx="1466093" cy="1466093"/>
        </a:xfrm>
        <a:prstGeom prst="plus">
          <a:avLst>
            <a:gd name="adj" fmla="val 3281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D4E5CB2-5758-41EE-B78E-03CAB417CF6C}">
      <dsp:nvSpPr>
        <dsp:cNvPr id="0" name=""/>
        <dsp:cNvSpPr/>
      </dsp:nvSpPr>
      <dsp:spPr>
        <a:xfrm>
          <a:off x="7888626" y="564835"/>
          <a:ext cx="1379852" cy="472863"/>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53BFD05-90BA-4CC7-85D0-936F3AB4394D}">
      <dsp:nvSpPr>
        <dsp:cNvPr id="0" name=""/>
        <dsp:cNvSpPr/>
      </dsp:nvSpPr>
      <dsp:spPr>
        <a:xfrm>
          <a:off x="5172041" y="1274130"/>
          <a:ext cx="862" cy="3168184"/>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B99289-B15D-4FB5-B328-B42A7F08F72B}">
      <dsp:nvSpPr>
        <dsp:cNvPr id="0" name=""/>
        <dsp:cNvSpPr/>
      </dsp:nvSpPr>
      <dsp:spPr>
        <a:xfrm>
          <a:off x="0" y="50174"/>
          <a:ext cx="5683251" cy="257985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r>
            <a:rPr lang="zh-CN" altLang="en-US" sz="3500" b="0" kern="1200" dirty="0"/>
            <a:t>合格评定程序整体水平不高，但实施中的开放性较好</a:t>
          </a:r>
        </a:p>
      </dsp:txBody>
      <dsp:txXfrm>
        <a:off x="125938" y="176112"/>
        <a:ext cx="5431375" cy="2327974"/>
      </dsp:txXfrm>
    </dsp:sp>
    <dsp:sp modelId="{BDE44420-3EEF-4D94-A49A-D580B2EFBD7C}">
      <dsp:nvSpPr>
        <dsp:cNvPr id="0" name=""/>
        <dsp:cNvSpPr/>
      </dsp:nvSpPr>
      <dsp:spPr>
        <a:xfrm>
          <a:off x="0" y="2630025"/>
          <a:ext cx="5683251" cy="2463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0443"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zh-CN" altLang="en-US" sz="2700" b="1" kern="1200" dirty="0"/>
            <a:t>一是合格评定制度不健全</a:t>
          </a:r>
          <a:endParaRPr lang="zh-CN" altLang="en-US" sz="2700" kern="1200" dirty="0"/>
        </a:p>
        <a:p>
          <a:pPr marL="228600" lvl="1" indent="-228600" algn="l" defTabSz="1200150">
            <a:lnSpc>
              <a:spcPct val="90000"/>
            </a:lnSpc>
            <a:spcBef>
              <a:spcPct val="0"/>
            </a:spcBef>
            <a:spcAft>
              <a:spcPct val="20000"/>
            </a:spcAft>
            <a:buChar char="••"/>
          </a:pPr>
          <a:r>
            <a:rPr lang="zh-CN" altLang="en-US" sz="2700" b="1" kern="1200"/>
            <a:t>二是合格评定工具组合应用水平较低</a:t>
          </a:r>
          <a:endParaRPr lang="zh-CN" altLang="en-US" sz="2700" b="1" kern="1200" dirty="0"/>
        </a:p>
        <a:p>
          <a:pPr marL="228600" lvl="1" indent="-228600" algn="l" defTabSz="1200150">
            <a:lnSpc>
              <a:spcPct val="90000"/>
            </a:lnSpc>
            <a:spcBef>
              <a:spcPct val="0"/>
            </a:spcBef>
            <a:spcAft>
              <a:spcPct val="20000"/>
            </a:spcAft>
            <a:buChar char="••"/>
          </a:pPr>
          <a:r>
            <a:rPr lang="zh-CN" altLang="en-US" sz="2700" b="1" kern="1200"/>
            <a:t>三是第三方采信运用较好</a:t>
          </a:r>
          <a:endParaRPr lang="zh-CN" altLang="en-US" sz="2700" kern="1200"/>
        </a:p>
      </dsp:txBody>
      <dsp:txXfrm>
        <a:off x="0" y="2630025"/>
        <a:ext cx="5683251" cy="24633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C1D80B-6B19-4046-B9C3-AF98A8679985}">
      <dsp:nvSpPr>
        <dsp:cNvPr id="0" name=""/>
        <dsp:cNvSpPr/>
      </dsp:nvSpPr>
      <dsp:spPr>
        <a:xfrm rot="21300000">
          <a:off x="19349" y="1536650"/>
          <a:ext cx="6266850" cy="717648"/>
        </a:xfrm>
        <a:prstGeom prst="mathMinus">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2C04B1-F672-4219-8DEB-4BB608172600}">
      <dsp:nvSpPr>
        <dsp:cNvPr id="0" name=""/>
        <dsp:cNvSpPr/>
      </dsp:nvSpPr>
      <dsp:spPr>
        <a:xfrm>
          <a:off x="756666" y="189547"/>
          <a:ext cx="1891665" cy="1516380"/>
        </a:xfrm>
        <a:prstGeom prst="downArrow">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45250F-70CC-42CD-A143-2FFE0B662E98}">
      <dsp:nvSpPr>
        <dsp:cNvPr id="0" name=""/>
        <dsp:cNvSpPr/>
      </dsp:nvSpPr>
      <dsp:spPr>
        <a:xfrm>
          <a:off x="3341941" y="0"/>
          <a:ext cx="2017776" cy="1592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zh-CN" altLang="en-US" sz="2100" kern="1200" dirty="0" smtClean="0"/>
            <a:t>标准、法规等技术门槛</a:t>
          </a:r>
          <a:endParaRPr lang="zh-CN" altLang="en-US" sz="2100" kern="1200" dirty="0"/>
        </a:p>
      </dsp:txBody>
      <dsp:txXfrm>
        <a:off x="3341941" y="0"/>
        <a:ext cx="2017776" cy="1592199"/>
      </dsp:txXfrm>
    </dsp:sp>
    <dsp:sp modelId="{16EDEA67-C000-47BF-B105-15E7D772C8DD}">
      <dsp:nvSpPr>
        <dsp:cNvPr id="0" name=""/>
        <dsp:cNvSpPr/>
      </dsp:nvSpPr>
      <dsp:spPr>
        <a:xfrm>
          <a:off x="3657219" y="2085022"/>
          <a:ext cx="1891665" cy="1516380"/>
        </a:xfrm>
        <a:prstGeom prst="upArrow">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D92F3C-05C7-4DFB-8812-0FDB761245E1}">
      <dsp:nvSpPr>
        <dsp:cNvPr id="0" name=""/>
        <dsp:cNvSpPr/>
      </dsp:nvSpPr>
      <dsp:spPr>
        <a:xfrm>
          <a:off x="945832" y="2198750"/>
          <a:ext cx="2017776" cy="1592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zh-CN" altLang="en-US" sz="2100" kern="1200" dirty="0" smtClean="0"/>
            <a:t>关税、反倾销等传统贸易保护手段</a:t>
          </a:r>
          <a:endParaRPr lang="zh-CN" altLang="en-US" sz="2100" kern="1200" dirty="0"/>
        </a:p>
      </dsp:txBody>
      <dsp:txXfrm>
        <a:off x="945832" y="2198750"/>
        <a:ext cx="2017776" cy="159219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83D7FC-316A-4802-A1BC-A05A712318A7}">
      <dsp:nvSpPr>
        <dsp:cNvPr id="0" name=""/>
        <dsp:cNvSpPr/>
      </dsp:nvSpPr>
      <dsp:spPr>
        <a:xfrm>
          <a:off x="0" y="47872"/>
          <a:ext cx="6400800" cy="1186334"/>
        </a:xfrm>
        <a:prstGeom prst="roundRect">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cap="flat" cmpd="sng" algn="ctr">
          <a:solidFill>
            <a:schemeClr val="accent3"/>
          </a:solidFill>
          <a:prstDash val="solid"/>
          <a:miter lim="800000"/>
        </a:ln>
        <a:effectLst/>
      </dsp:spPr>
      <dsp:style>
        <a:lnRef idx="1">
          <a:schemeClr val="accent3"/>
        </a:lnRef>
        <a:fillRef idx="3">
          <a:schemeClr val="accent3"/>
        </a:fillRef>
        <a:effectRef idx="2">
          <a:schemeClr val="accent3"/>
        </a:effectRef>
        <a:fontRef idx="minor">
          <a:schemeClr val="lt1"/>
        </a:fontRef>
      </dsp:style>
      <dsp:txBody>
        <a:bodyPr spcFirstLastPara="0" vert="horz" wrap="square" lIns="144780" tIns="144780" rIns="144780" bIns="144780" numCol="1" spcCol="1270" anchor="ctr" anchorCtr="0">
          <a:noAutofit/>
        </a:bodyPr>
        <a:lstStyle/>
        <a:p>
          <a:pPr lvl="0" algn="l" defTabSz="1689100">
            <a:lnSpc>
              <a:spcPct val="90000"/>
            </a:lnSpc>
            <a:spcBef>
              <a:spcPct val="0"/>
            </a:spcBef>
            <a:spcAft>
              <a:spcPct val="35000"/>
            </a:spcAft>
          </a:pPr>
          <a:r>
            <a:rPr lang="en-US" altLang="zh-CN" sz="3800" kern="1200" dirty="0" smtClean="0"/>
            <a:t>WTO</a:t>
          </a:r>
          <a:r>
            <a:rPr lang="zh-CN" altLang="en-US" sz="3800" kern="1200" dirty="0" smtClean="0"/>
            <a:t>通报评议机制</a:t>
          </a:r>
          <a:endParaRPr lang="zh-CN" altLang="en-US" sz="3800" kern="1200" dirty="0"/>
        </a:p>
      </dsp:txBody>
      <dsp:txXfrm>
        <a:off x="57912" y="105784"/>
        <a:ext cx="6284976" cy="1070510"/>
      </dsp:txXfrm>
    </dsp:sp>
    <dsp:sp modelId="{D277985E-B95F-43E6-B90F-94E1E048D323}">
      <dsp:nvSpPr>
        <dsp:cNvPr id="0" name=""/>
        <dsp:cNvSpPr/>
      </dsp:nvSpPr>
      <dsp:spPr>
        <a:xfrm>
          <a:off x="0" y="1234207"/>
          <a:ext cx="6400800" cy="2413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25" tIns="48260" rIns="270256" bIns="48260" numCol="1" spcCol="1270" anchor="t" anchorCtr="0">
          <a:noAutofit/>
        </a:bodyPr>
        <a:lstStyle/>
        <a:p>
          <a:pPr marL="285750" lvl="1" indent="-285750" algn="l" defTabSz="1333500">
            <a:lnSpc>
              <a:spcPct val="90000"/>
            </a:lnSpc>
            <a:spcBef>
              <a:spcPct val="0"/>
            </a:spcBef>
            <a:spcAft>
              <a:spcPct val="20000"/>
            </a:spcAft>
            <a:buChar char="••"/>
          </a:pPr>
          <a:r>
            <a:rPr lang="zh-CN" altLang="en-US" sz="3000" kern="1200" dirty="0" smtClean="0"/>
            <a:t>标准与法规提前通报</a:t>
          </a:r>
          <a:endParaRPr lang="zh-CN" altLang="en-US" sz="3000" kern="1200" dirty="0"/>
        </a:p>
        <a:p>
          <a:pPr marL="285750" lvl="1" indent="-285750" algn="l" defTabSz="1333500">
            <a:lnSpc>
              <a:spcPct val="90000"/>
            </a:lnSpc>
            <a:spcBef>
              <a:spcPct val="0"/>
            </a:spcBef>
            <a:spcAft>
              <a:spcPct val="20000"/>
            </a:spcAft>
            <a:buChar char="••"/>
          </a:pPr>
          <a:r>
            <a:rPr lang="zh-CN" altLang="en-US" sz="3000" kern="1200" dirty="0" smtClean="0"/>
            <a:t>各国评议提出意见</a:t>
          </a:r>
          <a:endParaRPr lang="zh-CN" altLang="en-US" sz="3000" kern="1200" dirty="0"/>
        </a:p>
        <a:p>
          <a:pPr marL="285750" lvl="1" indent="-285750" algn="l" defTabSz="1333500">
            <a:lnSpc>
              <a:spcPct val="90000"/>
            </a:lnSpc>
            <a:spcBef>
              <a:spcPct val="0"/>
            </a:spcBef>
            <a:spcAft>
              <a:spcPct val="20000"/>
            </a:spcAft>
            <a:buChar char="••"/>
          </a:pPr>
          <a:r>
            <a:rPr lang="zh-CN" altLang="en-US" sz="3000" kern="1200" dirty="0" smtClean="0"/>
            <a:t>提前了解提前应对</a:t>
          </a:r>
          <a:endParaRPr lang="zh-CN" altLang="en-US" sz="3000" kern="1200" dirty="0"/>
        </a:p>
      </dsp:txBody>
      <dsp:txXfrm>
        <a:off x="0" y="1234207"/>
        <a:ext cx="6400800" cy="241362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F5F8F2-E07A-4994-A3AA-D59E5EB1C606}">
      <dsp:nvSpPr>
        <dsp:cNvPr id="0" name=""/>
        <dsp:cNvSpPr/>
      </dsp:nvSpPr>
      <dsp:spPr>
        <a:xfrm>
          <a:off x="0" y="1534606"/>
          <a:ext cx="9074150" cy="2970449"/>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04255" tIns="479044" rIns="704255" bIns="163576" numCol="1" spcCol="1270" anchor="t" anchorCtr="0">
          <a:noAutofit/>
        </a:bodyPr>
        <a:lstStyle/>
        <a:p>
          <a:pPr marL="228600" lvl="1" indent="-228600" algn="l" defTabSz="1022350">
            <a:lnSpc>
              <a:spcPct val="90000"/>
            </a:lnSpc>
            <a:spcBef>
              <a:spcPct val="0"/>
            </a:spcBef>
            <a:spcAft>
              <a:spcPct val="15000"/>
            </a:spcAft>
            <a:buChar char="••"/>
          </a:pPr>
          <a:r>
            <a:rPr lang="zh-CN" altLang="en-US" sz="2300" kern="1200" dirty="0" smtClean="0"/>
            <a:t>我国企业应利用“一带一路”的政策东风助力企业打开中东欧市场。</a:t>
          </a:r>
          <a:r>
            <a:rPr lang="en-US" altLang="zh-CN" sz="2300" kern="1200" dirty="0" smtClean="0"/>
            <a:t>《</a:t>
          </a:r>
          <a:r>
            <a:rPr lang="zh-CN" altLang="en-US" sz="2300" kern="1200" dirty="0" smtClean="0"/>
            <a:t>中国</a:t>
          </a:r>
          <a:r>
            <a:rPr lang="en-US" sz="2300" kern="1200" dirty="0" smtClean="0"/>
            <a:t>—</a:t>
          </a:r>
          <a:r>
            <a:rPr lang="zh-CN" altLang="en-US" sz="2300" kern="1200" dirty="0" smtClean="0"/>
            <a:t>中东欧合作贝尔格莱德纲要</a:t>
          </a:r>
          <a:r>
            <a:rPr lang="en-US" altLang="zh-CN" sz="2300" kern="1200" dirty="0" smtClean="0"/>
            <a:t>》</a:t>
          </a:r>
          <a:r>
            <a:rPr lang="zh-CN" altLang="en-US" sz="2300" kern="1200" dirty="0" smtClean="0"/>
            <a:t>，随着“一带一路”政策逐渐展开，后续中东欧国家可能会出台更多有利于投资合作的政策，国内大中小型企业应准确把握，抢占先机。</a:t>
          </a:r>
          <a:endParaRPr lang="zh-CN" altLang="en-US" sz="2300" kern="1200" dirty="0"/>
        </a:p>
      </dsp:txBody>
      <dsp:txXfrm>
        <a:off x="0" y="1534606"/>
        <a:ext cx="9074150" cy="2970449"/>
      </dsp:txXfrm>
    </dsp:sp>
    <dsp:sp modelId="{5C90ECFB-6FA1-4674-B5DB-C5E8469DC9DC}">
      <dsp:nvSpPr>
        <dsp:cNvPr id="0" name=""/>
        <dsp:cNvSpPr/>
      </dsp:nvSpPr>
      <dsp:spPr>
        <a:xfrm>
          <a:off x="453707" y="1195126"/>
          <a:ext cx="6351905" cy="6789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87" tIns="0" rIns="240087" bIns="0" numCol="1" spcCol="1270" anchor="ctr" anchorCtr="0">
          <a:noAutofit/>
        </a:bodyPr>
        <a:lstStyle/>
        <a:p>
          <a:pPr lvl="0" algn="l" defTabSz="1022350">
            <a:lnSpc>
              <a:spcPct val="90000"/>
            </a:lnSpc>
            <a:spcBef>
              <a:spcPct val="0"/>
            </a:spcBef>
            <a:spcAft>
              <a:spcPct val="35000"/>
            </a:spcAft>
          </a:pPr>
          <a:r>
            <a:rPr lang="en-US" altLang="zh-CN" sz="2300" kern="1200" dirty="0" smtClean="0"/>
            <a:t>03 </a:t>
          </a:r>
          <a:r>
            <a:rPr lang="zh-CN" altLang="en-US" sz="2300" kern="1200" dirty="0" smtClean="0"/>
            <a:t>利用“一带一路”政策，打开中东欧市场</a:t>
          </a:r>
          <a:endParaRPr lang="zh-CN" altLang="en-US" sz="2300" kern="1200" dirty="0"/>
        </a:p>
      </dsp:txBody>
      <dsp:txXfrm>
        <a:off x="486851" y="1228270"/>
        <a:ext cx="6285617" cy="6126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202F3-C0BB-4DAE-B332-80BAAE2AA7AA}">
      <dsp:nvSpPr>
        <dsp:cNvPr id="0" name=""/>
        <dsp:cNvSpPr/>
      </dsp:nvSpPr>
      <dsp:spPr>
        <a:xfrm>
          <a:off x="2612479" y="1928461"/>
          <a:ext cx="2357008" cy="2357008"/>
        </a:xfrm>
        <a:prstGeom prst="gear9">
          <a:avLst/>
        </a:prstGeom>
        <a:gradFill rotWithShape="0">
          <a:gsLst>
            <a:gs pos="0">
              <a:schemeClr val="accent5">
                <a:shade val="80000"/>
                <a:hueOff val="0"/>
                <a:satOff val="0"/>
                <a:lumOff val="0"/>
                <a:alphaOff val="0"/>
                <a:satMod val="103000"/>
                <a:lumMod val="102000"/>
                <a:tint val="94000"/>
              </a:schemeClr>
            </a:gs>
            <a:gs pos="50000">
              <a:schemeClr val="accent5">
                <a:shade val="80000"/>
                <a:hueOff val="0"/>
                <a:satOff val="0"/>
                <a:lumOff val="0"/>
                <a:alphaOff val="0"/>
                <a:satMod val="110000"/>
                <a:lumMod val="100000"/>
                <a:shade val="100000"/>
              </a:schemeClr>
            </a:gs>
            <a:gs pos="100000">
              <a:schemeClr val="accent5">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zh-CN" altLang="en-US" sz="3000" kern="1200" dirty="0"/>
            <a:t>贸易</a:t>
          </a:r>
        </a:p>
      </dsp:txBody>
      <dsp:txXfrm>
        <a:off x="3086342" y="2480579"/>
        <a:ext cx="1409282" cy="1211551"/>
      </dsp:txXfrm>
    </dsp:sp>
    <dsp:sp modelId="{A5B33447-687B-478C-B37A-C6BC5C00C9D8}">
      <dsp:nvSpPr>
        <dsp:cNvPr id="0" name=""/>
        <dsp:cNvSpPr/>
      </dsp:nvSpPr>
      <dsp:spPr>
        <a:xfrm>
          <a:off x="1241128" y="1371350"/>
          <a:ext cx="1714188" cy="1714188"/>
        </a:xfrm>
        <a:prstGeom prst="gear6">
          <a:avLst/>
        </a:prstGeom>
        <a:gradFill rotWithShape="0">
          <a:gsLst>
            <a:gs pos="0">
              <a:schemeClr val="accent5">
                <a:shade val="80000"/>
                <a:hueOff val="-94625"/>
                <a:satOff val="-7892"/>
                <a:lumOff val="17146"/>
                <a:alphaOff val="0"/>
                <a:satMod val="103000"/>
                <a:lumMod val="102000"/>
                <a:tint val="94000"/>
              </a:schemeClr>
            </a:gs>
            <a:gs pos="50000">
              <a:schemeClr val="accent5">
                <a:shade val="80000"/>
                <a:hueOff val="-94625"/>
                <a:satOff val="-7892"/>
                <a:lumOff val="17146"/>
                <a:alphaOff val="0"/>
                <a:satMod val="110000"/>
                <a:lumMod val="100000"/>
                <a:shade val="100000"/>
              </a:schemeClr>
            </a:gs>
            <a:gs pos="100000">
              <a:schemeClr val="accent5">
                <a:shade val="80000"/>
                <a:hueOff val="-94625"/>
                <a:satOff val="-7892"/>
                <a:lumOff val="1714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zh-CN" altLang="en-US" sz="3000" kern="1200" dirty="0"/>
            <a:t>标准</a:t>
          </a:r>
        </a:p>
      </dsp:txBody>
      <dsp:txXfrm>
        <a:off x="1672680" y="1805510"/>
        <a:ext cx="851084" cy="845868"/>
      </dsp:txXfrm>
    </dsp:sp>
    <dsp:sp modelId="{99C9C3C9-DF60-4772-8C60-CDE745397DAA}">
      <dsp:nvSpPr>
        <dsp:cNvPr id="0" name=""/>
        <dsp:cNvSpPr/>
      </dsp:nvSpPr>
      <dsp:spPr>
        <a:xfrm rot="20700000">
          <a:off x="2201248" y="188735"/>
          <a:ext cx="1679554" cy="1679554"/>
        </a:xfrm>
        <a:prstGeom prst="gear6">
          <a:avLst/>
        </a:prstGeom>
        <a:gradFill rotWithShape="0">
          <a:gsLst>
            <a:gs pos="0">
              <a:schemeClr val="accent5">
                <a:shade val="80000"/>
                <a:hueOff val="-189250"/>
                <a:satOff val="-15785"/>
                <a:lumOff val="34292"/>
                <a:alphaOff val="0"/>
                <a:satMod val="103000"/>
                <a:lumMod val="102000"/>
                <a:tint val="94000"/>
              </a:schemeClr>
            </a:gs>
            <a:gs pos="50000">
              <a:schemeClr val="accent5">
                <a:shade val="80000"/>
                <a:hueOff val="-189250"/>
                <a:satOff val="-15785"/>
                <a:lumOff val="34292"/>
                <a:alphaOff val="0"/>
                <a:satMod val="110000"/>
                <a:lumMod val="100000"/>
                <a:shade val="100000"/>
              </a:schemeClr>
            </a:gs>
            <a:gs pos="100000">
              <a:schemeClr val="accent5">
                <a:shade val="80000"/>
                <a:hueOff val="-189250"/>
                <a:satOff val="-15785"/>
                <a:lumOff val="3429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zh-CN" altLang="en-US" sz="3000" kern="1200" dirty="0"/>
            <a:t>法规</a:t>
          </a:r>
        </a:p>
      </dsp:txBody>
      <dsp:txXfrm rot="-20700000">
        <a:off x="2569624" y="557111"/>
        <a:ext cx="942803" cy="942803"/>
      </dsp:txXfrm>
    </dsp:sp>
    <dsp:sp modelId="{1C6CF48B-896A-424E-990B-7B7311ADA524}">
      <dsp:nvSpPr>
        <dsp:cNvPr id="0" name=""/>
        <dsp:cNvSpPr/>
      </dsp:nvSpPr>
      <dsp:spPr>
        <a:xfrm>
          <a:off x="2432240" y="1572224"/>
          <a:ext cx="3016970" cy="3016970"/>
        </a:xfrm>
        <a:prstGeom prst="circularArrow">
          <a:avLst>
            <a:gd name="adj1" fmla="val 4688"/>
            <a:gd name="adj2" fmla="val 299029"/>
            <a:gd name="adj3" fmla="val 2518358"/>
            <a:gd name="adj4" fmla="val 15856561"/>
            <a:gd name="adj5" fmla="val 5469"/>
          </a:avLst>
        </a:prstGeom>
        <a:gradFill rotWithShape="0">
          <a:gsLst>
            <a:gs pos="0">
              <a:schemeClr val="accent5">
                <a:shade val="90000"/>
                <a:hueOff val="0"/>
                <a:satOff val="0"/>
                <a:lumOff val="0"/>
                <a:alphaOff val="0"/>
                <a:satMod val="103000"/>
                <a:lumMod val="102000"/>
                <a:tint val="94000"/>
              </a:schemeClr>
            </a:gs>
            <a:gs pos="50000">
              <a:schemeClr val="accent5">
                <a:shade val="90000"/>
                <a:hueOff val="0"/>
                <a:satOff val="0"/>
                <a:lumOff val="0"/>
                <a:alphaOff val="0"/>
                <a:satMod val="110000"/>
                <a:lumMod val="100000"/>
                <a:shade val="100000"/>
              </a:schemeClr>
            </a:gs>
            <a:gs pos="100000">
              <a:schemeClr val="accent5">
                <a:shade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27163DF-814A-4BD7-8941-3B8EECABF782}">
      <dsp:nvSpPr>
        <dsp:cNvPr id="0" name=""/>
        <dsp:cNvSpPr/>
      </dsp:nvSpPr>
      <dsp:spPr>
        <a:xfrm>
          <a:off x="937549" y="991674"/>
          <a:ext cx="2192017" cy="2192017"/>
        </a:xfrm>
        <a:prstGeom prst="leftCircularArrow">
          <a:avLst>
            <a:gd name="adj1" fmla="val 6452"/>
            <a:gd name="adj2" fmla="val 429999"/>
            <a:gd name="adj3" fmla="val 10489124"/>
            <a:gd name="adj4" fmla="val 14837806"/>
            <a:gd name="adj5" fmla="val 7527"/>
          </a:avLst>
        </a:prstGeom>
        <a:gradFill rotWithShape="0">
          <a:gsLst>
            <a:gs pos="0">
              <a:schemeClr val="accent5">
                <a:shade val="90000"/>
                <a:hueOff val="-94517"/>
                <a:satOff val="-7795"/>
                <a:lumOff val="16265"/>
                <a:alphaOff val="0"/>
                <a:satMod val="103000"/>
                <a:lumMod val="102000"/>
                <a:tint val="94000"/>
              </a:schemeClr>
            </a:gs>
            <a:gs pos="50000">
              <a:schemeClr val="accent5">
                <a:shade val="90000"/>
                <a:hueOff val="-94517"/>
                <a:satOff val="-7795"/>
                <a:lumOff val="16265"/>
                <a:alphaOff val="0"/>
                <a:satMod val="110000"/>
                <a:lumMod val="100000"/>
                <a:shade val="100000"/>
              </a:schemeClr>
            </a:gs>
            <a:gs pos="100000">
              <a:schemeClr val="accent5">
                <a:shade val="90000"/>
                <a:hueOff val="-94517"/>
                <a:satOff val="-7795"/>
                <a:lumOff val="162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F37F483-803F-424E-A924-FD1A0BE7528C}">
      <dsp:nvSpPr>
        <dsp:cNvPr id="0" name=""/>
        <dsp:cNvSpPr/>
      </dsp:nvSpPr>
      <dsp:spPr>
        <a:xfrm>
          <a:off x="1812750" y="-179541"/>
          <a:ext cx="2363436" cy="2363436"/>
        </a:xfrm>
        <a:prstGeom prst="circularArrow">
          <a:avLst>
            <a:gd name="adj1" fmla="val 5984"/>
            <a:gd name="adj2" fmla="val 394124"/>
            <a:gd name="adj3" fmla="val 13313824"/>
            <a:gd name="adj4" fmla="val 10508221"/>
            <a:gd name="adj5" fmla="val 6981"/>
          </a:avLst>
        </a:prstGeom>
        <a:gradFill rotWithShape="0">
          <a:gsLst>
            <a:gs pos="0">
              <a:schemeClr val="accent5">
                <a:shade val="90000"/>
                <a:hueOff val="-189034"/>
                <a:satOff val="-15590"/>
                <a:lumOff val="32530"/>
                <a:alphaOff val="0"/>
                <a:satMod val="103000"/>
                <a:lumMod val="102000"/>
                <a:tint val="94000"/>
              </a:schemeClr>
            </a:gs>
            <a:gs pos="50000">
              <a:schemeClr val="accent5">
                <a:shade val="90000"/>
                <a:hueOff val="-189034"/>
                <a:satOff val="-15590"/>
                <a:lumOff val="32530"/>
                <a:alphaOff val="0"/>
                <a:satMod val="110000"/>
                <a:lumMod val="100000"/>
                <a:shade val="100000"/>
              </a:schemeClr>
            </a:gs>
            <a:gs pos="100000">
              <a:schemeClr val="accent5">
                <a:shade val="90000"/>
                <a:hueOff val="-189034"/>
                <a:satOff val="-15590"/>
                <a:lumOff val="3253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A86BEA-A156-414F-9BAD-0C78FB3ED3D2}">
      <dsp:nvSpPr>
        <dsp:cNvPr id="0" name=""/>
        <dsp:cNvSpPr/>
      </dsp:nvSpPr>
      <dsp:spPr>
        <a:xfrm>
          <a:off x="1171575" y="0"/>
          <a:ext cx="6429375" cy="2571750"/>
        </a:xfrm>
        <a:prstGeom prst="leftRightRibb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D27F3B-B810-4495-9EE6-0158CC5FE718}">
      <dsp:nvSpPr>
        <dsp:cNvPr id="0" name=""/>
        <dsp:cNvSpPr/>
      </dsp:nvSpPr>
      <dsp:spPr>
        <a:xfrm>
          <a:off x="1943100" y="450056"/>
          <a:ext cx="2121693" cy="126015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2456" rIns="0" bIns="99060" numCol="1" spcCol="1270" anchor="ctr" anchorCtr="0">
          <a:noAutofit/>
        </a:bodyPr>
        <a:lstStyle/>
        <a:p>
          <a:pPr lvl="0" algn="ctr" defTabSz="1155700">
            <a:lnSpc>
              <a:spcPct val="90000"/>
            </a:lnSpc>
            <a:spcBef>
              <a:spcPct val="0"/>
            </a:spcBef>
            <a:spcAft>
              <a:spcPct val="35000"/>
            </a:spcAft>
          </a:pPr>
          <a:r>
            <a:rPr lang="zh-CN" altLang="en-US" sz="2600" kern="1200" dirty="0"/>
            <a:t>中东欧欧盟成员国</a:t>
          </a:r>
        </a:p>
      </dsp:txBody>
      <dsp:txXfrm>
        <a:off x="1943100" y="450056"/>
        <a:ext cx="2121693" cy="1260157"/>
      </dsp:txXfrm>
    </dsp:sp>
    <dsp:sp modelId="{0121D342-72C2-4264-9681-DAF32897F711}">
      <dsp:nvSpPr>
        <dsp:cNvPr id="0" name=""/>
        <dsp:cNvSpPr/>
      </dsp:nvSpPr>
      <dsp:spPr>
        <a:xfrm>
          <a:off x="4386262" y="861536"/>
          <a:ext cx="2507456" cy="126015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2456" rIns="0" bIns="99060" numCol="1" spcCol="1270" anchor="ctr" anchorCtr="0">
          <a:noAutofit/>
        </a:bodyPr>
        <a:lstStyle/>
        <a:p>
          <a:pPr lvl="0" algn="ctr" defTabSz="1155700">
            <a:lnSpc>
              <a:spcPct val="90000"/>
            </a:lnSpc>
            <a:spcBef>
              <a:spcPct val="0"/>
            </a:spcBef>
            <a:spcAft>
              <a:spcPct val="35000"/>
            </a:spcAft>
          </a:pPr>
          <a:r>
            <a:rPr lang="zh-CN" altLang="en-US" sz="2600" kern="1200" dirty="0"/>
            <a:t>欧盟发达国家</a:t>
          </a:r>
        </a:p>
      </dsp:txBody>
      <dsp:txXfrm>
        <a:off x="4386262" y="861536"/>
        <a:ext cx="2507456" cy="12601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A86BEA-A156-414F-9BAD-0C78FB3ED3D2}">
      <dsp:nvSpPr>
        <dsp:cNvPr id="0" name=""/>
        <dsp:cNvSpPr/>
      </dsp:nvSpPr>
      <dsp:spPr>
        <a:xfrm>
          <a:off x="1171575" y="0"/>
          <a:ext cx="6429375" cy="2571750"/>
        </a:xfrm>
        <a:prstGeom prst="leftRightRibb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D27F3B-B810-4495-9EE6-0158CC5FE718}">
      <dsp:nvSpPr>
        <dsp:cNvPr id="0" name=""/>
        <dsp:cNvSpPr/>
      </dsp:nvSpPr>
      <dsp:spPr>
        <a:xfrm>
          <a:off x="1943100" y="450056"/>
          <a:ext cx="2121693" cy="126015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2456" rIns="0" bIns="99060" numCol="1" spcCol="1270" anchor="ctr" anchorCtr="0">
          <a:noAutofit/>
        </a:bodyPr>
        <a:lstStyle/>
        <a:p>
          <a:pPr lvl="0" algn="ctr" defTabSz="1155700">
            <a:lnSpc>
              <a:spcPct val="90000"/>
            </a:lnSpc>
            <a:spcBef>
              <a:spcPct val="0"/>
            </a:spcBef>
            <a:spcAft>
              <a:spcPct val="35000"/>
            </a:spcAft>
          </a:pPr>
          <a:r>
            <a:rPr lang="zh-CN" altLang="en-US" sz="2600" kern="1200" dirty="0"/>
            <a:t>中东欧非欧盟成员国</a:t>
          </a:r>
        </a:p>
      </dsp:txBody>
      <dsp:txXfrm>
        <a:off x="1943100" y="450056"/>
        <a:ext cx="2121693" cy="1260157"/>
      </dsp:txXfrm>
    </dsp:sp>
    <dsp:sp modelId="{0121D342-72C2-4264-9681-DAF32897F711}">
      <dsp:nvSpPr>
        <dsp:cNvPr id="0" name=""/>
        <dsp:cNvSpPr/>
      </dsp:nvSpPr>
      <dsp:spPr>
        <a:xfrm>
          <a:off x="4386262" y="861536"/>
          <a:ext cx="2507456" cy="126015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2456" rIns="0" bIns="99060" numCol="1" spcCol="1270" anchor="ctr" anchorCtr="0">
          <a:noAutofit/>
        </a:bodyPr>
        <a:lstStyle/>
        <a:p>
          <a:pPr lvl="0" algn="ctr" defTabSz="1155700">
            <a:lnSpc>
              <a:spcPct val="90000"/>
            </a:lnSpc>
            <a:spcBef>
              <a:spcPct val="0"/>
            </a:spcBef>
            <a:spcAft>
              <a:spcPct val="35000"/>
            </a:spcAft>
          </a:pPr>
          <a:r>
            <a:rPr lang="zh-CN" altLang="en-US" sz="2600" kern="1200" dirty="0"/>
            <a:t>欧盟发达国家</a:t>
          </a:r>
        </a:p>
      </dsp:txBody>
      <dsp:txXfrm>
        <a:off x="4386262" y="861536"/>
        <a:ext cx="2507456" cy="12601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8BFB35-4BAF-4524-BAF8-7D2913A9DB5A}">
      <dsp:nvSpPr>
        <dsp:cNvPr id="0" name=""/>
        <dsp:cNvSpPr/>
      </dsp:nvSpPr>
      <dsp:spPr>
        <a:xfrm>
          <a:off x="952507" y="30450"/>
          <a:ext cx="7109820" cy="78426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zh-CN" altLang="en-US" sz="2500" kern="1200" dirty="0"/>
            <a:t>一是法规制定上主动权不高</a:t>
          </a:r>
        </a:p>
      </dsp:txBody>
      <dsp:txXfrm>
        <a:off x="990792" y="68735"/>
        <a:ext cx="7033250" cy="707695"/>
      </dsp:txXfrm>
    </dsp:sp>
    <dsp:sp modelId="{46AD0753-EF66-429C-BB53-945C5703CEB7}">
      <dsp:nvSpPr>
        <dsp:cNvPr id="0" name=""/>
        <dsp:cNvSpPr/>
      </dsp:nvSpPr>
      <dsp:spPr>
        <a:xfrm>
          <a:off x="914419" y="886716"/>
          <a:ext cx="7185996" cy="78426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zh-CN" altLang="en-US" sz="2500" kern="1200" dirty="0"/>
            <a:t>二是标准制定上参与度不高</a:t>
          </a:r>
        </a:p>
      </dsp:txBody>
      <dsp:txXfrm>
        <a:off x="952704" y="925001"/>
        <a:ext cx="7109426" cy="70769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56C1F9-09FA-4C3B-99CA-3594D9507106}">
      <dsp:nvSpPr>
        <dsp:cNvPr id="0" name=""/>
        <dsp:cNvSpPr/>
      </dsp:nvSpPr>
      <dsp:spPr>
        <a:xfrm>
          <a:off x="0" y="12408"/>
          <a:ext cx="8128000" cy="8985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zh-CN" altLang="en-US" sz="2800" b="0" kern="1200" dirty="0"/>
            <a:t>一是标准机制方面高度依赖欧盟发达国家</a:t>
          </a:r>
        </a:p>
      </dsp:txBody>
      <dsp:txXfrm>
        <a:off x="43864" y="56272"/>
        <a:ext cx="8040272" cy="810832"/>
      </dsp:txXfrm>
    </dsp:sp>
    <dsp:sp modelId="{86CAD754-99A8-4888-8FE4-B670893F64B4}">
      <dsp:nvSpPr>
        <dsp:cNvPr id="0" name=""/>
        <dsp:cNvSpPr/>
      </dsp:nvSpPr>
      <dsp:spPr>
        <a:xfrm>
          <a:off x="0" y="1049208"/>
          <a:ext cx="8128000" cy="8985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zh-CN" altLang="en-US" sz="2800" b="0" kern="1200"/>
            <a:t>二是风险危害评估方面依赖发达国家</a:t>
          </a:r>
          <a:endParaRPr lang="zh-CN" altLang="en-US" sz="2800" b="0" kern="1200" dirty="0"/>
        </a:p>
      </dsp:txBody>
      <dsp:txXfrm>
        <a:off x="43864" y="1093072"/>
        <a:ext cx="8040272" cy="810832"/>
      </dsp:txXfrm>
    </dsp:sp>
    <dsp:sp modelId="{0C91F830-F7DD-4497-905D-FBAF5A28B345}">
      <dsp:nvSpPr>
        <dsp:cNvPr id="0" name=""/>
        <dsp:cNvSpPr/>
      </dsp:nvSpPr>
      <dsp:spPr>
        <a:xfrm>
          <a:off x="0" y="2086008"/>
          <a:ext cx="8128000" cy="8985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zh-CN" altLang="en-US" sz="2800" b="0" kern="1200"/>
            <a:t>三是检测认证技术的提高依赖欧盟发达国家</a:t>
          </a:r>
        </a:p>
      </dsp:txBody>
      <dsp:txXfrm>
        <a:off x="43864" y="2129872"/>
        <a:ext cx="8040272" cy="81083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5A688F-6CD4-431C-B4A5-98E0E6A4441F}">
      <dsp:nvSpPr>
        <dsp:cNvPr id="0" name=""/>
        <dsp:cNvSpPr/>
      </dsp:nvSpPr>
      <dsp:spPr>
        <a:xfrm>
          <a:off x="0" y="1080018"/>
          <a:ext cx="8128000" cy="36571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0823" tIns="562356" rIns="630823" bIns="192024" numCol="1" spcCol="1270" anchor="t" anchorCtr="0">
          <a:noAutofit/>
        </a:bodyPr>
        <a:lstStyle/>
        <a:p>
          <a:pPr marL="228600" lvl="1" indent="-228600" algn="l" defTabSz="1200150">
            <a:lnSpc>
              <a:spcPct val="90000"/>
            </a:lnSpc>
            <a:spcBef>
              <a:spcPct val="0"/>
            </a:spcBef>
            <a:spcAft>
              <a:spcPct val="15000"/>
            </a:spcAft>
            <a:buChar char="••"/>
          </a:pPr>
          <a:r>
            <a:rPr lang="zh-CN" altLang="en-US" sz="2700" b="0" kern="1200" dirty="0"/>
            <a:t>一是行政机构的设置与欧盟框架下的执行机构设置不配套</a:t>
          </a:r>
        </a:p>
        <a:p>
          <a:pPr marL="228600" lvl="1" indent="-228600" algn="l" defTabSz="1200150">
            <a:lnSpc>
              <a:spcPct val="90000"/>
            </a:lnSpc>
            <a:spcBef>
              <a:spcPct val="0"/>
            </a:spcBef>
            <a:spcAft>
              <a:spcPct val="15000"/>
            </a:spcAft>
            <a:buChar char="••"/>
          </a:pPr>
          <a:r>
            <a:rPr lang="zh-CN" altLang="en-US" sz="2700" b="0" kern="1200" dirty="0"/>
            <a:t>二是与执行欧盟相关要求的职能缺位情况普遍</a:t>
          </a:r>
        </a:p>
        <a:p>
          <a:pPr marL="228600" lvl="1" indent="-228600" algn="l" defTabSz="1200150">
            <a:lnSpc>
              <a:spcPct val="90000"/>
            </a:lnSpc>
            <a:spcBef>
              <a:spcPct val="0"/>
            </a:spcBef>
            <a:spcAft>
              <a:spcPct val="15000"/>
            </a:spcAft>
            <a:buChar char="••"/>
          </a:pPr>
          <a:r>
            <a:rPr lang="zh-CN" altLang="en-US" sz="2700" b="0" kern="1200" dirty="0"/>
            <a:t>三是监管体系不完整</a:t>
          </a:r>
        </a:p>
      </dsp:txBody>
      <dsp:txXfrm>
        <a:off x="0" y="1080018"/>
        <a:ext cx="8128000" cy="3657150"/>
      </dsp:txXfrm>
    </dsp:sp>
    <dsp:sp modelId="{0FE8CA6D-58C3-4007-BFEB-7A651564BCC9}">
      <dsp:nvSpPr>
        <dsp:cNvPr id="0" name=""/>
        <dsp:cNvSpPr/>
      </dsp:nvSpPr>
      <dsp:spPr>
        <a:xfrm>
          <a:off x="406400" y="681498"/>
          <a:ext cx="5689600" cy="7970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l" defTabSz="1200150">
            <a:lnSpc>
              <a:spcPct val="90000"/>
            </a:lnSpc>
            <a:spcBef>
              <a:spcPct val="0"/>
            </a:spcBef>
            <a:spcAft>
              <a:spcPct val="35000"/>
            </a:spcAft>
          </a:pPr>
          <a:r>
            <a:rPr lang="zh-CN" altLang="en-US" sz="2700" kern="1200" dirty="0"/>
            <a:t>标准与法规体系水平与欧盟的差异</a:t>
          </a:r>
        </a:p>
      </dsp:txBody>
      <dsp:txXfrm>
        <a:off x="445308" y="720406"/>
        <a:ext cx="5611784" cy="71922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526EF4-9F1E-4BF6-A756-94FD7ADC8D06}">
      <dsp:nvSpPr>
        <dsp:cNvPr id="0" name=""/>
        <dsp:cNvSpPr/>
      </dsp:nvSpPr>
      <dsp:spPr>
        <a:xfrm>
          <a:off x="3124024" y="206643"/>
          <a:ext cx="6790933" cy="4727300"/>
        </a:xfrm>
        <a:prstGeom prst="rect">
          <a:avLst/>
        </a:prstGeom>
        <a:gradFill rotWithShape="0">
          <a:gsLst>
            <a:gs pos="0">
              <a:schemeClr val="accent3">
                <a:shade val="80000"/>
                <a:hueOff val="0"/>
                <a:satOff val="0"/>
                <a:lumOff val="0"/>
                <a:alphaOff val="0"/>
                <a:satMod val="103000"/>
                <a:lumMod val="102000"/>
                <a:tint val="94000"/>
              </a:schemeClr>
            </a:gs>
            <a:gs pos="50000">
              <a:schemeClr val="accent3">
                <a:shade val="80000"/>
                <a:hueOff val="0"/>
                <a:satOff val="0"/>
                <a:lumOff val="0"/>
                <a:alphaOff val="0"/>
                <a:satMod val="110000"/>
                <a:lumMod val="100000"/>
                <a:shade val="100000"/>
              </a:schemeClr>
            </a:gs>
            <a:gs pos="100000">
              <a:schemeClr val="accent3">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3350" tIns="133350" rIns="133350" bIns="133350" numCol="1" spcCol="1270" anchor="t" anchorCtr="0">
          <a:noAutofit/>
        </a:bodyPr>
        <a:lstStyle/>
        <a:p>
          <a:pPr lvl="0" algn="l" defTabSz="1555750">
            <a:lnSpc>
              <a:spcPct val="90000"/>
            </a:lnSpc>
            <a:spcBef>
              <a:spcPct val="0"/>
            </a:spcBef>
            <a:spcAft>
              <a:spcPct val="35000"/>
            </a:spcAft>
          </a:pPr>
          <a:r>
            <a:rPr lang="zh-CN" altLang="en-US" sz="3500" kern="1200" dirty="0"/>
            <a:t>技术法规体系不健全，与欧盟的指令体系不配套</a:t>
          </a:r>
        </a:p>
        <a:p>
          <a:pPr marL="228600" lvl="1" indent="-228600" algn="l" defTabSz="1200150">
            <a:lnSpc>
              <a:spcPct val="90000"/>
            </a:lnSpc>
            <a:spcBef>
              <a:spcPct val="0"/>
            </a:spcBef>
            <a:spcAft>
              <a:spcPct val="15000"/>
            </a:spcAft>
            <a:buChar char="••"/>
          </a:pPr>
          <a:r>
            <a:rPr lang="zh-CN" altLang="en-US" sz="2700" kern="1200" dirty="0"/>
            <a:t>一是没有统一的支持技术法规体系的上位法</a:t>
          </a:r>
        </a:p>
        <a:p>
          <a:pPr marL="228600" lvl="1" indent="-228600" algn="l" defTabSz="1200150">
            <a:lnSpc>
              <a:spcPct val="90000"/>
            </a:lnSpc>
            <a:spcBef>
              <a:spcPct val="0"/>
            </a:spcBef>
            <a:spcAft>
              <a:spcPct val="15000"/>
            </a:spcAft>
            <a:buChar char="••"/>
          </a:pPr>
          <a:r>
            <a:rPr lang="zh-CN" altLang="en-US" sz="2700" kern="1200" dirty="0"/>
            <a:t>二是技术法规不完整，不少领域存在空白</a:t>
          </a:r>
        </a:p>
        <a:p>
          <a:pPr marL="228600" lvl="1" indent="-228600" algn="l" defTabSz="1200150">
            <a:lnSpc>
              <a:spcPct val="90000"/>
            </a:lnSpc>
            <a:spcBef>
              <a:spcPct val="0"/>
            </a:spcBef>
            <a:spcAft>
              <a:spcPct val="15000"/>
            </a:spcAft>
            <a:buChar char="••"/>
          </a:pPr>
          <a:r>
            <a:rPr lang="zh-CN" altLang="en-US" sz="2700" kern="1200" dirty="0"/>
            <a:t>三是多个法规之间的协调性较差</a:t>
          </a:r>
        </a:p>
      </dsp:txBody>
      <dsp:txXfrm>
        <a:off x="3124024" y="206643"/>
        <a:ext cx="6790933" cy="4727300"/>
      </dsp:txXfrm>
    </dsp:sp>
    <dsp:sp modelId="{935FDC01-13F6-4C1A-BBBA-6C3AD6C7F6AB}">
      <dsp:nvSpPr>
        <dsp:cNvPr id="0" name=""/>
        <dsp:cNvSpPr/>
      </dsp:nvSpPr>
      <dsp:spPr>
        <a:xfrm>
          <a:off x="392199" y="1084719"/>
          <a:ext cx="2157661" cy="1713888"/>
        </a:xfrm>
        <a:prstGeom prst="rect">
          <a:avLst/>
        </a:prstGeom>
        <a:solidFill>
          <a:schemeClr val="accent6">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760601-5AD5-49D1-92E2-04A52FDFACF6}">
      <dsp:nvSpPr>
        <dsp:cNvPr id="0" name=""/>
        <dsp:cNvSpPr/>
      </dsp:nvSpPr>
      <dsp:spPr>
        <a:xfrm>
          <a:off x="0" y="0"/>
          <a:ext cx="10820398" cy="300037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kern="1200" dirty="0"/>
            <a:t>技术标准体系残缺，实施水平与欧盟差距明显</a:t>
          </a:r>
        </a:p>
      </dsp:txBody>
      <dsp:txXfrm>
        <a:off x="0" y="0"/>
        <a:ext cx="10820398" cy="900112"/>
      </dsp:txXfrm>
    </dsp:sp>
    <dsp:sp modelId="{2A6D02F9-7DC2-4BB6-88D4-31E9099DF272}">
      <dsp:nvSpPr>
        <dsp:cNvPr id="0" name=""/>
        <dsp:cNvSpPr/>
      </dsp:nvSpPr>
      <dsp:spPr>
        <a:xfrm>
          <a:off x="1082039" y="900368"/>
          <a:ext cx="8656319" cy="5894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43815" rIns="58420" bIns="43815" numCol="1" spcCol="1270" anchor="ctr" anchorCtr="0">
          <a:noAutofit/>
        </a:bodyPr>
        <a:lstStyle/>
        <a:p>
          <a:pPr lvl="0" algn="ctr" defTabSz="1022350">
            <a:lnSpc>
              <a:spcPct val="90000"/>
            </a:lnSpc>
            <a:spcBef>
              <a:spcPct val="0"/>
            </a:spcBef>
            <a:spcAft>
              <a:spcPct val="35000"/>
            </a:spcAft>
          </a:pPr>
          <a:r>
            <a:rPr lang="zh-CN" altLang="en-US" sz="2300" b="1" kern="1200" dirty="0"/>
            <a:t>一是较多领域标准缺失</a:t>
          </a:r>
          <a:endParaRPr lang="zh-CN" altLang="en-US" sz="2300" kern="1200" dirty="0"/>
        </a:p>
      </dsp:txBody>
      <dsp:txXfrm>
        <a:off x="1099303" y="917632"/>
        <a:ext cx="8621791" cy="554925"/>
      </dsp:txXfrm>
    </dsp:sp>
    <dsp:sp modelId="{625E7F49-113E-4993-873A-67D23E3BB718}">
      <dsp:nvSpPr>
        <dsp:cNvPr id="0" name=""/>
        <dsp:cNvSpPr/>
      </dsp:nvSpPr>
      <dsp:spPr>
        <a:xfrm>
          <a:off x="1082039" y="1580507"/>
          <a:ext cx="8656319" cy="5894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43815" rIns="58420" bIns="43815" numCol="1" spcCol="1270" anchor="ctr" anchorCtr="0">
          <a:noAutofit/>
        </a:bodyPr>
        <a:lstStyle/>
        <a:p>
          <a:pPr lvl="0" algn="ctr" defTabSz="1022350">
            <a:lnSpc>
              <a:spcPct val="90000"/>
            </a:lnSpc>
            <a:spcBef>
              <a:spcPct val="0"/>
            </a:spcBef>
            <a:spcAft>
              <a:spcPct val="35000"/>
            </a:spcAft>
          </a:pPr>
          <a:r>
            <a:rPr lang="zh-CN" altLang="en-US" sz="2300" b="1" kern="1200"/>
            <a:t>二是标准多模仿欧盟</a:t>
          </a:r>
          <a:endParaRPr lang="zh-CN" altLang="en-US" sz="2300" b="1" kern="1200" dirty="0"/>
        </a:p>
      </dsp:txBody>
      <dsp:txXfrm>
        <a:off x="1099303" y="1597771"/>
        <a:ext cx="8621791" cy="554925"/>
      </dsp:txXfrm>
    </dsp:sp>
    <dsp:sp modelId="{E204A2F5-47BE-4A6B-B9A5-B4A7465B13DB}">
      <dsp:nvSpPr>
        <dsp:cNvPr id="0" name=""/>
        <dsp:cNvSpPr/>
      </dsp:nvSpPr>
      <dsp:spPr>
        <a:xfrm>
          <a:off x="1082039" y="2260646"/>
          <a:ext cx="8656319" cy="5894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43815" rIns="58420" bIns="43815" numCol="1" spcCol="1270" anchor="ctr" anchorCtr="0">
          <a:noAutofit/>
        </a:bodyPr>
        <a:lstStyle/>
        <a:p>
          <a:pPr lvl="0" algn="ctr" defTabSz="1022350">
            <a:lnSpc>
              <a:spcPct val="90000"/>
            </a:lnSpc>
            <a:spcBef>
              <a:spcPct val="0"/>
            </a:spcBef>
            <a:spcAft>
              <a:spcPct val="35000"/>
            </a:spcAft>
          </a:pPr>
          <a:r>
            <a:rPr lang="zh-CN" altLang="en-US" sz="2300" b="1" kern="1200" dirty="0"/>
            <a:t>三是标准技术水平较低</a:t>
          </a:r>
          <a:endParaRPr lang="zh-CN" altLang="en-US" sz="2300" kern="1200" dirty="0"/>
        </a:p>
      </dsp:txBody>
      <dsp:txXfrm>
        <a:off x="1099303" y="2277910"/>
        <a:ext cx="8621791" cy="554925"/>
      </dsp:txXfrm>
    </dsp:sp>
  </dsp:spTree>
</dsp:drawing>
</file>

<file path=ppt/diagrams/layout1.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vertAlign" val="none"/>
      <dgm:param type="horz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type="mathMinus" r:blip="" rot="-5">
                <dgm:adjLst/>
              </dgm:shape>
            </dgm:if>
            <dgm:else name="Name13">
              <dgm:shape xmlns:r="http://schemas.openxmlformats.org/officeDocument/2006/relationships" type="mathMinus" r:blip="" rot="5">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type="gear6" r:blip="" rot="-15">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srcNode" val="gear1srcNode"/>
          <dgm:param type="dstNode" val="gear1dstNode"/>
          <dgm:param type="connRout" val="curv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srcNode" val="gear2srcNode"/>
          <dgm:param type="dstNode" val="gear2dstNode"/>
          <dgm:param type="connRout" val="curv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srcNode" val="gear3srcNode"/>
          <dgm:param type="dstNode" val="gear3dstNode"/>
          <dgm:param type="connRout" val="curv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ar" val="2.5"/>
      <dgm:param type="vertAlign" val="mid"/>
      <dgm:param type="horzAlign" val="ctr"/>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4.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ar" val="2.5"/>
      <dgm:param type="vertAlign" val="mid"/>
      <dgm:param type="horzAlign" val="ctr"/>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3">
        <a:scrgbClr r="0" g="0" b="0"/>
      </a:effectRef>
      <a:fontRef idx="minor">
        <a:schemeClr val="tx1"/>
      </a:fontRef>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3">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3">
        <a:scrgbClr r="0" g="0" b="0"/>
      </a:effectRef>
      <a:fontRef idx="minor">
        <a:schemeClr val="tx1"/>
      </a:fontRef>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588" name=""/>
        <p:cNvGrpSpPr/>
        <p:nvPr/>
      </p:nvGrpSpPr>
      <p:grpSpPr>
        <a:xfrm>
          <a:off x="0" y="0"/>
          <a:ext cx="0" cy="0"/>
          <a:chOff x="0" y="0"/>
          <a:chExt cx="0" cy="0"/>
        </a:xfrm>
      </p:grpSpPr>
      <p:sp>
        <p:nvSpPr>
          <p:cNvPr id="1049550" name="页眉占位符 1050020"/>
          <p:cNvSpPr>
            <a:spLocks noGrp="1"/>
          </p:cNvSpPr>
          <p:nvPr>
            <p:ph type="hdr" sz="quarter"/>
          </p:nvPr>
        </p:nvSpPr>
        <p:spPr>
          <a:xfrm>
            <a:off x="0" y="0"/>
            <a:ext cx="2949575" cy="496887"/>
          </a:xfrm>
          <a:prstGeom prst="rect">
            <a:avLst/>
          </a:prstGeom>
          <a:noFill/>
          <a:ln>
            <a:noFill/>
          </a:ln>
        </p:spPr>
        <p:txBody>
          <a:bodyPr vert="horz" lIns="91440" tIns="45720" rIns="91440" bIns="45720" anchor="t"/>
          <a:p>
            <a:pPr lvl="0" eaLnBrk="1" latinLnBrk="1" hangingPunct="1"/>
            <a:endParaRPr lang="zh-CN" altLang="en-US" sz="1200"/>
          </a:p>
        </p:txBody>
      </p:sp>
      <p:sp>
        <p:nvSpPr>
          <p:cNvPr id="1049551" name="日期占位符 1050021"/>
          <p:cNvSpPr>
            <a:spLocks noGrp="1"/>
          </p:cNvSpPr>
          <p:nvPr>
            <p:ph type="dt" sz="quarter" idx="1"/>
          </p:nvPr>
        </p:nvSpPr>
        <p:spPr>
          <a:xfrm>
            <a:off x="3856037" y="0"/>
            <a:ext cx="2949575" cy="496887"/>
          </a:xfrm>
          <a:prstGeom prst="rect">
            <a:avLst/>
          </a:prstGeom>
          <a:noFill/>
          <a:ln>
            <a:noFill/>
          </a:ln>
        </p:spPr>
        <p:txBody>
          <a:bodyPr vert="horz" lIns="91440" tIns="45720" rIns="91440" bIns="45720" anchor="t"/>
          <a:p>
            <a:pPr lvl="0" algn="r" eaLnBrk="1" latinLnBrk="1" hangingPunct="1"/>
            <a:fld id="{566ABCEB-ACFC-4714-9973-3DA970169C29}" type="datetime1">
              <a:rPr lang="zh-CN" altLang="en-US" sz="1200"/>
            </a:fld>
            <a:endParaRPr lang="zh-CN" altLang="en-US" sz="1200"/>
          </a:p>
        </p:txBody>
      </p:sp>
      <p:sp>
        <p:nvSpPr>
          <p:cNvPr id="1049552" name="页脚占位符 1050022"/>
          <p:cNvSpPr>
            <a:spLocks noGrp="1"/>
          </p:cNvSpPr>
          <p:nvPr>
            <p:ph type="ftr" sz="quarter" idx="2"/>
          </p:nvPr>
        </p:nvSpPr>
        <p:spPr>
          <a:xfrm>
            <a:off x="0" y="9440862"/>
            <a:ext cx="2949575" cy="496887"/>
          </a:xfrm>
          <a:prstGeom prst="rect">
            <a:avLst/>
          </a:prstGeom>
          <a:noFill/>
          <a:ln>
            <a:noFill/>
          </a:ln>
        </p:spPr>
        <p:txBody>
          <a:bodyPr vert="horz" lIns="91440" tIns="45720" rIns="91440" bIns="45720" anchor="b"/>
          <a:p>
            <a:pPr lvl="0" eaLnBrk="1" latinLnBrk="1" hangingPunct="1"/>
            <a:endParaRPr lang="zh-CN" altLang="en-US" sz="1200"/>
          </a:p>
        </p:txBody>
      </p:sp>
      <p:sp>
        <p:nvSpPr>
          <p:cNvPr id="1049553" name="灯片编号占位符 1050023"/>
          <p:cNvSpPr>
            <a:spLocks noGrp="1"/>
          </p:cNvSpPr>
          <p:nvPr>
            <p:ph type="sldNum" sz="quarter" idx="3"/>
          </p:nvPr>
        </p:nvSpPr>
        <p:spPr>
          <a:xfrm>
            <a:off x="3856037" y="9440862"/>
            <a:ext cx="2949575" cy="496887"/>
          </a:xfrm>
          <a:prstGeom prst="rect">
            <a:avLst/>
          </a:prstGeom>
          <a:noFill/>
          <a:ln>
            <a:noFill/>
          </a:ln>
        </p:spPr>
        <p:txBody>
          <a:bodyPr vert="horz" lIns="91440" tIns="45720" rIns="91440" bIns="45720" anchor="b"/>
          <a:p>
            <a:pPr lvl="0" algn="r" eaLnBrk="1" latinLnBrk="1" hangingPunct="1"/>
            <a:fld id="{566ABCEB-ACFC-4714-9973-3DA970169C29}" type="slidenum">
              <a:rPr lang="zh-CN" altLang="en-US" sz="1200"/>
            </a:fld>
            <a:endParaRPr lang="zh-CN" altLang="en-US" sz="1200"/>
          </a:p>
        </p:txBody>
      </p:sp>
    </p:spTree>
  </p:cSld>
  <p:clrMap bg1="dk1" tx1="dk1" bg2="dk1" tx2="dk1" accent1="dk1" accent2="dk1" accent3="dk1" accent4="dk1" accent5="dk1" accent6="dk1" hlink="dk1" folHlink="dk1"/>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587" name=""/>
        <p:cNvGrpSpPr/>
        <p:nvPr/>
      </p:nvGrpSpPr>
      <p:grpSpPr>
        <a:xfrm>
          <a:off x="0" y="0"/>
          <a:ext cx="0" cy="0"/>
          <a:chOff x="0" y="0"/>
          <a:chExt cx="0" cy="0"/>
        </a:xfrm>
      </p:grpSpPr>
      <p:sp>
        <p:nvSpPr>
          <p:cNvPr id="1049544" name="页眉占位符 1050014"/>
          <p:cNvSpPr>
            <a:spLocks noGrp="1"/>
          </p:cNvSpPr>
          <p:nvPr>
            <p:ph type="hdr" sz="quarter"/>
          </p:nvPr>
        </p:nvSpPr>
        <p:spPr>
          <a:xfrm>
            <a:off x="0" y="0"/>
            <a:ext cx="2949575" cy="496887"/>
          </a:xfrm>
          <a:prstGeom prst="rect">
            <a:avLst/>
          </a:prstGeom>
          <a:noFill/>
          <a:ln>
            <a:noFill/>
          </a:ln>
        </p:spPr>
        <p:txBody>
          <a:bodyPr vert="horz" lIns="91440" tIns="45720" rIns="91440" bIns="45720" anchor="t"/>
          <a:p>
            <a:pPr lvl="0" eaLnBrk="1" latinLnBrk="1" hangingPunct="1"/>
            <a:endParaRPr lang="zh-CN" altLang="en-US" sz="1200"/>
          </a:p>
        </p:txBody>
      </p:sp>
      <p:sp>
        <p:nvSpPr>
          <p:cNvPr id="1049545" name="日期占位符 1050015"/>
          <p:cNvSpPr>
            <a:spLocks noGrp="1"/>
          </p:cNvSpPr>
          <p:nvPr>
            <p:ph type="dt" idx="1"/>
          </p:nvPr>
        </p:nvSpPr>
        <p:spPr>
          <a:xfrm>
            <a:off x="3856037" y="0"/>
            <a:ext cx="2949575" cy="496887"/>
          </a:xfrm>
          <a:prstGeom prst="rect">
            <a:avLst/>
          </a:prstGeom>
          <a:noFill/>
          <a:ln>
            <a:noFill/>
          </a:ln>
        </p:spPr>
        <p:txBody>
          <a:bodyPr vert="horz" lIns="91440" tIns="45720" rIns="91440" bIns="45720" anchor="t"/>
          <a:p>
            <a:pPr lvl="0" algn="r" eaLnBrk="1" latinLnBrk="1" hangingPunct="1"/>
            <a:fld id="{566ABCEB-ACFC-4714-9973-3DA970169C29}" type="datetime1">
              <a:rPr lang="zh-CN" altLang="en-US" sz="1200"/>
            </a:fld>
            <a:endParaRPr lang="zh-CN" altLang="en-US" sz="1200"/>
          </a:p>
        </p:txBody>
      </p:sp>
      <p:sp>
        <p:nvSpPr>
          <p:cNvPr id="1049546" name="幻灯片图像占位符 1050016"/>
          <p:cNvSpPr>
            <a:spLocks noGrp="1" noRot="1" noChangeAspect="1"/>
          </p:cNvSpPr>
          <p:nvPr>
            <p:ph type="sldImg" idx="2"/>
          </p:nvPr>
        </p:nvSpPr>
        <p:spPr>
          <a:xfrm>
            <a:off x="92075" y="746125"/>
            <a:ext cx="6623050" cy="3725862"/>
          </a:xfrm>
          <a:prstGeom prst="rect">
            <a:avLst/>
          </a:prstGeom>
          <a:noFill/>
          <a:ln w="12700" cap="flat" cmpd="sng">
            <a:solidFill>
              <a:srgbClr val="000000">
                <a:alpha val="100000"/>
              </a:srgbClr>
            </a:solidFill>
            <a:prstDash val="solid"/>
            <a:round/>
          </a:ln>
        </p:spPr>
        <p:txBody>
          <a:bodyPr vert="horz" lIns="91440" tIns="45720" rIns="91440" bIns="45720" anchor="ctr"/>
          <a:p/>
        </p:txBody>
      </p:sp>
      <p:sp>
        <p:nvSpPr>
          <p:cNvPr id="1049547" name="备注占位符 1050017"/>
          <p:cNvSpPr>
            <a:spLocks noGrp="1"/>
          </p:cNvSpPr>
          <p:nvPr>
            <p:ph type="body" sz="quarter" idx="3"/>
          </p:nvPr>
        </p:nvSpPr>
        <p:spPr>
          <a:xfrm>
            <a:off x="681037" y="4721225"/>
            <a:ext cx="5445125" cy="4471987"/>
          </a:xfrm>
          <a:prstGeom prst="rect">
            <a:avLst/>
          </a:prstGeom>
          <a:noFill/>
          <a:ln>
            <a:noFill/>
          </a:ln>
        </p:spPr>
        <p:txBody>
          <a:bodyPr vert="horz" lIns="91440" tIns="45720" rIns="91440" bIns="45720" anchor="t"/>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9548" name="页脚占位符 1050018"/>
          <p:cNvSpPr>
            <a:spLocks noGrp="1"/>
          </p:cNvSpPr>
          <p:nvPr>
            <p:ph type="ftr" sz="quarter" idx="4"/>
          </p:nvPr>
        </p:nvSpPr>
        <p:spPr>
          <a:xfrm>
            <a:off x="0" y="9440862"/>
            <a:ext cx="2949575" cy="496887"/>
          </a:xfrm>
          <a:prstGeom prst="rect">
            <a:avLst/>
          </a:prstGeom>
          <a:noFill/>
          <a:ln>
            <a:noFill/>
          </a:ln>
        </p:spPr>
        <p:txBody>
          <a:bodyPr vert="horz" lIns="91440" tIns="45720" rIns="91440" bIns="45720" anchor="b"/>
          <a:p>
            <a:pPr lvl="0" eaLnBrk="1" latinLnBrk="1" hangingPunct="1"/>
            <a:endParaRPr lang="zh-CN" altLang="en-US" sz="1200"/>
          </a:p>
        </p:txBody>
      </p:sp>
      <p:sp>
        <p:nvSpPr>
          <p:cNvPr id="1049549" name="灯片编号占位符 1050019"/>
          <p:cNvSpPr>
            <a:spLocks noGrp="1"/>
          </p:cNvSpPr>
          <p:nvPr>
            <p:ph type="sldNum" sz="quarter" idx="5"/>
          </p:nvPr>
        </p:nvSpPr>
        <p:spPr>
          <a:xfrm>
            <a:off x="3856037" y="9440862"/>
            <a:ext cx="2949575" cy="496887"/>
          </a:xfrm>
          <a:prstGeom prst="rect">
            <a:avLst/>
          </a:prstGeom>
          <a:noFill/>
          <a:ln>
            <a:noFill/>
          </a:ln>
        </p:spPr>
        <p:txBody>
          <a:bodyPr vert="horz" lIns="91440" tIns="45720" rIns="91440" bIns="45720" anchor="b"/>
          <a:p>
            <a:pPr lvl="0" algn="r" eaLnBrk="1" latinLnBrk="1" hangingPunct="1"/>
            <a:fld id="{566ABCEB-ACFC-4714-9973-3DA970169C29}" type="slidenum">
              <a:rPr lang="zh-CN" altLang="en-US" sz="1200"/>
            </a:fld>
            <a:endParaRPr lang="zh-CN" altLang="en-US" sz="1200"/>
          </a:p>
        </p:txBody>
      </p:sp>
    </p:spTree>
  </p:cSld>
  <p:clrMap bg1="dk1" tx1="dk1" bg2="dk1" tx2="dk1" accent1="dk1" accent2="dk1" accent3="dk1" accent4="dk1" accent5="dk1" accent6="dk1" hlink="dk1" folHlink="dk1"/>
  <p:notesStyle>
    <a:lvl1pPr marL="0" indent="0" algn="l" rtl="0" fontAlgn="base" latinLnBrk="1">
      <a:lnSpc>
        <a:spcPct val="100000"/>
      </a:lnSpc>
      <a:spcBef>
        <a:spcPct val="30000"/>
      </a:spcBef>
      <a:spcAft>
        <a:spcPct val="0"/>
      </a:spcAft>
      <a:buFontTx/>
      <a:buNone/>
      <a:defRPr sz="12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2120" indent="0" algn="l" rtl="0" fontAlgn="base" latinLnBrk="1">
      <a:lnSpc>
        <a:spcPct val="100000"/>
      </a:lnSpc>
      <a:spcBef>
        <a:spcPct val="30000"/>
      </a:spcBef>
      <a:spcAft>
        <a:spcPct val="0"/>
      </a:spcAft>
      <a:buFontTx/>
      <a:buNone/>
      <a:defRPr sz="12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9320" indent="0" algn="l" rtl="0" fontAlgn="base" latinLnBrk="1">
      <a:lnSpc>
        <a:spcPct val="100000"/>
      </a:lnSpc>
      <a:spcBef>
        <a:spcPct val="30000"/>
      </a:spcBef>
      <a:spcAft>
        <a:spcPct val="0"/>
      </a:spcAft>
      <a:buFontTx/>
      <a:buNone/>
      <a:defRPr sz="12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6520" indent="0" algn="l" rtl="0" fontAlgn="base" latinLnBrk="1">
      <a:lnSpc>
        <a:spcPct val="100000"/>
      </a:lnSpc>
      <a:spcBef>
        <a:spcPct val="30000"/>
      </a:spcBef>
      <a:spcAft>
        <a:spcPct val="0"/>
      </a:spcAft>
      <a:buFontTx/>
      <a:buNone/>
      <a:defRPr sz="12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3720" indent="0" algn="l" rtl="0" fontAlgn="base" latinLnBrk="1">
      <a:lnSpc>
        <a:spcPct val="100000"/>
      </a:lnSpc>
      <a:spcBef>
        <a:spcPct val="30000"/>
      </a:spcBef>
      <a:spcAft>
        <a:spcPct val="0"/>
      </a:spcAft>
      <a:buFontTx/>
      <a:buNone/>
      <a:defRPr sz="12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7.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8.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9.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0.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1.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2.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3.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4.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6.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7.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8.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9.xml"/></Relationships>
</file>

<file path=ppt/notesSlides/_rels/notesSlide7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0.xml"/></Relationships>
</file>

<file path=ppt/notesSlides/_rels/notesSlide7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1.xml"/></Relationships>
</file>

<file path=ppt/notesSlides/_rels/notesSlide7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2.xml"/></Relationships>
</file>

<file path=ppt/notesSlides/_rels/notesSlide7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3.xml"/></Relationships>
</file>

<file path=ppt/notesSlides/_rels/notesSlide7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35" name=""/>
        <p:cNvGrpSpPr/>
        <p:nvPr/>
      </p:nvGrpSpPr>
      <p:grpSpPr>
        <a:xfrm>
          <a:off x="0" y="0"/>
          <a:ext cx="0" cy="0"/>
          <a:chOff x="0" y="0"/>
          <a:chExt cx="0" cy="0"/>
        </a:xfrm>
      </p:grpSpPr>
      <p:sp>
        <p:nvSpPr>
          <p:cNvPr id="1048585" name="幻灯片图像占位符 1048584"/>
          <p:cNvSpPr>
            <a:spLocks noGrp="1" noRot="1" noChangeAspect="1"/>
          </p:cNvSpPr>
          <p:nvPr>
            <p:ph type="sldImg"/>
          </p:nvPr>
        </p:nvSpPr>
        <p:spPr bwMode="auto">
          <a:xfrm>
            <a:off x="92075" y="746125"/>
            <a:ext cx="6623050" cy="3725863"/>
          </a:xfrm>
          <a:prstGeom prst="rect">
            <a:avLst/>
          </a:prstGeom>
          <a:noFill/>
          <a:ln w="9525" cap="flat" cmpd="sng">
            <a:solidFill>
              <a:srgbClr val="000000">
                <a:alpha val="100000"/>
              </a:srgbClr>
            </a:solidFill>
            <a:prstDash val="solid"/>
            <a:miter/>
          </a:ln>
        </p:spPr>
        <p:txBody>
          <a:bodyPr vert="horz" lIns="91440" tIns="45720" rIns="91440" bIns="45720" anchor="ctr"/>
          <a:p/>
        </p:txBody>
      </p:sp>
      <p:sp>
        <p:nvSpPr>
          <p:cNvPr id="1048586" name="备注占位符 1048585"/>
          <p:cNvSpPr>
            <a:spLocks noGrp="1"/>
          </p:cNvSpPr>
          <p:nvPr>
            <p:ph type="body" idx="1"/>
          </p:nvPr>
        </p:nvSpPr>
        <p:spPr bwMode="auto">
          <a:xfrm>
            <a:off x="681037" y="4721225"/>
            <a:ext cx="5445125" cy="4471987"/>
          </a:xfrm>
          <a:prstGeom prst="rect">
            <a:avLst/>
          </a:prstGeom>
          <a:noFill/>
          <a:ln>
            <a:noFill/>
          </a:ln>
        </p:spPr>
        <p:txBody>
          <a:bodyPr vert="horz" lIns="91440" tIns="45720" rIns="91440" bIns="45720" anchor="t"/>
          <a:p>
            <a:r>
              <a:rPr lang="zh-CN" altLang="en-US" dirty="0"/>
              <a:t>检验检疫与海关业务深度融合以后，可以说我们技贸措施乃至国际规则的研究应对工作又有了更丰富的职能内涵，我们为大家服务的领域也从检验检疫业务国外交涉扩大到通关业务乃至知识产权的海外事物上。
根据我们前期调研，我们以往的服务措施多集中在为企业节约成本，缩减通关流程上。但企业对政府部门的需求不仅仅停留在程序的优化上，更重要的是提供信息预警，技术咨询，官方对外交涉等等更深层次更广层面的支持上。。
今天在这里以海关的全新身份为大家授课，希望给大家带来全新的收获</a:t>
            </a:r>
            <a:endParaRPr lang="zh-CN" altLang="en-US" dirty="0"/>
          </a:p>
        </p:txBody>
      </p:sp>
      <p:sp>
        <p:nvSpPr>
          <p:cNvPr id="1048587" name="文本框 1048586"/>
          <p:cNvSpPr txBox="1"/>
          <p:nvPr/>
        </p:nvSpPr>
        <p:spPr>
          <a:xfrm>
            <a:off x="3856037" y="9440862"/>
            <a:ext cx="2949575" cy="496887"/>
          </a:xfrm>
          <a:prstGeom prst="rect">
            <a:avLst/>
          </a:prstGeom>
          <a:noFill/>
          <a:ln>
            <a:noFill/>
          </a:ln>
        </p:spPr>
        <p:txBody>
          <a:bodyPr vert="horz" lIns="91440" tIns="45720" rIns="91440" bIns="45720" anchor="b"/>
          <a:p>
            <a:pPr lvl="0" algn="r" eaLnBrk="1" latinLnBrk="1" hangingPunct="1"/>
            <a:fld id="{566ABCEB-ACFC-4714-9973-3DA970169C29}" type="slidenum">
              <a:rPr lang="zh-CN" altLang="en-US" sz="1200"/>
            </a:fld>
            <a:endParaRPr lang="zh-CN"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64" name=""/>
        <p:cNvGrpSpPr/>
        <p:nvPr/>
      </p:nvGrpSpPr>
      <p:grpSpPr>
        <a:xfrm>
          <a:off x="0" y="0"/>
          <a:ext cx="0" cy="0"/>
          <a:chOff x="0" y="0"/>
          <a:chExt cx="0" cy="0"/>
        </a:xfrm>
      </p:grpSpPr>
      <p:sp>
        <p:nvSpPr>
          <p:cNvPr id="1048667" name="幻灯片图像占位符 1048652"/>
          <p:cNvSpPr>
            <a:spLocks noGrp="1" noRot="1" noChangeAspect="1"/>
          </p:cNvSpPr>
          <p:nvPr>
            <p:ph type="sldImg"/>
          </p:nvPr>
        </p:nvSpPr>
        <p:spPr bwMode="auto">
          <a:xfrm>
            <a:off x="92075" y="746125"/>
            <a:ext cx="6623050" cy="3725862"/>
          </a:xfrm>
          <a:prstGeom prst="rect">
            <a:avLst/>
          </a:prstGeom>
          <a:noFill/>
          <a:ln w="9525" cap="flat" cmpd="sng">
            <a:solidFill>
              <a:srgbClr val="000000">
                <a:alpha val="100000"/>
              </a:srgbClr>
            </a:solidFill>
            <a:prstDash val="solid"/>
            <a:miter/>
          </a:ln>
        </p:spPr>
        <p:txBody>
          <a:bodyPr vert="horz" lIns="91440" tIns="45720" rIns="91440" bIns="45720" anchor="ctr"/>
          <a:p/>
        </p:txBody>
      </p:sp>
      <p:sp>
        <p:nvSpPr>
          <p:cNvPr id="1048668" name="备注占位符 1048653"/>
          <p:cNvSpPr>
            <a:spLocks noGrp="1"/>
          </p:cNvSpPr>
          <p:nvPr>
            <p:ph type="body" idx="1"/>
          </p:nvPr>
        </p:nvSpPr>
        <p:spPr bwMode="auto">
          <a:xfrm>
            <a:off x="681037" y="4721225"/>
            <a:ext cx="5445125" cy="4471987"/>
          </a:xfrm>
          <a:prstGeom prst="rect">
            <a:avLst/>
          </a:prstGeom>
          <a:noFill/>
          <a:ln>
            <a:noFill/>
          </a:ln>
        </p:spPr>
        <p:txBody>
          <a:bodyPr vert="horz" lIns="91440" tIns="45720" rIns="91440" bIns="45720" anchor="t"/>
          <a:p>
            <a:endParaRPr lang="zh-CN" altLang="en-US"/>
          </a:p>
        </p:txBody>
      </p:sp>
      <p:sp>
        <p:nvSpPr>
          <p:cNvPr id="1048669" name="文本框 1048654"/>
          <p:cNvSpPr txBox="1"/>
          <p:nvPr/>
        </p:nvSpPr>
        <p:spPr>
          <a:xfrm>
            <a:off x="3856037" y="9440862"/>
            <a:ext cx="2949575" cy="496887"/>
          </a:xfrm>
          <a:prstGeom prst="rect">
            <a:avLst/>
          </a:prstGeom>
          <a:noFill/>
          <a:ln>
            <a:noFill/>
          </a:ln>
        </p:spPr>
        <p:txBody>
          <a:bodyPr vert="horz" lIns="91440" tIns="45720" rIns="91440" bIns="45720" anchor="b"/>
          <a:p>
            <a:pPr lvl="0" algn="r" eaLnBrk="1" latinLnBrk="1" hangingPunct="1"/>
            <a:fld id="{566ABCEB-ACFC-4714-9973-3DA970169C29}" type="slidenum">
              <a:rPr lang="zh-CN" altLang="en-US" sz="1200"/>
            </a:fld>
            <a:endParaRPr lang="zh-CN"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72" name=""/>
        <p:cNvGrpSpPr/>
        <p:nvPr/>
      </p:nvGrpSpPr>
      <p:grpSpPr>
        <a:xfrm>
          <a:off x="0" y="0"/>
          <a:ext cx="0" cy="0"/>
          <a:chOff x="0" y="0"/>
          <a:chExt cx="0" cy="0"/>
        </a:xfrm>
      </p:grpSpPr>
      <p:sp>
        <p:nvSpPr>
          <p:cNvPr id="1048678" name="幻灯片图像占位符 1048663"/>
          <p:cNvSpPr>
            <a:spLocks noGrp="1" noRot="1" noChangeAspect="1"/>
          </p:cNvSpPr>
          <p:nvPr>
            <p:ph type="sldImg"/>
          </p:nvPr>
        </p:nvSpPr>
        <p:spPr bwMode="auto">
          <a:xfrm>
            <a:off x="92075" y="746125"/>
            <a:ext cx="6623050" cy="3725862"/>
          </a:xfrm>
          <a:prstGeom prst="rect">
            <a:avLst/>
          </a:prstGeom>
          <a:noFill/>
          <a:ln w="9525" cap="flat" cmpd="sng">
            <a:solidFill>
              <a:srgbClr val="000000">
                <a:alpha val="100000"/>
              </a:srgbClr>
            </a:solidFill>
            <a:prstDash val="solid"/>
            <a:miter/>
          </a:ln>
        </p:spPr>
        <p:txBody>
          <a:bodyPr vert="horz" lIns="91440" tIns="45720" rIns="91440" bIns="45720" anchor="ctr"/>
          <a:p/>
        </p:txBody>
      </p:sp>
      <p:sp>
        <p:nvSpPr>
          <p:cNvPr id="1048679" name="备注占位符 1048664"/>
          <p:cNvSpPr>
            <a:spLocks noGrp="1"/>
          </p:cNvSpPr>
          <p:nvPr>
            <p:ph type="body" idx="1"/>
          </p:nvPr>
        </p:nvSpPr>
        <p:spPr bwMode="auto">
          <a:xfrm>
            <a:off x="681037" y="4721225"/>
            <a:ext cx="5445125" cy="4471987"/>
          </a:xfrm>
          <a:prstGeom prst="rect">
            <a:avLst/>
          </a:prstGeom>
          <a:noFill/>
          <a:ln>
            <a:noFill/>
          </a:ln>
        </p:spPr>
        <p:txBody>
          <a:bodyPr vert="horz" lIns="91440" tIns="45720" rIns="91440" bIns="45720" anchor="t"/>
          <a:p>
            <a:endParaRPr lang="zh-CN" altLang="en-US"/>
          </a:p>
        </p:txBody>
      </p:sp>
      <p:sp>
        <p:nvSpPr>
          <p:cNvPr id="1048680" name="文本框 1048665"/>
          <p:cNvSpPr txBox="1"/>
          <p:nvPr/>
        </p:nvSpPr>
        <p:spPr>
          <a:xfrm>
            <a:off x="3856037" y="9440862"/>
            <a:ext cx="2949575" cy="496887"/>
          </a:xfrm>
          <a:prstGeom prst="rect">
            <a:avLst/>
          </a:prstGeom>
          <a:noFill/>
          <a:ln>
            <a:noFill/>
          </a:ln>
        </p:spPr>
        <p:txBody>
          <a:bodyPr vert="horz" lIns="91440" tIns="45720" rIns="91440" bIns="45720" anchor="b"/>
          <a:p>
            <a:pPr lvl="0" algn="r" eaLnBrk="1" latinLnBrk="1" hangingPunct="1"/>
            <a:fld id="{566ABCEB-ACFC-4714-9973-3DA970169C29}" type="slidenum">
              <a:rPr lang="zh-CN" altLang="en-US" sz="1200"/>
            </a:fld>
            <a:endParaRPr lang="zh-CN"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77" name=""/>
        <p:cNvGrpSpPr/>
        <p:nvPr/>
      </p:nvGrpSpPr>
      <p:grpSpPr>
        <a:xfrm>
          <a:off x="0" y="0"/>
          <a:ext cx="0" cy="0"/>
          <a:chOff x="0" y="0"/>
          <a:chExt cx="0" cy="0"/>
        </a:xfrm>
      </p:grpSpPr>
      <p:sp>
        <p:nvSpPr>
          <p:cNvPr id="1048700" name="幻灯片图像占位符 1048685"/>
          <p:cNvSpPr>
            <a:spLocks noGrp="1" noRot="1" noChangeAspect="1"/>
          </p:cNvSpPr>
          <p:nvPr>
            <p:ph type="sldImg"/>
          </p:nvPr>
        </p:nvSpPr>
        <p:spPr bwMode="auto">
          <a:xfrm>
            <a:off x="92075" y="746125"/>
            <a:ext cx="6623050" cy="3725862"/>
          </a:xfrm>
          <a:prstGeom prst="rect">
            <a:avLst/>
          </a:prstGeom>
          <a:noFill/>
          <a:ln w="9525" cap="flat" cmpd="sng">
            <a:solidFill>
              <a:srgbClr val="000000">
                <a:alpha val="100000"/>
              </a:srgbClr>
            </a:solidFill>
            <a:prstDash val="solid"/>
            <a:miter/>
          </a:ln>
        </p:spPr>
        <p:txBody>
          <a:bodyPr vert="horz" lIns="91440" tIns="45720" rIns="91440" bIns="45720" anchor="ctr"/>
          <a:p/>
        </p:txBody>
      </p:sp>
      <p:sp>
        <p:nvSpPr>
          <p:cNvPr id="1048701" name="备注占位符 1048686"/>
          <p:cNvSpPr>
            <a:spLocks noGrp="1"/>
          </p:cNvSpPr>
          <p:nvPr>
            <p:ph type="body" idx="1"/>
          </p:nvPr>
        </p:nvSpPr>
        <p:spPr bwMode="auto">
          <a:xfrm>
            <a:off x="681037" y="4721225"/>
            <a:ext cx="5445125" cy="4471987"/>
          </a:xfrm>
          <a:prstGeom prst="rect">
            <a:avLst/>
          </a:prstGeom>
          <a:noFill/>
          <a:ln>
            <a:noFill/>
          </a:ln>
        </p:spPr>
        <p:txBody>
          <a:bodyPr vert="horz" lIns="91440" tIns="45720" rIns="91440" bIns="45720" anchor="t"/>
          <a:p>
            <a:r>
              <a:rPr lang="zh-CN" altLang="en-US"/>
              <a:t>三者区别：标准，检查验证</a:t>
            </a:r>
            <a:endParaRPr lang="zh-CN" altLang="en-US"/>
          </a:p>
          <a:p>
            <a:endParaRPr lang="en-US" altLang="zh-CN"/>
          </a:p>
          <a:p>
            <a:r>
              <a:rPr lang="zh-CN" altLang="en-US"/>
              <a:t>技术法规： 美国能效法案、欧盟</a:t>
            </a:r>
            <a:r>
              <a:rPr lang="en-US" altLang="zh-CN"/>
              <a:t>REACH</a:t>
            </a:r>
            <a:r>
              <a:rPr lang="zh-CN" altLang="en-US"/>
              <a:t>法规；出口到美国的医用口罩生产商必须取得</a:t>
            </a:r>
            <a:r>
              <a:rPr lang="en-US" altLang="zh-CN"/>
              <a:t>FDA</a:t>
            </a:r>
            <a:r>
              <a:rPr lang="zh-CN" altLang="en-US"/>
              <a:t>注册资质，</a:t>
            </a:r>
            <a:r>
              <a:rPr lang="en-US" altLang="zh-CN"/>
              <a:t>GB</a:t>
            </a:r>
            <a:endParaRPr lang="en-US" altLang="zh-CN"/>
          </a:p>
          <a:p>
            <a:r>
              <a:rPr lang="en-US" altLang="zh-CN"/>
              <a:t>   </a:t>
            </a:r>
            <a:endParaRPr lang="en-US" altLang="zh-CN"/>
          </a:p>
          <a:p>
            <a:r>
              <a:rPr lang="zh-CN" altLang="en-US"/>
              <a:t>标准：</a:t>
            </a:r>
            <a:r>
              <a:rPr lang="en-US" altLang="zh-CN"/>
              <a:t>GB/T </a:t>
            </a:r>
            <a:r>
              <a:rPr lang="zh-CN" altLang="en-US"/>
              <a:t>行业、团体标准等</a:t>
            </a:r>
            <a:endParaRPr lang="zh-CN" altLang="en-US"/>
          </a:p>
        </p:txBody>
      </p:sp>
      <p:sp>
        <p:nvSpPr>
          <p:cNvPr id="1048702" name="文本框 1048687"/>
          <p:cNvSpPr txBox="1"/>
          <p:nvPr/>
        </p:nvSpPr>
        <p:spPr>
          <a:xfrm>
            <a:off x="3856037" y="9440862"/>
            <a:ext cx="2949575" cy="496887"/>
          </a:xfrm>
          <a:prstGeom prst="rect">
            <a:avLst/>
          </a:prstGeom>
          <a:noFill/>
          <a:ln>
            <a:noFill/>
          </a:ln>
        </p:spPr>
        <p:txBody>
          <a:bodyPr vert="horz" lIns="91440" tIns="45720" rIns="91440" bIns="45720" anchor="b"/>
          <a:p>
            <a:pPr lvl="0" algn="r" eaLnBrk="1" latinLnBrk="1" hangingPunct="1"/>
            <a:fld id="{566ABCEB-ACFC-4714-9973-3DA970169C29}" type="slidenum">
              <a:rPr lang="zh-CN" altLang="en-US" sz="1200"/>
            </a:fld>
            <a:endParaRPr lang="zh-CN"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80" name=""/>
        <p:cNvGrpSpPr/>
        <p:nvPr/>
      </p:nvGrpSpPr>
      <p:grpSpPr>
        <a:xfrm>
          <a:off x="0" y="0"/>
          <a:ext cx="0" cy="0"/>
          <a:chOff x="0" y="0"/>
          <a:chExt cx="0" cy="0"/>
        </a:xfrm>
      </p:grpSpPr>
      <p:sp>
        <p:nvSpPr>
          <p:cNvPr id="1048714" name="幻灯片图像占位符 1048699"/>
          <p:cNvSpPr>
            <a:spLocks noGrp="1" noRot="1" noChangeAspect="1"/>
          </p:cNvSpPr>
          <p:nvPr>
            <p:ph type="sldImg"/>
          </p:nvPr>
        </p:nvSpPr>
        <p:spPr bwMode="auto">
          <a:xfrm>
            <a:off x="92075" y="746125"/>
            <a:ext cx="6623050" cy="3725862"/>
          </a:xfrm>
          <a:prstGeom prst="rect">
            <a:avLst/>
          </a:prstGeom>
          <a:noFill/>
          <a:ln w="9525" cap="flat" cmpd="sng">
            <a:solidFill>
              <a:srgbClr val="000000">
                <a:alpha val="100000"/>
              </a:srgbClr>
            </a:solidFill>
            <a:prstDash val="solid"/>
            <a:miter/>
          </a:ln>
        </p:spPr>
        <p:txBody>
          <a:bodyPr vert="horz" lIns="91440" tIns="45720" rIns="91440" bIns="45720" anchor="ctr"/>
          <a:p/>
        </p:txBody>
      </p:sp>
      <p:sp>
        <p:nvSpPr>
          <p:cNvPr id="1048715" name="备注占位符 1048700"/>
          <p:cNvSpPr>
            <a:spLocks noGrp="1"/>
          </p:cNvSpPr>
          <p:nvPr>
            <p:ph type="body" idx="1"/>
          </p:nvPr>
        </p:nvSpPr>
        <p:spPr bwMode="auto">
          <a:xfrm>
            <a:off x="681037" y="4721225"/>
            <a:ext cx="5445125" cy="4471987"/>
          </a:xfrm>
          <a:prstGeom prst="rect">
            <a:avLst/>
          </a:prstGeom>
          <a:noFill/>
          <a:ln>
            <a:noFill/>
          </a:ln>
        </p:spPr>
        <p:txBody>
          <a:bodyPr vert="horz" lIns="91440" tIns="45720" rIns="91440" bIns="45720" anchor="t"/>
          <a:p>
            <a:endParaRPr lang="zh-CN" altLang="en-US"/>
          </a:p>
        </p:txBody>
      </p:sp>
      <p:sp>
        <p:nvSpPr>
          <p:cNvPr id="1048716" name="文本框 1048701"/>
          <p:cNvSpPr txBox="1"/>
          <p:nvPr/>
        </p:nvSpPr>
        <p:spPr>
          <a:xfrm>
            <a:off x="3856037" y="9440862"/>
            <a:ext cx="2949575" cy="496887"/>
          </a:xfrm>
          <a:prstGeom prst="rect">
            <a:avLst/>
          </a:prstGeom>
          <a:noFill/>
          <a:ln>
            <a:noFill/>
          </a:ln>
        </p:spPr>
        <p:txBody>
          <a:bodyPr vert="horz" lIns="91440" tIns="45720" rIns="91440" bIns="45720" anchor="b"/>
          <a:p>
            <a:pPr lvl="0" algn="r" eaLnBrk="1" latinLnBrk="1" hangingPunct="1"/>
            <a:fld id="{566ABCEB-ACFC-4714-9973-3DA970169C29}" type="slidenum">
              <a:rPr lang="zh-CN" altLang="en-US" sz="1200"/>
            </a:fld>
            <a:endParaRPr lang="zh-CN"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83" name=""/>
        <p:cNvGrpSpPr/>
        <p:nvPr/>
      </p:nvGrpSpPr>
      <p:grpSpPr>
        <a:xfrm>
          <a:off x="0" y="0"/>
          <a:ext cx="0" cy="0"/>
          <a:chOff x="0" y="0"/>
          <a:chExt cx="0" cy="0"/>
        </a:xfrm>
      </p:grpSpPr>
      <p:sp>
        <p:nvSpPr>
          <p:cNvPr id="1048719" name="幻灯片图像占位符 1048704"/>
          <p:cNvSpPr>
            <a:spLocks noGrp="1" noRot="1" noChangeAspect="1"/>
          </p:cNvSpPr>
          <p:nvPr>
            <p:ph type="sldImg"/>
          </p:nvPr>
        </p:nvSpPr>
        <p:spPr>
          <a:xfrm>
            <a:off x="92075" y="746125"/>
            <a:ext cx="6623050" cy="3725862"/>
          </a:xfrm>
          <a:prstGeom prst="rect">
            <a:avLst/>
          </a:prstGeom>
        </p:spPr>
        <p:txBody>
          <a:bodyPr vert="horz" lIns="91440" tIns="45720" rIns="91440" bIns="45720" anchor="ctr"/>
          <a:p/>
        </p:txBody>
      </p:sp>
      <p:sp>
        <p:nvSpPr>
          <p:cNvPr id="1048720" name="备注占位符 1048705"/>
          <p:cNvSpPr>
            <a:spLocks noGrp="1"/>
          </p:cNvSpPr>
          <p:nvPr>
            <p:ph type="body" idx="1"/>
          </p:nvPr>
        </p:nvSpPr>
        <p:spPr>
          <a:xfrm>
            <a:off x="681037" y="4721225"/>
            <a:ext cx="5445125" cy="4471987"/>
          </a:xfrm>
          <a:prstGeom prst="rect">
            <a:avLst/>
          </a:prstGeom>
        </p:spPr>
        <p:txBody>
          <a:bodyPr vert="horz" lIns="91440" tIns="45720" rIns="91440" bIns="45720" anchor="t"/>
          <a:p>
            <a:pPr lvl="0"/>
            <a:r>
              <a:rPr lang="zh-CN" altLang="en-US"/>
              <a:t>上接天：关系国家利益、经济地位，市场准入，政治外交</a:t>
            </a:r>
            <a:endParaRPr lang="zh-CN" altLang="en-US"/>
          </a:p>
          <a:p>
            <a:pPr lvl="0"/>
            <a:r>
              <a:rPr lang="zh-CN" altLang="en-US"/>
              <a:t>下接地：每个企业，每个订单，每项产品，每个人</a:t>
            </a:r>
            <a:endParaRPr lang="zh-CN" altLang="en-US"/>
          </a:p>
          <a:p>
            <a:pPr lvl="0"/>
            <a:endParaRPr lang="en-US" altLang="zh-CN"/>
          </a:p>
          <a:p>
            <a:pPr lvl="0"/>
            <a:r>
              <a:rPr lang="zh-CN" altLang="en-US"/>
              <a:t>中美贸易战： 以关税为手段，打开的是</a:t>
            </a:r>
            <a:r>
              <a:rPr lang="en-US" altLang="zh-CN"/>
              <a:t>SPS</a:t>
            </a:r>
            <a:r>
              <a:rPr lang="zh-CN" altLang="en-US"/>
              <a:t>市场准入</a:t>
            </a:r>
            <a:endParaRPr lang="zh-CN" altLang="en-US"/>
          </a:p>
          <a:p>
            <a:pPr lvl="0"/>
            <a:r>
              <a:rPr lang="zh-CN" altLang="en-US"/>
              <a:t>民生关注的食品安全，三聚氰胺，转基因，到挪威三文鱼，都是技贸措施领域</a:t>
            </a:r>
            <a:endParaRPr lang="zh-CN" altLang="en-US"/>
          </a:p>
        </p:txBody>
      </p:sp>
      <p:sp>
        <p:nvSpPr>
          <p:cNvPr id="1048721" name="文本框 1048706"/>
          <p:cNvSpPr txBox="1"/>
          <p:nvPr/>
        </p:nvSpPr>
        <p:spPr>
          <a:xfrm>
            <a:off x="3856037" y="9440862"/>
            <a:ext cx="2949575" cy="496887"/>
          </a:xfrm>
          <a:prstGeom prst="rect">
            <a:avLst/>
          </a:prstGeom>
          <a:noFill/>
          <a:ln>
            <a:noFill/>
          </a:ln>
        </p:spPr>
        <p:txBody>
          <a:bodyPr vert="horz" lIns="91440" tIns="45720" rIns="91440" bIns="45720" anchor="b"/>
          <a:p>
            <a:pPr lvl="0" algn="r" eaLnBrk="1" latinLnBrk="1" hangingPunct="1"/>
            <a:fld id="{566ABCEB-ACFC-4714-9973-3DA970169C29}" type="slidenum">
              <a:rPr lang="zh-CN" altLang="en-US" sz="1200"/>
            </a:fld>
            <a:endParaRPr lang="zh-CN"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86" name=""/>
        <p:cNvGrpSpPr/>
        <p:nvPr/>
      </p:nvGrpSpPr>
      <p:grpSpPr>
        <a:xfrm>
          <a:off x="0" y="0"/>
          <a:ext cx="0" cy="0"/>
          <a:chOff x="0" y="0"/>
          <a:chExt cx="0" cy="0"/>
        </a:xfrm>
      </p:grpSpPr>
      <p:sp>
        <p:nvSpPr>
          <p:cNvPr id="1048722" name="幻灯片图像占位符 1048733"/>
          <p:cNvSpPr>
            <a:spLocks noGrp="1" noRot="1" noChangeAspect="1"/>
          </p:cNvSpPr>
          <p:nvPr>
            <p:ph type="sldImg"/>
          </p:nvPr>
        </p:nvSpPr>
        <p:spPr bwMode="auto">
          <a:xfrm>
            <a:off x="92075" y="746125"/>
            <a:ext cx="6623050" cy="3725863"/>
          </a:xfrm>
          <a:prstGeom prst="rect">
            <a:avLst/>
          </a:prstGeom>
          <a:noFill/>
          <a:ln w="9525" cap="flat" cmpd="sng">
            <a:solidFill>
              <a:srgbClr val="000000">
                <a:alpha val="100000"/>
              </a:srgbClr>
            </a:solidFill>
            <a:prstDash val="solid"/>
            <a:miter/>
          </a:ln>
        </p:spPr>
        <p:txBody>
          <a:bodyPr vert="horz" lIns="91440" tIns="45720" rIns="91440" bIns="45720" anchor="ctr"/>
          <a:p/>
        </p:txBody>
      </p:sp>
      <p:sp>
        <p:nvSpPr>
          <p:cNvPr id="1048723" name="备注占位符 1048734"/>
          <p:cNvSpPr>
            <a:spLocks noGrp="1"/>
          </p:cNvSpPr>
          <p:nvPr>
            <p:ph type="body" idx="1"/>
          </p:nvPr>
        </p:nvSpPr>
        <p:spPr bwMode="auto">
          <a:xfrm>
            <a:off x="681037" y="4721225"/>
            <a:ext cx="5445125" cy="4471987"/>
          </a:xfrm>
          <a:prstGeom prst="rect">
            <a:avLst/>
          </a:prstGeom>
          <a:noFill/>
          <a:ln>
            <a:noFill/>
          </a:ln>
        </p:spPr>
        <p:txBody>
          <a:bodyPr vert="horz" lIns="91440" tIns="45720" rIns="91440" bIns="45720" anchor="t"/>
          <a:p>
            <a:pPr lvl="0"/>
            <a:endParaRPr lang="zh-CN" altLang="en-US"/>
          </a:p>
        </p:txBody>
      </p:sp>
      <p:sp>
        <p:nvSpPr>
          <p:cNvPr id="1048724" name="文本框 1048735"/>
          <p:cNvSpPr txBox="1"/>
          <p:nvPr/>
        </p:nvSpPr>
        <p:spPr>
          <a:xfrm>
            <a:off x="3856037" y="9440862"/>
            <a:ext cx="2949575" cy="496887"/>
          </a:xfrm>
          <a:prstGeom prst="rect">
            <a:avLst/>
          </a:prstGeom>
          <a:noFill/>
          <a:ln>
            <a:noFill/>
          </a:ln>
        </p:spPr>
        <p:txBody>
          <a:bodyPr vert="horz" lIns="91440" tIns="45720" rIns="91440" bIns="45720" anchor="b"/>
          <a:p>
            <a:pPr lvl="0" algn="r" eaLnBrk="1" latinLnBrk="1" hangingPunct="1"/>
            <a:fld id="{566ABCEB-ACFC-4714-9973-3DA970169C29}" type="slidenum">
              <a:rPr lang="zh-CN" altLang="en-US" sz="1200"/>
            </a:fld>
            <a:endParaRPr lang="zh-CN"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95" name=""/>
        <p:cNvGrpSpPr/>
        <p:nvPr/>
      </p:nvGrpSpPr>
      <p:grpSpPr>
        <a:xfrm>
          <a:off x="0" y="0"/>
          <a:ext cx="0" cy="0"/>
          <a:chOff x="0" y="0"/>
          <a:chExt cx="0" cy="0"/>
        </a:xfrm>
      </p:grpSpPr>
      <p:sp>
        <p:nvSpPr>
          <p:cNvPr id="1048758" name="幻灯片图像占位符 1048769"/>
          <p:cNvSpPr>
            <a:spLocks noGrp="1" noRot="1" noChangeAspect="1"/>
          </p:cNvSpPr>
          <p:nvPr>
            <p:ph type="sldImg"/>
          </p:nvPr>
        </p:nvSpPr>
        <p:spPr bwMode="auto">
          <a:xfrm>
            <a:off x="92075" y="746125"/>
            <a:ext cx="6623050" cy="3725862"/>
          </a:xfrm>
          <a:prstGeom prst="rect">
            <a:avLst/>
          </a:prstGeom>
          <a:noFill/>
          <a:ln w="9525" cap="flat" cmpd="sng">
            <a:solidFill>
              <a:srgbClr val="000000">
                <a:alpha val="100000"/>
              </a:srgbClr>
            </a:solidFill>
            <a:prstDash val="solid"/>
            <a:miter/>
          </a:ln>
        </p:spPr>
        <p:txBody>
          <a:bodyPr vert="horz" lIns="91440" tIns="45720" rIns="91440" bIns="45720" anchor="ctr"/>
          <a:p/>
        </p:txBody>
      </p:sp>
      <p:sp>
        <p:nvSpPr>
          <p:cNvPr id="1048759" name="备注占位符 1048770"/>
          <p:cNvSpPr>
            <a:spLocks noGrp="1"/>
          </p:cNvSpPr>
          <p:nvPr>
            <p:ph type="body" idx="1"/>
          </p:nvPr>
        </p:nvSpPr>
        <p:spPr bwMode="auto">
          <a:xfrm>
            <a:off x="681037" y="4721225"/>
            <a:ext cx="5445125" cy="4471987"/>
          </a:xfrm>
          <a:prstGeom prst="rect">
            <a:avLst/>
          </a:prstGeom>
          <a:noFill/>
          <a:ln>
            <a:noFill/>
          </a:ln>
        </p:spPr>
        <p:txBody>
          <a:bodyPr vert="horz" lIns="91440" tIns="45720" rIns="91440" bIns="45720" anchor="t"/>
          <a:p>
            <a:endParaRPr lang="zh-CN" altLang="en-US"/>
          </a:p>
        </p:txBody>
      </p:sp>
      <p:sp>
        <p:nvSpPr>
          <p:cNvPr id="1048760" name="文本框 1048771"/>
          <p:cNvSpPr txBox="1"/>
          <p:nvPr/>
        </p:nvSpPr>
        <p:spPr>
          <a:xfrm>
            <a:off x="3856037" y="9440862"/>
            <a:ext cx="2949575" cy="496887"/>
          </a:xfrm>
          <a:prstGeom prst="rect">
            <a:avLst/>
          </a:prstGeom>
          <a:noFill/>
          <a:ln>
            <a:noFill/>
          </a:ln>
        </p:spPr>
        <p:txBody>
          <a:bodyPr vert="horz" lIns="91440" tIns="45720" rIns="91440" bIns="45720" anchor="b"/>
          <a:p>
            <a:pPr lvl="0" algn="r" eaLnBrk="1" latinLnBrk="1" hangingPunct="1"/>
            <a:fld id="{566ABCEB-ACFC-4714-9973-3DA970169C29}" type="slidenum">
              <a:rPr lang="zh-CN" altLang="en-US" sz="1200"/>
            </a:fld>
            <a:endParaRPr lang="zh-CN"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219" name=""/>
        <p:cNvGrpSpPr/>
        <p:nvPr/>
      </p:nvGrpSpPr>
      <p:grpSpPr>
        <a:xfrm>
          <a:off x="0" y="0"/>
          <a:ext cx="0" cy="0"/>
          <a:chOff x="0" y="0"/>
          <a:chExt cx="0" cy="0"/>
        </a:xfrm>
      </p:grpSpPr>
      <p:sp>
        <p:nvSpPr>
          <p:cNvPr id="1048776" name="幻灯片图像占位符 1048787"/>
          <p:cNvSpPr>
            <a:spLocks noGrp="1" noRot="1" noChangeAspect="1"/>
          </p:cNvSpPr>
          <p:nvPr>
            <p:ph type="sldImg"/>
          </p:nvPr>
        </p:nvSpPr>
        <p:spPr bwMode="auto">
          <a:xfrm>
            <a:off x="92075" y="746125"/>
            <a:ext cx="6623050" cy="3725862"/>
          </a:xfrm>
          <a:prstGeom prst="rect">
            <a:avLst/>
          </a:prstGeom>
          <a:noFill/>
          <a:ln w="9525" cap="flat" cmpd="sng">
            <a:solidFill>
              <a:srgbClr val="000000">
                <a:alpha val="100000"/>
              </a:srgbClr>
            </a:solidFill>
            <a:prstDash val="solid"/>
            <a:miter/>
          </a:ln>
        </p:spPr>
        <p:txBody>
          <a:bodyPr vert="horz" lIns="91440" tIns="45720" rIns="91440" bIns="45720" anchor="ctr"/>
          <a:p/>
        </p:txBody>
      </p:sp>
      <p:sp>
        <p:nvSpPr>
          <p:cNvPr id="1048777" name="备注占位符 1048788"/>
          <p:cNvSpPr>
            <a:spLocks noGrp="1"/>
          </p:cNvSpPr>
          <p:nvPr>
            <p:ph type="body" idx="1"/>
          </p:nvPr>
        </p:nvSpPr>
        <p:spPr bwMode="auto">
          <a:xfrm>
            <a:off x="681037" y="4721225"/>
            <a:ext cx="5445125" cy="4471987"/>
          </a:xfrm>
          <a:prstGeom prst="rect">
            <a:avLst/>
          </a:prstGeom>
          <a:noFill/>
          <a:ln>
            <a:noFill/>
          </a:ln>
        </p:spPr>
        <p:txBody>
          <a:bodyPr vert="horz" lIns="91440" tIns="45720" rIns="91440" bIns="45720" anchor="t"/>
          <a:p>
            <a:endParaRPr lang="zh-CN" altLang="en-US"/>
          </a:p>
        </p:txBody>
      </p:sp>
      <p:sp>
        <p:nvSpPr>
          <p:cNvPr id="1048778" name="文本框 1048789"/>
          <p:cNvSpPr txBox="1"/>
          <p:nvPr/>
        </p:nvSpPr>
        <p:spPr>
          <a:xfrm>
            <a:off x="3856037" y="9440862"/>
            <a:ext cx="2949575" cy="496887"/>
          </a:xfrm>
          <a:prstGeom prst="rect">
            <a:avLst/>
          </a:prstGeom>
          <a:noFill/>
          <a:ln>
            <a:noFill/>
          </a:ln>
        </p:spPr>
        <p:txBody>
          <a:bodyPr vert="horz" lIns="91440" tIns="45720" rIns="91440" bIns="45720" anchor="b"/>
          <a:p>
            <a:pPr lvl="0" algn="r" eaLnBrk="1" latinLnBrk="1" hangingPunct="1"/>
            <a:fld id="{566ABCEB-ACFC-4714-9973-3DA970169C29}" type="slidenum">
              <a:rPr lang="zh-CN" altLang="en-US" sz="1200">
                <a:solidFill>
                  <a:srgbClr val="000000"/>
                </a:solidFill>
              </a:rPr>
            </a:fld>
            <a:endParaRPr lang="zh-CN" altLang="en-US" sz="120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222" name=""/>
        <p:cNvGrpSpPr/>
        <p:nvPr/>
      </p:nvGrpSpPr>
      <p:grpSpPr>
        <a:xfrm>
          <a:off x="0" y="0"/>
          <a:ext cx="0" cy="0"/>
          <a:chOff x="0" y="0"/>
          <a:chExt cx="0" cy="0"/>
        </a:xfrm>
      </p:grpSpPr>
      <p:sp>
        <p:nvSpPr>
          <p:cNvPr id="1048780" name="幻灯片图像占位符 1048791"/>
          <p:cNvSpPr>
            <a:spLocks noGrp="1" noRot="1" noChangeAspect="1"/>
          </p:cNvSpPr>
          <p:nvPr>
            <p:ph type="sldImg"/>
          </p:nvPr>
        </p:nvSpPr>
        <p:spPr bwMode="auto">
          <a:xfrm>
            <a:off x="92075" y="746125"/>
            <a:ext cx="6623050" cy="3725862"/>
          </a:xfrm>
          <a:prstGeom prst="rect">
            <a:avLst/>
          </a:prstGeom>
          <a:noFill/>
          <a:ln w="9525" cap="flat" cmpd="sng">
            <a:solidFill>
              <a:srgbClr val="000000">
                <a:alpha val="100000"/>
              </a:srgbClr>
            </a:solidFill>
            <a:prstDash val="solid"/>
            <a:miter/>
          </a:ln>
        </p:spPr>
        <p:txBody>
          <a:bodyPr vert="horz" lIns="91440" tIns="45720" rIns="91440" bIns="45720" anchor="ctr"/>
          <a:p/>
        </p:txBody>
      </p:sp>
      <p:sp>
        <p:nvSpPr>
          <p:cNvPr id="1048781" name="备注占位符 1048792"/>
          <p:cNvSpPr>
            <a:spLocks noGrp="1"/>
          </p:cNvSpPr>
          <p:nvPr>
            <p:ph type="body" idx="1"/>
          </p:nvPr>
        </p:nvSpPr>
        <p:spPr bwMode="auto">
          <a:xfrm>
            <a:off x="681037" y="4721225"/>
            <a:ext cx="5445125" cy="4471987"/>
          </a:xfrm>
          <a:prstGeom prst="rect">
            <a:avLst/>
          </a:prstGeom>
          <a:noFill/>
          <a:ln>
            <a:noFill/>
          </a:ln>
        </p:spPr>
        <p:txBody>
          <a:bodyPr vert="horz" lIns="91440" tIns="45720" rIns="91440" bIns="45720" anchor="t"/>
          <a:p>
            <a:pPr lvl="0"/>
            <a:endParaRPr lang="zh-CN" altLang="en-US"/>
          </a:p>
        </p:txBody>
      </p:sp>
      <p:sp>
        <p:nvSpPr>
          <p:cNvPr id="1048782" name="文本框 1048793"/>
          <p:cNvSpPr txBox="1"/>
          <p:nvPr/>
        </p:nvSpPr>
        <p:spPr>
          <a:xfrm>
            <a:off x="3856037" y="9440862"/>
            <a:ext cx="2949575" cy="496887"/>
          </a:xfrm>
          <a:prstGeom prst="rect">
            <a:avLst/>
          </a:prstGeom>
          <a:noFill/>
          <a:ln>
            <a:noFill/>
          </a:ln>
        </p:spPr>
        <p:txBody>
          <a:bodyPr vert="horz" lIns="91440" tIns="45720" rIns="91440" bIns="45720" anchor="b"/>
          <a:p>
            <a:pPr lvl="0" algn="r" eaLnBrk="1" latinLnBrk="1" hangingPunct="1"/>
            <a:fld id="{566ABCEB-ACFC-4714-9973-3DA970169C29}" type="slidenum">
              <a:rPr lang="zh-CN" altLang="en-US" sz="1200"/>
            </a:fld>
            <a:endParaRPr lang="zh-CN"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225" name=""/>
        <p:cNvGrpSpPr/>
        <p:nvPr/>
      </p:nvGrpSpPr>
      <p:grpSpPr>
        <a:xfrm>
          <a:off x="0" y="0"/>
          <a:ext cx="0" cy="0"/>
          <a:chOff x="0" y="0"/>
          <a:chExt cx="0" cy="0"/>
        </a:xfrm>
      </p:grpSpPr>
      <p:sp>
        <p:nvSpPr>
          <p:cNvPr id="1048784" name="幻灯片图像占位符 1048795"/>
          <p:cNvSpPr>
            <a:spLocks noGrp="1" noRot="1" noChangeAspect="1"/>
          </p:cNvSpPr>
          <p:nvPr>
            <p:ph type="sldImg"/>
          </p:nvPr>
        </p:nvSpPr>
        <p:spPr bwMode="auto">
          <a:xfrm>
            <a:off x="92075" y="746125"/>
            <a:ext cx="6623050" cy="3725862"/>
          </a:xfrm>
          <a:prstGeom prst="rect">
            <a:avLst/>
          </a:prstGeom>
          <a:noFill/>
          <a:ln w="9525" cap="flat" cmpd="sng">
            <a:solidFill>
              <a:srgbClr val="000000">
                <a:alpha val="100000"/>
              </a:srgbClr>
            </a:solidFill>
            <a:prstDash val="solid"/>
            <a:miter/>
          </a:ln>
        </p:spPr>
        <p:txBody>
          <a:bodyPr vert="horz" lIns="91440" tIns="45720" rIns="91440" bIns="45720" anchor="ctr"/>
          <a:p/>
        </p:txBody>
      </p:sp>
      <p:sp>
        <p:nvSpPr>
          <p:cNvPr id="1048785" name="备注占位符 1048796"/>
          <p:cNvSpPr>
            <a:spLocks noGrp="1"/>
          </p:cNvSpPr>
          <p:nvPr>
            <p:ph type="body" idx="1"/>
          </p:nvPr>
        </p:nvSpPr>
        <p:spPr bwMode="auto">
          <a:xfrm>
            <a:off x="681037" y="4721225"/>
            <a:ext cx="5445125" cy="4471987"/>
          </a:xfrm>
          <a:prstGeom prst="rect">
            <a:avLst/>
          </a:prstGeom>
          <a:noFill/>
          <a:ln>
            <a:noFill/>
          </a:ln>
        </p:spPr>
        <p:txBody>
          <a:bodyPr vert="horz" lIns="91440" tIns="45720" rIns="91440" bIns="45720" anchor="t"/>
          <a:p>
            <a:pPr lvl="0"/>
            <a:endParaRPr lang="zh-CN" altLang="en-US"/>
          </a:p>
        </p:txBody>
      </p:sp>
      <p:sp>
        <p:nvSpPr>
          <p:cNvPr id="1048786" name="文本框 1048797"/>
          <p:cNvSpPr txBox="1"/>
          <p:nvPr/>
        </p:nvSpPr>
        <p:spPr>
          <a:xfrm>
            <a:off x="3856037" y="9440862"/>
            <a:ext cx="2949575" cy="496887"/>
          </a:xfrm>
          <a:prstGeom prst="rect">
            <a:avLst/>
          </a:prstGeom>
          <a:noFill/>
          <a:ln>
            <a:noFill/>
          </a:ln>
        </p:spPr>
        <p:txBody>
          <a:bodyPr vert="horz" lIns="91440" tIns="45720" rIns="91440" bIns="45720" anchor="b"/>
          <a:p>
            <a:pPr lvl="0" algn="r" eaLnBrk="1" latinLnBrk="1" hangingPunct="1"/>
            <a:fld id="{566ABCEB-ACFC-4714-9973-3DA970169C29}" type="slidenum">
              <a:rPr lang="zh-CN" altLang="en-US" sz="1200"/>
            </a:fld>
            <a:endParaRPr lang="zh-CN"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21" name=""/>
        <p:cNvGrpSpPr/>
        <p:nvPr/>
      </p:nvGrpSpPr>
      <p:grpSpPr>
        <a:xfrm>
          <a:off x="0" y="0"/>
          <a:ext cx="0" cy="0"/>
          <a:chOff x="0" y="0"/>
          <a:chExt cx="0" cy="0"/>
        </a:xfrm>
      </p:grpSpPr>
      <p:sp>
        <p:nvSpPr>
          <p:cNvPr id="1048600" name="幻灯片图像占位符 1048601"/>
          <p:cNvSpPr>
            <a:spLocks noGrp="1" noRot="1" noChangeAspect="1"/>
          </p:cNvSpPr>
          <p:nvPr>
            <p:ph type="sldImg"/>
          </p:nvPr>
        </p:nvSpPr>
        <p:spPr bwMode="auto">
          <a:xfrm>
            <a:off x="92075" y="746125"/>
            <a:ext cx="6623050" cy="3725863"/>
          </a:xfrm>
          <a:prstGeom prst="rect">
            <a:avLst/>
          </a:prstGeom>
          <a:noFill/>
          <a:ln w="9525" cap="flat" cmpd="sng">
            <a:solidFill>
              <a:srgbClr val="000000">
                <a:alpha val="100000"/>
              </a:srgbClr>
            </a:solidFill>
            <a:prstDash val="solid"/>
            <a:miter/>
          </a:ln>
        </p:spPr>
        <p:txBody>
          <a:bodyPr vert="horz" lIns="91440" tIns="45720" rIns="91440" bIns="45720" anchor="ctr"/>
          <a:p/>
        </p:txBody>
      </p:sp>
      <p:sp>
        <p:nvSpPr>
          <p:cNvPr id="1048601" name="备注占位符 1048602"/>
          <p:cNvSpPr>
            <a:spLocks noGrp="1"/>
          </p:cNvSpPr>
          <p:nvPr>
            <p:ph type="body" idx="1"/>
          </p:nvPr>
        </p:nvSpPr>
        <p:spPr bwMode="auto">
          <a:xfrm>
            <a:off x="681037" y="4721225"/>
            <a:ext cx="5445125" cy="4471987"/>
          </a:xfrm>
          <a:prstGeom prst="rect">
            <a:avLst/>
          </a:prstGeom>
          <a:noFill/>
          <a:ln>
            <a:noFill/>
          </a:ln>
        </p:spPr>
        <p:txBody>
          <a:bodyPr vert="horz" lIns="91440" tIns="45720" rIns="91440" bIns="45720" anchor="t"/>
          <a:p>
            <a:r>
              <a:rPr lang="zh-CN" altLang="en-US" dirty="0"/>
              <a:t>。
不少人对海关的概念就是管中国国境之内的事，货物到了对方国家，出现问题，企业只能认栽，我们海关鞭长莫及。其实不然，我们海关的技贸措施工作就是打破国境界限，为大家提供海外诉求的官方支撑
</a:t>
            </a:r>
            <a:endParaRPr lang="zh-CN" altLang="en-US" dirty="0"/>
          </a:p>
        </p:txBody>
      </p:sp>
      <p:sp>
        <p:nvSpPr>
          <p:cNvPr id="1048602" name="文本框 1048603"/>
          <p:cNvSpPr txBox="1"/>
          <p:nvPr/>
        </p:nvSpPr>
        <p:spPr>
          <a:xfrm>
            <a:off x="3856037" y="9440862"/>
            <a:ext cx="2949575" cy="496887"/>
          </a:xfrm>
          <a:prstGeom prst="rect">
            <a:avLst/>
          </a:prstGeom>
          <a:noFill/>
          <a:ln>
            <a:noFill/>
          </a:ln>
        </p:spPr>
        <p:txBody>
          <a:bodyPr vert="horz" lIns="91440" tIns="45720" rIns="91440" bIns="45720" anchor="b"/>
          <a:p>
            <a:pPr lvl="0" algn="r" eaLnBrk="1" latinLnBrk="1" hangingPunct="1"/>
            <a:fld id="{566ABCEB-ACFC-4714-9973-3DA970169C29}" type="slidenum">
              <a:rPr lang="zh-CN" altLang="en-US" sz="1200"/>
            </a:fld>
            <a:endParaRPr lang="zh-CN"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228" name=""/>
        <p:cNvGrpSpPr/>
        <p:nvPr/>
      </p:nvGrpSpPr>
      <p:grpSpPr>
        <a:xfrm>
          <a:off x="0" y="0"/>
          <a:ext cx="0" cy="0"/>
          <a:chOff x="0" y="0"/>
          <a:chExt cx="0" cy="0"/>
        </a:xfrm>
      </p:grpSpPr>
      <p:sp>
        <p:nvSpPr>
          <p:cNvPr id="1048788" name="幻灯片图像占位符 1048799"/>
          <p:cNvSpPr>
            <a:spLocks noGrp="1" noRot="1" noChangeAspect="1"/>
          </p:cNvSpPr>
          <p:nvPr>
            <p:ph type="sldImg"/>
          </p:nvPr>
        </p:nvSpPr>
        <p:spPr bwMode="auto">
          <a:xfrm>
            <a:off x="92075" y="746125"/>
            <a:ext cx="6623050" cy="3725862"/>
          </a:xfrm>
          <a:prstGeom prst="rect">
            <a:avLst/>
          </a:prstGeom>
          <a:noFill/>
          <a:ln w="9525" cap="flat" cmpd="sng">
            <a:solidFill>
              <a:srgbClr val="000000">
                <a:alpha val="100000"/>
              </a:srgbClr>
            </a:solidFill>
            <a:prstDash val="solid"/>
            <a:miter/>
          </a:ln>
        </p:spPr>
        <p:txBody>
          <a:bodyPr vert="horz" lIns="91440" tIns="45720" rIns="91440" bIns="45720" anchor="ctr"/>
          <a:p/>
        </p:txBody>
      </p:sp>
      <p:sp>
        <p:nvSpPr>
          <p:cNvPr id="1048789" name="备注占位符 1048800"/>
          <p:cNvSpPr>
            <a:spLocks noGrp="1"/>
          </p:cNvSpPr>
          <p:nvPr>
            <p:ph type="body" idx="1"/>
          </p:nvPr>
        </p:nvSpPr>
        <p:spPr bwMode="auto">
          <a:xfrm>
            <a:off x="681037" y="4721225"/>
            <a:ext cx="5445125" cy="4471987"/>
          </a:xfrm>
          <a:prstGeom prst="rect">
            <a:avLst/>
          </a:prstGeom>
          <a:noFill/>
          <a:ln>
            <a:noFill/>
          </a:ln>
        </p:spPr>
        <p:txBody>
          <a:bodyPr vert="horz" lIns="91440" tIns="45720" rIns="91440" bIns="45720" anchor="t"/>
          <a:p>
            <a:pPr lvl="0"/>
            <a:endParaRPr lang="zh-CN" altLang="en-US"/>
          </a:p>
        </p:txBody>
      </p:sp>
      <p:sp>
        <p:nvSpPr>
          <p:cNvPr id="1048790" name="文本框 1048801"/>
          <p:cNvSpPr txBox="1"/>
          <p:nvPr/>
        </p:nvSpPr>
        <p:spPr>
          <a:xfrm>
            <a:off x="3856037" y="9440862"/>
            <a:ext cx="2949575" cy="496887"/>
          </a:xfrm>
          <a:prstGeom prst="rect">
            <a:avLst/>
          </a:prstGeom>
          <a:noFill/>
          <a:ln>
            <a:noFill/>
          </a:ln>
        </p:spPr>
        <p:txBody>
          <a:bodyPr vert="horz" lIns="91440" tIns="45720" rIns="91440" bIns="45720" anchor="b"/>
          <a:p>
            <a:pPr lvl="0" algn="r" eaLnBrk="1" latinLnBrk="1" hangingPunct="1"/>
            <a:fld id="{566ABCEB-ACFC-4714-9973-3DA970169C29}" type="slidenum">
              <a:rPr lang="zh-CN" altLang="en-US" sz="1200"/>
            </a:fld>
            <a:endParaRPr lang="zh-CN" alt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231" name=""/>
        <p:cNvGrpSpPr/>
        <p:nvPr/>
      </p:nvGrpSpPr>
      <p:grpSpPr>
        <a:xfrm>
          <a:off x="0" y="0"/>
          <a:ext cx="0" cy="0"/>
          <a:chOff x="0" y="0"/>
          <a:chExt cx="0" cy="0"/>
        </a:xfrm>
      </p:grpSpPr>
      <p:sp>
        <p:nvSpPr>
          <p:cNvPr id="1048793" name="幻灯片图像占位符 1048927"/>
          <p:cNvSpPr>
            <a:spLocks noGrp="1" noRot="1" noChangeAspect="1"/>
          </p:cNvSpPr>
          <p:nvPr>
            <p:ph type="sldImg"/>
          </p:nvPr>
        </p:nvSpPr>
        <p:spPr bwMode="auto">
          <a:xfrm>
            <a:off x="92075" y="746125"/>
            <a:ext cx="6623050" cy="3725863"/>
          </a:xfrm>
          <a:prstGeom prst="rect">
            <a:avLst/>
          </a:prstGeom>
          <a:noFill/>
          <a:ln w="9525" cap="flat" cmpd="sng">
            <a:solidFill>
              <a:srgbClr val="000000">
                <a:alpha val="100000"/>
              </a:srgbClr>
            </a:solidFill>
            <a:prstDash val="solid"/>
            <a:miter/>
          </a:ln>
        </p:spPr>
        <p:txBody>
          <a:bodyPr vert="horz" lIns="91440" tIns="45720" rIns="91440" bIns="45720" anchor="ctr"/>
          <a:p/>
        </p:txBody>
      </p:sp>
      <p:sp>
        <p:nvSpPr>
          <p:cNvPr id="1048794" name="备注占位符 1048928"/>
          <p:cNvSpPr>
            <a:spLocks noGrp="1"/>
          </p:cNvSpPr>
          <p:nvPr>
            <p:ph type="body" idx="1"/>
          </p:nvPr>
        </p:nvSpPr>
        <p:spPr bwMode="auto">
          <a:xfrm>
            <a:off x="681037" y="4721225"/>
            <a:ext cx="5445125" cy="4471987"/>
          </a:xfrm>
          <a:prstGeom prst="rect">
            <a:avLst/>
          </a:prstGeom>
          <a:noFill/>
          <a:ln>
            <a:noFill/>
          </a:ln>
        </p:spPr>
        <p:txBody>
          <a:bodyPr vert="horz" lIns="91440" tIns="45720" rIns="91440" bIns="45720" anchor="t"/>
          <a:p>
            <a:pPr lvl="0"/>
            <a:endParaRPr lang="zh-CN" altLang="en-US"/>
          </a:p>
        </p:txBody>
      </p:sp>
      <p:sp>
        <p:nvSpPr>
          <p:cNvPr id="1048795" name="文本框 1048929"/>
          <p:cNvSpPr txBox="1"/>
          <p:nvPr/>
        </p:nvSpPr>
        <p:spPr>
          <a:xfrm>
            <a:off x="3856037" y="9440862"/>
            <a:ext cx="2949575" cy="496887"/>
          </a:xfrm>
          <a:prstGeom prst="rect">
            <a:avLst/>
          </a:prstGeom>
          <a:noFill/>
          <a:ln>
            <a:noFill/>
          </a:ln>
        </p:spPr>
        <p:txBody>
          <a:bodyPr vert="horz" lIns="91440" tIns="45720" rIns="91440" bIns="45720" anchor="b"/>
          <a:p>
            <a:pPr lvl="0" algn="r" eaLnBrk="1" latinLnBrk="1" hangingPunct="1"/>
            <a:fld id="{566ABCEB-ACFC-4714-9973-3DA970169C29}" type="slidenum">
              <a:rPr lang="zh-CN" altLang="en-US" sz="1200"/>
            </a:fld>
            <a:endParaRPr lang="zh-CN"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240" name=""/>
        <p:cNvGrpSpPr/>
        <p:nvPr/>
      </p:nvGrpSpPr>
      <p:grpSpPr>
        <a:xfrm>
          <a:off x="0" y="0"/>
          <a:ext cx="0" cy="0"/>
          <a:chOff x="0" y="0"/>
          <a:chExt cx="0" cy="0"/>
        </a:xfrm>
      </p:grpSpPr>
      <p:sp>
        <p:nvSpPr>
          <p:cNvPr id="1048810" name="幻灯片图像占位符 1048944"/>
          <p:cNvSpPr>
            <a:spLocks noGrp="1" noRot="1" noChangeAspect="1"/>
          </p:cNvSpPr>
          <p:nvPr>
            <p:ph type="sldImg"/>
          </p:nvPr>
        </p:nvSpPr>
        <p:spPr bwMode="auto">
          <a:xfrm>
            <a:off x="92075" y="746125"/>
            <a:ext cx="6623050" cy="3725862"/>
          </a:xfrm>
          <a:prstGeom prst="rect">
            <a:avLst/>
          </a:prstGeom>
          <a:noFill/>
          <a:ln w="9525" cap="flat" cmpd="sng">
            <a:solidFill>
              <a:srgbClr val="000000">
                <a:alpha val="100000"/>
              </a:srgbClr>
            </a:solidFill>
            <a:prstDash val="solid"/>
            <a:miter/>
          </a:ln>
        </p:spPr>
        <p:txBody>
          <a:bodyPr vert="horz" lIns="91440" tIns="45720" rIns="91440" bIns="45720" anchor="ctr"/>
          <a:p/>
        </p:txBody>
      </p:sp>
      <p:sp>
        <p:nvSpPr>
          <p:cNvPr id="1048811" name="备注占位符 1048945"/>
          <p:cNvSpPr>
            <a:spLocks noGrp="1"/>
          </p:cNvSpPr>
          <p:nvPr>
            <p:ph type="body" idx="1"/>
          </p:nvPr>
        </p:nvSpPr>
        <p:spPr bwMode="auto">
          <a:xfrm>
            <a:off x="681037" y="4721225"/>
            <a:ext cx="5445125" cy="4471987"/>
          </a:xfrm>
          <a:prstGeom prst="rect">
            <a:avLst/>
          </a:prstGeom>
          <a:noFill/>
          <a:ln>
            <a:noFill/>
          </a:ln>
        </p:spPr>
        <p:txBody>
          <a:bodyPr vert="horz" lIns="91440" tIns="45720" rIns="91440" bIns="45720" anchor="t"/>
          <a:p>
            <a:r>
              <a:rPr lang="zh-CN" altLang="en-US"/>
              <a:t>技贸措施和核心是技术实力的较量，在技术密集型产业中表现更为突出，可以说决定企业的生死存亡和命脉。</a:t>
            </a:r>
            <a:endParaRPr lang="zh-CN" altLang="en-US"/>
          </a:p>
        </p:txBody>
      </p:sp>
      <p:sp>
        <p:nvSpPr>
          <p:cNvPr id="1048812" name="文本框 1048946"/>
          <p:cNvSpPr txBox="1"/>
          <p:nvPr/>
        </p:nvSpPr>
        <p:spPr>
          <a:xfrm>
            <a:off x="3856037" y="9440862"/>
            <a:ext cx="2949575" cy="496887"/>
          </a:xfrm>
          <a:prstGeom prst="rect">
            <a:avLst/>
          </a:prstGeom>
          <a:noFill/>
          <a:ln>
            <a:noFill/>
          </a:ln>
        </p:spPr>
        <p:txBody>
          <a:bodyPr vert="horz" lIns="91440" tIns="45720" rIns="91440" bIns="45720" anchor="b"/>
          <a:p>
            <a:pPr lvl="0" algn="r" eaLnBrk="1" latinLnBrk="1" hangingPunct="1"/>
            <a:fld id="{566ABCEB-ACFC-4714-9973-3DA970169C29}" type="slidenum">
              <a:rPr lang="zh-CN" altLang="en-US" sz="1200"/>
            </a:fld>
            <a:endParaRPr lang="zh-CN" alt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243" name=""/>
        <p:cNvGrpSpPr/>
        <p:nvPr/>
      </p:nvGrpSpPr>
      <p:grpSpPr>
        <a:xfrm>
          <a:off x="0" y="0"/>
          <a:ext cx="0" cy="0"/>
          <a:chOff x="0" y="0"/>
          <a:chExt cx="0" cy="0"/>
        </a:xfrm>
      </p:grpSpPr>
      <p:sp>
        <p:nvSpPr>
          <p:cNvPr id="1048816" name="幻灯片图像占位符 1048950"/>
          <p:cNvSpPr>
            <a:spLocks noGrp="1" noRot="1" noChangeAspect="1"/>
          </p:cNvSpPr>
          <p:nvPr>
            <p:ph type="sldImg"/>
          </p:nvPr>
        </p:nvSpPr>
        <p:spPr bwMode="auto">
          <a:xfrm>
            <a:off x="92075" y="746125"/>
            <a:ext cx="6623050" cy="3725862"/>
          </a:xfrm>
          <a:prstGeom prst="rect">
            <a:avLst/>
          </a:prstGeom>
          <a:noFill/>
          <a:ln w="9525" cap="flat" cmpd="sng">
            <a:solidFill>
              <a:srgbClr val="000000">
                <a:alpha val="100000"/>
              </a:srgbClr>
            </a:solidFill>
            <a:prstDash val="solid"/>
            <a:miter/>
          </a:ln>
        </p:spPr>
        <p:txBody>
          <a:bodyPr vert="horz" lIns="91440" tIns="45720" rIns="91440" bIns="45720" anchor="ctr"/>
          <a:p/>
        </p:txBody>
      </p:sp>
      <p:sp>
        <p:nvSpPr>
          <p:cNvPr id="1048817" name="备注占位符 1048951"/>
          <p:cNvSpPr>
            <a:spLocks noGrp="1"/>
          </p:cNvSpPr>
          <p:nvPr>
            <p:ph type="body" idx="1"/>
          </p:nvPr>
        </p:nvSpPr>
        <p:spPr bwMode="auto">
          <a:xfrm>
            <a:off x="681037" y="4721225"/>
            <a:ext cx="5445125" cy="4471987"/>
          </a:xfrm>
          <a:prstGeom prst="rect">
            <a:avLst/>
          </a:prstGeom>
          <a:noFill/>
          <a:ln>
            <a:noFill/>
          </a:ln>
        </p:spPr>
        <p:txBody>
          <a:bodyPr vert="horz" lIns="91440" tIns="45720" rIns="91440" bIns="45720" anchor="t"/>
          <a:p>
            <a:endParaRPr lang="zh-CN" altLang="en-US"/>
          </a:p>
        </p:txBody>
      </p:sp>
      <p:sp>
        <p:nvSpPr>
          <p:cNvPr id="1048818" name="文本框 1048952"/>
          <p:cNvSpPr txBox="1"/>
          <p:nvPr/>
        </p:nvSpPr>
        <p:spPr>
          <a:xfrm>
            <a:off x="3856037" y="9440862"/>
            <a:ext cx="2949575" cy="496887"/>
          </a:xfrm>
          <a:prstGeom prst="rect">
            <a:avLst/>
          </a:prstGeom>
          <a:noFill/>
          <a:ln>
            <a:noFill/>
          </a:ln>
        </p:spPr>
        <p:txBody>
          <a:bodyPr vert="horz" lIns="91440" tIns="45720" rIns="91440" bIns="45720" anchor="b"/>
          <a:p>
            <a:pPr lvl="0" algn="r" eaLnBrk="1" latinLnBrk="1" hangingPunct="1"/>
            <a:fld id="{566ABCEB-ACFC-4714-9973-3DA970169C29}" type="slidenum">
              <a:rPr lang="zh-CN" altLang="en-US" sz="1200"/>
            </a:fld>
            <a:endParaRPr lang="zh-CN" alt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246" name=""/>
        <p:cNvGrpSpPr/>
        <p:nvPr/>
      </p:nvGrpSpPr>
      <p:grpSpPr>
        <a:xfrm>
          <a:off x="0" y="0"/>
          <a:ext cx="0" cy="0"/>
          <a:chOff x="0" y="0"/>
          <a:chExt cx="0" cy="0"/>
        </a:xfrm>
      </p:grpSpPr>
      <p:sp>
        <p:nvSpPr>
          <p:cNvPr id="1048822" name="幻灯片图像占位符 1048956"/>
          <p:cNvSpPr>
            <a:spLocks noGrp="1" noRot="1" noChangeAspect="1"/>
          </p:cNvSpPr>
          <p:nvPr>
            <p:ph type="sldImg"/>
          </p:nvPr>
        </p:nvSpPr>
        <p:spPr bwMode="auto">
          <a:xfrm>
            <a:off x="92075" y="746125"/>
            <a:ext cx="6623050" cy="3725862"/>
          </a:xfrm>
          <a:prstGeom prst="rect">
            <a:avLst/>
          </a:prstGeom>
          <a:noFill/>
          <a:ln w="9525" cap="flat" cmpd="sng">
            <a:solidFill>
              <a:srgbClr val="000000">
                <a:alpha val="100000"/>
              </a:srgbClr>
            </a:solidFill>
            <a:prstDash val="solid"/>
            <a:miter/>
          </a:ln>
        </p:spPr>
        <p:txBody>
          <a:bodyPr vert="horz" lIns="91440" tIns="45720" rIns="91440" bIns="45720" anchor="ctr"/>
          <a:p/>
        </p:txBody>
      </p:sp>
      <p:sp>
        <p:nvSpPr>
          <p:cNvPr id="1048823" name="备注占位符 1048957"/>
          <p:cNvSpPr>
            <a:spLocks noGrp="1"/>
          </p:cNvSpPr>
          <p:nvPr>
            <p:ph type="body" idx="1"/>
          </p:nvPr>
        </p:nvSpPr>
        <p:spPr bwMode="auto">
          <a:xfrm>
            <a:off x="681037" y="4721225"/>
            <a:ext cx="5445125" cy="4471987"/>
          </a:xfrm>
          <a:prstGeom prst="rect">
            <a:avLst/>
          </a:prstGeom>
          <a:noFill/>
          <a:ln>
            <a:noFill/>
          </a:ln>
        </p:spPr>
        <p:txBody>
          <a:bodyPr vert="horz" lIns="91440" tIns="45720" rIns="91440" bIns="45720" anchor="t"/>
          <a:p>
            <a:endParaRPr lang="zh-CN" altLang="en-US"/>
          </a:p>
        </p:txBody>
      </p:sp>
      <p:sp>
        <p:nvSpPr>
          <p:cNvPr id="1048824" name="文本框 1048958"/>
          <p:cNvSpPr txBox="1"/>
          <p:nvPr/>
        </p:nvSpPr>
        <p:spPr>
          <a:xfrm>
            <a:off x="3856037" y="9440862"/>
            <a:ext cx="2949575" cy="496887"/>
          </a:xfrm>
          <a:prstGeom prst="rect">
            <a:avLst/>
          </a:prstGeom>
          <a:noFill/>
          <a:ln>
            <a:noFill/>
          </a:ln>
        </p:spPr>
        <p:txBody>
          <a:bodyPr vert="horz" lIns="91440" tIns="45720" rIns="91440" bIns="45720" anchor="b"/>
          <a:p>
            <a:pPr lvl="0" algn="r" eaLnBrk="1" latinLnBrk="1" hangingPunct="1"/>
            <a:fld id="{566ABCEB-ACFC-4714-9973-3DA970169C29}" type="slidenum">
              <a:rPr lang="zh-CN" altLang="en-US" sz="1200"/>
            </a:fld>
            <a:endParaRPr lang="zh-CN" alt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249" name=""/>
        <p:cNvGrpSpPr/>
        <p:nvPr/>
      </p:nvGrpSpPr>
      <p:grpSpPr>
        <a:xfrm>
          <a:off x="0" y="0"/>
          <a:ext cx="0" cy="0"/>
          <a:chOff x="0" y="0"/>
          <a:chExt cx="0" cy="0"/>
        </a:xfrm>
      </p:grpSpPr>
      <p:sp>
        <p:nvSpPr>
          <p:cNvPr id="1048827" name="幻灯片图像占位符 1048961"/>
          <p:cNvSpPr>
            <a:spLocks noGrp="1" noRot="1" noChangeAspect="1"/>
          </p:cNvSpPr>
          <p:nvPr>
            <p:ph type="sldImg"/>
          </p:nvPr>
        </p:nvSpPr>
        <p:spPr bwMode="auto">
          <a:xfrm>
            <a:off x="92075" y="746125"/>
            <a:ext cx="6623050" cy="3725862"/>
          </a:xfrm>
          <a:prstGeom prst="rect">
            <a:avLst/>
          </a:prstGeom>
          <a:noFill/>
          <a:ln w="9525" cap="flat" cmpd="sng">
            <a:solidFill>
              <a:srgbClr val="000000">
                <a:alpha val="100000"/>
              </a:srgbClr>
            </a:solidFill>
            <a:prstDash val="solid"/>
            <a:miter/>
          </a:ln>
        </p:spPr>
        <p:txBody>
          <a:bodyPr vert="horz" lIns="91440" tIns="45720" rIns="91440" bIns="45720" anchor="ctr"/>
          <a:p/>
        </p:txBody>
      </p:sp>
      <p:sp>
        <p:nvSpPr>
          <p:cNvPr id="1048828" name="备注占位符 1048962"/>
          <p:cNvSpPr>
            <a:spLocks noGrp="1"/>
          </p:cNvSpPr>
          <p:nvPr>
            <p:ph type="body" idx="1"/>
          </p:nvPr>
        </p:nvSpPr>
        <p:spPr bwMode="auto">
          <a:xfrm>
            <a:off x="681037" y="4721225"/>
            <a:ext cx="5445125" cy="4471987"/>
          </a:xfrm>
          <a:prstGeom prst="rect">
            <a:avLst/>
          </a:prstGeom>
          <a:noFill/>
          <a:ln>
            <a:noFill/>
          </a:ln>
        </p:spPr>
        <p:txBody>
          <a:bodyPr vert="horz" lIns="91440" tIns="45720" rIns="91440" bIns="45720" anchor="t"/>
          <a:p>
            <a:endParaRPr lang="zh-CN" altLang="en-US"/>
          </a:p>
        </p:txBody>
      </p:sp>
      <p:sp>
        <p:nvSpPr>
          <p:cNvPr id="1048829" name="文本框 1048963"/>
          <p:cNvSpPr txBox="1"/>
          <p:nvPr/>
        </p:nvSpPr>
        <p:spPr>
          <a:xfrm>
            <a:off x="3856037" y="9440862"/>
            <a:ext cx="2949575" cy="496887"/>
          </a:xfrm>
          <a:prstGeom prst="rect">
            <a:avLst/>
          </a:prstGeom>
          <a:noFill/>
          <a:ln>
            <a:noFill/>
          </a:ln>
        </p:spPr>
        <p:txBody>
          <a:bodyPr vert="horz" lIns="91440" tIns="45720" rIns="91440" bIns="45720" anchor="b"/>
          <a:p>
            <a:pPr lvl="0" algn="r" eaLnBrk="1" latinLnBrk="1" hangingPunct="1"/>
            <a:fld id="{566ABCEB-ACFC-4714-9973-3DA970169C29}" type="slidenum">
              <a:rPr lang="zh-CN" altLang="en-US" sz="1200"/>
            </a:fld>
            <a:endParaRPr lang="zh-CN" alt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258" name=""/>
        <p:cNvGrpSpPr/>
        <p:nvPr/>
      </p:nvGrpSpPr>
      <p:grpSpPr>
        <a:xfrm>
          <a:off x="0" y="0"/>
          <a:ext cx="0" cy="0"/>
          <a:chOff x="0" y="0"/>
          <a:chExt cx="0" cy="0"/>
        </a:xfrm>
      </p:grpSpPr>
      <p:sp>
        <p:nvSpPr>
          <p:cNvPr id="1048844" name="幻灯片图像占位符 1048978"/>
          <p:cNvSpPr>
            <a:spLocks noGrp="1" noRot="1" noChangeAspect="1"/>
          </p:cNvSpPr>
          <p:nvPr>
            <p:ph type="sldImg"/>
          </p:nvPr>
        </p:nvSpPr>
        <p:spPr bwMode="auto">
          <a:xfrm>
            <a:off x="92075" y="746125"/>
            <a:ext cx="6623050" cy="3725862"/>
          </a:xfrm>
          <a:prstGeom prst="rect">
            <a:avLst/>
          </a:prstGeom>
          <a:noFill/>
          <a:ln w="9525" cap="flat" cmpd="sng">
            <a:solidFill>
              <a:srgbClr val="000000">
                <a:alpha val="100000"/>
              </a:srgbClr>
            </a:solidFill>
            <a:prstDash val="solid"/>
            <a:miter/>
          </a:ln>
        </p:spPr>
        <p:txBody>
          <a:bodyPr vert="horz" lIns="91440" tIns="45720" rIns="91440" bIns="45720" anchor="ctr"/>
          <a:p/>
        </p:txBody>
      </p:sp>
      <p:sp>
        <p:nvSpPr>
          <p:cNvPr id="1048845" name="备注占位符 1048979"/>
          <p:cNvSpPr>
            <a:spLocks noGrp="1"/>
          </p:cNvSpPr>
          <p:nvPr>
            <p:ph type="body" idx="1"/>
          </p:nvPr>
        </p:nvSpPr>
        <p:spPr bwMode="auto">
          <a:xfrm>
            <a:off x="681037" y="4721225"/>
            <a:ext cx="5445125" cy="4471987"/>
          </a:xfrm>
          <a:prstGeom prst="rect">
            <a:avLst/>
          </a:prstGeom>
          <a:noFill/>
          <a:ln>
            <a:noFill/>
          </a:ln>
        </p:spPr>
        <p:txBody>
          <a:bodyPr vert="horz" lIns="91440" tIns="45720" rIns="91440" bIns="45720" anchor="t"/>
          <a:p>
            <a:endParaRPr lang="zh-CN" altLang="en-US"/>
          </a:p>
        </p:txBody>
      </p:sp>
      <p:sp>
        <p:nvSpPr>
          <p:cNvPr id="1048846" name="文本框 1048980"/>
          <p:cNvSpPr txBox="1"/>
          <p:nvPr/>
        </p:nvSpPr>
        <p:spPr>
          <a:xfrm>
            <a:off x="3856037" y="9440862"/>
            <a:ext cx="2949575" cy="496887"/>
          </a:xfrm>
          <a:prstGeom prst="rect">
            <a:avLst/>
          </a:prstGeom>
          <a:noFill/>
          <a:ln>
            <a:noFill/>
          </a:ln>
        </p:spPr>
        <p:txBody>
          <a:bodyPr vert="horz" lIns="91440" tIns="45720" rIns="91440" bIns="45720" anchor="b"/>
          <a:p>
            <a:pPr lvl="0" algn="r" eaLnBrk="1" latinLnBrk="1" hangingPunct="1"/>
            <a:fld id="{566ABCEB-ACFC-4714-9973-3DA970169C29}" type="slidenum">
              <a:rPr lang="zh-CN" altLang="en-US" sz="1200"/>
            </a:fld>
            <a:endParaRPr lang="zh-CN" alt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265" name=""/>
        <p:cNvGrpSpPr/>
        <p:nvPr/>
      </p:nvGrpSpPr>
      <p:grpSpPr>
        <a:xfrm>
          <a:off x="0" y="0"/>
          <a:ext cx="0" cy="0"/>
          <a:chOff x="0" y="0"/>
          <a:chExt cx="0" cy="0"/>
        </a:xfrm>
      </p:grpSpPr>
      <p:sp>
        <p:nvSpPr>
          <p:cNvPr id="1048862" name="幻灯片图像占位符 1048996"/>
          <p:cNvSpPr>
            <a:spLocks noGrp="1" noRot="1" noChangeAspect="1"/>
          </p:cNvSpPr>
          <p:nvPr>
            <p:ph type="sldImg"/>
          </p:nvPr>
        </p:nvSpPr>
        <p:spPr>
          <a:xfrm>
            <a:off x="92075" y="746125"/>
            <a:ext cx="6623050" cy="3725862"/>
          </a:xfrm>
          <a:prstGeom prst="rect">
            <a:avLst/>
          </a:prstGeom>
        </p:spPr>
        <p:txBody>
          <a:bodyPr vert="horz" lIns="91440" tIns="45720" rIns="91440" bIns="45720" anchor="ctr"/>
          <a:p/>
        </p:txBody>
      </p:sp>
      <p:sp>
        <p:nvSpPr>
          <p:cNvPr id="1048863" name="备注占位符 1048997"/>
          <p:cNvSpPr>
            <a:spLocks noGrp="1"/>
          </p:cNvSpPr>
          <p:nvPr>
            <p:ph type="body" idx="1"/>
          </p:nvPr>
        </p:nvSpPr>
        <p:spPr>
          <a:xfrm>
            <a:off x="681037" y="4721225"/>
            <a:ext cx="5445125" cy="4471987"/>
          </a:xfrm>
          <a:prstGeom prst="rect">
            <a:avLst/>
          </a:prstGeom>
        </p:spPr>
        <p:txBody>
          <a:bodyPr vert="horz" lIns="91440" tIns="45720" rIns="91440" bIns="45720" anchor="t"/>
          <a:p>
            <a:pPr lvl="0"/>
            <a:r>
              <a:rPr lang="zh-CN" altLang="en-US"/>
              <a:t>在技贸措施应用工作中，政府的角色至关重要。政府是口岸营商环境的营造者和维护者，也是产业发展的引领者和护航者。在技贸措施应用方面，政府主要职能是信息共享，配套技术服务、检验检测认证市场的培育，多双方磋商，规制协调等</a:t>
            </a:r>
            <a:endParaRPr lang="zh-CN" altLang="en-US"/>
          </a:p>
          <a:p>
            <a:pPr lvl="0"/>
            <a:endParaRPr lang="en-US" altLang="zh-CN"/>
          </a:p>
          <a:p>
            <a:pPr lvl="0"/>
            <a:r>
              <a:rPr lang="zh-CN" altLang="en-US"/>
              <a:t>特别：城阳辖区进出口企业进料来料乃至贴牌型加工企业比重不小，叫得响的、国内国际知名、有自主品牌的企业不多，劳动密集型向技术密集型、服务密集型</a:t>
            </a:r>
            <a:endParaRPr lang="zh-CN" altLang="en-US"/>
          </a:p>
          <a:p>
            <a:pPr lvl="0"/>
            <a:r>
              <a:rPr lang="zh-CN" altLang="en-US"/>
              <a:t>培育品牌企业、龙头产业、高新产业上，健全的技术信息共享服务、便利的检验检测认证服务、强大的对外规制协调磋商交涉能力 ，三者缺一不可。</a:t>
            </a:r>
            <a:endParaRPr lang="zh-CN" altLang="en-US"/>
          </a:p>
        </p:txBody>
      </p:sp>
      <p:sp>
        <p:nvSpPr>
          <p:cNvPr id="1048864" name="文本框 1048998"/>
          <p:cNvSpPr txBox="1"/>
          <p:nvPr/>
        </p:nvSpPr>
        <p:spPr>
          <a:xfrm>
            <a:off x="3856037" y="9440862"/>
            <a:ext cx="2949575" cy="496887"/>
          </a:xfrm>
          <a:prstGeom prst="rect">
            <a:avLst/>
          </a:prstGeom>
          <a:noFill/>
          <a:ln>
            <a:noFill/>
          </a:ln>
        </p:spPr>
        <p:txBody>
          <a:bodyPr vert="horz" lIns="91440" tIns="45720" rIns="91440" bIns="45720" anchor="b"/>
          <a:p>
            <a:pPr lvl="0" algn="r" eaLnBrk="1" latinLnBrk="1" hangingPunct="1"/>
            <a:fld id="{566ABCEB-ACFC-4714-9973-3DA970169C29}" type="slidenum">
              <a:rPr lang="zh-CN" altLang="en-US" sz="1200"/>
            </a:fld>
            <a:endParaRPr lang="zh-CN" alt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271" name=""/>
        <p:cNvGrpSpPr/>
        <p:nvPr/>
      </p:nvGrpSpPr>
      <p:grpSpPr>
        <a:xfrm>
          <a:off x="0" y="0"/>
          <a:ext cx="0" cy="0"/>
          <a:chOff x="0" y="0"/>
          <a:chExt cx="0" cy="0"/>
        </a:xfrm>
      </p:grpSpPr>
      <p:sp>
        <p:nvSpPr>
          <p:cNvPr id="1048869" name="幻灯片图像占位符 1049003"/>
          <p:cNvSpPr>
            <a:spLocks noGrp="1" noRot="1" noChangeAspect="1"/>
          </p:cNvSpPr>
          <p:nvPr>
            <p:ph type="sldImg"/>
          </p:nvPr>
        </p:nvSpPr>
        <p:spPr>
          <a:xfrm>
            <a:off x="92075" y="746125"/>
            <a:ext cx="6623050" cy="3725862"/>
          </a:xfrm>
          <a:prstGeom prst="rect">
            <a:avLst/>
          </a:prstGeom>
        </p:spPr>
        <p:txBody>
          <a:bodyPr vert="horz" lIns="91440" tIns="45720" rIns="91440" bIns="45720" anchor="ctr"/>
          <a:p/>
        </p:txBody>
      </p:sp>
      <p:sp>
        <p:nvSpPr>
          <p:cNvPr id="1048870" name="备注占位符 1049004"/>
          <p:cNvSpPr>
            <a:spLocks noGrp="1"/>
          </p:cNvSpPr>
          <p:nvPr>
            <p:ph type="body" idx="1"/>
          </p:nvPr>
        </p:nvSpPr>
        <p:spPr>
          <a:xfrm>
            <a:off x="681037" y="4721225"/>
            <a:ext cx="5445125" cy="4471987"/>
          </a:xfrm>
          <a:prstGeom prst="rect">
            <a:avLst/>
          </a:prstGeom>
        </p:spPr>
        <p:txBody>
          <a:bodyPr vert="horz" lIns="91440" tIns="45720" rIns="91440" bIns="45720" anchor="t"/>
          <a:p>
            <a:pPr lvl="0"/>
            <a:r>
              <a:rPr lang="zh-CN" altLang="en-US"/>
              <a:t>规制合作是国际多双边领域热度非常高的领域。从前期的多边经济组织</a:t>
            </a:r>
            <a:r>
              <a:rPr lang="en-US" altLang="zh-CN"/>
              <a:t>WTO</a:t>
            </a:r>
            <a:r>
              <a:rPr lang="zh-CN" altLang="en-US"/>
              <a:t>，</a:t>
            </a:r>
            <a:r>
              <a:rPr lang="en-US" altLang="zh-CN"/>
              <a:t>WCO</a:t>
            </a:r>
            <a:r>
              <a:rPr lang="zh-CN" altLang="en-US"/>
              <a:t>，</a:t>
            </a:r>
            <a:r>
              <a:rPr lang="en-US" altLang="zh-CN"/>
              <a:t>WHO</a:t>
            </a:r>
            <a:r>
              <a:rPr lang="zh-CN" altLang="en-US"/>
              <a:t>等等，到我们的自贸区，亚太经济合作区，中国东盟自贸区，再到双边自贸区，中国秘鲁中国智利等等。通过这些多双边协定，政府间在法规标准的适用上达成合作互认，来减少或者消除因为市场准入限制而对双方贸易自由流动带来的不利影响，达到经济合作融合的目的。</a:t>
            </a:r>
            <a:endParaRPr lang="zh-CN" altLang="en-US"/>
          </a:p>
          <a:p>
            <a:pPr lvl="0"/>
            <a:endParaRPr lang="en-US" altLang="zh-CN"/>
          </a:p>
          <a:p>
            <a:pPr lvl="0"/>
            <a:r>
              <a:rPr lang="zh-CN" altLang="en-US"/>
              <a:t>完美状态下，一个国家出口到另一个国家，与自己国家上市规则完全相同，流通度最大。但是受经济实际影响，各国出于保护本国利益的目的，使用不同的法规标准，那怎么办？通过等效、认可以及共同制定规则来实现。</a:t>
            </a:r>
            <a:endParaRPr lang="zh-CN" altLang="en-US"/>
          </a:p>
          <a:p>
            <a:pPr lvl="0"/>
            <a:endParaRPr lang="en-US" altLang="zh-CN"/>
          </a:p>
          <a:p>
            <a:pPr lvl="0"/>
            <a:r>
              <a:rPr lang="zh-CN" altLang="en-US"/>
              <a:t>国际规制合作对我们青岛对日韩的外向型经济合作具有突出意义，划重点。前期在多轮的自贸区谈判中，</a:t>
            </a:r>
            <a:r>
              <a:rPr lang="en-US" altLang="zh-CN"/>
              <a:t>TBT</a:t>
            </a:r>
            <a:r>
              <a:rPr lang="zh-CN" altLang="en-US"/>
              <a:t>和</a:t>
            </a:r>
            <a:r>
              <a:rPr lang="en-US" altLang="zh-CN"/>
              <a:t>SPS</a:t>
            </a:r>
            <a:r>
              <a:rPr lang="zh-CN" altLang="en-US"/>
              <a:t>领域一直是中韩争论的焦点之一。归根结底，因为关系到双方的农产品准入，市场开放，优势互补等等一系列问题。比如韩国向出口更多的技术类产品、化妆品、纺织品到中国，对中国</a:t>
            </a:r>
            <a:r>
              <a:rPr lang="en-US" altLang="zh-CN"/>
              <a:t>KC</a:t>
            </a:r>
            <a:r>
              <a:rPr lang="zh-CN" altLang="en-US"/>
              <a:t>与</a:t>
            </a:r>
            <a:r>
              <a:rPr lang="en-US" altLang="zh-CN"/>
              <a:t>3C</a:t>
            </a:r>
            <a:r>
              <a:rPr lang="zh-CN" altLang="en-US"/>
              <a:t>互认等话题敏感，而中国也想打开韩国农产品市场和家电市场等等。焦点都在技贸措施的应用上。</a:t>
            </a:r>
            <a:endParaRPr lang="zh-CN" altLang="en-US"/>
          </a:p>
          <a:p>
            <a:pPr lvl="0"/>
            <a:endParaRPr lang="en-US" altLang="zh-CN"/>
          </a:p>
          <a:p>
            <a:pPr lvl="0"/>
            <a:r>
              <a:rPr lang="zh-CN" altLang="en-US"/>
              <a:t>而一旦区域经济形成，政府通过何种方式来消除法规标准差异的影响呢？交流，合作。法规实施前的互通交流，比如科通过论坛、沙龙等进行。再比如重点领域联合质量控制计划，检测机构的互认共享等等。这是政府作为贸易环境宏观角度的引领者更应该有所作为的。可以说也是目前我们政府最急需提升的方面。当前逆全球化趋势</a:t>
            </a:r>
            <a:endParaRPr lang="zh-CN" altLang="en-US"/>
          </a:p>
          <a:p>
            <a:pPr lvl="0"/>
            <a:endParaRPr lang="en-US" altLang="zh-CN"/>
          </a:p>
          <a:p>
            <a:pPr lvl="0"/>
            <a:endParaRPr lang="zh-CN" altLang="en-US"/>
          </a:p>
        </p:txBody>
      </p:sp>
      <p:sp>
        <p:nvSpPr>
          <p:cNvPr id="1048871" name="文本框 1049005"/>
          <p:cNvSpPr txBox="1"/>
          <p:nvPr/>
        </p:nvSpPr>
        <p:spPr>
          <a:xfrm>
            <a:off x="3856037" y="9440862"/>
            <a:ext cx="2949575" cy="496887"/>
          </a:xfrm>
          <a:prstGeom prst="rect">
            <a:avLst/>
          </a:prstGeom>
          <a:noFill/>
          <a:ln>
            <a:noFill/>
          </a:ln>
        </p:spPr>
        <p:txBody>
          <a:bodyPr vert="horz" lIns="91440" tIns="45720" rIns="91440" bIns="45720" anchor="b"/>
          <a:p>
            <a:pPr lvl="0" algn="r" eaLnBrk="1" latinLnBrk="1" hangingPunct="1"/>
            <a:fld id="{566ABCEB-ACFC-4714-9973-3DA970169C29}" type="slidenum">
              <a:rPr lang="zh-CN" altLang="en-US" sz="1200"/>
            </a:fld>
            <a:endParaRPr lang="zh-CN" alt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296" name=""/>
        <p:cNvGrpSpPr/>
        <p:nvPr/>
      </p:nvGrpSpPr>
      <p:grpSpPr>
        <a:xfrm>
          <a:off x="0" y="0"/>
          <a:ext cx="0" cy="0"/>
          <a:chOff x="0" y="0"/>
          <a:chExt cx="0" cy="0"/>
        </a:xfrm>
      </p:grpSpPr>
      <p:sp>
        <p:nvSpPr>
          <p:cNvPr id="1048893" name="幻灯片图像占位符 1049178"/>
          <p:cNvSpPr>
            <a:spLocks noGrp="1" noRot="1" noChangeAspect="1"/>
          </p:cNvSpPr>
          <p:nvPr>
            <p:ph type="sldImg"/>
          </p:nvPr>
        </p:nvSpPr>
        <p:spPr bwMode="auto">
          <a:xfrm>
            <a:off x="92075" y="746125"/>
            <a:ext cx="6623050" cy="3725863"/>
          </a:xfrm>
          <a:prstGeom prst="rect">
            <a:avLst/>
          </a:prstGeom>
          <a:noFill/>
          <a:ln w="9525" cap="flat" cmpd="sng">
            <a:solidFill>
              <a:srgbClr val="000000">
                <a:alpha val="100000"/>
              </a:srgbClr>
            </a:solidFill>
            <a:prstDash val="solid"/>
            <a:miter/>
          </a:ln>
        </p:spPr>
        <p:txBody>
          <a:bodyPr vert="horz" lIns="91440" tIns="45720" rIns="91440" bIns="45720" anchor="ctr"/>
          <a:p/>
        </p:txBody>
      </p:sp>
      <p:sp>
        <p:nvSpPr>
          <p:cNvPr id="1048894" name="备注占位符 1049179"/>
          <p:cNvSpPr>
            <a:spLocks noGrp="1"/>
          </p:cNvSpPr>
          <p:nvPr>
            <p:ph type="body" idx="1"/>
          </p:nvPr>
        </p:nvSpPr>
        <p:spPr bwMode="auto">
          <a:xfrm>
            <a:off x="681037" y="4721225"/>
            <a:ext cx="5445125" cy="4471987"/>
          </a:xfrm>
          <a:prstGeom prst="rect">
            <a:avLst/>
          </a:prstGeom>
          <a:noFill/>
          <a:ln>
            <a:noFill/>
          </a:ln>
        </p:spPr>
        <p:txBody>
          <a:bodyPr vert="horz" lIns="91440" tIns="45720" rIns="91440" bIns="45720" anchor="t"/>
          <a:p>
            <a:endParaRPr lang="zh-CN" altLang="en-US"/>
          </a:p>
        </p:txBody>
      </p:sp>
      <p:sp>
        <p:nvSpPr>
          <p:cNvPr id="1048895" name="文本框 1049180"/>
          <p:cNvSpPr txBox="1"/>
          <p:nvPr/>
        </p:nvSpPr>
        <p:spPr>
          <a:xfrm>
            <a:off x="3856037" y="9440862"/>
            <a:ext cx="2949575" cy="496887"/>
          </a:xfrm>
          <a:prstGeom prst="rect">
            <a:avLst/>
          </a:prstGeom>
          <a:noFill/>
          <a:ln>
            <a:noFill/>
          </a:ln>
        </p:spPr>
        <p:txBody>
          <a:bodyPr vert="horz" lIns="91440" tIns="45720" rIns="91440" bIns="45720" anchor="b"/>
          <a:p>
            <a:pPr lvl="0" algn="r" eaLnBrk="1" latinLnBrk="1" hangingPunct="1"/>
            <a:fld id="{566ABCEB-ACFC-4714-9973-3DA970169C29}" type="slidenum">
              <a:rPr lang="zh-CN" altLang="en-US" sz="1200"/>
            </a:fld>
            <a:endParaRPr lang="zh-CN"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31" name=""/>
        <p:cNvGrpSpPr/>
        <p:nvPr/>
      </p:nvGrpSpPr>
      <p:grpSpPr>
        <a:xfrm>
          <a:off x="0" y="0"/>
          <a:ext cx="0" cy="0"/>
          <a:chOff x="0" y="0"/>
          <a:chExt cx="0" cy="0"/>
        </a:xfrm>
      </p:grpSpPr>
      <p:sp>
        <p:nvSpPr>
          <p:cNvPr id="1048616" name="幻灯片图像占位符 1048601"/>
          <p:cNvSpPr>
            <a:spLocks noGrp="1" noRot="1" noChangeAspect="1"/>
          </p:cNvSpPr>
          <p:nvPr>
            <p:ph type="sldImg"/>
          </p:nvPr>
        </p:nvSpPr>
        <p:spPr bwMode="auto">
          <a:xfrm>
            <a:off x="92075" y="746125"/>
            <a:ext cx="6623050" cy="3725863"/>
          </a:xfrm>
          <a:prstGeom prst="rect">
            <a:avLst/>
          </a:prstGeom>
          <a:noFill/>
          <a:ln w="9525" cap="flat" cmpd="sng">
            <a:solidFill>
              <a:srgbClr val="000000">
                <a:alpha val="100000"/>
              </a:srgbClr>
            </a:solidFill>
            <a:prstDash val="solid"/>
            <a:miter/>
          </a:ln>
        </p:spPr>
        <p:txBody>
          <a:bodyPr vert="horz" lIns="91440" tIns="45720" rIns="91440" bIns="45720" anchor="ctr"/>
          <a:p/>
        </p:txBody>
      </p:sp>
      <p:sp>
        <p:nvSpPr>
          <p:cNvPr id="1048617" name="备注占位符 1048602"/>
          <p:cNvSpPr>
            <a:spLocks noGrp="1"/>
          </p:cNvSpPr>
          <p:nvPr>
            <p:ph type="body" idx="1"/>
          </p:nvPr>
        </p:nvSpPr>
        <p:spPr bwMode="auto">
          <a:xfrm>
            <a:off x="681037" y="4721225"/>
            <a:ext cx="5445125" cy="4471987"/>
          </a:xfrm>
          <a:prstGeom prst="rect">
            <a:avLst/>
          </a:prstGeom>
          <a:noFill/>
          <a:ln>
            <a:noFill/>
          </a:ln>
        </p:spPr>
        <p:txBody>
          <a:bodyPr vert="horz" lIns="91440" tIns="45720" rIns="91440" bIns="45720" anchor="t"/>
          <a:p>
            <a:r>
              <a:rPr lang="zh-CN" altLang="en-US"/>
              <a:t>。</a:t>
            </a:r>
            <a:endParaRPr lang="zh-CN" altLang="en-US"/>
          </a:p>
          <a:p>
            <a:r>
              <a:rPr lang="zh-CN" altLang="en-US"/>
              <a:t>不少人对海关的概念就是管中国国境之内的事，货物到了对方国家，出现问题，企业只能认栽，我们海关鞭长莫及。其实不然，我们海关的技贸措施工作就是打破国境界限，为大家提供海外</a:t>
            </a:r>
            <a:endParaRPr lang="zh-CN" altLang="en-US"/>
          </a:p>
          <a:p>
            <a:endParaRPr lang="zh-CN" altLang="en-US"/>
          </a:p>
          <a:p>
            <a:endParaRPr lang="zh-CN" altLang="en-US"/>
          </a:p>
        </p:txBody>
      </p:sp>
      <p:sp>
        <p:nvSpPr>
          <p:cNvPr id="1048618" name="文本框 1048603"/>
          <p:cNvSpPr txBox="1"/>
          <p:nvPr/>
        </p:nvSpPr>
        <p:spPr>
          <a:xfrm>
            <a:off x="3856037" y="9440862"/>
            <a:ext cx="2949575" cy="496887"/>
          </a:xfrm>
          <a:prstGeom prst="rect">
            <a:avLst/>
          </a:prstGeom>
          <a:noFill/>
          <a:ln>
            <a:noFill/>
          </a:ln>
        </p:spPr>
        <p:txBody>
          <a:bodyPr vert="horz" lIns="91440" tIns="45720" rIns="91440" bIns="45720" anchor="b"/>
          <a:p>
            <a:pPr lvl="0" algn="r" eaLnBrk="1" latinLnBrk="1" hangingPunct="1"/>
            <a:fld id="{566ABCEB-ACFC-4714-9973-3DA970169C29}" type="slidenum">
              <a:rPr lang="zh-CN" altLang="en-US" sz="1200"/>
            </a:fld>
            <a:endParaRPr lang="zh-CN" alt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332" name=""/>
        <p:cNvGrpSpPr/>
        <p:nvPr/>
      </p:nvGrpSpPr>
      <p:grpSpPr>
        <a:xfrm>
          <a:off x="0" y="0"/>
          <a:ext cx="0" cy="0"/>
          <a:chOff x="0" y="0"/>
          <a:chExt cx="0" cy="0"/>
        </a:xfrm>
      </p:grpSpPr>
      <p:sp>
        <p:nvSpPr>
          <p:cNvPr id="1048984" name="幻灯片图像占位符 1049269"/>
          <p:cNvSpPr>
            <a:spLocks noGrp="1" noRot="1" noChangeAspect="1"/>
          </p:cNvSpPr>
          <p:nvPr>
            <p:ph type="sldImg"/>
          </p:nvPr>
        </p:nvSpPr>
        <p:spPr>
          <a:xfrm>
            <a:off x="92075" y="746125"/>
            <a:ext cx="6623050" cy="3725863"/>
          </a:xfrm>
          <a:prstGeom prst="rect">
            <a:avLst/>
          </a:prstGeom>
        </p:spPr>
        <p:txBody>
          <a:bodyPr vert="horz" lIns="91440" tIns="45720" rIns="91440" bIns="45720" anchor="ctr"/>
          <a:p/>
        </p:txBody>
      </p:sp>
      <p:sp>
        <p:nvSpPr>
          <p:cNvPr id="1048985" name="备注占位符 1049270"/>
          <p:cNvSpPr>
            <a:spLocks noGrp="1"/>
          </p:cNvSpPr>
          <p:nvPr>
            <p:ph type="body" idx="1"/>
          </p:nvPr>
        </p:nvSpPr>
        <p:spPr>
          <a:xfrm>
            <a:off x="681037" y="4721225"/>
            <a:ext cx="5445125" cy="4471987"/>
          </a:xfrm>
          <a:prstGeom prst="rect">
            <a:avLst/>
          </a:prstGeom>
        </p:spPr>
        <p:txBody>
          <a:bodyPr vert="horz" lIns="91440" tIns="45720" rIns="91440" bIns="45720" anchor="t"/>
          <a:p>
            <a:pPr lvl="0"/>
            <a:r>
              <a:rPr lang="zh-CN" altLang="en-US"/>
              <a:t>非歧视</a:t>
            </a:r>
            <a:endParaRPr lang="zh-CN" altLang="en-US"/>
          </a:p>
          <a:p>
            <a:pPr lvl="0"/>
            <a:endParaRPr lang="en-US" altLang="zh-CN"/>
          </a:p>
          <a:p>
            <a:pPr lvl="0"/>
            <a:endParaRPr lang="en-US" altLang="zh-CN"/>
          </a:p>
          <a:p>
            <a:pPr lvl="0"/>
            <a:r>
              <a:rPr lang="en-US" altLang="zh-CN"/>
              <a:t>ISO/IEC</a:t>
            </a:r>
            <a:endParaRPr lang="en-US" altLang="zh-CN"/>
          </a:p>
          <a:p>
            <a:pPr lvl="0"/>
            <a:r>
              <a:rPr lang="en-US" altLang="zh-CN"/>
              <a:t>CAC/IOE/IPPC </a:t>
            </a:r>
            <a:r>
              <a:rPr lang="zh-CN" altLang="en-US"/>
              <a:t>食品法典委员会 国际兽医局 国际植物保护公约</a:t>
            </a:r>
            <a:endParaRPr lang="zh-CN" altLang="en-US"/>
          </a:p>
          <a:p>
            <a:pPr lvl="0"/>
            <a:endParaRPr lang="zh-CN" altLang="en-US"/>
          </a:p>
        </p:txBody>
      </p:sp>
      <p:sp>
        <p:nvSpPr>
          <p:cNvPr id="1048986" name="文本框 1049271"/>
          <p:cNvSpPr txBox="1"/>
          <p:nvPr/>
        </p:nvSpPr>
        <p:spPr>
          <a:xfrm>
            <a:off x="3856037" y="9440862"/>
            <a:ext cx="2949575" cy="496887"/>
          </a:xfrm>
          <a:prstGeom prst="rect">
            <a:avLst/>
          </a:prstGeom>
          <a:noFill/>
          <a:ln>
            <a:noFill/>
          </a:ln>
        </p:spPr>
        <p:txBody>
          <a:bodyPr vert="horz" lIns="91440" tIns="45720" rIns="91440" bIns="45720" anchor="b"/>
          <a:p>
            <a:pPr lvl="0" algn="r" eaLnBrk="1" latinLnBrk="1" hangingPunct="1"/>
            <a:fld id="{566ABCEB-ACFC-4714-9973-3DA970169C29}" type="slidenum">
              <a:rPr lang="zh-CN" altLang="en-US" sz="1200"/>
            </a:fld>
            <a:endParaRPr lang="zh-CN" alt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371" name=""/>
        <p:cNvGrpSpPr/>
        <p:nvPr/>
      </p:nvGrpSpPr>
      <p:grpSpPr>
        <a:xfrm>
          <a:off x="0" y="0"/>
          <a:ext cx="0" cy="0"/>
          <a:chOff x="0" y="0"/>
          <a:chExt cx="0" cy="0"/>
        </a:xfrm>
      </p:grpSpPr>
      <p:sp>
        <p:nvSpPr>
          <p:cNvPr id="1049082" name="幻灯片图像占位符 1049367"/>
          <p:cNvSpPr>
            <a:spLocks noGrp="1" noRot="1" noChangeAspect="1"/>
          </p:cNvSpPr>
          <p:nvPr>
            <p:ph type="sldImg"/>
          </p:nvPr>
        </p:nvSpPr>
        <p:spPr>
          <a:xfrm>
            <a:off x="92075" y="746125"/>
            <a:ext cx="6623050" cy="3725863"/>
          </a:xfrm>
          <a:prstGeom prst="rect">
            <a:avLst/>
          </a:prstGeom>
        </p:spPr>
        <p:txBody>
          <a:bodyPr vert="horz" lIns="91440" tIns="45720" rIns="91440" bIns="45720" anchor="ctr"/>
          <a:p/>
        </p:txBody>
      </p:sp>
      <p:sp>
        <p:nvSpPr>
          <p:cNvPr id="1049083" name="备注占位符 1049368"/>
          <p:cNvSpPr>
            <a:spLocks noGrp="1"/>
          </p:cNvSpPr>
          <p:nvPr>
            <p:ph type="body" idx="1"/>
          </p:nvPr>
        </p:nvSpPr>
        <p:spPr>
          <a:xfrm>
            <a:off x="681037" y="4721225"/>
            <a:ext cx="5445125" cy="4471987"/>
          </a:xfrm>
          <a:prstGeom prst="rect">
            <a:avLst/>
          </a:prstGeom>
        </p:spPr>
        <p:txBody>
          <a:bodyPr vert="horz" lIns="91440" tIns="45720" rIns="91440" bIns="45720" anchor="t"/>
          <a:p>
            <a:endParaRPr lang="zh-CN" altLang="en-US"/>
          </a:p>
        </p:txBody>
      </p:sp>
      <p:sp>
        <p:nvSpPr>
          <p:cNvPr id="1049084" name="文本框 1049369"/>
          <p:cNvSpPr txBox="1"/>
          <p:nvPr/>
        </p:nvSpPr>
        <p:spPr>
          <a:xfrm>
            <a:off x="3856037" y="9440862"/>
            <a:ext cx="2949575" cy="496887"/>
          </a:xfrm>
          <a:prstGeom prst="rect">
            <a:avLst/>
          </a:prstGeom>
          <a:noFill/>
          <a:ln>
            <a:noFill/>
          </a:ln>
        </p:spPr>
        <p:txBody>
          <a:bodyPr vert="horz" lIns="91440" tIns="45720" rIns="91440" bIns="45720" anchor="b"/>
          <a:p>
            <a:pPr lvl="0" algn="r" eaLnBrk="1" latinLnBrk="1" hangingPunct="1"/>
            <a:fld id="{566ABCEB-ACFC-4714-9973-3DA970169C29}" type="slidenum">
              <a:rPr lang="zh-CN" altLang="en-US" sz="1200"/>
            </a:fld>
            <a:endParaRPr lang="zh-CN" alt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380" name=""/>
        <p:cNvGrpSpPr/>
        <p:nvPr/>
      </p:nvGrpSpPr>
      <p:grpSpPr>
        <a:xfrm>
          <a:off x="0" y="0"/>
          <a:ext cx="0" cy="0"/>
          <a:chOff x="0" y="0"/>
          <a:chExt cx="0" cy="0"/>
        </a:xfrm>
      </p:grpSpPr>
      <p:sp>
        <p:nvSpPr>
          <p:cNvPr id="1049098" name="幻灯片图像占位符 1"/>
          <p:cNvSpPr>
            <a:spLocks noGrp="1" noRot="1" noChangeAspect="1"/>
          </p:cNvSpPr>
          <p:nvPr>
            <p:ph type="sldImg"/>
          </p:nvPr>
        </p:nvSpPr>
        <p:spPr>
          <a:xfrm>
            <a:off x="92075" y="746125"/>
            <a:ext cx="6623050" cy="3725863"/>
          </a:xfrm>
        </p:spPr>
      </p:sp>
      <p:sp>
        <p:nvSpPr>
          <p:cNvPr id="1049099" name="备注占位符 2"/>
          <p:cNvSpPr>
            <a:spLocks noGrp="1"/>
          </p:cNvSpPr>
          <p:nvPr>
            <p:ph type="body" idx="1"/>
          </p:nvPr>
        </p:nvSpPr>
        <p:spPr/>
        <p:txBody>
          <a:bodyPr/>
          <a:p>
            <a:r>
              <a:rPr kumimoji="1" lang="en-US" altLang="zh-CN" dirty="0"/>
              <a:t>1990</a:t>
            </a:r>
            <a:r>
              <a:rPr kumimoji="1" lang="zh-CN" altLang="en-US" dirty="0"/>
              <a:t>年，修改</a:t>
            </a:r>
            <a:r>
              <a:rPr kumimoji="1" lang="en-US" altLang="zh-CN" dirty="0"/>
              <a:t>《</a:t>
            </a:r>
            <a:r>
              <a:rPr kumimoji="1" lang="zh-CN" altLang="en-US" dirty="0"/>
              <a:t>清洁空气法</a:t>
            </a:r>
            <a:r>
              <a:rPr kumimoji="1" lang="en-US" altLang="zh-CN" dirty="0"/>
              <a:t>》</a:t>
            </a:r>
            <a:r>
              <a:rPr kumimoji="1" lang="zh-CN" altLang="en-US" dirty="0"/>
              <a:t>，配套法规</a:t>
            </a:r>
            <a:r>
              <a:rPr kumimoji="1" lang="en-US" altLang="zh-CN" dirty="0"/>
              <a:t>《</a:t>
            </a:r>
            <a:r>
              <a:rPr kumimoji="1" lang="zh-CN" altLang="en-US" dirty="0"/>
              <a:t>汽油与汽油添加剂规则</a:t>
            </a:r>
            <a:r>
              <a:rPr kumimoji="1" lang="en-US" altLang="zh-CN" dirty="0"/>
              <a:t>》</a:t>
            </a:r>
            <a:r>
              <a:rPr kumimoji="1" lang="zh-CN" altLang="en-US" dirty="0"/>
              <a:t>修订。规定污染物排放量不得高于</a:t>
            </a:r>
            <a:r>
              <a:rPr kumimoji="1" lang="en-US" altLang="zh-CN" dirty="0"/>
              <a:t>1990</a:t>
            </a:r>
            <a:r>
              <a:rPr kumimoji="1" lang="zh-CN" altLang="en-US" dirty="0"/>
              <a:t>年的水平。国内和某些国家进口商可以适用企业单独基准，但是国外炼油商必须符合强制标准。</a:t>
            </a:r>
            <a:endParaRPr kumimoji="1" lang="zh-CN" altLang="en-US" dirty="0"/>
          </a:p>
        </p:txBody>
      </p:sp>
      <p:sp>
        <p:nvSpPr>
          <p:cNvPr id="1049100" name="灯片编号占位符 3"/>
          <p:cNvSpPr>
            <a:spLocks noGrp="1"/>
          </p:cNvSpPr>
          <p:nvPr>
            <p:ph type="sldNum" sz="quarter" idx="5"/>
          </p:nvPr>
        </p:nvSpPr>
        <p:spPr/>
        <p:txBody>
          <a:bodyPr/>
          <a:p>
            <a:pPr lvl="0" algn="r" eaLnBrk="1" latinLnBrk="1" hangingPunct="1"/>
            <a:fld id="{566ABCEB-ACFC-4714-9973-3DA970169C29}" type="slidenum">
              <a:rPr lang="zh-CN" altLang="en-US" sz="1200" smtClean="0"/>
            </a:fld>
            <a:endParaRPr lang="zh-CN" alt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385" name=""/>
        <p:cNvGrpSpPr/>
        <p:nvPr/>
      </p:nvGrpSpPr>
      <p:grpSpPr>
        <a:xfrm>
          <a:off x="0" y="0"/>
          <a:ext cx="0" cy="0"/>
          <a:chOff x="0" y="0"/>
          <a:chExt cx="0" cy="0"/>
        </a:xfrm>
      </p:grpSpPr>
      <p:sp>
        <p:nvSpPr>
          <p:cNvPr id="1049107" name="幻灯片图像占位符 1"/>
          <p:cNvSpPr>
            <a:spLocks noGrp="1" noRot="1" noChangeAspect="1"/>
          </p:cNvSpPr>
          <p:nvPr>
            <p:ph type="sldImg"/>
          </p:nvPr>
        </p:nvSpPr>
        <p:spPr>
          <a:xfrm>
            <a:off x="92075" y="746125"/>
            <a:ext cx="6623050" cy="3725863"/>
          </a:xfrm>
        </p:spPr>
      </p:sp>
      <p:sp>
        <p:nvSpPr>
          <p:cNvPr id="1049108" name="备注占位符 2"/>
          <p:cNvSpPr>
            <a:spLocks noGrp="1"/>
          </p:cNvSpPr>
          <p:nvPr>
            <p:ph type="body" idx="1"/>
          </p:nvPr>
        </p:nvSpPr>
        <p:spPr/>
        <p:txBody>
          <a:bodyPr/>
          <a:p>
            <a:pPr marL="0" marR="0" lvl="0" indent="0" algn="l" defTabSz="914400" rtl="0" eaLnBrk="1" fontAlgn="base" latinLnBrk="1" hangingPunct="1">
              <a:lnSpc>
                <a:spcPct val="100000"/>
              </a:lnSpc>
              <a:spcBef>
                <a:spcPct val="30000"/>
              </a:spcBef>
              <a:spcAft>
                <a:spcPct val="0"/>
              </a:spcAft>
              <a:buClrTx/>
              <a:buSzTx/>
              <a:buFontTx/>
              <a:buNone/>
            </a:pPr>
            <a:r>
              <a:rPr lang="zh-CN" altLang="en-US" sz="1200" dirty="0">
                <a:solidFill>
                  <a:srgbClr val="C00000"/>
                </a:solidFill>
                <a:latin typeface="华文细黑" pitchFamily="2" charset="-122"/>
                <a:ea typeface="华文细黑" pitchFamily="2" charset="-122"/>
              </a:rPr>
              <a:t>实施对等原则，对韩国相关进口产品中寄生虫卵检测，从韩国生产的泡菜、辣椒酱、烤肉酱等</a:t>
            </a:r>
            <a:r>
              <a:rPr lang="en-US" altLang="zh-CN" sz="1200" dirty="0">
                <a:solidFill>
                  <a:srgbClr val="C00000"/>
                </a:solidFill>
                <a:latin typeface="华文细黑" pitchFamily="2" charset="-122"/>
                <a:ea typeface="华文细黑" pitchFamily="2" charset="-122"/>
              </a:rPr>
              <a:t>10</a:t>
            </a:r>
            <a:r>
              <a:rPr lang="zh-CN" altLang="en-US" sz="1200" dirty="0">
                <a:solidFill>
                  <a:srgbClr val="C00000"/>
                </a:solidFill>
                <a:latin typeface="华文细黑" pitchFamily="2" charset="-122"/>
                <a:ea typeface="华文细黑" pitchFamily="2" charset="-122"/>
              </a:rPr>
              <a:t>批产品中检出寄生虫卵。以国民待遇原则为由提起交涉。</a:t>
            </a:r>
            <a:endParaRPr lang="zh-CN" altLang="en-US" sz="1200" dirty="0">
              <a:solidFill>
                <a:srgbClr val="C00000"/>
              </a:solidFill>
              <a:latin typeface="华文细黑" pitchFamily="2" charset="-122"/>
              <a:ea typeface="华文细黑" pitchFamily="2" charset="-122"/>
            </a:endParaRPr>
          </a:p>
          <a:p>
            <a:endParaRPr kumimoji="1" lang="zh-CN" altLang="en-US" dirty="0"/>
          </a:p>
        </p:txBody>
      </p:sp>
      <p:sp>
        <p:nvSpPr>
          <p:cNvPr id="1049109" name="灯片编号占位符 3"/>
          <p:cNvSpPr>
            <a:spLocks noGrp="1"/>
          </p:cNvSpPr>
          <p:nvPr>
            <p:ph type="sldNum" sz="quarter" idx="5"/>
          </p:nvPr>
        </p:nvSpPr>
        <p:spPr/>
        <p:txBody>
          <a:bodyPr/>
          <a:p>
            <a:pPr lvl="0" algn="r" eaLnBrk="1" latinLnBrk="1" hangingPunct="1"/>
            <a:fld id="{566ABCEB-ACFC-4714-9973-3DA970169C29}" type="slidenum">
              <a:rPr lang="zh-CN" altLang="en-US" sz="1200" smtClean="0"/>
            </a:fld>
            <a:endParaRPr lang="zh-CN" alt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392" name=""/>
        <p:cNvGrpSpPr/>
        <p:nvPr/>
      </p:nvGrpSpPr>
      <p:grpSpPr>
        <a:xfrm>
          <a:off x="0" y="0"/>
          <a:ext cx="0" cy="0"/>
          <a:chOff x="0" y="0"/>
          <a:chExt cx="0" cy="0"/>
        </a:xfrm>
      </p:grpSpPr>
      <p:sp>
        <p:nvSpPr>
          <p:cNvPr id="1049119" name="幻灯片图像占位符 1"/>
          <p:cNvSpPr>
            <a:spLocks noGrp="1" noRot="1" noChangeAspect="1"/>
          </p:cNvSpPr>
          <p:nvPr>
            <p:ph type="sldImg"/>
          </p:nvPr>
        </p:nvSpPr>
        <p:spPr/>
      </p:sp>
      <p:sp>
        <p:nvSpPr>
          <p:cNvPr id="1049120" name="备注占位符 2"/>
          <p:cNvSpPr>
            <a:spLocks noGrp="1"/>
          </p:cNvSpPr>
          <p:nvPr>
            <p:ph type="body" idx="1"/>
          </p:nvPr>
        </p:nvSpPr>
        <p:spPr/>
        <p:txBody>
          <a:bodyPr/>
          <a:p>
            <a:endParaRPr kumimoji="1" lang="zh-CN" altLang="en-US" dirty="0"/>
          </a:p>
        </p:txBody>
      </p:sp>
      <p:sp>
        <p:nvSpPr>
          <p:cNvPr id="1049121" name="灯片编号占位符 3"/>
          <p:cNvSpPr>
            <a:spLocks noGrp="1"/>
          </p:cNvSpPr>
          <p:nvPr>
            <p:ph type="sldNum" sz="quarter" idx="5"/>
          </p:nvPr>
        </p:nvSpPr>
        <p:spPr/>
        <p:txBody>
          <a:bodyPr/>
          <a:p>
            <a:pPr lvl="0" algn="r" eaLnBrk="1" latinLnBrk="1" hangingPunct="1"/>
            <a:fld id="{566ABCEB-ACFC-4714-9973-3DA970169C29}" type="slidenum">
              <a:rPr lang="zh-CN" altLang="en-US" sz="1200" smtClean="0"/>
            </a:fld>
            <a:endParaRPr lang="zh-CN" alt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400" name=""/>
        <p:cNvGrpSpPr/>
        <p:nvPr/>
      </p:nvGrpSpPr>
      <p:grpSpPr>
        <a:xfrm>
          <a:off x="0" y="0"/>
          <a:ext cx="0" cy="0"/>
          <a:chOff x="0" y="0"/>
          <a:chExt cx="0" cy="0"/>
        </a:xfrm>
      </p:grpSpPr>
      <p:sp>
        <p:nvSpPr>
          <p:cNvPr id="1049134" name="幻灯片图像占位符 1049386"/>
          <p:cNvSpPr>
            <a:spLocks noGrp="1" noRot="1" noChangeAspect="1"/>
          </p:cNvSpPr>
          <p:nvPr>
            <p:ph type="sldImg"/>
          </p:nvPr>
        </p:nvSpPr>
        <p:spPr>
          <a:xfrm>
            <a:off x="92075" y="746125"/>
            <a:ext cx="6623050" cy="3725863"/>
          </a:xfrm>
          <a:prstGeom prst="rect">
            <a:avLst/>
          </a:prstGeom>
        </p:spPr>
        <p:txBody>
          <a:bodyPr vert="horz" lIns="91440" tIns="45720" rIns="91440" bIns="45720" anchor="ctr"/>
          <a:p/>
        </p:txBody>
      </p:sp>
      <p:sp>
        <p:nvSpPr>
          <p:cNvPr id="1049135" name="备注占位符 1049387"/>
          <p:cNvSpPr>
            <a:spLocks noGrp="1"/>
          </p:cNvSpPr>
          <p:nvPr>
            <p:ph type="body" idx="1"/>
          </p:nvPr>
        </p:nvSpPr>
        <p:spPr>
          <a:xfrm>
            <a:off x="681037" y="4721225"/>
            <a:ext cx="5445125" cy="4471987"/>
          </a:xfrm>
          <a:prstGeom prst="rect">
            <a:avLst/>
          </a:prstGeom>
        </p:spPr>
        <p:txBody>
          <a:bodyPr vert="horz" lIns="91440" tIns="45720" rIns="91440" bIns="45720" anchor="t"/>
          <a:p>
            <a:endParaRPr lang="zh-CN" altLang="en-US"/>
          </a:p>
        </p:txBody>
      </p:sp>
      <p:sp>
        <p:nvSpPr>
          <p:cNvPr id="1049136" name="文本框 1049388"/>
          <p:cNvSpPr txBox="1"/>
          <p:nvPr/>
        </p:nvSpPr>
        <p:spPr>
          <a:xfrm>
            <a:off x="3856037" y="9440862"/>
            <a:ext cx="2949575" cy="496887"/>
          </a:xfrm>
          <a:prstGeom prst="rect">
            <a:avLst/>
          </a:prstGeom>
          <a:noFill/>
          <a:ln>
            <a:noFill/>
          </a:ln>
        </p:spPr>
        <p:txBody>
          <a:bodyPr vert="horz" lIns="91440" tIns="45720" rIns="91440" bIns="45720" anchor="b"/>
          <a:p>
            <a:pPr lvl="0" algn="r" eaLnBrk="1" latinLnBrk="1" hangingPunct="1"/>
            <a:fld id="{566ABCEB-ACFC-4714-9973-3DA970169C29}" type="slidenum">
              <a:rPr lang="zh-CN" altLang="en-US" sz="1200"/>
            </a:fld>
            <a:endParaRPr lang="zh-CN" alt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411" name=""/>
        <p:cNvGrpSpPr/>
        <p:nvPr/>
      </p:nvGrpSpPr>
      <p:grpSpPr>
        <a:xfrm>
          <a:off x="0" y="0"/>
          <a:ext cx="0" cy="0"/>
          <a:chOff x="0" y="0"/>
          <a:chExt cx="0" cy="0"/>
        </a:xfrm>
      </p:grpSpPr>
      <p:sp>
        <p:nvSpPr>
          <p:cNvPr id="1049196" name="幻灯片图像占位符 1049027"/>
          <p:cNvSpPr>
            <a:spLocks noGrp="1" noRot="1" noChangeAspect="1"/>
          </p:cNvSpPr>
          <p:nvPr>
            <p:ph type="sldImg"/>
          </p:nvPr>
        </p:nvSpPr>
        <p:spPr bwMode="auto">
          <a:xfrm>
            <a:off x="92075" y="746125"/>
            <a:ext cx="6623050" cy="3725863"/>
          </a:xfrm>
          <a:prstGeom prst="rect">
            <a:avLst/>
          </a:prstGeom>
          <a:noFill/>
          <a:ln w="9525" cap="flat" cmpd="sng">
            <a:solidFill>
              <a:srgbClr val="000000">
                <a:alpha val="100000"/>
              </a:srgbClr>
            </a:solidFill>
            <a:prstDash val="solid"/>
            <a:miter/>
          </a:ln>
        </p:spPr>
        <p:txBody>
          <a:bodyPr vert="horz" lIns="91440" tIns="45720" rIns="91440" bIns="45720" anchor="ctr"/>
          <a:p/>
        </p:txBody>
      </p:sp>
      <p:sp>
        <p:nvSpPr>
          <p:cNvPr id="1049197" name="备注占位符 1049028"/>
          <p:cNvSpPr>
            <a:spLocks noGrp="1"/>
          </p:cNvSpPr>
          <p:nvPr>
            <p:ph type="body" idx="1"/>
          </p:nvPr>
        </p:nvSpPr>
        <p:spPr bwMode="auto">
          <a:xfrm>
            <a:off x="681037" y="4721225"/>
            <a:ext cx="5445125" cy="4471987"/>
          </a:xfrm>
          <a:prstGeom prst="rect">
            <a:avLst/>
          </a:prstGeom>
          <a:noFill/>
          <a:ln>
            <a:noFill/>
          </a:ln>
        </p:spPr>
        <p:txBody>
          <a:bodyPr vert="horz" lIns="91440" tIns="45720" rIns="91440" bIns="45720" anchor="t"/>
          <a:p>
            <a:endParaRPr lang="zh-CN" altLang="en-US"/>
          </a:p>
        </p:txBody>
      </p:sp>
      <p:sp>
        <p:nvSpPr>
          <p:cNvPr id="1049198" name="文本框 1049029"/>
          <p:cNvSpPr txBox="1"/>
          <p:nvPr/>
        </p:nvSpPr>
        <p:spPr>
          <a:xfrm>
            <a:off x="3856037" y="9440862"/>
            <a:ext cx="2949575" cy="496887"/>
          </a:xfrm>
          <a:prstGeom prst="rect">
            <a:avLst/>
          </a:prstGeom>
          <a:noFill/>
          <a:ln>
            <a:noFill/>
          </a:ln>
        </p:spPr>
        <p:txBody>
          <a:bodyPr vert="horz" lIns="91440" tIns="45720" rIns="91440" bIns="45720" anchor="b"/>
          <a:p>
            <a:pPr lvl="0" algn="r" eaLnBrk="1" latinLnBrk="1" hangingPunct="1"/>
            <a:fld id="{566ABCEB-ACFC-4714-9973-3DA970169C29}" type="slidenum">
              <a:rPr lang="zh-CN" altLang="en-US" sz="1200"/>
            </a:fld>
            <a:endParaRPr lang="zh-CN" alt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39" name=""/>
        <p:cNvGrpSpPr/>
        <p:nvPr/>
      </p:nvGrpSpPr>
      <p:grpSpPr>
        <a:xfrm>
          <a:off x="0" y="0"/>
          <a:ext cx="0" cy="0"/>
          <a:chOff x="0" y="0"/>
          <a:chExt cx="0" cy="0"/>
        </a:xfrm>
      </p:grpSpPr>
      <p:sp>
        <p:nvSpPr>
          <p:cNvPr id="1048630" name="幻灯片图像占位符 1048615"/>
          <p:cNvSpPr>
            <a:spLocks noGrp="1" noRot="1" noChangeAspect="1"/>
          </p:cNvSpPr>
          <p:nvPr>
            <p:ph type="sldImg"/>
          </p:nvPr>
        </p:nvSpPr>
        <p:spPr bwMode="auto">
          <a:xfrm>
            <a:off x="92075" y="746125"/>
            <a:ext cx="6623050" cy="3725863"/>
          </a:xfrm>
          <a:prstGeom prst="rect">
            <a:avLst/>
          </a:prstGeom>
          <a:noFill/>
          <a:ln w="9525" cap="flat" cmpd="sng">
            <a:solidFill>
              <a:srgbClr val="000000">
                <a:alpha val="100000"/>
              </a:srgbClr>
            </a:solidFill>
            <a:prstDash val="solid"/>
            <a:miter/>
          </a:ln>
        </p:spPr>
        <p:txBody>
          <a:bodyPr vert="horz" lIns="91440" tIns="45720" rIns="91440" bIns="45720" anchor="ctr"/>
          <a:p/>
        </p:txBody>
      </p:sp>
      <p:sp>
        <p:nvSpPr>
          <p:cNvPr id="1048631" name="备注占位符 1048616"/>
          <p:cNvSpPr>
            <a:spLocks noGrp="1"/>
          </p:cNvSpPr>
          <p:nvPr>
            <p:ph type="body" idx="1"/>
          </p:nvPr>
        </p:nvSpPr>
        <p:spPr bwMode="auto">
          <a:xfrm>
            <a:off x="681037" y="4721225"/>
            <a:ext cx="5445125" cy="4471987"/>
          </a:xfrm>
          <a:prstGeom prst="rect">
            <a:avLst/>
          </a:prstGeom>
          <a:noFill/>
          <a:ln>
            <a:noFill/>
          </a:ln>
        </p:spPr>
        <p:txBody>
          <a:bodyPr vert="horz" lIns="91440" tIns="45720" rIns="91440" bIns="45720" anchor="t"/>
          <a:p>
            <a:endParaRPr lang="zh-CN" altLang="en-US"/>
          </a:p>
        </p:txBody>
      </p:sp>
      <p:sp>
        <p:nvSpPr>
          <p:cNvPr id="1048632" name="文本框 1048617"/>
          <p:cNvSpPr txBox="1"/>
          <p:nvPr/>
        </p:nvSpPr>
        <p:spPr>
          <a:xfrm>
            <a:off x="3856037" y="9440862"/>
            <a:ext cx="2949575" cy="496887"/>
          </a:xfrm>
          <a:prstGeom prst="rect">
            <a:avLst/>
          </a:prstGeom>
          <a:noFill/>
          <a:ln>
            <a:noFill/>
          </a:ln>
        </p:spPr>
        <p:txBody>
          <a:bodyPr vert="horz" lIns="91440" tIns="45720" rIns="91440" bIns="45720" anchor="b"/>
          <a:p>
            <a:pPr lvl="0" algn="r" eaLnBrk="1" latinLnBrk="1" hangingPunct="1"/>
            <a:fld id="{566ABCEB-ACFC-4714-9973-3DA970169C29}" type="slidenum">
              <a:rPr lang="zh-CN" altLang="en-US" sz="1200"/>
            </a:fld>
            <a:endParaRPr lang="zh-CN" altLang="en-US"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723900" y="4476750"/>
            <a:ext cx="5486400" cy="3600450"/>
          </a:xfrm>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42" name=""/>
        <p:cNvGrpSpPr/>
        <p:nvPr/>
      </p:nvGrpSpPr>
      <p:grpSpPr>
        <a:xfrm>
          <a:off x="0" y="0"/>
          <a:ext cx="0" cy="0"/>
          <a:chOff x="0" y="0"/>
          <a:chExt cx="0" cy="0"/>
        </a:xfrm>
      </p:grpSpPr>
      <p:sp>
        <p:nvSpPr>
          <p:cNvPr id="1048639" name="幻灯片图像占位符 1048624"/>
          <p:cNvSpPr>
            <a:spLocks noGrp="1" noRot="1" noChangeAspect="1"/>
          </p:cNvSpPr>
          <p:nvPr>
            <p:ph type="sldImg"/>
          </p:nvPr>
        </p:nvSpPr>
        <p:spPr bwMode="auto">
          <a:xfrm>
            <a:off x="92075" y="746125"/>
            <a:ext cx="6623050" cy="3725862"/>
          </a:xfrm>
          <a:prstGeom prst="rect">
            <a:avLst/>
          </a:prstGeom>
          <a:noFill/>
          <a:ln w="9525" cap="flat" cmpd="sng">
            <a:solidFill>
              <a:srgbClr val="000000">
                <a:alpha val="100000"/>
              </a:srgbClr>
            </a:solidFill>
            <a:prstDash val="solid"/>
            <a:miter/>
          </a:ln>
        </p:spPr>
        <p:txBody>
          <a:bodyPr vert="horz" lIns="91440" tIns="45720" rIns="91440" bIns="45720" anchor="ctr"/>
          <a:p/>
        </p:txBody>
      </p:sp>
      <p:sp>
        <p:nvSpPr>
          <p:cNvPr id="1048640" name="备注占位符 1048625"/>
          <p:cNvSpPr>
            <a:spLocks noGrp="1"/>
          </p:cNvSpPr>
          <p:nvPr>
            <p:ph type="body" idx="1"/>
          </p:nvPr>
        </p:nvSpPr>
        <p:spPr bwMode="auto">
          <a:xfrm>
            <a:off x="681037" y="4721225"/>
            <a:ext cx="5445125" cy="4471987"/>
          </a:xfrm>
          <a:prstGeom prst="rect">
            <a:avLst/>
          </a:prstGeom>
          <a:noFill/>
          <a:ln>
            <a:noFill/>
          </a:ln>
        </p:spPr>
        <p:txBody>
          <a:bodyPr vert="horz" lIns="91440" tIns="45720" rIns="91440" bIns="45720" anchor="t"/>
          <a:p>
            <a:endParaRPr lang="zh-CN" altLang="en-US"/>
          </a:p>
        </p:txBody>
      </p:sp>
      <p:sp>
        <p:nvSpPr>
          <p:cNvPr id="1048641" name="文本框 1048626"/>
          <p:cNvSpPr txBox="1"/>
          <p:nvPr/>
        </p:nvSpPr>
        <p:spPr>
          <a:xfrm>
            <a:off x="3856037" y="9440862"/>
            <a:ext cx="2949575" cy="496887"/>
          </a:xfrm>
          <a:prstGeom prst="rect">
            <a:avLst/>
          </a:prstGeom>
          <a:noFill/>
          <a:ln>
            <a:noFill/>
          </a:ln>
        </p:spPr>
        <p:txBody>
          <a:bodyPr vert="horz" lIns="91440" tIns="45720" rIns="91440" bIns="45720" anchor="b"/>
          <a:p>
            <a:pPr lvl="0" algn="r" eaLnBrk="1" latinLnBrk="1" hangingPunct="1"/>
            <a:fld id="{566ABCEB-ACFC-4714-9973-3DA970169C29}" type="slidenum">
              <a:rPr lang="zh-CN" altLang="en-US" sz="1200"/>
            </a:fld>
            <a:endParaRPr lang="zh-CN" altLang="en-US" sz="12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kern="100" dirty="0">
              <a:latin typeface="Times New Roman" panose="02020603050405020304"/>
              <a:cs typeface="Times New Roman" panose="02020603050405020304"/>
            </a:endParaRPr>
          </a:p>
        </p:txBody>
      </p:sp>
      <p:sp>
        <p:nvSpPr>
          <p:cNvPr id="4" name="灯片编号占位符 3"/>
          <p:cNvSpPr>
            <a:spLocks noGrp="1"/>
          </p:cNvSpPr>
          <p:nvPr>
            <p:ph type="sldNum" sz="quarter" idx="5"/>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76338"/>
            <a:ext cx="5486400" cy="30861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059A075C-194E-4B9D-B9F2-07759D339562}" type="slidenum">
              <a:rPr lang="zh-CN" altLang="en-US" smtClean="0"/>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059A075C-194E-4B9D-B9F2-07759D339562}"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45" name=""/>
        <p:cNvGrpSpPr/>
        <p:nvPr/>
      </p:nvGrpSpPr>
      <p:grpSpPr>
        <a:xfrm>
          <a:off x="0" y="0"/>
          <a:ext cx="0" cy="0"/>
          <a:chOff x="0" y="0"/>
          <a:chExt cx="0" cy="0"/>
        </a:xfrm>
      </p:grpSpPr>
      <p:sp>
        <p:nvSpPr>
          <p:cNvPr id="1048644" name="幻灯片图像占位符 1048629"/>
          <p:cNvSpPr>
            <a:spLocks noGrp="1" noRot="1" noChangeAspect="1"/>
          </p:cNvSpPr>
          <p:nvPr>
            <p:ph type="sldImg"/>
          </p:nvPr>
        </p:nvSpPr>
        <p:spPr bwMode="auto">
          <a:xfrm>
            <a:off x="92075" y="746125"/>
            <a:ext cx="6623050" cy="3725862"/>
          </a:xfrm>
          <a:prstGeom prst="rect">
            <a:avLst/>
          </a:prstGeom>
          <a:noFill/>
          <a:ln w="9525" cap="flat" cmpd="sng">
            <a:solidFill>
              <a:srgbClr val="000000">
                <a:alpha val="100000"/>
              </a:srgbClr>
            </a:solidFill>
            <a:prstDash val="solid"/>
            <a:miter/>
          </a:ln>
        </p:spPr>
        <p:txBody>
          <a:bodyPr vert="horz" lIns="91440" tIns="45720" rIns="91440" bIns="45720" anchor="ctr"/>
          <a:p/>
        </p:txBody>
      </p:sp>
      <p:sp>
        <p:nvSpPr>
          <p:cNvPr id="1048645" name="备注占位符 1048630"/>
          <p:cNvSpPr>
            <a:spLocks noGrp="1"/>
          </p:cNvSpPr>
          <p:nvPr>
            <p:ph type="body" idx="1"/>
          </p:nvPr>
        </p:nvSpPr>
        <p:spPr bwMode="auto">
          <a:xfrm>
            <a:off x="681037" y="4721225"/>
            <a:ext cx="5445125" cy="4471987"/>
          </a:xfrm>
          <a:prstGeom prst="rect">
            <a:avLst/>
          </a:prstGeom>
          <a:noFill/>
          <a:ln>
            <a:noFill/>
          </a:ln>
        </p:spPr>
        <p:txBody>
          <a:bodyPr vert="horz" lIns="91440" tIns="45720" rIns="91440" bIns="45720" anchor="t"/>
          <a:p>
            <a:r>
              <a:rPr lang="zh-CN" altLang="en-US"/>
              <a:t>国际规则、技贸措施定义晦涩，离我们很远，高大上</a:t>
            </a:r>
            <a:endParaRPr lang="zh-CN" altLang="en-US"/>
          </a:p>
        </p:txBody>
      </p:sp>
      <p:sp>
        <p:nvSpPr>
          <p:cNvPr id="1048646" name="文本框 1048631"/>
          <p:cNvSpPr txBox="1"/>
          <p:nvPr/>
        </p:nvSpPr>
        <p:spPr>
          <a:xfrm>
            <a:off x="3856037" y="9440862"/>
            <a:ext cx="2949575" cy="496887"/>
          </a:xfrm>
          <a:prstGeom prst="rect">
            <a:avLst/>
          </a:prstGeom>
          <a:noFill/>
          <a:ln>
            <a:noFill/>
          </a:ln>
        </p:spPr>
        <p:txBody>
          <a:bodyPr vert="horz" lIns="91440" tIns="45720" rIns="91440" bIns="45720" anchor="b"/>
          <a:p>
            <a:pPr lvl="0" algn="r" eaLnBrk="1" latinLnBrk="1" hangingPunct="1"/>
            <a:fld id="{566ABCEB-ACFC-4714-9973-3DA970169C29}" type="slidenum">
              <a:rPr lang="zh-CN" altLang="en-US" sz="1200"/>
            </a:fld>
            <a:endParaRPr lang="zh-CN" altLang="en-US" sz="120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059A075C-194E-4B9D-B9F2-07759D339562}" type="slidenum">
              <a:rPr lang="zh-CN" altLang="en-US" smtClean="0"/>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059A075C-194E-4B9D-B9F2-07759D339562}" type="slidenum">
              <a:rPr lang="zh-CN" altLang="en-US" smtClean="0"/>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059A075C-194E-4B9D-B9F2-07759D339562}" type="slidenum">
              <a:rPr lang="zh-CN" altLang="en-US" smtClean="0"/>
            </a:fld>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059A075C-194E-4B9D-B9F2-07759D339562}" type="slidenum">
              <a:rPr lang="zh-CN" altLang="en-US" smtClean="0"/>
            </a:fld>
            <a:endParaRPr lang="zh-CN" altLang="en-US"/>
          </a:p>
        </p:txBody>
      </p:sp>
      <p:sp>
        <p:nvSpPr>
          <p:cNvPr id="52225" name="Rectangle 1"/>
          <p:cNvSpPr>
            <a:spLocks noChangeArrowheads="1"/>
          </p:cNvSpPr>
          <p:nvPr/>
        </p:nvSpPr>
        <p:spPr bwMode="auto">
          <a:xfrm>
            <a:off x="0" y="0"/>
            <a:ext cx="6858000" cy="45720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266700" algn="l" defTabSz="914400" rtl="0" eaLnBrk="1" fontAlgn="base" latinLnBrk="0" hangingPunct="1">
              <a:lnSpc>
                <a:spcPct val="100000"/>
              </a:lnSpc>
              <a:spcBef>
                <a:spcPct val="0"/>
              </a:spcBef>
              <a:spcAft>
                <a:spcPct val="0"/>
              </a:spcAft>
              <a:buClrTx/>
              <a:buSzTx/>
              <a:buFontTx/>
              <a:buNone/>
            </a:pPr>
            <a:r>
              <a:rPr kumimoji="0" lang="zh-CN"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表</a:t>
            </a:r>
            <a:r>
              <a:rPr kumimoji="0" lang="en-US" altLang="zh-CN"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 </a:t>
            </a:r>
            <a:r>
              <a:rPr kumimoji="0" lang="zh-CN" altLang="en-US"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非欧盟</a:t>
            </a:r>
            <a:r>
              <a:rPr kumimoji="0" lang="en-US" altLang="zh-CN"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5</a:t>
            </a:r>
            <a:r>
              <a:rPr kumimoji="0" lang="zh-CN" altLang="en-US"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国相关行政机构设置</a:t>
            </a:r>
            <a:endParaRPr kumimoji="0" lang="zh-CN" altLang="en-US" sz="5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26670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059A075C-194E-4B9D-B9F2-07759D339562}" type="slidenum">
              <a:rPr lang="zh-CN" altLang="en-US" smtClean="0"/>
            </a:fld>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059A075C-194E-4B9D-B9F2-07759D339562}" type="slidenum">
              <a:rPr lang="zh-CN" altLang="en-US" smtClean="0"/>
            </a:fld>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4076700"/>
          </a:xfrm>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48" name=""/>
        <p:cNvGrpSpPr/>
        <p:nvPr/>
      </p:nvGrpSpPr>
      <p:grpSpPr>
        <a:xfrm>
          <a:off x="0" y="0"/>
          <a:ext cx="0" cy="0"/>
          <a:chOff x="0" y="0"/>
          <a:chExt cx="0" cy="0"/>
        </a:xfrm>
      </p:grpSpPr>
      <p:sp>
        <p:nvSpPr>
          <p:cNvPr id="1048649" name="幻灯片图像占位符 1048634"/>
          <p:cNvSpPr>
            <a:spLocks noGrp="1" noRot="1" noChangeAspect="1"/>
          </p:cNvSpPr>
          <p:nvPr>
            <p:ph type="sldImg"/>
          </p:nvPr>
        </p:nvSpPr>
        <p:spPr bwMode="auto">
          <a:xfrm>
            <a:off x="92075" y="746125"/>
            <a:ext cx="6623050" cy="3725862"/>
          </a:xfrm>
          <a:prstGeom prst="rect">
            <a:avLst/>
          </a:prstGeom>
          <a:noFill/>
          <a:ln w="9525" cap="flat" cmpd="sng">
            <a:solidFill>
              <a:srgbClr val="000000">
                <a:alpha val="100000"/>
              </a:srgbClr>
            </a:solidFill>
            <a:prstDash val="solid"/>
            <a:miter/>
          </a:ln>
        </p:spPr>
        <p:txBody>
          <a:bodyPr vert="horz" lIns="91440" tIns="45720" rIns="91440" bIns="45720" anchor="ctr"/>
          <a:p/>
        </p:txBody>
      </p:sp>
      <p:sp>
        <p:nvSpPr>
          <p:cNvPr id="1048650" name="备注占位符 1048635"/>
          <p:cNvSpPr>
            <a:spLocks noGrp="1"/>
          </p:cNvSpPr>
          <p:nvPr>
            <p:ph type="body" idx="1"/>
          </p:nvPr>
        </p:nvSpPr>
        <p:spPr bwMode="auto">
          <a:xfrm>
            <a:off x="681037" y="4721225"/>
            <a:ext cx="5445125" cy="4471987"/>
          </a:xfrm>
          <a:prstGeom prst="rect">
            <a:avLst/>
          </a:prstGeom>
          <a:noFill/>
          <a:ln>
            <a:noFill/>
          </a:ln>
        </p:spPr>
        <p:txBody>
          <a:bodyPr vert="horz" lIns="91440" tIns="45720" rIns="91440" bIns="45720" anchor="t"/>
          <a:p>
            <a:r>
              <a:rPr lang="zh-CN" altLang="en-US"/>
              <a:t>今年受疫情影响，最亮眼的出口增长点成为了防疫物资。但是不少企业在出口环节出现问题，有的与国外客户发生纠纷，有的吃不透出口监管政策，有的甚至被口岸查验乃至处罚。口罩生产工艺相对简单，但最后我们仍发现，决定出口能否顺利出口的关键点既不是客户，也不是产能，而是强制性的认证和标准要求。每一项产品从生产到国外市场使用或销售，相关的技术准入</a:t>
            </a:r>
            <a:endParaRPr lang="zh-CN" altLang="en-US"/>
          </a:p>
        </p:txBody>
      </p:sp>
      <p:sp>
        <p:nvSpPr>
          <p:cNvPr id="1048651" name="文本框 1048636"/>
          <p:cNvSpPr txBox="1"/>
          <p:nvPr/>
        </p:nvSpPr>
        <p:spPr>
          <a:xfrm>
            <a:off x="3856037" y="9440862"/>
            <a:ext cx="2949575" cy="496887"/>
          </a:xfrm>
          <a:prstGeom prst="rect">
            <a:avLst/>
          </a:prstGeom>
          <a:noFill/>
          <a:ln>
            <a:noFill/>
          </a:ln>
        </p:spPr>
        <p:txBody>
          <a:bodyPr vert="horz" lIns="91440" tIns="45720" rIns="91440" bIns="45720" anchor="b"/>
          <a:p>
            <a:pPr lvl="0" algn="r" eaLnBrk="1" latinLnBrk="1" hangingPunct="1"/>
            <a:fld id="{566ABCEB-ACFC-4714-9973-3DA970169C29}" type="slidenum">
              <a:rPr lang="zh-CN" altLang="en-US" sz="1200"/>
            </a:fld>
            <a:endParaRPr lang="zh-CN" altLang="en-US" sz="120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059A075C-194E-4B9D-B9F2-07759D339562}" type="slidenum">
              <a:rPr lang="zh-CN" altLang="en-US" smtClean="0"/>
            </a:fld>
            <a:endParaRPr lang="zh-CN"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059A075C-194E-4B9D-B9F2-07759D339562}" type="slidenum">
              <a:rPr lang="zh-CN" altLang="en-US" smtClean="0"/>
            </a:fld>
            <a:endParaRPr lang="zh-CN"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059A075C-194E-4B9D-B9F2-07759D339562}" type="slidenum">
              <a:rPr lang="zh-CN" altLang="en-US" smtClean="0"/>
            </a:fld>
            <a:endParaRPr lang="zh-CN"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059A075C-194E-4B9D-B9F2-07759D339562}" type="slidenum">
              <a:rPr lang="zh-CN" altLang="en-US" smtClean="0"/>
            </a:fld>
            <a:endParaRPr lang="zh-CN"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059A075C-194E-4B9D-B9F2-07759D339562}" type="slidenum">
              <a:rPr lang="zh-CN" altLang="en-US" smtClean="0"/>
            </a:fld>
            <a:endParaRPr lang="zh-CN"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38175" y="4400550"/>
            <a:ext cx="5486400" cy="3600450"/>
          </a:xfrm>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51" name=""/>
        <p:cNvGrpSpPr/>
        <p:nvPr/>
      </p:nvGrpSpPr>
      <p:grpSpPr>
        <a:xfrm>
          <a:off x="0" y="0"/>
          <a:ext cx="0" cy="0"/>
          <a:chOff x="0" y="0"/>
          <a:chExt cx="0" cy="0"/>
        </a:xfrm>
      </p:grpSpPr>
      <p:sp>
        <p:nvSpPr>
          <p:cNvPr id="1048653" name="幻灯片图像占位符 1048638"/>
          <p:cNvSpPr>
            <a:spLocks noGrp="1" noRot="1" noChangeAspect="1"/>
          </p:cNvSpPr>
          <p:nvPr>
            <p:ph type="sldImg"/>
          </p:nvPr>
        </p:nvSpPr>
        <p:spPr bwMode="auto">
          <a:xfrm>
            <a:off x="92075" y="746125"/>
            <a:ext cx="6623050" cy="3725862"/>
          </a:xfrm>
          <a:prstGeom prst="rect">
            <a:avLst/>
          </a:prstGeom>
          <a:noFill/>
          <a:ln w="9525" cap="flat" cmpd="sng">
            <a:solidFill>
              <a:srgbClr val="000000">
                <a:alpha val="100000"/>
              </a:srgbClr>
            </a:solidFill>
            <a:prstDash val="solid"/>
            <a:miter/>
          </a:ln>
        </p:spPr>
        <p:txBody>
          <a:bodyPr vert="horz" lIns="91440" tIns="45720" rIns="91440" bIns="45720" anchor="ctr"/>
          <a:p/>
        </p:txBody>
      </p:sp>
      <p:sp>
        <p:nvSpPr>
          <p:cNvPr id="1048654" name="备注占位符 1048639"/>
          <p:cNvSpPr>
            <a:spLocks noGrp="1"/>
          </p:cNvSpPr>
          <p:nvPr>
            <p:ph type="body" idx="1"/>
          </p:nvPr>
        </p:nvSpPr>
        <p:spPr bwMode="auto">
          <a:xfrm>
            <a:off x="681037" y="4721225"/>
            <a:ext cx="5445125" cy="4471987"/>
          </a:xfrm>
          <a:prstGeom prst="rect">
            <a:avLst/>
          </a:prstGeom>
          <a:noFill/>
          <a:ln>
            <a:noFill/>
          </a:ln>
        </p:spPr>
        <p:txBody>
          <a:bodyPr vert="horz" lIns="91440" tIns="45720" rIns="91440" bIns="45720" anchor="t"/>
          <a:p>
            <a:endParaRPr lang="zh-CN" altLang="en-US"/>
          </a:p>
        </p:txBody>
      </p:sp>
      <p:sp>
        <p:nvSpPr>
          <p:cNvPr id="1048655" name="文本框 1048640"/>
          <p:cNvSpPr txBox="1"/>
          <p:nvPr/>
        </p:nvSpPr>
        <p:spPr>
          <a:xfrm>
            <a:off x="3856037" y="9440862"/>
            <a:ext cx="2949575" cy="496887"/>
          </a:xfrm>
          <a:prstGeom prst="rect">
            <a:avLst/>
          </a:prstGeom>
          <a:noFill/>
          <a:ln>
            <a:noFill/>
          </a:ln>
        </p:spPr>
        <p:txBody>
          <a:bodyPr vert="horz" lIns="91440" tIns="45720" rIns="91440" bIns="45720" anchor="b"/>
          <a:p>
            <a:pPr lvl="0" algn="r" eaLnBrk="1" latinLnBrk="1" hangingPunct="1"/>
            <a:fld id="{566ABCEB-ACFC-4714-9973-3DA970169C29}" type="slidenum">
              <a:rPr lang="zh-CN" altLang="en-US" sz="1200"/>
            </a:fld>
            <a:endParaRPr lang="zh-CN"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54" name=""/>
        <p:cNvGrpSpPr/>
        <p:nvPr/>
      </p:nvGrpSpPr>
      <p:grpSpPr>
        <a:xfrm>
          <a:off x="0" y="0"/>
          <a:ext cx="0" cy="0"/>
          <a:chOff x="0" y="0"/>
          <a:chExt cx="0" cy="0"/>
        </a:xfrm>
      </p:grpSpPr>
      <p:sp>
        <p:nvSpPr>
          <p:cNvPr id="1048656" name="幻灯片图像占位符 1048641"/>
          <p:cNvSpPr>
            <a:spLocks noGrp="1" noRot="1" noChangeAspect="1"/>
          </p:cNvSpPr>
          <p:nvPr>
            <p:ph type="sldImg"/>
          </p:nvPr>
        </p:nvSpPr>
        <p:spPr bwMode="auto">
          <a:xfrm>
            <a:off x="92075" y="746125"/>
            <a:ext cx="6623050" cy="3725862"/>
          </a:xfrm>
          <a:prstGeom prst="rect">
            <a:avLst/>
          </a:prstGeom>
          <a:noFill/>
          <a:ln w="9525" cap="flat" cmpd="sng">
            <a:solidFill>
              <a:srgbClr val="000000">
                <a:alpha val="100000"/>
              </a:srgbClr>
            </a:solidFill>
            <a:prstDash val="solid"/>
            <a:miter/>
          </a:ln>
        </p:spPr>
        <p:txBody>
          <a:bodyPr vert="horz" lIns="91440" tIns="45720" rIns="91440" bIns="45720" anchor="ctr"/>
          <a:p/>
        </p:txBody>
      </p:sp>
      <p:sp>
        <p:nvSpPr>
          <p:cNvPr id="1048657" name="备注占位符 1048642"/>
          <p:cNvSpPr>
            <a:spLocks noGrp="1"/>
          </p:cNvSpPr>
          <p:nvPr>
            <p:ph type="body" idx="1"/>
          </p:nvPr>
        </p:nvSpPr>
        <p:spPr bwMode="auto">
          <a:xfrm>
            <a:off x="681037" y="4721225"/>
            <a:ext cx="5445125" cy="4471987"/>
          </a:xfrm>
          <a:prstGeom prst="rect">
            <a:avLst/>
          </a:prstGeom>
          <a:noFill/>
          <a:ln>
            <a:noFill/>
          </a:ln>
        </p:spPr>
        <p:txBody>
          <a:bodyPr vert="horz" lIns="91440" tIns="45720" rIns="91440" bIns="45720" anchor="t"/>
          <a:p>
            <a:endParaRPr lang="zh-CN" altLang="en-US"/>
          </a:p>
        </p:txBody>
      </p:sp>
      <p:sp>
        <p:nvSpPr>
          <p:cNvPr id="1048658" name="文本框 1048643"/>
          <p:cNvSpPr txBox="1"/>
          <p:nvPr/>
        </p:nvSpPr>
        <p:spPr>
          <a:xfrm>
            <a:off x="3856037" y="9440862"/>
            <a:ext cx="2949575" cy="496887"/>
          </a:xfrm>
          <a:prstGeom prst="rect">
            <a:avLst/>
          </a:prstGeom>
          <a:noFill/>
          <a:ln>
            <a:noFill/>
          </a:ln>
        </p:spPr>
        <p:txBody>
          <a:bodyPr vert="horz" lIns="91440" tIns="45720" rIns="91440" bIns="45720" anchor="b"/>
          <a:p>
            <a:pPr lvl="0" algn="r" eaLnBrk="1" latinLnBrk="1" hangingPunct="1"/>
            <a:fld id="{566ABCEB-ACFC-4714-9973-3DA970169C29}" type="slidenum">
              <a:rPr lang="zh-CN" altLang="en-US" sz="1200"/>
            </a:fld>
            <a:endParaRPr lang="zh-CN"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536" name=""/>
        <p:cNvGrpSpPr/>
        <p:nvPr/>
      </p:nvGrpSpPr>
      <p:grpSpPr>
        <a:xfrm>
          <a:off x="0" y="0"/>
          <a:ext cx="0" cy="0"/>
          <a:chOff x="0" y="0"/>
          <a:chExt cx="0" cy="0"/>
        </a:xfrm>
      </p:grpSpPr>
      <p:sp>
        <p:nvSpPr>
          <p:cNvPr id="1049448" name="标题 1"/>
          <p:cNvSpPr>
            <a:spLocks noGrp="1"/>
          </p:cNvSpPr>
          <p:nvPr>
            <p:ph type="ctrTitle"/>
          </p:nvPr>
        </p:nvSpPr>
        <p:spPr>
          <a:xfrm>
            <a:off x="914400" y="2130434"/>
            <a:ext cx="10363200" cy="1470025"/>
          </a:xfrm>
          <a:prstGeom prst="rect">
            <a:avLst/>
          </a:prstGeom>
        </p:spPr>
        <p:txBody>
          <a:bodyPr lIns="91426" tIns="45718" rIns="91426" bIns="45718"/>
          <a:p>
            <a:r>
              <a:rPr lang="zh-CN" altLang="en-US" noProof="1"/>
              <a:t>单击此处编辑母版标题样式</a:t>
            </a:r>
            <a:endParaRPr lang="zh-CN" altLang="en-US" noProof="1"/>
          </a:p>
        </p:txBody>
      </p:sp>
      <p:sp>
        <p:nvSpPr>
          <p:cNvPr id="1049449" name="副标题 2"/>
          <p:cNvSpPr>
            <a:spLocks noGrp="1"/>
          </p:cNvSpPr>
          <p:nvPr>
            <p:ph type="subTitle" idx="1"/>
          </p:nvPr>
        </p:nvSpPr>
        <p:spPr>
          <a:xfrm>
            <a:off x="1828800" y="3886200"/>
            <a:ext cx="8534400" cy="1752600"/>
          </a:xfrm>
          <a:prstGeom prst="rect">
            <a:avLst/>
          </a:prstGeom>
        </p:spPr>
        <p:txBody>
          <a:bodyPr lIns="91426" tIns="45718" rIns="91426" bIns="45718"/>
          <a:lstStyle>
            <a:lvl1pPr marL="0" indent="0" algn="ctr">
              <a:buNone/>
            </a:lvl1pPr>
            <a:lvl2pPr marL="457200" indent="0" algn="ctr">
              <a:buNone/>
            </a:lvl2pPr>
            <a:lvl3pPr marL="914400" indent="0" algn="ctr">
              <a:buNone/>
            </a:lvl3pPr>
            <a:lvl4pPr marL="1371600" indent="0" algn="ctr">
              <a:buNone/>
            </a:lvl4pPr>
            <a:lvl5pPr marL="1828165" indent="0" algn="ctr">
              <a:buNone/>
            </a:lvl5pPr>
            <a:lvl6pPr marL="2285365" indent="0" algn="ctr">
              <a:buNone/>
            </a:lvl6pPr>
            <a:lvl7pPr marL="2742565" indent="0" algn="ctr">
              <a:buNone/>
            </a:lvl7pPr>
            <a:lvl8pPr marL="3199765" indent="0" algn="ctr">
              <a:buNone/>
            </a:lvl8pPr>
            <a:lvl9pPr marL="3656965" indent="0" algn="ctr">
              <a:buNone/>
            </a:lvl9pPr>
          </a:lstStyle>
          <a:p>
            <a:r>
              <a:rPr lang="zh-CN" altLang="en-US" noProof="1"/>
              <a:t>单击此处编辑母版副标题样式</a:t>
            </a:r>
            <a:endParaRPr lang="zh-CN" altLang="en-US" noProof="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544" name=""/>
        <p:cNvGrpSpPr/>
        <p:nvPr/>
      </p:nvGrpSpPr>
      <p:grpSpPr>
        <a:xfrm>
          <a:off x="0" y="0"/>
          <a:ext cx="0" cy="0"/>
          <a:chOff x="0" y="0"/>
          <a:chExt cx="0" cy="0"/>
        </a:xfrm>
      </p:grpSpPr>
      <p:sp>
        <p:nvSpPr>
          <p:cNvPr id="1049459" name="标题 1"/>
          <p:cNvSpPr>
            <a:spLocks noGrp="1"/>
          </p:cNvSpPr>
          <p:nvPr>
            <p:ph type="title"/>
          </p:nvPr>
        </p:nvSpPr>
        <p:spPr>
          <a:xfrm>
            <a:off x="609600" y="274639"/>
            <a:ext cx="10972800" cy="1143000"/>
          </a:xfrm>
          <a:prstGeom prst="rect">
            <a:avLst/>
          </a:prstGeom>
        </p:spPr>
        <p:txBody>
          <a:bodyPr lIns="91426" tIns="45718" rIns="91426" bIns="45718"/>
          <a:p>
            <a:r>
              <a:rPr lang="zh-CN" altLang="en-US" noProof="1"/>
              <a:t>单击此处编辑母版标题样式</a:t>
            </a:r>
            <a:endParaRPr lang="zh-CN" altLang="en-US" noProof="1"/>
          </a:p>
        </p:txBody>
      </p:sp>
      <p:sp>
        <p:nvSpPr>
          <p:cNvPr id="1049460" name="竖排文字占位符 2"/>
          <p:cNvSpPr>
            <a:spLocks noGrp="1"/>
          </p:cNvSpPr>
          <p:nvPr>
            <p:ph type="body" orient="vert" idx="1"/>
          </p:nvPr>
        </p:nvSpPr>
        <p:spPr>
          <a:xfrm>
            <a:off x="609600" y="1600201"/>
            <a:ext cx="10972800" cy="4525963"/>
          </a:xfrm>
          <a:prstGeom prst="rect">
            <a:avLst/>
          </a:prstGeom>
        </p:spPr>
        <p:txBody>
          <a:bodyPr vert="eaVert" lIns="91426" tIns="45718" rIns="91426" bIns="45718"/>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541" name=""/>
        <p:cNvGrpSpPr/>
        <p:nvPr/>
      </p:nvGrpSpPr>
      <p:grpSpPr>
        <a:xfrm>
          <a:off x="0" y="0"/>
          <a:ext cx="0" cy="0"/>
          <a:chOff x="0" y="0"/>
          <a:chExt cx="0" cy="0"/>
        </a:xfrm>
      </p:grpSpPr>
      <p:sp>
        <p:nvSpPr>
          <p:cNvPr id="1049452" name="竖排标题 1"/>
          <p:cNvSpPr>
            <a:spLocks noGrp="1"/>
          </p:cNvSpPr>
          <p:nvPr>
            <p:ph type="title" orient="vert"/>
          </p:nvPr>
        </p:nvSpPr>
        <p:spPr>
          <a:xfrm>
            <a:off x="8839200" y="274640"/>
            <a:ext cx="2743200" cy="5851525"/>
          </a:xfrm>
          <a:prstGeom prst="rect">
            <a:avLst/>
          </a:prstGeom>
        </p:spPr>
        <p:txBody>
          <a:bodyPr vert="eaVert" lIns="91426" tIns="45718" rIns="91426" bIns="45718"/>
          <a:p>
            <a:r>
              <a:rPr lang="zh-CN" altLang="en-US" noProof="1"/>
              <a:t>单击此处编辑母版标题样式</a:t>
            </a:r>
            <a:endParaRPr lang="zh-CN" altLang="en-US" noProof="1"/>
          </a:p>
        </p:txBody>
      </p:sp>
      <p:sp>
        <p:nvSpPr>
          <p:cNvPr id="1049453" name="竖排文字占位符 2"/>
          <p:cNvSpPr>
            <a:spLocks noGrp="1"/>
          </p:cNvSpPr>
          <p:nvPr>
            <p:ph type="body" orient="vert" idx="1"/>
          </p:nvPr>
        </p:nvSpPr>
        <p:spPr>
          <a:xfrm>
            <a:off x="609600" y="274640"/>
            <a:ext cx="8077200" cy="5851525"/>
          </a:xfrm>
          <a:prstGeom prst="rect">
            <a:avLst/>
          </a:prstGeom>
        </p:spPr>
        <p:txBody>
          <a:bodyPr vert="eaVert" lIns="91426" tIns="45718" rIns="91426" bIns="45718"/>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p:bg>
      <p:bgPr>
        <a:solidFill>
          <a:srgbClr val="FCFCFC"/>
        </a:solidFill>
        <a:effectLst/>
      </p:bgPr>
    </p:bg>
    <p:spTree>
      <p:nvGrpSpPr>
        <p:cNvPr id="538" name=""/>
        <p:cNvGrpSpPr/>
        <p:nvPr/>
      </p:nvGrpSpPr>
      <p:grpSpPr>
        <a:xfrm>
          <a:off x="0" y="0"/>
          <a:ext cx="0" cy="0"/>
          <a:chOff x="0" y="0"/>
          <a:chExt cx="0" cy="0"/>
        </a:xfrm>
      </p:grpSpPr>
      <p:grpSp>
        <p:nvGrpSpPr>
          <p:cNvPr id="539" name="组合 611"/>
          <p:cNvGrpSpPr/>
          <p:nvPr/>
        </p:nvGrpSpPr>
        <p:grpSpPr>
          <a:xfrm>
            <a:off x="0" y="5637212"/>
            <a:ext cx="12977812" cy="1655762"/>
            <a:chOff x="16778" y="-175027"/>
            <a:chExt cx="9733169" cy="1241828"/>
          </a:xfrm>
        </p:grpSpPr>
        <p:grpSp>
          <p:nvGrpSpPr>
            <p:cNvPr id="540" name="组合 612"/>
            <p:cNvGrpSpPr/>
            <p:nvPr/>
          </p:nvGrpSpPr>
          <p:grpSpPr>
            <a:xfrm>
              <a:off x="16778" y="195486"/>
              <a:ext cx="9733169" cy="311624"/>
              <a:chOff x="16778" y="167771"/>
              <a:chExt cx="9733169" cy="311624"/>
            </a:xfrm>
          </p:grpSpPr>
          <p:sp>
            <p:nvSpPr>
              <p:cNvPr id="1049451" name="文本框 1049450"/>
              <p:cNvSpPr txBox="1"/>
              <p:nvPr/>
            </p:nvSpPr>
            <p:spPr>
              <a:xfrm>
                <a:off x="3426504" y="167771"/>
                <a:ext cx="6323443" cy="311624"/>
              </a:xfrm>
              <a:prstGeom prst="rect">
                <a:avLst/>
              </a:prstGeom>
              <a:noFill/>
              <a:ln>
                <a:noFill/>
              </a:ln>
            </p:spPr>
            <p:txBody>
              <a:bodyPr vert="horz" lIns="91440" tIns="45720" rIns="91440" bIns="45720" anchor="t">
                <a:spAutoFit/>
              </a:bodyP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r>
                  <a:rPr lang="zh-CN" altLang="en-US" sz="2100" b="1" i="1">
                    <a:solidFill>
                      <a:srgbClr val="A6A6A6"/>
                    </a:solidFill>
                    <a:latin typeface="华文楷体" pitchFamily="2" charset="-122"/>
                    <a:ea typeface="华文楷体" pitchFamily="2" charset="-122"/>
                  </a:rPr>
                  <a:t>青岛大港海关 </a:t>
                </a:r>
                <a:r>
                  <a:rPr lang="en-US" altLang="zh-CN" sz="2100" b="1" i="1">
                    <a:solidFill>
                      <a:srgbClr val="A6A6A6"/>
                    </a:solidFill>
                    <a:latin typeface="华文楷体" pitchFamily="2" charset="-122"/>
                    <a:ea typeface="华文楷体" pitchFamily="2" charset="-122"/>
                  </a:rPr>
                  <a:t>WTO/TBT-SPS</a:t>
                </a:r>
                <a:endParaRPr lang="en-US" altLang="zh-CN" sz="2100" b="1" i="1">
                  <a:solidFill>
                    <a:srgbClr val="A6A6A6"/>
                  </a:solidFill>
                  <a:latin typeface="华文楷体" pitchFamily="2" charset="-122"/>
                  <a:ea typeface="华文楷体" pitchFamily="2" charset="-122"/>
                </a:endParaRPr>
              </a:p>
            </p:txBody>
          </p:sp>
          <p:cxnSp>
            <p:nvCxnSpPr>
              <p:cNvPr id="3145766" name="直线连接符 3145761"/>
              <p:cNvCxnSpPr/>
              <p:nvPr/>
            </p:nvCxnSpPr>
            <p:spPr>
              <a:xfrm flipV="1">
                <a:off x="16778" y="303276"/>
                <a:ext cx="2539554" cy="0"/>
              </a:xfrm>
              <a:prstGeom prst="line">
                <a:avLst/>
              </a:prstGeom>
              <a:noFill/>
              <a:ln w="9525" cap="flat" cmpd="sng">
                <a:solidFill>
                  <a:srgbClr val="000000">
                    <a:alpha val="100000"/>
                  </a:srgbClr>
                </a:solidFill>
                <a:prstDash val="solid"/>
                <a:round/>
              </a:ln>
              <a:effectLst>
                <a:outerShdw dist="38100" dir="2700000" algn="tl">
                  <a:srgbClr val="000000">
                    <a:alpha val="39999"/>
                  </a:srgbClr>
                </a:outerShdw>
              </a:effectLst>
            </p:spPr>
          </p:cxnSp>
          <p:cxnSp>
            <p:nvCxnSpPr>
              <p:cNvPr id="3145767" name="直线连接符 3145762"/>
              <p:cNvCxnSpPr/>
              <p:nvPr/>
            </p:nvCxnSpPr>
            <p:spPr>
              <a:xfrm>
                <a:off x="6516273" y="308038"/>
                <a:ext cx="2627658" cy="0"/>
              </a:xfrm>
              <a:prstGeom prst="line">
                <a:avLst/>
              </a:prstGeom>
              <a:noFill/>
              <a:ln w="9525" cap="flat" cmpd="sng">
                <a:solidFill>
                  <a:srgbClr val="000000">
                    <a:alpha val="100000"/>
                  </a:srgbClr>
                </a:solidFill>
                <a:prstDash val="solid"/>
                <a:round/>
              </a:ln>
              <a:effectLst>
                <a:outerShdw dist="38100" dir="2700000" algn="tl">
                  <a:srgbClr val="000000">
                    <a:alpha val="39999"/>
                  </a:srgbClr>
                </a:outerShdw>
              </a:effectLst>
            </p:spPr>
          </p:cxnSp>
        </p:grpSp>
        <p:pic>
          <p:nvPicPr>
            <p:cNvPr id="2097325" name="图片 2097301"/>
            <p:cNvPicPr/>
            <p:nvPr/>
          </p:nvPicPr>
          <p:blipFill>
            <a:blip r:embed="rId2">
              <a:clrChange>
                <a:clrFrom>
                  <a:srgbClr val="FFFFFF"/>
                </a:clrFrom>
                <a:clrTo>
                  <a:srgbClr val="FFFFFF">
                    <a:alpha val="0"/>
                  </a:srgbClr>
                </a:clrTo>
              </a:clrChange>
            </a:blip>
            <a:srcRect/>
            <a:stretch>
              <a:fillRect/>
            </a:stretch>
          </p:blipFill>
          <p:spPr>
            <a:xfrm>
              <a:off x="2309720" y="-175027"/>
              <a:ext cx="1774427" cy="1241828"/>
            </a:xfrm>
            <a:prstGeom prst="rect">
              <a:avLst/>
            </a:prstGeom>
            <a:noFill/>
            <a:ln>
              <a:noFill/>
            </a:ln>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509" name=""/>
        <p:cNvGrpSpPr/>
        <p:nvPr/>
      </p:nvGrpSpPr>
      <p:grpSpPr>
        <a:xfrm>
          <a:off x="0" y="0"/>
          <a:ext cx="0" cy="0"/>
          <a:chOff x="0" y="0"/>
          <a:chExt cx="0" cy="0"/>
        </a:xfrm>
      </p:grpSpPr>
      <p:sp>
        <p:nvSpPr>
          <p:cNvPr id="1049380" name="标题 1"/>
          <p:cNvSpPr>
            <a:spLocks noGrp="1"/>
          </p:cNvSpPr>
          <p:nvPr>
            <p:ph type="ctrTitle"/>
          </p:nvPr>
        </p:nvSpPr>
        <p:spPr>
          <a:xfrm>
            <a:off x="914400" y="2130434"/>
            <a:ext cx="10363200" cy="1470025"/>
          </a:xfrm>
          <a:prstGeom prst="rect">
            <a:avLst/>
          </a:prstGeom>
        </p:spPr>
        <p:txBody>
          <a:bodyPr lIns="91426" tIns="45718" rIns="91426" bIns="45718"/>
          <a:p>
            <a:r>
              <a:rPr lang="zh-CN" altLang="en-US" noProof="1"/>
              <a:t>单击此处编辑母版标题样式</a:t>
            </a:r>
            <a:endParaRPr lang="zh-CN" altLang="en-US" noProof="1"/>
          </a:p>
        </p:txBody>
      </p:sp>
      <p:sp>
        <p:nvSpPr>
          <p:cNvPr id="1049381" name="副标题 2"/>
          <p:cNvSpPr>
            <a:spLocks noGrp="1"/>
          </p:cNvSpPr>
          <p:nvPr>
            <p:ph type="subTitle" idx="1"/>
          </p:nvPr>
        </p:nvSpPr>
        <p:spPr>
          <a:xfrm>
            <a:off x="1828800" y="3886200"/>
            <a:ext cx="8534400" cy="1752600"/>
          </a:xfrm>
          <a:prstGeom prst="rect">
            <a:avLst/>
          </a:prstGeom>
        </p:spPr>
        <p:txBody>
          <a:bodyPr lIns="91426" tIns="45718" rIns="91426" bIns="45718"/>
          <a:lstStyle>
            <a:lvl1pPr marL="0" indent="0" algn="ctr">
              <a:buNone/>
            </a:lvl1pPr>
            <a:lvl2pPr marL="457200" indent="0" algn="ctr">
              <a:buNone/>
            </a:lvl2pPr>
            <a:lvl3pPr marL="914400" indent="0" algn="ctr">
              <a:buNone/>
            </a:lvl3pPr>
            <a:lvl4pPr marL="1371600" indent="0" algn="ctr">
              <a:buNone/>
            </a:lvl4pPr>
            <a:lvl5pPr marL="1828165" indent="0" algn="ctr">
              <a:buNone/>
            </a:lvl5pPr>
            <a:lvl6pPr marL="2285365" indent="0" algn="ctr">
              <a:buNone/>
            </a:lvl6pPr>
            <a:lvl7pPr marL="2742565" indent="0" algn="ctr">
              <a:buNone/>
            </a:lvl7pPr>
            <a:lvl8pPr marL="3199765" indent="0" algn="ctr">
              <a:buNone/>
            </a:lvl8pPr>
            <a:lvl9pPr marL="3656965" indent="0" algn="ctr">
              <a:buNone/>
            </a:lvl9pPr>
          </a:lstStyle>
          <a:p>
            <a:r>
              <a:rPr lang="zh-CN" altLang="en-US" noProof="1"/>
              <a:t>单击此处编辑母版副标题样式</a:t>
            </a:r>
            <a:endParaRPr lang="zh-CN" altLang="en-US" noProof="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297" name=""/>
        <p:cNvGrpSpPr/>
        <p:nvPr/>
      </p:nvGrpSpPr>
      <p:grpSpPr>
        <a:xfrm>
          <a:off x="0" y="0"/>
          <a:ext cx="0" cy="0"/>
          <a:chOff x="0" y="0"/>
          <a:chExt cx="0" cy="0"/>
        </a:xfrm>
      </p:grpSpPr>
      <p:sp>
        <p:nvSpPr>
          <p:cNvPr id="1048896" name="标题 1"/>
          <p:cNvSpPr>
            <a:spLocks noGrp="1"/>
          </p:cNvSpPr>
          <p:nvPr>
            <p:ph type="title"/>
          </p:nvPr>
        </p:nvSpPr>
        <p:spPr>
          <a:xfrm>
            <a:off x="609600" y="274639"/>
            <a:ext cx="10972800" cy="1143000"/>
          </a:xfrm>
          <a:prstGeom prst="rect">
            <a:avLst/>
          </a:prstGeom>
        </p:spPr>
        <p:txBody>
          <a:bodyPr lIns="91426" tIns="45718" rIns="91426" bIns="45718"/>
          <a:p>
            <a:r>
              <a:rPr lang="zh-CN" altLang="en-US" noProof="1"/>
              <a:t>单击此处编辑母版标题样式</a:t>
            </a:r>
            <a:endParaRPr lang="zh-CN" altLang="en-US" noProof="1"/>
          </a:p>
        </p:txBody>
      </p:sp>
      <p:sp>
        <p:nvSpPr>
          <p:cNvPr id="1048897" name="内容占位符 2"/>
          <p:cNvSpPr>
            <a:spLocks noGrp="1"/>
          </p:cNvSpPr>
          <p:nvPr>
            <p:ph idx="1"/>
          </p:nvPr>
        </p:nvSpPr>
        <p:spPr>
          <a:xfrm>
            <a:off x="609600" y="1600201"/>
            <a:ext cx="10972800" cy="4525963"/>
          </a:xfrm>
          <a:prstGeom prst="rect">
            <a:avLst/>
          </a:prstGeom>
        </p:spPr>
        <p:txBody>
          <a:bodyPr lIns="91426" tIns="45718" rIns="91426" bIns="45718"/>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512" name=""/>
        <p:cNvGrpSpPr/>
        <p:nvPr/>
      </p:nvGrpSpPr>
      <p:grpSpPr>
        <a:xfrm>
          <a:off x="0" y="0"/>
          <a:ext cx="0" cy="0"/>
          <a:chOff x="0" y="0"/>
          <a:chExt cx="0" cy="0"/>
        </a:xfrm>
      </p:grpSpPr>
      <p:sp>
        <p:nvSpPr>
          <p:cNvPr id="1049387" name="标题 1"/>
          <p:cNvSpPr>
            <a:spLocks noGrp="1"/>
          </p:cNvSpPr>
          <p:nvPr>
            <p:ph type="title"/>
          </p:nvPr>
        </p:nvSpPr>
        <p:spPr>
          <a:xfrm>
            <a:off x="963613" y="4406901"/>
            <a:ext cx="10363200" cy="1362075"/>
          </a:xfrm>
          <a:prstGeom prst="rect">
            <a:avLst/>
          </a:prstGeom>
        </p:spPr>
        <p:txBody>
          <a:bodyPr lIns="91426" tIns="45718" rIns="91426" bIns="45718" anchor="t"/>
          <a:lstStyle>
            <a:lvl1pPr algn="l">
              <a:defRPr sz="4000" b="1" cap="all"/>
            </a:lvl1pPr>
          </a:lstStyle>
          <a:p>
            <a:r>
              <a:rPr lang="zh-CN" altLang="en-US" noProof="1"/>
              <a:t>单击此处编辑母版标题样式</a:t>
            </a:r>
            <a:endParaRPr lang="zh-CN" altLang="en-US" noProof="1"/>
          </a:p>
        </p:txBody>
      </p:sp>
      <p:sp>
        <p:nvSpPr>
          <p:cNvPr id="1049388" name="文本占位符 2"/>
          <p:cNvSpPr>
            <a:spLocks noGrp="1"/>
          </p:cNvSpPr>
          <p:nvPr>
            <p:ph type="body" idx="1"/>
          </p:nvPr>
        </p:nvSpPr>
        <p:spPr>
          <a:xfrm>
            <a:off x="963613" y="2906713"/>
            <a:ext cx="10363200" cy="1500187"/>
          </a:xfrm>
          <a:prstGeom prst="rect">
            <a:avLst/>
          </a:prstGeom>
        </p:spPr>
        <p:txBody>
          <a:bodyPr lIns="91426" tIns="45718" rIns="91426" bIns="45718" anchor="b"/>
          <a:lstStyle>
            <a:lvl1pPr marL="0" indent="0">
              <a:buNone/>
              <a:defRPr sz="2000"/>
            </a:lvl1pPr>
            <a:lvl2pPr marL="457200" indent="0">
              <a:buNone/>
              <a:defRPr sz="1900"/>
            </a:lvl2pPr>
            <a:lvl3pPr marL="914400" indent="0">
              <a:buNone/>
              <a:defRPr sz="1600"/>
            </a:lvl3pPr>
            <a:lvl4pPr marL="1371600" indent="0">
              <a:buNone/>
              <a:defRPr sz="1500"/>
            </a:lvl4pPr>
            <a:lvl5pPr marL="1828165" indent="0">
              <a:buNone/>
              <a:defRPr sz="1500"/>
            </a:lvl5pPr>
            <a:lvl6pPr marL="2285365" indent="0">
              <a:buNone/>
              <a:defRPr sz="1500"/>
            </a:lvl6pPr>
            <a:lvl7pPr marL="2742565" indent="0">
              <a:buNone/>
              <a:defRPr sz="1500"/>
            </a:lvl7pPr>
            <a:lvl8pPr marL="3199765" indent="0">
              <a:buNone/>
              <a:defRPr sz="1500"/>
            </a:lvl8pPr>
            <a:lvl9pPr marL="3656965" indent="0">
              <a:buNone/>
              <a:defRPr sz="1500"/>
            </a:lvl9pPr>
          </a:lstStyle>
          <a:p>
            <a:pPr lvl="0"/>
            <a:r>
              <a:rPr lang="zh-CN" altLang="en-US" noProof="1"/>
              <a:t>单击此处编辑母版文本样式</a:t>
            </a:r>
            <a:endParaRPr lang="zh-CN" altLang="en-US" noProof="1"/>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535" name=""/>
        <p:cNvGrpSpPr/>
        <p:nvPr/>
      </p:nvGrpSpPr>
      <p:grpSpPr>
        <a:xfrm>
          <a:off x="0" y="0"/>
          <a:ext cx="0" cy="0"/>
          <a:chOff x="0" y="0"/>
          <a:chExt cx="0" cy="0"/>
        </a:xfrm>
      </p:grpSpPr>
      <p:sp>
        <p:nvSpPr>
          <p:cNvPr id="1049445" name="标题 1"/>
          <p:cNvSpPr>
            <a:spLocks noGrp="1"/>
          </p:cNvSpPr>
          <p:nvPr>
            <p:ph type="title"/>
          </p:nvPr>
        </p:nvSpPr>
        <p:spPr>
          <a:xfrm>
            <a:off x="609600" y="274639"/>
            <a:ext cx="10972800" cy="1143000"/>
          </a:xfrm>
          <a:prstGeom prst="rect">
            <a:avLst/>
          </a:prstGeom>
        </p:spPr>
        <p:txBody>
          <a:bodyPr lIns="91426" tIns="45718" rIns="91426" bIns="45718"/>
          <a:p>
            <a:r>
              <a:rPr lang="zh-CN" altLang="en-US" noProof="1"/>
              <a:t>单击此处编辑母版标题样式</a:t>
            </a:r>
            <a:endParaRPr lang="zh-CN" altLang="en-US" noProof="1"/>
          </a:p>
        </p:txBody>
      </p:sp>
      <p:sp>
        <p:nvSpPr>
          <p:cNvPr id="1049446" name="内容占位符 2"/>
          <p:cNvSpPr>
            <a:spLocks noGrp="1"/>
          </p:cNvSpPr>
          <p:nvPr>
            <p:ph sz="half" idx="1"/>
          </p:nvPr>
        </p:nvSpPr>
        <p:spPr>
          <a:xfrm>
            <a:off x="609600" y="1600201"/>
            <a:ext cx="5410200" cy="4525963"/>
          </a:xfrm>
          <a:prstGeom prst="rect">
            <a:avLst/>
          </a:prstGeom>
        </p:spPr>
        <p:txBody>
          <a:bodyPr lIns="91426" tIns="45718" rIns="91426" bIns="45718"/>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1049447" name="内容占位符 3"/>
          <p:cNvSpPr>
            <a:spLocks noGrp="1"/>
          </p:cNvSpPr>
          <p:nvPr>
            <p:ph sz="half" idx="2"/>
          </p:nvPr>
        </p:nvSpPr>
        <p:spPr>
          <a:xfrm>
            <a:off x="6172200" y="1600201"/>
            <a:ext cx="5410200" cy="4525963"/>
          </a:xfrm>
          <a:prstGeom prst="rect">
            <a:avLst/>
          </a:prstGeom>
        </p:spPr>
        <p:txBody>
          <a:bodyPr lIns="91426" tIns="45718" rIns="91426" bIns="45718"/>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521" name=""/>
        <p:cNvGrpSpPr/>
        <p:nvPr/>
      </p:nvGrpSpPr>
      <p:grpSpPr>
        <a:xfrm>
          <a:off x="0" y="0"/>
          <a:ext cx="0" cy="0"/>
          <a:chOff x="0" y="0"/>
          <a:chExt cx="0" cy="0"/>
        </a:xfrm>
      </p:grpSpPr>
      <p:sp>
        <p:nvSpPr>
          <p:cNvPr id="1049407" name="标题 1"/>
          <p:cNvSpPr>
            <a:spLocks noGrp="1"/>
          </p:cNvSpPr>
          <p:nvPr>
            <p:ph type="title"/>
          </p:nvPr>
        </p:nvSpPr>
        <p:spPr>
          <a:xfrm>
            <a:off x="609600" y="274639"/>
            <a:ext cx="10972800" cy="1143000"/>
          </a:xfrm>
          <a:prstGeom prst="rect">
            <a:avLst/>
          </a:prstGeom>
        </p:spPr>
        <p:txBody>
          <a:bodyPr lIns="91426" tIns="45718" rIns="91426" bIns="45718"/>
          <a:p>
            <a:r>
              <a:rPr lang="zh-CN" altLang="en-US" noProof="1"/>
              <a:t>单击此处编辑母版标题样式</a:t>
            </a:r>
            <a:endParaRPr lang="zh-CN" altLang="en-US" noProof="1"/>
          </a:p>
        </p:txBody>
      </p:sp>
      <p:sp>
        <p:nvSpPr>
          <p:cNvPr id="1049408" name="文本占位符 2"/>
          <p:cNvSpPr>
            <a:spLocks noGrp="1"/>
          </p:cNvSpPr>
          <p:nvPr>
            <p:ph type="body" idx="1"/>
          </p:nvPr>
        </p:nvSpPr>
        <p:spPr>
          <a:xfrm>
            <a:off x="609603" y="1535113"/>
            <a:ext cx="5386388" cy="639763"/>
          </a:xfrm>
          <a:prstGeom prst="rect">
            <a:avLst/>
          </a:prstGeom>
        </p:spPr>
        <p:txBody>
          <a:bodyPr lIns="91426" tIns="45718" rIns="91426" bIns="45718" anchor="b"/>
          <a:lstStyle>
            <a:lvl1pPr marL="0" indent="0">
              <a:buNone/>
              <a:defRPr sz="2400" b="1"/>
            </a:lvl1pPr>
            <a:lvl2pPr marL="457200" indent="0">
              <a:buNone/>
              <a:defRPr sz="2000" b="1"/>
            </a:lvl2pPr>
            <a:lvl3pPr marL="914400" indent="0">
              <a:buNone/>
              <a:defRPr sz="1900" b="1"/>
            </a:lvl3pPr>
            <a:lvl4pPr marL="1371600"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noProof="1"/>
              <a:t>单击此处编辑母版文本样式</a:t>
            </a:r>
            <a:endParaRPr lang="zh-CN" altLang="en-US" noProof="1"/>
          </a:p>
        </p:txBody>
      </p:sp>
      <p:sp>
        <p:nvSpPr>
          <p:cNvPr id="1049409" name="内容占位符 3"/>
          <p:cNvSpPr>
            <a:spLocks noGrp="1"/>
          </p:cNvSpPr>
          <p:nvPr>
            <p:ph sz="half" idx="2"/>
          </p:nvPr>
        </p:nvSpPr>
        <p:spPr>
          <a:xfrm>
            <a:off x="609603" y="2174875"/>
            <a:ext cx="5386388" cy="3951288"/>
          </a:xfrm>
          <a:prstGeom prst="rect">
            <a:avLst/>
          </a:prstGeom>
        </p:spPr>
        <p:txBody>
          <a:bodyPr lIns="91426" tIns="45718" rIns="91426" bIns="45718"/>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1049410" name="文本占位符 4"/>
          <p:cNvSpPr>
            <a:spLocks noGrp="1"/>
          </p:cNvSpPr>
          <p:nvPr>
            <p:ph type="body" sz="quarter" idx="3"/>
          </p:nvPr>
        </p:nvSpPr>
        <p:spPr>
          <a:xfrm>
            <a:off x="6192837" y="1535113"/>
            <a:ext cx="5389563" cy="639763"/>
          </a:xfrm>
          <a:prstGeom prst="rect">
            <a:avLst/>
          </a:prstGeom>
        </p:spPr>
        <p:txBody>
          <a:bodyPr lIns="91426" tIns="45718" rIns="91426" bIns="45718" anchor="b"/>
          <a:lstStyle>
            <a:lvl1pPr marL="0" indent="0">
              <a:buNone/>
              <a:defRPr sz="2400" b="1"/>
            </a:lvl1pPr>
            <a:lvl2pPr marL="457200" indent="0">
              <a:buNone/>
              <a:defRPr sz="2000" b="1"/>
            </a:lvl2pPr>
            <a:lvl3pPr marL="914400" indent="0">
              <a:buNone/>
              <a:defRPr sz="1900" b="1"/>
            </a:lvl3pPr>
            <a:lvl4pPr marL="1371600"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noProof="1"/>
              <a:t>单击此处编辑母版文本样式</a:t>
            </a:r>
            <a:endParaRPr lang="zh-CN" altLang="en-US" noProof="1"/>
          </a:p>
        </p:txBody>
      </p:sp>
      <p:sp>
        <p:nvSpPr>
          <p:cNvPr id="1049411" name="内容占位符 5"/>
          <p:cNvSpPr>
            <a:spLocks noGrp="1"/>
          </p:cNvSpPr>
          <p:nvPr>
            <p:ph sz="quarter" idx="4"/>
          </p:nvPr>
        </p:nvSpPr>
        <p:spPr>
          <a:xfrm>
            <a:off x="6192837" y="2174875"/>
            <a:ext cx="5389563" cy="3951288"/>
          </a:xfrm>
          <a:prstGeom prst="rect">
            <a:avLst/>
          </a:prstGeom>
        </p:spPr>
        <p:txBody>
          <a:bodyPr lIns="91426" tIns="45718" rIns="91426" bIns="45718"/>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505" name=""/>
        <p:cNvGrpSpPr/>
        <p:nvPr/>
      </p:nvGrpSpPr>
      <p:grpSpPr>
        <a:xfrm>
          <a:off x="0" y="0"/>
          <a:ext cx="0" cy="0"/>
          <a:chOff x="0" y="0"/>
          <a:chExt cx="0" cy="0"/>
        </a:xfrm>
      </p:grpSpPr>
      <p:sp>
        <p:nvSpPr>
          <p:cNvPr id="1049370" name="标题 1"/>
          <p:cNvSpPr>
            <a:spLocks noGrp="1"/>
          </p:cNvSpPr>
          <p:nvPr>
            <p:ph type="title"/>
          </p:nvPr>
        </p:nvSpPr>
        <p:spPr>
          <a:xfrm>
            <a:off x="609600" y="274639"/>
            <a:ext cx="10972800" cy="1143000"/>
          </a:xfrm>
          <a:prstGeom prst="rect">
            <a:avLst/>
          </a:prstGeom>
        </p:spPr>
        <p:txBody>
          <a:bodyPr lIns="91426" tIns="45718" rIns="91426" bIns="45718"/>
          <a:p>
            <a:r>
              <a:rPr lang="zh-CN" altLang="en-US" noProof="1"/>
              <a:t>单击此处编辑母版标题样式</a:t>
            </a:r>
            <a:endParaRPr lang="zh-CN" altLang="en-US" noProof="1"/>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292"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542" name=""/>
        <p:cNvGrpSpPr/>
        <p:nvPr/>
      </p:nvGrpSpPr>
      <p:grpSpPr>
        <a:xfrm>
          <a:off x="0" y="0"/>
          <a:ext cx="0" cy="0"/>
          <a:chOff x="0" y="0"/>
          <a:chExt cx="0" cy="0"/>
        </a:xfrm>
      </p:grpSpPr>
      <p:sp>
        <p:nvSpPr>
          <p:cNvPr id="1049454" name="标题 1"/>
          <p:cNvSpPr>
            <a:spLocks noGrp="1"/>
          </p:cNvSpPr>
          <p:nvPr>
            <p:ph type="title"/>
          </p:nvPr>
        </p:nvSpPr>
        <p:spPr>
          <a:xfrm>
            <a:off x="609600" y="274639"/>
            <a:ext cx="10972800" cy="1143000"/>
          </a:xfrm>
          <a:prstGeom prst="rect">
            <a:avLst/>
          </a:prstGeom>
        </p:spPr>
        <p:txBody>
          <a:bodyPr lIns="91426" tIns="45718" rIns="91426" bIns="45718"/>
          <a:p>
            <a:r>
              <a:rPr lang="zh-CN" altLang="en-US" noProof="1"/>
              <a:t>单击此处编辑母版标题样式</a:t>
            </a:r>
            <a:endParaRPr lang="zh-CN" altLang="en-US" noProof="1"/>
          </a:p>
        </p:txBody>
      </p:sp>
      <p:sp>
        <p:nvSpPr>
          <p:cNvPr id="1049455" name="内容占位符 2"/>
          <p:cNvSpPr>
            <a:spLocks noGrp="1"/>
          </p:cNvSpPr>
          <p:nvPr>
            <p:ph idx="1"/>
          </p:nvPr>
        </p:nvSpPr>
        <p:spPr>
          <a:xfrm>
            <a:off x="609600" y="1600201"/>
            <a:ext cx="10972800" cy="4525963"/>
          </a:xfrm>
          <a:prstGeom prst="rect">
            <a:avLst/>
          </a:prstGeom>
        </p:spPr>
        <p:txBody>
          <a:bodyPr lIns="91426" tIns="45718" rIns="91426" bIns="45718"/>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526" name=""/>
        <p:cNvGrpSpPr/>
        <p:nvPr/>
      </p:nvGrpSpPr>
      <p:grpSpPr>
        <a:xfrm>
          <a:off x="0" y="0"/>
          <a:ext cx="0" cy="0"/>
          <a:chOff x="0" y="0"/>
          <a:chExt cx="0" cy="0"/>
        </a:xfrm>
      </p:grpSpPr>
      <p:sp>
        <p:nvSpPr>
          <p:cNvPr id="1049423" name="标题 1"/>
          <p:cNvSpPr>
            <a:spLocks noGrp="1"/>
          </p:cNvSpPr>
          <p:nvPr>
            <p:ph type="title"/>
          </p:nvPr>
        </p:nvSpPr>
        <p:spPr>
          <a:xfrm>
            <a:off x="609600" y="273049"/>
            <a:ext cx="4011613" cy="1162051"/>
          </a:xfrm>
          <a:prstGeom prst="rect">
            <a:avLst/>
          </a:prstGeom>
        </p:spPr>
        <p:txBody>
          <a:bodyPr lIns="91426" tIns="45718" rIns="91426" bIns="45718" anchor="b"/>
          <a:lstStyle>
            <a:lvl1pPr algn="l">
              <a:defRPr sz="2000" b="1"/>
            </a:lvl1pPr>
          </a:lstStyle>
          <a:p>
            <a:r>
              <a:rPr lang="zh-CN" altLang="en-US" noProof="1"/>
              <a:t>单击此处编辑母版标题样式</a:t>
            </a:r>
            <a:endParaRPr lang="zh-CN" altLang="en-US" noProof="1"/>
          </a:p>
        </p:txBody>
      </p:sp>
      <p:sp>
        <p:nvSpPr>
          <p:cNvPr id="1049424" name="内容占位符 2"/>
          <p:cNvSpPr>
            <a:spLocks noGrp="1"/>
          </p:cNvSpPr>
          <p:nvPr>
            <p:ph idx="1"/>
          </p:nvPr>
        </p:nvSpPr>
        <p:spPr>
          <a:xfrm>
            <a:off x="4767273" y="273060"/>
            <a:ext cx="6815137" cy="5853113"/>
          </a:xfrm>
          <a:prstGeom prst="rect">
            <a:avLst/>
          </a:prstGeom>
        </p:spPr>
        <p:txBody>
          <a:bodyPr lIns="91426" tIns="45718" rIns="91426" bIns="4571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1049425" name="文本占位符 3"/>
          <p:cNvSpPr>
            <a:spLocks noGrp="1"/>
          </p:cNvSpPr>
          <p:nvPr>
            <p:ph type="body" sz="half" idx="2"/>
          </p:nvPr>
        </p:nvSpPr>
        <p:spPr>
          <a:xfrm>
            <a:off x="609600" y="1435104"/>
            <a:ext cx="4011613" cy="4691063"/>
          </a:xfrm>
          <a:prstGeom prst="rect">
            <a:avLst/>
          </a:prstGeom>
        </p:spPr>
        <p:txBody>
          <a:bodyPr lIns="91426" tIns="45718" rIns="91426" bIns="45718"/>
          <a:lstStyle>
            <a:lvl1pPr marL="0" indent="0">
              <a:buNone/>
              <a:defRPr sz="1500"/>
            </a:lvl1pPr>
            <a:lvl2pPr marL="457200" indent="0">
              <a:buNone/>
              <a:defRPr sz="1200"/>
            </a:lvl2pPr>
            <a:lvl3pPr marL="914400" indent="0">
              <a:buNone/>
              <a:defRPr sz="1100"/>
            </a:lvl3pPr>
            <a:lvl4pPr marL="1371600" indent="0">
              <a:buNone/>
              <a:defRPr sz="900"/>
            </a:lvl4pPr>
            <a:lvl5pPr marL="1828165" indent="0">
              <a:buNone/>
              <a:defRPr sz="900"/>
            </a:lvl5pPr>
            <a:lvl6pPr marL="2285365" indent="0">
              <a:buNone/>
              <a:defRPr sz="900"/>
            </a:lvl6pPr>
            <a:lvl7pPr marL="2742565" indent="0">
              <a:buNone/>
              <a:defRPr sz="900"/>
            </a:lvl7pPr>
            <a:lvl8pPr marL="3199765" indent="0">
              <a:buNone/>
              <a:defRPr sz="900"/>
            </a:lvl8pPr>
            <a:lvl9pPr marL="3656965" indent="0">
              <a:buNone/>
              <a:defRPr sz="900"/>
            </a:lvl9pPr>
          </a:lstStyle>
          <a:p>
            <a:pPr lvl="0"/>
            <a:r>
              <a:rPr lang="zh-CN" altLang="en-US" noProof="1"/>
              <a:t>单击此处编辑母版文本样式</a:t>
            </a:r>
            <a:endParaRPr lang="zh-CN" altLang="en-US" noProof="1"/>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510" name=""/>
        <p:cNvGrpSpPr/>
        <p:nvPr/>
      </p:nvGrpSpPr>
      <p:grpSpPr>
        <a:xfrm>
          <a:off x="0" y="0"/>
          <a:ext cx="0" cy="0"/>
          <a:chOff x="0" y="0"/>
          <a:chExt cx="0" cy="0"/>
        </a:xfrm>
      </p:grpSpPr>
      <p:sp>
        <p:nvSpPr>
          <p:cNvPr id="1049382" name="标题 1"/>
          <p:cNvSpPr>
            <a:spLocks noGrp="1"/>
          </p:cNvSpPr>
          <p:nvPr>
            <p:ph type="title"/>
          </p:nvPr>
        </p:nvSpPr>
        <p:spPr>
          <a:xfrm>
            <a:off x="2389188" y="4800601"/>
            <a:ext cx="7315200" cy="566739"/>
          </a:xfrm>
          <a:prstGeom prst="rect">
            <a:avLst/>
          </a:prstGeom>
        </p:spPr>
        <p:txBody>
          <a:bodyPr lIns="91426" tIns="45718" rIns="91426" bIns="45718" anchor="b"/>
          <a:lstStyle>
            <a:lvl1pPr algn="l">
              <a:defRPr sz="2000" b="1"/>
            </a:lvl1pPr>
          </a:lstStyle>
          <a:p>
            <a:r>
              <a:rPr lang="zh-CN" altLang="en-US" noProof="1"/>
              <a:t>单击此处编辑母版标题样式</a:t>
            </a:r>
            <a:endParaRPr lang="zh-CN" altLang="en-US" noProof="1"/>
          </a:p>
        </p:txBody>
      </p:sp>
      <p:sp>
        <p:nvSpPr>
          <p:cNvPr id="1049383" name="图片占位符 2"/>
          <p:cNvSpPr>
            <a:spLocks noGrp="1"/>
          </p:cNvSpPr>
          <p:nvPr>
            <p:ph type="pic" idx="1"/>
          </p:nvPr>
        </p:nvSpPr>
        <p:spPr>
          <a:xfrm>
            <a:off x="2389188" y="612775"/>
            <a:ext cx="7315200" cy="4114800"/>
          </a:xfrm>
          <a:prstGeom prst="rect">
            <a:avLst/>
          </a:prstGeom>
        </p:spPr>
        <p:txBody>
          <a:bodyPr lIns="91426" tIns="45718" rIns="91426" bIns="45718"/>
          <a:lstStyle>
            <a:lvl1pPr marL="0" indent="0">
              <a:buNone/>
              <a:defRPr sz="3200"/>
            </a:lvl1pPr>
            <a:lvl2pPr marL="457200" indent="0">
              <a:buNone/>
              <a:defRPr sz="2800"/>
            </a:lvl2pPr>
            <a:lvl3pPr marL="914400" indent="0">
              <a:buNone/>
              <a:defRPr sz="2400"/>
            </a:lvl3pPr>
            <a:lvl4pPr marL="1371600" indent="0">
              <a:buNone/>
              <a:defRPr sz="2000"/>
            </a:lvl4pPr>
            <a:lvl5pPr marL="1828165" indent="0">
              <a:buNone/>
              <a:defRPr sz="2000"/>
            </a:lvl5pPr>
            <a:lvl6pPr marL="2285365" indent="0">
              <a:buNone/>
              <a:defRPr sz="2000"/>
            </a:lvl6pPr>
            <a:lvl7pPr marL="2742565" indent="0">
              <a:buNone/>
              <a:defRPr sz="2000"/>
            </a:lvl7pPr>
            <a:lvl8pPr marL="3199765" indent="0">
              <a:buNone/>
              <a:defRPr sz="2000"/>
            </a:lvl8pPr>
            <a:lvl9pPr marL="3656965" indent="0">
              <a:buNone/>
              <a:defRPr sz="2000"/>
            </a:lvl9pPr>
          </a:lstStyle>
          <a:p>
            <a:pPr marL="0" marR="0" lvl="0" indent="0" algn="l" defTabSz="908050" rtl="0" eaLnBrk="0" fontAlgn="base" latinLnBrk="0" hangingPunct="0">
              <a:lnSpc>
                <a:spcPct val="90000"/>
              </a:lnSpc>
              <a:spcBef>
                <a:spcPts val="1000"/>
              </a:spcBef>
              <a:spcAft>
                <a:spcPct val="0"/>
              </a:spcAft>
              <a:buClrTx/>
              <a:buSzTx/>
              <a:buFont typeface="Arial" panose="020B0604020202020204" pitchFamily="34" charset="0"/>
              <a:buNone/>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1049384" name="文本占位符 3"/>
          <p:cNvSpPr>
            <a:spLocks noGrp="1"/>
          </p:cNvSpPr>
          <p:nvPr>
            <p:ph type="body" sz="half" idx="2"/>
          </p:nvPr>
        </p:nvSpPr>
        <p:spPr>
          <a:xfrm>
            <a:off x="2389188" y="5367346"/>
            <a:ext cx="7315200" cy="804863"/>
          </a:xfrm>
          <a:prstGeom prst="rect">
            <a:avLst/>
          </a:prstGeom>
        </p:spPr>
        <p:txBody>
          <a:bodyPr lIns="91426" tIns="45718" rIns="91426" bIns="45718"/>
          <a:lstStyle>
            <a:lvl1pPr marL="0" indent="0">
              <a:buNone/>
              <a:defRPr sz="1500"/>
            </a:lvl1pPr>
            <a:lvl2pPr marL="457200" indent="0">
              <a:buNone/>
              <a:defRPr sz="1200"/>
            </a:lvl2pPr>
            <a:lvl3pPr marL="914400" indent="0">
              <a:buNone/>
              <a:defRPr sz="1100"/>
            </a:lvl3pPr>
            <a:lvl4pPr marL="1371600" indent="0">
              <a:buNone/>
              <a:defRPr sz="900"/>
            </a:lvl4pPr>
            <a:lvl5pPr marL="1828165" indent="0">
              <a:buNone/>
              <a:defRPr sz="900"/>
            </a:lvl5pPr>
            <a:lvl6pPr marL="2285365" indent="0">
              <a:buNone/>
              <a:defRPr sz="900"/>
            </a:lvl6pPr>
            <a:lvl7pPr marL="2742565" indent="0">
              <a:buNone/>
              <a:defRPr sz="900"/>
            </a:lvl7pPr>
            <a:lvl8pPr marL="3199765" indent="0">
              <a:buNone/>
              <a:defRPr sz="900"/>
            </a:lvl8pPr>
            <a:lvl9pPr marL="3656965" indent="0">
              <a:buNone/>
              <a:defRPr sz="900"/>
            </a:lvl9pPr>
          </a:lstStyle>
          <a:p>
            <a:pPr lvl="0"/>
            <a:r>
              <a:rPr lang="zh-CN" altLang="en-US" noProof="1"/>
              <a:t>单击此处编辑母版文本样式</a:t>
            </a:r>
            <a:endParaRPr lang="zh-CN" altLang="en-US" noProof="1"/>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511" name=""/>
        <p:cNvGrpSpPr/>
        <p:nvPr/>
      </p:nvGrpSpPr>
      <p:grpSpPr>
        <a:xfrm>
          <a:off x="0" y="0"/>
          <a:ext cx="0" cy="0"/>
          <a:chOff x="0" y="0"/>
          <a:chExt cx="0" cy="0"/>
        </a:xfrm>
      </p:grpSpPr>
      <p:sp>
        <p:nvSpPr>
          <p:cNvPr id="1049385" name="标题 1"/>
          <p:cNvSpPr>
            <a:spLocks noGrp="1"/>
          </p:cNvSpPr>
          <p:nvPr>
            <p:ph type="title"/>
          </p:nvPr>
        </p:nvSpPr>
        <p:spPr>
          <a:xfrm>
            <a:off x="609600" y="274639"/>
            <a:ext cx="10972800" cy="1143000"/>
          </a:xfrm>
          <a:prstGeom prst="rect">
            <a:avLst/>
          </a:prstGeom>
        </p:spPr>
        <p:txBody>
          <a:bodyPr lIns="91426" tIns="45718" rIns="91426" bIns="45718"/>
          <a:p>
            <a:r>
              <a:rPr lang="zh-CN" altLang="en-US" noProof="1"/>
              <a:t>单击此处编辑母版标题样式</a:t>
            </a:r>
            <a:endParaRPr lang="zh-CN" altLang="en-US" noProof="1"/>
          </a:p>
        </p:txBody>
      </p:sp>
      <p:sp>
        <p:nvSpPr>
          <p:cNvPr id="1049386" name="竖排文字占位符 2"/>
          <p:cNvSpPr>
            <a:spLocks noGrp="1"/>
          </p:cNvSpPr>
          <p:nvPr>
            <p:ph type="body" orient="vert" idx="1"/>
          </p:nvPr>
        </p:nvSpPr>
        <p:spPr>
          <a:xfrm>
            <a:off x="609600" y="1600201"/>
            <a:ext cx="10972800" cy="4525963"/>
          </a:xfrm>
          <a:prstGeom prst="rect">
            <a:avLst/>
          </a:prstGeom>
        </p:spPr>
        <p:txBody>
          <a:bodyPr vert="eaVert" lIns="91426" tIns="45718" rIns="91426" bIns="45718"/>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525" name=""/>
        <p:cNvGrpSpPr/>
        <p:nvPr/>
      </p:nvGrpSpPr>
      <p:grpSpPr>
        <a:xfrm>
          <a:off x="0" y="0"/>
          <a:ext cx="0" cy="0"/>
          <a:chOff x="0" y="0"/>
          <a:chExt cx="0" cy="0"/>
        </a:xfrm>
      </p:grpSpPr>
      <p:sp>
        <p:nvSpPr>
          <p:cNvPr id="1049421" name="竖排标题 1"/>
          <p:cNvSpPr>
            <a:spLocks noGrp="1"/>
          </p:cNvSpPr>
          <p:nvPr>
            <p:ph type="title" orient="vert"/>
          </p:nvPr>
        </p:nvSpPr>
        <p:spPr>
          <a:xfrm>
            <a:off x="8839200" y="274640"/>
            <a:ext cx="2743200" cy="5851525"/>
          </a:xfrm>
          <a:prstGeom prst="rect">
            <a:avLst/>
          </a:prstGeom>
        </p:spPr>
        <p:txBody>
          <a:bodyPr vert="eaVert" lIns="91426" tIns="45718" rIns="91426" bIns="45718"/>
          <a:p>
            <a:r>
              <a:rPr lang="zh-CN" altLang="en-US" noProof="1"/>
              <a:t>单击此处编辑母版标题样式</a:t>
            </a:r>
            <a:endParaRPr lang="zh-CN" altLang="en-US" noProof="1"/>
          </a:p>
        </p:txBody>
      </p:sp>
      <p:sp>
        <p:nvSpPr>
          <p:cNvPr id="1049422" name="竖排文字占位符 2"/>
          <p:cNvSpPr>
            <a:spLocks noGrp="1"/>
          </p:cNvSpPr>
          <p:nvPr>
            <p:ph type="body" orient="vert" idx="1"/>
          </p:nvPr>
        </p:nvSpPr>
        <p:spPr>
          <a:xfrm>
            <a:off x="609600" y="274640"/>
            <a:ext cx="8077200" cy="5851525"/>
          </a:xfrm>
          <a:prstGeom prst="rect">
            <a:avLst/>
          </a:prstGeom>
        </p:spPr>
        <p:txBody>
          <a:bodyPr vert="eaVert" lIns="91426" tIns="45718" rIns="91426" bIns="45718"/>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p:bg>
      <p:bgPr>
        <a:solidFill>
          <a:srgbClr val="FCFBF9"/>
        </a:solidFill>
        <a:effectLst/>
      </p:bgPr>
    </p:bg>
    <p:spTree>
      <p:nvGrpSpPr>
        <p:cNvPr id="506" name=""/>
        <p:cNvGrpSpPr/>
        <p:nvPr/>
      </p:nvGrpSpPr>
      <p:grpSpPr>
        <a:xfrm>
          <a:off x="0" y="0"/>
          <a:ext cx="0" cy="0"/>
          <a:chOff x="0" y="0"/>
          <a:chExt cx="0" cy="0"/>
        </a:xfrm>
      </p:grpSpPr>
      <p:grpSp>
        <p:nvGrpSpPr>
          <p:cNvPr id="507" name="组合 616"/>
          <p:cNvGrpSpPr/>
          <p:nvPr/>
        </p:nvGrpSpPr>
        <p:grpSpPr>
          <a:xfrm>
            <a:off x="0" y="6311900"/>
            <a:ext cx="12192000" cy="569912"/>
            <a:chOff x="0" y="0"/>
            <a:chExt cx="12192000" cy="105508"/>
          </a:xfrm>
        </p:grpSpPr>
        <p:sp>
          <p:nvSpPr>
            <p:cNvPr id="1049371" name="矩形 1049451"/>
            <p:cNvSpPr/>
            <p:nvPr/>
          </p:nvSpPr>
          <p:spPr>
            <a:xfrm>
              <a:off x="0" y="0"/>
              <a:ext cx="3048000" cy="105508"/>
            </a:xfrm>
            <a:prstGeom prst="rect">
              <a:avLst/>
            </a:prstGeom>
            <a:solidFill>
              <a:srgbClr val="ADB6C7"/>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sp>
          <p:nvSpPr>
            <p:cNvPr id="1049372" name="矩形 1049452"/>
            <p:cNvSpPr/>
            <p:nvPr/>
          </p:nvSpPr>
          <p:spPr>
            <a:xfrm>
              <a:off x="3048000" y="0"/>
              <a:ext cx="3048000" cy="105508"/>
            </a:xfrm>
            <a:prstGeom prst="rect">
              <a:avLst/>
            </a:prstGeom>
            <a:solidFill>
              <a:srgbClr val="007BC6"/>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sp>
          <p:nvSpPr>
            <p:cNvPr id="1049373" name="矩形 1049453"/>
            <p:cNvSpPr/>
            <p:nvPr/>
          </p:nvSpPr>
          <p:spPr>
            <a:xfrm>
              <a:off x="6096000" y="0"/>
              <a:ext cx="3048000" cy="105508"/>
            </a:xfrm>
            <a:prstGeom prst="rect">
              <a:avLst/>
            </a:prstGeom>
            <a:solidFill>
              <a:srgbClr val="CBD1DB"/>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sp>
          <p:nvSpPr>
            <p:cNvPr id="1049374" name="矩形 1049454"/>
            <p:cNvSpPr/>
            <p:nvPr/>
          </p:nvSpPr>
          <p:spPr>
            <a:xfrm>
              <a:off x="9144000" y="0"/>
              <a:ext cx="3048000" cy="105508"/>
            </a:xfrm>
            <a:prstGeom prst="rect">
              <a:avLst/>
            </a:prstGeom>
            <a:solidFill>
              <a:srgbClr val="2C3441"/>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grpSp>
      <p:grpSp>
        <p:nvGrpSpPr>
          <p:cNvPr id="508" name="组合 617"/>
          <p:cNvGrpSpPr/>
          <p:nvPr/>
        </p:nvGrpSpPr>
        <p:grpSpPr>
          <a:xfrm rot="10800000">
            <a:off x="5322887" y="-1296987"/>
            <a:ext cx="1546225" cy="2336800"/>
            <a:chOff x="0" y="0"/>
            <a:chExt cx="1547444" cy="1711569"/>
          </a:xfrm>
        </p:grpSpPr>
        <p:sp>
          <p:nvSpPr>
            <p:cNvPr id="1049375" name="圆角矩形 1049455"/>
            <p:cNvSpPr/>
            <p:nvPr/>
          </p:nvSpPr>
          <p:spPr>
            <a:xfrm>
              <a:off x="0" y="2326"/>
              <a:ext cx="387655" cy="1711569"/>
            </a:xfrm>
            <a:prstGeom prst="roundRect">
              <a:avLst>
                <a:gd name="adj" fmla="val 50000"/>
              </a:avLst>
            </a:prstGeom>
            <a:solidFill>
              <a:srgbClr val="ADB6C7"/>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sp>
          <p:nvSpPr>
            <p:cNvPr id="1049376" name="圆角矩形 1049456"/>
            <p:cNvSpPr/>
            <p:nvPr/>
          </p:nvSpPr>
          <p:spPr>
            <a:xfrm>
              <a:off x="390833" y="0"/>
              <a:ext cx="386067" cy="1711569"/>
            </a:xfrm>
            <a:prstGeom prst="roundRect">
              <a:avLst>
                <a:gd name="adj" fmla="val 50000"/>
              </a:avLst>
            </a:prstGeom>
            <a:solidFill>
              <a:srgbClr val="007BC6"/>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sp>
          <p:nvSpPr>
            <p:cNvPr id="1049377" name="圆角矩形 1049457"/>
            <p:cNvSpPr/>
            <p:nvPr/>
          </p:nvSpPr>
          <p:spPr>
            <a:xfrm>
              <a:off x="776900" y="0"/>
              <a:ext cx="386066" cy="1711569"/>
            </a:xfrm>
            <a:prstGeom prst="roundRect">
              <a:avLst>
                <a:gd name="adj" fmla="val 50000"/>
              </a:avLst>
            </a:prstGeom>
            <a:solidFill>
              <a:srgbClr val="CBD1DB"/>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sp>
          <p:nvSpPr>
            <p:cNvPr id="1049378" name="圆角矩形 1049458"/>
            <p:cNvSpPr/>
            <p:nvPr/>
          </p:nvSpPr>
          <p:spPr>
            <a:xfrm>
              <a:off x="1164555" y="0"/>
              <a:ext cx="386066" cy="1711569"/>
            </a:xfrm>
            <a:prstGeom prst="roundRect">
              <a:avLst>
                <a:gd name="adj" fmla="val 50000"/>
              </a:avLst>
            </a:prstGeom>
            <a:solidFill>
              <a:srgbClr val="2C3441"/>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grpSp>
      <p:sp>
        <p:nvSpPr>
          <p:cNvPr id="1049379" name="文本框 1049459"/>
          <p:cNvSpPr txBox="1"/>
          <p:nvPr/>
        </p:nvSpPr>
        <p:spPr>
          <a:xfrm>
            <a:off x="457200" y="6302375"/>
            <a:ext cx="7191375" cy="306387"/>
          </a:xfrm>
          <a:prstGeom prst="rect">
            <a:avLst/>
          </a:prstGeom>
          <a:noFill/>
          <a:ln>
            <a:noFill/>
          </a:ln>
        </p:spPr>
        <p:txBody>
          <a:bodyPr vert="horz" lIns="91440" tIns="45720" rIns="91440" bIns="45720" anchor="t">
            <a:spAutoFit/>
          </a:bodyP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zh-CN" altLang="en-US" sz="1400" b="1" i="1">
                <a:solidFill>
                  <a:srgbClr val="A6A6A6"/>
                </a:solidFill>
                <a:latin typeface="华文楷体" pitchFamily="2" charset="-122"/>
                <a:ea typeface="华文楷体" pitchFamily="2" charset="-122"/>
              </a:rPr>
              <a:t>国家</a:t>
            </a:r>
            <a:r>
              <a:rPr lang="en-US" altLang="zh-CN" sz="1400" b="1" i="1">
                <a:solidFill>
                  <a:srgbClr val="A6A6A6"/>
                </a:solidFill>
                <a:latin typeface="华文楷体" pitchFamily="2" charset="-122"/>
                <a:ea typeface="华文楷体" pitchFamily="2" charset="-122"/>
              </a:rPr>
              <a:t>WTO/TBT-SPS</a:t>
            </a:r>
            <a:r>
              <a:rPr lang="zh-CN" altLang="en-US" sz="1400" b="1" i="1">
                <a:solidFill>
                  <a:srgbClr val="A6A6A6"/>
                </a:solidFill>
                <a:latin typeface="华文楷体" pitchFamily="2" charset="-122"/>
                <a:ea typeface="华文楷体" pitchFamily="2" charset="-122"/>
              </a:rPr>
              <a:t>通报咨询中心青岛评议基地</a:t>
            </a:r>
            <a:endParaRPr lang="zh-CN" altLang="en-US" sz="1400" b="1" i="1">
              <a:solidFill>
                <a:srgbClr val="A6A6A6"/>
              </a:solidFill>
              <a:latin typeface="华文楷体" pitchFamily="2" charset="-122"/>
              <a:ea typeface="华文楷体" pitchFamily="2" charset="-122"/>
            </a:endParaRPr>
          </a:p>
        </p:txBody>
      </p:sp>
      <p:pic>
        <p:nvPicPr>
          <p:cNvPr id="2097318" name="图片 2097302"/>
          <p:cNvPicPr/>
          <p:nvPr/>
        </p:nvPicPr>
        <p:blipFill>
          <a:blip r:embed="rId2"/>
          <a:srcRect/>
          <a:stretch>
            <a:fillRect/>
          </a:stretch>
        </p:blipFill>
        <p:spPr bwMode="black">
          <a:xfrm>
            <a:off x="158750" y="6261100"/>
            <a:ext cx="407987" cy="293687"/>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cSld>
    <p:bg>
      <p:bgPr>
        <a:solidFill>
          <a:srgbClr val="F5F5F5"/>
        </a:solidFill>
        <a:effectLst/>
      </p:bgPr>
    </p:bg>
    <p:spTree>
      <p:nvGrpSpPr>
        <p:cNvPr id="522" name=""/>
        <p:cNvGrpSpPr/>
        <p:nvPr/>
      </p:nvGrpSpPr>
      <p:grpSpPr>
        <a:xfrm>
          <a:off x="0" y="0"/>
          <a:ext cx="0" cy="0"/>
          <a:chOff x="0" y="0"/>
          <a:chExt cx="0" cy="0"/>
        </a:xfrm>
      </p:grpSpPr>
      <p:grpSp>
        <p:nvGrpSpPr>
          <p:cNvPr id="523" name="组合 621"/>
          <p:cNvGrpSpPr/>
          <p:nvPr/>
        </p:nvGrpSpPr>
        <p:grpSpPr>
          <a:xfrm>
            <a:off x="0" y="6311900"/>
            <a:ext cx="12192000" cy="569912"/>
            <a:chOff x="0" y="0"/>
            <a:chExt cx="12192000" cy="105508"/>
          </a:xfrm>
        </p:grpSpPr>
        <p:sp>
          <p:nvSpPr>
            <p:cNvPr id="1049412" name="矩形 1049460"/>
            <p:cNvSpPr/>
            <p:nvPr/>
          </p:nvSpPr>
          <p:spPr>
            <a:xfrm>
              <a:off x="0" y="0"/>
              <a:ext cx="3048000" cy="105508"/>
            </a:xfrm>
            <a:prstGeom prst="rect">
              <a:avLst/>
            </a:prstGeom>
            <a:solidFill>
              <a:srgbClr val="ADB6C7"/>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sp>
          <p:nvSpPr>
            <p:cNvPr id="1049413" name="矩形 1049461"/>
            <p:cNvSpPr/>
            <p:nvPr/>
          </p:nvSpPr>
          <p:spPr>
            <a:xfrm>
              <a:off x="3048000" y="0"/>
              <a:ext cx="3048000" cy="105508"/>
            </a:xfrm>
            <a:prstGeom prst="rect">
              <a:avLst/>
            </a:prstGeom>
            <a:solidFill>
              <a:srgbClr val="007BC6"/>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sp>
          <p:nvSpPr>
            <p:cNvPr id="1049414" name="矩形 1049462"/>
            <p:cNvSpPr/>
            <p:nvPr/>
          </p:nvSpPr>
          <p:spPr>
            <a:xfrm>
              <a:off x="6096000" y="0"/>
              <a:ext cx="3048000" cy="105508"/>
            </a:xfrm>
            <a:prstGeom prst="rect">
              <a:avLst/>
            </a:prstGeom>
            <a:solidFill>
              <a:srgbClr val="CBD1DB"/>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sp>
          <p:nvSpPr>
            <p:cNvPr id="1049415" name="矩形 1049463"/>
            <p:cNvSpPr/>
            <p:nvPr/>
          </p:nvSpPr>
          <p:spPr>
            <a:xfrm>
              <a:off x="9144000" y="0"/>
              <a:ext cx="3048000" cy="105508"/>
            </a:xfrm>
            <a:prstGeom prst="rect">
              <a:avLst/>
            </a:prstGeom>
            <a:solidFill>
              <a:srgbClr val="2C3441"/>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grpSp>
      <p:grpSp>
        <p:nvGrpSpPr>
          <p:cNvPr id="524" name="组合 622"/>
          <p:cNvGrpSpPr/>
          <p:nvPr/>
        </p:nvGrpSpPr>
        <p:grpSpPr>
          <a:xfrm rot="10800000">
            <a:off x="5322887" y="-1296987"/>
            <a:ext cx="1546225" cy="2336800"/>
            <a:chOff x="0" y="0"/>
            <a:chExt cx="1547444" cy="1711569"/>
          </a:xfrm>
        </p:grpSpPr>
        <p:sp>
          <p:nvSpPr>
            <p:cNvPr id="1049416" name="圆角矩形 1049464"/>
            <p:cNvSpPr/>
            <p:nvPr/>
          </p:nvSpPr>
          <p:spPr>
            <a:xfrm>
              <a:off x="0" y="2326"/>
              <a:ext cx="387655" cy="1711569"/>
            </a:xfrm>
            <a:prstGeom prst="roundRect">
              <a:avLst>
                <a:gd name="adj" fmla="val 50000"/>
              </a:avLst>
            </a:prstGeom>
            <a:solidFill>
              <a:srgbClr val="ADB6C7"/>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sp>
          <p:nvSpPr>
            <p:cNvPr id="1049417" name="圆角矩形 1049465"/>
            <p:cNvSpPr/>
            <p:nvPr/>
          </p:nvSpPr>
          <p:spPr>
            <a:xfrm>
              <a:off x="390833" y="0"/>
              <a:ext cx="386067" cy="1711569"/>
            </a:xfrm>
            <a:prstGeom prst="roundRect">
              <a:avLst>
                <a:gd name="adj" fmla="val 50000"/>
              </a:avLst>
            </a:prstGeom>
            <a:solidFill>
              <a:srgbClr val="007BC6"/>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sp>
          <p:nvSpPr>
            <p:cNvPr id="1049418" name="圆角矩形 1049466"/>
            <p:cNvSpPr/>
            <p:nvPr/>
          </p:nvSpPr>
          <p:spPr>
            <a:xfrm>
              <a:off x="776900" y="0"/>
              <a:ext cx="386066" cy="1711569"/>
            </a:xfrm>
            <a:prstGeom prst="roundRect">
              <a:avLst>
                <a:gd name="adj" fmla="val 50000"/>
              </a:avLst>
            </a:prstGeom>
            <a:solidFill>
              <a:srgbClr val="CBD1DB"/>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sp>
          <p:nvSpPr>
            <p:cNvPr id="1049419" name="圆角矩形 1049467"/>
            <p:cNvSpPr/>
            <p:nvPr/>
          </p:nvSpPr>
          <p:spPr>
            <a:xfrm>
              <a:off x="1164555" y="0"/>
              <a:ext cx="386066" cy="1711569"/>
            </a:xfrm>
            <a:prstGeom prst="roundRect">
              <a:avLst>
                <a:gd name="adj" fmla="val 50000"/>
              </a:avLst>
            </a:prstGeom>
            <a:solidFill>
              <a:srgbClr val="2C3441"/>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grpSp>
      <p:sp>
        <p:nvSpPr>
          <p:cNvPr id="1049420" name="文本框 1049468"/>
          <p:cNvSpPr txBox="1"/>
          <p:nvPr/>
        </p:nvSpPr>
        <p:spPr>
          <a:xfrm>
            <a:off x="6927850" y="6400800"/>
            <a:ext cx="7191375" cy="307975"/>
          </a:xfrm>
          <a:prstGeom prst="rect">
            <a:avLst/>
          </a:prstGeom>
          <a:noFill/>
          <a:ln>
            <a:noFill/>
          </a:ln>
        </p:spPr>
        <p:txBody>
          <a:bodyPr vert="horz" lIns="91440" tIns="45720" rIns="91440" bIns="45720" anchor="t">
            <a:spAutoFit/>
          </a:bodyP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zh-CN" altLang="en-US" sz="1400" b="1" i="1">
                <a:solidFill>
                  <a:srgbClr val="A6A6A6"/>
                </a:solidFill>
                <a:latin typeface="华文楷体" pitchFamily="2" charset="-122"/>
                <a:ea typeface="华文楷体" pitchFamily="2" charset="-122"/>
              </a:rPr>
              <a:t>国家</a:t>
            </a:r>
            <a:r>
              <a:rPr lang="en-US" altLang="zh-CN" sz="1400" b="1" i="1">
                <a:solidFill>
                  <a:srgbClr val="A6A6A6"/>
                </a:solidFill>
                <a:latin typeface="华文楷体" pitchFamily="2" charset="-122"/>
                <a:ea typeface="华文楷体" pitchFamily="2" charset="-122"/>
              </a:rPr>
              <a:t>WTO/TBT-SPS</a:t>
            </a:r>
            <a:r>
              <a:rPr lang="zh-CN" altLang="en-US" sz="1400" b="1" i="1">
                <a:solidFill>
                  <a:srgbClr val="A6A6A6"/>
                </a:solidFill>
                <a:latin typeface="华文楷体" pitchFamily="2" charset="-122"/>
                <a:ea typeface="华文楷体" pitchFamily="2" charset="-122"/>
              </a:rPr>
              <a:t>通报咨询中心青岛评议基地</a:t>
            </a:r>
            <a:endParaRPr lang="zh-CN" altLang="en-US" sz="1400" b="1" i="1">
              <a:solidFill>
                <a:srgbClr val="A6A6A6"/>
              </a:solidFill>
              <a:latin typeface="华文楷体" pitchFamily="2" charset="-122"/>
              <a:ea typeface="华文楷体" pitchFamily="2" charset="-122"/>
            </a:endParaRPr>
          </a:p>
        </p:txBody>
      </p:sp>
      <p:pic>
        <p:nvPicPr>
          <p:cNvPr id="2097322" name="图片 2097303"/>
          <p:cNvPicPr/>
          <p:nvPr/>
        </p:nvPicPr>
        <p:blipFill>
          <a:blip r:embed="rId2"/>
          <a:srcRect/>
          <a:stretch>
            <a:fillRect/>
          </a:stretch>
        </p:blipFill>
        <p:spPr bwMode="black">
          <a:xfrm>
            <a:off x="6564312" y="6402387"/>
            <a:ext cx="407987" cy="293687"/>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cSld>
    <p:bg>
      <p:bgPr>
        <a:solidFill>
          <a:srgbClr val="F5F5F5"/>
        </a:solidFill>
        <a:effectLst/>
      </p:bgPr>
    </p:bg>
    <p:spTree>
      <p:nvGrpSpPr>
        <p:cNvPr id="513" name=""/>
        <p:cNvGrpSpPr/>
        <p:nvPr/>
      </p:nvGrpSpPr>
      <p:grpSpPr>
        <a:xfrm>
          <a:off x="0" y="0"/>
          <a:ext cx="0" cy="0"/>
          <a:chOff x="0" y="0"/>
          <a:chExt cx="0" cy="0"/>
        </a:xfrm>
      </p:grpSpPr>
      <p:grpSp>
        <p:nvGrpSpPr>
          <p:cNvPr id="514" name="组合 626"/>
          <p:cNvGrpSpPr/>
          <p:nvPr/>
        </p:nvGrpSpPr>
        <p:grpSpPr>
          <a:xfrm>
            <a:off x="0" y="6311900"/>
            <a:ext cx="12192000" cy="569912"/>
            <a:chOff x="0" y="0"/>
            <a:chExt cx="12192000" cy="105508"/>
          </a:xfrm>
        </p:grpSpPr>
        <p:sp>
          <p:nvSpPr>
            <p:cNvPr id="1049389" name="矩形 1049469"/>
            <p:cNvSpPr/>
            <p:nvPr/>
          </p:nvSpPr>
          <p:spPr>
            <a:xfrm>
              <a:off x="0" y="0"/>
              <a:ext cx="3048000" cy="105508"/>
            </a:xfrm>
            <a:prstGeom prst="rect">
              <a:avLst/>
            </a:prstGeom>
            <a:solidFill>
              <a:srgbClr val="ADB6C7"/>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sp>
          <p:nvSpPr>
            <p:cNvPr id="1049390" name="矩形 1049470"/>
            <p:cNvSpPr/>
            <p:nvPr/>
          </p:nvSpPr>
          <p:spPr>
            <a:xfrm>
              <a:off x="3048000" y="0"/>
              <a:ext cx="3048000" cy="105508"/>
            </a:xfrm>
            <a:prstGeom prst="rect">
              <a:avLst/>
            </a:prstGeom>
            <a:solidFill>
              <a:srgbClr val="007BC6"/>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sp>
          <p:nvSpPr>
            <p:cNvPr id="1049391" name="矩形 1049471"/>
            <p:cNvSpPr/>
            <p:nvPr/>
          </p:nvSpPr>
          <p:spPr>
            <a:xfrm>
              <a:off x="6096000" y="0"/>
              <a:ext cx="3048000" cy="105508"/>
            </a:xfrm>
            <a:prstGeom prst="rect">
              <a:avLst/>
            </a:prstGeom>
            <a:solidFill>
              <a:srgbClr val="CBD1DB"/>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sp>
          <p:nvSpPr>
            <p:cNvPr id="1049392" name="矩形 1049472"/>
            <p:cNvSpPr/>
            <p:nvPr/>
          </p:nvSpPr>
          <p:spPr>
            <a:xfrm>
              <a:off x="9144000" y="0"/>
              <a:ext cx="3048000" cy="105508"/>
            </a:xfrm>
            <a:prstGeom prst="rect">
              <a:avLst/>
            </a:prstGeom>
            <a:solidFill>
              <a:srgbClr val="2C3441"/>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grpSp>
      <p:grpSp>
        <p:nvGrpSpPr>
          <p:cNvPr id="515" name="组合 627"/>
          <p:cNvGrpSpPr/>
          <p:nvPr/>
        </p:nvGrpSpPr>
        <p:grpSpPr>
          <a:xfrm rot="10800000">
            <a:off x="5322887" y="-1296987"/>
            <a:ext cx="1546225" cy="2336800"/>
            <a:chOff x="0" y="0"/>
            <a:chExt cx="1547444" cy="1711569"/>
          </a:xfrm>
        </p:grpSpPr>
        <p:sp>
          <p:nvSpPr>
            <p:cNvPr id="1049393" name="圆角矩形 1049473"/>
            <p:cNvSpPr/>
            <p:nvPr/>
          </p:nvSpPr>
          <p:spPr>
            <a:xfrm>
              <a:off x="0" y="2326"/>
              <a:ext cx="387655" cy="1711569"/>
            </a:xfrm>
            <a:prstGeom prst="roundRect">
              <a:avLst>
                <a:gd name="adj" fmla="val 50000"/>
              </a:avLst>
            </a:prstGeom>
            <a:solidFill>
              <a:srgbClr val="ADB6C7"/>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sp>
          <p:nvSpPr>
            <p:cNvPr id="1049394" name="圆角矩形 1049474"/>
            <p:cNvSpPr/>
            <p:nvPr/>
          </p:nvSpPr>
          <p:spPr>
            <a:xfrm>
              <a:off x="390833" y="0"/>
              <a:ext cx="386067" cy="1711569"/>
            </a:xfrm>
            <a:prstGeom prst="roundRect">
              <a:avLst>
                <a:gd name="adj" fmla="val 50000"/>
              </a:avLst>
            </a:prstGeom>
            <a:solidFill>
              <a:srgbClr val="007BC6"/>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sp>
          <p:nvSpPr>
            <p:cNvPr id="1049395" name="圆角矩形 1049475"/>
            <p:cNvSpPr/>
            <p:nvPr/>
          </p:nvSpPr>
          <p:spPr>
            <a:xfrm>
              <a:off x="776900" y="0"/>
              <a:ext cx="386066" cy="1711569"/>
            </a:xfrm>
            <a:prstGeom prst="roundRect">
              <a:avLst>
                <a:gd name="adj" fmla="val 50000"/>
              </a:avLst>
            </a:prstGeom>
            <a:solidFill>
              <a:srgbClr val="CBD1DB"/>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sp>
          <p:nvSpPr>
            <p:cNvPr id="1049396" name="圆角矩形 1049476"/>
            <p:cNvSpPr/>
            <p:nvPr/>
          </p:nvSpPr>
          <p:spPr>
            <a:xfrm>
              <a:off x="1164555" y="0"/>
              <a:ext cx="386066" cy="1711569"/>
            </a:xfrm>
            <a:prstGeom prst="roundRect">
              <a:avLst>
                <a:gd name="adj" fmla="val 50000"/>
              </a:avLst>
            </a:prstGeom>
            <a:solidFill>
              <a:srgbClr val="2C3441"/>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grpSp>
      <p:sp>
        <p:nvSpPr>
          <p:cNvPr id="1049397" name="文本框 1049477"/>
          <p:cNvSpPr txBox="1"/>
          <p:nvPr/>
        </p:nvSpPr>
        <p:spPr>
          <a:xfrm>
            <a:off x="442912" y="100012"/>
            <a:ext cx="7191375" cy="307975"/>
          </a:xfrm>
          <a:prstGeom prst="rect">
            <a:avLst/>
          </a:prstGeom>
          <a:noFill/>
          <a:ln>
            <a:noFill/>
          </a:ln>
        </p:spPr>
        <p:txBody>
          <a:bodyPr vert="horz" lIns="91440" tIns="45720" rIns="91440" bIns="45720" anchor="t">
            <a:spAutoFit/>
          </a:bodyP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zh-CN" altLang="en-US" sz="1400" b="1" i="1">
                <a:solidFill>
                  <a:srgbClr val="A6A6A6"/>
                </a:solidFill>
                <a:latin typeface="华文楷体" pitchFamily="2" charset="-122"/>
                <a:ea typeface="华文楷体" pitchFamily="2" charset="-122"/>
              </a:rPr>
              <a:t>国家</a:t>
            </a:r>
            <a:r>
              <a:rPr lang="en-US" altLang="zh-CN" sz="1400" b="1" i="1">
                <a:solidFill>
                  <a:srgbClr val="A6A6A6"/>
                </a:solidFill>
                <a:latin typeface="华文楷体" pitchFamily="2" charset="-122"/>
                <a:ea typeface="华文楷体" pitchFamily="2" charset="-122"/>
              </a:rPr>
              <a:t>WTO/TBT-SPS</a:t>
            </a:r>
            <a:r>
              <a:rPr lang="zh-CN" altLang="en-US" sz="1400" b="1" i="1">
                <a:solidFill>
                  <a:srgbClr val="A6A6A6"/>
                </a:solidFill>
                <a:latin typeface="华文楷体" pitchFamily="2" charset="-122"/>
                <a:ea typeface="华文楷体" pitchFamily="2" charset="-122"/>
              </a:rPr>
              <a:t>通报咨询中心青岛评议基地</a:t>
            </a:r>
            <a:endParaRPr lang="zh-CN" altLang="en-US" sz="1400" b="1" i="1">
              <a:solidFill>
                <a:srgbClr val="A6A6A6"/>
              </a:solidFill>
              <a:latin typeface="华文楷体" pitchFamily="2" charset="-122"/>
              <a:ea typeface="华文楷体" pitchFamily="2" charset="-122"/>
            </a:endParaRPr>
          </a:p>
        </p:txBody>
      </p:sp>
      <p:pic>
        <p:nvPicPr>
          <p:cNvPr id="2097319" name="图片 2097304"/>
          <p:cNvPicPr/>
          <p:nvPr/>
        </p:nvPicPr>
        <p:blipFill>
          <a:blip r:embed="rId2"/>
          <a:srcRect/>
          <a:stretch>
            <a:fillRect/>
          </a:stretch>
        </p:blipFill>
        <p:spPr bwMode="black">
          <a:xfrm>
            <a:off x="123825" y="104775"/>
            <a:ext cx="407987" cy="293687"/>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p:bg>
      <p:bgPr>
        <a:solidFill>
          <a:srgbClr val="F5F5F5"/>
        </a:solidFill>
        <a:effectLst/>
      </p:bgPr>
    </p:bg>
    <p:spTree>
      <p:nvGrpSpPr>
        <p:cNvPr id="527" name=""/>
        <p:cNvGrpSpPr/>
        <p:nvPr/>
      </p:nvGrpSpPr>
      <p:grpSpPr>
        <a:xfrm>
          <a:off x="0" y="0"/>
          <a:ext cx="0" cy="0"/>
          <a:chOff x="0" y="0"/>
          <a:chExt cx="0" cy="0"/>
        </a:xfrm>
      </p:grpSpPr>
      <p:grpSp>
        <p:nvGrpSpPr>
          <p:cNvPr id="528" name="组合 631"/>
          <p:cNvGrpSpPr/>
          <p:nvPr/>
        </p:nvGrpSpPr>
        <p:grpSpPr>
          <a:xfrm>
            <a:off x="0" y="6311900"/>
            <a:ext cx="12192000" cy="569912"/>
            <a:chOff x="0" y="0"/>
            <a:chExt cx="12192000" cy="105508"/>
          </a:xfrm>
        </p:grpSpPr>
        <p:sp>
          <p:nvSpPr>
            <p:cNvPr id="1049426" name="矩形 1049478"/>
            <p:cNvSpPr/>
            <p:nvPr/>
          </p:nvSpPr>
          <p:spPr>
            <a:xfrm>
              <a:off x="0" y="0"/>
              <a:ext cx="3048000" cy="105508"/>
            </a:xfrm>
            <a:prstGeom prst="rect">
              <a:avLst/>
            </a:prstGeom>
            <a:solidFill>
              <a:srgbClr val="ADB6C7"/>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sp>
          <p:nvSpPr>
            <p:cNvPr id="1049427" name="矩形 1049479"/>
            <p:cNvSpPr/>
            <p:nvPr/>
          </p:nvSpPr>
          <p:spPr>
            <a:xfrm>
              <a:off x="3048000" y="0"/>
              <a:ext cx="3048000" cy="105508"/>
            </a:xfrm>
            <a:prstGeom prst="rect">
              <a:avLst/>
            </a:prstGeom>
            <a:solidFill>
              <a:srgbClr val="007BC6"/>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sp>
          <p:nvSpPr>
            <p:cNvPr id="1049428" name="矩形 1049480"/>
            <p:cNvSpPr/>
            <p:nvPr/>
          </p:nvSpPr>
          <p:spPr>
            <a:xfrm>
              <a:off x="6096000" y="0"/>
              <a:ext cx="3048000" cy="105508"/>
            </a:xfrm>
            <a:prstGeom prst="rect">
              <a:avLst/>
            </a:prstGeom>
            <a:solidFill>
              <a:srgbClr val="CBD1DB"/>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sp>
          <p:nvSpPr>
            <p:cNvPr id="1049429" name="矩形 1049481"/>
            <p:cNvSpPr/>
            <p:nvPr/>
          </p:nvSpPr>
          <p:spPr>
            <a:xfrm>
              <a:off x="9144000" y="0"/>
              <a:ext cx="3048000" cy="105508"/>
            </a:xfrm>
            <a:prstGeom prst="rect">
              <a:avLst/>
            </a:prstGeom>
            <a:solidFill>
              <a:srgbClr val="2C3441"/>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grpSp>
      <p:grpSp>
        <p:nvGrpSpPr>
          <p:cNvPr id="529" name="组合 632"/>
          <p:cNvGrpSpPr/>
          <p:nvPr/>
        </p:nvGrpSpPr>
        <p:grpSpPr>
          <a:xfrm rot="10800000">
            <a:off x="5322887" y="-1296987"/>
            <a:ext cx="1546225" cy="2336800"/>
            <a:chOff x="0" y="0"/>
            <a:chExt cx="1547444" cy="1711569"/>
          </a:xfrm>
        </p:grpSpPr>
        <p:sp>
          <p:nvSpPr>
            <p:cNvPr id="1049430" name="圆角矩形 1049482"/>
            <p:cNvSpPr/>
            <p:nvPr/>
          </p:nvSpPr>
          <p:spPr>
            <a:xfrm>
              <a:off x="0" y="2326"/>
              <a:ext cx="387655" cy="1711569"/>
            </a:xfrm>
            <a:prstGeom prst="roundRect">
              <a:avLst>
                <a:gd name="adj" fmla="val 50000"/>
              </a:avLst>
            </a:prstGeom>
            <a:solidFill>
              <a:srgbClr val="ADB6C7"/>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sp>
          <p:nvSpPr>
            <p:cNvPr id="1049431" name="圆角矩形 1049483"/>
            <p:cNvSpPr/>
            <p:nvPr/>
          </p:nvSpPr>
          <p:spPr>
            <a:xfrm>
              <a:off x="390833" y="0"/>
              <a:ext cx="386067" cy="1711569"/>
            </a:xfrm>
            <a:prstGeom prst="roundRect">
              <a:avLst>
                <a:gd name="adj" fmla="val 50000"/>
              </a:avLst>
            </a:prstGeom>
            <a:solidFill>
              <a:srgbClr val="007BC6"/>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sp>
          <p:nvSpPr>
            <p:cNvPr id="1049432" name="圆角矩形 1049484"/>
            <p:cNvSpPr/>
            <p:nvPr/>
          </p:nvSpPr>
          <p:spPr>
            <a:xfrm>
              <a:off x="776900" y="0"/>
              <a:ext cx="386066" cy="1711569"/>
            </a:xfrm>
            <a:prstGeom prst="roundRect">
              <a:avLst>
                <a:gd name="adj" fmla="val 50000"/>
              </a:avLst>
            </a:prstGeom>
            <a:solidFill>
              <a:srgbClr val="CBD1DB"/>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sp>
          <p:nvSpPr>
            <p:cNvPr id="1049433" name="圆角矩形 1049485"/>
            <p:cNvSpPr/>
            <p:nvPr/>
          </p:nvSpPr>
          <p:spPr>
            <a:xfrm>
              <a:off x="1164555" y="0"/>
              <a:ext cx="386066" cy="1711569"/>
            </a:xfrm>
            <a:prstGeom prst="roundRect">
              <a:avLst>
                <a:gd name="adj" fmla="val 50000"/>
              </a:avLst>
            </a:prstGeom>
            <a:solidFill>
              <a:srgbClr val="2C3441"/>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grpSp>
      <p:sp>
        <p:nvSpPr>
          <p:cNvPr id="1049434" name="文本框 1049486"/>
          <p:cNvSpPr txBox="1"/>
          <p:nvPr/>
        </p:nvSpPr>
        <p:spPr>
          <a:xfrm>
            <a:off x="6942137" y="149225"/>
            <a:ext cx="7191375" cy="307975"/>
          </a:xfrm>
          <a:prstGeom prst="rect">
            <a:avLst/>
          </a:prstGeom>
          <a:noFill/>
          <a:ln>
            <a:noFill/>
          </a:ln>
        </p:spPr>
        <p:txBody>
          <a:bodyPr vert="horz" lIns="91440" tIns="45720" rIns="91440" bIns="45720" anchor="t">
            <a:spAutoFit/>
          </a:bodyP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zh-CN" altLang="en-US" sz="1400" b="1" i="1">
                <a:solidFill>
                  <a:srgbClr val="A6A6A6"/>
                </a:solidFill>
                <a:latin typeface="华文楷体" pitchFamily="2" charset="-122"/>
                <a:ea typeface="华文楷体" pitchFamily="2" charset="-122"/>
              </a:rPr>
              <a:t>国家</a:t>
            </a:r>
            <a:r>
              <a:rPr lang="en-US" altLang="zh-CN" sz="1400" b="1" i="1">
                <a:solidFill>
                  <a:srgbClr val="A6A6A6"/>
                </a:solidFill>
                <a:latin typeface="华文楷体" pitchFamily="2" charset="-122"/>
                <a:ea typeface="华文楷体" pitchFamily="2" charset="-122"/>
              </a:rPr>
              <a:t>WTO/TBT-SPS</a:t>
            </a:r>
            <a:r>
              <a:rPr lang="zh-CN" altLang="en-US" sz="1400" b="1" i="1">
                <a:solidFill>
                  <a:srgbClr val="A6A6A6"/>
                </a:solidFill>
                <a:latin typeface="华文楷体" pitchFamily="2" charset="-122"/>
                <a:ea typeface="华文楷体" pitchFamily="2" charset="-122"/>
              </a:rPr>
              <a:t>通报咨询中心青岛评议基地</a:t>
            </a:r>
            <a:endParaRPr lang="zh-CN" altLang="en-US" sz="1400" b="1" i="1">
              <a:solidFill>
                <a:srgbClr val="A6A6A6"/>
              </a:solidFill>
              <a:latin typeface="华文楷体" pitchFamily="2" charset="-122"/>
              <a:ea typeface="华文楷体" pitchFamily="2" charset="-122"/>
            </a:endParaRPr>
          </a:p>
        </p:txBody>
      </p:sp>
      <p:pic>
        <p:nvPicPr>
          <p:cNvPr id="2097323" name="图片 2097305"/>
          <p:cNvPicPr/>
          <p:nvPr/>
        </p:nvPicPr>
        <p:blipFill>
          <a:blip r:embed="rId2"/>
          <a:srcRect/>
          <a:stretch>
            <a:fillRect/>
          </a:stretch>
        </p:blipFill>
        <p:spPr bwMode="black">
          <a:xfrm>
            <a:off x="6619875" y="115887"/>
            <a:ext cx="407987" cy="293687"/>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cSld>
    <p:bg>
      <p:bgPr>
        <a:solidFill>
          <a:srgbClr val="F5F5F5"/>
        </a:solidFill>
        <a:effectLst/>
      </p:bgPr>
    </p:bg>
    <p:spTree>
      <p:nvGrpSpPr>
        <p:cNvPr id="516" name=""/>
        <p:cNvGrpSpPr/>
        <p:nvPr/>
      </p:nvGrpSpPr>
      <p:grpSpPr>
        <a:xfrm>
          <a:off x="0" y="0"/>
          <a:ext cx="0" cy="0"/>
          <a:chOff x="0" y="0"/>
          <a:chExt cx="0" cy="0"/>
        </a:xfrm>
      </p:grpSpPr>
      <p:grpSp>
        <p:nvGrpSpPr>
          <p:cNvPr id="517" name="组合 636"/>
          <p:cNvGrpSpPr/>
          <p:nvPr/>
        </p:nvGrpSpPr>
        <p:grpSpPr>
          <a:xfrm>
            <a:off x="0" y="6311900"/>
            <a:ext cx="12192000" cy="569912"/>
            <a:chOff x="0" y="0"/>
            <a:chExt cx="12192000" cy="105508"/>
          </a:xfrm>
        </p:grpSpPr>
        <p:sp>
          <p:nvSpPr>
            <p:cNvPr id="1049398" name="矩形 1049487"/>
            <p:cNvSpPr/>
            <p:nvPr/>
          </p:nvSpPr>
          <p:spPr>
            <a:xfrm>
              <a:off x="0" y="0"/>
              <a:ext cx="3048000" cy="105508"/>
            </a:xfrm>
            <a:prstGeom prst="rect">
              <a:avLst/>
            </a:prstGeom>
            <a:solidFill>
              <a:srgbClr val="ADB6C7"/>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sp>
          <p:nvSpPr>
            <p:cNvPr id="1049399" name="矩形 1049488"/>
            <p:cNvSpPr/>
            <p:nvPr/>
          </p:nvSpPr>
          <p:spPr>
            <a:xfrm>
              <a:off x="3048000" y="0"/>
              <a:ext cx="3048000" cy="105508"/>
            </a:xfrm>
            <a:prstGeom prst="rect">
              <a:avLst/>
            </a:prstGeom>
            <a:solidFill>
              <a:srgbClr val="007BC6"/>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sp>
          <p:nvSpPr>
            <p:cNvPr id="1049400" name="矩形 1049489"/>
            <p:cNvSpPr/>
            <p:nvPr/>
          </p:nvSpPr>
          <p:spPr>
            <a:xfrm>
              <a:off x="6096000" y="0"/>
              <a:ext cx="3048000" cy="105508"/>
            </a:xfrm>
            <a:prstGeom prst="rect">
              <a:avLst/>
            </a:prstGeom>
            <a:solidFill>
              <a:srgbClr val="CBD1DB"/>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sp>
          <p:nvSpPr>
            <p:cNvPr id="1049401" name="矩形 1049490"/>
            <p:cNvSpPr/>
            <p:nvPr/>
          </p:nvSpPr>
          <p:spPr>
            <a:xfrm>
              <a:off x="9144000" y="0"/>
              <a:ext cx="3048000" cy="105508"/>
            </a:xfrm>
            <a:prstGeom prst="rect">
              <a:avLst/>
            </a:prstGeom>
            <a:solidFill>
              <a:srgbClr val="2C3441"/>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grpSp>
      <p:grpSp>
        <p:nvGrpSpPr>
          <p:cNvPr id="518" name="组合 637"/>
          <p:cNvGrpSpPr/>
          <p:nvPr/>
        </p:nvGrpSpPr>
        <p:grpSpPr>
          <a:xfrm rot="10800000">
            <a:off x="5322887" y="-1296987"/>
            <a:ext cx="1546225" cy="2336800"/>
            <a:chOff x="0" y="0"/>
            <a:chExt cx="1547444" cy="1711569"/>
          </a:xfrm>
        </p:grpSpPr>
        <p:sp>
          <p:nvSpPr>
            <p:cNvPr id="1049402" name="圆角矩形 1049491"/>
            <p:cNvSpPr/>
            <p:nvPr/>
          </p:nvSpPr>
          <p:spPr>
            <a:xfrm>
              <a:off x="0" y="2326"/>
              <a:ext cx="387655" cy="1711569"/>
            </a:xfrm>
            <a:prstGeom prst="roundRect">
              <a:avLst>
                <a:gd name="adj" fmla="val 50000"/>
              </a:avLst>
            </a:prstGeom>
            <a:solidFill>
              <a:srgbClr val="ADB6C7"/>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sp>
          <p:nvSpPr>
            <p:cNvPr id="1049403" name="圆角矩形 1049492"/>
            <p:cNvSpPr/>
            <p:nvPr/>
          </p:nvSpPr>
          <p:spPr>
            <a:xfrm>
              <a:off x="390833" y="0"/>
              <a:ext cx="386067" cy="1711569"/>
            </a:xfrm>
            <a:prstGeom prst="roundRect">
              <a:avLst>
                <a:gd name="adj" fmla="val 50000"/>
              </a:avLst>
            </a:prstGeom>
            <a:solidFill>
              <a:srgbClr val="007BC6"/>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sp>
          <p:nvSpPr>
            <p:cNvPr id="1049404" name="圆角矩形 1049493"/>
            <p:cNvSpPr/>
            <p:nvPr/>
          </p:nvSpPr>
          <p:spPr>
            <a:xfrm>
              <a:off x="776900" y="0"/>
              <a:ext cx="386066" cy="1711569"/>
            </a:xfrm>
            <a:prstGeom prst="roundRect">
              <a:avLst>
                <a:gd name="adj" fmla="val 50000"/>
              </a:avLst>
            </a:prstGeom>
            <a:solidFill>
              <a:srgbClr val="CBD1DB"/>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sp>
          <p:nvSpPr>
            <p:cNvPr id="1049405" name="圆角矩形 1049494"/>
            <p:cNvSpPr/>
            <p:nvPr/>
          </p:nvSpPr>
          <p:spPr>
            <a:xfrm>
              <a:off x="1164555" y="0"/>
              <a:ext cx="386066" cy="1711569"/>
            </a:xfrm>
            <a:prstGeom prst="roundRect">
              <a:avLst>
                <a:gd name="adj" fmla="val 50000"/>
              </a:avLst>
            </a:prstGeom>
            <a:solidFill>
              <a:srgbClr val="2C3441"/>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grpSp>
      <p:pic>
        <p:nvPicPr>
          <p:cNvPr id="2097320" name="图片 2097306"/>
          <p:cNvPicPr/>
          <p:nvPr/>
        </p:nvPicPr>
        <p:blipFill>
          <a:blip r:embed="rId2"/>
          <a:srcRect/>
          <a:stretch>
            <a:fillRect/>
          </a:stretch>
        </p:blipFill>
        <p:spPr>
          <a:xfrm>
            <a:off x="317500" y="261937"/>
            <a:ext cx="304800" cy="384175"/>
          </a:xfrm>
          <a:prstGeom prst="rect">
            <a:avLst/>
          </a:prstGeom>
          <a:noFill/>
          <a:ln>
            <a:noFill/>
          </a:ln>
        </p:spPr>
      </p:pic>
      <p:grpSp>
        <p:nvGrpSpPr>
          <p:cNvPr id="519" name="组合 638"/>
          <p:cNvGrpSpPr/>
          <p:nvPr/>
        </p:nvGrpSpPr>
        <p:grpSpPr>
          <a:xfrm>
            <a:off x="11112" y="6402387"/>
            <a:ext cx="12169775" cy="330200"/>
            <a:chOff x="16778" y="137819"/>
            <a:chExt cx="9127222" cy="247291"/>
          </a:xfrm>
        </p:grpSpPr>
        <p:pic>
          <p:nvPicPr>
            <p:cNvPr id="2097321" name="图片 2097307"/>
            <p:cNvPicPr/>
            <p:nvPr/>
          </p:nvPicPr>
          <p:blipFill>
            <a:blip r:embed="rId3"/>
            <a:srcRect/>
            <a:stretch>
              <a:fillRect/>
            </a:stretch>
          </p:blipFill>
          <p:spPr bwMode="black">
            <a:xfrm>
              <a:off x="2312580" y="137819"/>
              <a:ext cx="305966" cy="220524"/>
            </a:xfrm>
            <a:prstGeom prst="rect">
              <a:avLst/>
            </a:prstGeom>
            <a:noFill/>
            <a:ln>
              <a:noFill/>
            </a:ln>
          </p:spPr>
        </p:pic>
        <p:grpSp>
          <p:nvGrpSpPr>
            <p:cNvPr id="520" name="组合 639"/>
            <p:cNvGrpSpPr/>
            <p:nvPr/>
          </p:nvGrpSpPr>
          <p:grpSpPr>
            <a:xfrm>
              <a:off x="16778" y="154276"/>
              <a:ext cx="9127222" cy="230834"/>
              <a:chOff x="16778" y="154276"/>
              <a:chExt cx="9127222" cy="230834"/>
            </a:xfrm>
          </p:grpSpPr>
          <p:sp>
            <p:nvSpPr>
              <p:cNvPr id="1049406" name="文本框 1049495"/>
              <p:cNvSpPr txBox="1"/>
              <p:nvPr/>
            </p:nvSpPr>
            <p:spPr>
              <a:xfrm>
                <a:off x="2552779" y="154463"/>
                <a:ext cx="6323333" cy="230647"/>
              </a:xfrm>
              <a:prstGeom prst="rect">
                <a:avLst/>
              </a:prstGeom>
              <a:noFill/>
              <a:ln>
                <a:noFill/>
              </a:ln>
            </p:spPr>
            <p:txBody>
              <a:bodyPr vert="horz" lIns="91440" tIns="45720" rIns="91440" bIns="45720" anchor="t">
                <a:spAutoFit/>
              </a:bodyP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zh-CN" altLang="en-US" sz="1400" b="1" i="1">
                    <a:solidFill>
                      <a:srgbClr val="A6A6A6"/>
                    </a:solidFill>
                    <a:latin typeface="华文楷体" pitchFamily="2" charset="-122"/>
                    <a:ea typeface="华文楷体" pitchFamily="2" charset="-122"/>
                  </a:rPr>
                  <a:t>国家</a:t>
                </a:r>
                <a:r>
                  <a:rPr lang="en-US" altLang="zh-CN" sz="1400" b="1" i="1">
                    <a:solidFill>
                      <a:srgbClr val="A6A6A6"/>
                    </a:solidFill>
                    <a:latin typeface="华文楷体" pitchFamily="2" charset="-122"/>
                    <a:ea typeface="华文楷体" pitchFamily="2" charset="-122"/>
                  </a:rPr>
                  <a:t>WTO/TBT-SPS</a:t>
                </a:r>
                <a:r>
                  <a:rPr lang="zh-CN" altLang="en-US" sz="1400" b="1" i="1">
                    <a:solidFill>
                      <a:srgbClr val="A6A6A6"/>
                    </a:solidFill>
                    <a:latin typeface="华文楷体" pitchFamily="2" charset="-122"/>
                    <a:ea typeface="华文楷体" pitchFamily="2" charset="-122"/>
                  </a:rPr>
                  <a:t>通报咨询中心青岛评议基地</a:t>
                </a:r>
                <a:endParaRPr lang="zh-CN" altLang="en-US" sz="1400" b="1" i="1">
                  <a:solidFill>
                    <a:srgbClr val="A6A6A6"/>
                  </a:solidFill>
                  <a:latin typeface="华文楷体" pitchFamily="2" charset="-122"/>
                  <a:ea typeface="华文楷体" pitchFamily="2" charset="-122"/>
                </a:endParaRPr>
              </a:p>
            </p:txBody>
          </p:sp>
          <p:cxnSp>
            <p:nvCxnSpPr>
              <p:cNvPr id="3145762" name="直线连接符 3145763"/>
              <p:cNvCxnSpPr/>
              <p:nvPr/>
            </p:nvCxnSpPr>
            <p:spPr>
              <a:xfrm>
                <a:off x="16778" y="303075"/>
                <a:ext cx="2231205" cy="0"/>
              </a:xfrm>
              <a:prstGeom prst="line">
                <a:avLst/>
              </a:prstGeom>
              <a:noFill/>
              <a:ln w="9525" cap="flat" cmpd="sng">
                <a:solidFill>
                  <a:srgbClr val="000000">
                    <a:alpha val="100000"/>
                  </a:srgbClr>
                </a:solidFill>
                <a:prstDash val="solid"/>
                <a:round/>
              </a:ln>
              <a:effectLst>
                <a:outerShdw dist="38100" dir="2700000" algn="tl">
                  <a:srgbClr val="000000">
                    <a:alpha val="39999"/>
                  </a:srgbClr>
                </a:outerShdw>
              </a:effectLst>
            </p:spPr>
          </p:cxnSp>
          <p:cxnSp>
            <p:nvCxnSpPr>
              <p:cNvPr id="3145763" name="直线连接符 3145764"/>
              <p:cNvCxnSpPr/>
              <p:nvPr/>
            </p:nvCxnSpPr>
            <p:spPr>
              <a:xfrm>
                <a:off x="6409167" y="303075"/>
                <a:ext cx="2734833" cy="4756"/>
              </a:xfrm>
              <a:prstGeom prst="line">
                <a:avLst/>
              </a:prstGeom>
              <a:noFill/>
              <a:ln w="9525" cap="flat" cmpd="sng">
                <a:solidFill>
                  <a:srgbClr val="000000">
                    <a:alpha val="100000"/>
                  </a:srgbClr>
                </a:solidFill>
                <a:prstDash val="solid"/>
                <a:round/>
              </a:ln>
              <a:effectLst>
                <a:outerShdw dist="38100" dir="2700000" algn="tl">
                  <a:srgbClr val="000000">
                    <a:alpha val="39999"/>
                  </a:srgbClr>
                </a:outerShdw>
              </a:effectLst>
            </p:spPr>
          </p:cxnSp>
        </p:gr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cSld>
    <p:bg>
      <p:bgPr>
        <a:solidFill>
          <a:srgbClr val="F5F5F5"/>
        </a:solidFill>
        <a:effectLst/>
      </p:bgPr>
    </p:bg>
    <p:spTree>
      <p:nvGrpSpPr>
        <p:cNvPr id="530" name=""/>
        <p:cNvGrpSpPr/>
        <p:nvPr/>
      </p:nvGrpSpPr>
      <p:grpSpPr>
        <a:xfrm>
          <a:off x="0" y="0"/>
          <a:ext cx="0" cy="0"/>
          <a:chOff x="0" y="0"/>
          <a:chExt cx="0" cy="0"/>
        </a:xfrm>
      </p:grpSpPr>
      <p:grpSp>
        <p:nvGrpSpPr>
          <p:cNvPr id="531" name="组合 643"/>
          <p:cNvGrpSpPr/>
          <p:nvPr/>
        </p:nvGrpSpPr>
        <p:grpSpPr>
          <a:xfrm>
            <a:off x="0" y="6311900"/>
            <a:ext cx="12192000" cy="569912"/>
            <a:chOff x="0" y="0"/>
            <a:chExt cx="12192000" cy="105508"/>
          </a:xfrm>
        </p:grpSpPr>
        <p:sp>
          <p:nvSpPr>
            <p:cNvPr id="1049435" name="矩形 1049496"/>
            <p:cNvSpPr/>
            <p:nvPr/>
          </p:nvSpPr>
          <p:spPr>
            <a:xfrm>
              <a:off x="0" y="0"/>
              <a:ext cx="3048000" cy="105508"/>
            </a:xfrm>
            <a:prstGeom prst="rect">
              <a:avLst/>
            </a:prstGeom>
            <a:solidFill>
              <a:srgbClr val="ADB6C7"/>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sp>
          <p:nvSpPr>
            <p:cNvPr id="1049436" name="矩形 1049497"/>
            <p:cNvSpPr/>
            <p:nvPr/>
          </p:nvSpPr>
          <p:spPr>
            <a:xfrm>
              <a:off x="3048000" y="0"/>
              <a:ext cx="3048000" cy="105508"/>
            </a:xfrm>
            <a:prstGeom prst="rect">
              <a:avLst/>
            </a:prstGeom>
            <a:solidFill>
              <a:srgbClr val="007BC6"/>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sp>
          <p:nvSpPr>
            <p:cNvPr id="1049437" name="矩形 1049498"/>
            <p:cNvSpPr/>
            <p:nvPr/>
          </p:nvSpPr>
          <p:spPr>
            <a:xfrm>
              <a:off x="6096000" y="0"/>
              <a:ext cx="3048000" cy="105508"/>
            </a:xfrm>
            <a:prstGeom prst="rect">
              <a:avLst/>
            </a:prstGeom>
            <a:solidFill>
              <a:srgbClr val="CBD1DB"/>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sp>
          <p:nvSpPr>
            <p:cNvPr id="1049438" name="矩形 1049499"/>
            <p:cNvSpPr/>
            <p:nvPr/>
          </p:nvSpPr>
          <p:spPr>
            <a:xfrm>
              <a:off x="9144000" y="0"/>
              <a:ext cx="3048000" cy="105508"/>
            </a:xfrm>
            <a:prstGeom prst="rect">
              <a:avLst/>
            </a:prstGeom>
            <a:solidFill>
              <a:srgbClr val="2C3441"/>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grpSp>
      <p:grpSp>
        <p:nvGrpSpPr>
          <p:cNvPr id="532" name="组合 644"/>
          <p:cNvGrpSpPr/>
          <p:nvPr/>
        </p:nvGrpSpPr>
        <p:grpSpPr>
          <a:xfrm rot="10800000">
            <a:off x="5322887" y="-1296987"/>
            <a:ext cx="1546225" cy="2336800"/>
            <a:chOff x="0" y="0"/>
            <a:chExt cx="1547444" cy="1711569"/>
          </a:xfrm>
        </p:grpSpPr>
        <p:sp>
          <p:nvSpPr>
            <p:cNvPr id="1049439" name="圆角矩形 1049500"/>
            <p:cNvSpPr/>
            <p:nvPr/>
          </p:nvSpPr>
          <p:spPr>
            <a:xfrm>
              <a:off x="0" y="2326"/>
              <a:ext cx="387655" cy="1711569"/>
            </a:xfrm>
            <a:prstGeom prst="roundRect">
              <a:avLst>
                <a:gd name="adj" fmla="val 50000"/>
              </a:avLst>
            </a:prstGeom>
            <a:solidFill>
              <a:srgbClr val="ADB6C7"/>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sp>
          <p:nvSpPr>
            <p:cNvPr id="1049440" name="圆角矩形 1049501"/>
            <p:cNvSpPr/>
            <p:nvPr/>
          </p:nvSpPr>
          <p:spPr>
            <a:xfrm>
              <a:off x="390833" y="0"/>
              <a:ext cx="386067" cy="1711569"/>
            </a:xfrm>
            <a:prstGeom prst="roundRect">
              <a:avLst>
                <a:gd name="adj" fmla="val 50000"/>
              </a:avLst>
            </a:prstGeom>
            <a:solidFill>
              <a:srgbClr val="007BC6"/>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sp>
          <p:nvSpPr>
            <p:cNvPr id="1049441" name="圆角矩形 1049502"/>
            <p:cNvSpPr/>
            <p:nvPr/>
          </p:nvSpPr>
          <p:spPr>
            <a:xfrm>
              <a:off x="776900" y="0"/>
              <a:ext cx="386066" cy="1711569"/>
            </a:xfrm>
            <a:prstGeom prst="roundRect">
              <a:avLst>
                <a:gd name="adj" fmla="val 50000"/>
              </a:avLst>
            </a:prstGeom>
            <a:solidFill>
              <a:srgbClr val="CBD1DB"/>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sp>
          <p:nvSpPr>
            <p:cNvPr id="1049442" name="圆角矩形 1049503"/>
            <p:cNvSpPr/>
            <p:nvPr/>
          </p:nvSpPr>
          <p:spPr>
            <a:xfrm>
              <a:off x="1164555" y="0"/>
              <a:ext cx="386066" cy="1711569"/>
            </a:xfrm>
            <a:prstGeom prst="roundRect">
              <a:avLst>
                <a:gd name="adj" fmla="val 50000"/>
              </a:avLst>
            </a:prstGeom>
            <a:solidFill>
              <a:srgbClr val="2C3441"/>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grpSp>
      <p:grpSp>
        <p:nvGrpSpPr>
          <p:cNvPr id="533" name="组合 645"/>
          <p:cNvGrpSpPr/>
          <p:nvPr/>
        </p:nvGrpSpPr>
        <p:grpSpPr>
          <a:xfrm>
            <a:off x="22225" y="161925"/>
            <a:ext cx="12169775" cy="350837"/>
            <a:chOff x="16778" y="120958"/>
            <a:chExt cx="9127222" cy="264151"/>
          </a:xfrm>
        </p:grpSpPr>
        <p:pic>
          <p:nvPicPr>
            <p:cNvPr id="2097324" name="图片 2097308"/>
            <p:cNvPicPr/>
            <p:nvPr/>
          </p:nvPicPr>
          <p:blipFill>
            <a:blip r:embed="rId2"/>
            <a:srcRect/>
            <a:stretch>
              <a:fillRect/>
            </a:stretch>
          </p:blipFill>
          <p:spPr bwMode="black">
            <a:xfrm>
              <a:off x="2320969" y="120958"/>
              <a:ext cx="305966" cy="264151"/>
            </a:xfrm>
            <a:prstGeom prst="rect">
              <a:avLst/>
            </a:prstGeom>
            <a:noFill/>
            <a:ln>
              <a:noFill/>
            </a:ln>
          </p:spPr>
        </p:pic>
        <p:grpSp>
          <p:nvGrpSpPr>
            <p:cNvPr id="534" name="组合 646"/>
            <p:cNvGrpSpPr/>
            <p:nvPr/>
          </p:nvGrpSpPr>
          <p:grpSpPr>
            <a:xfrm>
              <a:off x="16778" y="154276"/>
              <a:ext cx="9127222" cy="230833"/>
              <a:chOff x="16778" y="154276"/>
              <a:chExt cx="9127222" cy="230833"/>
            </a:xfrm>
          </p:grpSpPr>
          <p:sp>
            <p:nvSpPr>
              <p:cNvPr id="1049443" name="文本框 1049504"/>
              <p:cNvSpPr txBox="1"/>
              <p:nvPr/>
            </p:nvSpPr>
            <p:spPr>
              <a:xfrm>
                <a:off x="2552779" y="154425"/>
                <a:ext cx="6323334" cy="230684"/>
              </a:xfrm>
              <a:prstGeom prst="rect">
                <a:avLst/>
              </a:prstGeom>
              <a:noFill/>
              <a:ln>
                <a:noFill/>
              </a:ln>
            </p:spPr>
            <p:txBody>
              <a:bodyPr vert="horz" lIns="91440" tIns="45720" rIns="91440" bIns="45720" anchor="t">
                <a:spAutoFit/>
              </a:bodyP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zh-CN" altLang="en-US" sz="1400" b="1" i="1">
                    <a:solidFill>
                      <a:srgbClr val="A6A6A6"/>
                    </a:solidFill>
                    <a:latin typeface="华文楷体" pitchFamily="2" charset="-122"/>
                    <a:ea typeface="华文楷体" pitchFamily="2" charset="-122"/>
                  </a:rPr>
                  <a:t>国家</a:t>
                </a:r>
                <a:r>
                  <a:rPr lang="en-US" altLang="zh-CN" sz="1400" b="1" i="1">
                    <a:solidFill>
                      <a:srgbClr val="A6A6A6"/>
                    </a:solidFill>
                    <a:latin typeface="华文楷体" pitchFamily="2" charset="-122"/>
                    <a:ea typeface="华文楷体" pitchFamily="2" charset="-122"/>
                  </a:rPr>
                  <a:t>WTO/TBT-SPS</a:t>
                </a:r>
                <a:r>
                  <a:rPr lang="zh-CN" altLang="en-US" sz="1400" b="1" i="1">
                    <a:solidFill>
                      <a:srgbClr val="A6A6A6"/>
                    </a:solidFill>
                    <a:latin typeface="华文楷体" pitchFamily="2" charset="-122"/>
                    <a:ea typeface="华文楷体" pitchFamily="2" charset="-122"/>
                  </a:rPr>
                  <a:t>通报咨询中心青岛评议基地</a:t>
                </a:r>
                <a:endParaRPr lang="zh-CN" altLang="en-US" sz="1400" b="1" i="1">
                  <a:solidFill>
                    <a:srgbClr val="A6A6A6"/>
                  </a:solidFill>
                  <a:latin typeface="华文楷体" pitchFamily="2" charset="-122"/>
                  <a:ea typeface="华文楷体" pitchFamily="2" charset="-122"/>
                </a:endParaRPr>
              </a:p>
            </p:txBody>
          </p:sp>
          <p:cxnSp>
            <p:nvCxnSpPr>
              <p:cNvPr id="3145764" name="直线连接符 3145765"/>
              <p:cNvCxnSpPr/>
              <p:nvPr/>
            </p:nvCxnSpPr>
            <p:spPr>
              <a:xfrm>
                <a:off x="16778" y="302636"/>
                <a:ext cx="2231205" cy="0"/>
              </a:xfrm>
              <a:prstGeom prst="line">
                <a:avLst/>
              </a:prstGeom>
              <a:noFill/>
              <a:ln w="9525" cap="flat" cmpd="sng">
                <a:solidFill>
                  <a:srgbClr val="000000">
                    <a:alpha val="100000"/>
                  </a:srgbClr>
                </a:solidFill>
                <a:prstDash val="solid"/>
                <a:round/>
              </a:ln>
              <a:effectLst>
                <a:outerShdw dist="38100" dir="2700000" algn="tl">
                  <a:srgbClr val="000000">
                    <a:alpha val="39999"/>
                  </a:srgbClr>
                </a:outerShdw>
              </a:effectLst>
            </p:spPr>
          </p:cxnSp>
          <p:cxnSp>
            <p:nvCxnSpPr>
              <p:cNvPr id="3145765" name="直线连接符 3145766"/>
              <p:cNvCxnSpPr/>
              <p:nvPr/>
            </p:nvCxnSpPr>
            <p:spPr>
              <a:xfrm>
                <a:off x="6409167" y="302636"/>
                <a:ext cx="2734833" cy="5977"/>
              </a:xfrm>
              <a:prstGeom prst="line">
                <a:avLst/>
              </a:prstGeom>
              <a:noFill/>
              <a:ln w="9525" cap="flat" cmpd="sng">
                <a:solidFill>
                  <a:srgbClr val="000000">
                    <a:alpha val="100000"/>
                  </a:srgbClr>
                </a:solidFill>
                <a:prstDash val="solid"/>
                <a:round/>
              </a:ln>
              <a:effectLst>
                <a:outerShdw dist="38100" dir="2700000" algn="tl">
                  <a:srgbClr val="000000">
                    <a:alpha val="39999"/>
                  </a:srgbClr>
                </a:outerShdw>
              </a:effectLst>
            </p:spPr>
          </p:cxnSp>
        </p:grpSp>
      </p:grpSp>
      <p:sp>
        <p:nvSpPr>
          <p:cNvPr id="1049444" name="图片占位符 4"/>
          <p:cNvSpPr>
            <a:spLocks noGrp="1"/>
          </p:cNvSpPr>
          <p:nvPr>
            <p:ph type="pic" sz="quarter" idx="10"/>
          </p:nvPr>
        </p:nvSpPr>
        <p:spPr>
          <a:xfrm>
            <a:off x="1236133" y="1422402"/>
            <a:ext cx="4064000" cy="3843867"/>
          </a:xfrm>
          <a:prstGeom prst="rect">
            <a:avLst/>
          </a:prstGeom>
        </p:spPr>
        <p:txBody>
          <a:bodyPr/>
          <a:p>
            <a:pPr marL="222250" marR="0" lvl="0" indent="-222250" algn="l" defTabSz="908050" rtl="0" eaLnBrk="0" fontAlgn="base" latinLnBrk="0" hangingPunct="0">
              <a:lnSpc>
                <a:spcPct val="90000"/>
              </a:lnSpc>
              <a:spcBef>
                <a:spcPts val="1000"/>
              </a:spcBef>
              <a:spcAft>
                <a:spcPct val="0"/>
              </a:spcAft>
              <a:buClrTx/>
              <a:buSzTx/>
              <a:buFont typeface="Arial" panose="020B0604020202020204" pitchFamily="34" charset="0"/>
              <a:buChar char="•"/>
            </a:pPr>
            <a:endParaRPr kumimoji="0" lang="zh-CN" altLang="en-US" sz="28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545" name=""/>
        <p:cNvGrpSpPr/>
        <p:nvPr/>
      </p:nvGrpSpPr>
      <p:grpSpPr>
        <a:xfrm>
          <a:off x="0" y="0"/>
          <a:ext cx="0" cy="0"/>
          <a:chOff x="0" y="0"/>
          <a:chExt cx="0" cy="0"/>
        </a:xfrm>
      </p:grpSpPr>
      <p:sp>
        <p:nvSpPr>
          <p:cNvPr id="1049461" name="标题 1"/>
          <p:cNvSpPr>
            <a:spLocks noGrp="1"/>
          </p:cNvSpPr>
          <p:nvPr>
            <p:ph type="title"/>
          </p:nvPr>
        </p:nvSpPr>
        <p:spPr>
          <a:xfrm>
            <a:off x="963613" y="4406901"/>
            <a:ext cx="10363200" cy="1362075"/>
          </a:xfrm>
          <a:prstGeom prst="rect">
            <a:avLst/>
          </a:prstGeom>
        </p:spPr>
        <p:txBody>
          <a:bodyPr lIns="91426" tIns="45718" rIns="91426" bIns="45718" anchor="t"/>
          <a:lstStyle>
            <a:lvl1pPr algn="l">
              <a:defRPr sz="4000" b="1" cap="all"/>
            </a:lvl1pPr>
          </a:lstStyle>
          <a:p>
            <a:r>
              <a:rPr lang="zh-CN" altLang="en-US" noProof="1"/>
              <a:t>单击此处编辑母版标题样式</a:t>
            </a:r>
            <a:endParaRPr lang="zh-CN" altLang="en-US" noProof="1"/>
          </a:p>
        </p:txBody>
      </p:sp>
      <p:sp>
        <p:nvSpPr>
          <p:cNvPr id="1049462" name="文本占位符 2"/>
          <p:cNvSpPr>
            <a:spLocks noGrp="1"/>
          </p:cNvSpPr>
          <p:nvPr>
            <p:ph type="body" idx="1"/>
          </p:nvPr>
        </p:nvSpPr>
        <p:spPr>
          <a:xfrm>
            <a:off x="963613" y="2906713"/>
            <a:ext cx="10363200" cy="1500187"/>
          </a:xfrm>
          <a:prstGeom prst="rect">
            <a:avLst/>
          </a:prstGeom>
        </p:spPr>
        <p:txBody>
          <a:bodyPr lIns="91426" tIns="45718" rIns="91426" bIns="45718" anchor="b"/>
          <a:lstStyle>
            <a:lvl1pPr marL="0" indent="0">
              <a:buNone/>
              <a:defRPr sz="2000"/>
            </a:lvl1pPr>
            <a:lvl2pPr marL="457200" indent="0">
              <a:buNone/>
              <a:defRPr sz="1900"/>
            </a:lvl2pPr>
            <a:lvl3pPr marL="914400" indent="0">
              <a:buNone/>
              <a:defRPr sz="1600"/>
            </a:lvl3pPr>
            <a:lvl4pPr marL="1371600" indent="0">
              <a:buNone/>
              <a:defRPr sz="1500"/>
            </a:lvl4pPr>
            <a:lvl5pPr marL="1828165" indent="0">
              <a:buNone/>
              <a:defRPr sz="1500"/>
            </a:lvl5pPr>
            <a:lvl6pPr marL="2285365" indent="0">
              <a:buNone/>
              <a:defRPr sz="1500"/>
            </a:lvl6pPr>
            <a:lvl7pPr marL="2742565" indent="0">
              <a:buNone/>
              <a:defRPr sz="1500"/>
            </a:lvl7pPr>
            <a:lvl8pPr marL="3199765" indent="0">
              <a:buNone/>
              <a:defRPr sz="1500"/>
            </a:lvl8pPr>
            <a:lvl9pPr marL="3656965" indent="0">
              <a:buNone/>
              <a:defRPr sz="1500"/>
            </a:lvl9pPr>
          </a:lstStyle>
          <a:p>
            <a:pPr lvl="0"/>
            <a:r>
              <a:rPr lang="zh-CN" altLang="en-US" noProof="1"/>
              <a:t>单击此处编辑母版文本样式</a:t>
            </a:r>
            <a:endParaRPr lang="zh-CN" altLang="en-US" noProof="1"/>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584" name=""/>
        <p:cNvGrpSpPr/>
        <p:nvPr/>
      </p:nvGrpSpPr>
      <p:grpSpPr>
        <a:xfrm>
          <a:off x="0" y="0"/>
          <a:ext cx="0" cy="0"/>
          <a:chOff x="0" y="0"/>
          <a:chExt cx="0" cy="0"/>
        </a:xfrm>
      </p:grpSpPr>
      <p:sp>
        <p:nvSpPr>
          <p:cNvPr id="1049537" name="标题 1"/>
          <p:cNvSpPr>
            <a:spLocks noGrp="1"/>
          </p:cNvSpPr>
          <p:nvPr>
            <p:ph type="ctrTitle"/>
          </p:nvPr>
        </p:nvSpPr>
        <p:spPr>
          <a:xfrm>
            <a:off x="914400" y="2130434"/>
            <a:ext cx="10363200" cy="1470025"/>
          </a:xfrm>
          <a:prstGeom prst="rect">
            <a:avLst/>
          </a:prstGeom>
        </p:spPr>
        <p:txBody>
          <a:bodyPr lIns="91426" tIns="45718" rIns="91426" bIns="45718"/>
          <a:p>
            <a:r>
              <a:rPr lang="zh-CN" altLang="en-US" noProof="1"/>
              <a:t>单击此处编辑母版标题样式</a:t>
            </a:r>
            <a:endParaRPr lang="zh-CN" altLang="en-US" noProof="1"/>
          </a:p>
        </p:txBody>
      </p:sp>
      <p:sp>
        <p:nvSpPr>
          <p:cNvPr id="1049538" name="副标题 2"/>
          <p:cNvSpPr>
            <a:spLocks noGrp="1"/>
          </p:cNvSpPr>
          <p:nvPr>
            <p:ph type="subTitle" idx="1"/>
          </p:nvPr>
        </p:nvSpPr>
        <p:spPr>
          <a:xfrm>
            <a:off x="1828800" y="3886200"/>
            <a:ext cx="8534400" cy="1752600"/>
          </a:xfrm>
          <a:prstGeom prst="rect">
            <a:avLst/>
          </a:prstGeom>
        </p:spPr>
        <p:txBody>
          <a:bodyPr lIns="91426" tIns="45718" rIns="91426" bIns="45718"/>
          <a:lstStyle>
            <a:lvl1pPr marL="0" indent="0" algn="ctr">
              <a:buNone/>
            </a:lvl1pPr>
            <a:lvl2pPr marL="457200" indent="0" algn="ctr">
              <a:buNone/>
            </a:lvl2pPr>
            <a:lvl3pPr marL="914400" indent="0" algn="ctr">
              <a:buNone/>
            </a:lvl3pPr>
            <a:lvl4pPr marL="1371600" indent="0" algn="ctr">
              <a:buNone/>
            </a:lvl4pPr>
            <a:lvl5pPr marL="1828165" indent="0" algn="ctr">
              <a:buNone/>
            </a:lvl5pPr>
            <a:lvl6pPr marL="2285365" indent="0" algn="ctr">
              <a:buNone/>
            </a:lvl6pPr>
            <a:lvl7pPr marL="2742565" indent="0" algn="ctr">
              <a:buNone/>
            </a:lvl7pPr>
            <a:lvl8pPr marL="3199765" indent="0" algn="ctr">
              <a:buNone/>
            </a:lvl8pPr>
            <a:lvl9pPr marL="3656965" indent="0" algn="ctr">
              <a:buNone/>
            </a:lvl9pPr>
          </a:lstStyle>
          <a:p>
            <a:r>
              <a:rPr lang="zh-CN" altLang="en-US" noProof="1"/>
              <a:t>单击此处编辑母版副标题样式</a:t>
            </a:r>
            <a:endParaRPr lang="zh-CN" altLang="en-US" noProof="1"/>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575" name=""/>
        <p:cNvGrpSpPr/>
        <p:nvPr/>
      </p:nvGrpSpPr>
      <p:grpSpPr>
        <a:xfrm>
          <a:off x="0" y="0"/>
          <a:ext cx="0" cy="0"/>
          <a:chOff x="0" y="0"/>
          <a:chExt cx="0" cy="0"/>
        </a:xfrm>
      </p:grpSpPr>
      <p:sp>
        <p:nvSpPr>
          <p:cNvPr id="1049514" name="标题 1"/>
          <p:cNvSpPr>
            <a:spLocks noGrp="1"/>
          </p:cNvSpPr>
          <p:nvPr>
            <p:ph type="title"/>
          </p:nvPr>
        </p:nvSpPr>
        <p:spPr>
          <a:xfrm>
            <a:off x="609600" y="274639"/>
            <a:ext cx="10972800" cy="1143000"/>
          </a:xfrm>
          <a:prstGeom prst="rect">
            <a:avLst/>
          </a:prstGeom>
        </p:spPr>
        <p:txBody>
          <a:bodyPr lIns="91426" tIns="45718" rIns="91426" bIns="45718"/>
          <a:p>
            <a:r>
              <a:rPr lang="zh-CN" altLang="en-US" noProof="1"/>
              <a:t>单击此处编辑母版标题样式</a:t>
            </a:r>
            <a:endParaRPr lang="zh-CN" altLang="en-US" noProof="1"/>
          </a:p>
        </p:txBody>
      </p:sp>
      <p:sp>
        <p:nvSpPr>
          <p:cNvPr id="1049515" name="内容占位符 2"/>
          <p:cNvSpPr>
            <a:spLocks noGrp="1"/>
          </p:cNvSpPr>
          <p:nvPr>
            <p:ph idx="1"/>
          </p:nvPr>
        </p:nvSpPr>
        <p:spPr>
          <a:xfrm>
            <a:off x="609600" y="1600201"/>
            <a:ext cx="10972800" cy="4525963"/>
          </a:xfrm>
          <a:prstGeom prst="rect">
            <a:avLst/>
          </a:prstGeom>
        </p:spPr>
        <p:txBody>
          <a:bodyPr lIns="91426" tIns="45718" rIns="91426" bIns="45718"/>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576" name=""/>
        <p:cNvGrpSpPr/>
        <p:nvPr/>
      </p:nvGrpSpPr>
      <p:grpSpPr>
        <a:xfrm>
          <a:off x="0" y="0"/>
          <a:ext cx="0" cy="0"/>
          <a:chOff x="0" y="0"/>
          <a:chExt cx="0" cy="0"/>
        </a:xfrm>
      </p:grpSpPr>
      <p:sp>
        <p:nvSpPr>
          <p:cNvPr id="1049516" name="标题 1"/>
          <p:cNvSpPr>
            <a:spLocks noGrp="1"/>
          </p:cNvSpPr>
          <p:nvPr>
            <p:ph type="title"/>
          </p:nvPr>
        </p:nvSpPr>
        <p:spPr>
          <a:xfrm>
            <a:off x="963613" y="4406901"/>
            <a:ext cx="10363200" cy="1362075"/>
          </a:xfrm>
          <a:prstGeom prst="rect">
            <a:avLst/>
          </a:prstGeom>
        </p:spPr>
        <p:txBody>
          <a:bodyPr lIns="91426" tIns="45718" rIns="91426" bIns="45718" anchor="t"/>
          <a:lstStyle>
            <a:lvl1pPr algn="l">
              <a:defRPr sz="4000" b="1" cap="all"/>
            </a:lvl1pPr>
          </a:lstStyle>
          <a:p>
            <a:r>
              <a:rPr lang="zh-CN" altLang="en-US" noProof="1"/>
              <a:t>单击此处编辑母版标题样式</a:t>
            </a:r>
            <a:endParaRPr lang="zh-CN" altLang="en-US" noProof="1"/>
          </a:p>
        </p:txBody>
      </p:sp>
      <p:sp>
        <p:nvSpPr>
          <p:cNvPr id="1049517" name="文本占位符 2"/>
          <p:cNvSpPr>
            <a:spLocks noGrp="1"/>
          </p:cNvSpPr>
          <p:nvPr>
            <p:ph type="body" idx="1"/>
          </p:nvPr>
        </p:nvSpPr>
        <p:spPr>
          <a:xfrm>
            <a:off x="963613" y="2906713"/>
            <a:ext cx="10363200" cy="1500187"/>
          </a:xfrm>
          <a:prstGeom prst="rect">
            <a:avLst/>
          </a:prstGeom>
        </p:spPr>
        <p:txBody>
          <a:bodyPr lIns="91426" tIns="45718" rIns="91426" bIns="45718" anchor="b"/>
          <a:lstStyle>
            <a:lvl1pPr marL="0" indent="0">
              <a:buNone/>
              <a:defRPr sz="2000"/>
            </a:lvl1pPr>
            <a:lvl2pPr marL="457200" indent="0">
              <a:buNone/>
              <a:defRPr sz="1900"/>
            </a:lvl2pPr>
            <a:lvl3pPr marL="914400" indent="0">
              <a:buNone/>
              <a:defRPr sz="1600"/>
            </a:lvl3pPr>
            <a:lvl4pPr marL="1371600" indent="0">
              <a:buNone/>
              <a:defRPr sz="1500"/>
            </a:lvl4pPr>
            <a:lvl5pPr marL="1828165" indent="0">
              <a:buNone/>
              <a:defRPr sz="1500"/>
            </a:lvl5pPr>
            <a:lvl6pPr marL="2285365" indent="0">
              <a:buNone/>
              <a:defRPr sz="1500"/>
            </a:lvl6pPr>
            <a:lvl7pPr marL="2742565" indent="0">
              <a:buNone/>
              <a:defRPr sz="1500"/>
            </a:lvl7pPr>
            <a:lvl8pPr marL="3199765" indent="0">
              <a:buNone/>
              <a:defRPr sz="1500"/>
            </a:lvl8pPr>
            <a:lvl9pPr marL="3656965" indent="0">
              <a:buNone/>
              <a:defRPr sz="1500"/>
            </a:lvl9pPr>
          </a:lstStyle>
          <a:p>
            <a:pPr lvl="0"/>
            <a:r>
              <a:rPr lang="zh-CN" altLang="en-US" noProof="1"/>
              <a:t>单击此处编辑母版文本样式</a:t>
            </a:r>
            <a:endParaRPr lang="zh-CN" altLang="en-US" noProof="1"/>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583" name=""/>
        <p:cNvGrpSpPr/>
        <p:nvPr/>
      </p:nvGrpSpPr>
      <p:grpSpPr>
        <a:xfrm>
          <a:off x="0" y="0"/>
          <a:ext cx="0" cy="0"/>
          <a:chOff x="0" y="0"/>
          <a:chExt cx="0" cy="0"/>
        </a:xfrm>
      </p:grpSpPr>
      <p:sp>
        <p:nvSpPr>
          <p:cNvPr id="1049534" name="标题 1"/>
          <p:cNvSpPr>
            <a:spLocks noGrp="1"/>
          </p:cNvSpPr>
          <p:nvPr>
            <p:ph type="title"/>
          </p:nvPr>
        </p:nvSpPr>
        <p:spPr>
          <a:xfrm>
            <a:off x="609600" y="274639"/>
            <a:ext cx="10972800" cy="1143000"/>
          </a:xfrm>
          <a:prstGeom prst="rect">
            <a:avLst/>
          </a:prstGeom>
        </p:spPr>
        <p:txBody>
          <a:bodyPr lIns="91426" tIns="45718" rIns="91426" bIns="45718"/>
          <a:p>
            <a:r>
              <a:rPr lang="zh-CN" altLang="en-US" noProof="1"/>
              <a:t>单击此处编辑母版标题样式</a:t>
            </a:r>
            <a:endParaRPr lang="zh-CN" altLang="en-US" noProof="1"/>
          </a:p>
        </p:txBody>
      </p:sp>
      <p:sp>
        <p:nvSpPr>
          <p:cNvPr id="1049535" name="内容占位符 2"/>
          <p:cNvSpPr>
            <a:spLocks noGrp="1"/>
          </p:cNvSpPr>
          <p:nvPr>
            <p:ph sz="half" idx="1"/>
          </p:nvPr>
        </p:nvSpPr>
        <p:spPr>
          <a:xfrm>
            <a:off x="609600" y="1600201"/>
            <a:ext cx="5410200" cy="4525963"/>
          </a:xfrm>
          <a:prstGeom prst="rect">
            <a:avLst/>
          </a:prstGeom>
        </p:spPr>
        <p:txBody>
          <a:bodyPr lIns="91426" tIns="45718" rIns="91426" bIns="45718"/>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1049536" name="内容占位符 3"/>
          <p:cNvSpPr>
            <a:spLocks noGrp="1"/>
          </p:cNvSpPr>
          <p:nvPr>
            <p:ph sz="half" idx="2"/>
          </p:nvPr>
        </p:nvSpPr>
        <p:spPr>
          <a:xfrm>
            <a:off x="6172200" y="1600201"/>
            <a:ext cx="5410200" cy="4525963"/>
          </a:xfrm>
          <a:prstGeom prst="rect">
            <a:avLst/>
          </a:prstGeom>
        </p:spPr>
        <p:txBody>
          <a:bodyPr lIns="91426" tIns="45718" rIns="91426" bIns="45718"/>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582" name=""/>
        <p:cNvGrpSpPr/>
        <p:nvPr/>
      </p:nvGrpSpPr>
      <p:grpSpPr>
        <a:xfrm>
          <a:off x="0" y="0"/>
          <a:ext cx="0" cy="0"/>
          <a:chOff x="0" y="0"/>
          <a:chExt cx="0" cy="0"/>
        </a:xfrm>
      </p:grpSpPr>
      <p:sp>
        <p:nvSpPr>
          <p:cNvPr id="1049529" name="标题 1"/>
          <p:cNvSpPr>
            <a:spLocks noGrp="1"/>
          </p:cNvSpPr>
          <p:nvPr>
            <p:ph type="title"/>
          </p:nvPr>
        </p:nvSpPr>
        <p:spPr>
          <a:xfrm>
            <a:off x="609600" y="274639"/>
            <a:ext cx="10972800" cy="1143000"/>
          </a:xfrm>
          <a:prstGeom prst="rect">
            <a:avLst/>
          </a:prstGeom>
        </p:spPr>
        <p:txBody>
          <a:bodyPr lIns="91426" tIns="45718" rIns="91426" bIns="45718"/>
          <a:p>
            <a:r>
              <a:rPr lang="zh-CN" altLang="en-US" noProof="1"/>
              <a:t>单击此处编辑母版标题样式</a:t>
            </a:r>
            <a:endParaRPr lang="zh-CN" altLang="en-US" noProof="1"/>
          </a:p>
        </p:txBody>
      </p:sp>
      <p:sp>
        <p:nvSpPr>
          <p:cNvPr id="1049530" name="文本占位符 2"/>
          <p:cNvSpPr>
            <a:spLocks noGrp="1"/>
          </p:cNvSpPr>
          <p:nvPr>
            <p:ph type="body" idx="1"/>
          </p:nvPr>
        </p:nvSpPr>
        <p:spPr>
          <a:xfrm>
            <a:off x="609603" y="1535113"/>
            <a:ext cx="5386388" cy="639763"/>
          </a:xfrm>
          <a:prstGeom prst="rect">
            <a:avLst/>
          </a:prstGeom>
        </p:spPr>
        <p:txBody>
          <a:bodyPr lIns="91426" tIns="45718" rIns="91426" bIns="45718" anchor="b"/>
          <a:lstStyle>
            <a:lvl1pPr marL="0" indent="0">
              <a:buNone/>
              <a:defRPr sz="2400" b="1"/>
            </a:lvl1pPr>
            <a:lvl2pPr marL="457200" indent="0">
              <a:buNone/>
              <a:defRPr sz="2000" b="1"/>
            </a:lvl2pPr>
            <a:lvl3pPr marL="914400" indent="0">
              <a:buNone/>
              <a:defRPr sz="1900" b="1"/>
            </a:lvl3pPr>
            <a:lvl4pPr marL="1371600"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noProof="1"/>
              <a:t>单击此处编辑母版文本样式</a:t>
            </a:r>
            <a:endParaRPr lang="zh-CN" altLang="en-US" noProof="1"/>
          </a:p>
        </p:txBody>
      </p:sp>
      <p:sp>
        <p:nvSpPr>
          <p:cNvPr id="1049531" name="内容占位符 3"/>
          <p:cNvSpPr>
            <a:spLocks noGrp="1"/>
          </p:cNvSpPr>
          <p:nvPr>
            <p:ph sz="half" idx="2"/>
          </p:nvPr>
        </p:nvSpPr>
        <p:spPr>
          <a:xfrm>
            <a:off x="609603" y="2174875"/>
            <a:ext cx="5386388" cy="3951288"/>
          </a:xfrm>
          <a:prstGeom prst="rect">
            <a:avLst/>
          </a:prstGeom>
        </p:spPr>
        <p:txBody>
          <a:bodyPr lIns="91426" tIns="45718" rIns="91426" bIns="45718"/>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1049532" name="文本占位符 4"/>
          <p:cNvSpPr>
            <a:spLocks noGrp="1"/>
          </p:cNvSpPr>
          <p:nvPr>
            <p:ph type="body" sz="quarter" idx="3"/>
          </p:nvPr>
        </p:nvSpPr>
        <p:spPr>
          <a:xfrm>
            <a:off x="6192837" y="1535113"/>
            <a:ext cx="5389563" cy="639763"/>
          </a:xfrm>
          <a:prstGeom prst="rect">
            <a:avLst/>
          </a:prstGeom>
        </p:spPr>
        <p:txBody>
          <a:bodyPr lIns="91426" tIns="45718" rIns="91426" bIns="45718" anchor="b"/>
          <a:lstStyle>
            <a:lvl1pPr marL="0" indent="0">
              <a:buNone/>
              <a:defRPr sz="2400" b="1"/>
            </a:lvl1pPr>
            <a:lvl2pPr marL="457200" indent="0">
              <a:buNone/>
              <a:defRPr sz="2000" b="1"/>
            </a:lvl2pPr>
            <a:lvl3pPr marL="914400" indent="0">
              <a:buNone/>
              <a:defRPr sz="1900" b="1"/>
            </a:lvl3pPr>
            <a:lvl4pPr marL="1371600"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noProof="1"/>
              <a:t>单击此处编辑母版文本样式</a:t>
            </a:r>
            <a:endParaRPr lang="zh-CN" altLang="en-US" noProof="1"/>
          </a:p>
        </p:txBody>
      </p:sp>
      <p:sp>
        <p:nvSpPr>
          <p:cNvPr id="1049533" name="内容占位符 5"/>
          <p:cNvSpPr>
            <a:spLocks noGrp="1"/>
          </p:cNvSpPr>
          <p:nvPr>
            <p:ph sz="quarter" idx="4"/>
          </p:nvPr>
        </p:nvSpPr>
        <p:spPr>
          <a:xfrm>
            <a:off x="6192837" y="2174875"/>
            <a:ext cx="5389563" cy="3951288"/>
          </a:xfrm>
          <a:prstGeom prst="rect">
            <a:avLst/>
          </a:prstGeom>
        </p:spPr>
        <p:txBody>
          <a:bodyPr lIns="91426" tIns="45718" rIns="91426" bIns="45718"/>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577" name=""/>
        <p:cNvGrpSpPr/>
        <p:nvPr/>
      </p:nvGrpSpPr>
      <p:grpSpPr>
        <a:xfrm>
          <a:off x="0" y="0"/>
          <a:ext cx="0" cy="0"/>
          <a:chOff x="0" y="0"/>
          <a:chExt cx="0" cy="0"/>
        </a:xfrm>
      </p:grpSpPr>
      <p:sp>
        <p:nvSpPr>
          <p:cNvPr id="1049518" name="标题 1"/>
          <p:cNvSpPr>
            <a:spLocks noGrp="1"/>
          </p:cNvSpPr>
          <p:nvPr>
            <p:ph type="title"/>
          </p:nvPr>
        </p:nvSpPr>
        <p:spPr>
          <a:xfrm>
            <a:off x="609600" y="274639"/>
            <a:ext cx="10972800" cy="1143000"/>
          </a:xfrm>
          <a:prstGeom prst="rect">
            <a:avLst/>
          </a:prstGeom>
        </p:spPr>
        <p:txBody>
          <a:bodyPr lIns="91426" tIns="45718" rIns="91426" bIns="45718"/>
          <a:p>
            <a:r>
              <a:rPr lang="zh-CN" altLang="en-US" noProof="1"/>
              <a:t>单击此处编辑母版标题样式</a:t>
            </a:r>
            <a:endParaRPr lang="zh-CN" altLang="en-US" noProof="1"/>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492" name=""/>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579" name=""/>
        <p:cNvGrpSpPr/>
        <p:nvPr/>
      </p:nvGrpSpPr>
      <p:grpSpPr>
        <a:xfrm>
          <a:off x="0" y="0"/>
          <a:ext cx="0" cy="0"/>
          <a:chOff x="0" y="0"/>
          <a:chExt cx="0" cy="0"/>
        </a:xfrm>
      </p:grpSpPr>
      <p:sp>
        <p:nvSpPr>
          <p:cNvPr id="1049522" name="标题 1"/>
          <p:cNvSpPr>
            <a:spLocks noGrp="1"/>
          </p:cNvSpPr>
          <p:nvPr>
            <p:ph type="title"/>
          </p:nvPr>
        </p:nvSpPr>
        <p:spPr>
          <a:xfrm>
            <a:off x="609600" y="273049"/>
            <a:ext cx="4011613" cy="1162051"/>
          </a:xfrm>
          <a:prstGeom prst="rect">
            <a:avLst/>
          </a:prstGeom>
        </p:spPr>
        <p:txBody>
          <a:bodyPr lIns="91426" tIns="45718" rIns="91426" bIns="45718" anchor="b"/>
          <a:lstStyle>
            <a:lvl1pPr algn="l">
              <a:defRPr sz="2000" b="1"/>
            </a:lvl1pPr>
          </a:lstStyle>
          <a:p>
            <a:r>
              <a:rPr lang="zh-CN" altLang="en-US" noProof="1"/>
              <a:t>单击此处编辑母版标题样式</a:t>
            </a:r>
            <a:endParaRPr lang="zh-CN" altLang="en-US" noProof="1"/>
          </a:p>
        </p:txBody>
      </p:sp>
      <p:sp>
        <p:nvSpPr>
          <p:cNvPr id="1049523" name="内容占位符 2"/>
          <p:cNvSpPr>
            <a:spLocks noGrp="1"/>
          </p:cNvSpPr>
          <p:nvPr>
            <p:ph idx="1"/>
          </p:nvPr>
        </p:nvSpPr>
        <p:spPr>
          <a:xfrm>
            <a:off x="4767273" y="273060"/>
            <a:ext cx="6815137" cy="5853113"/>
          </a:xfrm>
          <a:prstGeom prst="rect">
            <a:avLst/>
          </a:prstGeom>
        </p:spPr>
        <p:txBody>
          <a:bodyPr lIns="91426" tIns="45718" rIns="91426" bIns="4571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1049524" name="文本占位符 3"/>
          <p:cNvSpPr>
            <a:spLocks noGrp="1"/>
          </p:cNvSpPr>
          <p:nvPr>
            <p:ph type="body" sz="half" idx="2"/>
          </p:nvPr>
        </p:nvSpPr>
        <p:spPr>
          <a:xfrm>
            <a:off x="609600" y="1435104"/>
            <a:ext cx="4011613" cy="4691063"/>
          </a:xfrm>
          <a:prstGeom prst="rect">
            <a:avLst/>
          </a:prstGeom>
        </p:spPr>
        <p:txBody>
          <a:bodyPr lIns="91426" tIns="45718" rIns="91426" bIns="45718"/>
          <a:lstStyle>
            <a:lvl1pPr marL="0" indent="0">
              <a:buNone/>
              <a:defRPr sz="1500"/>
            </a:lvl1pPr>
            <a:lvl2pPr marL="457200" indent="0">
              <a:buNone/>
              <a:defRPr sz="1200"/>
            </a:lvl2pPr>
            <a:lvl3pPr marL="914400" indent="0">
              <a:buNone/>
              <a:defRPr sz="1100"/>
            </a:lvl3pPr>
            <a:lvl4pPr marL="1371600" indent="0">
              <a:buNone/>
              <a:defRPr sz="900"/>
            </a:lvl4pPr>
            <a:lvl5pPr marL="1828165" indent="0">
              <a:buNone/>
              <a:defRPr sz="900"/>
            </a:lvl5pPr>
            <a:lvl6pPr marL="2285365" indent="0">
              <a:buNone/>
              <a:defRPr sz="900"/>
            </a:lvl6pPr>
            <a:lvl7pPr marL="2742565" indent="0">
              <a:buNone/>
              <a:defRPr sz="900"/>
            </a:lvl7pPr>
            <a:lvl8pPr marL="3199765" indent="0">
              <a:buNone/>
              <a:defRPr sz="900"/>
            </a:lvl8pPr>
            <a:lvl9pPr marL="3656965" indent="0">
              <a:buNone/>
              <a:defRPr sz="900"/>
            </a:lvl9pPr>
          </a:lstStyle>
          <a:p>
            <a:pPr lvl="0"/>
            <a:r>
              <a:rPr lang="zh-CN" altLang="en-US" noProof="1"/>
              <a:t>单击此处编辑母版文本样式</a:t>
            </a:r>
            <a:endParaRPr lang="zh-CN" altLang="en-US" noProof="1"/>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578" name=""/>
        <p:cNvGrpSpPr/>
        <p:nvPr/>
      </p:nvGrpSpPr>
      <p:grpSpPr>
        <a:xfrm>
          <a:off x="0" y="0"/>
          <a:ext cx="0" cy="0"/>
          <a:chOff x="0" y="0"/>
          <a:chExt cx="0" cy="0"/>
        </a:xfrm>
      </p:grpSpPr>
      <p:sp>
        <p:nvSpPr>
          <p:cNvPr id="1049519" name="标题 1"/>
          <p:cNvSpPr>
            <a:spLocks noGrp="1"/>
          </p:cNvSpPr>
          <p:nvPr>
            <p:ph type="title"/>
          </p:nvPr>
        </p:nvSpPr>
        <p:spPr>
          <a:xfrm>
            <a:off x="2389188" y="4800601"/>
            <a:ext cx="7315200" cy="566739"/>
          </a:xfrm>
          <a:prstGeom prst="rect">
            <a:avLst/>
          </a:prstGeom>
        </p:spPr>
        <p:txBody>
          <a:bodyPr lIns="91426" tIns="45718" rIns="91426" bIns="45718" anchor="b"/>
          <a:lstStyle>
            <a:lvl1pPr algn="l">
              <a:defRPr sz="2000" b="1"/>
            </a:lvl1pPr>
          </a:lstStyle>
          <a:p>
            <a:r>
              <a:rPr lang="zh-CN" altLang="en-US" noProof="1"/>
              <a:t>单击此处编辑母版标题样式</a:t>
            </a:r>
            <a:endParaRPr lang="zh-CN" altLang="en-US" noProof="1"/>
          </a:p>
        </p:txBody>
      </p:sp>
      <p:sp>
        <p:nvSpPr>
          <p:cNvPr id="1049520" name="图片占位符 2"/>
          <p:cNvSpPr>
            <a:spLocks noGrp="1"/>
          </p:cNvSpPr>
          <p:nvPr>
            <p:ph type="pic" idx="1"/>
          </p:nvPr>
        </p:nvSpPr>
        <p:spPr>
          <a:xfrm>
            <a:off x="2389188" y="612775"/>
            <a:ext cx="7315200" cy="4114800"/>
          </a:xfrm>
          <a:prstGeom prst="rect">
            <a:avLst/>
          </a:prstGeom>
        </p:spPr>
        <p:txBody>
          <a:bodyPr lIns="91426" tIns="45718" rIns="91426" bIns="45718"/>
          <a:lstStyle>
            <a:lvl1pPr marL="0" indent="0">
              <a:buNone/>
              <a:defRPr sz="3200"/>
            </a:lvl1pPr>
            <a:lvl2pPr marL="457200" indent="0">
              <a:buNone/>
              <a:defRPr sz="2800"/>
            </a:lvl2pPr>
            <a:lvl3pPr marL="914400" indent="0">
              <a:buNone/>
              <a:defRPr sz="2400"/>
            </a:lvl3pPr>
            <a:lvl4pPr marL="1371600" indent="0">
              <a:buNone/>
              <a:defRPr sz="2000"/>
            </a:lvl4pPr>
            <a:lvl5pPr marL="1828165" indent="0">
              <a:buNone/>
              <a:defRPr sz="2000"/>
            </a:lvl5pPr>
            <a:lvl6pPr marL="2285365" indent="0">
              <a:buNone/>
              <a:defRPr sz="2000"/>
            </a:lvl6pPr>
            <a:lvl7pPr marL="2742565" indent="0">
              <a:buNone/>
              <a:defRPr sz="2000"/>
            </a:lvl7pPr>
            <a:lvl8pPr marL="3199765" indent="0">
              <a:buNone/>
              <a:defRPr sz="2000"/>
            </a:lvl8pPr>
            <a:lvl9pPr marL="3656965" indent="0">
              <a:buNone/>
              <a:defRPr sz="2000"/>
            </a:lvl9pPr>
          </a:lstStyle>
          <a:p>
            <a:pPr marL="0" marR="0" lvl="0" indent="0" algn="l" defTabSz="908050" rtl="0" eaLnBrk="0" fontAlgn="base" latinLnBrk="0" hangingPunct="0">
              <a:lnSpc>
                <a:spcPct val="90000"/>
              </a:lnSpc>
              <a:spcBef>
                <a:spcPts val="1000"/>
              </a:spcBef>
              <a:spcAft>
                <a:spcPct val="0"/>
              </a:spcAft>
              <a:buClrTx/>
              <a:buSzTx/>
              <a:buFont typeface="Arial" panose="020B0604020202020204" pitchFamily="34" charset="0"/>
              <a:buNone/>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1049521" name="文本占位符 3"/>
          <p:cNvSpPr>
            <a:spLocks noGrp="1"/>
          </p:cNvSpPr>
          <p:nvPr>
            <p:ph type="body" sz="half" idx="2"/>
          </p:nvPr>
        </p:nvSpPr>
        <p:spPr>
          <a:xfrm>
            <a:off x="2389188" y="5367346"/>
            <a:ext cx="7315200" cy="804863"/>
          </a:xfrm>
          <a:prstGeom prst="rect">
            <a:avLst/>
          </a:prstGeom>
        </p:spPr>
        <p:txBody>
          <a:bodyPr lIns="91426" tIns="45718" rIns="91426" bIns="45718"/>
          <a:lstStyle>
            <a:lvl1pPr marL="0" indent="0">
              <a:buNone/>
              <a:defRPr sz="1500"/>
            </a:lvl1pPr>
            <a:lvl2pPr marL="457200" indent="0">
              <a:buNone/>
              <a:defRPr sz="1200"/>
            </a:lvl2pPr>
            <a:lvl3pPr marL="914400" indent="0">
              <a:buNone/>
              <a:defRPr sz="1100"/>
            </a:lvl3pPr>
            <a:lvl4pPr marL="1371600" indent="0">
              <a:buNone/>
              <a:defRPr sz="900"/>
            </a:lvl4pPr>
            <a:lvl5pPr marL="1828165" indent="0">
              <a:buNone/>
              <a:defRPr sz="900"/>
            </a:lvl5pPr>
            <a:lvl6pPr marL="2285365" indent="0">
              <a:buNone/>
              <a:defRPr sz="900"/>
            </a:lvl6pPr>
            <a:lvl7pPr marL="2742565" indent="0">
              <a:buNone/>
              <a:defRPr sz="900"/>
            </a:lvl7pPr>
            <a:lvl8pPr marL="3199765" indent="0">
              <a:buNone/>
              <a:defRPr sz="900"/>
            </a:lvl8pPr>
            <a:lvl9pPr marL="3656965" indent="0">
              <a:buNone/>
              <a:defRPr sz="900"/>
            </a:lvl9pPr>
          </a:lstStyle>
          <a:p>
            <a:pPr lvl="0"/>
            <a:r>
              <a:rPr lang="zh-CN" altLang="en-US" noProof="1"/>
              <a:t>单击此处编辑母版文本样式</a:t>
            </a:r>
            <a:endParaRPr lang="zh-CN" altLang="en-US" noProof="1"/>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580" name=""/>
        <p:cNvGrpSpPr/>
        <p:nvPr/>
      </p:nvGrpSpPr>
      <p:grpSpPr>
        <a:xfrm>
          <a:off x="0" y="0"/>
          <a:ext cx="0" cy="0"/>
          <a:chOff x="0" y="0"/>
          <a:chExt cx="0" cy="0"/>
        </a:xfrm>
      </p:grpSpPr>
      <p:sp>
        <p:nvSpPr>
          <p:cNvPr id="1049525" name="标题 1"/>
          <p:cNvSpPr>
            <a:spLocks noGrp="1"/>
          </p:cNvSpPr>
          <p:nvPr>
            <p:ph type="title"/>
          </p:nvPr>
        </p:nvSpPr>
        <p:spPr>
          <a:xfrm>
            <a:off x="609600" y="274639"/>
            <a:ext cx="10972800" cy="1143000"/>
          </a:xfrm>
          <a:prstGeom prst="rect">
            <a:avLst/>
          </a:prstGeom>
        </p:spPr>
        <p:txBody>
          <a:bodyPr lIns="91426" tIns="45718" rIns="91426" bIns="45718"/>
          <a:p>
            <a:r>
              <a:rPr lang="zh-CN" altLang="en-US" noProof="1"/>
              <a:t>单击此处编辑母版标题样式</a:t>
            </a:r>
            <a:endParaRPr lang="zh-CN" altLang="en-US" noProof="1"/>
          </a:p>
        </p:txBody>
      </p:sp>
      <p:sp>
        <p:nvSpPr>
          <p:cNvPr id="1049526" name="竖排文字占位符 2"/>
          <p:cNvSpPr>
            <a:spLocks noGrp="1"/>
          </p:cNvSpPr>
          <p:nvPr>
            <p:ph type="body" orient="vert" idx="1"/>
          </p:nvPr>
        </p:nvSpPr>
        <p:spPr>
          <a:xfrm>
            <a:off x="609600" y="1600201"/>
            <a:ext cx="10972800" cy="4525963"/>
          </a:xfrm>
          <a:prstGeom prst="rect">
            <a:avLst/>
          </a:prstGeom>
        </p:spPr>
        <p:txBody>
          <a:bodyPr vert="eaVert" lIns="91426" tIns="45718" rIns="91426" bIns="45718"/>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546" name=""/>
        <p:cNvGrpSpPr/>
        <p:nvPr/>
      </p:nvGrpSpPr>
      <p:grpSpPr>
        <a:xfrm>
          <a:off x="0" y="0"/>
          <a:ext cx="0" cy="0"/>
          <a:chOff x="0" y="0"/>
          <a:chExt cx="0" cy="0"/>
        </a:xfrm>
      </p:grpSpPr>
      <p:sp>
        <p:nvSpPr>
          <p:cNvPr id="1049463" name="标题 1"/>
          <p:cNvSpPr>
            <a:spLocks noGrp="1"/>
          </p:cNvSpPr>
          <p:nvPr>
            <p:ph type="title"/>
          </p:nvPr>
        </p:nvSpPr>
        <p:spPr>
          <a:xfrm>
            <a:off x="609600" y="274639"/>
            <a:ext cx="10972800" cy="1143000"/>
          </a:xfrm>
          <a:prstGeom prst="rect">
            <a:avLst/>
          </a:prstGeom>
        </p:spPr>
        <p:txBody>
          <a:bodyPr lIns="91426" tIns="45718" rIns="91426" bIns="45718"/>
          <a:p>
            <a:r>
              <a:rPr lang="zh-CN" altLang="en-US" noProof="1"/>
              <a:t>单击此处编辑母版标题样式</a:t>
            </a:r>
            <a:endParaRPr lang="zh-CN" altLang="en-US" noProof="1"/>
          </a:p>
        </p:txBody>
      </p:sp>
      <p:sp>
        <p:nvSpPr>
          <p:cNvPr id="1049464" name="内容占位符 2"/>
          <p:cNvSpPr>
            <a:spLocks noGrp="1"/>
          </p:cNvSpPr>
          <p:nvPr>
            <p:ph sz="half" idx="1"/>
          </p:nvPr>
        </p:nvSpPr>
        <p:spPr>
          <a:xfrm>
            <a:off x="609600" y="1600201"/>
            <a:ext cx="5410200" cy="4525963"/>
          </a:xfrm>
          <a:prstGeom prst="rect">
            <a:avLst/>
          </a:prstGeom>
        </p:spPr>
        <p:txBody>
          <a:bodyPr lIns="91426" tIns="45718" rIns="91426" bIns="45718"/>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1049465" name="内容占位符 3"/>
          <p:cNvSpPr>
            <a:spLocks noGrp="1"/>
          </p:cNvSpPr>
          <p:nvPr>
            <p:ph sz="half" idx="2"/>
          </p:nvPr>
        </p:nvSpPr>
        <p:spPr>
          <a:xfrm>
            <a:off x="6172200" y="1600201"/>
            <a:ext cx="5410200" cy="4525963"/>
          </a:xfrm>
          <a:prstGeom prst="rect">
            <a:avLst/>
          </a:prstGeom>
        </p:spPr>
        <p:txBody>
          <a:bodyPr lIns="91426" tIns="45718" rIns="91426" bIns="45718"/>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581" name=""/>
        <p:cNvGrpSpPr/>
        <p:nvPr/>
      </p:nvGrpSpPr>
      <p:grpSpPr>
        <a:xfrm>
          <a:off x="0" y="0"/>
          <a:ext cx="0" cy="0"/>
          <a:chOff x="0" y="0"/>
          <a:chExt cx="0" cy="0"/>
        </a:xfrm>
      </p:grpSpPr>
      <p:sp>
        <p:nvSpPr>
          <p:cNvPr id="1049527" name="竖排标题 1"/>
          <p:cNvSpPr>
            <a:spLocks noGrp="1"/>
          </p:cNvSpPr>
          <p:nvPr>
            <p:ph type="title" orient="vert"/>
          </p:nvPr>
        </p:nvSpPr>
        <p:spPr>
          <a:xfrm>
            <a:off x="8839200" y="274640"/>
            <a:ext cx="2743200" cy="5851525"/>
          </a:xfrm>
          <a:prstGeom prst="rect">
            <a:avLst/>
          </a:prstGeom>
        </p:spPr>
        <p:txBody>
          <a:bodyPr vert="eaVert" lIns="91426" tIns="45718" rIns="91426" bIns="45718"/>
          <a:p>
            <a:r>
              <a:rPr lang="zh-CN" altLang="en-US" noProof="1"/>
              <a:t>单击此处编辑母版标题样式</a:t>
            </a:r>
            <a:endParaRPr lang="zh-CN" altLang="en-US" noProof="1"/>
          </a:p>
        </p:txBody>
      </p:sp>
      <p:sp>
        <p:nvSpPr>
          <p:cNvPr id="1049528" name="竖排文字占位符 2"/>
          <p:cNvSpPr>
            <a:spLocks noGrp="1"/>
          </p:cNvSpPr>
          <p:nvPr>
            <p:ph type="body" orient="vert" idx="1"/>
          </p:nvPr>
        </p:nvSpPr>
        <p:spPr>
          <a:xfrm>
            <a:off x="609600" y="274640"/>
            <a:ext cx="8077200" cy="5851525"/>
          </a:xfrm>
          <a:prstGeom prst="rect">
            <a:avLst/>
          </a:prstGeom>
        </p:spPr>
        <p:txBody>
          <a:bodyPr vert="eaVert" lIns="91426" tIns="45718" rIns="91426" bIns="45718"/>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cSld>
    <p:bg>
      <p:bgPr>
        <a:solidFill>
          <a:srgbClr val="FCFCFC"/>
        </a:solidFill>
        <a:effectLst/>
      </p:bgPr>
    </p:bg>
    <p:spTree>
      <p:nvGrpSpPr>
        <p:cNvPr id="586" name=""/>
        <p:cNvGrpSpPr/>
        <p:nvPr/>
      </p:nvGrpSpPr>
      <p:grpSpPr>
        <a:xfrm>
          <a:off x="0" y="0"/>
          <a:ext cx="0" cy="0"/>
          <a:chOff x="0" y="0"/>
          <a:chExt cx="0" cy="0"/>
        </a:xfrm>
      </p:grpSpPr>
      <p:pic>
        <p:nvPicPr>
          <p:cNvPr id="2097334" name="图片 2097309"/>
          <p:cNvPicPr/>
          <p:nvPr/>
        </p:nvPicPr>
        <p:blipFill>
          <a:blip r:embed="rId2"/>
          <a:srcRect/>
          <a:stretch>
            <a:fillRect/>
          </a:stretch>
        </p:blipFill>
        <p:spPr>
          <a:xfrm>
            <a:off x="4762" y="3175"/>
            <a:ext cx="12182475" cy="685165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cSld>
    <p:bg>
      <p:bgPr>
        <a:solidFill>
          <a:srgbClr val="FCFCFC"/>
        </a:solidFill>
        <a:effectLst/>
      </p:bgPr>
    </p:bg>
    <p:spTree>
      <p:nvGrpSpPr>
        <p:cNvPr id="216" name=""/>
        <p:cNvGrpSpPr/>
        <p:nvPr/>
      </p:nvGrpSpPr>
      <p:grpSpPr>
        <a:xfrm>
          <a:off x="0" y="0"/>
          <a:ext cx="0" cy="0"/>
          <a:chOff x="0" y="0"/>
          <a:chExt cx="0" cy="0"/>
        </a:xfrm>
      </p:grpSpPr>
      <p:pic>
        <p:nvPicPr>
          <p:cNvPr id="2097200" name="图片 2097190"/>
          <p:cNvPicPr/>
          <p:nvPr/>
        </p:nvPicPr>
        <p:blipFill>
          <a:blip r:embed="rId2"/>
          <a:srcRect/>
          <a:stretch>
            <a:fillRect/>
          </a:stretch>
        </p:blipFill>
        <p:spPr>
          <a:xfrm>
            <a:off x="4762" y="3175"/>
            <a:ext cx="12182475" cy="685165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585" name=""/>
        <p:cNvGrpSpPr/>
        <p:nvPr/>
      </p:nvGrpSpPr>
      <p:grpSpPr>
        <a:xfrm>
          <a:off x="0" y="0"/>
          <a:ext cx="0" cy="0"/>
          <a:chOff x="0" y="0"/>
          <a:chExt cx="0" cy="0"/>
        </a:xfrm>
      </p:grpSpPr>
      <p:pic>
        <p:nvPicPr>
          <p:cNvPr id="2097333" name="图片 2097310"/>
          <p:cNvPicPr/>
          <p:nvPr/>
        </p:nvPicPr>
        <p:blipFill>
          <a:blip r:embed="rId2"/>
          <a:srcRect/>
          <a:stretch>
            <a:fillRect/>
          </a:stretch>
        </p:blipFill>
        <p:spPr>
          <a:xfrm>
            <a:off x="4762" y="3175"/>
            <a:ext cx="12182475" cy="6851650"/>
          </a:xfrm>
          <a:prstGeom prst="rect">
            <a:avLst/>
          </a:prstGeom>
          <a:noFill/>
          <a:ln>
            <a:noFill/>
          </a:ln>
        </p:spPr>
      </p:pic>
      <p:sp>
        <p:nvSpPr>
          <p:cNvPr id="1049539" name="日期占位符 1049506"/>
          <p:cNvSpPr>
            <a:spLocks noGrp="1"/>
          </p:cNvSpPr>
          <p:nvPr>
            <p:ph type="dt" sz="half" idx="2"/>
          </p:nvPr>
        </p:nvSpPr>
        <p:spPr>
          <a:xfrm>
            <a:off x="838200" y="6356350"/>
            <a:ext cx="2743200" cy="365125"/>
          </a:xfrm>
          <a:prstGeom prst="rect">
            <a:avLst/>
          </a:prstGeom>
          <a:noFill/>
          <a:ln>
            <a:noFill/>
          </a:ln>
        </p:spPr>
        <p:txBody>
          <a:bodyPr vert="horz" lIns="121909" tIns="60954" rIns="121909" bIns="60954" anchor="t"/>
          <a:lstStyle>
            <a:lvl1pPr marL="0" indent="0" algn="l" rtl="0" eaLnBrk="1" fontAlgn="base" latinLnBrk="1" hangingPunct="1">
              <a:lnSpc>
                <a:spcPct val="100000"/>
              </a:lnSpc>
              <a:spcBef>
                <a:spcPct val="0"/>
              </a:spcBef>
              <a:spcAft>
                <a:spcPct val="0"/>
              </a:spcAft>
              <a:buFontTx/>
              <a:buNone/>
              <a:defRPr sz="2400" b="0" i="0" u="none" baseline="0">
                <a:solidFill>
                  <a:schemeClr val="dk1"/>
                </a:solidFill>
                <a:latin typeface="Calibri" panose="020F0502020204030204" pitchFamily="34" charset="0"/>
                <a:ea typeface="微软雅黑" panose="020B0503020204020204" pitchFamily="34" charset="-122"/>
                <a:sym typeface="Calibri" panose="020F0502020204030204" pitchFamily="34" charset="0"/>
              </a:defRPr>
            </a:lvl1pPr>
            <a:lvl2pPr marL="607695" indent="-150495" algn="l" rtl="0" eaLnBrk="1" fontAlgn="base" latinLnBrk="1" hangingPunct="1">
              <a:lnSpc>
                <a:spcPct val="100000"/>
              </a:lnSpc>
              <a:spcBef>
                <a:spcPct val="0"/>
              </a:spcBef>
              <a:spcAft>
                <a:spcPct val="0"/>
              </a:spcAft>
              <a:buFontTx/>
              <a:buNone/>
              <a:defRPr sz="2400" b="0" i="0" u="none" baseline="0">
                <a:solidFill>
                  <a:schemeClr val="dk1"/>
                </a:solidFill>
                <a:latin typeface="Calibri" panose="020F0502020204030204" pitchFamily="34" charset="0"/>
                <a:ea typeface="微软雅黑" panose="020B0503020204020204" pitchFamily="34" charset="-122"/>
                <a:sym typeface="Calibri" panose="020F0502020204030204" pitchFamily="34" charset="0"/>
              </a:defRPr>
            </a:lvl2pPr>
            <a:lvl3pPr marL="1217295" indent="-302895" algn="l" rtl="0" eaLnBrk="1" fontAlgn="base" latinLnBrk="1" hangingPunct="1">
              <a:lnSpc>
                <a:spcPct val="100000"/>
              </a:lnSpc>
              <a:spcBef>
                <a:spcPct val="0"/>
              </a:spcBef>
              <a:spcAft>
                <a:spcPct val="0"/>
              </a:spcAft>
              <a:buFontTx/>
              <a:buNone/>
              <a:defRPr sz="2400" b="0" i="0" u="none" baseline="0">
                <a:solidFill>
                  <a:schemeClr val="dk1"/>
                </a:solidFill>
                <a:latin typeface="Calibri" panose="020F0502020204030204" pitchFamily="34" charset="0"/>
                <a:ea typeface="微软雅黑" panose="020B0503020204020204" pitchFamily="34" charset="-122"/>
                <a:sym typeface="Calibri" panose="020F0502020204030204" pitchFamily="34" charset="0"/>
              </a:defRPr>
            </a:lvl3pPr>
            <a:lvl4pPr marL="1826895" indent="-455295" algn="l" rtl="0" eaLnBrk="1" fontAlgn="base" latinLnBrk="1" hangingPunct="1">
              <a:lnSpc>
                <a:spcPct val="100000"/>
              </a:lnSpc>
              <a:spcBef>
                <a:spcPct val="0"/>
              </a:spcBef>
              <a:spcAft>
                <a:spcPct val="0"/>
              </a:spcAft>
              <a:buFontTx/>
              <a:buNone/>
              <a:defRPr sz="2400" b="0" i="0" u="none" baseline="0">
                <a:solidFill>
                  <a:schemeClr val="dk1"/>
                </a:solidFill>
                <a:latin typeface="Calibri" panose="020F0502020204030204" pitchFamily="34" charset="0"/>
                <a:ea typeface="微软雅黑" panose="020B0503020204020204" pitchFamily="34" charset="-122"/>
                <a:sym typeface="Calibri" panose="020F0502020204030204" pitchFamily="34" charset="0"/>
              </a:defRPr>
            </a:lvl4pPr>
            <a:lvl5pPr marL="2436495" indent="-607695" algn="l" rtl="0" eaLnBrk="1" fontAlgn="base" latinLnBrk="1" hangingPunct="1">
              <a:lnSpc>
                <a:spcPct val="100000"/>
              </a:lnSpc>
              <a:spcBef>
                <a:spcPct val="0"/>
              </a:spcBef>
              <a:spcAft>
                <a:spcPct val="0"/>
              </a:spcAft>
              <a:buFontTx/>
              <a:buNone/>
              <a:defRPr sz="2400" b="0" i="0" u="none" baseline="0">
                <a:solidFill>
                  <a:schemeClr val="dk1"/>
                </a:solidFill>
                <a:latin typeface="Calibri" panose="020F0502020204030204" pitchFamily="34" charset="0"/>
                <a:ea typeface="微软雅黑" panose="020B0503020204020204" pitchFamily="34" charset="-122"/>
                <a:sym typeface="Calibri" panose="020F0502020204030204" pitchFamily="34" charset="0"/>
              </a:defRPr>
            </a:lvl5pPr>
          </a:lstStyle>
          <a:p>
            <a:pPr lvl="0" eaLnBrk="1" latinLnBrk="1" hangingPunct="1">
              <a:buFontTx/>
              <a:buNone/>
            </a:pPr>
            <a:fld id="{566ABCEB-ACFC-4714-9973-3DA970169C29}" type="datetime1">
              <a:rPr lang="zh-CN" altLang="en-US">
                <a:solidFill>
                  <a:srgbClr val="000000"/>
                </a:solidFill>
              </a:rPr>
            </a:fld>
            <a:endParaRPr lang="zh-CN" altLang="en-US">
              <a:solidFill>
                <a:srgbClr val="000000"/>
              </a:solidFill>
            </a:endParaRPr>
          </a:p>
        </p:txBody>
      </p:sp>
      <p:sp>
        <p:nvSpPr>
          <p:cNvPr id="1049540" name="页脚占位符 1049507"/>
          <p:cNvSpPr>
            <a:spLocks noGrp="1"/>
          </p:cNvSpPr>
          <p:nvPr>
            <p:ph type="ftr" sz="quarter" idx="3"/>
          </p:nvPr>
        </p:nvSpPr>
        <p:spPr>
          <a:xfrm>
            <a:off x="4038600" y="6356350"/>
            <a:ext cx="4114800" cy="365125"/>
          </a:xfrm>
          <a:prstGeom prst="rect">
            <a:avLst/>
          </a:prstGeom>
          <a:noFill/>
          <a:ln>
            <a:noFill/>
          </a:ln>
        </p:spPr>
        <p:txBody>
          <a:bodyPr vert="horz" lIns="121909" tIns="60954" rIns="121909" bIns="60954" anchor="t"/>
          <a:lstStyle>
            <a:lvl1pPr marL="0" indent="0" algn="l" rtl="0" eaLnBrk="1" fontAlgn="base" latinLnBrk="1" hangingPunct="1">
              <a:lnSpc>
                <a:spcPct val="100000"/>
              </a:lnSpc>
              <a:spcBef>
                <a:spcPct val="0"/>
              </a:spcBef>
              <a:spcAft>
                <a:spcPct val="0"/>
              </a:spcAft>
              <a:buFontTx/>
              <a:buNone/>
              <a:defRPr sz="2400" b="0" i="0" u="none" baseline="0">
                <a:solidFill>
                  <a:schemeClr val="dk1"/>
                </a:solidFill>
                <a:latin typeface="Calibri" panose="020F0502020204030204" pitchFamily="34" charset="0"/>
                <a:ea typeface="微软雅黑" panose="020B0503020204020204" pitchFamily="34" charset="-122"/>
                <a:sym typeface="Calibri" panose="020F0502020204030204" pitchFamily="34" charset="0"/>
              </a:defRPr>
            </a:lvl1pPr>
            <a:lvl2pPr marL="607695" indent="-150495" algn="l" rtl="0" eaLnBrk="1" fontAlgn="base" latinLnBrk="1" hangingPunct="1">
              <a:lnSpc>
                <a:spcPct val="100000"/>
              </a:lnSpc>
              <a:spcBef>
                <a:spcPct val="0"/>
              </a:spcBef>
              <a:spcAft>
                <a:spcPct val="0"/>
              </a:spcAft>
              <a:buFontTx/>
              <a:buNone/>
              <a:defRPr sz="2400" b="0" i="0" u="none" baseline="0">
                <a:solidFill>
                  <a:schemeClr val="dk1"/>
                </a:solidFill>
                <a:latin typeface="Calibri" panose="020F0502020204030204" pitchFamily="34" charset="0"/>
                <a:ea typeface="微软雅黑" panose="020B0503020204020204" pitchFamily="34" charset="-122"/>
                <a:sym typeface="Calibri" panose="020F0502020204030204" pitchFamily="34" charset="0"/>
              </a:defRPr>
            </a:lvl2pPr>
            <a:lvl3pPr marL="1217295" indent="-302895" algn="l" rtl="0" eaLnBrk="1" fontAlgn="base" latinLnBrk="1" hangingPunct="1">
              <a:lnSpc>
                <a:spcPct val="100000"/>
              </a:lnSpc>
              <a:spcBef>
                <a:spcPct val="0"/>
              </a:spcBef>
              <a:spcAft>
                <a:spcPct val="0"/>
              </a:spcAft>
              <a:buFontTx/>
              <a:buNone/>
              <a:defRPr sz="2400" b="0" i="0" u="none" baseline="0">
                <a:solidFill>
                  <a:schemeClr val="dk1"/>
                </a:solidFill>
                <a:latin typeface="Calibri" panose="020F0502020204030204" pitchFamily="34" charset="0"/>
                <a:ea typeface="微软雅黑" panose="020B0503020204020204" pitchFamily="34" charset="-122"/>
                <a:sym typeface="Calibri" panose="020F0502020204030204" pitchFamily="34" charset="0"/>
              </a:defRPr>
            </a:lvl3pPr>
            <a:lvl4pPr marL="1826895" indent="-455295" algn="l" rtl="0" eaLnBrk="1" fontAlgn="base" latinLnBrk="1" hangingPunct="1">
              <a:lnSpc>
                <a:spcPct val="100000"/>
              </a:lnSpc>
              <a:spcBef>
                <a:spcPct val="0"/>
              </a:spcBef>
              <a:spcAft>
                <a:spcPct val="0"/>
              </a:spcAft>
              <a:buFontTx/>
              <a:buNone/>
              <a:defRPr sz="2400" b="0" i="0" u="none" baseline="0">
                <a:solidFill>
                  <a:schemeClr val="dk1"/>
                </a:solidFill>
                <a:latin typeface="Calibri" panose="020F0502020204030204" pitchFamily="34" charset="0"/>
                <a:ea typeface="微软雅黑" panose="020B0503020204020204" pitchFamily="34" charset="-122"/>
                <a:sym typeface="Calibri" panose="020F0502020204030204" pitchFamily="34" charset="0"/>
              </a:defRPr>
            </a:lvl4pPr>
            <a:lvl5pPr marL="2436495" indent="-607695" algn="l" rtl="0" eaLnBrk="1" fontAlgn="base" latinLnBrk="1" hangingPunct="1">
              <a:lnSpc>
                <a:spcPct val="100000"/>
              </a:lnSpc>
              <a:spcBef>
                <a:spcPct val="0"/>
              </a:spcBef>
              <a:spcAft>
                <a:spcPct val="0"/>
              </a:spcAft>
              <a:buFontTx/>
              <a:buNone/>
              <a:defRPr sz="2400" b="0" i="0" u="none" baseline="0">
                <a:solidFill>
                  <a:schemeClr val="dk1"/>
                </a:solidFill>
                <a:latin typeface="Calibri" panose="020F0502020204030204" pitchFamily="34" charset="0"/>
                <a:ea typeface="微软雅黑" panose="020B0503020204020204" pitchFamily="34" charset="-122"/>
                <a:sym typeface="Calibri" panose="020F0502020204030204" pitchFamily="34" charset="0"/>
              </a:defRPr>
            </a:lvl5pPr>
          </a:lstStyle>
          <a:p>
            <a:pPr lvl="0" eaLnBrk="1" latinLnBrk="1" hangingPunct="1">
              <a:buFontTx/>
              <a:buNone/>
            </a:pPr>
            <a:endParaRPr lang="zh-CN" altLang="en-US">
              <a:solidFill>
                <a:srgbClr val="000000"/>
              </a:solidFill>
            </a:endParaRPr>
          </a:p>
        </p:txBody>
      </p:sp>
      <p:sp>
        <p:nvSpPr>
          <p:cNvPr id="1049541" name="灯片编号占位符 1049508"/>
          <p:cNvSpPr>
            <a:spLocks noGrp="1"/>
          </p:cNvSpPr>
          <p:nvPr>
            <p:ph type="sldNum" sz="quarter" idx="4"/>
          </p:nvPr>
        </p:nvSpPr>
        <p:spPr>
          <a:xfrm>
            <a:off x="8610600" y="6356350"/>
            <a:ext cx="2743200" cy="365125"/>
          </a:xfrm>
          <a:prstGeom prst="rect">
            <a:avLst/>
          </a:prstGeom>
          <a:noFill/>
          <a:ln>
            <a:noFill/>
          </a:ln>
        </p:spPr>
        <p:txBody>
          <a:bodyPr vert="horz" lIns="121909" tIns="60954" rIns="121909" bIns="60954" anchor="t"/>
          <a:lstStyle>
            <a:lvl1pPr marL="0" indent="0" algn="l" rtl="0" eaLnBrk="1" fontAlgn="base" latinLnBrk="1" hangingPunct="1">
              <a:lnSpc>
                <a:spcPct val="100000"/>
              </a:lnSpc>
              <a:spcBef>
                <a:spcPct val="0"/>
              </a:spcBef>
              <a:spcAft>
                <a:spcPct val="0"/>
              </a:spcAft>
              <a:buFontTx/>
              <a:buNone/>
              <a:defRPr sz="2400" b="0" i="0" u="none" baseline="0">
                <a:solidFill>
                  <a:schemeClr val="dk1"/>
                </a:solidFill>
                <a:latin typeface="Calibri" panose="020F0502020204030204" pitchFamily="34" charset="0"/>
                <a:ea typeface="微软雅黑" panose="020B0503020204020204" pitchFamily="34" charset="-122"/>
                <a:sym typeface="Calibri" panose="020F0502020204030204" pitchFamily="34" charset="0"/>
              </a:defRPr>
            </a:lvl1pPr>
            <a:lvl2pPr marL="607695" indent="-150495" algn="l" rtl="0" eaLnBrk="1" fontAlgn="base" latinLnBrk="1" hangingPunct="1">
              <a:lnSpc>
                <a:spcPct val="100000"/>
              </a:lnSpc>
              <a:spcBef>
                <a:spcPct val="0"/>
              </a:spcBef>
              <a:spcAft>
                <a:spcPct val="0"/>
              </a:spcAft>
              <a:buFontTx/>
              <a:buNone/>
              <a:defRPr sz="2400" b="0" i="0" u="none" baseline="0">
                <a:solidFill>
                  <a:schemeClr val="dk1"/>
                </a:solidFill>
                <a:latin typeface="Calibri" panose="020F0502020204030204" pitchFamily="34" charset="0"/>
                <a:ea typeface="微软雅黑" panose="020B0503020204020204" pitchFamily="34" charset="-122"/>
                <a:sym typeface="Calibri" panose="020F0502020204030204" pitchFamily="34" charset="0"/>
              </a:defRPr>
            </a:lvl2pPr>
            <a:lvl3pPr marL="1217295" indent="-302895" algn="l" rtl="0" eaLnBrk="1" fontAlgn="base" latinLnBrk="1" hangingPunct="1">
              <a:lnSpc>
                <a:spcPct val="100000"/>
              </a:lnSpc>
              <a:spcBef>
                <a:spcPct val="0"/>
              </a:spcBef>
              <a:spcAft>
                <a:spcPct val="0"/>
              </a:spcAft>
              <a:buFontTx/>
              <a:buNone/>
              <a:defRPr sz="2400" b="0" i="0" u="none" baseline="0">
                <a:solidFill>
                  <a:schemeClr val="dk1"/>
                </a:solidFill>
                <a:latin typeface="Calibri" panose="020F0502020204030204" pitchFamily="34" charset="0"/>
                <a:ea typeface="微软雅黑" panose="020B0503020204020204" pitchFamily="34" charset="-122"/>
                <a:sym typeface="Calibri" panose="020F0502020204030204" pitchFamily="34" charset="0"/>
              </a:defRPr>
            </a:lvl3pPr>
            <a:lvl4pPr marL="1826895" indent="-455295" algn="l" rtl="0" eaLnBrk="1" fontAlgn="base" latinLnBrk="1" hangingPunct="1">
              <a:lnSpc>
                <a:spcPct val="100000"/>
              </a:lnSpc>
              <a:spcBef>
                <a:spcPct val="0"/>
              </a:spcBef>
              <a:spcAft>
                <a:spcPct val="0"/>
              </a:spcAft>
              <a:buFontTx/>
              <a:buNone/>
              <a:defRPr sz="2400" b="0" i="0" u="none" baseline="0">
                <a:solidFill>
                  <a:schemeClr val="dk1"/>
                </a:solidFill>
                <a:latin typeface="Calibri" panose="020F0502020204030204" pitchFamily="34" charset="0"/>
                <a:ea typeface="微软雅黑" panose="020B0503020204020204" pitchFamily="34" charset="-122"/>
                <a:sym typeface="Calibri" panose="020F0502020204030204" pitchFamily="34" charset="0"/>
              </a:defRPr>
            </a:lvl4pPr>
            <a:lvl5pPr marL="2436495" indent="-607695" algn="l" rtl="0" eaLnBrk="1" fontAlgn="base" latinLnBrk="1" hangingPunct="1">
              <a:lnSpc>
                <a:spcPct val="100000"/>
              </a:lnSpc>
              <a:spcBef>
                <a:spcPct val="0"/>
              </a:spcBef>
              <a:spcAft>
                <a:spcPct val="0"/>
              </a:spcAft>
              <a:buFontTx/>
              <a:buNone/>
              <a:defRPr sz="2400" b="0" i="0" u="none" baseline="0">
                <a:solidFill>
                  <a:schemeClr val="dk1"/>
                </a:solidFill>
                <a:latin typeface="Calibri" panose="020F0502020204030204" pitchFamily="34" charset="0"/>
                <a:ea typeface="微软雅黑" panose="020B0503020204020204" pitchFamily="34" charset="-122"/>
                <a:sym typeface="Calibri" panose="020F0502020204030204" pitchFamily="34" charset="0"/>
              </a:defRPr>
            </a:lvl5pPr>
          </a:lstStyle>
          <a:p>
            <a:pPr lvl="0" eaLnBrk="1" latinLnBrk="1" hangingPunct="1">
              <a:buFontTx/>
              <a:buNone/>
            </a:pPr>
            <a:fld id="{566ABCEB-ACFC-4714-9973-3DA970169C29}" type="slidenum">
              <a:rPr lang="zh-CN" altLang="en-US">
                <a:solidFill>
                  <a:srgbClr val="000000"/>
                </a:solidFill>
              </a:rPr>
            </a:fld>
            <a:endParaRPr lang="zh-CN" altLang="en-US">
              <a:solidFill>
                <a:srgbClr val="000000"/>
              </a:solidFill>
            </a:endParaRPr>
          </a:p>
        </p:txBody>
      </p:sp>
      <p:sp>
        <p:nvSpPr>
          <p:cNvPr id="1049542" name="Content Placeholder 2"/>
          <p:cNvSpPr>
            <a:spLocks noGrp="1"/>
          </p:cNvSpPr>
          <p:nvPr>
            <p:ph idx="1"/>
          </p:nvPr>
        </p:nvSpPr>
        <p:spPr>
          <a:xfrm>
            <a:off x="838200" y="1825625"/>
            <a:ext cx="10515600" cy="4351339"/>
          </a:xfrm>
          <a:prstGeom prst="rect">
            <a:avLst/>
          </a:prstGeom>
        </p:spPr>
        <p:txBody>
          <a:bodyPr lIns="121909" tIns="60954" rIns="121909" bIns="60954"/>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1049543" name="Title 1"/>
          <p:cNvSpPr>
            <a:spLocks noGrp="1"/>
          </p:cNvSpPr>
          <p:nvPr>
            <p:ph type="title"/>
          </p:nvPr>
        </p:nvSpPr>
        <p:spPr>
          <a:xfrm>
            <a:off x="838200" y="365125"/>
            <a:ext cx="10515600" cy="1325563"/>
          </a:xfrm>
          <a:prstGeom prst="rect">
            <a:avLst/>
          </a:prstGeom>
        </p:spPr>
        <p:txBody>
          <a:bodyPr lIns="121909" tIns="60954" rIns="121909" bIns="60954"/>
          <a:p>
            <a:r>
              <a:rPr lang="zh-CN" altLang="en-US"/>
              <a:t>单击此处编辑母版标题样式</a:t>
            </a:r>
            <a:endParaRPr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503" name=""/>
        <p:cNvGrpSpPr/>
        <p:nvPr/>
      </p:nvGrpSpPr>
      <p:grpSpPr>
        <a:xfrm>
          <a:off x="0" y="0"/>
          <a:ext cx="0" cy="0"/>
          <a:chOff x="0" y="0"/>
          <a:chExt cx="0" cy="0"/>
        </a:xfrm>
      </p:grpSpPr>
      <p:sp>
        <p:nvSpPr>
          <p:cNvPr id="1049366" name="标题 1"/>
          <p:cNvSpPr>
            <a:spLocks noGrp="1"/>
          </p:cNvSpPr>
          <p:nvPr>
            <p:ph type="ctrTitle"/>
          </p:nvPr>
        </p:nvSpPr>
        <p:spPr>
          <a:xfrm>
            <a:off x="914400" y="2130429"/>
            <a:ext cx="10363200" cy="1470025"/>
          </a:xfrm>
          <a:prstGeom prst="rect">
            <a:avLst/>
          </a:prstGeom>
        </p:spPr>
        <p:txBody>
          <a:bodyPr lIns="91434" tIns="45718" rIns="91434" bIns="45718"/>
          <a:p>
            <a:r>
              <a:rPr lang="zh-CN" altLang="en-US" noProof="1"/>
              <a:t>单击此处编辑母版标题样式</a:t>
            </a:r>
            <a:endParaRPr lang="zh-CN" altLang="en-US" noProof="1"/>
          </a:p>
        </p:txBody>
      </p:sp>
      <p:sp>
        <p:nvSpPr>
          <p:cNvPr id="1049367" name="副标题 2"/>
          <p:cNvSpPr>
            <a:spLocks noGrp="1"/>
          </p:cNvSpPr>
          <p:nvPr>
            <p:ph type="subTitle" idx="1"/>
          </p:nvPr>
        </p:nvSpPr>
        <p:spPr>
          <a:xfrm>
            <a:off x="1828800" y="3886200"/>
            <a:ext cx="8534400" cy="1752600"/>
          </a:xfrm>
          <a:prstGeom prst="rect">
            <a:avLst/>
          </a:prstGeom>
        </p:spPr>
        <p:txBody>
          <a:bodyPr lIns="91434" tIns="45718" rIns="91434" bIns="45718"/>
          <a:lstStyle>
            <a:lvl1pPr marL="0" indent="0" algn="ctr">
              <a:buNone/>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noProof="1"/>
              <a:t>单击此处编辑母版副标题样式</a:t>
            </a:r>
            <a:endParaRPr lang="zh-CN" altLang="en-US" noProof="1"/>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499" name=""/>
        <p:cNvGrpSpPr/>
        <p:nvPr/>
      </p:nvGrpSpPr>
      <p:grpSpPr>
        <a:xfrm>
          <a:off x="0" y="0"/>
          <a:ext cx="0" cy="0"/>
          <a:chOff x="0" y="0"/>
          <a:chExt cx="0" cy="0"/>
        </a:xfrm>
      </p:grpSpPr>
      <p:sp>
        <p:nvSpPr>
          <p:cNvPr id="1049357" name="标题 1"/>
          <p:cNvSpPr>
            <a:spLocks noGrp="1"/>
          </p:cNvSpPr>
          <p:nvPr>
            <p:ph type="title"/>
          </p:nvPr>
        </p:nvSpPr>
        <p:spPr>
          <a:xfrm>
            <a:off x="609600" y="274637"/>
            <a:ext cx="10972800" cy="1143000"/>
          </a:xfrm>
          <a:prstGeom prst="rect">
            <a:avLst/>
          </a:prstGeom>
        </p:spPr>
        <p:txBody>
          <a:bodyPr lIns="91434" tIns="45718" rIns="91434" bIns="45718"/>
          <a:p>
            <a:r>
              <a:rPr lang="zh-CN" altLang="en-US" noProof="1"/>
              <a:t>单击此处编辑母版标题样式</a:t>
            </a:r>
            <a:endParaRPr lang="zh-CN" altLang="en-US" noProof="1"/>
          </a:p>
        </p:txBody>
      </p:sp>
      <p:sp>
        <p:nvSpPr>
          <p:cNvPr id="1049358" name="内容占位符 2"/>
          <p:cNvSpPr>
            <a:spLocks noGrp="1"/>
          </p:cNvSpPr>
          <p:nvPr>
            <p:ph idx="1"/>
          </p:nvPr>
        </p:nvSpPr>
        <p:spPr>
          <a:xfrm>
            <a:off x="609600" y="1600201"/>
            <a:ext cx="10972800" cy="4525963"/>
          </a:xfrm>
          <a:prstGeom prst="rect">
            <a:avLst/>
          </a:prstGeom>
        </p:spPr>
        <p:txBody>
          <a:bodyPr lIns="91434" tIns="45718" rIns="91434" bIns="45718"/>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501" name=""/>
        <p:cNvGrpSpPr/>
        <p:nvPr/>
      </p:nvGrpSpPr>
      <p:grpSpPr>
        <a:xfrm>
          <a:off x="0" y="0"/>
          <a:ext cx="0" cy="0"/>
          <a:chOff x="0" y="0"/>
          <a:chExt cx="0" cy="0"/>
        </a:xfrm>
      </p:grpSpPr>
      <p:sp>
        <p:nvSpPr>
          <p:cNvPr id="1049361" name="标题 1"/>
          <p:cNvSpPr>
            <a:spLocks noGrp="1"/>
          </p:cNvSpPr>
          <p:nvPr>
            <p:ph type="title"/>
          </p:nvPr>
        </p:nvSpPr>
        <p:spPr>
          <a:xfrm>
            <a:off x="963613" y="4406901"/>
            <a:ext cx="10363200" cy="1362075"/>
          </a:xfrm>
          <a:prstGeom prst="rect">
            <a:avLst/>
          </a:prstGeom>
        </p:spPr>
        <p:txBody>
          <a:bodyPr lIns="91434" tIns="45718" rIns="91434" bIns="45718" anchor="t"/>
          <a:lstStyle>
            <a:lvl1pPr algn="l">
              <a:defRPr sz="4000" b="1" cap="all"/>
            </a:lvl1pPr>
          </a:lstStyle>
          <a:p>
            <a:r>
              <a:rPr lang="zh-CN" altLang="en-US" noProof="1"/>
              <a:t>单击此处编辑母版标题样式</a:t>
            </a:r>
            <a:endParaRPr lang="zh-CN" altLang="en-US" noProof="1"/>
          </a:p>
        </p:txBody>
      </p:sp>
      <p:sp>
        <p:nvSpPr>
          <p:cNvPr id="1049362" name="文本占位符 2"/>
          <p:cNvSpPr>
            <a:spLocks noGrp="1"/>
          </p:cNvSpPr>
          <p:nvPr>
            <p:ph type="body" idx="1"/>
          </p:nvPr>
        </p:nvSpPr>
        <p:spPr>
          <a:xfrm>
            <a:off x="963613" y="2906713"/>
            <a:ext cx="10363200" cy="1500187"/>
          </a:xfrm>
          <a:prstGeom prst="rect">
            <a:avLst/>
          </a:prstGeom>
        </p:spPr>
        <p:txBody>
          <a:bodyPr lIns="91434" tIns="45718" rIns="91434" bIns="45718" anchor="b"/>
          <a:lstStyle>
            <a:lvl1pPr marL="0" indent="0">
              <a:buNone/>
              <a:defRPr sz="2000"/>
            </a:lvl1pPr>
            <a:lvl2pPr marL="457200" indent="0">
              <a:buNone/>
              <a:defRPr sz="1900"/>
            </a:lvl2pPr>
            <a:lvl3pPr marL="914400" indent="0">
              <a:buNone/>
              <a:defRPr sz="1600"/>
            </a:lvl3pPr>
            <a:lvl4pPr marL="1371600" indent="0">
              <a:buNone/>
              <a:defRPr sz="1500"/>
            </a:lvl4pPr>
            <a:lvl5pPr marL="1828800" indent="0">
              <a:buNone/>
              <a:defRPr sz="1500"/>
            </a:lvl5pPr>
            <a:lvl6pPr marL="2286000" indent="0">
              <a:buNone/>
              <a:defRPr sz="1500"/>
            </a:lvl6pPr>
            <a:lvl7pPr marL="2743200" indent="0">
              <a:buNone/>
              <a:defRPr sz="1500"/>
            </a:lvl7pPr>
            <a:lvl8pPr marL="3200400" indent="0">
              <a:buNone/>
              <a:defRPr sz="1500"/>
            </a:lvl8pPr>
            <a:lvl9pPr marL="3657600" indent="0">
              <a:buNone/>
              <a:defRPr sz="1500"/>
            </a:lvl9pPr>
          </a:lstStyle>
          <a:p>
            <a:pPr lvl="0"/>
            <a:r>
              <a:rPr lang="zh-CN" altLang="en-US" noProof="1"/>
              <a:t>单击此处编辑母版文本样式</a:t>
            </a:r>
            <a:endParaRPr lang="zh-CN" altLang="en-US" noProof="1"/>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496" name=""/>
        <p:cNvGrpSpPr/>
        <p:nvPr/>
      </p:nvGrpSpPr>
      <p:grpSpPr>
        <a:xfrm>
          <a:off x="0" y="0"/>
          <a:ext cx="0" cy="0"/>
          <a:chOff x="0" y="0"/>
          <a:chExt cx="0" cy="0"/>
        </a:xfrm>
      </p:grpSpPr>
      <p:sp>
        <p:nvSpPr>
          <p:cNvPr id="1049350" name="标题 1"/>
          <p:cNvSpPr>
            <a:spLocks noGrp="1"/>
          </p:cNvSpPr>
          <p:nvPr>
            <p:ph type="title"/>
          </p:nvPr>
        </p:nvSpPr>
        <p:spPr>
          <a:xfrm>
            <a:off x="609600" y="274637"/>
            <a:ext cx="10972800" cy="1143000"/>
          </a:xfrm>
          <a:prstGeom prst="rect">
            <a:avLst/>
          </a:prstGeom>
        </p:spPr>
        <p:txBody>
          <a:bodyPr lIns="91434" tIns="45718" rIns="91434" bIns="45718"/>
          <a:p>
            <a:r>
              <a:rPr lang="zh-CN" altLang="en-US" noProof="1"/>
              <a:t>单击此处编辑母版标题样式</a:t>
            </a:r>
            <a:endParaRPr lang="zh-CN" altLang="en-US" noProof="1"/>
          </a:p>
        </p:txBody>
      </p:sp>
      <p:sp>
        <p:nvSpPr>
          <p:cNvPr id="1049351" name="内容占位符 2"/>
          <p:cNvSpPr>
            <a:spLocks noGrp="1"/>
          </p:cNvSpPr>
          <p:nvPr>
            <p:ph sz="half" idx="1"/>
          </p:nvPr>
        </p:nvSpPr>
        <p:spPr>
          <a:xfrm>
            <a:off x="609600" y="1600201"/>
            <a:ext cx="5410200" cy="4525963"/>
          </a:xfrm>
          <a:prstGeom prst="rect">
            <a:avLst/>
          </a:prstGeom>
        </p:spPr>
        <p:txBody>
          <a:bodyPr lIns="91434" tIns="45718" rIns="91434" bIns="45718"/>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1049352" name="内容占位符 3"/>
          <p:cNvSpPr>
            <a:spLocks noGrp="1"/>
          </p:cNvSpPr>
          <p:nvPr>
            <p:ph sz="half" idx="2"/>
          </p:nvPr>
        </p:nvSpPr>
        <p:spPr>
          <a:xfrm>
            <a:off x="6172200" y="1600201"/>
            <a:ext cx="5410200" cy="4525963"/>
          </a:xfrm>
          <a:prstGeom prst="rect">
            <a:avLst/>
          </a:prstGeom>
        </p:spPr>
        <p:txBody>
          <a:bodyPr lIns="91434" tIns="45718" rIns="91434" bIns="45718"/>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495" name=""/>
        <p:cNvGrpSpPr/>
        <p:nvPr/>
      </p:nvGrpSpPr>
      <p:grpSpPr>
        <a:xfrm>
          <a:off x="0" y="0"/>
          <a:ext cx="0" cy="0"/>
          <a:chOff x="0" y="0"/>
          <a:chExt cx="0" cy="0"/>
        </a:xfrm>
      </p:grpSpPr>
      <p:sp>
        <p:nvSpPr>
          <p:cNvPr id="1049345" name="标题 1"/>
          <p:cNvSpPr>
            <a:spLocks noGrp="1"/>
          </p:cNvSpPr>
          <p:nvPr>
            <p:ph type="title"/>
          </p:nvPr>
        </p:nvSpPr>
        <p:spPr>
          <a:xfrm>
            <a:off x="609600" y="274637"/>
            <a:ext cx="10972800" cy="1143000"/>
          </a:xfrm>
          <a:prstGeom prst="rect">
            <a:avLst/>
          </a:prstGeom>
        </p:spPr>
        <p:txBody>
          <a:bodyPr lIns="91434" tIns="45718" rIns="91434" bIns="45718"/>
          <a:p>
            <a:r>
              <a:rPr lang="zh-CN" altLang="en-US" noProof="1"/>
              <a:t>单击此处编辑母版标题样式</a:t>
            </a:r>
            <a:endParaRPr lang="zh-CN" altLang="en-US" noProof="1"/>
          </a:p>
        </p:txBody>
      </p:sp>
      <p:sp>
        <p:nvSpPr>
          <p:cNvPr id="1049346" name="文本占位符 2"/>
          <p:cNvSpPr>
            <a:spLocks noGrp="1"/>
          </p:cNvSpPr>
          <p:nvPr>
            <p:ph type="body" idx="1"/>
          </p:nvPr>
        </p:nvSpPr>
        <p:spPr>
          <a:xfrm>
            <a:off x="609603" y="1535113"/>
            <a:ext cx="5386388" cy="639763"/>
          </a:xfrm>
          <a:prstGeom prst="rect">
            <a:avLst/>
          </a:prstGeom>
        </p:spPr>
        <p:txBody>
          <a:bodyPr lIns="91434" tIns="45718" rIns="91434" bIns="45718" anchor="b"/>
          <a:lstStyle>
            <a:lvl1pPr marL="0" indent="0">
              <a:buNone/>
              <a:defRPr sz="2400" b="1"/>
            </a:lvl1pPr>
            <a:lvl2pPr marL="457200" indent="0">
              <a:buNone/>
              <a:defRPr sz="2000" b="1"/>
            </a:lvl2pPr>
            <a:lvl3pPr marL="914400" indent="0">
              <a:buNone/>
              <a:defRPr sz="19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1049347" name="内容占位符 3"/>
          <p:cNvSpPr>
            <a:spLocks noGrp="1"/>
          </p:cNvSpPr>
          <p:nvPr>
            <p:ph sz="half" idx="2"/>
          </p:nvPr>
        </p:nvSpPr>
        <p:spPr>
          <a:xfrm>
            <a:off x="609603" y="2174875"/>
            <a:ext cx="5386388" cy="3951288"/>
          </a:xfrm>
          <a:prstGeom prst="rect">
            <a:avLst/>
          </a:prstGeom>
        </p:spPr>
        <p:txBody>
          <a:bodyPr lIns="91434" tIns="45718" rIns="91434" bIns="45718"/>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1049348" name="文本占位符 4"/>
          <p:cNvSpPr>
            <a:spLocks noGrp="1"/>
          </p:cNvSpPr>
          <p:nvPr>
            <p:ph type="body" sz="quarter" idx="3"/>
          </p:nvPr>
        </p:nvSpPr>
        <p:spPr>
          <a:xfrm>
            <a:off x="6192837" y="1535113"/>
            <a:ext cx="5389563" cy="639763"/>
          </a:xfrm>
          <a:prstGeom prst="rect">
            <a:avLst/>
          </a:prstGeom>
        </p:spPr>
        <p:txBody>
          <a:bodyPr lIns="91434" tIns="45718" rIns="91434" bIns="45718" anchor="b"/>
          <a:lstStyle>
            <a:lvl1pPr marL="0" indent="0">
              <a:buNone/>
              <a:defRPr sz="2400" b="1"/>
            </a:lvl1pPr>
            <a:lvl2pPr marL="457200" indent="0">
              <a:buNone/>
              <a:defRPr sz="2000" b="1"/>
            </a:lvl2pPr>
            <a:lvl3pPr marL="914400" indent="0">
              <a:buNone/>
              <a:defRPr sz="19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1049349" name="内容占位符 5"/>
          <p:cNvSpPr>
            <a:spLocks noGrp="1"/>
          </p:cNvSpPr>
          <p:nvPr>
            <p:ph sz="quarter" idx="4"/>
          </p:nvPr>
        </p:nvSpPr>
        <p:spPr>
          <a:xfrm>
            <a:off x="6192837" y="2174875"/>
            <a:ext cx="5389563" cy="3951288"/>
          </a:xfrm>
          <a:prstGeom prst="rect">
            <a:avLst/>
          </a:prstGeom>
        </p:spPr>
        <p:txBody>
          <a:bodyPr lIns="91434" tIns="45718" rIns="91434" bIns="45718"/>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497" name=""/>
        <p:cNvGrpSpPr/>
        <p:nvPr/>
      </p:nvGrpSpPr>
      <p:grpSpPr>
        <a:xfrm>
          <a:off x="0" y="0"/>
          <a:ext cx="0" cy="0"/>
          <a:chOff x="0" y="0"/>
          <a:chExt cx="0" cy="0"/>
        </a:xfrm>
      </p:grpSpPr>
      <p:sp>
        <p:nvSpPr>
          <p:cNvPr id="1049353" name="标题 1"/>
          <p:cNvSpPr>
            <a:spLocks noGrp="1"/>
          </p:cNvSpPr>
          <p:nvPr>
            <p:ph type="title"/>
          </p:nvPr>
        </p:nvSpPr>
        <p:spPr>
          <a:xfrm>
            <a:off x="609600" y="274637"/>
            <a:ext cx="10972800" cy="1143000"/>
          </a:xfrm>
          <a:prstGeom prst="rect">
            <a:avLst/>
          </a:prstGeom>
        </p:spPr>
        <p:txBody>
          <a:bodyPr lIns="91434" tIns="45718" rIns="91434" bIns="45718"/>
          <a:p>
            <a:r>
              <a:rPr lang="zh-CN" altLang="en-US" noProof="1"/>
              <a:t>单击此处编辑母版标题样式</a:t>
            </a:r>
            <a:endParaRPr lang="zh-CN" altLang="en-US"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547" name=""/>
        <p:cNvGrpSpPr/>
        <p:nvPr/>
      </p:nvGrpSpPr>
      <p:grpSpPr>
        <a:xfrm>
          <a:off x="0" y="0"/>
          <a:ext cx="0" cy="0"/>
          <a:chOff x="0" y="0"/>
          <a:chExt cx="0" cy="0"/>
        </a:xfrm>
      </p:grpSpPr>
      <p:sp>
        <p:nvSpPr>
          <p:cNvPr id="1049466" name="标题 1"/>
          <p:cNvSpPr>
            <a:spLocks noGrp="1"/>
          </p:cNvSpPr>
          <p:nvPr>
            <p:ph type="title"/>
          </p:nvPr>
        </p:nvSpPr>
        <p:spPr>
          <a:xfrm>
            <a:off x="609600" y="274639"/>
            <a:ext cx="10972800" cy="1143000"/>
          </a:xfrm>
          <a:prstGeom prst="rect">
            <a:avLst/>
          </a:prstGeom>
        </p:spPr>
        <p:txBody>
          <a:bodyPr lIns="91426" tIns="45718" rIns="91426" bIns="45718"/>
          <a:p>
            <a:r>
              <a:rPr lang="zh-CN" altLang="en-US" noProof="1"/>
              <a:t>单击此处编辑母版标题样式</a:t>
            </a:r>
            <a:endParaRPr lang="zh-CN" altLang="en-US" noProof="1"/>
          </a:p>
        </p:txBody>
      </p:sp>
      <p:sp>
        <p:nvSpPr>
          <p:cNvPr id="1049467" name="文本占位符 2"/>
          <p:cNvSpPr>
            <a:spLocks noGrp="1"/>
          </p:cNvSpPr>
          <p:nvPr>
            <p:ph type="body" idx="1"/>
          </p:nvPr>
        </p:nvSpPr>
        <p:spPr>
          <a:xfrm>
            <a:off x="609603" y="1535113"/>
            <a:ext cx="5386388" cy="639763"/>
          </a:xfrm>
          <a:prstGeom prst="rect">
            <a:avLst/>
          </a:prstGeom>
        </p:spPr>
        <p:txBody>
          <a:bodyPr lIns="91426" tIns="45718" rIns="91426" bIns="45718" anchor="b"/>
          <a:lstStyle>
            <a:lvl1pPr marL="0" indent="0">
              <a:buNone/>
              <a:defRPr sz="2400" b="1"/>
            </a:lvl1pPr>
            <a:lvl2pPr marL="457200" indent="0">
              <a:buNone/>
              <a:defRPr sz="2000" b="1"/>
            </a:lvl2pPr>
            <a:lvl3pPr marL="914400" indent="0">
              <a:buNone/>
              <a:defRPr sz="1900" b="1"/>
            </a:lvl3pPr>
            <a:lvl4pPr marL="1371600"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noProof="1"/>
              <a:t>单击此处编辑母版文本样式</a:t>
            </a:r>
            <a:endParaRPr lang="zh-CN" altLang="en-US" noProof="1"/>
          </a:p>
        </p:txBody>
      </p:sp>
      <p:sp>
        <p:nvSpPr>
          <p:cNvPr id="1049468" name="内容占位符 3"/>
          <p:cNvSpPr>
            <a:spLocks noGrp="1"/>
          </p:cNvSpPr>
          <p:nvPr>
            <p:ph sz="half" idx="2"/>
          </p:nvPr>
        </p:nvSpPr>
        <p:spPr>
          <a:xfrm>
            <a:off x="609603" y="2174875"/>
            <a:ext cx="5386388" cy="3951288"/>
          </a:xfrm>
          <a:prstGeom prst="rect">
            <a:avLst/>
          </a:prstGeom>
        </p:spPr>
        <p:txBody>
          <a:bodyPr lIns="91426" tIns="45718" rIns="91426" bIns="45718"/>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1049469" name="文本占位符 4"/>
          <p:cNvSpPr>
            <a:spLocks noGrp="1"/>
          </p:cNvSpPr>
          <p:nvPr>
            <p:ph type="body" sz="quarter" idx="3"/>
          </p:nvPr>
        </p:nvSpPr>
        <p:spPr>
          <a:xfrm>
            <a:off x="6192837" y="1535113"/>
            <a:ext cx="5389563" cy="639763"/>
          </a:xfrm>
          <a:prstGeom prst="rect">
            <a:avLst/>
          </a:prstGeom>
        </p:spPr>
        <p:txBody>
          <a:bodyPr lIns="91426" tIns="45718" rIns="91426" bIns="45718" anchor="b"/>
          <a:lstStyle>
            <a:lvl1pPr marL="0" indent="0">
              <a:buNone/>
              <a:defRPr sz="2400" b="1"/>
            </a:lvl1pPr>
            <a:lvl2pPr marL="457200" indent="0">
              <a:buNone/>
              <a:defRPr sz="2000" b="1"/>
            </a:lvl2pPr>
            <a:lvl3pPr marL="914400" indent="0">
              <a:buNone/>
              <a:defRPr sz="1900" b="1"/>
            </a:lvl3pPr>
            <a:lvl4pPr marL="1371600"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noProof="1"/>
              <a:t>单击此处编辑母版文本样式</a:t>
            </a:r>
            <a:endParaRPr lang="zh-CN" altLang="en-US" noProof="1"/>
          </a:p>
        </p:txBody>
      </p:sp>
      <p:sp>
        <p:nvSpPr>
          <p:cNvPr id="1049470" name="内容占位符 5"/>
          <p:cNvSpPr>
            <a:spLocks noGrp="1"/>
          </p:cNvSpPr>
          <p:nvPr>
            <p:ph sz="quarter" idx="4"/>
          </p:nvPr>
        </p:nvSpPr>
        <p:spPr>
          <a:xfrm>
            <a:off x="6192837" y="2174875"/>
            <a:ext cx="5389563" cy="3951288"/>
          </a:xfrm>
          <a:prstGeom prst="rect">
            <a:avLst/>
          </a:prstGeom>
        </p:spPr>
        <p:txBody>
          <a:bodyPr lIns="91426" tIns="45718" rIns="91426" bIns="45718"/>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210" name=""/>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502" name=""/>
        <p:cNvGrpSpPr/>
        <p:nvPr/>
      </p:nvGrpSpPr>
      <p:grpSpPr>
        <a:xfrm>
          <a:off x="0" y="0"/>
          <a:ext cx="0" cy="0"/>
          <a:chOff x="0" y="0"/>
          <a:chExt cx="0" cy="0"/>
        </a:xfrm>
      </p:grpSpPr>
      <p:sp>
        <p:nvSpPr>
          <p:cNvPr id="1049363" name="标题 1"/>
          <p:cNvSpPr>
            <a:spLocks noGrp="1"/>
          </p:cNvSpPr>
          <p:nvPr>
            <p:ph type="title"/>
          </p:nvPr>
        </p:nvSpPr>
        <p:spPr>
          <a:xfrm>
            <a:off x="609600" y="273049"/>
            <a:ext cx="4011613" cy="1162051"/>
          </a:xfrm>
          <a:prstGeom prst="rect">
            <a:avLst/>
          </a:prstGeom>
        </p:spPr>
        <p:txBody>
          <a:bodyPr lIns="91434" tIns="45718" rIns="91434" bIns="45718" anchor="b"/>
          <a:lstStyle>
            <a:lvl1pPr algn="l">
              <a:defRPr sz="2000" b="1"/>
            </a:lvl1pPr>
          </a:lstStyle>
          <a:p>
            <a:r>
              <a:rPr lang="zh-CN" altLang="en-US" noProof="1"/>
              <a:t>单击此处编辑母版标题样式</a:t>
            </a:r>
            <a:endParaRPr lang="zh-CN" altLang="en-US" noProof="1"/>
          </a:p>
        </p:txBody>
      </p:sp>
      <p:sp>
        <p:nvSpPr>
          <p:cNvPr id="1049364" name="内容占位符 2"/>
          <p:cNvSpPr>
            <a:spLocks noGrp="1"/>
          </p:cNvSpPr>
          <p:nvPr>
            <p:ph idx="1"/>
          </p:nvPr>
        </p:nvSpPr>
        <p:spPr>
          <a:xfrm>
            <a:off x="4767267" y="273054"/>
            <a:ext cx="6815137" cy="5853113"/>
          </a:xfrm>
          <a:prstGeom prst="rect">
            <a:avLst/>
          </a:prstGeom>
        </p:spPr>
        <p:txBody>
          <a:bodyPr lIns="91434" tIns="45718" rIns="91434" bIns="4571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1049365" name="文本占位符 3"/>
          <p:cNvSpPr>
            <a:spLocks noGrp="1"/>
          </p:cNvSpPr>
          <p:nvPr>
            <p:ph type="body" sz="half" idx="2"/>
          </p:nvPr>
        </p:nvSpPr>
        <p:spPr>
          <a:xfrm>
            <a:off x="609600" y="1435104"/>
            <a:ext cx="4011613" cy="4691063"/>
          </a:xfrm>
          <a:prstGeom prst="rect">
            <a:avLst/>
          </a:prstGeom>
        </p:spPr>
        <p:txBody>
          <a:bodyPr lIns="91434" tIns="45718" rIns="91434" bIns="45718"/>
          <a:lstStyle>
            <a:lvl1pPr marL="0" indent="0">
              <a:buNone/>
              <a:defRPr sz="1500"/>
            </a:lvl1pPr>
            <a:lvl2pPr marL="457200" indent="0">
              <a:buNone/>
              <a:defRPr sz="1200"/>
            </a:lvl2pPr>
            <a:lvl3pPr marL="914400" indent="0">
              <a:buNone/>
              <a:defRPr sz="11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endParaRPr lang="zh-CN" altLang="en-US" noProof="1"/>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498" name=""/>
        <p:cNvGrpSpPr/>
        <p:nvPr/>
      </p:nvGrpSpPr>
      <p:grpSpPr>
        <a:xfrm>
          <a:off x="0" y="0"/>
          <a:ext cx="0" cy="0"/>
          <a:chOff x="0" y="0"/>
          <a:chExt cx="0" cy="0"/>
        </a:xfrm>
      </p:grpSpPr>
      <p:sp>
        <p:nvSpPr>
          <p:cNvPr id="1049354" name="标题 1"/>
          <p:cNvSpPr>
            <a:spLocks noGrp="1"/>
          </p:cNvSpPr>
          <p:nvPr>
            <p:ph type="title"/>
          </p:nvPr>
        </p:nvSpPr>
        <p:spPr>
          <a:xfrm>
            <a:off x="2389188" y="4800601"/>
            <a:ext cx="7315200" cy="566739"/>
          </a:xfrm>
          <a:prstGeom prst="rect">
            <a:avLst/>
          </a:prstGeom>
        </p:spPr>
        <p:txBody>
          <a:bodyPr lIns="91434" tIns="45718" rIns="91434" bIns="45718" anchor="b"/>
          <a:lstStyle>
            <a:lvl1pPr algn="l">
              <a:defRPr sz="2000" b="1"/>
            </a:lvl1pPr>
          </a:lstStyle>
          <a:p>
            <a:r>
              <a:rPr lang="zh-CN" altLang="en-US" noProof="1"/>
              <a:t>单击此处编辑母版标题样式</a:t>
            </a:r>
            <a:endParaRPr lang="zh-CN" altLang="en-US" noProof="1"/>
          </a:p>
        </p:txBody>
      </p:sp>
      <p:sp>
        <p:nvSpPr>
          <p:cNvPr id="1049355" name="图片占位符 2"/>
          <p:cNvSpPr>
            <a:spLocks noGrp="1"/>
          </p:cNvSpPr>
          <p:nvPr>
            <p:ph type="pic" idx="1"/>
          </p:nvPr>
        </p:nvSpPr>
        <p:spPr>
          <a:xfrm>
            <a:off x="2389188" y="612775"/>
            <a:ext cx="7315200" cy="4114800"/>
          </a:xfrm>
          <a:prstGeom prst="rect">
            <a:avLst/>
          </a:prstGeom>
        </p:spPr>
        <p:txBody>
          <a:bodyPr lIns="91434" tIns="45718" rIns="91434" bIns="45718"/>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1225" rtl="0" eaLnBrk="0" fontAlgn="base" latinLnBrk="0" hangingPunct="0">
              <a:lnSpc>
                <a:spcPct val="90000"/>
              </a:lnSpc>
              <a:spcBef>
                <a:spcPts val="1000"/>
              </a:spcBef>
              <a:spcAft>
                <a:spcPct val="0"/>
              </a:spcAft>
              <a:buClrTx/>
              <a:buSzTx/>
              <a:buFont typeface="Arial" panose="020B0604020202020204" pitchFamily="34" charset="0"/>
              <a:buNone/>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1049356" name="文本占位符 3"/>
          <p:cNvSpPr>
            <a:spLocks noGrp="1"/>
          </p:cNvSpPr>
          <p:nvPr>
            <p:ph type="body" sz="half" idx="2"/>
          </p:nvPr>
        </p:nvSpPr>
        <p:spPr>
          <a:xfrm>
            <a:off x="2389188" y="5367341"/>
            <a:ext cx="7315200" cy="804863"/>
          </a:xfrm>
          <a:prstGeom prst="rect">
            <a:avLst/>
          </a:prstGeom>
        </p:spPr>
        <p:txBody>
          <a:bodyPr lIns="91434" tIns="45718" rIns="91434" bIns="45718"/>
          <a:lstStyle>
            <a:lvl1pPr marL="0" indent="0">
              <a:buNone/>
              <a:defRPr sz="1500"/>
            </a:lvl1pPr>
            <a:lvl2pPr marL="457200" indent="0">
              <a:buNone/>
              <a:defRPr sz="1200"/>
            </a:lvl2pPr>
            <a:lvl3pPr marL="914400" indent="0">
              <a:buNone/>
              <a:defRPr sz="11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endParaRPr lang="zh-CN" altLang="en-US" noProof="1"/>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500" name=""/>
        <p:cNvGrpSpPr/>
        <p:nvPr/>
      </p:nvGrpSpPr>
      <p:grpSpPr>
        <a:xfrm>
          <a:off x="0" y="0"/>
          <a:ext cx="0" cy="0"/>
          <a:chOff x="0" y="0"/>
          <a:chExt cx="0" cy="0"/>
        </a:xfrm>
      </p:grpSpPr>
      <p:sp>
        <p:nvSpPr>
          <p:cNvPr id="1049359" name="标题 1"/>
          <p:cNvSpPr>
            <a:spLocks noGrp="1"/>
          </p:cNvSpPr>
          <p:nvPr>
            <p:ph type="title"/>
          </p:nvPr>
        </p:nvSpPr>
        <p:spPr>
          <a:xfrm>
            <a:off x="609600" y="274637"/>
            <a:ext cx="10972800" cy="1143000"/>
          </a:xfrm>
          <a:prstGeom prst="rect">
            <a:avLst/>
          </a:prstGeom>
        </p:spPr>
        <p:txBody>
          <a:bodyPr lIns="91434" tIns="45718" rIns="91434" bIns="45718"/>
          <a:p>
            <a:r>
              <a:rPr lang="zh-CN" altLang="en-US" noProof="1"/>
              <a:t>单击此处编辑母版标题样式</a:t>
            </a:r>
            <a:endParaRPr lang="zh-CN" altLang="en-US" noProof="1"/>
          </a:p>
        </p:txBody>
      </p:sp>
      <p:sp>
        <p:nvSpPr>
          <p:cNvPr id="1049360" name="竖排文字占位符 2"/>
          <p:cNvSpPr>
            <a:spLocks noGrp="1"/>
          </p:cNvSpPr>
          <p:nvPr>
            <p:ph type="body" orient="vert" idx="1"/>
          </p:nvPr>
        </p:nvSpPr>
        <p:spPr>
          <a:xfrm>
            <a:off x="609600" y="1600201"/>
            <a:ext cx="10972800" cy="4525963"/>
          </a:xfrm>
          <a:prstGeom prst="rect">
            <a:avLst/>
          </a:prstGeom>
        </p:spPr>
        <p:txBody>
          <a:bodyPr vert="eaVert" lIns="91434" tIns="45718" rIns="91434" bIns="45718"/>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504" name=""/>
        <p:cNvGrpSpPr/>
        <p:nvPr/>
      </p:nvGrpSpPr>
      <p:grpSpPr>
        <a:xfrm>
          <a:off x="0" y="0"/>
          <a:ext cx="0" cy="0"/>
          <a:chOff x="0" y="0"/>
          <a:chExt cx="0" cy="0"/>
        </a:xfrm>
      </p:grpSpPr>
      <p:sp>
        <p:nvSpPr>
          <p:cNvPr id="1049368" name="竖排标题 1"/>
          <p:cNvSpPr>
            <a:spLocks noGrp="1"/>
          </p:cNvSpPr>
          <p:nvPr>
            <p:ph type="title" orient="vert"/>
          </p:nvPr>
        </p:nvSpPr>
        <p:spPr>
          <a:xfrm>
            <a:off x="8839200" y="274640"/>
            <a:ext cx="2743200" cy="5851525"/>
          </a:xfrm>
          <a:prstGeom prst="rect">
            <a:avLst/>
          </a:prstGeom>
        </p:spPr>
        <p:txBody>
          <a:bodyPr vert="eaVert" lIns="91434" tIns="45718" rIns="91434" bIns="45718"/>
          <a:p>
            <a:r>
              <a:rPr lang="zh-CN" altLang="en-US" noProof="1"/>
              <a:t>单击此处编辑母版标题样式</a:t>
            </a:r>
            <a:endParaRPr lang="zh-CN" altLang="en-US" noProof="1"/>
          </a:p>
        </p:txBody>
      </p:sp>
      <p:sp>
        <p:nvSpPr>
          <p:cNvPr id="1049369" name="竖排文字占位符 2"/>
          <p:cNvSpPr>
            <a:spLocks noGrp="1"/>
          </p:cNvSpPr>
          <p:nvPr>
            <p:ph type="body" orient="vert" idx="1"/>
          </p:nvPr>
        </p:nvSpPr>
        <p:spPr>
          <a:xfrm>
            <a:off x="609600" y="274640"/>
            <a:ext cx="8077200" cy="5851525"/>
          </a:xfrm>
          <a:prstGeom prst="rect">
            <a:avLst/>
          </a:prstGeom>
        </p:spPr>
        <p:txBody>
          <a:bodyPr vert="eaVert" lIns="91434" tIns="45718" rIns="91434" bIns="45718"/>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cSld>
    <p:bg>
      <p:bgPr>
        <a:blipFill rotWithShape="0">
          <a:blip r:embed="rId2"/>
          <a:srcRect/>
          <a:stretch>
            <a:fillRect/>
          </a:stretch>
        </a:blipFill>
        <a:effectLst/>
      </p:bgPr>
    </p:bg>
    <p:spTree>
      <p:nvGrpSpPr>
        <p:cNvPr id="563" name=""/>
        <p:cNvGrpSpPr/>
        <p:nvPr/>
      </p:nvGrpSpPr>
      <p:grpSpPr>
        <a:xfrm>
          <a:off x="0" y="0"/>
          <a:ext cx="0" cy="0"/>
          <a:chOff x="0" y="0"/>
          <a:chExt cx="0" cy="0"/>
        </a:xfrm>
      </p:grpSpPr>
      <p:sp>
        <p:nvSpPr>
          <p:cNvPr id="1049489" name="页脚占位符 1049605"/>
          <p:cNvSpPr>
            <a:spLocks noGrp="1"/>
          </p:cNvSpPr>
          <p:nvPr>
            <p:ph type="ftr" sz="quarter" idx="3"/>
          </p:nvPr>
        </p:nvSpPr>
        <p:spPr>
          <a:xfrm>
            <a:off x="4038600" y="6356350"/>
            <a:ext cx="4114800" cy="365125"/>
          </a:xfrm>
          <a:prstGeom prst="rect">
            <a:avLst/>
          </a:prstGeom>
          <a:noFill/>
          <a:ln>
            <a:noFill/>
          </a:ln>
        </p:spPr>
        <p:txBody>
          <a:bodyPr vert="horz" lIns="121917" tIns="60958" rIns="121917" bIns="60958" anchor="t"/>
          <a:lstStyle>
            <a:lvl1pPr marL="0" indent="0"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5pPr>
          </a:lstStyle>
          <a:p>
            <a:pPr lvl="0" eaLnBrk="1" latinLnBrk="1" hangingPunct="1">
              <a:buFontTx/>
              <a:buNone/>
            </a:pPr>
            <a:endParaRPr lang="zh-CN" altLang="en-US">
              <a:solidFill>
                <a:srgbClr val="000000"/>
              </a:solidFill>
              <a:latin typeface="Arial" panose="020B0604020202020204" pitchFamily="34" charset="0"/>
              <a:ea typeface="微软雅黑" panose="020B0503020204020204" pitchFamily="34" charset="-122"/>
            </a:endParaRPr>
          </a:p>
        </p:txBody>
      </p:sp>
      <p:sp>
        <p:nvSpPr>
          <p:cNvPr id="1049490" name="灯片编号占位符 1049606"/>
          <p:cNvSpPr>
            <a:spLocks noGrp="1"/>
          </p:cNvSpPr>
          <p:nvPr>
            <p:ph type="sldNum" sz="quarter" idx="4"/>
          </p:nvPr>
        </p:nvSpPr>
        <p:spPr>
          <a:xfrm>
            <a:off x="8610600" y="6356350"/>
            <a:ext cx="2743200" cy="365125"/>
          </a:xfrm>
          <a:prstGeom prst="rect">
            <a:avLst/>
          </a:prstGeom>
          <a:noFill/>
          <a:ln>
            <a:noFill/>
          </a:ln>
        </p:spPr>
        <p:txBody>
          <a:bodyPr vert="horz" lIns="121917" tIns="60958" rIns="121917" bIns="60958" anchor="t"/>
          <a:lstStyle>
            <a:lvl1pPr marL="0" indent="0"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5pPr>
          </a:lstStyle>
          <a:p>
            <a:pPr lvl="0" eaLnBrk="1" latinLnBrk="1" hangingPunct="1">
              <a:buFontTx/>
              <a:buNone/>
            </a:pPr>
            <a:fld id="{566ABCEB-ACFC-4714-9973-3DA970169C29}" type="slidenum">
              <a:rPr lang="zh-CN" altLang="en-US">
                <a:solidFill>
                  <a:srgbClr val="000000"/>
                </a:solidFill>
                <a:latin typeface="Arial" panose="020B0604020202020204" pitchFamily="34" charset="0"/>
                <a:ea typeface="微软雅黑" panose="020B0503020204020204" pitchFamily="34" charset="-122"/>
              </a:rPr>
            </a:fld>
            <a:endParaRPr lang="zh-CN" altLang="en-US">
              <a:solidFill>
                <a:srgbClr val="000000"/>
              </a:solidFill>
              <a:latin typeface="Arial" panose="020B0604020202020204" pitchFamily="34" charset="0"/>
              <a:ea typeface="微软雅黑" panose="020B0503020204020204" pitchFamily="34" charset="-122"/>
            </a:endParaRPr>
          </a:p>
        </p:txBody>
      </p:sp>
      <p:sp>
        <p:nvSpPr>
          <p:cNvPr id="1049491" name="Subtitle 2"/>
          <p:cNvSpPr>
            <a:spLocks noGrp="1"/>
          </p:cNvSpPr>
          <p:nvPr>
            <p:ph type="subTitle" idx="1"/>
          </p:nvPr>
        </p:nvSpPr>
        <p:spPr>
          <a:xfrm>
            <a:off x="1524000" y="3602037"/>
            <a:ext cx="9144000" cy="1655763"/>
          </a:xfrm>
          <a:prstGeom prst="rect">
            <a:avLst/>
          </a:prstGeom>
        </p:spPr>
        <p:txBody>
          <a:bodyPr lIns="121917" tIns="60958" rIns="121917" bIns="60958"/>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1049492" name="Title 1"/>
          <p:cNvSpPr>
            <a:spLocks noGrp="1"/>
          </p:cNvSpPr>
          <p:nvPr>
            <p:ph type="ctrTitle"/>
          </p:nvPr>
        </p:nvSpPr>
        <p:spPr>
          <a:xfrm>
            <a:off x="1663699" y="1268411"/>
            <a:ext cx="9004300" cy="2241551"/>
          </a:xfrm>
          <a:prstGeom prst="rect">
            <a:avLst/>
          </a:prstGeom>
        </p:spPr>
        <p:txBody>
          <a:bodyPr lIns="121917" tIns="60958" rIns="121917" bIns="60958" anchor="b"/>
          <a:lstStyle>
            <a:lvl1pPr algn="ctr">
              <a:defRPr sz="6000"/>
            </a:lvl1pPr>
          </a:lstStyle>
          <a:p>
            <a:r>
              <a:rPr lang="zh-CN" altLang="en-US" dirty="0"/>
              <a:t>单击此处编辑母版标题样式</a:t>
            </a:r>
            <a:endParaRPr lang="en-US"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cSld>
    <p:bg>
      <p:bgPr>
        <a:blipFill rotWithShape="0">
          <a:blip r:embed="rId2"/>
          <a:srcRect/>
          <a:stretch>
            <a:fillRect/>
          </a:stretch>
        </a:blipFill>
        <a:effectLst/>
      </p:bgPr>
    </p:bg>
    <p:spTree>
      <p:nvGrpSpPr>
        <p:cNvPr id="401" name=""/>
        <p:cNvGrpSpPr/>
        <p:nvPr/>
      </p:nvGrpSpPr>
      <p:grpSpPr>
        <a:xfrm>
          <a:off x="0" y="0"/>
          <a:ext cx="0" cy="0"/>
          <a:chOff x="0" y="0"/>
          <a:chExt cx="0" cy="0"/>
        </a:xfrm>
      </p:grpSpPr>
      <p:sp>
        <p:nvSpPr>
          <p:cNvPr id="1049137" name="日期占位符 1049389"/>
          <p:cNvSpPr>
            <a:spLocks noGrp="1"/>
          </p:cNvSpPr>
          <p:nvPr>
            <p:ph type="dt" sz="half" idx="2"/>
          </p:nvPr>
        </p:nvSpPr>
        <p:spPr>
          <a:xfrm>
            <a:off x="838200" y="6356350"/>
            <a:ext cx="2743200" cy="365125"/>
          </a:xfrm>
          <a:prstGeom prst="rect">
            <a:avLst/>
          </a:prstGeom>
          <a:noFill/>
          <a:ln>
            <a:noFill/>
          </a:ln>
        </p:spPr>
        <p:txBody>
          <a:bodyPr vert="horz" lIns="121917" tIns="60958" rIns="121917" bIns="60958" anchor="t"/>
          <a:lstStyle>
            <a:lvl1pPr marL="0" indent="0"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5pPr>
          </a:lstStyle>
          <a:p>
            <a:pPr lvl="0" eaLnBrk="1" latinLnBrk="1" hangingPunct="1">
              <a:buFontTx/>
              <a:buNone/>
            </a:pPr>
            <a:fld id="{566ABCEB-ACFC-4714-9973-3DA970169C29}" type="datetime1">
              <a:rPr lang="zh-CN" altLang="en-US">
                <a:solidFill>
                  <a:srgbClr val="000000"/>
                </a:solidFill>
                <a:latin typeface="Arial" panose="020B0604020202020204" pitchFamily="34" charset="0"/>
                <a:ea typeface="微软雅黑" panose="020B0503020204020204" pitchFamily="34" charset="-122"/>
              </a:rPr>
            </a:fld>
            <a:endParaRPr lang="zh-CN" altLang="en-US">
              <a:solidFill>
                <a:srgbClr val="000000"/>
              </a:solidFill>
              <a:latin typeface="Arial" panose="020B0604020202020204" pitchFamily="34" charset="0"/>
              <a:ea typeface="微软雅黑" panose="020B0503020204020204" pitchFamily="34" charset="-122"/>
            </a:endParaRPr>
          </a:p>
        </p:txBody>
      </p:sp>
      <p:sp>
        <p:nvSpPr>
          <p:cNvPr id="1049138" name="页脚占位符 1049390"/>
          <p:cNvSpPr>
            <a:spLocks noGrp="1"/>
          </p:cNvSpPr>
          <p:nvPr>
            <p:ph type="ftr" sz="quarter" idx="3"/>
          </p:nvPr>
        </p:nvSpPr>
        <p:spPr>
          <a:xfrm>
            <a:off x="4038600" y="6356350"/>
            <a:ext cx="4114800" cy="365125"/>
          </a:xfrm>
          <a:prstGeom prst="rect">
            <a:avLst/>
          </a:prstGeom>
          <a:noFill/>
          <a:ln>
            <a:noFill/>
          </a:ln>
        </p:spPr>
        <p:txBody>
          <a:bodyPr vert="horz" lIns="121917" tIns="60958" rIns="121917" bIns="60958" anchor="t"/>
          <a:lstStyle>
            <a:lvl1pPr marL="0" indent="0"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5pPr>
          </a:lstStyle>
          <a:p>
            <a:pPr lvl="0" eaLnBrk="1" latinLnBrk="1" hangingPunct="1">
              <a:buFontTx/>
              <a:buNone/>
            </a:pPr>
            <a:endParaRPr lang="zh-CN" altLang="en-US">
              <a:solidFill>
                <a:srgbClr val="000000"/>
              </a:solidFill>
              <a:latin typeface="Arial" panose="020B0604020202020204" pitchFamily="34" charset="0"/>
              <a:ea typeface="微软雅黑" panose="020B0503020204020204" pitchFamily="34" charset="-122"/>
            </a:endParaRPr>
          </a:p>
        </p:txBody>
      </p:sp>
      <p:sp>
        <p:nvSpPr>
          <p:cNvPr id="1049139" name="灯片编号占位符 1049391"/>
          <p:cNvSpPr>
            <a:spLocks noGrp="1"/>
          </p:cNvSpPr>
          <p:nvPr>
            <p:ph type="sldNum" sz="quarter" idx="4"/>
          </p:nvPr>
        </p:nvSpPr>
        <p:spPr>
          <a:xfrm>
            <a:off x="8610600" y="6356350"/>
            <a:ext cx="2743200" cy="365125"/>
          </a:xfrm>
          <a:prstGeom prst="rect">
            <a:avLst/>
          </a:prstGeom>
          <a:noFill/>
          <a:ln>
            <a:noFill/>
          </a:ln>
        </p:spPr>
        <p:txBody>
          <a:bodyPr vert="horz" lIns="121917" tIns="60958" rIns="121917" bIns="60958" anchor="t"/>
          <a:lstStyle>
            <a:lvl1pPr marL="0" indent="0"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5pPr>
          </a:lstStyle>
          <a:p>
            <a:pPr lvl="0" eaLnBrk="1" latinLnBrk="1" hangingPunct="1">
              <a:buFontTx/>
              <a:buNone/>
            </a:pPr>
            <a:fld id="{566ABCEB-ACFC-4714-9973-3DA970169C29}" type="slidenum">
              <a:rPr lang="zh-CN" altLang="en-US">
                <a:solidFill>
                  <a:srgbClr val="000000"/>
                </a:solidFill>
                <a:latin typeface="Arial" panose="020B0604020202020204" pitchFamily="34" charset="0"/>
                <a:ea typeface="微软雅黑" panose="020B0503020204020204" pitchFamily="34" charset="-122"/>
              </a:rPr>
            </a:fld>
            <a:endParaRPr lang="zh-CN" altLang="en-US">
              <a:solidFill>
                <a:srgbClr val="000000"/>
              </a:solidFill>
              <a:latin typeface="Arial" panose="020B0604020202020204" pitchFamily="34" charset="0"/>
              <a:ea typeface="微软雅黑" panose="020B0503020204020204" pitchFamily="34" charset="-122"/>
            </a:endParaRPr>
          </a:p>
        </p:txBody>
      </p:sp>
      <p:sp>
        <p:nvSpPr>
          <p:cNvPr id="1049140" name="Content Placeholder 2"/>
          <p:cNvSpPr>
            <a:spLocks noGrp="1"/>
          </p:cNvSpPr>
          <p:nvPr>
            <p:ph idx="1"/>
          </p:nvPr>
        </p:nvSpPr>
        <p:spPr>
          <a:xfrm>
            <a:off x="838200" y="1870472"/>
            <a:ext cx="10515600" cy="4351339"/>
          </a:xfrm>
          <a:prstGeom prst="rect">
            <a:avLst/>
          </a:prstGeom>
        </p:spPr>
        <p:txBody>
          <a:bodyPr lIns="121917" tIns="60958" rIns="121917" bIns="60958"/>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1049141" name="Title 1"/>
          <p:cNvSpPr>
            <a:spLocks noGrp="1"/>
          </p:cNvSpPr>
          <p:nvPr>
            <p:ph type="title"/>
          </p:nvPr>
        </p:nvSpPr>
        <p:spPr>
          <a:xfrm>
            <a:off x="838200" y="410369"/>
            <a:ext cx="10515600" cy="1325563"/>
          </a:xfrm>
          <a:prstGeom prst="rect">
            <a:avLst/>
          </a:prstGeom>
        </p:spPr>
        <p:txBody>
          <a:bodyPr lIns="121917" tIns="60958" rIns="121917" bIns="60958"/>
          <a:p>
            <a:r>
              <a:rPr lang="zh-CN" altLang="en-US"/>
              <a:t>单击此处编辑母版标题样式</a:t>
            </a:r>
            <a:endParaRPr lang="en-US"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cSld>
    <p:bg>
      <p:bgPr>
        <a:blipFill rotWithShape="0">
          <a:blip r:embed="rId2"/>
          <a:srcRect/>
          <a:stretch>
            <a:fillRect/>
          </a:stretch>
        </a:blipFill>
        <a:effectLst/>
      </p:bgPr>
    </p:bg>
    <p:spTree>
      <p:nvGrpSpPr>
        <p:cNvPr id="574" name=""/>
        <p:cNvGrpSpPr/>
        <p:nvPr/>
      </p:nvGrpSpPr>
      <p:grpSpPr>
        <a:xfrm>
          <a:off x="0" y="0"/>
          <a:ext cx="0" cy="0"/>
          <a:chOff x="0" y="0"/>
          <a:chExt cx="0" cy="0"/>
        </a:xfrm>
      </p:grpSpPr>
      <p:sp>
        <p:nvSpPr>
          <p:cNvPr id="1049509" name="日期占位符 1049609"/>
          <p:cNvSpPr>
            <a:spLocks noGrp="1"/>
          </p:cNvSpPr>
          <p:nvPr>
            <p:ph type="dt" sz="half" idx="2"/>
          </p:nvPr>
        </p:nvSpPr>
        <p:spPr>
          <a:xfrm>
            <a:off x="838200" y="6356350"/>
            <a:ext cx="2743200" cy="365125"/>
          </a:xfrm>
          <a:prstGeom prst="rect">
            <a:avLst/>
          </a:prstGeom>
          <a:noFill/>
          <a:ln>
            <a:noFill/>
          </a:ln>
        </p:spPr>
        <p:txBody>
          <a:bodyPr vert="horz" lIns="121917" tIns="60958" rIns="121917" bIns="60958" anchor="t"/>
          <a:lstStyle>
            <a:lvl1pPr marL="0" indent="0"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5pPr>
          </a:lstStyle>
          <a:p>
            <a:pPr lvl="0" eaLnBrk="1" latinLnBrk="1" hangingPunct="1">
              <a:buFontTx/>
              <a:buNone/>
            </a:pPr>
            <a:fld id="{566ABCEB-ACFC-4714-9973-3DA970169C29}" type="datetime1">
              <a:rPr lang="zh-CN" altLang="en-US">
                <a:solidFill>
                  <a:srgbClr val="000000"/>
                </a:solidFill>
                <a:latin typeface="Arial" panose="020B0604020202020204" pitchFamily="34" charset="0"/>
                <a:ea typeface="微软雅黑" panose="020B0503020204020204" pitchFamily="34" charset="-122"/>
              </a:rPr>
            </a:fld>
            <a:endParaRPr lang="zh-CN" altLang="en-US">
              <a:solidFill>
                <a:srgbClr val="000000"/>
              </a:solidFill>
              <a:latin typeface="Arial" panose="020B0604020202020204" pitchFamily="34" charset="0"/>
              <a:ea typeface="微软雅黑" panose="020B0503020204020204" pitchFamily="34" charset="-122"/>
            </a:endParaRPr>
          </a:p>
        </p:txBody>
      </p:sp>
      <p:sp>
        <p:nvSpPr>
          <p:cNvPr id="1049510" name="页脚占位符 1049610"/>
          <p:cNvSpPr>
            <a:spLocks noGrp="1"/>
          </p:cNvSpPr>
          <p:nvPr>
            <p:ph type="ftr" sz="quarter" idx="3"/>
          </p:nvPr>
        </p:nvSpPr>
        <p:spPr>
          <a:xfrm>
            <a:off x="4038600" y="6356350"/>
            <a:ext cx="4114800" cy="365125"/>
          </a:xfrm>
          <a:prstGeom prst="rect">
            <a:avLst/>
          </a:prstGeom>
          <a:noFill/>
          <a:ln>
            <a:noFill/>
          </a:ln>
        </p:spPr>
        <p:txBody>
          <a:bodyPr vert="horz" lIns="121917" tIns="60958" rIns="121917" bIns="60958" anchor="t"/>
          <a:lstStyle>
            <a:lvl1pPr marL="0" indent="0"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5pPr>
          </a:lstStyle>
          <a:p>
            <a:pPr lvl="0" eaLnBrk="1" latinLnBrk="1" hangingPunct="1">
              <a:buFontTx/>
              <a:buNone/>
            </a:pPr>
            <a:endParaRPr lang="zh-CN" altLang="en-US">
              <a:solidFill>
                <a:srgbClr val="000000"/>
              </a:solidFill>
              <a:latin typeface="Arial" panose="020B0604020202020204" pitchFamily="34" charset="0"/>
              <a:ea typeface="微软雅黑" panose="020B0503020204020204" pitchFamily="34" charset="-122"/>
            </a:endParaRPr>
          </a:p>
        </p:txBody>
      </p:sp>
      <p:sp>
        <p:nvSpPr>
          <p:cNvPr id="1049511" name="灯片编号占位符 1049611"/>
          <p:cNvSpPr>
            <a:spLocks noGrp="1"/>
          </p:cNvSpPr>
          <p:nvPr>
            <p:ph type="sldNum" sz="quarter" idx="4"/>
          </p:nvPr>
        </p:nvSpPr>
        <p:spPr>
          <a:xfrm>
            <a:off x="8610600" y="6356350"/>
            <a:ext cx="2743200" cy="365125"/>
          </a:xfrm>
          <a:prstGeom prst="rect">
            <a:avLst/>
          </a:prstGeom>
          <a:noFill/>
          <a:ln>
            <a:noFill/>
          </a:ln>
        </p:spPr>
        <p:txBody>
          <a:bodyPr vert="horz" lIns="121917" tIns="60958" rIns="121917" bIns="60958" anchor="t"/>
          <a:lstStyle>
            <a:lvl1pPr marL="0" indent="0"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5pPr>
          </a:lstStyle>
          <a:p>
            <a:pPr lvl="0" eaLnBrk="1" latinLnBrk="1" hangingPunct="1">
              <a:buFontTx/>
              <a:buNone/>
            </a:pPr>
            <a:fld id="{566ABCEB-ACFC-4714-9973-3DA970169C29}" type="slidenum">
              <a:rPr lang="zh-CN" altLang="en-US">
                <a:solidFill>
                  <a:srgbClr val="000000"/>
                </a:solidFill>
                <a:latin typeface="Arial" panose="020B0604020202020204" pitchFamily="34" charset="0"/>
                <a:ea typeface="微软雅黑" panose="020B0503020204020204" pitchFamily="34" charset="-122"/>
              </a:rPr>
            </a:fld>
            <a:endParaRPr lang="zh-CN" altLang="en-US">
              <a:solidFill>
                <a:srgbClr val="000000"/>
              </a:solidFill>
              <a:latin typeface="Arial" panose="020B0604020202020204" pitchFamily="34" charset="0"/>
              <a:ea typeface="微软雅黑" panose="020B0503020204020204" pitchFamily="34" charset="-122"/>
            </a:endParaRPr>
          </a:p>
        </p:txBody>
      </p:sp>
      <p:sp>
        <p:nvSpPr>
          <p:cNvPr id="1049512" name="Text Placeholder 2"/>
          <p:cNvSpPr>
            <a:spLocks noGrp="1"/>
          </p:cNvSpPr>
          <p:nvPr>
            <p:ph type="body" idx="1"/>
          </p:nvPr>
        </p:nvSpPr>
        <p:spPr>
          <a:xfrm>
            <a:off x="831851" y="4589464"/>
            <a:ext cx="10515600" cy="1500187"/>
          </a:xfrm>
          <a:prstGeom prst="rect">
            <a:avLst/>
          </a:prstGeom>
        </p:spPr>
        <p:txBody>
          <a:bodyPr lIns="121917" tIns="60958" rIns="121917" bIns="60958"/>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1049513" name="Title 1"/>
          <p:cNvSpPr>
            <a:spLocks noGrp="1"/>
          </p:cNvSpPr>
          <p:nvPr>
            <p:ph type="title"/>
          </p:nvPr>
        </p:nvSpPr>
        <p:spPr>
          <a:xfrm>
            <a:off x="831851" y="1709740"/>
            <a:ext cx="10515600" cy="2852737"/>
          </a:xfrm>
          <a:prstGeom prst="rect">
            <a:avLst/>
          </a:prstGeom>
        </p:spPr>
        <p:txBody>
          <a:bodyPr lIns="121917" tIns="60958" rIns="121917" bIns="60958" anchor="b"/>
          <a:lstStyle>
            <a:lvl1pPr>
              <a:defRPr sz="6000"/>
            </a:lvl1pPr>
          </a:lstStyle>
          <a:p>
            <a:r>
              <a:rPr lang="zh-CN" altLang="en-US"/>
              <a:t>单击此处编辑母版标题样式</a:t>
            </a:r>
            <a:endParaRPr lang="en-US"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cSld>
    <p:bg>
      <p:bgPr>
        <a:blipFill rotWithShape="0">
          <a:blip r:embed="rId2"/>
          <a:srcRect/>
          <a:stretch>
            <a:fillRect/>
          </a:stretch>
        </a:blipFill>
        <a:effectLst/>
      </p:bgPr>
    </p:bg>
    <p:spTree>
      <p:nvGrpSpPr>
        <p:cNvPr id="555" name=""/>
        <p:cNvGrpSpPr/>
        <p:nvPr/>
      </p:nvGrpSpPr>
      <p:grpSpPr>
        <a:xfrm>
          <a:off x="0" y="0"/>
          <a:ext cx="0" cy="0"/>
          <a:chOff x="0" y="0"/>
          <a:chExt cx="0" cy="0"/>
        </a:xfrm>
      </p:grpSpPr>
      <p:sp>
        <p:nvSpPr>
          <p:cNvPr id="1049476" name="日期占位符 1049614"/>
          <p:cNvSpPr>
            <a:spLocks noGrp="1"/>
          </p:cNvSpPr>
          <p:nvPr>
            <p:ph type="dt" sz="half" idx="2"/>
          </p:nvPr>
        </p:nvSpPr>
        <p:spPr>
          <a:xfrm>
            <a:off x="838200" y="6356350"/>
            <a:ext cx="2743200" cy="365125"/>
          </a:xfrm>
          <a:prstGeom prst="rect">
            <a:avLst/>
          </a:prstGeom>
          <a:noFill/>
          <a:ln>
            <a:noFill/>
          </a:ln>
        </p:spPr>
        <p:txBody>
          <a:bodyPr vert="horz" lIns="121917" tIns="60958" rIns="121917" bIns="60958" anchor="t"/>
          <a:lstStyle>
            <a:lvl1pPr marL="0" indent="0"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5pPr>
          </a:lstStyle>
          <a:p>
            <a:pPr lvl="0" eaLnBrk="1" latinLnBrk="1" hangingPunct="1">
              <a:buFontTx/>
              <a:buNone/>
            </a:pPr>
            <a:fld id="{566ABCEB-ACFC-4714-9973-3DA970169C29}" type="datetime1">
              <a:rPr lang="zh-CN" altLang="en-US">
                <a:solidFill>
                  <a:srgbClr val="000000"/>
                </a:solidFill>
                <a:latin typeface="Arial" panose="020B0604020202020204" pitchFamily="34" charset="0"/>
                <a:ea typeface="微软雅黑" panose="020B0503020204020204" pitchFamily="34" charset="-122"/>
              </a:rPr>
            </a:fld>
            <a:endParaRPr lang="zh-CN" altLang="en-US">
              <a:solidFill>
                <a:srgbClr val="000000"/>
              </a:solidFill>
              <a:latin typeface="Arial" panose="020B0604020202020204" pitchFamily="34" charset="0"/>
              <a:ea typeface="微软雅黑" panose="020B0503020204020204" pitchFamily="34" charset="-122"/>
            </a:endParaRPr>
          </a:p>
        </p:txBody>
      </p:sp>
      <p:sp>
        <p:nvSpPr>
          <p:cNvPr id="1049477" name="页脚占位符 1049615"/>
          <p:cNvSpPr>
            <a:spLocks noGrp="1"/>
          </p:cNvSpPr>
          <p:nvPr>
            <p:ph type="ftr" sz="quarter" idx="3"/>
          </p:nvPr>
        </p:nvSpPr>
        <p:spPr>
          <a:xfrm>
            <a:off x="4038600" y="6356350"/>
            <a:ext cx="4114800" cy="365125"/>
          </a:xfrm>
          <a:prstGeom prst="rect">
            <a:avLst/>
          </a:prstGeom>
          <a:noFill/>
          <a:ln>
            <a:noFill/>
          </a:ln>
        </p:spPr>
        <p:txBody>
          <a:bodyPr vert="horz" lIns="121917" tIns="60958" rIns="121917" bIns="60958" anchor="t"/>
          <a:lstStyle>
            <a:lvl1pPr marL="0" indent="0"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5pPr>
          </a:lstStyle>
          <a:p>
            <a:pPr lvl="0" eaLnBrk="1" latinLnBrk="1" hangingPunct="1">
              <a:buFontTx/>
              <a:buNone/>
            </a:pPr>
            <a:endParaRPr lang="zh-CN" altLang="en-US">
              <a:solidFill>
                <a:srgbClr val="000000"/>
              </a:solidFill>
              <a:latin typeface="Arial" panose="020B0604020202020204" pitchFamily="34" charset="0"/>
              <a:ea typeface="微软雅黑" panose="020B0503020204020204" pitchFamily="34" charset="-122"/>
            </a:endParaRPr>
          </a:p>
        </p:txBody>
      </p:sp>
      <p:sp>
        <p:nvSpPr>
          <p:cNvPr id="1049478" name="灯片编号占位符 1049616"/>
          <p:cNvSpPr>
            <a:spLocks noGrp="1"/>
          </p:cNvSpPr>
          <p:nvPr>
            <p:ph type="sldNum" sz="quarter" idx="4"/>
          </p:nvPr>
        </p:nvSpPr>
        <p:spPr>
          <a:xfrm>
            <a:off x="8610600" y="6356350"/>
            <a:ext cx="2743200" cy="365125"/>
          </a:xfrm>
          <a:prstGeom prst="rect">
            <a:avLst/>
          </a:prstGeom>
          <a:noFill/>
          <a:ln>
            <a:noFill/>
          </a:ln>
        </p:spPr>
        <p:txBody>
          <a:bodyPr vert="horz" lIns="121917" tIns="60958" rIns="121917" bIns="60958" anchor="t"/>
          <a:lstStyle>
            <a:lvl1pPr marL="0" indent="0"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5pPr>
          </a:lstStyle>
          <a:p>
            <a:pPr lvl="0" eaLnBrk="1" latinLnBrk="1" hangingPunct="1">
              <a:buFontTx/>
              <a:buNone/>
            </a:pPr>
            <a:fld id="{566ABCEB-ACFC-4714-9973-3DA970169C29}" type="slidenum">
              <a:rPr lang="zh-CN" altLang="en-US">
                <a:solidFill>
                  <a:srgbClr val="000000"/>
                </a:solidFill>
                <a:latin typeface="Arial" panose="020B0604020202020204" pitchFamily="34" charset="0"/>
                <a:ea typeface="微软雅黑" panose="020B0503020204020204" pitchFamily="34" charset="-122"/>
              </a:rPr>
            </a:fld>
            <a:endParaRPr lang="zh-CN" altLang="en-US">
              <a:solidFill>
                <a:srgbClr val="000000"/>
              </a:solidFill>
              <a:latin typeface="Arial" panose="020B0604020202020204" pitchFamily="34" charset="0"/>
              <a:ea typeface="微软雅黑" panose="020B0503020204020204" pitchFamily="34" charset="-122"/>
            </a:endParaRPr>
          </a:p>
        </p:txBody>
      </p:sp>
      <p:sp>
        <p:nvSpPr>
          <p:cNvPr id="1049479" name="Content Placeholder 3"/>
          <p:cNvSpPr>
            <a:spLocks noGrp="1"/>
          </p:cNvSpPr>
          <p:nvPr>
            <p:ph sz="half" idx="12"/>
          </p:nvPr>
        </p:nvSpPr>
        <p:spPr>
          <a:xfrm>
            <a:off x="6172200" y="1825625"/>
            <a:ext cx="5181600" cy="4351339"/>
          </a:xfrm>
          <a:prstGeom prst="rect">
            <a:avLst/>
          </a:prstGeom>
        </p:spPr>
        <p:txBody>
          <a:bodyPr lIns="121917" tIns="60958" rIns="121917" bIns="60958"/>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1049480" name="Content Placeholder 2"/>
          <p:cNvSpPr>
            <a:spLocks noGrp="1"/>
          </p:cNvSpPr>
          <p:nvPr>
            <p:ph sz="half" idx="1"/>
          </p:nvPr>
        </p:nvSpPr>
        <p:spPr>
          <a:xfrm>
            <a:off x="838200" y="1825625"/>
            <a:ext cx="5181600" cy="4351339"/>
          </a:xfrm>
          <a:prstGeom prst="rect">
            <a:avLst/>
          </a:prstGeom>
        </p:spPr>
        <p:txBody>
          <a:bodyPr lIns="121917" tIns="60958" rIns="121917" bIns="60958"/>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1049481" name="Title 1"/>
          <p:cNvSpPr>
            <a:spLocks noGrp="1"/>
          </p:cNvSpPr>
          <p:nvPr>
            <p:ph type="title"/>
          </p:nvPr>
        </p:nvSpPr>
        <p:spPr>
          <a:xfrm>
            <a:off x="838200" y="365125"/>
            <a:ext cx="10515600" cy="1325563"/>
          </a:xfrm>
          <a:prstGeom prst="rect">
            <a:avLst/>
          </a:prstGeom>
        </p:spPr>
        <p:txBody>
          <a:bodyPr lIns="121917" tIns="60958" rIns="121917" bIns="60958"/>
          <a:p>
            <a:r>
              <a:rPr lang="zh-CN" altLang="en-US"/>
              <a:t>单击此处编辑母版标题样式</a:t>
            </a:r>
            <a:endParaRPr lang="en-US"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cSld>
    <p:bg>
      <p:bgPr>
        <a:blipFill rotWithShape="0">
          <a:blip r:embed="rId2"/>
          <a:srcRect/>
          <a:stretch>
            <a:fillRect/>
          </a:stretch>
        </a:blipFill>
        <a:effectLst/>
      </p:bgPr>
    </p:bg>
    <p:spTree>
      <p:nvGrpSpPr>
        <p:cNvPr id="573" name=""/>
        <p:cNvGrpSpPr/>
        <p:nvPr/>
      </p:nvGrpSpPr>
      <p:grpSpPr>
        <a:xfrm>
          <a:off x="0" y="0"/>
          <a:ext cx="0" cy="0"/>
          <a:chOff x="0" y="0"/>
          <a:chExt cx="0" cy="0"/>
        </a:xfrm>
      </p:grpSpPr>
      <p:sp>
        <p:nvSpPr>
          <p:cNvPr id="1049501" name="日期占位符 1049620"/>
          <p:cNvSpPr>
            <a:spLocks noGrp="1"/>
          </p:cNvSpPr>
          <p:nvPr>
            <p:ph type="dt" sz="half" idx="2"/>
          </p:nvPr>
        </p:nvSpPr>
        <p:spPr>
          <a:xfrm>
            <a:off x="838200" y="6356350"/>
            <a:ext cx="2743200" cy="365125"/>
          </a:xfrm>
          <a:prstGeom prst="rect">
            <a:avLst/>
          </a:prstGeom>
          <a:noFill/>
          <a:ln>
            <a:noFill/>
          </a:ln>
        </p:spPr>
        <p:txBody>
          <a:bodyPr vert="horz" lIns="121917" tIns="60958" rIns="121917" bIns="60958" anchor="t"/>
          <a:lstStyle>
            <a:lvl1pPr marL="0" indent="0"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5pPr>
          </a:lstStyle>
          <a:p>
            <a:pPr lvl="0" eaLnBrk="1" latinLnBrk="1" hangingPunct="1">
              <a:buFontTx/>
              <a:buNone/>
            </a:pPr>
            <a:fld id="{566ABCEB-ACFC-4714-9973-3DA970169C29}" type="datetime1">
              <a:rPr lang="zh-CN" altLang="en-US">
                <a:solidFill>
                  <a:srgbClr val="000000"/>
                </a:solidFill>
                <a:latin typeface="Arial" panose="020B0604020202020204" pitchFamily="34" charset="0"/>
                <a:ea typeface="微软雅黑" panose="020B0503020204020204" pitchFamily="34" charset="-122"/>
              </a:rPr>
            </a:fld>
            <a:endParaRPr lang="zh-CN" altLang="en-US">
              <a:solidFill>
                <a:srgbClr val="000000"/>
              </a:solidFill>
              <a:latin typeface="Arial" panose="020B0604020202020204" pitchFamily="34" charset="0"/>
              <a:ea typeface="微软雅黑" panose="020B0503020204020204" pitchFamily="34" charset="-122"/>
            </a:endParaRPr>
          </a:p>
        </p:txBody>
      </p:sp>
      <p:sp>
        <p:nvSpPr>
          <p:cNvPr id="1049502" name="页脚占位符 1049621"/>
          <p:cNvSpPr>
            <a:spLocks noGrp="1"/>
          </p:cNvSpPr>
          <p:nvPr>
            <p:ph type="ftr" sz="quarter" idx="3"/>
          </p:nvPr>
        </p:nvSpPr>
        <p:spPr>
          <a:xfrm>
            <a:off x="4038600" y="6356350"/>
            <a:ext cx="4114800" cy="365125"/>
          </a:xfrm>
          <a:prstGeom prst="rect">
            <a:avLst/>
          </a:prstGeom>
          <a:noFill/>
          <a:ln>
            <a:noFill/>
          </a:ln>
        </p:spPr>
        <p:txBody>
          <a:bodyPr vert="horz" lIns="121917" tIns="60958" rIns="121917" bIns="60958" anchor="t"/>
          <a:lstStyle>
            <a:lvl1pPr marL="0" indent="0"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5pPr>
          </a:lstStyle>
          <a:p>
            <a:pPr lvl="0" eaLnBrk="1" latinLnBrk="1" hangingPunct="1">
              <a:buFontTx/>
              <a:buNone/>
            </a:pPr>
            <a:endParaRPr lang="zh-CN" altLang="en-US">
              <a:solidFill>
                <a:srgbClr val="000000"/>
              </a:solidFill>
              <a:latin typeface="Arial" panose="020B0604020202020204" pitchFamily="34" charset="0"/>
              <a:ea typeface="微软雅黑" panose="020B0503020204020204" pitchFamily="34" charset="-122"/>
            </a:endParaRPr>
          </a:p>
        </p:txBody>
      </p:sp>
      <p:sp>
        <p:nvSpPr>
          <p:cNvPr id="1049503" name="灯片编号占位符 1049622"/>
          <p:cNvSpPr>
            <a:spLocks noGrp="1"/>
          </p:cNvSpPr>
          <p:nvPr>
            <p:ph type="sldNum" sz="quarter" idx="4"/>
          </p:nvPr>
        </p:nvSpPr>
        <p:spPr>
          <a:xfrm>
            <a:off x="8610600" y="6356350"/>
            <a:ext cx="2743200" cy="365125"/>
          </a:xfrm>
          <a:prstGeom prst="rect">
            <a:avLst/>
          </a:prstGeom>
          <a:noFill/>
          <a:ln>
            <a:noFill/>
          </a:ln>
        </p:spPr>
        <p:txBody>
          <a:bodyPr vert="horz" lIns="121917" tIns="60958" rIns="121917" bIns="60958" anchor="t"/>
          <a:lstStyle>
            <a:lvl1pPr marL="0" indent="0"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5pPr>
          </a:lstStyle>
          <a:p>
            <a:pPr lvl="0" eaLnBrk="1" latinLnBrk="1" hangingPunct="1">
              <a:buFontTx/>
              <a:buNone/>
            </a:pPr>
            <a:fld id="{566ABCEB-ACFC-4714-9973-3DA970169C29}" type="slidenum">
              <a:rPr lang="zh-CN" altLang="en-US">
                <a:solidFill>
                  <a:srgbClr val="000000"/>
                </a:solidFill>
                <a:latin typeface="Arial" panose="020B0604020202020204" pitchFamily="34" charset="0"/>
                <a:ea typeface="微软雅黑" panose="020B0503020204020204" pitchFamily="34" charset="-122"/>
              </a:rPr>
            </a:fld>
            <a:endParaRPr lang="zh-CN" altLang="en-US">
              <a:solidFill>
                <a:srgbClr val="000000"/>
              </a:solidFill>
              <a:latin typeface="Arial" panose="020B0604020202020204" pitchFamily="34" charset="0"/>
              <a:ea typeface="微软雅黑" panose="020B0503020204020204" pitchFamily="34" charset="-122"/>
            </a:endParaRPr>
          </a:p>
        </p:txBody>
      </p:sp>
      <p:sp>
        <p:nvSpPr>
          <p:cNvPr id="1049504" name="Content Placeholder 5"/>
          <p:cNvSpPr>
            <a:spLocks noGrp="1"/>
          </p:cNvSpPr>
          <p:nvPr>
            <p:ph sz="quarter" idx="14"/>
          </p:nvPr>
        </p:nvSpPr>
        <p:spPr>
          <a:xfrm>
            <a:off x="6172201" y="2505075"/>
            <a:ext cx="5183188" cy="3684588"/>
          </a:xfrm>
          <a:prstGeom prst="rect">
            <a:avLst/>
          </a:prstGeom>
        </p:spPr>
        <p:txBody>
          <a:bodyPr lIns="121917" tIns="60958" rIns="121917" bIns="60958"/>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1049505" name="Text Placeholder 4"/>
          <p:cNvSpPr>
            <a:spLocks noGrp="1"/>
          </p:cNvSpPr>
          <p:nvPr>
            <p:ph type="body" sz="quarter" idx="13"/>
          </p:nvPr>
        </p:nvSpPr>
        <p:spPr>
          <a:xfrm>
            <a:off x="6172201" y="1681163"/>
            <a:ext cx="5183188" cy="823912"/>
          </a:xfrm>
          <a:prstGeom prst="rect">
            <a:avLst/>
          </a:prstGeom>
        </p:spPr>
        <p:txBody>
          <a:bodyPr lIns="121917" tIns="60958" rIns="121917" bIns="60958"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1049506" name="Content Placeholder 3"/>
          <p:cNvSpPr>
            <a:spLocks noGrp="1"/>
          </p:cNvSpPr>
          <p:nvPr>
            <p:ph sz="half" idx="12"/>
          </p:nvPr>
        </p:nvSpPr>
        <p:spPr>
          <a:xfrm>
            <a:off x="839789" y="2505075"/>
            <a:ext cx="5157787" cy="3684588"/>
          </a:xfrm>
          <a:prstGeom prst="rect">
            <a:avLst/>
          </a:prstGeom>
        </p:spPr>
        <p:txBody>
          <a:bodyPr lIns="121917" tIns="60958" rIns="121917" bIns="60958"/>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1049507" name="Text Placeholder 2"/>
          <p:cNvSpPr>
            <a:spLocks noGrp="1"/>
          </p:cNvSpPr>
          <p:nvPr>
            <p:ph type="body" idx="1"/>
          </p:nvPr>
        </p:nvSpPr>
        <p:spPr>
          <a:xfrm>
            <a:off x="839789" y="1681163"/>
            <a:ext cx="5157787" cy="823912"/>
          </a:xfrm>
          <a:prstGeom prst="rect">
            <a:avLst/>
          </a:prstGeom>
        </p:spPr>
        <p:txBody>
          <a:bodyPr lIns="121917" tIns="60958" rIns="121917" bIns="60958"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1049508" name="Title 1"/>
          <p:cNvSpPr>
            <a:spLocks noGrp="1"/>
          </p:cNvSpPr>
          <p:nvPr>
            <p:ph type="title"/>
          </p:nvPr>
        </p:nvSpPr>
        <p:spPr>
          <a:xfrm>
            <a:off x="839788" y="365125"/>
            <a:ext cx="10515600" cy="1325563"/>
          </a:xfrm>
          <a:prstGeom prst="rect">
            <a:avLst/>
          </a:prstGeom>
        </p:spPr>
        <p:txBody>
          <a:bodyPr lIns="121917" tIns="60958" rIns="121917" bIns="60958"/>
          <a:p>
            <a:r>
              <a:rPr lang="zh-CN" altLang="en-US"/>
              <a:t>单击此处编辑母版标题样式</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537" name=""/>
        <p:cNvGrpSpPr/>
        <p:nvPr/>
      </p:nvGrpSpPr>
      <p:grpSpPr>
        <a:xfrm>
          <a:off x="0" y="0"/>
          <a:ext cx="0" cy="0"/>
          <a:chOff x="0" y="0"/>
          <a:chExt cx="0" cy="0"/>
        </a:xfrm>
      </p:grpSpPr>
      <p:sp>
        <p:nvSpPr>
          <p:cNvPr id="1049450" name="标题 1"/>
          <p:cNvSpPr>
            <a:spLocks noGrp="1"/>
          </p:cNvSpPr>
          <p:nvPr>
            <p:ph type="title"/>
          </p:nvPr>
        </p:nvSpPr>
        <p:spPr>
          <a:xfrm>
            <a:off x="609600" y="274639"/>
            <a:ext cx="10972800" cy="1143000"/>
          </a:xfrm>
          <a:prstGeom prst="rect">
            <a:avLst/>
          </a:prstGeom>
        </p:spPr>
        <p:txBody>
          <a:bodyPr lIns="91426" tIns="45718" rIns="91426" bIns="45718"/>
          <a:p>
            <a:r>
              <a:rPr lang="zh-CN" altLang="en-US" noProof="1"/>
              <a:t>单击此处编辑母版标题样式</a:t>
            </a:r>
            <a:endParaRPr lang="zh-CN" altLang="en-US" noProof="1"/>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cSld>
    <p:bg>
      <p:bgPr>
        <a:blipFill rotWithShape="0">
          <a:blip r:embed="rId2"/>
          <a:srcRect/>
          <a:stretch>
            <a:fillRect/>
          </a:stretch>
        </a:blipFill>
        <a:effectLst/>
      </p:bgPr>
    </p:bg>
    <p:spTree>
      <p:nvGrpSpPr>
        <p:cNvPr id="173" name=""/>
        <p:cNvGrpSpPr/>
        <p:nvPr/>
      </p:nvGrpSpPr>
      <p:grpSpPr>
        <a:xfrm>
          <a:off x="0" y="0"/>
          <a:ext cx="0" cy="0"/>
          <a:chOff x="0" y="0"/>
          <a:chExt cx="0" cy="0"/>
        </a:xfrm>
      </p:grpSpPr>
      <p:sp>
        <p:nvSpPr>
          <p:cNvPr id="1048681" name="日期占位符 1048666"/>
          <p:cNvSpPr>
            <a:spLocks noGrp="1"/>
          </p:cNvSpPr>
          <p:nvPr>
            <p:ph type="dt" sz="half" idx="2"/>
          </p:nvPr>
        </p:nvSpPr>
        <p:spPr>
          <a:xfrm>
            <a:off x="838200" y="6356350"/>
            <a:ext cx="2743200" cy="365125"/>
          </a:xfrm>
          <a:prstGeom prst="rect">
            <a:avLst/>
          </a:prstGeom>
          <a:noFill/>
          <a:ln>
            <a:noFill/>
          </a:ln>
        </p:spPr>
        <p:txBody>
          <a:bodyPr vert="horz" lIns="121917" tIns="60958" rIns="121917" bIns="60958" anchor="t"/>
          <a:lstStyle>
            <a:lvl1pPr marL="0" indent="0"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5pPr>
          </a:lstStyle>
          <a:p>
            <a:pPr lvl="0" eaLnBrk="1" latinLnBrk="1" hangingPunct="1">
              <a:buFontTx/>
              <a:buNone/>
            </a:pPr>
            <a:fld id="{566ABCEB-ACFC-4714-9973-3DA970169C29}" type="datetime1">
              <a:rPr lang="zh-CN" altLang="en-US">
                <a:solidFill>
                  <a:srgbClr val="000000"/>
                </a:solidFill>
                <a:latin typeface="Arial" panose="020B0604020202020204" pitchFamily="34" charset="0"/>
                <a:ea typeface="微软雅黑" panose="020B0503020204020204" pitchFamily="34" charset="-122"/>
              </a:rPr>
            </a:fld>
            <a:endParaRPr lang="zh-CN" altLang="en-US">
              <a:solidFill>
                <a:srgbClr val="000000"/>
              </a:solidFill>
              <a:latin typeface="Arial" panose="020B0604020202020204" pitchFamily="34" charset="0"/>
              <a:ea typeface="微软雅黑" panose="020B0503020204020204" pitchFamily="34" charset="-122"/>
            </a:endParaRPr>
          </a:p>
        </p:txBody>
      </p:sp>
      <p:sp>
        <p:nvSpPr>
          <p:cNvPr id="1048682" name="页脚占位符 1048667"/>
          <p:cNvSpPr>
            <a:spLocks noGrp="1"/>
          </p:cNvSpPr>
          <p:nvPr>
            <p:ph type="ftr" sz="quarter" idx="3"/>
          </p:nvPr>
        </p:nvSpPr>
        <p:spPr>
          <a:xfrm>
            <a:off x="4038600" y="6356350"/>
            <a:ext cx="4114800" cy="365125"/>
          </a:xfrm>
          <a:prstGeom prst="rect">
            <a:avLst/>
          </a:prstGeom>
          <a:noFill/>
          <a:ln>
            <a:noFill/>
          </a:ln>
        </p:spPr>
        <p:txBody>
          <a:bodyPr vert="horz" lIns="121917" tIns="60958" rIns="121917" bIns="60958" anchor="t"/>
          <a:lstStyle>
            <a:lvl1pPr marL="0" indent="0"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5pPr>
          </a:lstStyle>
          <a:p>
            <a:pPr lvl="0" eaLnBrk="1" latinLnBrk="1" hangingPunct="1">
              <a:buFontTx/>
              <a:buNone/>
            </a:pPr>
            <a:endParaRPr lang="zh-CN" altLang="en-US">
              <a:solidFill>
                <a:srgbClr val="000000"/>
              </a:solidFill>
              <a:latin typeface="Arial" panose="020B0604020202020204" pitchFamily="34" charset="0"/>
              <a:ea typeface="微软雅黑" panose="020B0503020204020204" pitchFamily="34" charset="-122"/>
            </a:endParaRPr>
          </a:p>
        </p:txBody>
      </p:sp>
      <p:sp>
        <p:nvSpPr>
          <p:cNvPr id="1048683" name="灯片编号占位符 1048668"/>
          <p:cNvSpPr>
            <a:spLocks noGrp="1"/>
          </p:cNvSpPr>
          <p:nvPr>
            <p:ph type="sldNum" sz="quarter" idx="4"/>
          </p:nvPr>
        </p:nvSpPr>
        <p:spPr>
          <a:xfrm>
            <a:off x="8610600" y="6356350"/>
            <a:ext cx="2743200" cy="365125"/>
          </a:xfrm>
          <a:prstGeom prst="rect">
            <a:avLst/>
          </a:prstGeom>
          <a:noFill/>
          <a:ln>
            <a:noFill/>
          </a:ln>
        </p:spPr>
        <p:txBody>
          <a:bodyPr vert="horz" lIns="121917" tIns="60958" rIns="121917" bIns="60958" anchor="t"/>
          <a:lstStyle>
            <a:lvl1pPr marL="0" indent="0"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5pPr>
          </a:lstStyle>
          <a:p>
            <a:pPr lvl="0" eaLnBrk="1" latinLnBrk="1" hangingPunct="1">
              <a:buFontTx/>
              <a:buNone/>
            </a:pPr>
            <a:fld id="{566ABCEB-ACFC-4714-9973-3DA970169C29}" type="slidenum">
              <a:rPr lang="zh-CN" altLang="en-US">
                <a:solidFill>
                  <a:srgbClr val="000000"/>
                </a:solidFill>
                <a:latin typeface="Arial" panose="020B0604020202020204" pitchFamily="34" charset="0"/>
                <a:ea typeface="微软雅黑" panose="020B0503020204020204" pitchFamily="34" charset="-122"/>
              </a:rPr>
            </a:fld>
            <a:endParaRPr lang="zh-CN" altLang="en-US">
              <a:solidFill>
                <a:srgbClr val="000000"/>
              </a:solidFill>
              <a:latin typeface="Arial" panose="020B0604020202020204" pitchFamily="34" charset="0"/>
              <a:ea typeface="微软雅黑" panose="020B0503020204020204" pitchFamily="34" charset="-122"/>
            </a:endParaRPr>
          </a:p>
        </p:txBody>
      </p:sp>
      <p:sp>
        <p:nvSpPr>
          <p:cNvPr id="1048684" name="Title 1"/>
          <p:cNvSpPr>
            <a:spLocks noGrp="1"/>
          </p:cNvSpPr>
          <p:nvPr>
            <p:ph type="title"/>
          </p:nvPr>
        </p:nvSpPr>
        <p:spPr>
          <a:xfrm>
            <a:off x="838200" y="365125"/>
            <a:ext cx="10515600" cy="1325563"/>
          </a:xfrm>
          <a:prstGeom prst="rect">
            <a:avLst/>
          </a:prstGeom>
        </p:spPr>
        <p:txBody>
          <a:bodyPr lIns="121917" tIns="60958" rIns="121917" bIns="60958"/>
          <a:p>
            <a:r>
              <a:rPr lang="zh-CN" altLang="en-US"/>
              <a:t>单击此处编辑母版标题样式</a:t>
            </a:r>
            <a:endParaRPr lang="en-US"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cSld>
    <p:bg>
      <p:bgPr>
        <a:blipFill rotWithShape="0">
          <a:blip r:embed="rId2"/>
          <a:srcRect/>
          <a:stretch>
            <a:fillRect/>
          </a:stretch>
        </a:blipFill>
        <a:effectLst/>
      </p:bgPr>
    </p:bg>
    <p:spTree>
      <p:nvGrpSpPr>
        <p:cNvPr id="111" name=""/>
        <p:cNvGrpSpPr/>
        <p:nvPr/>
      </p:nvGrpSpPr>
      <p:grpSpPr>
        <a:xfrm>
          <a:off x="0" y="0"/>
          <a:ext cx="0" cy="0"/>
          <a:chOff x="0" y="0"/>
          <a:chExt cx="0" cy="0"/>
        </a:xfrm>
      </p:grpSpPr>
      <p:grpSp>
        <p:nvGrpSpPr>
          <p:cNvPr id="112" name="组合 276"/>
          <p:cNvGrpSpPr/>
          <p:nvPr/>
        </p:nvGrpSpPr>
        <p:grpSpPr>
          <a:xfrm>
            <a:off x="22225" y="-233362"/>
            <a:ext cx="12977812" cy="1655762"/>
            <a:chOff x="16778" y="-175027"/>
            <a:chExt cx="9733169" cy="1241828"/>
          </a:xfrm>
        </p:grpSpPr>
        <p:grpSp>
          <p:nvGrpSpPr>
            <p:cNvPr id="113" name="组合 277"/>
            <p:cNvGrpSpPr/>
            <p:nvPr/>
          </p:nvGrpSpPr>
          <p:grpSpPr>
            <a:xfrm>
              <a:off x="16778" y="195486"/>
              <a:ext cx="9733169" cy="311624"/>
              <a:chOff x="16778" y="167771"/>
              <a:chExt cx="9733169" cy="311624"/>
            </a:xfrm>
          </p:grpSpPr>
          <p:sp>
            <p:nvSpPr>
              <p:cNvPr id="1048588" name="文本框 1048587"/>
              <p:cNvSpPr txBox="1"/>
              <p:nvPr/>
            </p:nvSpPr>
            <p:spPr>
              <a:xfrm>
                <a:off x="3426504" y="167771"/>
                <a:ext cx="6323443" cy="311624"/>
              </a:xfrm>
              <a:prstGeom prst="rect">
                <a:avLst/>
              </a:prstGeom>
              <a:noFill/>
              <a:ln>
                <a:noFill/>
              </a:ln>
            </p:spPr>
            <p:txBody>
              <a:bodyPr vert="horz" lIns="91440" tIns="45720" rIns="91440" bIns="45720" anchor="t">
                <a:spAutoFit/>
              </a:bodyPr>
              <a:lstStyle>
                <a:lvl1pPr marL="0" indent="0"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5pPr>
              </a:lstStyle>
              <a:p>
                <a:pPr lvl="0"/>
                <a:r>
                  <a:rPr lang="zh-CN" altLang="en-US" sz="2100" b="1" i="1">
                    <a:solidFill>
                      <a:srgbClr val="A6A6A6"/>
                    </a:solidFill>
                    <a:latin typeface="华文楷体" pitchFamily="2" charset="-122"/>
                    <a:ea typeface="华文楷体" pitchFamily="2" charset="-122"/>
                  </a:rPr>
                  <a:t>青岛大港海关 </a:t>
                </a:r>
                <a:r>
                  <a:rPr lang="en-US" altLang="zh-CN" sz="2100" b="1" i="1">
                    <a:solidFill>
                      <a:srgbClr val="A6A6A6"/>
                    </a:solidFill>
                    <a:latin typeface="华文楷体" pitchFamily="2" charset="-122"/>
                    <a:ea typeface="华文楷体" pitchFamily="2" charset="-122"/>
                  </a:rPr>
                  <a:t>WTO/TBT-SPS</a:t>
                </a:r>
                <a:endParaRPr lang="en-US" altLang="zh-CN" sz="2100" b="1" i="1">
                  <a:solidFill>
                    <a:srgbClr val="A6A6A6"/>
                  </a:solidFill>
                  <a:latin typeface="华文楷体" pitchFamily="2" charset="-122"/>
                  <a:ea typeface="华文楷体" pitchFamily="2" charset="-122"/>
                </a:endParaRPr>
              </a:p>
            </p:txBody>
          </p:sp>
          <p:cxnSp>
            <p:nvCxnSpPr>
              <p:cNvPr id="3145728" name="直线连接符 3145727"/>
              <p:cNvCxnSpPr/>
              <p:nvPr/>
            </p:nvCxnSpPr>
            <p:spPr>
              <a:xfrm flipV="1">
                <a:off x="16778" y="303276"/>
                <a:ext cx="2539554" cy="0"/>
              </a:xfrm>
              <a:prstGeom prst="line">
                <a:avLst/>
              </a:prstGeom>
              <a:noFill/>
              <a:ln w="6350" cap="flat" cmpd="sng">
                <a:solidFill>
                  <a:schemeClr val="dk1">
                    <a:alpha val="100000"/>
                  </a:schemeClr>
                </a:solidFill>
                <a:prstDash val="solid"/>
                <a:miter/>
              </a:ln>
              <a:effectLst>
                <a:outerShdw dist="38100" dir="2700000" algn="tl">
                  <a:srgbClr val="000000">
                    <a:alpha val="39999"/>
                  </a:srgbClr>
                </a:outerShdw>
              </a:effectLst>
            </p:spPr>
          </p:cxnSp>
          <p:cxnSp>
            <p:nvCxnSpPr>
              <p:cNvPr id="3145729" name="直线连接符 3145728"/>
              <p:cNvCxnSpPr/>
              <p:nvPr/>
            </p:nvCxnSpPr>
            <p:spPr>
              <a:xfrm>
                <a:off x="6516273" y="308039"/>
                <a:ext cx="2627658" cy="0"/>
              </a:xfrm>
              <a:prstGeom prst="line">
                <a:avLst/>
              </a:prstGeom>
              <a:noFill/>
              <a:ln w="6350" cap="flat" cmpd="sng">
                <a:solidFill>
                  <a:schemeClr val="dk1">
                    <a:alpha val="100000"/>
                  </a:schemeClr>
                </a:solidFill>
                <a:prstDash val="solid"/>
                <a:miter/>
              </a:ln>
              <a:effectLst>
                <a:outerShdw dist="38100" dir="2700000" algn="tl">
                  <a:srgbClr val="000000">
                    <a:alpha val="39999"/>
                  </a:srgbClr>
                </a:outerShdw>
              </a:effectLst>
            </p:spPr>
          </p:cxnSp>
        </p:grpSp>
        <p:pic>
          <p:nvPicPr>
            <p:cNvPr id="2097153" name="图片 2097152"/>
            <p:cNvPicPr/>
            <p:nvPr/>
          </p:nvPicPr>
          <p:blipFill>
            <a:blip r:embed="rId3">
              <a:clrChange>
                <a:clrFrom>
                  <a:srgbClr val="FFFFFF"/>
                </a:clrFrom>
                <a:clrTo>
                  <a:srgbClr val="FFFFFF">
                    <a:alpha val="0"/>
                  </a:srgbClr>
                </a:clrTo>
              </a:clrChange>
            </a:blip>
            <a:srcRect/>
            <a:stretch>
              <a:fillRect/>
            </a:stretch>
          </p:blipFill>
          <p:spPr>
            <a:xfrm>
              <a:off x="2309720" y="-175027"/>
              <a:ext cx="1774427" cy="1241828"/>
            </a:xfrm>
            <a:prstGeom prst="rect">
              <a:avLst/>
            </a:prstGeom>
            <a:noFill/>
            <a:ln>
              <a:noFill/>
            </a:ln>
          </p:spPr>
        </p:pic>
      </p:gr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cSld>
    <p:bg>
      <p:bgPr>
        <a:blipFill rotWithShape="0">
          <a:blip r:embed="rId2"/>
          <a:srcRect/>
          <a:stretch>
            <a:fillRect/>
          </a:stretch>
        </a:blipFill>
        <a:effectLst/>
      </p:bgPr>
    </p:bg>
    <p:spTree>
      <p:nvGrpSpPr>
        <p:cNvPr id="155" name=""/>
        <p:cNvGrpSpPr/>
        <p:nvPr/>
      </p:nvGrpSpPr>
      <p:grpSpPr>
        <a:xfrm>
          <a:off x="0" y="0"/>
          <a:ext cx="0" cy="0"/>
          <a:chOff x="0" y="0"/>
          <a:chExt cx="0" cy="0"/>
        </a:xfrm>
      </p:grpSpPr>
      <p:grpSp>
        <p:nvGrpSpPr>
          <p:cNvPr id="156" name="组合 314"/>
          <p:cNvGrpSpPr/>
          <p:nvPr/>
        </p:nvGrpSpPr>
        <p:grpSpPr>
          <a:xfrm>
            <a:off x="0" y="5691187"/>
            <a:ext cx="12977812" cy="1655762"/>
            <a:chOff x="16778" y="-175027"/>
            <a:chExt cx="9733169" cy="1241828"/>
          </a:xfrm>
        </p:grpSpPr>
        <p:grpSp>
          <p:nvGrpSpPr>
            <p:cNvPr id="157" name="组合 315"/>
            <p:cNvGrpSpPr/>
            <p:nvPr/>
          </p:nvGrpSpPr>
          <p:grpSpPr>
            <a:xfrm>
              <a:off x="16778" y="195486"/>
              <a:ext cx="9733169" cy="311624"/>
              <a:chOff x="16778" y="167771"/>
              <a:chExt cx="9733169" cy="311624"/>
            </a:xfrm>
          </p:grpSpPr>
          <p:sp>
            <p:nvSpPr>
              <p:cNvPr id="1048659" name="文本框 1048644"/>
              <p:cNvSpPr txBox="1"/>
              <p:nvPr/>
            </p:nvSpPr>
            <p:spPr>
              <a:xfrm>
                <a:off x="3426504" y="167771"/>
                <a:ext cx="6323443" cy="311624"/>
              </a:xfrm>
              <a:prstGeom prst="rect">
                <a:avLst/>
              </a:prstGeom>
              <a:noFill/>
              <a:ln>
                <a:noFill/>
              </a:ln>
            </p:spPr>
            <p:txBody>
              <a:bodyPr vert="horz" lIns="91440" tIns="45720" rIns="91440" bIns="45720" anchor="t">
                <a:spAutoFit/>
              </a:bodyPr>
              <a:lstStyle>
                <a:lvl1pPr marL="0" indent="0"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5pPr>
              </a:lstStyle>
              <a:p>
                <a:pPr lvl="0"/>
                <a:r>
                  <a:rPr lang="zh-CN" altLang="en-US" sz="2100" b="1" i="1">
                    <a:solidFill>
                      <a:srgbClr val="A6A6A6"/>
                    </a:solidFill>
                    <a:latin typeface="华文楷体" pitchFamily="2" charset="-122"/>
                    <a:ea typeface="华文楷体" pitchFamily="2" charset="-122"/>
                  </a:rPr>
                  <a:t>青岛大港海关 </a:t>
                </a:r>
                <a:r>
                  <a:rPr lang="en-US" altLang="zh-CN" sz="2100" b="1" i="1">
                    <a:solidFill>
                      <a:srgbClr val="A6A6A6"/>
                    </a:solidFill>
                    <a:latin typeface="华文楷体" pitchFamily="2" charset="-122"/>
                    <a:ea typeface="华文楷体" pitchFamily="2" charset="-122"/>
                  </a:rPr>
                  <a:t>WTO/TBT-SPS</a:t>
                </a:r>
                <a:endParaRPr lang="en-US" altLang="zh-CN" sz="2100" b="1" i="1">
                  <a:solidFill>
                    <a:srgbClr val="A6A6A6"/>
                  </a:solidFill>
                  <a:latin typeface="华文楷体" pitchFamily="2" charset="-122"/>
                  <a:ea typeface="华文楷体" pitchFamily="2" charset="-122"/>
                </a:endParaRPr>
              </a:p>
            </p:txBody>
          </p:sp>
          <p:cxnSp>
            <p:nvCxnSpPr>
              <p:cNvPr id="3145731" name="直线连接符 3145730"/>
              <p:cNvCxnSpPr/>
              <p:nvPr/>
            </p:nvCxnSpPr>
            <p:spPr>
              <a:xfrm flipV="1">
                <a:off x="16778" y="303276"/>
                <a:ext cx="2539554" cy="0"/>
              </a:xfrm>
              <a:prstGeom prst="line">
                <a:avLst/>
              </a:prstGeom>
              <a:noFill/>
              <a:ln w="6350" cap="flat" cmpd="sng">
                <a:solidFill>
                  <a:schemeClr val="dk1">
                    <a:alpha val="100000"/>
                  </a:schemeClr>
                </a:solidFill>
                <a:prstDash val="solid"/>
                <a:miter/>
              </a:ln>
              <a:effectLst>
                <a:outerShdw dist="38100" dir="2700000" algn="tl">
                  <a:srgbClr val="000000">
                    <a:alpha val="39999"/>
                  </a:srgbClr>
                </a:outerShdw>
              </a:effectLst>
            </p:spPr>
          </p:cxnSp>
          <p:cxnSp>
            <p:nvCxnSpPr>
              <p:cNvPr id="3145732" name="直线连接符 3145731"/>
              <p:cNvCxnSpPr/>
              <p:nvPr/>
            </p:nvCxnSpPr>
            <p:spPr>
              <a:xfrm>
                <a:off x="6516273" y="308038"/>
                <a:ext cx="2627658" cy="0"/>
              </a:xfrm>
              <a:prstGeom prst="line">
                <a:avLst/>
              </a:prstGeom>
              <a:noFill/>
              <a:ln w="6350" cap="flat" cmpd="sng">
                <a:solidFill>
                  <a:schemeClr val="dk1">
                    <a:alpha val="100000"/>
                  </a:schemeClr>
                </a:solidFill>
                <a:prstDash val="solid"/>
                <a:miter/>
              </a:ln>
              <a:effectLst>
                <a:outerShdw dist="38100" dir="2700000" algn="tl">
                  <a:srgbClr val="000000">
                    <a:alpha val="39999"/>
                  </a:srgbClr>
                </a:outerShdw>
              </a:effectLst>
            </p:spPr>
          </p:cxnSp>
        </p:grpSp>
        <p:pic>
          <p:nvPicPr>
            <p:cNvPr id="2097186" name="图片 2097176"/>
            <p:cNvPicPr/>
            <p:nvPr/>
          </p:nvPicPr>
          <p:blipFill>
            <a:blip r:embed="rId3">
              <a:clrChange>
                <a:clrFrom>
                  <a:srgbClr val="FFFFFF"/>
                </a:clrFrom>
                <a:clrTo>
                  <a:srgbClr val="FFFFFF">
                    <a:alpha val="0"/>
                  </a:srgbClr>
                </a:clrTo>
              </a:clrChange>
            </a:blip>
            <a:srcRect/>
            <a:stretch>
              <a:fillRect/>
            </a:stretch>
          </p:blipFill>
          <p:spPr>
            <a:xfrm>
              <a:off x="2309720" y="-175027"/>
              <a:ext cx="1774427" cy="1241828"/>
            </a:xfrm>
            <a:prstGeom prst="rect">
              <a:avLst/>
            </a:prstGeom>
            <a:noFill/>
            <a:ln>
              <a:noFill/>
            </a:ln>
          </p:spPr>
        </p:pic>
      </p:gr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cSld>
    <p:bg>
      <p:bgPr>
        <a:blipFill rotWithShape="0">
          <a:blip r:embed="rId2"/>
          <a:srcRect/>
          <a:stretch>
            <a:fillRect/>
          </a:stretch>
        </a:blipFill>
        <a:effectLst/>
      </p:bgPr>
    </p:bg>
    <p:spTree>
      <p:nvGrpSpPr>
        <p:cNvPr id="567" name=""/>
        <p:cNvGrpSpPr/>
        <p:nvPr/>
      </p:nvGrpSpPr>
      <p:grpSpPr>
        <a:xfrm>
          <a:off x="0" y="0"/>
          <a:ext cx="0" cy="0"/>
          <a:chOff x="0" y="0"/>
          <a:chExt cx="0" cy="0"/>
        </a:xfrm>
      </p:grpSpPr>
      <p:grpSp>
        <p:nvGrpSpPr>
          <p:cNvPr id="568" name="组合 728"/>
          <p:cNvGrpSpPr/>
          <p:nvPr/>
        </p:nvGrpSpPr>
        <p:grpSpPr>
          <a:xfrm>
            <a:off x="-450850" y="-131762"/>
            <a:ext cx="9920288" cy="1655762"/>
            <a:chOff x="2309720" y="-175027"/>
            <a:chExt cx="7440227" cy="1241828"/>
          </a:xfrm>
        </p:grpSpPr>
        <p:sp>
          <p:nvSpPr>
            <p:cNvPr id="1049494" name="文本框 1049628"/>
            <p:cNvSpPr txBox="1"/>
            <p:nvPr/>
          </p:nvSpPr>
          <p:spPr>
            <a:xfrm>
              <a:off x="3426504" y="195486"/>
              <a:ext cx="6323443" cy="311624"/>
            </a:xfrm>
            <a:prstGeom prst="rect">
              <a:avLst/>
            </a:prstGeom>
            <a:noFill/>
            <a:ln>
              <a:noFill/>
            </a:ln>
          </p:spPr>
          <p:txBody>
            <a:bodyPr vert="horz" lIns="91440" tIns="45720" rIns="91440" bIns="45720" anchor="t">
              <a:spAutoFit/>
            </a:bodyPr>
            <a:lstStyle>
              <a:lvl1pPr marL="0" indent="0"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5pPr>
            </a:lstStyle>
            <a:p>
              <a:pPr lvl="0"/>
              <a:r>
                <a:rPr lang="zh-CN" altLang="en-US" sz="2100" b="1" i="1">
                  <a:solidFill>
                    <a:srgbClr val="A6A6A6"/>
                  </a:solidFill>
                  <a:latin typeface="华文楷体" pitchFamily="2" charset="-122"/>
                  <a:ea typeface="华文楷体" pitchFamily="2" charset="-122"/>
                </a:rPr>
                <a:t>青岛大港海关 </a:t>
              </a:r>
              <a:r>
                <a:rPr lang="en-US" altLang="zh-CN" sz="2100" b="1" i="1">
                  <a:solidFill>
                    <a:srgbClr val="A6A6A6"/>
                  </a:solidFill>
                  <a:latin typeface="华文楷体" pitchFamily="2" charset="-122"/>
                  <a:ea typeface="华文楷体" pitchFamily="2" charset="-122"/>
                </a:rPr>
                <a:t>WTO/TBT-SPS</a:t>
              </a:r>
              <a:endParaRPr lang="en-US" altLang="zh-CN" sz="2100" b="1" i="1">
                <a:solidFill>
                  <a:srgbClr val="A6A6A6"/>
                </a:solidFill>
                <a:latin typeface="华文楷体" pitchFamily="2" charset="-122"/>
                <a:ea typeface="华文楷体" pitchFamily="2" charset="-122"/>
              </a:endParaRPr>
            </a:p>
          </p:txBody>
        </p:sp>
        <p:pic>
          <p:nvPicPr>
            <p:cNvPr id="2097331" name="图片 2097324"/>
            <p:cNvPicPr/>
            <p:nvPr/>
          </p:nvPicPr>
          <p:blipFill>
            <a:blip r:embed="rId3">
              <a:clrChange>
                <a:clrFrom>
                  <a:srgbClr val="FFFFFF"/>
                </a:clrFrom>
                <a:clrTo>
                  <a:srgbClr val="FFFFFF">
                    <a:alpha val="0"/>
                  </a:srgbClr>
                </a:clrTo>
              </a:clrChange>
            </a:blip>
            <a:srcRect/>
            <a:stretch>
              <a:fillRect/>
            </a:stretch>
          </p:blipFill>
          <p:spPr>
            <a:xfrm>
              <a:off x="2309720" y="-175027"/>
              <a:ext cx="1774427" cy="1241828"/>
            </a:xfrm>
            <a:prstGeom prst="rect">
              <a:avLst/>
            </a:prstGeom>
            <a:noFill/>
            <a:ln>
              <a:noFill/>
            </a:ln>
          </p:spPr>
        </p:pic>
      </p:gr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cSld>
    <p:bg>
      <p:bgPr>
        <a:blipFill rotWithShape="0">
          <a:blip r:embed="rId2"/>
          <a:srcRect/>
          <a:stretch>
            <a:fillRect/>
          </a:stretch>
        </a:blipFill>
        <a:effectLst/>
      </p:bgPr>
    </p:bg>
    <p:spTree>
      <p:nvGrpSpPr>
        <p:cNvPr id="569" name=""/>
        <p:cNvGrpSpPr/>
        <p:nvPr/>
      </p:nvGrpSpPr>
      <p:grpSpPr>
        <a:xfrm>
          <a:off x="0" y="0"/>
          <a:ext cx="0" cy="0"/>
          <a:chOff x="0" y="0"/>
          <a:chExt cx="0" cy="0"/>
        </a:xfrm>
      </p:grpSpPr>
      <p:sp>
        <p:nvSpPr>
          <p:cNvPr id="1049495" name="日期占位符 1049629"/>
          <p:cNvSpPr>
            <a:spLocks noGrp="1"/>
          </p:cNvSpPr>
          <p:nvPr>
            <p:ph type="dt" sz="half" idx="2"/>
          </p:nvPr>
        </p:nvSpPr>
        <p:spPr>
          <a:xfrm>
            <a:off x="838200" y="6356350"/>
            <a:ext cx="2743200" cy="365125"/>
          </a:xfrm>
          <a:prstGeom prst="rect">
            <a:avLst/>
          </a:prstGeom>
          <a:noFill/>
          <a:ln>
            <a:noFill/>
          </a:ln>
        </p:spPr>
        <p:txBody>
          <a:bodyPr vert="horz" lIns="121917" tIns="60958" rIns="121917" bIns="60958" anchor="t"/>
          <a:lstStyle>
            <a:lvl1pPr marL="0" indent="0"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5pPr>
          </a:lstStyle>
          <a:p>
            <a:pPr lvl="0" eaLnBrk="1" latinLnBrk="1" hangingPunct="1">
              <a:buFontTx/>
              <a:buNone/>
            </a:pPr>
            <a:fld id="{566ABCEB-ACFC-4714-9973-3DA970169C29}" type="datetime1">
              <a:rPr lang="zh-CN" altLang="en-US">
                <a:solidFill>
                  <a:srgbClr val="000000"/>
                </a:solidFill>
                <a:latin typeface="Arial" panose="020B0604020202020204" pitchFamily="34" charset="0"/>
                <a:ea typeface="微软雅黑" panose="020B0503020204020204" pitchFamily="34" charset="-122"/>
              </a:rPr>
            </a:fld>
            <a:endParaRPr lang="zh-CN" altLang="en-US">
              <a:solidFill>
                <a:srgbClr val="000000"/>
              </a:solidFill>
              <a:latin typeface="Arial" panose="020B0604020202020204" pitchFamily="34" charset="0"/>
              <a:ea typeface="微软雅黑" panose="020B0503020204020204" pitchFamily="34" charset="-122"/>
            </a:endParaRPr>
          </a:p>
        </p:txBody>
      </p:sp>
      <p:sp>
        <p:nvSpPr>
          <p:cNvPr id="1049496" name="页脚占位符 1049630"/>
          <p:cNvSpPr>
            <a:spLocks noGrp="1"/>
          </p:cNvSpPr>
          <p:nvPr>
            <p:ph type="ftr" sz="quarter" idx="3"/>
          </p:nvPr>
        </p:nvSpPr>
        <p:spPr>
          <a:xfrm>
            <a:off x="4038600" y="6356350"/>
            <a:ext cx="4114800" cy="365125"/>
          </a:xfrm>
          <a:prstGeom prst="rect">
            <a:avLst/>
          </a:prstGeom>
          <a:noFill/>
          <a:ln>
            <a:noFill/>
          </a:ln>
        </p:spPr>
        <p:txBody>
          <a:bodyPr vert="horz" lIns="121917" tIns="60958" rIns="121917" bIns="60958" anchor="t"/>
          <a:lstStyle>
            <a:lvl1pPr marL="0" indent="0"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5pPr>
          </a:lstStyle>
          <a:p>
            <a:pPr lvl="0" eaLnBrk="1" latinLnBrk="1" hangingPunct="1">
              <a:buFontTx/>
              <a:buNone/>
            </a:pPr>
            <a:endParaRPr lang="zh-CN" altLang="en-US">
              <a:solidFill>
                <a:srgbClr val="000000"/>
              </a:solidFill>
              <a:latin typeface="Arial" panose="020B0604020202020204" pitchFamily="34" charset="0"/>
              <a:ea typeface="微软雅黑" panose="020B0503020204020204" pitchFamily="34" charset="-122"/>
            </a:endParaRPr>
          </a:p>
        </p:txBody>
      </p:sp>
      <p:sp>
        <p:nvSpPr>
          <p:cNvPr id="1049497" name="灯片编号占位符 1049631"/>
          <p:cNvSpPr>
            <a:spLocks noGrp="1"/>
          </p:cNvSpPr>
          <p:nvPr>
            <p:ph type="sldNum" sz="quarter" idx="4"/>
          </p:nvPr>
        </p:nvSpPr>
        <p:spPr>
          <a:xfrm>
            <a:off x="8610600" y="6356350"/>
            <a:ext cx="2743200" cy="365125"/>
          </a:xfrm>
          <a:prstGeom prst="rect">
            <a:avLst/>
          </a:prstGeom>
          <a:noFill/>
          <a:ln>
            <a:noFill/>
          </a:ln>
        </p:spPr>
        <p:txBody>
          <a:bodyPr vert="horz" lIns="121917" tIns="60958" rIns="121917" bIns="60958" anchor="t"/>
          <a:lstStyle>
            <a:lvl1pPr marL="0" indent="0"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5pPr>
          </a:lstStyle>
          <a:p>
            <a:pPr lvl="0" eaLnBrk="1" latinLnBrk="1" hangingPunct="1">
              <a:buFontTx/>
              <a:buNone/>
            </a:pPr>
            <a:fld id="{566ABCEB-ACFC-4714-9973-3DA970169C29}" type="slidenum">
              <a:rPr lang="zh-CN" altLang="en-US">
                <a:solidFill>
                  <a:srgbClr val="000000"/>
                </a:solidFill>
                <a:latin typeface="Arial" panose="020B0604020202020204" pitchFamily="34" charset="0"/>
                <a:ea typeface="微软雅黑" panose="020B0503020204020204" pitchFamily="34" charset="-122"/>
              </a:rPr>
            </a:fld>
            <a:endParaRPr lang="zh-CN" altLang="en-US">
              <a:solidFill>
                <a:srgbClr val="000000"/>
              </a:solidFill>
              <a:latin typeface="Arial" panose="020B0604020202020204" pitchFamily="34" charset="0"/>
              <a:ea typeface="微软雅黑" panose="020B0503020204020204" pitchFamily="34" charset="-122"/>
            </a:endParaRPr>
          </a:p>
        </p:txBody>
      </p:sp>
      <p:sp>
        <p:nvSpPr>
          <p:cNvPr id="1049498" name="Vertical Text Placeholder 2"/>
          <p:cNvSpPr>
            <a:spLocks noGrp="1"/>
          </p:cNvSpPr>
          <p:nvPr>
            <p:ph type="body" orient="vert" idx="1"/>
          </p:nvPr>
        </p:nvSpPr>
        <p:spPr>
          <a:xfrm>
            <a:off x="838200" y="1825625"/>
            <a:ext cx="10515600" cy="4351339"/>
          </a:xfrm>
          <a:prstGeom prst="rect">
            <a:avLst/>
          </a:prstGeom>
        </p:spPr>
        <p:txBody>
          <a:bodyPr vert="eaVert" lIns="121917" tIns="60958" rIns="121917" bIns="60958"/>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1049499" name="Title 1"/>
          <p:cNvSpPr>
            <a:spLocks noGrp="1"/>
          </p:cNvSpPr>
          <p:nvPr>
            <p:ph type="title"/>
          </p:nvPr>
        </p:nvSpPr>
        <p:spPr>
          <a:xfrm>
            <a:off x="838200" y="365125"/>
            <a:ext cx="10515600" cy="1325563"/>
          </a:xfrm>
          <a:prstGeom prst="rect">
            <a:avLst/>
          </a:prstGeom>
        </p:spPr>
        <p:txBody>
          <a:bodyPr lIns="121917" tIns="60958" rIns="121917" bIns="60958"/>
          <a:p>
            <a:r>
              <a:rPr lang="zh-CN" altLang="en-US"/>
              <a:t>单击此处编辑母版标题样式</a:t>
            </a:r>
            <a:endParaRPr lang="en-US"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cSld>
    <p:bg>
      <p:bgPr>
        <a:blipFill rotWithShape="0">
          <a:blip r:embed="rId2"/>
          <a:srcRect/>
          <a:stretch>
            <a:fillRect/>
          </a:stretch>
        </a:blipFill>
        <a:effectLst/>
      </p:bgPr>
    </p:bg>
    <p:spTree>
      <p:nvGrpSpPr>
        <p:cNvPr id="556" name=""/>
        <p:cNvGrpSpPr/>
        <p:nvPr/>
      </p:nvGrpSpPr>
      <p:grpSpPr>
        <a:xfrm>
          <a:off x="0" y="0"/>
          <a:ext cx="0" cy="0"/>
          <a:chOff x="0" y="0"/>
          <a:chExt cx="0" cy="0"/>
        </a:xfrm>
      </p:grpSpPr>
      <p:sp>
        <p:nvSpPr>
          <p:cNvPr id="1049482" name="日期占位符 1049634"/>
          <p:cNvSpPr>
            <a:spLocks noGrp="1"/>
          </p:cNvSpPr>
          <p:nvPr>
            <p:ph type="dt" sz="half" idx="2"/>
          </p:nvPr>
        </p:nvSpPr>
        <p:spPr>
          <a:xfrm>
            <a:off x="838200" y="6356350"/>
            <a:ext cx="2743200" cy="365125"/>
          </a:xfrm>
          <a:prstGeom prst="rect">
            <a:avLst/>
          </a:prstGeom>
          <a:noFill/>
          <a:ln>
            <a:noFill/>
          </a:ln>
        </p:spPr>
        <p:txBody>
          <a:bodyPr vert="horz" lIns="121917" tIns="60958" rIns="121917" bIns="60958" anchor="t"/>
          <a:lstStyle>
            <a:lvl1pPr marL="0" indent="0"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5pPr>
          </a:lstStyle>
          <a:p>
            <a:pPr lvl="0" eaLnBrk="1" latinLnBrk="1" hangingPunct="1">
              <a:buFontTx/>
              <a:buNone/>
            </a:pPr>
            <a:fld id="{566ABCEB-ACFC-4714-9973-3DA970169C29}" type="datetime1">
              <a:rPr lang="zh-CN" altLang="en-US">
                <a:solidFill>
                  <a:srgbClr val="000000"/>
                </a:solidFill>
                <a:latin typeface="Arial" panose="020B0604020202020204" pitchFamily="34" charset="0"/>
                <a:ea typeface="微软雅黑" panose="020B0503020204020204" pitchFamily="34" charset="-122"/>
              </a:rPr>
            </a:fld>
            <a:endParaRPr lang="zh-CN" altLang="en-US">
              <a:solidFill>
                <a:srgbClr val="000000"/>
              </a:solidFill>
              <a:latin typeface="Arial" panose="020B0604020202020204" pitchFamily="34" charset="0"/>
              <a:ea typeface="微软雅黑" panose="020B0503020204020204" pitchFamily="34" charset="-122"/>
            </a:endParaRPr>
          </a:p>
        </p:txBody>
      </p:sp>
      <p:sp>
        <p:nvSpPr>
          <p:cNvPr id="1049483" name="页脚占位符 1049635"/>
          <p:cNvSpPr>
            <a:spLocks noGrp="1"/>
          </p:cNvSpPr>
          <p:nvPr>
            <p:ph type="ftr" sz="quarter" idx="3"/>
          </p:nvPr>
        </p:nvSpPr>
        <p:spPr>
          <a:xfrm>
            <a:off x="4038600" y="6356350"/>
            <a:ext cx="4114800" cy="365125"/>
          </a:xfrm>
          <a:prstGeom prst="rect">
            <a:avLst/>
          </a:prstGeom>
          <a:noFill/>
          <a:ln>
            <a:noFill/>
          </a:ln>
        </p:spPr>
        <p:txBody>
          <a:bodyPr vert="horz" lIns="121917" tIns="60958" rIns="121917" bIns="60958" anchor="t"/>
          <a:lstStyle>
            <a:lvl1pPr marL="0" indent="0"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5pPr>
          </a:lstStyle>
          <a:p>
            <a:pPr lvl="0" eaLnBrk="1" latinLnBrk="1" hangingPunct="1">
              <a:buFontTx/>
              <a:buNone/>
            </a:pPr>
            <a:endParaRPr lang="zh-CN" altLang="en-US">
              <a:solidFill>
                <a:srgbClr val="000000"/>
              </a:solidFill>
              <a:latin typeface="Arial" panose="020B0604020202020204" pitchFamily="34" charset="0"/>
              <a:ea typeface="微软雅黑" panose="020B0503020204020204" pitchFamily="34" charset="-122"/>
            </a:endParaRPr>
          </a:p>
        </p:txBody>
      </p:sp>
      <p:sp>
        <p:nvSpPr>
          <p:cNvPr id="1049484" name="灯片编号占位符 1049636"/>
          <p:cNvSpPr>
            <a:spLocks noGrp="1"/>
          </p:cNvSpPr>
          <p:nvPr>
            <p:ph type="sldNum" sz="quarter" idx="4"/>
          </p:nvPr>
        </p:nvSpPr>
        <p:spPr>
          <a:xfrm>
            <a:off x="8610600" y="6356350"/>
            <a:ext cx="2743200" cy="365125"/>
          </a:xfrm>
          <a:prstGeom prst="rect">
            <a:avLst/>
          </a:prstGeom>
          <a:noFill/>
          <a:ln>
            <a:noFill/>
          </a:ln>
        </p:spPr>
        <p:txBody>
          <a:bodyPr vert="horz" lIns="121917" tIns="60958" rIns="121917" bIns="60958" anchor="t"/>
          <a:lstStyle>
            <a:lvl1pPr marL="0" indent="0"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5pPr>
          </a:lstStyle>
          <a:p>
            <a:pPr lvl="0" eaLnBrk="1" latinLnBrk="1" hangingPunct="1">
              <a:buFontTx/>
              <a:buNone/>
            </a:pPr>
            <a:fld id="{566ABCEB-ACFC-4714-9973-3DA970169C29}" type="slidenum">
              <a:rPr lang="zh-CN" altLang="en-US">
                <a:solidFill>
                  <a:srgbClr val="000000"/>
                </a:solidFill>
                <a:latin typeface="Arial" panose="020B0604020202020204" pitchFamily="34" charset="0"/>
                <a:ea typeface="微软雅黑" panose="020B0503020204020204" pitchFamily="34" charset="-122"/>
              </a:rPr>
            </a:fld>
            <a:endParaRPr lang="zh-CN" altLang="en-US">
              <a:solidFill>
                <a:srgbClr val="000000"/>
              </a:solidFill>
              <a:latin typeface="Arial" panose="020B0604020202020204" pitchFamily="34" charset="0"/>
              <a:ea typeface="微软雅黑" panose="020B0503020204020204" pitchFamily="34" charset="-122"/>
            </a:endParaRPr>
          </a:p>
        </p:txBody>
      </p:sp>
      <p:sp>
        <p:nvSpPr>
          <p:cNvPr id="1049485" name="Vertical Text Placeholder 2"/>
          <p:cNvSpPr>
            <a:spLocks noGrp="1"/>
          </p:cNvSpPr>
          <p:nvPr>
            <p:ph type="body" orient="vert" idx="1"/>
          </p:nvPr>
        </p:nvSpPr>
        <p:spPr>
          <a:xfrm>
            <a:off x="838201" y="365126"/>
            <a:ext cx="7734300" cy="5811839"/>
          </a:xfrm>
          <a:prstGeom prst="rect">
            <a:avLst/>
          </a:prstGeom>
        </p:spPr>
        <p:txBody>
          <a:bodyPr vert="eaVert" lIns="121917" tIns="60958" rIns="121917" bIns="60958"/>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1049486" name="Vertical Title 1"/>
          <p:cNvSpPr>
            <a:spLocks noGrp="1"/>
          </p:cNvSpPr>
          <p:nvPr>
            <p:ph type="title" orient="vert"/>
          </p:nvPr>
        </p:nvSpPr>
        <p:spPr>
          <a:xfrm>
            <a:off x="8724901" y="365126"/>
            <a:ext cx="2628900" cy="5811839"/>
          </a:xfrm>
          <a:prstGeom prst="rect">
            <a:avLst/>
          </a:prstGeom>
        </p:spPr>
        <p:txBody>
          <a:bodyPr vert="eaVert" lIns="121917" tIns="60958" rIns="121917" bIns="60958"/>
          <a:p>
            <a:r>
              <a:rPr lang="zh-CN" altLang="en-US"/>
              <a:t>单击此处编辑母版标题样式</a:t>
            </a:r>
            <a:endParaRPr lang="en-US"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cSld>
    <p:bg>
      <p:bgPr>
        <a:blipFill rotWithShape="0">
          <a:blip r:embed="rId2"/>
          <a:srcRect/>
          <a:stretch>
            <a:fillRect/>
          </a:stretch>
        </a:blipFill>
        <a:effectLst/>
      </p:bgPr>
    </p:bg>
    <p:spTree>
      <p:nvGrpSpPr>
        <p:cNvPr id="412" name=""/>
        <p:cNvGrpSpPr/>
        <p:nvPr/>
      </p:nvGrpSpPr>
      <p:grpSpPr>
        <a:xfrm>
          <a:off x="0" y="0"/>
          <a:ext cx="0" cy="0"/>
          <a:chOff x="0" y="0"/>
          <a:chExt cx="0" cy="0"/>
        </a:xfrm>
      </p:grpSpPr>
      <p:grpSp>
        <p:nvGrpSpPr>
          <p:cNvPr id="413" name="组合 435"/>
          <p:cNvGrpSpPr/>
          <p:nvPr/>
        </p:nvGrpSpPr>
        <p:grpSpPr>
          <a:xfrm>
            <a:off x="7354887" y="5492750"/>
            <a:ext cx="8431212" cy="1655762"/>
            <a:chOff x="6245904" y="72623"/>
            <a:chExt cx="6323443" cy="1241828"/>
          </a:xfrm>
        </p:grpSpPr>
        <p:sp>
          <p:nvSpPr>
            <p:cNvPr id="1049199" name="文本框 1049030"/>
            <p:cNvSpPr txBox="1"/>
            <p:nvPr/>
          </p:nvSpPr>
          <p:spPr>
            <a:xfrm>
              <a:off x="6245904" y="545767"/>
              <a:ext cx="6323443" cy="311624"/>
            </a:xfrm>
            <a:prstGeom prst="rect">
              <a:avLst/>
            </a:prstGeom>
            <a:noFill/>
            <a:ln>
              <a:noFill/>
            </a:ln>
          </p:spPr>
          <p:txBody>
            <a:bodyPr vert="horz" lIns="91440" tIns="45720" rIns="91440" bIns="45720" anchor="t">
              <a:spAutoFit/>
            </a:bodyPr>
            <a:lstStyle>
              <a:lvl1pPr marL="0" indent="0"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5pPr>
            </a:lstStyle>
            <a:p>
              <a:pPr lvl="0"/>
              <a:r>
                <a:rPr lang="zh-CN" altLang="en-US" sz="2100" b="1" i="1">
                  <a:solidFill>
                    <a:srgbClr val="A6A6A6"/>
                  </a:solidFill>
                  <a:latin typeface="华文楷体" pitchFamily="2" charset="-122"/>
                  <a:ea typeface="华文楷体" pitchFamily="2" charset="-122"/>
                </a:rPr>
                <a:t>青岛大港海关 </a:t>
              </a:r>
              <a:r>
                <a:rPr lang="en-US" altLang="zh-CN" sz="2100" b="1" i="1">
                  <a:solidFill>
                    <a:srgbClr val="A6A6A6"/>
                  </a:solidFill>
                  <a:latin typeface="华文楷体" pitchFamily="2" charset="-122"/>
                  <a:ea typeface="华文楷体" pitchFamily="2" charset="-122"/>
                </a:rPr>
                <a:t>WTO/TBT-SPS</a:t>
              </a:r>
              <a:endParaRPr lang="en-US" altLang="zh-CN" sz="2100" b="1" i="1">
                <a:solidFill>
                  <a:srgbClr val="A6A6A6"/>
                </a:solidFill>
                <a:latin typeface="华文楷体" pitchFamily="2" charset="-122"/>
                <a:ea typeface="华文楷体" pitchFamily="2" charset="-122"/>
              </a:endParaRPr>
            </a:p>
          </p:txBody>
        </p:sp>
        <p:pic>
          <p:nvPicPr>
            <p:cNvPr id="2097285" name="图片 2097210"/>
            <p:cNvPicPr/>
            <p:nvPr/>
          </p:nvPicPr>
          <p:blipFill>
            <a:blip r:embed="rId3">
              <a:clrChange>
                <a:clrFrom>
                  <a:srgbClr val="FFFFFF"/>
                </a:clrFrom>
                <a:clrTo>
                  <a:srgbClr val="FFFFFF">
                    <a:alpha val="0"/>
                  </a:srgbClr>
                </a:clrTo>
              </a:clrChange>
            </a:blip>
            <a:srcRect/>
            <a:stretch>
              <a:fillRect/>
            </a:stretch>
          </p:blipFill>
          <p:spPr>
            <a:xfrm>
              <a:off x="8643845" y="72623"/>
              <a:ext cx="1774427" cy="1241828"/>
            </a:xfrm>
            <a:prstGeom prst="rect">
              <a:avLst/>
            </a:prstGeom>
            <a:noFill/>
            <a:ln>
              <a:noFill/>
            </a:ln>
          </p:spPr>
        </p:pic>
      </p:gr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cSld>
    <p:bg>
      <p:bgPr>
        <a:solidFill>
          <a:srgbClr val="FCFCFC"/>
        </a:solidFill>
        <a:effectLst/>
      </p:bgPr>
    </p:bg>
    <p:spTree>
      <p:nvGrpSpPr>
        <p:cNvPr id="549" name=""/>
        <p:cNvGrpSpPr/>
        <p:nvPr/>
      </p:nvGrpSpPr>
      <p:grpSpPr>
        <a:xfrm>
          <a:off x="0" y="0"/>
          <a:ext cx="0" cy="0"/>
          <a:chOff x="0" y="0"/>
          <a:chExt cx="0" cy="0"/>
        </a:xfrm>
      </p:grpSpPr>
      <p:grpSp>
        <p:nvGrpSpPr>
          <p:cNvPr id="550" name="组合 738"/>
          <p:cNvGrpSpPr/>
          <p:nvPr/>
        </p:nvGrpSpPr>
        <p:grpSpPr>
          <a:xfrm>
            <a:off x="0" y="5637212"/>
            <a:ext cx="12977812" cy="1655762"/>
            <a:chOff x="16778" y="-175027"/>
            <a:chExt cx="9733169" cy="1241828"/>
          </a:xfrm>
        </p:grpSpPr>
        <p:grpSp>
          <p:nvGrpSpPr>
            <p:cNvPr id="551" name="组合 739"/>
            <p:cNvGrpSpPr/>
            <p:nvPr/>
          </p:nvGrpSpPr>
          <p:grpSpPr>
            <a:xfrm>
              <a:off x="16778" y="195486"/>
              <a:ext cx="9733169" cy="311624"/>
              <a:chOff x="16778" y="167771"/>
              <a:chExt cx="9733169" cy="311624"/>
            </a:xfrm>
          </p:grpSpPr>
          <p:sp>
            <p:nvSpPr>
              <p:cNvPr id="1049474" name="文本框 1049639"/>
              <p:cNvSpPr txBox="1"/>
              <p:nvPr/>
            </p:nvSpPr>
            <p:spPr>
              <a:xfrm>
                <a:off x="3426504" y="167771"/>
                <a:ext cx="6323443" cy="311624"/>
              </a:xfrm>
              <a:prstGeom prst="rect">
                <a:avLst/>
              </a:prstGeom>
              <a:noFill/>
              <a:ln>
                <a:noFill/>
              </a:ln>
            </p:spPr>
            <p:txBody>
              <a:bodyPr vert="horz" lIns="91440" tIns="45720" rIns="91440" bIns="45720" anchor="t">
                <a:spAutoFit/>
              </a:bodyPr>
              <a:lstStyle>
                <a:lvl1pPr marL="0" indent="0"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5pPr>
              </a:lstStyle>
              <a:p>
                <a:pPr lvl="0"/>
                <a:r>
                  <a:rPr lang="zh-CN" altLang="en-US" sz="2100" b="1" i="1">
                    <a:solidFill>
                      <a:srgbClr val="A6A6A6"/>
                    </a:solidFill>
                    <a:latin typeface="华文楷体" pitchFamily="2" charset="-122"/>
                    <a:ea typeface="华文楷体" pitchFamily="2" charset="-122"/>
                  </a:rPr>
                  <a:t>青岛大港海关 </a:t>
                </a:r>
                <a:r>
                  <a:rPr lang="en-US" altLang="zh-CN" sz="2100" b="1" i="1">
                    <a:solidFill>
                      <a:srgbClr val="A6A6A6"/>
                    </a:solidFill>
                    <a:latin typeface="华文楷体" pitchFamily="2" charset="-122"/>
                    <a:ea typeface="华文楷体" pitchFamily="2" charset="-122"/>
                  </a:rPr>
                  <a:t>WTO/TBT-SPS</a:t>
                </a:r>
                <a:endParaRPr lang="en-US" altLang="zh-CN" sz="2100" b="1" i="1">
                  <a:solidFill>
                    <a:srgbClr val="A6A6A6"/>
                  </a:solidFill>
                  <a:latin typeface="华文楷体" pitchFamily="2" charset="-122"/>
                  <a:ea typeface="华文楷体" pitchFamily="2" charset="-122"/>
                </a:endParaRPr>
              </a:p>
            </p:txBody>
          </p:sp>
          <p:cxnSp>
            <p:nvCxnSpPr>
              <p:cNvPr id="3145768" name="直线连接符 3145800"/>
              <p:cNvCxnSpPr/>
              <p:nvPr/>
            </p:nvCxnSpPr>
            <p:spPr>
              <a:xfrm flipV="1">
                <a:off x="16778" y="303276"/>
                <a:ext cx="2539554" cy="0"/>
              </a:xfrm>
              <a:prstGeom prst="line">
                <a:avLst/>
              </a:prstGeom>
              <a:noFill/>
              <a:ln w="6350" cap="flat" cmpd="sng">
                <a:solidFill>
                  <a:schemeClr val="dk1">
                    <a:alpha val="100000"/>
                  </a:schemeClr>
                </a:solidFill>
                <a:prstDash val="solid"/>
                <a:miter/>
              </a:ln>
              <a:effectLst>
                <a:outerShdw dist="38100" dir="2700000" algn="tl">
                  <a:srgbClr val="000000">
                    <a:alpha val="39999"/>
                  </a:srgbClr>
                </a:outerShdw>
              </a:effectLst>
            </p:spPr>
          </p:cxnSp>
          <p:cxnSp>
            <p:nvCxnSpPr>
              <p:cNvPr id="3145769" name="直线连接符 3145801"/>
              <p:cNvCxnSpPr/>
              <p:nvPr/>
            </p:nvCxnSpPr>
            <p:spPr>
              <a:xfrm>
                <a:off x="6516273" y="308038"/>
                <a:ext cx="2627658" cy="0"/>
              </a:xfrm>
              <a:prstGeom prst="line">
                <a:avLst/>
              </a:prstGeom>
              <a:noFill/>
              <a:ln w="6350" cap="flat" cmpd="sng">
                <a:solidFill>
                  <a:schemeClr val="dk1">
                    <a:alpha val="100000"/>
                  </a:schemeClr>
                </a:solidFill>
                <a:prstDash val="solid"/>
                <a:miter/>
              </a:ln>
              <a:effectLst>
                <a:outerShdw dist="38100" dir="2700000" algn="tl">
                  <a:srgbClr val="000000">
                    <a:alpha val="39999"/>
                  </a:srgbClr>
                </a:outerShdw>
              </a:effectLst>
            </p:spPr>
          </p:cxnSp>
        </p:grpSp>
        <p:pic>
          <p:nvPicPr>
            <p:cNvPr id="2097326" name="图片 2097325"/>
            <p:cNvPicPr/>
            <p:nvPr/>
          </p:nvPicPr>
          <p:blipFill>
            <a:blip r:embed="rId2">
              <a:clrChange>
                <a:clrFrom>
                  <a:srgbClr val="FFFFFF"/>
                </a:clrFrom>
                <a:clrTo>
                  <a:srgbClr val="FFFFFF">
                    <a:alpha val="0"/>
                  </a:srgbClr>
                </a:clrTo>
              </a:clrChange>
            </a:blip>
            <a:srcRect/>
            <a:stretch>
              <a:fillRect/>
            </a:stretch>
          </p:blipFill>
          <p:spPr>
            <a:xfrm>
              <a:off x="2309720" y="-175027"/>
              <a:ext cx="1774427" cy="1241828"/>
            </a:xfrm>
            <a:prstGeom prst="rect">
              <a:avLst/>
            </a:prstGeom>
            <a:noFill/>
            <a:ln>
              <a:noFill/>
            </a:ln>
          </p:spPr>
        </p:pic>
      </p:gr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cSld>
    <p:bg>
      <p:bgPr>
        <a:solidFill>
          <a:srgbClr val="FCFCFC"/>
        </a:solidFill>
        <a:effectLst/>
      </p:bgPr>
    </p:bg>
    <p:spTree>
      <p:nvGrpSpPr>
        <p:cNvPr id="266" name=""/>
        <p:cNvGrpSpPr/>
        <p:nvPr/>
      </p:nvGrpSpPr>
      <p:grpSpPr>
        <a:xfrm>
          <a:off x="0" y="0"/>
          <a:ext cx="0" cy="0"/>
          <a:chOff x="0" y="0"/>
          <a:chExt cx="0" cy="0"/>
        </a:xfrm>
      </p:grpSpPr>
      <p:grpSp>
        <p:nvGrpSpPr>
          <p:cNvPr id="267" name="组合 419"/>
          <p:cNvGrpSpPr/>
          <p:nvPr/>
        </p:nvGrpSpPr>
        <p:grpSpPr>
          <a:xfrm>
            <a:off x="22225" y="-233362"/>
            <a:ext cx="12977812" cy="1655762"/>
            <a:chOff x="16778" y="-175027"/>
            <a:chExt cx="9733169" cy="1241828"/>
          </a:xfrm>
        </p:grpSpPr>
        <p:grpSp>
          <p:nvGrpSpPr>
            <p:cNvPr id="268" name="组合 420"/>
            <p:cNvGrpSpPr/>
            <p:nvPr/>
          </p:nvGrpSpPr>
          <p:grpSpPr>
            <a:xfrm>
              <a:off x="16778" y="195486"/>
              <a:ext cx="9733169" cy="311624"/>
              <a:chOff x="16778" y="167771"/>
              <a:chExt cx="9733169" cy="311624"/>
            </a:xfrm>
          </p:grpSpPr>
          <p:sp>
            <p:nvSpPr>
              <p:cNvPr id="1048865" name="文本框 1048999"/>
              <p:cNvSpPr txBox="1"/>
              <p:nvPr/>
            </p:nvSpPr>
            <p:spPr>
              <a:xfrm>
                <a:off x="3426504" y="167771"/>
                <a:ext cx="6323443" cy="311624"/>
              </a:xfrm>
              <a:prstGeom prst="rect">
                <a:avLst/>
              </a:prstGeom>
              <a:noFill/>
              <a:ln>
                <a:noFill/>
              </a:ln>
            </p:spPr>
            <p:txBody>
              <a:bodyPr vert="horz" lIns="91440" tIns="45720" rIns="91440" bIns="45720" anchor="t">
                <a:spAutoFit/>
              </a:bodyPr>
              <a:lstStyle>
                <a:lvl1pPr marL="0" indent="0"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5pPr>
              </a:lstStyle>
              <a:p>
                <a:pPr lvl="0"/>
                <a:r>
                  <a:rPr lang="zh-CN" altLang="en-US" sz="2100" b="1" i="1">
                    <a:solidFill>
                      <a:srgbClr val="A6A6A6"/>
                    </a:solidFill>
                    <a:latin typeface="华文楷体" pitchFamily="2" charset="-122"/>
                    <a:ea typeface="华文楷体" pitchFamily="2" charset="-122"/>
                  </a:rPr>
                  <a:t>青岛大港海关 </a:t>
                </a:r>
                <a:r>
                  <a:rPr lang="en-US" altLang="zh-CN" sz="2100" b="1" i="1">
                    <a:solidFill>
                      <a:srgbClr val="A6A6A6"/>
                    </a:solidFill>
                    <a:latin typeface="华文楷体" pitchFamily="2" charset="-122"/>
                    <a:ea typeface="华文楷体" pitchFamily="2" charset="-122"/>
                  </a:rPr>
                  <a:t>WTO/TBT-SPS</a:t>
                </a:r>
                <a:endParaRPr lang="en-US" altLang="zh-CN" sz="2100" b="1" i="1">
                  <a:solidFill>
                    <a:srgbClr val="A6A6A6"/>
                  </a:solidFill>
                  <a:latin typeface="华文楷体" pitchFamily="2" charset="-122"/>
                  <a:ea typeface="华文楷体" pitchFamily="2" charset="-122"/>
                </a:endParaRPr>
              </a:p>
            </p:txBody>
          </p:sp>
          <p:cxnSp>
            <p:nvCxnSpPr>
              <p:cNvPr id="3145755" name="直线连接符 3145754"/>
              <p:cNvCxnSpPr/>
              <p:nvPr/>
            </p:nvCxnSpPr>
            <p:spPr>
              <a:xfrm flipV="1">
                <a:off x="16778" y="303276"/>
                <a:ext cx="2539554" cy="0"/>
              </a:xfrm>
              <a:prstGeom prst="line">
                <a:avLst/>
              </a:prstGeom>
              <a:noFill/>
              <a:ln w="6350" cap="flat" cmpd="sng">
                <a:solidFill>
                  <a:schemeClr val="dk1">
                    <a:alpha val="100000"/>
                  </a:schemeClr>
                </a:solidFill>
                <a:prstDash val="solid"/>
                <a:miter/>
              </a:ln>
              <a:effectLst>
                <a:outerShdw dist="38100" dir="2700000" algn="tl">
                  <a:srgbClr val="000000">
                    <a:alpha val="39999"/>
                  </a:srgbClr>
                </a:outerShdw>
              </a:effectLst>
            </p:spPr>
          </p:cxnSp>
          <p:cxnSp>
            <p:nvCxnSpPr>
              <p:cNvPr id="3145756" name="直线连接符 3145755"/>
              <p:cNvCxnSpPr/>
              <p:nvPr/>
            </p:nvCxnSpPr>
            <p:spPr>
              <a:xfrm>
                <a:off x="6516273" y="308039"/>
                <a:ext cx="2627658" cy="0"/>
              </a:xfrm>
              <a:prstGeom prst="line">
                <a:avLst/>
              </a:prstGeom>
              <a:noFill/>
              <a:ln w="6350" cap="flat" cmpd="sng">
                <a:solidFill>
                  <a:schemeClr val="dk1">
                    <a:alpha val="100000"/>
                  </a:schemeClr>
                </a:solidFill>
                <a:prstDash val="solid"/>
                <a:miter/>
              </a:ln>
              <a:effectLst>
                <a:outerShdw dist="38100" dir="2700000" algn="tl">
                  <a:srgbClr val="000000">
                    <a:alpha val="39999"/>
                  </a:srgbClr>
                </a:outerShdw>
              </a:effectLst>
            </p:spPr>
          </p:cxnSp>
        </p:grpSp>
        <p:pic>
          <p:nvPicPr>
            <p:cNvPr id="2097214" name="图片 2097204"/>
            <p:cNvPicPr/>
            <p:nvPr/>
          </p:nvPicPr>
          <p:blipFill>
            <a:blip r:embed="rId2">
              <a:clrChange>
                <a:clrFrom>
                  <a:srgbClr val="FFFFFF"/>
                </a:clrFrom>
                <a:clrTo>
                  <a:srgbClr val="FFFFFF">
                    <a:alpha val="0"/>
                  </a:srgbClr>
                </a:clrTo>
              </a:clrChange>
            </a:blip>
            <a:srcRect/>
            <a:stretch>
              <a:fillRect/>
            </a:stretch>
          </p:blipFill>
          <p:spPr>
            <a:xfrm>
              <a:off x="2309720" y="-175027"/>
              <a:ext cx="1774427" cy="1241828"/>
            </a:xfrm>
            <a:prstGeom prst="rect">
              <a:avLst/>
            </a:prstGeom>
            <a:noFill/>
            <a:ln>
              <a:noFill/>
            </a:ln>
          </p:spPr>
        </p:pic>
      </p:gr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cSld>
    <p:bg>
      <p:bgPr>
        <a:solidFill>
          <a:srgbClr val="FCFCFC"/>
        </a:solidFill>
        <a:effectLst/>
      </p:bgPr>
    </p:bg>
    <p:spTree>
      <p:nvGrpSpPr>
        <p:cNvPr id="560" name=""/>
        <p:cNvGrpSpPr/>
        <p:nvPr/>
      </p:nvGrpSpPr>
      <p:grpSpPr>
        <a:xfrm>
          <a:off x="0" y="0"/>
          <a:ext cx="0" cy="0"/>
          <a:chOff x="0" y="0"/>
          <a:chExt cx="0" cy="0"/>
        </a:xfrm>
      </p:grpSpPr>
      <p:grpSp>
        <p:nvGrpSpPr>
          <p:cNvPr id="561" name="组合 743"/>
          <p:cNvGrpSpPr/>
          <p:nvPr/>
        </p:nvGrpSpPr>
        <p:grpSpPr>
          <a:xfrm>
            <a:off x="22225" y="-233362"/>
            <a:ext cx="12977812" cy="1655762"/>
            <a:chOff x="16778" y="-175027"/>
            <a:chExt cx="9733169" cy="1241828"/>
          </a:xfrm>
        </p:grpSpPr>
        <p:grpSp>
          <p:nvGrpSpPr>
            <p:cNvPr id="562" name="组合 744"/>
            <p:cNvGrpSpPr/>
            <p:nvPr/>
          </p:nvGrpSpPr>
          <p:grpSpPr>
            <a:xfrm>
              <a:off x="16778" y="195486"/>
              <a:ext cx="9733169" cy="311624"/>
              <a:chOff x="16778" y="167771"/>
              <a:chExt cx="9733169" cy="311624"/>
            </a:xfrm>
          </p:grpSpPr>
          <p:sp>
            <p:nvSpPr>
              <p:cNvPr id="1049488" name="文本框 1049640"/>
              <p:cNvSpPr txBox="1"/>
              <p:nvPr/>
            </p:nvSpPr>
            <p:spPr>
              <a:xfrm>
                <a:off x="3426504" y="167771"/>
                <a:ext cx="6323443" cy="311624"/>
              </a:xfrm>
              <a:prstGeom prst="rect">
                <a:avLst/>
              </a:prstGeom>
              <a:noFill/>
              <a:ln>
                <a:noFill/>
              </a:ln>
            </p:spPr>
            <p:txBody>
              <a:bodyPr vert="horz" lIns="91440" tIns="45720" rIns="91440" bIns="45720" anchor="t">
                <a:spAutoFit/>
              </a:bodyPr>
              <a:lstStyle>
                <a:lvl1pPr marL="0" indent="0"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5pPr>
              </a:lstStyle>
              <a:p>
                <a:pPr lvl="0"/>
                <a:r>
                  <a:rPr lang="zh-CN" altLang="en-US" sz="2100" b="1" i="1">
                    <a:solidFill>
                      <a:srgbClr val="A6A6A6"/>
                    </a:solidFill>
                    <a:latin typeface="华文楷体" pitchFamily="2" charset="-122"/>
                    <a:ea typeface="华文楷体" pitchFamily="2" charset="-122"/>
                  </a:rPr>
                  <a:t>青岛大港海关 </a:t>
                </a:r>
                <a:r>
                  <a:rPr lang="en-US" altLang="zh-CN" sz="2100" b="1" i="1">
                    <a:solidFill>
                      <a:srgbClr val="A6A6A6"/>
                    </a:solidFill>
                    <a:latin typeface="华文楷体" pitchFamily="2" charset="-122"/>
                    <a:ea typeface="华文楷体" pitchFamily="2" charset="-122"/>
                  </a:rPr>
                  <a:t>WTO/TBT-SPS</a:t>
                </a:r>
                <a:endParaRPr lang="en-US" altLang="zh-CN" sz="2100" b="1" i="1">
                  <a:solidFill>
                    <a:srgbClr val="A6A6A6"/>
                  </a:solidFill>
                  <a:latin typeface="华文楷体" pitchFamily="2" charset="-122"/>
                  <a:ea typeface="华文楷体" pitchFamily="2" charset="-122"/>
                </a:endParaRPr>
              </a:p>
            </p:txBody>
          </p:sp>
          <p:cxnSp>
            <p:nvCxnSpPr>
              <p:cNvPr id="3145774" name="直线连接符 3145802"/>
              <p:cNvCxnSpPr/>
              <p:nvPr/>
            </p:nvCxnSpPr>
            <p:spPr>
              <a:xfrm flipV="1">
                <a:off x="16778" y="303276"/>
                <a:ext cx="2539554" cy="0"/>
              </a:xfrm>
              <a:prstGeom prst="line">
                <a:avLst/>
              </a:prstGeom>
              <a:noFill/>
              <a:ln w="6350" cap="flat" cmpd="sng">
                <a:solidFill>
                  <a:schemeClr val="dk1">
                    <a:alpha val="100000"/>
                  </a:schemeClr>
                </a:solidFill>
                <a:prstDash val="solid"/>
                <a:miter/>
              </a:ln>
              <a:effectLst>
                <a:outerShdw dist="38100" dir="2700000" algn="tl">
                  <a:srgbClr val="000000">
                    <a:alpha val="39999"/>
                  </a:srgbClr>
                </a:outerShdw>
              </a:effectLst>
            </p:spPr>
          </p:cxnSp>
          <p:cxnSp>
            <p:nvCxnSpPr>
              <p:cNvPr id="3145775" name="直线连接符 3145803"/>
              <p:cNvCxnSpPr/>
              <p:nvPr/>
            </p:nvCxnSpPr>
            <p:spPr>
              <a:xfrm>
                <a:off x="6516273" y="308039"/>
                <a:ext cx="2627658" cy="0"/>
              </a:xfrm>
              <a:prstGeom prst="line">
                <a:avLst/>
              </a:prstGeom>
              <a:noFill/>
              <a:ln w="6350" cap="flat" cmpd="sng">
                <a:solidFill>
                  <a:schemeClr val="dk1">
                    <a:alpha val="100000"/>
                  </a:schemeClr>
                </a:solidFill>
                <a:prstDash val="solid"/>
                <a:miter/>
              </a:ln>
              <a:effectLst>
                <a:outerShdw dist="38100" dir="2700000" algn="tl">
                  <a:srgbClr val="000000">
                    <a:alpha val="39999"/>
                  </a:srgbClr>
                </a:outerShdw>
              </a:effectLst>
            </p:spPr>
          </p:cxnSp>
        </p:grpSp>
        <p:pic>
          <p:nvPicPr>
            <p:cNvPr id="2097329" name="图片 2097326"/>
            <p:cNvPicPr/>
            <p:nvPr/>
          </p:nvPicPr>
          <p:blipFill>
            <a:blip r:embed="rId2">
              <a:clrChange>
                <a:clrFrom>
                  <a:srgbClr val="FFFFFF"/>
                </a:clrFrom>
                <a:clrTo>
                  <a:srgbClr val="FFFFFF">
                    <a:alpha val="0"/>
                  </a:srgbClr>
                </a:clrTo>
              </a:clrChange>
            </a:blip>
            <a:srcRect/>
            <a:stretch>
              <a:fillRect/>
            </a:stretch>
          </p:blipFill>
          <p:spPr>
            <a:xfrm>
              <a:off x="2309720" y="-175027"/>
              <a:ext cx="1774427" cy="1241828"/>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3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cSld>
    <p:bg>
      <p:bgPr>
        <a:solidFill>
          <a:srgbClr val="FCFCFC"/>
        </a:solidFill>
        <a:effectLst/>
      </p:bgPr>
    </p:bg>
    <p:spTree>
      <p:nvGrpSpPr>
        <p:cNvPr id="570" name=""/>
        <p:cNvGrpSpPr/>
        <p:nvPr/>
      </p:nvGrpSpPr>
      <p:grpSpPr>
        <a:xfrm>
          <a:off x="0" y="0"/>
          <a:ext cx="0" cy="0"/>
          <a:chOff x="0" y="0"/>
          <a:chExt cx="0" cy="0"/>
        </a:xfrm>
      </p:grpSpPr>
      <p:grpSp>
        <p:nvGrpSpPr>
          <p:cNvPr id="571" name="组合 748"/>
          <p:cNvGrpSpPr/>
          <p:nvPr/>
        </p:nvGrpSpPr>
        <p:grpSpPr>
          <a:xfrm>
            <a:off x="22225" y="-233362"/>
            <a:ext cx="12977812" cy="1655762"/>
            <a:chOff x="16778" y="-175027"/>
            <a:chExt cx="9733169" cy="1241828"/>
          </a:xfrm>
        </p:grpSpPr>
        <p:grpSp>
          <p:nvGrpSpPr>
            <p:cNvPr id="572" name="组合 749"/>
            <p:cNvGrpSpPr/>
            <p:nvPr/>
          </p:nvGrpSpPr>
          <p:grpSpPr>
            <a:xfrm>
              <a:off x="16778" y="195486"/>
              <a:ext cx="9733169" cy="311624"/>
              <a:chOff x="16778" y="167771"/>
              <a:chExt cx="9733169" cy="311624"/>
            </a:xfrm>
          </p:grpSpPr>
          <p:sp>
            <p:nvSpPr>
              <p:cNvPr id="1049500" name="文本框 1049641"/>
              <p:cNvSpPr txBox="1"/>
              <p:nvPr/>
            </p:nvSpPr>
            <p:spPr>
              <a:xfrm>
                <a:off x="3426504" y="167771"/>
                <a:ext cx="6323443" cy="311624"/>
              </a:xfrm>
              <a:prstGeom prst="rect">
                <a:avLst/>
              </a:prstGeom>
              <a:noFill/>
              <a:ln>
                <a:noFill/>
              </a:ln>
            </p:spPr>
            <p:txBody>
              <a:bodyPr vert="horz" lIns="91440" tIns="45720" rIns="91440" bIns="45720" anchor="t">
                <a:spAutoFit/>
              </a:bodyPr>
              <a:lstStyle>
                <a:lvl1pPr marL="0" indent="0"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5pPr>
              </a:lstStyle>
              <a:p>
                <a:pPr lvl="0"/>
                <a:r>
                  <a:rPr lang="zh-CN" altLang="en-US" sz="2100" b="1" i="1">
                    <a:solidFill>
                      <a:srgbClr val="A6A6A6"/>
                    </a:solidFill>
                    <a:latin typeface="华文楷体" pitchFamily="2" charset="-122"/>
                    <a:ea typeface="华文楷体" pitchFamily="2" charset="-122"/>
                  </a:rPr>
                  <a:t>青岛大港海关 </a:t>
                </a:r>
                <a:r>
                  <a:rPr lang="en-US" altLang="zh-CN" sz="2100" b="1" i="1">
                    <a:solidFill>
                      <a:srgbClr val="A6A6A6"/>
                    </a:solidFill>
                    <a:latin typeface="华文楷体" pitchFamily="2" charset="-122"/>
                    <a:ea typeface="华文楷体" pitchFamily="2" charset="-122"/>
                  </a:rPr>
                  <a:t>WTO/TBT-SPS</a:t>
                </a:r>
                <a:endParaRPr lang="en-US" altLang="zh-CN" sz="2100" b="1" i="1">
                  <a:solidFill>
                    <a:srgbClr val="A6A6A6"/>
                  </a:solidFill>
                  <a:latin typeface="华文楷体" pitchFamily="2" charset="-122"/>
                  <a:ea typeface="华文楷体" pitchFamily="2" charset="-122"/>
                </a:endParaRPr>
              </a:p>
            </p:txBody>
          </p:sp>
          <p:cxnSp>
            <p:nvCxnSpPr>
              <p:cNvPr id="3145778" name="直线连接符 3145804"/>
              <p:cNvCxnSpPr/>
              <p:nvPr/>
            </p:nvCxnSpPr>
            <p:spPr>
              <a:xfrm flipV="1">
                <a:off x="16778" y="303276"/>
                <a:ext cx="2539554" cy="0"/>
              </a:xfrm>
              <a:prstGeom prst="line">
                <a:avLst/>
              </a:prstGeom>
              <a:noFill/>
              <a:ln w="6350" cap="flat" cmpd="sng">
                <a:solidFill>
                  <a:schemeClr val="dk1">
                    <a:alpha val="100000"/>
                  </a:schemeClr>
                </a:solidFill>
                <a:prstDash val="solid"/>
                <a:miter/>
              </a:ln>
              <a:effectLst>
                <a:outerShdw dist="38100" dir="2700000" algn="tl">
                  <a:srgbClr val="000000">
                    <a:alpha val="39999"/>
                  </a:srgbClr>
                </a:outerShdw>
              </a:effectLst>
            </p:spPr>
          </p:cxnSp>
          <p:cxnSp>
            <p:nvCxnSpPr>
              <p:cNvPr id="3145779" name="直线连接符 3145805"/>
              <p:cNvCxnSpPr/>
              <p:nvPr/>
            </p:nvCxnSpPr>
            <p:spPr>
              <a:xfrm>
                <a:off x="6516273" y="308039"/>
                <a:ext cx="2627658" cy="0"/>
              </a:xfrm>
              <a:prstGeom prst="line">
                <a:avLst/>
              </a:prstGeom>
              <a:noFill/>
              <a:ln w="6350" cap="flat" cmpd="sng">
                <a:solidFill>
                  <a:schemeClr val="dk1">
                    <a:alpha val="100000"/>
                  </a:schemeClr>
                </a:solidFill>
                <a:prstDash val="solid"/>
                <a:miter/>
              </a:ln>
              <a:effectLst>
                <a:outerShdw dist="38100" dir="2700000" algn="tl">
                  <a:srgbClr val="000000">
                    <a:alpha val="39999"/>
                  </a:srgbClr>
                </a:outerShdw>
              </a:effectLst>
            </p:spPr>
          </p:cxnSp>
        </p:grpSp>
        <p:pic>
          <p:nvPicPr>
            <p:cNvPr id="2097332" name="图片 2097327"/>
            <p:cNvPicPr/>
            <p:nvPr/>
          </p:nvPicPr>
          <p:blipFill>
            <a:blip r:embed="rId2">
              <a:clrChange>
                <a:clrFrom>
                  <a:srgbClr val="FFFFFF"/>
                </a:clrFrom>
                <a:clrTo>
                  <a:srgbClr val="FFFFFF">
                    <a:alpha val="0"/>
                  </a:srgbClr>
                </a:clrTo>
              </a:clrChange>
            </a:blip>
            <a:srcRect/>
            <a:stretch>
              <a:fillRect/>
            </a:stretch>
          </p:blipFill>
          <p:spPr>
            <a:xfrm>
              <a:off x="2309720" y="-175027"/>
              <a:ext cx="1774427" cy="1241828"/>
            </a:xfrm>
            <a:prstGeom prst="rect">
              <a:avLst/>
            </a:prstGeom>
            <a:noFill/>
            <a:ln>
              <a:noFill/>
            </a:ln>
          </p:spPr>
        </p:pic>
      </p:gr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cSld>
    <p:bg>
      <p:bgPr>
        <a:solidFill>
          <a:srgbClr val="FCFCFC"/>
        </a:solidFill>
        <a:effectLst/>
      </p:bgPr>
    </p:bg>
    <p:spTree>
      <p:nvGrpSpPr>
        <p:cNvPr id="557" name=""/>
        <p:cNvGrpSpPr/>
        <p:nvPr/>
      </p:nvGrpSpPr>
      <p:grpSpPr>
        <a:xfrm>
          <a:off x="0" y="0"/>
          <a:ext cx="0" cy="0"/>
          <a:chOff x="0" y="0"/>
          <a:chExt cx="0" cy="0"/>
        </a:xfrm>
      </p:grpSpPr>
      <p:grpSp>
        <p:nvGrpSpPr>
          <p:cNvPr id="558" name="组合 753"/>
          <p:cNvGrpSpPr/>
          <p:nvPr/>
        </p:nvGrpSpPr>
        <p:grpSpPr>
          <a:xfrm>
            <a:off x="22225" y="-233362"/>
            <a:ext cx="12977812" cy="1655762"/>
            <a:chOff x="16778" y="-175027"/>
            <a:chExt cx="9733169" cy="1241828"/>
          </a:xfrm>
        </p:grpSpPr>
        <p:grpSp>
          <p:nvGrpSpPr>
            <p:cNvPr id="559" name="组合 754"/>
            <p:cNvGrpSpPr/>
            <p:nvPr/>
          </p:nvGrpSpPr>
          <p:grpSpPr>
            <a:xfrm>
              <a:off x="16778" y="195486"/>
              <a:ext cx="9733169" cy="311624"/>
              <a:chOff x="16778" y="167771"/>
              <a:chExt cx="9733169" cy="311624"/>
            </a:xfrm>
          </p:grpSpPr>
          <p:sp>
            <p:nvSpPr>
              <p:cNvPr id="1049487" name="文本框 1049642"/>
              <p:cNvSpPr txBox="1"/>
              <p:nvPr/>
            </p:nvSpPr>
            <p:spPr>
              <a:xfrm>
                <a:off x="3426504" y="167771"/>
                <a:ext cx="6323443" cy="311624"/>
              </a:xfrm>
              <a:prstGeom prst="rect">
                <a:avLst/>
              </a:prstGeom>
              <a:noFill/>
              <a:ln>
                <a:noFill/>
              </a:ln>
            </p:spPr>
            <p:txBody>
              <a:bodyPr vert="horz" lIns="91440" tIns="45720" rIns="91440" bIns="45720" anchor="t">
                <a:spAutoFit/>
              </a:bodyPr>
              <a:lstStyle>
                <a:lvl1pPr marL="0" indent="0"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5pPr>
              </a:lstStyle>
              <a:p>
                <a:pPr lvl="0"/>
                <a:r>
                  <a:rPr lang="zh-CN" altLang="en-US" sz="2100" b="1" i="1">
                    <a:solidFill>
                      <a:srgbClr val="A6A6A6"/>
                    </a:solidFill>
                    <a:latin typeface="华文楷体" pitchFamily="2" charset="-122"/>
                    <a:ea typeface="华文楷体" pitchFamily="2" charset="-122"/>
                  </a:rPr>
                  <a:t>青岛大港海关 </a:t>
                </a:r>
                <a:r>
                  <a:rPr lang="en-US" altLang="zh-CN" sz="2100" b="1" i="1">
                    <a:solidFill>
                      <a:srgbClr val="A6A6A6"/>
                    </a:solidFill>
                    <a:latin typeface="华文楷体" pitchFamily="2" charset="-122"/>
                    <a:ea typeface="华文楷体" pitchFamily="2" charset="-122"/>
                  </a:rPr>
                  <a:t>WTO/TBT-SPS</a:t>
                </a:r>
                <a:endParaRPr lang="en-US" altLang="zh-CN" sz="2100" b="1" i="1">
                  <a:solidFill>
                    <a:srgbClr val="A6A6A6"/>
                  </a:solidFill>
                  <a:latin typeface="华文楷体" pitchFamily="2" charset="-122"/>
                  <a:ea typeface="华文楷体" pitchFamily="2" charset="-122"/>
                </a:endParaRPr>
              </a:p>
            </p:txBody>
          </p:sp>
          <p:cxnSp>
            <p:nvCxnSpPr>
              <p:cNvPr id="3145772" name="直线连接符 3145806"/>
              <p:cNvCxnSpPr/>
              <p:nvPr/>
            </p:nvCxnSpPr>
            <p:spPr>
              <a:xfrm flipV="1">
                <a:off x="16778" y="303276"/>
                <a:ext cx="2539554" cy="0"/>
              </a:xfrm>
              <a:prstGeom prst="line">
                <a:avLst/>
              </a:prstGeom>
              <a:noFill/>
              <a:ln w="6350" cap="flat" cmpd="sng">
                <a:solidFill>
                  <a:schemeClr val="dk1">
                    <a:alpha val="100000"/>
                  </a:schemeClr>
                </a:solidFill>
                <a:prstDash val="solid"/>
                <a:miter/>
              </a:ln>
              <a:effectLst>
                <a:outerShdw dist="38100" dir="2700000" algn="tl">
                  <a:srgbClr val="000000">
                    <a:alpha val="39999"/>
                  </a:srgbClr>
                </a:outerShdw>
              </a:effectLst>
            </p:spPr>
          </p:cxnSp>
          <p:cxnSp>
            <p:nvCxnSpPr>
              <p:cNvPr id="3145773" name="直线连接符 3145807"/>
              <p:cNvCxnSpPr/>
              <p:nvPr/>
            </p:nvCxnSpPr>
            <p:spPr>
              <a:xfrm>
                <a:off x="6516273" y="308039"/>
                <a:ext cx="2627658" cy="0"/>
              </a:xfrm>
              <a:prstGeom prst="line">
                <a:avLst/>
              </a:prstGeom>
              <a:noFill/>
              <a:ln w="6350" cap="flat" cmpd="sng">
                <a:solidFill>
                  <a:schemeClr val="dk1">
                    <a:alpha val="100000"/>
                  </a:schemeClr>
                </a:solidFill>
                <a:prstDash val="solid"/>
                <a:miter/>
              </a:ln>
              <a:effectLst>
                <a:outerShdw dist="38100" dir="2700000" algn="tl">
                  <a:srgbClr val="000000">
                    <a:alpha val="39999"/>
                  </a:srgbClr>
                </a:outerShdw>
              </a:effectLst>
            </p:spPr>
          </p:cxnSp>
        </p:grpSp>
        <p:pic>
          <p:nvPicPr>
            <p:cNvPr id="2097328" name="图片 2097328"/>
            <p:cNvPicPr/>
            <p:nvPr/>
          </p:nvPicPr>
          <p:blipFill>
            <a:blip r:embed="rId2">
              <a:clrChange>
                <a:clrFrom>
                  <a:srgbClr val="FFFFFF"/>
                </a:clrFrom>
                <a:clrTo>
                  <a:srgbClr val="FFFFFF">
                    <a:alpha val="0"/>
                  </a:srgbClr>
                </a:clrTo>
              </a:clrChange>
            </a:blip>
            <a:srcRect/>
            <a:stretch>
              <a:fillRect/>
            </a:stretch>
          </p:blipFill>
          <p:spPr>
            <a:xfrm>
              <a:off x="2309720" y="-175027"/>
              <a:ext cx="1774427" cy="1241828"/>
            </a:xfrm>
            <a:prstGeom prst="rect">
              <a:avLst/>
            </a:prstGeom>
            <a:noFill/>
            <a:ln>
              <a:noFill/>
            </a:ln>
          </p:spPr>
        </p:pic>
      </p:gr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cSld>
    <p:bg>
      <p:bgPr>
        <a:solidFill>
          <a:srgbClr val="FCFCFC"/>
        </a:solidFill>
        <a:effectLst/>
      </p:bgPr>
    </p:bg>
    <p:spTree>
      <p:nvGrpSpPr>
        <p:cNvPr id="564" name=""/>
        <p:cNvGrpSpPr/>
        <p:nvPr/>
      </p:nvGrpSpPr>
      <p:grpSpPr>
        <a:xfrm>
          <a:off x="0" y="0"/>
          <a:ext cx="0" cy="0"/>
          <a:chOff x="0" y="0"/>
          <a:chExt cx="0" cy="0"/>
        </a:xfrm>
      </p:grpSpPr>
      <p:grpSp>
        <p:nvGrpSpPr>
          <p:cNvPr id="565" name="组合 758"/>
          <p:cNvGrpSpPr/>
          <p:nvPr/>
        </p:nvGrpSpPr>
        <p:grpSpPr>
          <a:xfrm>
            <a:off x="22225" y="-233362"/>
            <a:ext cx="12977812" cy="1655762"/>
            <a:chOff x="16778" y="-175027"/>
            <a:chExt cx="9733169" cy="1241828"/>
          </a:xfrm>
        </p:grpSpPr>
        <p:grpSp>
          <p:nvGrpSpPr>
            <p:cNvPr id="566" name="组合 759"/>
            <p:cNvGrpSpPr/>
            <p:nvPr/>
          </p:nvGrpSpPr>
          <p:grpSpPr>
            <a:xfrm>
              <a:off x="16778" y="195486"/>
              <a:ext cx="9733169" cy="311624"/>
              <a:chOff x="16778" y="167771"/>
              <a:chExt cx="9733169" cy="311624"/>
            </a:xfrm>
          </p:grpSpPr>
          <p:sp>
            <p:nvSpPr>
              <p:cNvPr id="1049493" name="文本框 1049643"/>
              <p:cNvSpPr txBox="1"/>
              <p:nvPr/>
            </p:nvSpPr>
            <p:spPr>
              <a:xfrm>
                <a:off x="3426504" y="167771"/>
                <a:ext cx="6323443" cy="311624"/>
              </a:xfrm>
              <a:prstGeom prst="rect">
                <a:avLst/>
              </a:prstGeom>
              <a:noFill/>
              <a:ln>
                <a:noFill/>
              </a:ln>
            </p:spPr>
            <p:txBody>
              <a:bodyPr vert="horz" lIns="91440" tIns="45720" rIns="91440" bIns="45720" anchor="t">
                <a:spAutoFit/>
              </a:bodyPr>
              <a:lstStyle>
                <a:lvl1pPr marL="0" indent="0"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5pPr>
              </a:lstStyle>
              <a:p>
                <a:pPr lvl="0"/>
                <a:r>
                  <a:rPr lang="zh-CN" altLang="en-US" sz="2100" b="1" i="1">
                    <a:solidFill>
                      <a:srgbClr val="A6A6A6"/>
                    </a:solidFill>
                    <a:latin typeface="华文楷体" pitchFamily="2" charset="-122"/>
                    <a:ea typeface="华文楷体" pitchFamily="2" charset="-122"/>
                  </a:rPr>
                  <a:t>青岛大港海关 </a:t>
                </a:r>
                <a:r>
                  <a:rPr lang="en-US" altLang="zh-CN" sz="2100" b="1" i="1">
                    <a:solidFill>
                      <a:srgbClr val="A6A6A6"/>
                    </a:solidFill>
                    <a:latin typeface="华文楷体" pitchFamily="2" charset="-122"/>
                    <a:ea typeface="华文楷体" pitchFamily="2" charset="-122"/>
                  </a:rPr>
                  <a:t>WTO/TBT-SPS</a:t>
                </a:r>
                <a:endParaRPr lang="en-US" altLang="zh-CN" sz="2100" b="1" i="1">
                  <a:solidFill>
                    <a:srgbClr val="A6A6A6"/>
                  </a:solidFill>
                  <a:latin typeface="华文楷体" pitchFamily="2" charset="-122"/>
                  <a:ea typeface="华文楷体" pitchFamily="2" charset="-122"/>
                </a:endParaRPr>
              </a:p>
            </p:txBody>
          </p:sp>
          <p:cxnSp>
            <p:nvCxnSpPr>
              <p:cNvPr id="3145776" name="直线连接符 3145808"/>
              <p:cNvCxnSpPr/>
              <p:nvPr/>
            </p:nvCxnSpPr>
            <p:spPr>
              <a:xfrm flipV="1">
                <a:off x="16778" y="303276"/>
                <a:ext cx="2539554" cy="0"/>
              </a:xfrm>
              <a:prstGeom prst="line">
                <a:avLst/>
              </a:prstGeom>
              <a:noFill/>
              <a:ln w="6350" cap="flat" cmpd="sng">
                <a:solidFill>
                  <a:schemeClr val="dk1">
                    <a:alpha val="100000"/>
                  </a:schemeClr>
                </a:solidFill>
                <a:prstDash val="solid"/>
                <a:miter/>
              </a:ln>
              <a:effectLst>
                <a:outerShdw dist="38100" dir="2700000" algn="tl">
                  <a:srgbClr val="000000">
                    <a:alpha val="39999"/>
                  </a:srgbClr>
                </a:outerShdw>
              </a:effectLst>
            </p:spPr>
          </p:cxnSp>
          <p:cxnSp>
            <p:nvCxnSpPr>
              <p:cNvPr id="3145777" name="直线连接符 3145809"/>
              <p:cNvCxnSpPr/>
              <p:nvPr/>
            </p:nvCxnSpPr>
            <p:spPr>
              <a:xfrm>
                <a:off x="6516273" y="308039"/>
                <a:ext cx="2627658" cy="0"/>
              </a:xfrm>
              <a:prstGeom prst="line">
                <a:avLst/>
              </a:prstGeom>
              <a:noFill/>
              <a:ln w="6350" cap="flat" cmpd="sng">
                <a:solidFill>
                  <a:schemeClr val="dk1">
                    <a:alpha val="100000"/>
                  </a:schemeClr>
                </a:solidFill>
                <a:prstDash val="solid"/>
                <a:miter/>
              </a:ln>
              <a:effectLst>
                <a:outerShdw dist="38100" dir="2700000" algn="tl">
                  <a:srgbClr val="000000">
                    <a:alpha val="39999"/>
                  </a:srgbClr>
                </a:outerShdw>
              </a:effectLst>
            </p:spPr>
          </p:cxnSp>
        </p:grpSp>
        <p:pic>
          <p:nvPicPr>
            <p:cNvPr id="2097330" name="图片 2097329"/>
            <p:cNvPicPr/>
            <p:nvPr/>
          </p:nvPicPr>
          <p:blipFill>
            <a:blip r:embed="rId2">
              <a:clrChange>
                <a:clrFrom>
                  <a:srgbClr val="FFFFFF"/>
                </a:clrFrom>
                <a:clrTo>
                  <a:srgbClr val="FFFFFF">
                    <a:alpha val="0"/>
                  </a:srgbClr>
                </a:clrTo>
              </a:clrChange>
            </a:blip>
            <a:srcRect/>
            <a:stretch>
              <a:fillRect/>
            </a:stretch>
          </p:blipFill>
          <p:spPr>
            <a:xfrm>
              <a:off x="2309720" y="-175027"/>
              <a:ext cx="1774427" cy="1241828"/>
            </a:xfrm>
            <a:prstGeom prst="rect">
              <a:avLst/>
            </a:prstGeom>
            <a:noFill/>
            <a:ln>
              <a:noFill/>
            </a:ln>
          </p:spPr>
        </p:pic>
      </p:gr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cSld>
    <p:bg>
      <p:bgPr>
        <a:solidFill>
          <a:srgbClr val="FCFCFC"/>
        </a:solidFill>
        <a:effectLst/>
      </p:bgPr>
    </p:bg>
    <p:spTree>
      <p:nvGrpSpPr>
        <p:cNvPr id="552" name=""/>
        <p:cNvGrpSpPr/>
        <p:nvPr/>
      </p:nvGrpSpPr>
      <p:grpSpPr>
        <a:xfrm>
          <a:off x="0" y="0"/>
          <a:ext cx="0" cy="0"/>
          <a:chOff x="0" y="0"/>
          <a:chExt cx="0" cy="0"/>
        </a:xfrm>
      </p:grpSpPr>
      <p:grpSp>
        <p:nvGrpSpPr>
          <p:cNvPr id="553" name="组合 763"/>
          <p:cNvGrpSpPr/>
          <p:nvPr/>
        </p:nvGrpSpPr>
        <p:grpSpPr>
          <a:xfrm>
            <a:off x="22225" y="-233362"/>
            <a:ext cx="12977812" cy="1655762"/>
            <a:chOff x="16778" y="-175027"/>
            <a:chExt cx="9733169" cy="1241828"/>
          </a:xfrm>
        </p:grpSpPr>
        <p:grpSp>
          <p:nvGrpSpPr>
            <p:cNvPr id="554" name="组合 764"/>
            <p:cNvGrpSpPr/>
            <p:nvPr/>
          </p:nvGrpSpPr>
          <p:grpSpPr>
            <a:xfrm>
              <a:off x="16778" y="195486"/>
              <a:ext cx="9733169" cy="311624"/>
              <a:chOff x="16778" y="167771"/>
              <a:chExt cx="9733169" cy="311624"/>
            </a:xfrm>
          </p:grpSpPr>
          <p:sp>
            <p:nvSpPr>
              <p:cNvPr id="1049475" name="文本框 1049644"/>
              <p:cNvSpPr txBox="1"/>
              <p:nvPr/>
            </p:nvSpPr>
            <p:spPr>
              <a:xfrm>
                <a:off x="3426504" y="167771"/>
                <a:ext cx="6323443" cy="311624"/>
              </a:xfrm>
              <a:prstGeom prst="rect">
                <a:avLst/>
              </a:prstGeom>
              <a:noFill/>
              <a:ln>
                <a:noFill/>
              </a:ln>
            </p:spPr>
            <p:txBody>
              <a:bodyPr vert="horz" lIns="91440" tIns="45720" rIns="91440" bIns="45720" anchor="t">
                <a:spAutoFit/>
              </a:bodyPr>
              <a:lstStyle>
                <a:lvl1pPr marL="0" indent="0"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5pPr>
              </a:lstStyle>
              <a:p>
                <a:pPr lvl="0"/>
                <a:r>
                  <a:rPr lang="zh-CN" altLang="en-US" sz="2100" b="1" i="1">
                    <a:solidFill>
                      <a:srgbClr val="A6A6A6"/>
                    </a:solidFill>
                    <a:latin typeface="华文楷体" pitchFamily="2" charset="-122"/>
                    <a:ea typeface="华文楷体" pitchFamily="2" charset="-122"/>
                  </a:rPr>
                  <a:t>青岛大港海关 </a:t>
                </a:r>
                <a:r>
                  <a:rPr lang="en-US" altLang="zh-CN" sz="2100" b="1" i="1">
                    <a:solidFill>
                      <a:srgbClr val="A6A6A6"/>
                    </a:solidFill>
                    <a:latin typeface="华文楷体" pitchFamily="2" charset="-122"/>
                    <a:ea typeface="华文楷体" pitchFamily="2" charset="-122"/>
                  </a:rPr>
                  <a:t>WTO/TBT-SPS</a:t>
                </a:r>
                <a:endParaRPr lang="en-US" altLang="zh-CN" sz="2100" b="1" i="1">
                  <a:solidFill>
                    <a:srgbClr val="A6A6A6"/>
                  </a:solidFill>
                  <a:latin typeface="华文楷体" pitchFamily="2" charset="-122"/>
                  <a:ea typeface="华文楷体" pitchFamily="2" charset="-122"/>
                </a:endParaRPr>
              </a:p>
            </p:txBody>
          </p:sp>
          <p:cxnSp>
            <p:nvCxnSpPr>
              <p:cNvPr id="3145770" name="直线连接符 3145810"/>
              <p:cNvCxnSpPr/>
              <p:nvPr/>
            </p:nvCxnSpPr>
            <p:spPr>
              <a:xfrm flipV="1">
                <a:off x="16778" y="303276"/>
                <a:ext cx="2539554" cy="0"/>
              </a:xfrm>
              <a:prstGeom prst="line">
                <a:avLst/>
              </a:prstGeom>
              <a:noFill/>
              <a:ln w="6350" cap="flat" cmpd="sng">
                <a:solidFill>
                  <a:schemeClr val="dk1">
                    <a:alpha val="100000"/>
                  </a:schemeClr>
                </a:solidFill>
                <a:prstDash val="solid"/>
                <a:miter/>
              </a:ln>
              <a:effectLst>
                <a:outerShdw dist="38100" dir="2700000" algn="tl">
                  <a:srgbClr val="000000">
                    <a:alpha val="39999"/>
                  </a:srgbClr>
                </a:outerShdw>
              </a:effectLst>
            </p:spPr>
          </p:cxnSp>
          <p:cxnSp>
            <p:nvCxnSpPr>
              <p:cNvPr id="3145771" name="直线连接符 3145811"/>
              <p:cNvCxnSpPr/>
              <p:nvPr/>
            </p:nvCxnSpPr>
            <p:spPr>
              <a:xfrm>
                <a:off x="6516273" y="308039"/>
                <a:ext cx="2627658" cy="0"/>
              </a:xfrm>
              <a:prstGeom prst="line">
                <a:avLst/>
              </a:prstGeom>
              <a:noFill/>
              <a:ln w="6350" cap="flat" cmpd="sng">
                <a:solidFill>
                  <a:schemeClr val="dk1">
                    <a:alpha val="100000"/>
                  </a:schemeClr>
                </a:solidFill>
                <a:prstDash val="solid"/>
                <a:miter/>
              </a:ln>
              <a:effectLst>
                <a:outerShdw dist="38100" dir="2700000" algn="tl">
                  <a:srgbClr val="000000">
                    <a:alpha val="39999"/>
                  </a:srgbClr>
                </a:outerShdw>
              </a:effectLst>
            </p:spPr>
          </p:cxnSp>
        </p:grpSp>
        <p:pic>
          <p:nvPicPr>
            <p:cNvPr id="2097327" name="图片 2097330"/>
            <p:cNvPicPr/>
            <p:nvPr/>
          </p:nvPicPr>
          <p:blipFill>
            <a:blip r:embed="rId2">
              <a:clrChange>
                <a:clrFrom>
                  <a:srgbClr val="FFFFFF"/>
                </a:clrFrom>
                <a:clrTo>
                  <a:srgbClr val="FFFFFF">
                    <a:alpha val="0"/>
                  </a:srgbClr>
                </a:clrTo>
              </a:clrChange>
            </a:blip>
            <a:srcRect/>
            <a:stretch>
              <a:fillRect/>
            </a:stretch>
          </p:blipFill>
          <p:spPr>
            <a:xfrm>
              <a:off x="2309720" y="-175027"/>
              <a:ext cx="1774427" cy="1241828"/>
            </a:xfrm>
            <a:prstGeom prst="rect">
              <a:avLst/>
            </a:prstGeom>
            <a:noFill/>
            <a:ln>
              <a:noFill/>
            </a:ln>
          </p:spPr>
        </p:pic>
      </p:gr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cSld name="1_图片与标题">
    <p:spTree>
      <p:nvGrpSpPr>
        <p:cNvPr id="187" name=""/>
        <p:cNvGrpSpPr/>
        <p:nvPr/>
      </p:nvGrpSpPr>
      <p:grpSpPr>
        <a:xfrm>
          <a:off x="0" y="0"/>
          <a:ext cx="0" cy="0"/>
          <a:chOff x="0" y="0"/>
          <a:chExt cx="0" cy="0"/>
        </a:xfrm>
      </p:grpSpPr>
      <p:sp>
        <p:nvSpPr>
          <p:cNvPr id="1048725" name="标题 1"/>
          <p:cNvSpPr>
            <a:spLocks noGrp="1"/>
          </p:cNvSpPr>
          <p:nvPr>
            <p:ph type="title"/>
          </p:nvPr>
        </p:nvSpPr>
        <p:spPr>
          <a:xfrm>
            <a:off x="2389188" y="4800601"/>
            <a:ext cx="7315200" cy="566739"/>
          </a:xfrm>
          <a:prstGeom prst="rect">
            <a:avLst/>
          </a:prstGeom>
        </p:spPr>
        <p:txBody>
          <a:bodyPr lIns="91410" tIns="45718" rIns="91410" bIns="45718" anchor="b"/>
          <a:lstStyle>
            <a:lvl1pPr algn="l">
              <a:defRPr sz="2000" b="1"/>
            </a:lvl1pPr>
          </a:lstStyle>
          <a:p>
            <a:r>
              <a:rPr lang="zh-CN" altLang="en-US" noProof="1"/>
              <a:t>单击此处编辑母版标题样式</a:t>
            </a:r>
            <a:endParaRPr lang="zh-CN" altLang="en-US" noProof="1"/>
          </a:p>
        </p:txBody>
      </p:sp>
      <p:sp>
        <p:nvSpPr>
          <p:cNvPr id="1048726" name="图片占位符 2"/>
          <p:cNvSpPr>
            <a:spLocks noGrp="1"/>
          </p:cNvSpPr>
          <p:nvPr>
            <p:ph type="pic" idx="1"/>
          </p:nvPr>
        </p:nvSpPr>
        <p:spPr>
          <a:xfrm>
            <a:off x="2389188" y="612775"/>
            <a:ext cx="7315200" cy="4114800"/>
          </a:xfrm>
          <a:prstGeom prst="rect">
            <a:avLst/>
          </a:prstGeom>
        </p:spPr>
        <p:txBody>
          <a:bodyPr lIns="91410" tIns="45718" rIns="91410" bIns="45718"/>
          <a:lstStyle>
            <a:lvl1pPr marL="0" indent="0">
              <a:buNone/>
              <a:defRPr sz="3200"/>
            </a:lvl1pPr>
            <a:lvl2pPr marL="457200" indent="0">
              <a:buNone/>
              <a:defRPr sz="2800"/>
            </a:lvl2pPr>
            <a:lvl3pPr marL="913765" indent="0">
              <a:buNone/>
              <a:defRPr sz="2400"/>
            </a:lvl3pPr>
            <a:lvl4pPr marL="1370965" indent="0">
              <a:buNone/>
              <a:defRPr sz="2000"/>
            </a:lvl4pPr>
            <a:lvl5pPr marL="1828165" indent="0">
              <a:buNone/>
              <a:defRPr sz="2000"/>
            </a:lvl5pPr>
            <a:lvl6pPr marL="2285365" indent="0">
              <a:buNone/>
              <a:defRPr sz="2000"/>
            </a:lvl6pPr>
            <a:lvl7pPr marL="2741930" indent="0">
              <a:buNone/>
              <a:defRPr sz="2000"/>
            </a:lvl7pPr>
            <a:lvl8pPr marL="3199130" indent="0">
              <a:buNone/>
              <a:defRPr sz="2000"/>
            </a:lvl8pPr>
            <a:lvl9pPr marL="3656330" indent="0">
              <a:buNone/>
              <a:defRPr sz="2000"/>
            </a:lvl9pPr>
          </a:lstStyle>
          <a:p>
            <a:pPr marL="0" marR="0" lvl="0" indent="0" algn="l" defTabSz="913130" rtl="0" eaLnBrk="0" fontAlgn="base" latinLnBrk="0" hangingPunct="0">
              <a:lnSpc>
                <a:spcPct val="90000"/>
              </a:lnSpc>
              <a:spcBef>
                <a:spcPts val="1000"/>
              </a:spcBef>
              <a:spcAft>
                <a:spcPct val="0"/>
              </a:spcAft>
              <a:buClrTx/>
              <a:buSzTx/>
              <a:buFont typeface="Arial" panose="020B0604020202020204" pitchFamily="34" charset="0"/>
              <a:buNone/>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1048727" name="文本占位符 3"/>
          <p:cNvSpPr>
            <a:spLocks noGrp="1"/>
          </p:cNvSpPr>
          <p:nvPr>
            <p:ph type="body" sz="half" idx="2"/>
          </p:nvPr>
        </p:nvSpPr>
        <p:spPr>
          <a:xfrm>
            <a:off x="2389188" y="5367357"/>
            <a:ext cx="7315200" cy="804863"/>
          </a:xfrm>
          <a:prstGeom prst="rect">
            <a:avLst/>
          </a:prstGeom>
        </p:spPr>
        <p:txBody>
          <a:bodyPr lIns="91410" tIns="45718" rIns="91410" bIns="45718"/>
          <a:lstStyle>
            <a:lvl1pPr marL="0" indent="0">
              <a:buNone/>
              <a:defRPr sz="1500"/>
            </a:lvl1pPr>
            <a:lvl2pPr marL="457200" indent="0">
              <a:buNone/>
              <a:defRPr sz="1200"/>
            </a:lvl2pPr>
            <a:lvl3pPr marL="913765" indent="0">
              <a:buNone/>
              <a:defRPr sz="1100"/>
            </a:lvl3pPr>
            <a:lvl4pPr marL="1370965" indent="0">
              <a:buNone/>
              <a:defRPr sz="900"/>
            </a:lvl4pPr>
            <a:lvl5pPr marL="1828165" indent="0">
              <a:buNone/>
              <a:defRPr sz="900"/>
            </a:lvl5pPr>
            <a:lvl6pPr marL="2285365" indent="0">
              <a:buNone/>
              <a:defRPr sz="900"/>
            </a:lvl6pPr>
            <a:lvl7pPr marL="2741930" indent="0">
              <a:buNone/>
              <a:defRPr sz="900"/>
            </a:lvl7pPr>
            <a:lvl8pPr marL="3199130" indent="0">
              <a:buNone/>
              <a:defRPr sz="900"/>
            </a:lvl8pPr>
            <a:lvl9pPr marL="3656330" indent="0">
              <a:buNone/>
              <a:defRPr sz="900"/>
            </a:lvl9pPr>
          </a:lstStyle>
          <a:p>
            <a:pPr lvl="0"/>
            <a:r>
              <a:rPr lang="zh-CN" altLang="en-US" noProof="1"/>
              <a:t>单击此处编辑母版文本样式</a:t>
            </a:r>
            <a:endParaRPr lang="zh-CN" altLang="en-US" noProof="1"/>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cSld>
    <p:bg>
      <p:bgPr>
        <a:blipFill rotWithShape="0">
          <a:blip r:embed="rId2"/>
          <a:srcRect/>
          <a:stretch>
            <a:fillRect/>
          </a:stretch>
        </a:blipFill>
        <a:effectLst/>
      </p:bgPr>
    </p:bg>
    <p:spTree>
      <p:nvGrpSpPr>
        <p:cNvPr id="470" name=""/>
        <p:cNvGrpSpPr/>
        <p:nvPr/>
      </p:nvGrpSpPr>
      <p:grpSpPr>
        <a:xfrm>
          <a:off x="0" y="0"/>
          <a:ext cx="0" cy="0"/>
          <a:chOff x="0" y="0"/>
          <a:chExt cx="0" cy="0"/>
        </a:xfrm>
      </p:grpSpPr>
      <p:grpSp>
        <p:nvGrpSpPr>
          <p:cNvPr id="471" name="组合 495"/>
          <p:cNvGrpSpPr/>
          <p:nvPr/>
        </p:nvGrpSpPr>
        <p:grpSpPr>
          <a:xfrm>
            <a:off x="-528637" y="-219075"/>
            <a:ext cx="9920288" cy="1655762"/>
            <a:chOff x="2309720" y="-175027"/>
            <a:chExt cx="7440227" cy="1241828"/>
          </a:xfrm>
        </p:grpSpPr>
        <p:sp>
          <p:nvSpPr>
            <p:cNvPr id="1049320" name="文本框 1049151"/>
            <p:cNvSpPr txBox="1"/>
            <p:nvPr/>
          </p:nvSpPr>
          <p:spPr>
            <a:xfrm>
              <a:off x="3426504" y="195486"/>
              <a:ext cx="6323443" cy="311623"/>
            </a:xfrm>
            <a:prstGeom prst="rect">
              <a:avLst/>
            </a:prstGeom>
            <a:noFill/>
            <a:ln>
              <a:noFill/>
            </a:ln>
          </p:spPr>
          <p:txBody>
            <a:bodyPr vert="horz" lIns="91440" tIns="45720" rIns="91440" bIns="45720" anchor="t">
              <a:spAutoFit/>
            </a:bodyPr>
            <a:lstStyle>
              <a:lvl1pPr marL="0" indent="0"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5pPr>
            </a:lstStyle>
            <a:p>
              <a:pPr lvl="0"/>
              <a:r>
                <a:rPr lang="zh-CN" altLang="en-US" sz="2100" b="1" i="1">
                  <a:solidFill>
                    <a:srgbClr val="A6A6A6"/>
                  </a:solidFill>
                  <a:latin typeface="华文楷体" pitchFamily="2" charset="-122"/>
                  <a:ea typeface="华文楷体" pitchFamily="2" charset="-122"/>
                </a:rPr>
                <a:t>青岛大港海关 </a:t>
              </a:r>
              <a:r>
                <a:rPr lang="en-US" altLang="zh-CN" sz="2100" b="1" i="1">
                  <a:solidFill>
                    <a:srgbClr val="A6A6A6"/>
                  </a:solidFill>
                  <a:latin typeface="华文楷体" pitchFamily="2" charset="-122"/>
                  <a:ea typeface="华文楷体" pitchFamily="2" charset="-122"/>
                </a:rPr>
                <a:t>WTO/TBT-SPS</a:t>
              </a:r>
              <a:endParaRPr lang="en-US" altLang="zh-CN" sz="2100" b="1" i="1">
                <a:solidFill>
                  <a:srgbClr val="A6A6A6"/>
                </a:solidFill>
                <a:latin typeface="华文楷体" pitchFamily="2" charset="-122"/>
                <a:ea typeface="华文楷体" pitchFamily="2" charset="-122"/>
              </a:endParaRPr>
            </a:p>
          </p:txBody>
        </p:sp>
        <p:pic>
          <p:nvPicPr>
            <p:cNvPr id="2097308" name="图片 2097233"/>
            <p:cNvPicPr/>
            <p:nvPr/>
          </p:nvPicPr>
          <p:blipFill>
            <a:blip r:embed="rId3">
              <a:clrChange>
                <a:clrFrom>
                  <a:srgbClr val="FFFFFF"/>
                </a:clrFrom>
                <a:clrTo>
                  <a:srgbClr val="FFFFFF">
                    <a:alpha val="0"/>
                  </a:srgbClr>
                </a:clrTo>
              </a:clrChange>
            </a:blip>
            <a:srcRect/>
            <a:stretch>
              <a:fillRect/>
            </a:stretch>
          </p:blipFill>
          <p:spPr>
            <a:xfrm>
              <a:off x="2309720" y="-175027"/>
              <a:ext cx="1774427" cy="1241828"/>
            </a:xfrm>
            <a:prstGeom prst="rect">
              <a:avLst/>
            </a:prstGeom>
            <a:noFill/>
            <a:ln>
              <a:noFill/>
            </a:ln>
          </p:spPr>
        </p:pic>
      </p:gr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空白">
    <p:spTree>
      <p:nvGrpSpPr>
        <p:cNvPr id="374" name=""/>
        <p:cNvGrpSpPr/>
        <p:nvPr/>
      </p:nvGrpSpPr>
      <p:grpSpPr>
        <a:xfrm>
          <a:off x="0" y="0"/>
          <a:ext cx="0" cy="0"/>
          <a:chOff x="0" y="0"/>
          <a:chExt cx="0" cy="0"/>
        </a:xfrm>
      </p:grpSpPr>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
        <p:nvSpPr>
          <p:cNvPr id="2" name="任意多边形 1"/>
          <p:cNvSpPr/>
          <p:nvPr userDrawn="1"/>
        </p:nvSpPr>
        <p:spPr>
          <a:xfrm>
            <a:off x="-10363" y="6414868"/>
            <a:ext cx="12202363" cy="435195"/>
          </a:xfrm>
          <a:custGeom>
            <a:avLst/>
            <a:gdLst>
              <a:gd name="connsiteX0" fmla="*/ 6442848 w 12885696"/>
              <a:gd name="connsiteY0" fmla="*/ 0 h 677930"/>
              <a:gd name="connsiteX1" fmla="*/ 12818477 w 12885696"/>
              <a:gd name="connsiteY1" fmla="*/ 656546 h 677930"/>
              <a:gd name="connsiteX2" fmla="*/ 12885696 w 12885696"/>
              <a:gd name="connsiteY2" fmla="*/ 677930 h 677930"/>
              <a:gd name="connsiteX3" fmla="*/ 0 w 12885696"/>
              <a:gd name="connsiteY3" fmla="*/ 677930 h 677930"/>
              <a:gd name="connsiteX4" fmla="*/ 67219 w 12885696"/>
              <a:gd name="connsiteY4" fmla="*/ 656546 h 677930"/>
              <a:gd name="connsiteX5" fmla="*/ 6442848 w 12885696"/>
              <a:gd name="connsiteY5" fmla="*/ 0 h 67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85696" h="677930">
                <a:moveTo>
                  <a:pt x="6442848" y="0"/>
                </a:moveTo>
                <a:cubicBezTo>
                  <a:pt x="9144779" y="0"/>
                  <a:pt x="11510983" y="262931"/>
                  <a:pt x="12818477" y="656546"/>
                </a:cubicBezTo>
                <a:lnTo>
                  <a:pt x="12885696" y="677930"/>
                </a:lnTo>
                <a:lnTo>
                  <a:pt x="0" y="677930"/>
                </a:lnTo>
                <a:lnTo>
                  <a:pt x="67219" y="656546"/>
                </a:lnTo>
                <a:cubicBezTo>
                  <a:pt x="1374713" y="262931"/>
                  <a:pt x="3740917" y="0"/>
                  <a:pt x="6442848" y="0"/>
                </a:cubicBezTo>
                <a:close/>
              </a:path>
            </a:pathLst>
          </a:cu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
        <p:nvSpPr>
          <p:cNvPr id="18" name="TextBox 15"/>
          <p:cNvSpPr txBox="1"/>
          <p:nvPr userDrawn="1"/>
        </p:nvSpPr>
        <p:spPr>
          <a:xfrm>
            <a:off x="11707676" y="6479202"/>
            <a:ext cx="396009" cy="284675"/>
          </a:xfrm>
          <a:prstGeom prst="rect">
            <a:avLst/>
          </a:prstGeom>
          <a:noFill/>
        </p:spPr>
        <p:txBody>
          <a:bodyPr wrap="square" lIns="68562" tIns="34281" rIns="68562" bIns="34281" rtlCol="0" anchor="ctr">
            <a:spAutoFit/>
          </a:bodyPr>
          <a:lstStyle/>
          <a:p>
            <a:pPr algn="ctr"/>
            <a:fld id="{2EEF1883-7A0E-4F66-9932-E581691AD397}" type="slidenum">
              <a:rPr lang="zh-CN" altLang="en-US" sz="1400" smtClean="0">
                <a:solidFill>
                  <a:schemeClr val="tx1">
                    <a:lumMod val="50000"/>
                    <a:lumOff val="50000"/>
                  </a:schemeClr>
                </a:solidFill>
                <a:latin typeface="+mn-lt"/>
                <a:ea typeface="Arial Unicode MS" panose="020B0604020202020204" pitchFamily="34" charset="-122"/>
                <a:cs typeface="Arial Unicode MS" panose="020B0604020202020204" pitchFamily="34" charset="-122"/>
              </a:rPr>
            </a:fld>
            <a:r>
              <a:rPr lang="zh-CN" altLang="en-US" sz="1400" dirty="0">
                <a:solidFill>
                  <a:schemeClr val="tx1">
                    <a:lumMod val="50000"/>
                    <a:lumOff val="50000"/>
                  </a:schemeClr>
                </a:solidFill>
                <a:latin typeface="+mn-lt"/>
                <a:ea typeface="Arial Unicode MS" panose="020B0604020202020204" pitchFamily="34" charset="-122"/>
                <a:cs typeface="Arial Unicode MS" panose="020B0604020202020204" pitchFamily="34" charset="-122"/>
              </a:rPr>
              <a:t> </a:t>
            </a:r>
            <a:endParaRPr lang="zh-CN" altLang="en-US" sz="1400" b="0" dirty="0">
              <a:solidFill>
                <a:schemeClr val="tx1">
                  <a:lumMod val="50000"/>
                  <a:lumOff val="50000"/>
                </a:schemeClr>
              </a:solidFill>
              <a:latin typeface="+mn-lt"/>
              <a:ea typeface="Arial Unicode MS" panose="020B0604020202020204" pitchFamily="34" charset="-122"/>
              <a:cs typeface="Arial Unicode MS" panose="020B0604020202020204" pitchFamily="34" charset="-122"/>
            </a:endParaRPr>
          </a:p>
        </p:txBody>
      </p:sp>
      <p:sp>
        <p:nvSpPr>
          <p:cNvPr id="5" name="任意多边形 4"/>
          <p:cNvSpPr/>
          <p:nvPr userDrawn="1"/>
        </p:nvSpPr>
        <p:spPr>
          <a:xfrm flipH="1">
            <a:off x="274490" y="423071"/>
            <a:ext cx="496568" cy="557564"/>
          </a:xfrm>
          <a:custGeom>
            <a:avLst/>
            <a:gdLst>
              <a:gd name="connsiteX0" fmla="*/ 0 w 3171687"/>
              <a:gd name="connsiteY0" fmla="*/ 0 h 2069635"/>
              <a:gd name="connsiteX1" fmla="*/ 3171687 w 3171687"/>
              <a:gd name="connsiteY1" fmla="*/ 0 h 2069635"/>
              <a:gd name="connsiteX2" fmla="*/ 3171687 w 3171687"/>
              <a:gd name="connsiteY2" fmla="*/ 2069635 h 2069635"/>
              <a:gd name="connsiteX3" fmla="*/ 0 w 3171687"/>
              <a:gd name="connsiteY3" fmla="*/ 2069635 h 2069635"/>
              <a:gd name="connsiteX4" fmla="*/ 0 w 3171687"/>
              <a:gd name="connsiteY4" fmla="*/ 1810069 h 2069635"/>
              <a:gd name="connsiteX5" fmla="*/ 979903 w 3171687"/>
              <a:gd name="connsiteY5" fmla="*/ 1810069 h 2069635"/>
              <a:gd name="connsiteX6" fmla="*/ 979903 w 3171687"/>
              <a:gd name="connsiteY6" fmla="*/ 259565 h 2069635"/>
              <a:gd name="connsiteX7" fmla="*/ 0 w 3171687"/>
              <a:gd name="connsiteY7" fmla="*/ 259565 h 2069635"/>
              <a:gd name="connsiteX8" fmla="*/ 0 w 3171687"/>
              <a:gd name="connsiteY8" fmla="*/ 0 h 2069635"/>
              <a:gd name="connsiteX0-1" fmla="*/ 0 w 3171687"/>
              <a:gd name="connsiteY0-2" fmla="*/ 0 h 2069635"/>
              <a:gd name="connsiteX1-3" fmla="*/ 3171687 w 3171687"/>
              <a:gd name="connsiteY1-4" fmla="*/ 0 h 2069635"/>
              <a:gd name="connsiteX2-5" fmla="*/ 3171687 w 3171687"/>
              <a:gd name="connsiteY2-6" fmla="*/ 2069635 h 2069635"/>
              <a:gd name="connsiteX3-7" fmla="*/ 0 w 3171687"/>
              <a:gd name="connsiteY3-8" fmla="*/ 2069635 h 2069635"/>
              <a:gd name="connsiteX4-9" fmla="*/ 0 w 3171687"/>
              <a:gd name="connsiteY4-10" fmla="*/ 1810069 h 2069635"/>
              <a:gd name="connsiteX5-11" fmla="*/ 979903 w 3171687"/>
              <a:gd name="connsiteY5-12" fmla="*/ 1810069 h 2069635"/>
              <a:gd name="connsiteX6-13" fmla="*/ 979903 w 3171687"/>
              <a:gd name="connsiteY6-14" fmla="*/ 259565 h 2069635"/>
              <a:gd name="connsiteX7-15" fmla="*/ 0 w 3171687"/>
              <a:gd name="connsiteY7-16" fmla="*/ 259565 h 2069635"/>
              <a:gd name="connsiteX8-17" fmla="*/ 0 w 3171687"/>
              <a:gd name="connsiteY8-18" fmla="*/ 0 h 2069635"/>
              <a:gd name="connsiteX0-19" fmla="*/ 979903 w 3171687"/>
              <a:gd name="connsiteY0-20" fmla="*/ 1810069 h 2069635"/>
              <a:gd name="connsiteX1-21" fmla="*/ 979903 w 3171687"/>
              <a:gd name="connsiteY1-22" fmla="*/ 259565 h 2069635"/>
              <a:gd name="connsiteX2-23" fmla="*/ 0 w 3171687"/>
              <a:gd name="connsiteY2-24" fmla="*/ 259565 h 2069635"/>
              <a:gd name="connsiteX3-25" fmla="*/ 0 w 3171687"/>
              <a:gd name="connsiteY3-26" fmla="*/ 0 h 2069635"/>
              <a:gd name="connsiteX4-27" fmla="*/ 3171687 w 3171687"/>
              <a:gd name="connsiteY4-28" fmla="*/ 0 h 2069635"/>
              <a:gd name="connsiteX5-29" fmla="*/ 3171687 w 3171687"/>
              <a:gd name="connsiteY5-30" fmla="*/ 2069635 h 2069635"/>
              <a:gd name="connsiteX6-31" fmla="*/ 0 w 3171687"/>
              <a:gd name="connsiteY6-32" fmla="*/ 2069635 h 2069635"/>
              <a:gd name="connsiteX7-33" fmla="*/ 0 w 3171687"/>
              <a:gd name="connsiteY7-34" fmla="*/ 1810069 h 2069635"/>
              <a:gd name="connsiteX8-35" fmla="*/ 1071343 w 3171687"/>
              <a:gd name="connsiteY8-36" fmla="*/ 1901509 h 2069635"/>
              <a:gd name="connsiteX0-37" fmla="*/ 979903 w 3171687"/>
              <a:gd name="connsiteY0-38" fmla="*/ 1810069 h 2069635"/>
              <a:gd name="connsiteX1-39" fmla="*/ 979903 w 3171687"/>
              <a:gd name="connsiteY1-40" fmla="*/ 259565 h 2069635"/>
              <a:gd name="connsiteX2-41" fmla="*/ 0 w 3171687"/>
              <a:gd name="connsiteY2-42" fmla="*/ 259565 h 2069635"/>
              <a:gd name="connsiteX3-43" fmla="*/ 0 w 3171687"/>
              <a:gd name="connsiteY3-44" fmla="*/ 0 h 2069635"/>
              <a:gd name="connsiteX4-45" fmla="*/ 3171687 w 3171687"/>
              <a:gd name="connsiteY4-46" fmla="*/ 0 h 2069635"/>
              <a:gd name="connsiteX5-47" fmla="*/ 3171687 w 3171687"/>
              <a:gd name="connsiteY5-48" fmla="*/ 2069635 h 2069635"/>
              <a:gd name="connsiteX6-49" fmla="*/ 0 w 3171687"/>
              <a:gd name="connsiteY6-50" fmla="*/ 2069635 h 2069635"/>
              <a:gd name="connsiteX7-51" fmla="*/ 0 w 3171687"/>
              <a:gd name="connsiteY7-52" fmla="*/ 1810069 h 2069635"/>
              <a:gd name="connsiteX0-53" fmla="*/ 979903 w 3171687"/>
              <a:gd name="connsiteY0-54" fmla="*/ 259565 h 2069635"/>
              <a:gd name="connsiteX1-55" fmla="*/ 0 w 3171687"/>
              <a:gd name="connsiteY1-56" fmla="*/ 259565 h 2069635"/>
              <a:gd name="connsiteX2-57" fmla="*/ 0 w 3171687"/>
              <a:gd name="connsiteY2-58" fmla="*/ 0 h 2069635"/>
              <a:gd name="connsiteX3-59" fmla="*/ 3171687 w 3171687"/>
              <a:gd name="connsiteY3-60" fmla="*/ 0 h 2069635"/>
              <a:gd name="connsiteX4-61" fmla="*/ 3171687 w 3171687"/>
              <a:gd name="connsiteY4-62" fmla="*/ 2069635 h 2069635"/>
              <a:gd name="connsiteX5-63" fmla="*/ 0 w 3171687"/>
              <a:gd name="connsiteY5-64" fmla="*/ 2069635 h 2069635"/>
              <a:gd name="connsiteX6-65" fmla="*/ 0 w 3171687"/>
              <a:gd name="connsiteY6-66" fmla="*/ 1810069 h 2069635"/>
              <a:gd name="connsiteX0-67" fmla="*/ 0 w 3171687"/>
              <a:gd name="connsiteY0-68" fmla="*/ 259565 h 2069635"/>
              <a:gd name="connsiteX1-69" fmla="*/ 0 w 3171687"/>
              <a:gd name="connsiteY1-70" fmla="*/ 0 h 2069635"/>
              <a:gd name="connsiteX2-71" fmla="*/ 3171687 w 3171687"/>
              <a:gd name="connsiteY2-72" fmla="*/ 0 h 2069635"/>
              <a:gd name="connsiteX3-73" fmla="*/ 3171687 w 3171687"/>
              <a:gd name="connsiteY3-74" fmla="*/ 2069635 h 2069635"/>
              <a:gd name="connsiteX4-75" fmla="*/ 0 w 3171687"/>
              <a:gd name="connsiteY4-76" fmla="*/ 2069635 h 2069635"/>
              <a:gd name="connsiteX5-77" fmla="*/ 0 w 3171687"/>
              <a:gd name="connsiteY5-78" fmla="*/ 1810069 h 206963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171687" h="2069635">
                <a:moveTo>
                  <a:pt x="0" y="259565"/>
                </a:moveTo>
                <a:lnTo>
                  <a:pt x="0" y="0"/>
                </a:lnTo>
                <a:lnTo>
                  <a:pt x="3171687" y="0"/>
                </a:lnTo>
                <a:lnTo>
                  <a:pt x="3171687" y="2069635"/>
                </a:lnTo>
                <a:lnTo>
                  <a:pt x="0" y="2069635"/>
                </a:lnTo>
                <a:lnTo>
                  <a:pt x="0" y="1810069"/>
                </a:lnTo>
              </a:path>
            </a:pathLst>
          </a:cu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p>
        </p:txBody>
      </p:sp>
      <p:sp>
        <p:nvSpPr>
          <p:cNvPr id="6" name="任意多边形 5"/>
          <p:cNvSpPr/>
          <p:nvPr userDrawn="1"/>
        </p:nvSpPr>
        <p:spPr>
          <a:xfrm flipH="1">
            <a:off x="425940" y="300119"/>
            <a:ext cx="496568" cy="443846"/>
          </a:xfrm>
          <a:custGeom>
            <a:avLst/>
            <a:gdLst>
              <a:gd name="connsiteX0" fmla="*/ 0 w 2253807"/>
              <a:gd name="connsiteY0" fmla="*/ 0 h 1262130"/>
              <a:gd name="connsiteX1" fmla="*/ 2253807 w 2253807"/>
              <a:gd name="connsiteY1" fmla="*/ 0 h 1262130"/>
              <a:gd name="connsiteX2" fmla="*/ 2253807 w 2253807"/>
              <a:gd name="connsiteY2" fmla="*/ 1262130 h 1262130"/>
              <a:gd name="connsiteX3" fmla="*/ 1013277 w 2253807"/>
              <a:gd name="connsiteY3" fmla="*/ 1262130 h 1262130"/>
              <a:gd name="connsiteX4" fmla="*/ 1013277 w 2253807"/>
              <a:gd name="connsiteY4" fmla="*/ 700070 h 1262130"/>
              <a:gd name="connsiteX5" fmla="*/ 0 w 2253807"/>
              <a:gd name="connsiteY5" fmla="*/ 700070 h 1262130"/>
              <a:gd name="connsiteX6" fmla="*/ 0 w 2253807"/>
              <a:gd name="connsiteY6" fmla="*/ 0 h 1262130"/>
              <a:gd name="connsiteX0-1" fmla="*/ 1013277 w 2253807"/>
              <a:gd name="connsiteY0-2" fmla="*/ 700070 h 1262130"/>
              <a:gd name="connsiteX1-3" fmla="*/ 0 w 2253807"/>
              <a:gd name="connsiteY1-4" fmla="*/ 700070 h 1262130"/>
              <a:gd name="connsiteX2-5" fmla="*/ 0 w 2253807"/>
              <a:gd name="connsiteY2-6" fmla="*/ 0 h 1262130"/>
              <a:gd name="connsiteX3-7" fmla="*/ 2253807 w 2253807"/>
              <a:gd name="connsiteY3-8" fmla="*/ 0 h 1262130"/>
              <a:gd name="connsiteX4-9" fmla="*/ 2253807 w 2253807"/>
              <a:gd name="connsiteY4-10" fmla="*/ 1262130 h 1262130"/>
              <a:gd name="connsiteX5-11" fmla="*/ 1013277 w 2253807"/>
              <a:gd name="connsiteY5-12" fmla="*/ 1262130 h 1262130"/>
              <a:gd name="connsiteX6-13" fmla="*/ 1104717 w 2253807"/>
              <a:gd name="connsiteY6-14" fmla="*/ 791510 h 1262130"/>
              <a:gd name="connsiteX0-15" fmla="*/ 1013277 w 2253807"/>
              <a:gd name="connsiteY0-16" fmla="*/ 700070 h 1262130"/>
              <a:gd name="connsiteX1-17" fmla="*/ 0 w 2253807"/>
              <a:gd name="connsiteY1-18" fmla="*/ 700070 h 1262130"/>
              <a:gd name="connsiteX2-19" fmla="*/ 0 w 2253807"/>
              <a:gd name="connsiteY2-20" fmla="*/ 0 h 1262130"/>
              <a:gd name="connsiteX3-21" fmla="*/ 2253807 w 2253807"/>
              <a:gd name="connsiteY3-22" fmla="*/ 0 h 1262130"/>
              <a:gd name="connsiteX4-23" fmla="*/ 2253807 w 2253807"/>
              <a:gd name="connsiteY4-24" fmla="*/ 1262130 h 1262130"/>
              <a:gd name="connsiteX5-25" fmla="*/ 1013277 w 2253807"/>
              <a:gd name="connsiteY5-26" fmla="*/ 1262130 h 1262130"/>
              <a:gd name="connsiteX0-27" fmla="*/ 0 w 2253807"/>
              <a:gd name="connsiteY0-28" fmla="*/ 700070 h 1262130"/>
              <a:gd name="connsiteX1-29" fmla="*/ 0 w 2253807"/>
              <a:gd name="connsiteY1-30" fmla="*/ 0 h 1262130"/>
              <a:gd name="connsiteX2-31" fmla="*/ 2253807 w 2253807"/>
              <a:gd name="connsiteY2-32" fmla="*/ 0 h 1262130"/>
              <a:gd name="connsiteX3-33" fmla="*/ 2253807 w 2253807"/>
              <a:gd name="connsiteY3-34" fmla="*/ 1262130 h 1262130"/>
              <a:gd name="connsiteX4-35" fmla="*/ 1013277 w 2253807"/>
              <a:gd name="connsiteY4-36" fmla="*/ 1262130 h 126213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53807" h="1262130">
                <a:moveTo>
                  <a:pt x="0" y="700070"/>
                </a:moveTo>
                <a:lnTo>
                  <a:pt x="0" y="0"/>
                </a:lnTo>
                <a:lnTo>
                  <a:pt x="2253807" y="0"/>
                </a:lnTo>
                <a:lnTo>
                  <a:pt x="2253807" y="1262130"/>
                </a:lnTo>
                <a:lnTo>
                  <a:pt x="1013277" y="1262130"/>
                </a:lnTo>
              </a:path>
            </a:pathLst>
          </a:custGeom>
          <a:noFill/>
          <a:ln w="317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p>
        </p:txBody>
      </p:sp>
      <p:sp>
        <p:nvSpPr>
          <p:cNvPr id="10" name="任意多边形 9"/>
          <p:cNvSpPr/>
          <p:nvPr userDrawn="1"/>
        </p:nvSpPr>
        <p:spPr>
          <a:xfrm flipH="1">
            <a:off x="11707674" y="6449058"/>
            <a:ext cx="396009" cy="343781"/>
          </a:xfrm>
          <a:custGeom>
            <a:avLst/>
            <a:gdLst>
              <a:gd name="connsiteX0" fmla="*/ 0 w 2463662"/>
              <a:gd name="connsiteY0" fmla="*/ 0 h 1478645"/>
              <a:gd name="connsiteX1" fmla="*/ 877819 w 2463662"/>
              <a:gd name="connsiteY1" fmla="*/ 0 h 1478645"/>
              <a:gd name="connsiteX2" fmla="*/ 877819 w 2463662"/>
              <a:gd name="connsiteY2" fmla="*/ 1105159 h 1478645"/>
              <a:gd name="connsiteX3" fmla="*/ 2463662 w 2463662"/>
              <a:gd name="connsiteY3" fmla="*/ 1105159 h 1478645"/>
              <a:gd name="connsiteX4" fmla="*/ 2463662 w 2463662"/>
              <a:gd name="connsiteY4" fmla="*/ 1478645 h 1478645"/>
              <a:gd name="connsiteX5" fmla="*/ 0 w 2463662"/>
              <a:gd name="connsiteY5" fmla="*/ 1478645 h 1478645"/>
              <a:gd name="connsiteX6" fmla="*/ 0 w 2463662"/>
              <a:gd name="connsiteY6" fmla="*/ 0 h 1478645"/>
              <a:gd name="connsiteX0-1" fmla="*/ 877819 w 2463662"/>
              <a:gd name="connsiteY0-2" fmla="*/ 1105159 h 1478645"/>
              <a:gd name="connsiteX1-3" fmla="*/ 2463662 w 2463662"/>
              <a:gd name="connsiteY1-4" fmla="*/ 1105159 h 1478645"/>
              <a:gd name="connsiteX2-5" fmla="*/ 2463662 w 2463662"/>
              <a:gd name="connsiteY2-6" fmla="*/ 1478645 h 1478645"/>
              <a:gd name="connsiteX3-7" fmla="*/ 0 w 2463662"/>
              <a:gd name="connsiteY3-8" fmla="*/ 1478645 h 1478645"/>
              <a:gd name="connsiteX4-9" fmla="*/ 0 w 2463662"/>
              <a:gd name="connsiteY4-10" fmla="*/ 0 h 1478645"/>
              <a:gd name="connsiteX5-11" fmla="*/ 877819 w 2463662"/>
              <a:gd name="connsiteY5-12" fmla="*/ 0 h 1478645"/>
              <a:gd name="connsiteX6-13" fmla="*/ 969259 w 2463662"/>
              <a:gd name="connsiteY6-14" fmla="*/ 1196599 h 1478645"/>
              <a:gd name="connsiteX0-15" fmla="*/ 877819 w 2463662"/>
              <a:gd name="connsiteY0-16" fmla="*/ 1105159 h 1478645"/>
              <a:gd name="connsiteX1-17" fmla="*/ 2463662 w 2463662"/>
              <a:gd name="connsiteY1-18" fmla="*/ 1105159 h 1478645"/>
              <a:gd name="connsiteX2-19" fmla="*/ 2463662 w 2463662"/>
              <a:gd name="connsiteY2-20" fmla="*/ 1478645 h 1478645"/>
              <a:gd name="connsiteX3-21" fmla="*/ 0 w 2463662"/>
              <a:gd name="connsiteY3-22" fmla="*/ 1478645 h 1478645"/>
              <a:gd name="connsiteX4-23" fmla="*/ 0 w 2463662"/>
              <a:gd name="connsiteY4-24" fmla="*/ 0 h 1478645"/>
              <a:gd name="connsiteX5-25" fmla="*/ 877819 w 2463662"/>
              <a:gd name="connsiteY5-26" fmla="*/ 0 h 1478645"/>
              <a:gd name="connsiteX0-27" fmla="*/ 2463662 w 2463662"/>
              <a:gd name="connsiteY0-28" fmla="*/ 1105159 h 1478645"/>
              <a:gd name="connsiteX1-29" fmla="*/ 2463662 w 2463662"/>
              <a:gd name="connsiteY1-30" fmla="*/ 1478645 h 1478645"/>
              <a:gd name="connsiteX2-31" fmla="*/ 0 w 2463662"/>
              <a:gd name="connsiteY2-32" fmla="*/ 1478645 h 1478645"/>
              <a:gd name="connsiteX3-33" fmla="*/ 0 w 2463662"/>
              <a:gd name="connsiteY3-34" fmla="*/ 0 h 1478645"/>
              <a:gd name="connsiteX4-35" fmla="*/ 877819 w 2463662"/>
              <a:gd name="connsiteY4-36" fmla="*/ 0 h 147864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63662" h="1478645">
                <a:moveTo>
                  <a:pt x="2463662" y="1105159"/>
                </a:moveTo>
                <a:lnTo>
                  <a:pt x="2463662" y="1478645"/>
                </a:lnTo>
                <a:lnTo>
                  <a:pt x="0" y="1478645"/>
                </a:lnTo>
                <a:lnTo>
                  <a:pt x="0" y="0"/>
                </a:lnTo>
                <a:lnTo>
                  <a:pt x="877819" y="0"/>
                </a:lnTo>
              </a:path>
            </a:pathLst>
          </a:cu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9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548" name=""/>
        <p:cNvGrpSpPr/>
        <p:nvPr/>
      </p:nvGrpSpPr>
      <p:grpSpPr>
        <a:xfrm>
          <a:off x="0" y="0"/>
          <a:ext cx="0" cy="0"/>
          <a:chOff x="0" y="0"/>
          <a:chExt cx="0" cy="0"/>
        </a:xfrm>
      </p:grpSpPr>
      <p:sp>
        <p:nvSpPr>
          <p:cNvPr id="1049471" name="标题 1"/>
          <p:cNvSpPr>
            <a:spLocks noGrp="1"/>
          </p:cNvSpPr>
          <p:nvPr>
            <p:ph type="title"/>
          </p:nvPr>
        </p:nvSpPr>
        <p:spPr>
          <a:xfrm>
            <a:off x="609600" y="273049"/>
            <a:ext cx="4011613" cy="1162051"/>
          </a:xfrm>
          <a:prstGeom prst="rect">
            <a:avLst/>
          </a:prstGeom>
        </p:spPr>
        <p:txBody>
          <a:bodyPr lIns="91426" tIns="45718" rIns="91426" bIns="45718" anchor="b"/>
          <a:lstStyle>
            <a:lvl1pPr algn="l">
              <a:defRPr sz="2000" b="1"/>
            </a:lvl1pPr>
          </a:lstStyle>
          <a:p>
            <a:r>
              <a:rPr lang="zh-CN" altLang="en-US" noProof="1"/>
              <a:t>单击此处编辑母版标题样式</a:t>
            </a:r>
            <a:endParaRPr lang="zh-CN" altLang="en-US" noProof="1"/>
          </a:p>
        </p:txBody>
      </p:sp>
      <p:sp>
        <p:nvSpPr>
          <p:cNvPr id="1049472" name="内容占位符 2"/>
          <p:cNvSpPr>
            <a:spLocks noGrp="1"/>
          </p:cNvSpPr>
          <p:nvPr>
            <p:ph idx="1"/>
          </p:nvPr>
        </p:nvSpPr>
        <p:spPr>
          <a:xfrm>
            <a:off x="4767273" y="273060"/>
            <a:ext cx="6815137" cy="5853113"/>
          </a:xfrm>
          <a:prstGeom prst="rect">
            <a:avLst/>
          </a:prstGeom>
        </p:spPr>
        <p:txBody>
          <a:bodyPr lIns="91426" tIns="45718" rIns="91426" bIns="4571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1049473" name="文本占位符 3"/>
          <p:cNvSpPr>
            <a:spLocks noGrp="1"/>
          </p:cNvSpPr>
          <p:nvPr>
            <p:ph type="body" sz="half" idx="2"/>
          </p:nvPr>
        </p:nvSpPr>
        <p:spPr>
          <a:xfrm>
            <a:off x="609600" y="1435104"/>
            <a:ext cx="4011613" cy="4691063"/>
          </a:xfrm>
          <a:prstGeom prst="rect">
            <a:avLst/>
          </a:prstGeom>
        </p:spPr>
        <p:txBody>
          <a:bodyPr lIns="91426" tIns="45718" rIns="91426" bIns="45718"/>
          <a:lstStyle>
            <a:lvl1pPr marL="0" indent="0">
              <a:buNone/>
              <a:defRPr sz="1500"/>
            </a:lvl1pPr>
            <a:lvl2pPr marL="457200" indent="0">
              <a:buNone/>
              <a:defRPr sz="1200"/>
            </a:lvl2pPr>
            <a:lvl3pPr marL="914400" indent="0">
              <a:buNone/>
              <a:defRPr sz="1100"/>
            </a:lvl3pPr>
            <a:lvl4pPr marL="1371600" indent="0">
              <a:buNone/>
              <a:defRPr sz="900"/>
            </a:lvl4pPr>
            <a:lvl5pPr marL="1828165" indent="0">
              <a:buNone/>
              <a:defRPr sz="900"/>
            </a:lvl5pPr>
            <a:lvl6pPr marL="2285365" indent="0">
              <a:buNone/>
              <a:defRPr sz="900"/>
            </a:lvl6pPr>
            <a:lvl7pPr marL="2742565" indent="0">
              <a:buNone/>
              <a:defRPr sz="900"/>
            </a:lvl7pPr>
            <a:lvl8pPr marL="3199765" indent="0">
              <a:buNone/>
              <a:defRPr sz="900"/>
            </a:lvl8pPr>
            <a:lvl9pPr marL="3656965" indent="0">
              <a:buNone/>
              <a:defRPr sz="900"/>
            </a:lvl9pPr>
          </a:lstStyle>
          <a:p>
            <a:pPr lvl="0"/>
            <a:r>
              <a:rPr lang="zh-CN" altLang="en-US" noProof="1"/>
              <a:t>单击此处编辑母版文本样式</a:t>
            </a:r>
            <a:endParaRPr lang="zh-CN" altLang="en-US" noProof="1"/>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543" name=""/>
        <p:cNvGrpSpPr/>
        <p:nvPr/>
      </p:nvGrpSpPr>
      <p:grpSpPr>
        <a:xfrm>
          <a:off x="0" y="0"/>
          <a:ext cx="0" cy="0"/>
          <a:chOff x="0" y="0"/>
          <a:chExt cx="0" cy="0"/>
        </a:xfrm>
      </p:grpSpPr>
      <p:sp>
        <p:nvSpPr>
          <p:cNvPr id="1049456" name="标题 1"/>
          <p:cNvSpPr>
            <a:spLocks noGrp="1"/>
          </p:cNvSpPr>
          <p:nvPr>
            <p:ph type="title"/>
          </p:nvPr>
        </p:nvSpPr>
        <p:spPr>
          <a:xfrm>
            <a:off x="2389188" y="4800601"/>
            <a:ext cx="7315200" cy="566739"/>
          </a:xfrm>
          <a:prstGeom prst="rect">
            <a:avLst/>
          </a:prstGeom>
        </p:spPr>
        <p:txBody>
          <a:bodyPr lIns="91426" tIns="45718" rIns="91426" bIns="45718" anchor="b"/>
          <a:lstStyle>
            <a:lvl1pPr algn="l">
              <a:defRPr sz="2000" b="1"/>
            </a:lvl1pPr>
          </a:lstStyle>
          <a:p>
            <a:r>
              <a:rPr lang="zh-CN" altLang="en-US" noProof="1"/>
              <a:t>单击此处编辑母版标题样式</a:t>
            </a:r>
            <a:endParaRPr lang="zh-CN" altLang="en-US" noProof="1"/>
          </a:p>
        </p:txBody>
      </p:sp>
      <p:sp>
        <p:nvSpPr>
          <p:cNvPr id="1049457" name="图片占位符 2"/>
          <p:cNvSpPr>
            <a:spLocks noGrp="1"/>
          </p:cNvSpPr>
          <p:nvPr>
            <p:ph type="pic" idx="1"/>
          </p:nvPr>
        </p:nvSpPr>
        <p:spPr>
          <a:xfrm>
            <a:off x="2389188" y="612775"/>
            <a:ext cx="7315200" cy="4114800"/>
          </a:xfrm>
          <a:prstGeom prst="rect">
            <a:avLst/>
          </a:prstGeom>
        </p:spPr>
        <p:txBody>
          <a:bodyPr lIns="91426" tIns="45718" rIns="91426" bIns="45718"/>
          <a:lstStyle>
            <a:lvl1pPr marL="0" indent="0">
              <a:buNone/>
              <a:defRPr sz="3200"/>
            </a:lvl1pPr>
            <a:lvl2pPr marL="457200" indent="0">
              <a:buNone/>
              <a:defRPr sz="2800"/>
            </a:lvl2pPr>
            <a:lvl3pPr marL="914400" indent="0">
              <a:buNone/>
              <a:defRPr sz="2400"/>
            </a:lvl3pPr>
            <a:lvl4pPr marL="1371600" indent="0">
              <a:buNone/>
              <a:defRPr sz="2000"/>
            </a:lvl4pPr>
            <a:lvl5pPr marL="1828165" indent="0">
              <a:buNone/>
              <a:defRPr sz="2000"/>
            </a:lvl5pPr>
            <a:lvl6pPr marL="2285365" indent="0">
              <a:buNone/>
              <a:defRPr sz="2000"/>
            </a:lvl6pPr>
            <a:lvl7pPr marL="2742565" indent="0">
              <a:buNone/>
              <a:defRPr sz="2000"/>
            </a:lvl7pPr>
            <a:lvl8pPr marL="3199765" indent="0">
              <a:buNone/>
              <a:defRPr sz="2000"/>
            </a:lvl8pPr>
            <a:lvl9pPr marL="3656965" indent="0">
              <a:buNone/>
              <a:defRPr sz="2000"/>
            </a:lvl9pPr>
          </a:lstStyle>
          <a:p>
            <a:pPr marL="0" marR="0" lvl="0" indent="0" algn="l" defTabSz="908050" rtl="0" eaLnBrk="0" fontAlgn="base" latinLnBrk="0" hangingPunct="0">
              <a:lnSpc>
                <a:spcPct val="90000"/>
              </a:lnSpc>
              <a:spcBef>
                <a:spcPts val="1000"/>
              </a:spcBef>
              <a:spcAft>
                <a:spcPct val="0"/>
              </a:spcAft>
              <a:buClrTx/>
              <a:buSzTx/>
              <a:buFont typeface="Arial" panose="020B0604020202020204" pitchFamily="34" charset="0"/>
              <a:buNone/>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1049458" name="文本占位符 3"/>
          <p:cNvSpPr>
            <a:spLocks noGrp="1"/>
          </p:cNvSpPr>
          <p:nvPr>
            <p:ph type="body" sz="half" idx="2"/>
          </p:nvPr>
        </p:nvSpPr>
        <p:spPr>
          <a:xfrm>
            <a:off x="2389188" y="5367346"/>
            <a:ext cx="7315200" cy="804863"/>
          </a:xfrm>
          <a:prstGeom prst="rect">
            <a:avLst/>
          </a:prstGeom>
        </p:spPr>
        <p:txBody>
          <a:bodyPr lIns="91426" tIns="45718" rIns="91426" bIns="45718"/>
          <a:lstStyle>
            <a:lvl1pPr marL="0" indent="0">
              <a:buNone/>
              <a:defRPr sz="1500"/>
            </a:lvl1pPr>
            <a:lvl2pPr marL="457200" indent="0">
              <a:buNone/>
              <a:defRPr sz="1200"/>
            </a:lvl2pPr>
            <a:lvl3pPr marL="914400" indent="0">
              <a:buNone/>
              <a:defRPr sz="1100"/>
            </a:lvl3pPr>
            <a:lvl4pPr marL="1371600" indent="0">
              <a:buNone/>
              <a:defRPr sz="900"/>
            </a:lvl4pPr>
            <a:lvl5pPr marL="1828165" indent="0">
              <a:buNone/>
              <a:defRPr sz="900"/>
            </a:lvl5pPr>
            <a:lvl6pPr marL="2285365" indent="0">
              <a:buNone/>
              <a:defRPr sz="900"/>
            </a:lvl6pPr>
            <a:lvl7pPr marL="2742565" indent="0">
              <a:buNone/>
              <a:defRPr sz="900"/>
            </a:lvl7pPr>
            <a:lvl8pPr marL="3199765" indent="0">
              <a:buNone/>
              <a:defRPr sz="900"/>
            </a:lvl8pPr>
            <a:lvl9pPr marL="3656965" indent="0">
              <a:buNone/>
              <a:defRPr sz="900"/>
            </a:lvl9pPr>
          </a:lstStyle>
          <a:p>
            <a:pPr lvl="0"/>
            <a:r>
              <a:rPr lang="zh-CN" altLang="en-US" noProof="1"/>
              <a:t>单击此处编辑母版文本样式</a:t>
            </a:r>
            <a:endParaRPr lang="zh-CN" altLang="en-US" noProof="1"/>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8" Type="http://schemas.openxmlformats.org/officeDocument/2006/relationships/theme" Target="../theme/theme2.xml"/><Relationship Id="rId17" Type="http://schemas.openxmlformats.org/officeDocument/2006/relationships/slideLayout" Target="../slideLayouts/slideLayout29.xml"/><Relationship Id="rId16" Type="http://schemas.openxmlformats.org/officeDocument/2006/relationships/slideLayout" Target="../slideLayouts/slideLayout28.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8.xml"/><Relationship Id="rId8" Type="http://schemas.openxmlformats.org/officeDocument/2006/relationships/slideLayout" Target="../slideLayouts/slideLayout37.xml"/><Relationship Id="rId7" Type="http://schemas.openxmlformats.org/officeDocument/2006/relationships/slideLayout" Target="../slideLayouts/slideLayout36.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3" Type="http://schemas.openxmlformats.org/officeDocument/2006/relationships/slideLayout" Target="../slideLayouts/slideLayout32.xml"/><Relationship Id="rId2" Type="http://schemas.openxmlformats.org/officeDocument/2006/relationships/slideLayout" Target="../slideLayouts/slideLayout31.xml"/><Relationship Id="rId13" Type="http://schemas.openxmlformats.org/officeDocument/2006/relationships/theme" Target="../theme/theme3.xml"/><Relationship Id="rId12" Type="http://schemas.openxmlformats.org/officeDocument/2006/relationships/image" Target="../media/image5.jpeg"/><Relationship Id="rId11" Type="http://schemas.openxmlformats.org/officeDocument/2006/relationships/slideLayout" Target="../slideLayouts/slideLayout40.xml"/><Relationship Id="rId10" Type="http://schemas.openxmlformats.org/officeDocument/2006/relationships/slideLayout" Target="../slideLayouts/slideLayout39.xml"/><Relationship Id="rId1"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5" Type="http://schemas.openxmlformats.org/officeDocument/2006/relationships/theme" Target="../theme/theme4.xml"/><Relationship Id="rId4" Type="http://schemas.openxmlformats.org/officeDocument/2006/relationships/image" Target="../media/image6.jpeg"/><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2.xml"/><Relationship Id="rId8" Type="http://schemas.openxmlformats.org/officeDocument/2006/relationships/slideLayout" Target="../slideLayouts/slideLayout51.xml"/><Relationship Id="rId7" Type="http://schemas.openxmlformats.org/officeDocument/2006/relationships/slideLayout" Target="../slideLayouts/slideLayout50.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 Id="rId3" Type="http://schemas.openxmlformats.org/officeDocument/2006/relationships/slideLayout" Target="../slideLayouts/slideLayout46.xml"/><Relationship Id="rId2" Type="http://schemas.openxmlformats.org/officeDocument/2006/relationships/slideLayout" Target="../slideLayouts/slideLayout45.xml"/><Relationship Id="rId12" Type="http://schemas.openxmlformats.org/officeDocument/2006/relationships/theme" Target="../theme/theme5.xml"/><Relationship Id="rId11" Type="http://schemas.openxmlformats.org/officeDocument/2006/relationships/slideLayout" Target="../slideLayouts/slideLayout54.xml"/><Relationship Id="rId10" Type="http://schemas.openxmlformats.org/officeDocument/2006/relationships/slideLayout" Target="../slideLayouts/slideLayout53.xml"/><Relationship Id="rId1"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3.xml"/><Relationship Id="rId8" Type="http://schemas.openxmlformats.org/officeDocument/2006/relationships/slideLayout" Target="../slideLayouts/slideLayout62.xml"/><Relationship Id="rId7" Type="http://schemas.openxmlformats.org/officeDocument/2006/relationships/slideLayout" Target="../slideLayouts/slideLayout61.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 Id="rId3" Type="http://schemas.openxmlformats.org/officeDocument/2006/relationships/slideLayout" Target="../slideLayouts/slideLayout57.xml"/><Relationship Id="rId24" Type="http://schemas.openxmlformats.org/officeDocument/2006/relationships/theme" Target="../theme/theme6.xml"/><Relationship Id="rId23" Type="http://schemas.openxmlformats.org/officeDocument/2006/relationships/image" Target="../media/image7.jpeg"/><Relationship Id="rId22" Type="http://schemas.openxmlformats.org/officeDocument/2006/relationships/slideLayout" Target="../slideLayouts/slideLayout76.xml"/><Relationship Id="rId21" Type="http://schemas.openxmlformats.org/officeDocument/2006/relationships/slideLayout" Target="../slideLayouts/slideLayout75.xml"/><Relationship Id="rId20" Type="http://schemas.openxmlformats.org/officeDocument/2006/relationships/slideLayout" Target="../slideLayouts/slideLayout74.xml"/><Relationship Id="rId2" Type="http://schemas.openxmlformats.org/officeDocument/2006/relationships/slideLayout" Target="../slideLayouts/slideLayout56.xml"/><Relationship Id="rId19" Type="http://schemas.openxmlformats.org/officeDocument/2006/relationships/slideLayout" Target="../slideLayouts/slideLayout73.xml"/><Relationship Id="rId18" Type="http://schemas.openxmlformats.org/officeDocument/2006/relationships/slideLayout" Target="../slideLayouts/slideLayout72.xml"/><Relationship Id="rId17" Type="http://schemas.openxmlformats.org/officeDocument/2006/relationships/slideLayout" Target="../slideLayouts/slideLayout71.xml"/><Relationship Id="rId16" Type="http://schemas.openxmlformats.org/officeDocument/2006/relationships/slideLayout" Target="../slideLayouts/slideLayout70.xml"/><Relationship Id="rId15" Type="http://schemas.openxmlformats.org/officeDocument/2006/relationships/slideLayout" Target="../slideLayouts/slideLayout69.xml"/><Relationship Id="rId14" Type="http://schemas.openxmlformats.org/officeDocument/2006/relationships/slideLayout" Target="../slideLayouts/slideLayout68.xml"/><Relationship Id="rId13" Type="http://schemas.openxmlformats.org/officeDocument/2006/relationships/slideLayout" Target="../slideLayouts/slideLayout67.xml"/><Relationship Id="rId12" Type="http://schemas.openxmlformats.org/officeDocument/2006/relationships/slideLayout" Target="../slideLayouts/slideLayout66.xml"/><Relationship Id="rId11" Type="http://schemas.openxmlformats.org/officeDocument/2006/relationships/slideLayout" Target="../slideLayouts/slideLayout65.xml"/><Relationship Id="rId10" Type="http://schemas.openxmlformats.org/officeDocument/2006/relationships/slideLayout" Target="../slideLayouts/slideLayout64.xml"/><Relationship Id="rId1"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5" Type="http://schemas.openxmlformats.org/officeDocument/2006/relationships/theme" Target="../theme/theme7.xml"/><Relationship Id="rId4" Type="http://schemas.openxmlformats.org/officeDocument/2006/relationships/slideLayout" Target="../slideLayouts/slideLayout80.xml"/><Relationship Id="rId3" Type="http://schemas.openxmlformats.org/officeDocument/2006/relationships/slideLayout" Target="../slideLayouts/slideLayout79.xml"/><Relationship Id="rId2" Type="http://schemas.openxmlformats.org/officeDocument/2006/relationships/slideLayout" Target="../slideLayouts/slideLayout78.xml"/><Relationship Id="rId1"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8" name=""/>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ftr="0" dt="0"/>
  <p:txStyles>
    <p:titleStyle>
      <a:lvl1pPr algn="l" defTabSz="908050" rtl="0" eaLnBrk="0" fontAlgn="base" hangingPunct="0">
        <a:lnSpc>
          <a:spcPct val="90000"/>
        </a:lnSpc>
        <a:spcBef>
          <a:spcPct val="0"/>
        </a:spcBef>
        <a:spcAft>
          <a:spcPct val="0"/>
        </a:spcAft>
        <a:defRPr sz="4400">
          <a:solidFill>
            <a:schemeClr val="tx1"/>
          </a:solidFill>
          <a:latin typeface="+mj-lt"/>
          <a:ea typeface="+mj-ea"/>
          <a:cs typeface="+mj-cs"/>
        </a:defRPr>
      </a:lvl1pPr>
      <a:lvl2pPr algn="l" defTabSz="908050"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defTabSz="908050"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defTabSz="908050"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defTabSz="908050"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defTabSz="912495"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defTabSz="912495"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defTabSz="912495"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165" algn="l" defTabSz="912495"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2250" indent="-222250" algn="l" defTabSz="908050"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79450" indent="-222250" algn="l" defTabSz="908050"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36650" indent="-222250" algn="l" defTabSz="908050"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593850" indent="-222250" algn="l" defTabSz="908050"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4pPr>
      <a:lvl5pPr marL="2051050" indent="-222250" algn="l" defTabSz="908050"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5pPr>
      <a:lvl6pPr marL="2512695" indent="-227330" algn="l" defTabSz="912495"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6pPr>
      <a:lvl7pPr marL="2969895" indent="-227330" algn="l" defTabSz="912495"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7pPr>
      <a:lvl8pPr marL="3427095" indent="-227330" algn="l" defTabSz="912495"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8pPr>
      <a:lvl9pPr marL="3884295" indent="-227330" algn="l" defTabSz="912495"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900" kern="1200">
          <a:solidFill>
            <a:schemeClr val="tx1"/>
          </a:solidFill>
          <a:latin typeface="+mn-lt"/>
          <a:ea typeface="+mn-ea"/>
          <a:cs typeface="+mn-cs"/>
        </a:defRPr>
      </a:lvl1pPr>
      <a:lvl2pPr marL="457200" algn="l" defTabSz="914400" rtl="0" eaLnBrk="1" latinLnBrk="0" hangingPunct="1">
        <a:defRPr sz="1900" kern="1200">
          <a:solidFill>
            <a:schemeClr val="tx1"/>
          </a:solidFill>
          <a:latin typeface="+mn-lt"/>
          <a:ea typeface="+mn-ea"/>
          <a:cs typeface="+mn-cs"/>
        </a:defRPr>
      </a:lvl2pPr>
      <a:lvl3pPr marL="914400" algn="l" defTabSz="914400" rtl="0" eaLnBrk="1" latinLnBrk="0" hangingPunct="1">
        <a:defRPr sz="1900" kern="1200">
          <a:solidFill>
            <a:schemeClr val="tx1"/>
          </a:solidFill>
          <a:latin typeface="+mn-lt"/>
          <a:ea typeface="+mn-ea"/>
          <a:cs typeface="+mn-cs"/>
        </a:defRPr>
      </a:lvl3pPr>
      <a:lvl4pPr marL="1371600" algn="l" defTabSz="914400" rtl="0" eaLnBrk="1" latinLnBrk="0" hangingPunct="1">
        <a:defRPr sz="1900" kern="1200">
          <a:solidFill>
            <a:schemeClr val="tx1"/>
          </a:solidFill>
          <a:latin typeface="+mn-lt"/>
          <a:ea typeface="+mn-ea"/>
          <a:cs typeface="+mn-cs"/>
        </a:defRPr>
      </a:lvl4pPr>
      <a:lvl5pPr marL="1828165" algn="l" defTabSz="914400" rtl="0" eaLnBrk="1" latinLnBrk="0" hangingPunct="1">
        <a:defRPr sz="1900" kern="1200">
          <a:solidFill>
            <a:schemeClr val="tx1"/>
          </a:solidFill>
          <a:latin typeface="+mn-lt"/>
          <a:ea typeface="+mn-ea"/>
          <a:cs typeface="+mn-cs"/>
        </a:defRPr>
      </a:lvl5pPr>
      <a:lvl6pPr marL="2285365" algn="l" defTabSz="914400" rtl="0" eaLnBrk="1" latinLnBrk="0" hangingPunct="1">
        <a:defRPr sz="1900" kern="1200">
          <a:solidFill>
            <a:schemeClr val="tx1"/>
          </a:solidFill>
          <a:latin typeface="+mn-lt"/>
          <a:ea typeface="+mn-ea"/>
          <a:cs typeface="+mn-cs"/>
        </a:defRPr>
      </a:lvl6pPr>
      <a:lvl7pPr marL="2742565" algn="l" defTabSz="914400" rtl="0" eaLnBrk="1" latinLnBrk="0" hangingPunct="1">
        <a:defRPr sz="1900" kern="1200">
          <a:solidFill>
            <a:schemeClr val="tx1"/>
          </a:solidFill>
          <a:latin typeface="+mn-lt"/>
          <a:ea typeface="+mn-ea"/>
          <a:cs typeface="+mn-cs"/>
        </a:defRPr>
      </a:lvl7pPr>
      <a:lvl8pPr marL="3199765" algn="l" defTabSz="914400" rtl="0" eaLnBrk="1" latinLnBrk="0" hangingPunct="1">
        <a:defRPr sz="1900" kern="1200">
          <a:solidFill>
            <a:schemeClr val="tx1"/>
          </a:solidFill>
          <a:latin typeface="+mn-lt"/>
          <a:ea typeface="+mn-ea"/>
          <a:cs typeface="+mn-cs"/>
        </a:defRPr>
      </a:lvl8pPr>
      <a:lvl9pPr marL="3656965" algn="l" defTabSz="914400"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272" name=""/>
        <p:cNvGrpSpPr/>
        <p:nvPr/>
      </p:nvGrpSpPr>
      <p:grpSpPr>
        <a:xfrm>
          <a:off x="0" y="0"/>
          <a:ext cx="0" cy="0"/>
          <a:chOff x="0" y="0"/>
          <a:chExt cx="0" cy="0"/>
        </a:xfrm>
      </p:grpSpPr>
      <p:grpSp>
        <p:nvGrpSpPr>
          <p:cNvPr id="273" name="组合 427"/>
          <p:cNvGrpSpPr/>
          <p:nvPr/>
        </p:nvGrpSpPr>
        <p:grpSpPr>
          <a:xfrm>
            <a:off x="0" y="6311900"/>
            <a:ext cx="12192000" cy="569912"/>
            <a:chOff x="0" y="0"/>
            <a:chExt cx="12192000" cy="105508"/>
          </a:xfrm>
        </p:grpSpPr>
        <p:sp>
          <p:nvSpPr>
            <p:cNvPr id="1048872" name="矩形 1049006"/>
            <p:cNvSpPr/>
            <p:nvPr/>
          </p:nvSpPr>
          <p:spPr>
            <a:xfrm>
              <a:off x="0" y="0"/>
              <a:ext cx="3048000" cy="105508"/>
            </a:xfrm>
            <a:prstGeom prst="rect">
              <a:avLst/>
            </a:prstGeom>
            <a:solidFill>
              <a:srgbClr val="ADB6C7"/>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sp>
          <p:nvSpPr>
            <p:cNvPr id="1048873" name="矩形 1049007"/>
            <p:cNvSpPr/>
            <p:nvPr/>
          </p:nvSpPr>
          <p:spPr>
            <a:xfrm>
              <a:off x="3048000" y="0"/>
              <a:ext cx="3048000" cy="105508"/>
            </a:xfrm>
            <a:prstGeom prst="rect">
              <a:avLst/>
            </a:prstGeom>
            <a:solidFill>
              <a:srgbClr val="007BC6"/>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sp>
          <p:nvSpPr>
            <p:cNvPr id="1048874" name="矩形 1049008"/>
            <p:cNvSpPr/>
            <p:nvPr/>
          </p:nvSpPr>
          <p:spPr>
            <a:xfrm>
              <a:off x="6096000" y="0"/>
              <a:ext cx="3048000" cy="105508"/>
            </a:xfrm>
            <a:prstGeom prst="rect">
              <a:avLst/>
            </a:prstGeom>
            <a:solidFill>
              <a:srgbClr val="CBD1DB"/>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sp>
          <p:nvSpPr>
            <p:cNvPr id="1048875" name="矩形 1049009"/>
            <p:cNvSpPr/>
            <p:nvPr/>
          </p:nvSpPr>
          <p:spPr>
            <a:xfrm>
              <a:off x="9144000" y="0"/>
              <a:ext cx="3048000" cy="105508"/>
            </a:xfrm>
            <a:prstGeom prst="rect">
              <a:avLst/>
            </a:prstGeom>
            <a:solidFill>
              <a:srgbClr val="2C3441"/>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grpSp>
      <p:grpSp>
        <p:nvGrpSpPr>
          <p:cNvPr id="274" name="组合 428"/>
          <p:cNvGrpSpPr/>
          <p:nvPr/>
        </p:nvGrpSpPr>
        <p:grpSpPr>
          <a:xfrm rot="10800000">
            <a:off x="5322887" y="-1296987"/>
            <a:ext cx="1546225" cy="2336800"/>
            <a:chOff x="0" y="0"/>
            <a:chExt cx="1547444" cy="1711569"/>
          </a:xfrm>
        </p:grpSpPr>
        <p:sp>
          <p:nvSpPr>
            <p:cNvPr id="1048876" name="圆角矩形 1049010"/>
            <p:cNvSpPr/>
            <p:nvPr/>
          </p:nvSpPr>
          <p:spPr>
            <a:xfrm>
              <a:off x="0" y="2326"/>
              <a:ext cx="387655" cy="1711569"/>
            </a:xfrm>
            <a:prstGeom prst="roundRect">
              <a:avLst>
                <a:gd name="adj" fmla="val 50000"/>
              </a:avLst>
            </a:prstGeom>
            <a:solidFill>
              <a:srgbClr val="ADB6C7"/>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sp>
          <p:nvSpPr>
            <p:cNvPr id="1048877" name="圆角矩形 1049011"/>
            <p:cNvSpPr/>
            <p:nvPr/>
          </p:nvSpPr>
          <p:spPr>
            <a:xfrm>
              <a:off x="390833" y="0"/>
              <a:ext cx="386067" cy="1711569"/>
            </a:xfrm>
            <a:prstGeom prst="roundRect">
              <a:avLst>
                <a:gd name="adj" fmla="val 50000"/>
              </a:avLst>
            </a:prstGeom>
            <a:solidFill>
              <a:srgbClr val="007BC6"/>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sp>
          <p:nvSpPr>
            <p:cNvPr id="1048878" name="圆角矩形 1049012"/>
            <p:cNvSpPr/>
            <p:nvPr/>
          </p:nvSpPr>
          <p:spPr>
            <a:xfrm>
              <a:off x="776900" y="0"/>
              <a:ext cx="386066" cy="1711569"/>
            </a:xfrm>
            <a:prstGeom prst="roundRect">
              <a:avLst>
                <a:gd name="adj" fmla="val 50000"/>
              </a:avLst>
            </a:prstGeom>
            <a:solidFill>
              <a:srgbClr val="CBD1DB"/>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sp>
          <p:nvSpPr>
            <p:cNvPr id="1048879" name="圆角矩形 1049013"/>
            <p:cNvSpPr/>
            <p:nvPr/>
          </p:nvSpPr>
          <p:spPr>
            <a:xfrm>
              <a:off x="1164555" y="0"/>
              <a:ext cx="386066" cy="1711569"/>
            </a:xfrm>
            <a:prstGeom prst="roundRect">
              <a:avLst>
                <a:gd name="adj" fmla="val 50000"/>
              </a:avLst>
            </a:prstGeom>
            <a:solidFill>
              <a:srgbClr val="2C3441"/>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gr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Lst>
  <p:hf sldNum="0" ftr="0" dt="0"/>
  <p:txStyles>
    <p:titleStyle>
      <a:lvl1pPr algn="l" defTabSz="908050" rtl="0" eaLnBrk="0" fontAlgn="base" hangingPunct="0">
        <a:lnSpc>
          <a:spcPct val="90000"/>
        </a:lnSpc>
        <a:spcBef>
          <a:spcPct val="0"/>
        </a:spcBef>
        <a:spcAft>
          <a:spcPct val="0"/>
        </a:spcAft>
        <a:defRPr sz="4400">
          <a:solidFill>
            <a:schemeClr val="tx1"/>
          </a:solidFill>
          <a:latin typeface="+mj-lt"/>
          <a:ea typeface="+mj-ea"/>
          <a:cs typeface="+mj-cs"/>
        </a:defRPr>
      </a:lvl1pPr>
      <a:lvl2pPr algn="l" defTabSz="908050"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defTabSz="908050"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defTabSz="908050"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defTabSz="908050"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defTabSz="912495"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defTabSz="912495"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defTabSz="912495"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165" algn="l" defTabSz="912495"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2250" indent="-222250" algn="l" defTabSz="908050"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79450" indent="-222250" algn="l" defTabSz="908050"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36650" indent="-222250" algn="l" defTabSz="908050"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593850" indent="-222250" algn="l" defTabSz="908050"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4pPr>
      <a:lvl5pPr marL="2051050" indent="-222250" algn="l" defTabSz="908050"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5pPr>
      <a:lvl6pPr marL="2512695" indent="-227330" algn="l" defTabSz="912495"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6pPr>
      <a:lvl7pPr marL="2969895" indent="-227330" algn="l" defTabSz="912495"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7pPr>
      <a:lvl8pPr marL="3427095" indent="-227330" algn="l" defTabSz="912495"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8pPr>
      <a:lvl9pPr marL="3884295" indent="-227330" algn="l" defTabSz="912495"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900" kern="1200">
          <a:solidFill>
            <a:schemeClr val="tx1"/>
          </a:solidFill>
          <a:latin typeface="+mn-lt"/>
          <a:ea typeface="+mn-ea"/>
          <a:cs typeface="+mn-cs"/>
        </a:defRPr>
      </a:lvl1pPr>
      <a:lvl2pPr marL="457200" algn="l" defTabSz="914400" rtl="0" eaLnBrk="1" latinLnBrk="0" hangingPunct="1">
        <a:defRPr sz="1900" kern="1200">
          <a:solidFill>
            <a:schemeClr val="tx1"/>
          </a:solidFill>
          <a:latin typeface="+mn-lt"/>
          <a:ea typeface="+mn-ea"/>
          <a:cs typeface="+mn-cs"/>
        </a:defRPr>
      </a:lvl2pPr>
      <a:lvl3pPr marL="914400" algn="l" defTabSz="914400" rtl="0" eaLnBrk="1" latinLnBrk="0" hangingPunct="1">
        <a:defRPr sz="1900" kern="1200">
          <a:solidFill>
            <a:schemeClr val="tx1"/>
          </a:solidFill>
          <a:latin typeface="+mn-lt"/>
          <a:ea typeface="+mn-ea"/>
          <a:cs typeface="+mn-cs"/>
        </a:defRPr>
      </a:lvl3pPr>
      <a:lvl4pPr marL="1371600" algn="l" defTabSz="914400" rtl="0" eaLnBrk="1" latinLnBrk="0" hangingPunct="1">
        <a:defRPr sz="1900" kern="1200">
          <a:solidFill>
            <a:schemeClr val="tx1"/>
          </a:solidFill>
          <a:latin typeface="+mn-lt"/>
          <a:ea typeface="+mn-ea"/>
          <a:cs typeface="+mn-cs"/>
        </a:defRPr>
      </a:lvl4pPr>
      <a:lvl5pPr marL="1828165" algn="l" defTabSz="914400" rtl="0" eaLnBrk="1" latinLnBrk="0" hangingPunct="1">
        <a:defRPr sz="1900" kern="1200">
          <a:solidFill>
            <a:schemeClr val="tx1"/>
          </a:solidFill>
          <a:latin typeface="+mn-lt"/>
          <a:ea typeface="+mn-ea"/>
          <a:cs typeface="+mn-cs"/>
        </a:defRPr>
      </a:lvl5pPr>
      <a:lvl6pPr marL="2285365" algn="l" defTabSz="914400" rtl="0" eaLnBrk="1" latinLnBrk="0" hangingPunct="1">
        <a:defRPr sz="1900" kern="1200">
          <a:solidFill>
            <a:schemeClr val="tx1"/>
          </a:solidFill>
          <a:latin typeface="+mn-lt"/>
          <a:ea typeface="+mn-ea"/>
          <a:cs typeface="+mn-cs"/>
        </a:defRPr>
      </a:lvl6pPr>
      <a:lvl7pPr marL="2742565" algn="l" defTabSz="914400" rtl="0" eaLnBrk="1" latinLnBrk="0" hangingPunct="1">
        <a:defRPr sz="1900" kern="1200">
          <a:solidFill>
            <a:schemeClr val="tx1"/>
          </a:solidFill>
          <a:latin typeface="+mn-lt"/>
          <a:ea typeface="+mn-ea"/>
          <a:cs typeface="+mn-cs"/>
        </a:defRPr>
      </a:lvl7pPr>
      <a:lvl8pPr marL="3199765" algn="l" defTabSz="914400" rtl="0" eaLnBrk="1" latinLnBrk="0" hangingPunct="1">
        <a:defRPr sz="1900" kern="1200">
          <a:solidFill>
            <a:schemeClr val="tx1"/>
          </a:solidFill>
          <a:latin typeface="+mn-lt"/>
          <a:ea typeface="+mn-ea"/>
          <a:cs typeface="+mn-cs"/>
        </a:defRPr>
      </a:lvl8pPr>
      <a:lvl9pPr marL="3656965" algn="l" defTabSz="914400"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480" name=""/>
        <p:cNvGrpSpPr/>
        <p:nvPr/>
      </p:nvGrpSpPr>
      <p:grpSpPr>
        <a:xfrm>
          <a:off x="0" y="0"/>
          <a:ext cx="0" cy="0"/>
          <a:chOff x="0" y="0"/>
          <a:chExt cx="0" cy="0"/>
        </a:xfrm>
      </p:grpSpPr>
      <p:pic>
        <p:nvPicPr>
          <p:cNvPr id="2097317" name="图片 2097300"/>
          <p:cNvPicPr/>
          <p:nvPr/>
        </p:nvPicPr>
        <p:blipFill>
          <a:blip r:embed="rId12"/>
          <a:srcRect/>
          <a:stretch>
            <a:fillRect/>
          </a:stretch>
        </p:blipFill>
        <p:spPr>
          <a:xfrm>
            <a:off x="0" y="-30162"/>
            <a:ext cx="12180888" cy="69818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hf sldNum="0" ftr="0" dt="0"/>
  <p:txStyles>
    <p:titleStyle>
      <a:lvl1pPr algn="l" defTabSz="908050" rtl="0" eaLnBrk="0" fontAlgn="base" hangingPunct="0">
        <a:lnSpc>
          <a:spcPct val="90000"/>
        </a:lnSpc>
        <a:spcBef>
          <a:spcPct val="0"/>
        </a:spcBef>
        <a:spcAft>
          <a:spcPct val="0"/>
        </a:spcAft>
        <a:defRPr sz="4400">
          <a:solidFill>
            <a:schemeClr val="tx1"/>
          </a:solidFill>
          <a:latin typeface="+mj-lt"/>
          <a:ea typeface="+mj-ea"/>
          <a:cs typeface="+mj-cs"/>
        </a:defRPr>
      </a:lvl1pPr>
      <a:lvl2pPr algn="l" defTabSz="908050"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defTabSz="908050"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defTabSz="908050"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defTabSz="908050"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defTabSz="912495"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defTabSz="912495"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defTabSz="912495"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165" algn="l" defTabSz="912495"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2250" indent="-222250" algn="l" defTabSz="908050"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79450" indent="-222250" algn="l" defTabSz="908050"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36650" indent="-222250" algn="l" defTabSz="908050"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593850" indent="-222250" algn="l" defTabSz="908050"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4pPr>
      <a:lvl5pPr marL="2051050" indent="-222250" algn="l" defTabSz="908050"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5pPr>
      <a:lvl6pPr marL="2512695" indent="-227330" algn="l" defTabSz="912495"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6pPr>
      <a:lvl7pPr marL="2969895" indent="-227330" algn="l" defTabSz="912495"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7pPr>
      <a:lvl8pPr marL="3427095" indent="-227330" algn="l" defTabSz="912495"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8pPr>
      <a:lvl9pPr marL="3884295" indent="-227330" algn="l" defTabSz="912495"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900" kern="1200">
          <a:solidFill>
            <a:schemeClr val="tx1"/>
          </a:solidFill>
          <a:latin typeface="+mn-lt"/>
          <a:ea typeface="+mn-ea"/>
          <a:cs typeface="+mn-cs"/>
        </a:defRPr>
      </a:lvl1pPr>
      <a:lvl2pPr marL="457200" algn="l" defTabSz="914400" rtl="0" eaLnBrk="1" latinLnBrk="0" hangingPunct="1">
        <a:defRPr sz="1900" kern="1200">
          <a:solidFill>
            <a:schemeClr val="tx1"/>
          </a:solidFill>
          <a:latin typeface="+mn-lt"/>
          <a:ea typeface="+mn-ea"/>
          <a:cs typeface="+mn-cs"/>
        </a:defRPr>
      </a:lvl2pPr>
      <a:lvl3pPr marL="914400" algn="l" defTabSz="914400" rtl="0" eaLnBrk="1" latinLnBrk="0" hangingPunct="1">
        <a:defRPr sz="1900" kern="1200">
          <a:solidFill>
            <a:schemeClr val="tx1"/>
          </a:solidFill>
          <a:latin typeface="+mn-lt"/>
          <a:ea typeface="+mn-ea"/>
          <a:cs typeface="+mn-cs"/>
        </a:defRPr>
      </a:lvl3pPr>
      <a:lvl4pPr marL="1371600" algn="l" defTabSz="914400" rtl="0" eaLnBrk="1" latinLnBrk="0" hangingPunct="1">
        <a:defRPr sz="1900" kern="1200">
          <a:solidFill>
            <a:schemeClr val="tx1"/>
          </a:solidFill>
          <a:latin typeface="+mn-lt"/>
          <a:ea typeface="+mn-ea"/>
          <a:cs typeface="+mn-cs"/>
        </a:defRPr>
      </a:lvl4pPr>
      <a:lvl5pPr marL="1828165" algn="l" defTabSz="914400" rtl="0" eaLnBrk="1" latinLnBrk="0" hangingPunct="1">
        <a:defRPr sz="1900" kern="1200">
          <a:solidFill>
            <a:schemeClr val="tx1"/>
          </a:solidFill>
          <a:latin typeface="+mn-lt"/>
          <a:ea typeface="+mn-ea"/>
          <a:cs typeface="+mn-cs"/>
        </a:defRPr>
      </a:lvl5pPr>
      <a:lvl6pPr marL="2285365" algn="l" defTabSz="914400" rtl="0" eaLnBrk="1" latinLnBrk="0" hangingPunct="1">
        <a:defRPr sz="1900" kern="1200">
          <a:solidFill>
            <a:schemeClr val="tx1"/>
          </a:solidFill>
          <a:latin typeface="+mn-lt"/>
          <a:ea typeface="+mn-ea"/>
          <a:cs typeface="+mn-cs"/>
        </a:defRPr>
      </a:lvl6pPr>
      <a:lvl7pPr marL="2742565" algn="l" defTabSz="914400" rtl="0" eaLnBrk="1" latinLnBrk="0" hangingPunct="1">
        <a:defRPr sz="1900" kern="1200">
          <a:solidFill>
            <a:schemeClr val="tx1"/>
          </a:solidFill>
          <a:latin typeface="+mn-lt"/>
          <a:ea typeface="+mn-ea"/>
          <a:cs typeface="+mn-cs"/>
        </a:defRPr>
      </a:lvl7pPr>
      <a:lvl8pPr marL="3199765" algn="l" defTabSz="914400" rtl="0" eaLnBrk="1" latinLnBrk="0" hangingPunct="1">
        <a:defRPr sz="1900" kern="1200">
          <a:solidFill>
            <a:schemeClr val="tx1"/>
          </a:solidFill>
          <a:latin typeface="+mn-lt"/>
          <a:ea typeface="+mn-ea"/>
          <a:cs typeface="+mn-cs"/>
        </a:defRPr>
      </a:lvl8pPr>
      <a:lvl9pPr marL="3656965" algn="l" defTabSz="914400"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212" name=""/>
        <p:cNvGrpSpPr/>
        <p:nvPr/>
      </p:nvGrpSpPr>
      <p:grpSpPr>
        <a:xfrm>
          <a:off x="0" y="0"/>
          <a:ext cx="0" cy="0"/>
          <a:chOff x="0" y="0"/>
          <a:chExt cx="0" cy="0"/>
        </a:xfrm>
      </p:grpSpPr>
      <p:pic>
        <p:nvPicPr>
          <p:cNvPr id="2097199" name="图片 2097189"/>
          <p:cNvPicPr/>
          <p:nvPr/>
        </p:nvPicPr>
        <p:blipFill>
          <a:blip r:embed="rId4"/>
          <a:srcRect/>
          <a:stretch>
            <a:fillRect/>
          </a:stretch>
        </p:blipFill>
        <p:spPr>
          <a:xfrm>
            <a:off x="4762" y="3175"/>
            <a:ext cx="12182475" cy="685165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Lst>
  <p:hf sldNum="0" ftr="0" dt="0"/>
  <p:txStyles>
    <p:titleStyle>
      <a:lvl1pPr algn="ctr" rtl="0" eaLnBrk="0" fontAlgn="base" hangingPunct="0">
        <a:spcBef>
          <a:spcPct val="0"/>
        </a:spcBef>
        <a:spcAft>
          <a:spcPct val="0"/>
        </a:spcAft>
        <a:defRPr sz="5900" kern="1200">
          <a:solidFill>
            <a:schemeClr val="tx1"/>
          </a:solidFill>
          <a:latin typeface="+mj-lt"/>
          <a:ea typeface="微软雅黑" panose="020B0503020204020204" pitchFamily="34" charset="-122"/>
          <a:cs typeface="+mj-cs"/>
        </a:defRPr>
      </a:lvl1pPr>
      <a:lvl2pPr algn="ctr" rtl="0" eaLnBrk="0" fontAlgn="base" hangingPunct="0">
        <a:spcBef>
          <a:spcPct val="0"/>
        </a:spcBef>
        <a:spcAft>
          <a:spcPct val="0"/>
        </a:spcAft>
        <a:defRPr sz="5900">
          <a:solidFill>
            <a:schemeClr val="tx1"/>
          </a:solidFill>
          <a:latin typeface="Calibri" panose="020F0502020204030204" pitchFamily="34" charset="0"/>
          <a:ea typeface="微软雅黑" panose="020B0503020204020204" pitchFamily="34" charset="-122"/>
        </a:defRPr>
      </a:lvl2pPr>
      <a:lvl3pPr algn="ctr" rtl="0" eaLnBrk="0" fontAlgn="base" hangingPunct="0">
        <a:spcBef>
          <a:spcPct val="0"/>
        </a:spcBef>
        <a:spcAft>
          <a:spcPct val="0"/>
        </a:spcAft>
        <a:defRPr sz="5900">
          <a:solidFill>
            <a:schemeClr val="tx1"/>
          </a:solidFill>
          <a:latin typeface="Calibri" panose="020F0502020204030204" pitchFamily="34" charset="0"/>
          <a:ea typeface="微软雅黑" panose="020B0503020204020204" pitchFamily="34" charset="-122"/>
        </a:defRPr>
      </a:lvl3pPr>
      <a:lvl4pPr algn="ctr" rtl="0" eaLnBrk="0" fontAlgn="base" hangingPunct="0">
        <a:spcBef>
          <a:spcPct val="0"/>
        </a:spcBef>
        <a:spcAft>
          <a:spcPct val="0"/>
        </a:spcAft>
        <a:defRPr sz="5900">
          <a:solidFill>
            <a:schemeClr val="tx1"/>
          </a:solidFill>
          <a:latin typeface="Calibri" panose="020F0502020204030204" pitchFamily="34" charset="0"/>
          <a:ea typeface="微软雅黑" panose="020B0503020204020204" pitchFamily="34" charset="-122"/>
        </a:defRPr>
      </a:lvl4pPr>
      <a:lvl5pPr algn="ctr" rtl="0" eaLnBrk="0" fontAlgn="base" hangingPunct="0">
        <a:spcBef>
          <a:spcPct val="0"/>
        </a:spcBef>
        <a:spcAft>
          <a:spcPct val="0"/>
        </a:spcAft>
        <a:defRPr sz="5900">
          <a:solidFill>
            <a:schemeClr val="tx1"/>
          </a:solidFill>
          <a:latin typeface="Calibri" panose="020F0502020204030204" pitchFamily="34" charset="0"/>
          <a:ea typeface="微软雅黑" panose="020B0503020204020204" pitchFamily="34" charset="-122"/>
        </a:defRPr>
      </a:lvl5pPr>
      <a:lvl6pPr marL="609600" algn="ctr" rtl="0" fontAlgn="base">
        <a:spcBef>
          <a:spcPct val="0"/>
        </a:spcBef>
        <a:spcAft>
          <a:spcPct val="0"/>
        </a:spcAft>
        <a:defRPr sz="5900">
          <a:solidFill>
            <a:schemeClr val="tx1"/>
          </a:solidFill>
          <a:latin typeface="Calibri" panose="020F0502020204030204" pitchFamily="34" charset="0"/>
          <a:ea typeface="宋体" panose="02010600030101010101" pitchFamily="2" charset="-122"/>
        </a:defRPr>
      </a:lvl6pPr>
      <a:lvl7pPr marL="1219200" algn="ctr" rtl="0" fontAlgn="base">
        <a:spcBef>
          <a:spcPct val="0"/>
        </a:spcBef>
        <a:spcAft>
          <a:spcPct val="0"/>
        </a:spcAft>
        <a:defRPr sz="5900">
          <a:solidFill>
            <a:schemeClr val="tx1"/>
          </a:solidFill>
          <a:latin typeface="Calibri" panose="020F0502020204030204" pitchFamily="34" charset="0"/>
          <a:ea typeface="宋体" panose="02010600030101010101" pitchFamily="2" charset="-122"/>
        </a:defRPr>
      </a:lvl7pPr>
      <a:lvl8pPr marL="1828800" algn="ctr" rtl="0" fontAlgn="base">
        <a:spcBef>
          <a:spcPct val="0"/>
        </a:spcBef>
        <a:spcAft>
          <a:spcPct val="0"/>
        </a:spcAft>
        <a:defRPr sz="5900">
          <a:solidFill>
            <a:schemeClr val="tx1"/>
          </a:solidFill>
          <a:latin typeface="Calibri" panose="020F0502020204030204" pitchFamily="34" charset="0"/>
          <a:ea typeface="宋体" panose="02010600030101010101" pitchFamily="2" charset="-122"/>
        </a:defRPr>
      </a:lvl8pPr>
      <a:lvl9pPr marL="2438400" algn="ctr" rtl="0" fontAlgn="base">
        <a:spcBef>
          <a:spcPct val="0"/>
        </a:spcBef>
        <a:spcAft>
          <a:spcPct val="0"/>
        </a:spcAft>
        <a:defRPr sz="5900">
          <a:solidFill>
            <a:schemeClr val="tx1"/>
          </a:solidFill>
          <a:latin typeface="Calibri" panose="020F0502020204030204" pitchFamily="34" charset="0"/>
          <a:ea typeface="宋体" panose="02010600030101010101" pitchFamily="2" charset="-122"/>
        </a:defRPr>
      </a:lvl9pPr>
    </p:titleStyle>
    <p:bodyStyle>
      <a:lvl1pPr marL="454025" indent="-454025" algn="l" rtl="0" eaLnBrk="0" fontAlgn="base" hangingPunct="0">
        <a:spcBef>
          <a:spcPct val="20000"/>
        </a:spcBef>
        <a:spcAft>
          <a:spcPct val="0"/>
        </a:spcAft>
        <a:buFont typeface="Arial" panose="020B0604020202020204" pitchFamily="34" charset="0"/>
        <a:buChar char="•"/>
        <a:defRPr sz="4300" kern="1200">
          <a:solidFill>
            <a:schemeClr val="tx1"/>
          </a:solidFill>
          <a:latin typeface="+mn-lt"/>
          <a:ea typeface="微软雅黑" panose="020B0503020204020204" pitchFamily="34" charset="-122"/>
          <a:cs typeface="+mn-cs"/>
        </a:defRPr>
      </a:lvl1pPr>
      <a:lvl2pPr marL="987425" indent="-377825" algn="l"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微软雅黑" panose="020B0503020204020204" pitchFamily="34" charset="-122"/>
          <a:cs typeface="+mn-cs"/>
        </a:defRPr>
      </a:lvl2pPr>
      <a:lvl3pPr marL="1520825" indent="-301625"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微软雅黑" panose="020B0503020204020204" pitchFamily="34" charset="-122"/>
          <a:cs typeface="+mn-cs"/>
        </a:defRPr>
      </a:lvl3pPr>
      <a:lvl4pPr marL="2130425" indent="-301625" algn="l"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微软雅黑" panose="020B0503020204020204" pitchFamily="34" charset="-122"/>
          <a:cs typeface="+mn-cs"/>
        </a:defRPr>
      </a:lvl4pPr>
      <a:lvl5pPr marL="2740025" indent="-301625" algn="l"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微软雅黑" panose="020B0503020204020204" pitchFamily="34" charset="-122"/>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3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6565" algn="l" defTabSz="1219200" rtl="0" eaLnBrk="1" latinLnBrk="0" hangingPunct="1">
        <a:defRPr sz="2400" kern="1200">
          <a:solidFill>
            <a:schemeClr val="tx1"/>
          </a:solidFill>
          <a:latin typeface="+mn-lt"/>
          <a:ea typeface="+mn-ea"/>
          <a:cs typeface="+mn-cs"/>
        </a:defRPr>
      </a:lvl8pPr>
      <a:lvl9pPr marL="4876165" algn="l" defTabSz="121920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96" name=""/>
        <p:cNvGrpSpPr/>
        <p:nvPr/>
      </p:nvGrpSpPr>
      <p:grpSpPr>
        <a:xfrm>
          <a:off x="0" y="0"/>
          <a:ext cx="0" cy="0"/>
          <a:chOff x="0" y="0"/>
          <a:chExt cx="0" cy="0"/>
        </a:xfrm>
      </p:grpSpPr>
      <p:grpSp>
        <p:nvGrpSpPr>
          <p:cNvPr id="197" name="组合 360"/>
          <p:cNvGrpSpPr/>
          <p:nvPr/>
        </p:nvGrpSpPr>
        <p:grpSpPr>
          <a:xfrm>
            <a:off x="0" y="6775450"/>
            <a:ext cx="12192000" cy="106362"/>
            <a:chOff x="0" y="0"/>
            <a:chExt cx="12192000" cy="105508"/>
          </a:xfrm>
        </p:grpSpPr>
        <p:sp>
          <p:nvSpPr>
            <p:cNvPr id="1048761" name="矩形 1048772"/>
            <p:cNvSpPr/>
            <p:nvPr/>
          </p:nvSpPr>
          <p:spPr>
            <a:xfrm>
              <a:off x="0" y="0"/>
              <a:ext cx="3048000" cy="105508"/>
            </a:xfrm>
            <a:prstGeom prst="rect">
              <a:avLst/>
            </a:prstGeom>
            <a:solidFill>
              <a:srgbClr val="ADB6C7"/>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sp>
          <p:nvSpPr>
            <p:cNvPr id="1048762" name="矩形 1048773"/>
            <p:cNvSpPr/>
            <p:nvPr/>
          </p:nvSpPr>
          <p:spPr>
            <a:xfrm>
              <a:off x="3048000" y="0"/>
              <a:ext cx="3048000" cy="105508"/>
            </a:xfrm>
            <a:prstGeom prst="rect">
              <a:avLst/>
            </a:prstGeom>
            <a:solidFill>
              <a:srgbClr val="007BC6"/>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sp>
          <p:nvSpPr>
            <p:cNvPr id="1048763" name="矩形 1048774"/>
            <p:cNvSpPr/>
            <p:nvPr/>
          </p:nvSpPr>
          <p:spPr>
            <a:xfrm>
              <a:off x="6096000" y="0"/>
              <a:ext cx="3048000" cy="105508"/>
            </a:xfrm>
            <a:prstGeom prst="rect">
              <a:avLst/>
            </a:prstGeom>
            <a:solidFill>
              <a:srgbClr val="CBD1DB"/>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sp>
          <p:nvSpPr>
            <p:cNvPr id="1048764" name="矩形 1048775"/>
            <p:cNvSpPr/>
            <p:nvPr/>
          </p:nvSpPr>
          <p:spPr>
            <a:xfrm>
              <a:off x="9144000" y="0"/>
              <a:ext cx="3048000" cy="105508"/>
            </a:xfrm>
            <a:prstGeom prst="rect">
              <a:avLst/>
            </a:prstGeom>
            <a:solidFill>
              <a:srgbClr val="2C3441"/>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grpSp>
      <p:grpSp>
        <p:nvGrpSpPr>
          <p:cNvPr id="198" name="组合 361"/>
          <p:cNvGrpSpPr/>
          <p:nvPr/>
        </p:nvGrpSpPr>
        <p:grpSpPr>
          <a:xfrm rot="5400000">
            <a:off x="-245268" y="-51594"/>
            <a:ext cx="1095375" cy="1738312"/>
            <a:chOff x="0" y="0"/>
            <a:chExt cx="1547444" cy="1711570"/>
          </a:xfrm>
        </p:grpSpPr>
        <p:sp>
          <p:nvSpPr>
            <p:cNvPr id="1048765" name="圆角矩形 1048776"/>
            <p:cNvSpPr/>
            <p:nvPr/>
          </p:nvSpPr>
          <p:spPr>
            <a:xfrm>
              <a:off x="2243" y="1563"/>
              <a:ext cx="387982" cy="1711570"/>
            </a:xfrm>
            <a:prstGeom prst="roundRect">
              <a:avLst>
                <a:gd name="adj" fmla="val 50000"/>
              </a:avLst>
            </a:prstGeom>
            <a:solidFill>
              <a:srgbClr val="ADB6C7"/>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sp>
          <p:nvSpPr>
            <p:cNvPr id="1048766" name="圆角矩形 1048777"/>
            <p:cNvSpPr/>
            <p:nvPr/>
          </p:nvSpPr>
          <p:spPr>
            <a:xfrm>
              <a:off x="387982" y="0"/>
              <a:ext cx="385740" cy="1711570"/>
            </a:xfrm>
            <a:prstGeom prst="roundRect">
              <a:avLst>
                <a:gd name="adj" fmla="val 50000"/>
              </a:avLst>
            </a:prstGeom>
            <a:solidFill>
              <a:srgbClr val="007BC6"/>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sp>
          <p:nvSpPr>
            <p:cNvPr id="1048767" name="圆角矩形 1048778"/>
            <p:cNvSpPr/>
            <p:nvPr/>
          </p:nvSpPr>
          <p:spPr>
            <a:xfrm>
              <a:off x="773722" y="0"/>
              <a:ext cx="385740" cy="1711570"/>
            </a:xfrm>
            <a:prstGeom prst="roundRect">
              <a:avLst>
                <a:gd name="adj" fmla="val 50000"/>
              </a:avLst>
            </a:prstGeom>
            <a:solidFill>
              <a:srgbClr val="CBD1DB"/>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sp>
          <p:nvSpPr>
            <p:cNvPr id="1048768" name="圆角矩形 1048779"/>
            <p:cNvSpPr/>
            <p:nvPr/>
          </p:nvSpPr>
          <p:spPr>
            <a:xfrm>
              <a:off x="1161704" y="0"/>
              <a:ext cx="385740" cy="1711570"/>
            </a:xfrm>
            <a:prstGeom prst="roundRect">
              <a:avLst>
                <a:gd name="adj" fmla="val 50000"/>
              </a:avLst>
            </a:prstGeom>
            <a:solidFill>
              <a:srgbClr val="2C3441"/>
            </a:solidFill>
            <a:ln>
              <a:noFill/>
            </a:ln>
          </p:spPr>
          <p:txBody>
            <a:bodyPr vert="horz" lIns="91440" tIns="45720" rIns="91440" bIns="45720" anchor="ctr"/>
            <a:lstStyle>
              <a:lvl1pPr marL="0" indent="0"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52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124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96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6895" indent="1905" algn="l" rtl="0" eaLnBrk="1" fontAlgn="base" latinLnBrk="1" hangingPunct="1">
                <a:lnSpc>
                  <a:spcPct val="100000"/>
                </a:lnSpc>
                <a:spcBef>
                  <a:spcPct val="0"/>
                </a:spcBef>
                <a:spcAft>
                  <a:spcPct val="0"/>
                </a:spcAft>
                <a:buFontTx/>
                <a:buNone/>
                <a:defRPr sz="19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300">
                <a:solidFill>
                  <a:srgbClr val="FFFFFF"/>
                </a:solidFill>
              </a:endParaRPr>
            </a:p>
          </p:txBody>
        </p:sp>
      </p:grpSp>
    </p:spTree>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sldNum="0" ftr="0" dt="0"/>
  <p:txStyles>
    <p:titleStyle>
      <a:lvl1pPr algn="l" defTabSz="911225" rtl="0" eaLnBrk="0" fontAlgn="base" hangingPunct="0">
        <a:lnSpc>
          <a:spcPct val="90000"/>
        </a:lnSpc>
        <a:spcBef>
          <a:spcPct val="0"/>
        </a:spcBef>
        <a:spcAft>
          <a:spcPct val="0"/>
        </a:spcAft>
        <a:defRPr sz="4400">
          <a:solidFill>
            <a:schemeClr val="tx1"/>
          </a:solidFill>
          <a:latin typeface="+mj-lt"/>
          <a:ea typeface="+mj-ea"/>
          <a:cs typeface="+mj-cs"/>
        </a:defRPr>
      </a:lvl1pPr>
      <a:lvl2pPr algn="l" defTabSz="911225"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defTabSz="911225"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defTabSz="911225"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defTabSz="911225"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defTabSz="912495"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defTabSz="912495"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defTabSz="912495"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defTabSz="912495"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5425" indent="-225425" algn="l" defTabSz="911225"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2625" indent="-225425" algn="l" defTabSz="911225"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39825" indent="-225425" algn="l" defTabSz="911225"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597025" indent="-225425" algn="l" defTabSz="911225"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4pPr>
      <a:lvl5pPr marL="2054225" indent="-225425" algn="l" defTabSz="911225"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5pPr>
      <a:lvl6pPr marL="2513330" indent="-227330" algn="l" defTabSz="912495"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6pPr>
      <a:lvl7pPr marL="2970530" indent="-227330" algn="l" defTabSz="912495"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7pPr>
      <a:lvl8pPr marL="3427730" indent="-227330" algn="l" defTabSz="912495"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8pPr>
      <a:lvl9pPr marL="3884930" indent="-227330" algn="l" defTabSz="912495"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900" kern="1200">
          <a:solidFill>
            <a:schemeClr val="tx1"/>
          </a:solidFill>
          <a:latin typeface="+mn-lt"/>
          <a:ea typeface="+mn-ea"/>
          <a:cs typeface="+mn-cs"/>
        </a:defRPr>
      </a:lvl1pPr>
      <a:lvl2pPr marL="457200" algn="l" defTabSz="914400" rtl="0" eaLnBrk="1" latinLnBrk="0" hangingPunct="1">
        <a:defRPr sz="1900" kern="1200">
          <a:solidFill>
            <a:schemeClr val="tx1"/>
          </a:solidFill>
          <a:latin typeface="+mn-lt"/>
          <a:ea typeface="+mn-ea"/>
          <a:cs typeface="+mn-cs"/>
        </a:defRPr>
      </a:lvl2pPr>
      <a:lvl3pPr marL="914400" algn="l" defTabSz="914400" rtl="0" eaLnBrk="1" latinLnBrk="0" hangingPunct="1">
        <a:defRPr sz="1900" kern="1200">
          <a:solidFill>
            <a:schemeClr val="tx1"/>
          </a:solidFill>
          <a:latin typeface="+mn-lt"/>
          <a:ea typeface="+mn-ea"/>
          <a:cs typeface="+mn-cs"/>
        </a:defRPr>
      </a:lvl3pPr>
      <a:lvl4pPr marL="1371600" algn="l" defTabSz="914400" rtl="0" eaLnBrk="1" latinLnBrk="0" hangingPunct="1">
        <a:defRPr sz="1900" kern="1200">
          <a:solidFill>
            <a:schemeClr val="tx1"/>
          </a:solidFill>
          <a:latin typeface="+mn-lt"/>
          <a:ea typeface="+mn-ea"/>
          <a:cs typeface="+mn-cs"/>
        </a:defRPr>
      </a:lvl4pPr>
      <a:lvl5pPr marL="1828800" algn="l" defTabSz="914400" rtl="0" eaLnBrk="1" latinLnBrk="0" hangingPunct="1">
        <a:defRPr sz="1900" kern="1200">
          <a:solidFill>
            <a:schemeClr val="tx1"/>
          </a:solidFill>
          <a:latin typeface="+mn-lt"/>
          <a:ea typeface="+mn-ea"/>
          <a:cs typeface="+mn-cs"/>
        </a:defRPr>
      </a:lvl5pPr>
      <a:lvl6pPr marL="2286000" algn="l" defTabSz="914400" rtl="0" eaLnBrk="1" latinLnBrk="0" hangingPunct="1">
        <a:defRPr sz="1900" kern="1200">
          <a:solidFill>
            <a:schemeClr val="tx1"/>
          </a:solidFill>
          <a:latin typeface="+mn-lt"/>
          <a:ea typeface="+mn-ea"/>
          <a:cs typeface="+mn-cs"/>
        </a:defRPr>
      </a:lvl6pPr>
      <a:lvl7pPr marL="2743200" algn="l" defTabSz="914400" rtl="0" eaLnBrk="1" latinLnBrk="0" hangingPunct="1">
        <a:defRPr sz="1900" kern="1200">
          <a:solidFill>
            <a:schemeClr val="tx1"/>
          </a:solidFill>
          <a:latin typeface="+mn-lt"/>
          <a:ea typeface="+mn-ea"/>
          <a:cs typeface="+mn-cs"/>
        </a:defRPr>
      </a:lvl7pPr>
      <a:lvl8pPr marL="3200400" algn="l" defTabSz="914400" rtl="0" eaLnBrk="1" latinLnBrk="0" hangingPunct="1">
        <a:defRPr sz="1900" kern="1200">
          <a:solidFill>
            <a:schemeClr val="tx1"/>
          </a:solidFill>
          <a:latin typeface="+mn-lt"/>
          <a:ea typeface="+mn-ea"/>
          <a:cs typeface="+mn-cs"/>
        </a:defRPr>
      </a:lvl8pPr>
      <a:lvl9pPr marL="3657600" algn="l" defTabSz="914400"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0">
          <a:blip r:embed="rId23"/>
          <a:srcRect/>
          <a:stretch>
            <a:fillRect/>
          </a:stretch>
        </a:blipFill>
        <a:effectLst/>
      </p:bgPr>
    </p:bg>
    <p:spTree>
      <p:nvGrpSpPr>
        <p:cNvPr id="88" name=""/>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Lst>
  <p:hf sldNum="0" ftr="0" dt="0"/>
  <p:txStyles>
    <p:titleStyle>
      <a:lvl1pPr algn="l" defTabSz="913130"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defTabSz="913130"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2pPr>
      <a:lvl3pPr algn="l" defTabSz="913130"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3pPr>
      <a:lvl4pPr algn="l" defTabSz="913130"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4pPr>
      <a:lvl5pPr algn="l" defTabSz="913130"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5pPr>
      <a:lvl6pPr marL="457200" algn="l" defTabSz="913130"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6pPr>
      <a:lvl7pPr marL="914400" algn="l" defTabSz="913130"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7pPr>
      <a:lvl8pPr marL="1371600" algn="l" defTabSz="913130"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8pPr>
      <a:lvl9pPr marL="1828800" algn="l" defTabSz="913130"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9pPr>
    </p:titleStyle>
    <p:bodyStyle>
      <a:lvl1pPr marL="227330" indent="-227330" algn="l" defTabSz="913130"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530" indent="-227330" algn="l" defTabSz="913130"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730" indent="-227330" algn="l" defTabSz="913130"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930" indent="-227330" algn="l" defTabSz="91313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6130" indent="-227330" algn="l" defTabSz="91313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矩形 8"/>
          <p:cNvSpPr/>
          <p:nvPr/>
        </p:nvSpPr>
        <p:spPr>
          <a:xfrm>
            <a:off x="0" y="0"/>
            <a:ext cx="12192000" cy="6858000"/>
          </a:xfrm>
          <a:prstGeom prst="rect">
            <a:avLst/>
          </a:prstGeom>
          <a:gradFill flip="none" rotWithShape="1">
            <a:gsLst>
              <a:gs pos="0">
                <a:srgbClr val="FBFBFB"/>
              </a:gs>
              <a:gs pos="79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8" rIns="68576" bIns="34288" rtlCol="0" anchor="ctr"/>
          <a:lstStyle/>
          <a:p>
            <a:pPr algn="ctr"/>
            <a:endParaRPr lang="zh-CN" altLang="en-US" sz="1900"/>
          </a:p>
        </p:txBody>
      </p:sp>
      <p:sp>
        <p:nvSpPr>
          <p:cNvPr id="2" name="标题占位符 1"/>
          <p:cNvSpPr>
            <a:spLocks noGrp="1"/>
          </p:cNvSpPr>
          <p:nvPr>
            <p:ph type="title"/>
          </p:nvPr>
        </p:nvSpPr>
        <p:spPr>
          <a:xfrm>
            <a:off x="838200" y="365125"/>
            <a:ext cx="10515600" cy="1325563"/>
          </a:xfrm>
          <a:prstGeom prst="rect">
            <a:avLst/>
          </a:prstGeom>
        </p:spPr>
        <p:txBody>
          <a:bodyPr vert="horz" lIns="91434" tIns="45718" rIns="91434" bIns="45718"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9"/>
          </a:xfrm>
          <a:prstGeom prst="rect">
            <a:avLst/>
          </a:prstGeom>
        </p:spPr>
        <p:txBody>
          <a:bodyPr vert="horz" lIns="91434" tIns="45718" rIns="91434" bIns="45718"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2"/>
            <a:ext cx="2743200" cy="365125"/>
          </a:xfrm>
          <a:prstGeom prst="rect">
            <a:avLst/>
          </a:prstGeom>
        </p:spPr>
        <p:txBody>
          <a:bodyPr vert="horz" lIns="91434" tIns="45718" rIns="91434" bIns="45718" rtlCol="0" anchor="ctr"/>
          <a:lstStyle>
            <a:lvl1pPr algn="l">
              <a:defRPr sz="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stStyle>
          <a:p>
            <a:fld id="{4DA96E64-783D-463C-BA44-F5AF67B46485}" type="datetimeFigureOut">
              <a:rPr lang="zh-CN" altLang="en-US" smtClean="0"/>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34" tIns="45718" rIns="91434" bIns="45718" rtlCol="0" anchor="ctr"/>
          <a:lstStyle>
            <a:lvl1pPr algn="ctr">
              <a:defRPr sz="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34" tIns="45718" rIns="91434" bIns="45718" rtlCol="0" anchor="ctr"/>
          <a:lstStyle>
            <a:lvl1pPr algn="r">
              <a:defRPr sz="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stStyle>
          <a:p>
            <a:fld id="{A8C676CA-DACA-4216-AE75-62203F83776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Lst>
  <p:txStyles>
    <p:titleStyle>
      <a:lvl1pPr algn="l" defTabSz="913765" rtl="0" eaLnBrk="1" latinLnBrk="0" hangingPunct="1">
        <a:lnSpc>
          <a:spcPct val="90000"/>
        </a:lnSpc>
        <a:spcBef>
          <a:spcPct val="0"/>
        </a:spcBef>
        <a:buNone/>
        <a:defRPr sz="4400" kern="1200">
          <a:solidFill>
            <a:schemeClr val="tx1"/>
          </a:solidFill>
          <a:latin typeface="Arial" panose="020B0604020202020204" pitchFamily="34" charset="0"/>
          <a:ea typeface="微软雅黑" panose="020B0503020204020204" pitchFamily="34" charset="-122"/>
          <a:cs typeface="Arial" panose="020B0604020202020204" pitchFamily="34" charset="0"/>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685800"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Arial" panose="020B0604020202020204" pitchFamily="34" charset="0"/>
        </a:defRPr>
      </a:lvl2pPr>
      <a:lvl3pPr marL="1143000"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Arial" panose="020B0604020202020204" pitchFamily="34" charset="0"/>
        </a:defRPr>
      </a:lvl3pPr>
      <a:lvl4pPr marL="160020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Arial" panose="020B0604020202020204" pitchFamily="34" charset="0"/>
          <a:ea typeface="微软雅黑" panose="020B0503020204020204" pitchFamily="34" charset="-122"/>
          <a:cs typeface="Arial" panose="020B0604020202020204" pitchFamily="34" charset="0"/>
        </a:defRPr>
      </a:lvl4pPr>
      <a:lvl5pPr marL="205740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Arial" panose="020B0604020202020204" pitchFamily="34" charset="0"/>
          <a:ea typeface="微软雅黑" panose="020B0503020204020204" pitchFamily="34" charset="-122"/>
          <a:cs typeface="Arial" panose="020B0604020202020204" pitchFamily="34" charset="0"/>
        </a:defRPr>
      </a:lvl5pPr>
      <a:lvl6pPr marL="251460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80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900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20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3765" rtl="0" eaLnBrk="1" latinLnBrk="0" hangingPunct="1">
        <a:defRPr sz="1900" kern="1200">
          <a:solidFill>
            <a:schemeClr val="tx1"/>
          </a:solidFill>
          <a:latin typeface="+mn-lt"/>
          <a:ea typeface="+mn-ea"/>
          <a:cs typeface="+mn-cs"/>
        </a:defRPr>
      </a:lvl1pPr>
      <a:lvl2pPr marL="457200" algn="l" defTabSz="913765" rtl="0" eaLnBrk="1" latinLnBrk="0" hangingPunct="1">
        <a:defRPr sz="1900" kern="1200">
          <a:solidFill>
            <a:schemeClr val="tx1"/>
          </a:solidFill>
          <a:latin typeface="+mn-lt"/>
          <a:ea typeface="+mn-ea"/>
          <a:cs typeface="+mn-cs"/>
        </a:defRPr>
      </a:lvl2pPr>
      <a:lvl3pPr marL="914400" algn="l" defTabSz="913765" rtl="0" eaLnBrk="1" latinLnBrk="0" hangingPunct="1">
        <a:defRPr sz="1900" kern="1200">
          <a:solidFill>
            <a:schemeClr val="tx1"/>
          </a:solidFill>
          <a:latin typeface="+mn-lt"/>
          <a:ea typeface="+mn-ea"/>
          <a:cs typeface="+mn-cs"/>
        </a:defRPr>
      </a:lvl3pPr>
      <a:lvl4pPr marL="1371600" algn="l" defTabSz="913765" rtl="0" eaLnBrk="1" latinLnBrk="0" hangingPunct="1">
        <a:defRPr sz="1900" kern="1200">
          <a:solidFill>
            <a:schemeClr val="tx1"/>
          </a:solidFill>
          <a:latin typeface="+mn-lt"/>
          <a:ea typeface="+mn-ea"/>
          <a:cs typeface="+mn-cs"/>
        </a:defRPr>
      </a:lvl4pPr>
      <a:lvl5pPr marL="1828800" algn="l" defTabSz="913765" rtl="0" eaLnBrk="1" latinLnBrk="0" hangingPunct="1">
        <a:defRPr sz="1900" kern="1200">
          <a:solidFill>
            <a:schemeClr val="tx1"/>
          </a:solidFill>
          <a:latin typeface="+mn-lt"/>
          <a:ea typeface="+mn-ea"/>
          <a:cs typeface="+mn-cs"/>
        </a:defRPr>
      </a:lvl5pPr>
      <a:lvl6pPr marL="2286000" algn="l" defTabSz="913765" rtl="0" eaLnBrk="1" latinLnBrk="0" hangingPunct="1">
        <a:defRPr sz="1900" kern="1200">
          <a:solidFill>
            <a:schemeClr val="tx1"/>
          </a:solidFill>
          <a:latin typeface="+mn-lt"/>
          <a:ea typeface="+mn-ea"/>
          <a:cs typeface="+mn-cs"/>
        </a:defRPr>
      </a:lvl6pPr>
      <a:lvl7pPr marL="2743200" algn="l" defTabSz="913765" rtl="0" eaLnBrk="1" latinLnBrk="0" hangingPunct="1">
        <a:defRPr sz="1900" kern="1200">
          <a:solidFill>
            <a:schemeClr val="tx1"/>
          </a:solidFill>
          <a:latin typeface="+mn-lt"/>
          <a:ea typeface="+mn-ea"/>
          <a:cs typeface="+mn-cs"/>
        </a:defRPr>
      </a:lvl7pPr>
      <a:lvl8pPr marL="3200400" algn="l" defTabSz="913765" rtl="0" eaLnBrk="1" latinLnBrk="0" hangingPunct="1">
        <a:defRPr sz="1900" kern="1200">
          <a:solidFill>
            <a:schemeClr val="tx1"/>
          </a:solidFill>
          <a:latin typeface="+mn-lt"/>
          <a:ea typeface="+mn-ea"/>
          <a:cs typeface="+mn-cs"/>
        </a:defRPr>
      </a:lvl8pPr>
      <a:lvl9pPr marL="3657600" algn="l" defTabSz="913765"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7.xml"/><Relationship Id="rId6" Type="http://schemas.openxmlformats.org/officeDocument/2006/relationships/tags" Target="../tags/tag1.xml"/><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62.xml"/><Relationship Id="rId2" Type="http://schemas.openxmlformats.org/officeDocument/2006/relationships/image" Target="../media/image33.png"/><Relationship Id="rId1" Type="http://schemas.openxmlformats.org/officeDocument/2006/relationships/image" Target="../media/image16.png"/></Relationships>
</file>

<file path=ppt/slides/_rels/slide100.xml.rels><?xml version="1.0" encoding="UTF-8" standalone="yes"?>
<Relationships xmlns="http://schemas.openxmlformats.org/package/2006/relationships"><Relationship Id="rId7" Type="http://schemas.openxmlformats.org/officeDocument/2006/relationships/notesSlide" Target="../notesSlides/notesSlide74.xml"/><Relationship Id="rId6" Type="http://schemas.openxmlformats.org/officeDocument/2006/relationships/slideLayout" Target="../slideLayouts/slideLayout79.xml"/><Relationship Id="rId5" Type="http://schemas.microsoft.com/office/2007/relationships/diagramDrawing" Target="../diagrams/drawing11.xml"/><Relationship Id="rId4" Type="http://schemas.openxmlformats.org/officeDocument/2006/relationships/diagramColors" Target="../diagrams/colors11.xml"/><Relationship Id="rId3" Type="http://schemas.openxmlformats.org/officeDocument/2006/relationships/diagramQuickStyle" Target="../diagrams/quickStyle11.xml"/><Relationship Id="rId2" Type="http://schemas.openxmlformats.org/officeDocument/2006/relationships/diagramLayout" Target="../diagrams/layout11.xml"/><Relationship Id="rId1" Type="http://schemas.openxmlformats.org/officeDocument/2006/relationships/diagramData" Target="../diagrams/data11.xml"/></Relationships>
</file>

<file path=ppt/slides/_rels/slide101.xml.rels><?xml version="1.0" encoding="UTF-8" standalone="yes"?>
<Relationships xmlns="http://schemas.openxmlformats.org/package/2006/relationships"><Relationship Id="rId7" Type="http://schemas.openxmlformats.org/officeDocument/2006/relationships/notesSlide" Target="../notesSlides/notesSlide75.xml"/><Relationship Id="rId6" Type="http://schemas.openxmlformats.org/officeDocument/2006/relationships/slideLayout" Target="../slideLayouts/slideLayout79.xml"/><Relationship Id="rId5" Type="http://schemas.microsoft.com/office/2007/relationships/diagramDrawing" Target="../diagrams/drawing12.xml"/><Relationship Id="rId4" Type="http://schemas.openxmlformats.org/officeDocument/2006/relationships/diagramColors" Target="../diagrams/colors12.xml"/><Relationship Id="rId3" Type="http://schemas.openxmlformats.org/officeDocument/2006/relationships/diagramQuickStyle" Target="../diagrams/quickStyle12.xml"/><Relationship Id="rId2" Type="http://schemas.openxmlformats.org/officeDocument/2006/relationships/diagramLayout" Target="../diagrams/layout12.xml"/><Relationship Id="rId1" Type="http://schemas.openxmlformats.org/officeDocument/2006/relationships/diagramData" Target="../diagrams/data12.xml"/></Relationships>
</file>

<file path=ppt/slides/_rels/slide102.xml.rels><?xml version="1.0" encoding="UTF-8" standalone="yes"?>
<Relationships xmlns="http://schemas.openxmlformats.org/package/2006/relationships"><Relationship Id="rId7" Type="http://schemas.openxmlformats.org/officeDocument/2006/relationships/notesSlide" Target="../notesSlides/notesSlide76.xml"/><Relationship Id="rId6" Type="http://schemas.openxmlformats.org/officeDocument/2006/relationships/slideLayout" Target="../slideLayouts/slideLayout79.xml"/><Relationship Id="rId5" Type="http://schemas.microsoft.com/office/2007/relationships/diagramDrawing" Target="../diagrams/drawing13.xml"/><Relationship Id="rId4" Type="http://schemas.openxmlformats.org/officeDocument/2006/relationships/diagramColors" Target="../diagrams/colors13.xml"/><Relationship Id="rId3" Type="http://schemas.openxmlformats.org/officeDocument/2006/relationships/diagramQuickStyle" Target="../diagrams/quickStyle13.xml"/><Relationship Id="rId2" Type="http://schemas.openxmlformats.org/officeDocument/2006/relationships/diagramLayout" Target="../diagrams/layout13.xml"/><Relationship Id="rId1" Type="http://schemas.openxmlformats.org/officeDocument/2006/relationships/diagramData" Target="../diagrams/data1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9.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78.xml"/><Relationship Id="rId1" Type="http://schemas.openxmlformats.org/officeDocument/2006/relationships/image" Target="../media/image137.jpeg"/></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62.xml"/><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2.xml"/><Relationship Id="rId1" Type="http://schemas.openxmlformats.org/officeDocument/2006/relationships/image" Target="../media/image39.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62.xml"/><Relationship Id="rId2" Type="http://schemas.openxmlformats.org/officeDocument/2006/relationships/image" Target="../media/image33.png"/><Relationship Id="rId1" Type="http://schemas.openxmlformats.org/officeDocument/2006/relationships/image" Target="../media/image4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4.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50.xml"/><Relationship Id="rId1"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2.xml"/><Relationship Id="rId1"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image" Target="../media/image43.jpeg"/></Relationships>
</file>

<file path=ppt/slides/_rels/slide2.xml.rels><?xml version="1.0" encoding="UTF-8" standalone="yes"?>
<Relationships xmlns="http://schemas.openxmlformats.org/package/2006/relationships"><Relationship Id="rId9" Type="http://schemas.openxmlformats.org/officeDocument/2006/relationships/image" Target="../media/image21.jpeg"/><Relationship Id="rId8" Type="http://schemas.openxmlformats.org/officeDocument/2006/relationships/image" Target="../media/image20.png"/><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1" Type="http://schemas.openxmlformats.org/officeDocument/2006/relationships/notesSlide" Target="../notesSlides/notesSlide2.xml"/><Relationship Id="rId10" Type="http://schemas.openxmlformats.org/officeDocument/2006/relationships/slideLayout" Target="../slideLayouts/slideLayout61.xml"/><Relationship Id="rId1" Type="http://schemas.openxmlformats.org/officeDocument/2006/relationships/image" Target="../media/image13.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7.xml"/><Relationship Id="rId2" Type="http://schemas.openxmlformats.org/officeDocument/2006/relationships/image" Target="../media/image45.png"/><Relationship Id="rId1" Type="http://schemas.openxmlformats.org/officeDocument/2006/relationships/image" Target="../media/image44.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7.xml"/><Relationship Id="rId2" Type="http://schemas.openxmlformats.org/officeDocument/2006/relationships/image" Target="../media/image46.png"/><Relationship Id="rId1"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2.xml"/><Relationship Id="rId1"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2.xml"/><Relationship Id="rId1"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2.xml"/><Relationship Id="rId1" Type="http://schemas.openxmlformats.org/officeDocument/2006/relationships/image" Target="../media/image49.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62.xml"/><Relationship Id="rId2" Type="http://schemas.openxmlformats.org/officeDocument/2006/relationships/image" Target="../media/image50.png"/><Relationship Id="rId1"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2.xml"/><Relationship Id="rId1" Type="http://schemas.openxmlformats.org/officeDocument/2006/relationships/image" Target="../media/image4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8.xml"/><Relationship Id="rId1" Type="http://schemas.openxmlformats.org/officeDocument/2006/relationships/image" Target="../media/image51.jpe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61.xml"/><Relationship Id="rId8" Type="http://schemas.openxmlformats.org/officeDocument/2006/relationships/image" Target="../media/image20.png"/><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0" Type="http://schemas.openxmlformats.org/officeDocument/2006/relationships/notesSlide" Target="../notesSlides/notesSlide3.xml"/><Relationship Id="rId1"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image" Target="../media/image47.jpeg"/><Relationship Id="rId1"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1.xml"/><Relationship Id="rId1" Type="http://schemas.openxmlformats.org/officeDocument/2006/relationships/image" Target="../media/image26.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53.jpeg"/></Relationships>
</file>

<file path=ppt/slides/_rels/slide33.xml.rels><?xml version="1.0" encoding="UTF-8" standalone="yes"?>
<Relationships xmlns="http://schemas.openxmlformats.org/package/2006/relationships"><Relationship Id="rId9" Type="http://schemas.openxmlformats.org/officeDocument/2006/relationships/image" Target="../media/image62.png"/><Relationship Id="rId8" Type="http://schemas.openxmlformats.org/officeDocument/2006/relationships/image" Target="../media/image61.png"/><Relationship Id="rId7" Type="http://schemas.openxmlformats.org/officeDocument/2006/relationships/image" Target="../media/image60.png"/><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3" Type="http://schemas.openxmlformats.org/officeDocument/2006/relationships/image" Target="../media/image56.png"/><Relationship Id="rId21" Type="http://schemas.openxmlformats.org/officeDocument/2006/relationships/notesSlide" Target="../notesSlides/notesSlide30.xml"/><Relationship Id="rId20" Type="http://schemas.openxmlformats.org/officeDocument/2006/relationships/slideLayout" Target="../slideLayouts/slideLayout61.xml"/><Relationship Id="rId2" Type="http://schemas.openxmlformats.org/officeDocument/2006/relationships/image" Target="../media/image55.png"/><Relationship Id="rId19" Type="http://schemas.openxmlformats.org/officeDocument/2006/relationships/image" Target="../media/image72.png"/><Relationship Id="rId18" Type="http://schemas.openxmlformats.org/officeDocument/2006/relationships/image" Target="../media/image71.png"/><Relationship Id="rId17" Type="http://schemas.openxmlformats.org/officeDocument/2006/relationships/image" Target="../media/image70.png"/><Relationship Id="rId16" Type="http://schemas.openxmlformats.org/officeDocument/2006/relationships/image" Target="../media/image69.png"/><Relationship Id="rId15" Type="http://schemas.openxmlformats.org/officeDocument/2006/relationships/image" Target="../media/image68.png"/><Relationship Id="rId14" Type="http://schemas.openxmlformats.org/officeDocument/2006/relationships/image" Target="../media/image67.png"/><Relationship Id="rId13" Type="http://schemas.openxmlformats.org/officeDocument/2006/relationships/image" Target="../media/image66.png"/><Relationship Id="rId12" Type="http://schemas.openxmlformats.org/officeDocument/2006/relationships/image" Target="../media/image65.png"/><Relationship Id="rId11" Type="http://schemas.openxmlformats.org/officeDocument/2006/relationships/image" Target="../media/image64.png"/><Relationship Id="rId10" Type="http://schemas.openxmlformats.org/officeDocument/2006/relationships/image" Target="../media/image63.png"/><Relationship Id="rId1" Type="http://schemas.openxmlformats.org/officeDocument/2006/relationships/image" Target="../media/image54.GIF"/></Relationships>
</file>

<file path=ppt/slides/_rels/slide34.xml.rels><?xml version="1.0" encoding="UTF-8" standalone="yes"?>
<Relationships xmlns="http://schemas.openxmlformats.org/package/2006/relationships"><Relationship Id="rId9" Type="http://schemas.openxmlformats.org/officeDocument/2006/relationships/image" Target="../media/image62.png"/><Relationship Id="rId8" Type="http://schemas.openxmlformats.org/officeDocument/2006/relationships/image" Target="../media/image61.png"/><Relationship Id="rId7" Type="http://schemas.openxmlformats.org/officeDocument/2006/relationships/image" Target="../media/image60.png"/><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3" Type="http://schemas.openxmlformats.org/officeDocument/2006/relationships/image" Target="../media/image56.png"/><Relationship Id="rId21" Type="http://schemas.openxmlformats.org/officeDocument/2006/relationships/notesSlide" Target="../notesSlides/notesSlide31.xml"/><Relationship Id="rId20" Type="http://schemas.openxmlformats.org/officeDocument/2006/relationships/slideLayout" Target="../slideLayouts/slideLayout61.xml"/><Relationship Id="rId2" Type="http://schemas.openxmlformats.org/officeDocument/2006/relationships/image" Target="../media/image55.png"/><Relationship Id="rId19" Type="http://schemas.openxmlformats.org/officeDocument/2006/relationships/image" Target="../media/image75.png"/><Relationship Id="rId18" Type="http://schemas.openxmlformats.org/officeDocument/2006/relationships/image" Target="../media/image71.png"/><Relationship Id="rId17" Type="http://schemas.openxmlformats.org/officeDocument/2006/relationships/image" Target="../media/image74.png"/><Relationship Id="rId16" Type="http://schemas.openxmlformats.org/officeDocument/2006/relationships/image" Target="../media/image69.png"/><Relationship Id="rId15" Type="http://schemas.openxmlformats.org/officeDocument/2006/relationships/image" Target="../media/image68.png"/><Relationship Id="rId14" Type="http://schemas.openxmlformats.org/officeDocument/2006/relationships/image" Target="../media/image73.png"/><Relationship Id="rId13" Type="http://schemas.openxmlformats.org/officeDocument/2006/relationships/image" Target="../media/image66.png"/><Relationship Id="rId12" Type="http://schemas.openxmlformats.org/officeDocument/2006/relationships/image" Target="../media/image65.png"/><Relationship Id="rId11" Type="http://schemas.openxmlformats.org/officeDocument/2006/relationships/image" Target="../media/image64.png"/><Relationship Id="rId10" Type="http://schemas.openxmlformats.org/officeDocument/2006/relationships/image" Target="../media/image63.png"/><Relationship Id="rId1" Type="http://schemas.openxmlformats.org/officeDocument/2006/relationships/image" Target="../media/image54.GIF"/></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image" Target="../media/image54.GIF"/></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6.xml"/><Relationship Id="rId1" Type="http://schemas.openxmlformats.org/officeDocument/2006/relationships/image" Target="../media/image54.GI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1.xml"/><Relationship Id="rId1" Type="http://schemas.openxmlformats.org/officeDocument/2006/relationships/image" Target="../media/image54.GIF"/></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image" Target="../media/image76.png"/><Relationship Id="rId1" Type="http://schemas.openxmlformats.org/officeDocument/2006/relationships/image" Target="../media/image54.GIF"/></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1.xml"/><Relationship Id="rId1" Type="http://schemas.openxmlformats.org/officeDocument/2006/relationships/image" Target="../media/image77.jpe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61.xml"/><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image" Target="../media/image79.png"/><Relationship Id="rId1" Type="http://schemas.openxmlformats.org/officeDocument/2006/relationships/image" Target="../media/image54.GIF"/></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6.xml"/><Relationship Id="rId1" Type="http://schemas.openxmlformats.org/officeDocument/2006/relationships/image" Target="../media/image54.GIF"/></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76.xml"/><Relationship Id="rId1" Type="http://schemas.openxmlformats.org/officeDocument/2006/relationships/image" Target="../media/image54.GIF"/></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76.xml"/><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image" Target="../media/image54.GIF"/></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1.xml"/><Relationship Id="rId1" Type="http://schemas.openxmlformats.org/officeDocument/2006/relationships/image" Target="../media/image54.GIF"/></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image" Target="../media/image83.png"/><Relationship Id="rId1" Type="http://schemas.openxmlformats.org/officeDocument/2006/relationships/image" Target="../media/image8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62.xml"/><Relationship Id="rId1" Type="http://schemas.openxmlformats.org/officeDocument/2006/relationships/image" Target="../media/image84.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1.xml"/><Relationship Id="rId1"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1.xml"/><Relationship Id="rId1" Type="http://schemas.openxmlformats.org/officeDocument/2006/relationships/image" Target="../media/image2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1.xml.rels><?xml version="1.0" encoding="UTF-8" standalone="yes"?>
<Relationships xmlns="http://schemas.openxmlformats.org/package/2006/relationships"><Relationship Id="rId9" Type="http://schemas.openxmlformats.org/officeDocument/2006/relationships/slideLayout" Target="../slideLayouts/slideLayout62.xml"/><Relationship Id="rId8" Type="http://schemas.openxmlformats.org/officeDocument/2006/relationships/image" Target="../media/image92.png"/><Relationship Id="rId7" Type="http://schemas.openxmlformats.org/officeDocument/2006/relationships/image" Target="../media/image91.jpeg"/><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image" Target="../media/image85.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image" Target="../media/image94.png"/><Relationship Id="rId1" Type="http://schemas.openxmlformats.org/officeDocument/2006/relationships/image" Target="../media/image93.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image" Target="../media/image96.png"/><Relationship Id="rId1" Type="http://schemas.openxmlformats.org/officeDocument/2006/relationships/image" Target="../media/image95.pn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62.xml"/><Relationship Id="rId1" Type="http://schemas.openxmlformats.org/officeDocument/2006/relationships/image" Target="../media/image97.png"/></Relationships>
</file>

<file path=ppt/slides/_rels/slide55.xml.rels><?xml version="1.0" encoding="UTF-8" standalone="yes"?>
<Relationships xmlns="http://schemas.openxmlformats.org/package/2006/relationships"><Relationship Id="rId8" Type="http://schemas.openxmlformats.org/officeDocument/2006/relationships/slideLayout" Target="../slideLayouts/slideLayout60.xml"/><Relationship Id="rId7" Type="http://schemas.openxmlformats.org/officeDocument/2006/relationships/image" Target="../media/image104.png"/><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image" Target="../media/image106.png"/><Relationship Id="rId1" Type="http://schemas.openxmlformats.org/officeDocument/2006/relationships/image" Target="../media/image105.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image" Target="../media/image108.jpeg"/><Relationship Id="rId1" Type="http://schemas.openxmlformats.org/officeDocument/2006/relationships/image" Target="../media/image107.png"/></Relationships>
</file>

<file path=ppt/slides/_rels/slide58.xml.rels><?xml version="1.0" encoding="UTF-8" standalone="yes"?>
<Relationships xmlns="http://schemas.openxmlformats.org/package/2006/relationships"><Relationship Id="rId4" Type="http://schemas.openxmlformats.org/officeDocument/2006/relationships/slideLayout" Target="../slideLayouts/slideLayout62.xml"/><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image" Target="../media/image109.jpeg"/></Relationships>
</file>

<file path=ppt/slides/_rels/slide59.xml.rels><?xml version="1.0" encoding="UTF-8" standalone="yes"?>
<Relationships xmlns="http://schemas.openxmlformats.org/package/2006/relationships"><Relationship Id="rId4" Type="http://schemas.openxmlformats.org/officeDocument/2006/relationships/slideLayout" Target="../slideLayouts/slideLayout75.xml"/><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image" Target="../media/image11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1.xml"/><Relationship Id="rId1" Type="http://schemas.openxmlformats.org/officeDocument/2006/relationships/image" Target="../media/image27.png"/></Relationships>
</file>

<file path=ppt/slides/_rels/slide6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image" Target="../media/image11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8.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8.xml"/><Relationship Id="rId1" Type="http://schemas.openxmlformats.org/officeDocument/2006/relationships/image" Target="../media/image118.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7.xml"/></Relationships>
</file>

<file path=ppt/slides/_rels/slide67.xml.rels><?xml version="1.0" encoding="UTF-8" standalone="yes"?>
<Relationships xmlns="http://schemas.openxmlformats.org/package/2006/relationships"><Relationship Id="rId4" Type="http://schemas.openxmlformats.org/officeDocument/2006/relationships/notesSlide" Target="../notesSlides/notesSlide41.xml"/><Relationship Id="rId3" Type="http://schemas.openxmlformats.org/officeDocument/2006/relationships/slideLayout" Target="../slideLayouts/slideLayout79.xml"/><Relationship Id="rId2" Type="http://schemas.openxmlformats.org/officeDocument/2006/relationships/image" Target="../media/image120.png"/><Relationship Id="rId1" Type="http://schemas.openxmlformats.org/officeDocument/2006/relationships/image" Target="../media/image119.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9.xml"/></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61.xml"/><Relationship Id="rId2" Type="http://schemas.openxmlformats.org/officeDocument/2006/relationships/image" Target="../media/image29.jpeg"/><Relationship Id="rId1" Type="http://schemas.openxmlformats.org/officeDocument/2006/relationships/image" Target="../media/image28.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9.xml"/><Relationship Id="rId1" Type="http://schemas.openxmlformats.org/officeDocument/2006/relationships/chart" Target="../charts/chart1.xml"/></Relationships>
</file>

<file path=ppt/slides/_rels/slide71.xml.rels><?xml version="1.0" encoding="UTF-8" standalone="yes"?>
<Relationships xmlns="http://schemas.openxmlformats.org/package/2006/relationships"><Relationship Id="rId4" Type="http://schemas.openxmlformats.org/officeDocument/2006/relationships/notesSlide" Target="../notesSlides/notesSlide45.xml"/><Relationship Id="rId3" Type="http://schemas.openxmlformats.org/officeDocument/2006/relationships/slideLayout" Target="../slideLayouts/slideLayout79.xml"/><Relationship Id="rId2" Type="http://schemas.openxmlformats.org/officeDocument/2006/relationships/chart" Target="../charts/chart3.xml"/><Relationship Id="rId1" Type="http://schemas.openxmlformats.org/officeDocument/2006/relationships/chart" Target="../charts/chart2.xml"/></Relationships>
</file>

<file path=ppt/slides/_rels/slide72.xml.rels><?xml version="1.0" encoding="UTF-8" standalone="yes"?>
<Relationships xmlns="http://schemas.openxmlformats.org/package/2006/relationships"><Relationship Id="rId4" Type="http://schemas.openxmlformats.org/officeDocument/2006/relationships/notesSlide" Target="../notesSlides/notesSlide46.xml"/><Relationship Id="rId3" Type="http://schemas.openxmlformats.org/officeDocument/2006/relationships/slideLayout" Target="../slideLayouts/slideLayout79.xml"/><Relationship Id="rId2" Type="http://schemas.openxmlformats.org/officeDocument/2006/relationships/chart" Target="../charts/chart5.xml"/><Relationship Id="rId1" Type="http://schemas.openxmlformats.org/officeDocument/2006/relationships/chart" Target="../charts/chart4.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9.xml"/><Relationship Id="rId1" Type="http://schemas.openxmlformats.org/officeDocument/2006/relationships/chart" Target="../charts/chart6.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9.xml"/><Relationship Id="rId1" Type="http://schemas.openxmlformats.org/officeDocument/2006/relationships/chart" Target="../charts/chart7.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7.xml"/><Relationship Id="rId1" Type="http://schemas.openxmlformats.org/officeDocument/2006/relationships/themeOverride" Target="../theme/themeOverride1.xml"/></Relationships>
</file>

<file path=ppt/slides/_rels/slide76.xml.rels><?xml version="1.0" encoding="UTF-8" standalone="yes"?>
<Relationships xmlns="http://schemas.openxmlformats.org/package/2006/relationships"><Relationship Id="rId7" Type="http://schemas.openxmlformats.org/officeDocument/2006/relationships/notesSlide" Target="../notesSlides/notesSlide50.xml"/><Relationship Id="rId6" Type="http://schemas.openxmlformats.org/officeDocument/2006/relationships/slideLayout" Target="../slideLayouts/slideLayout79.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77.xml.rels><?xml version="1.0" encoding="UTF-8" standalone="yes"?>
<Relationships xmlns="http://schemas.openxmlformats.org/package/2006/relationships"><Relationship Id="rId7" Type="http://schemas.openxmlformats.org/officeDocument/2006/relationships/notesSlide" Target="../notesSlides/notesSlide51.xml"/><Relationship Id="rId6" Type="http://schemas.openxmlformats.org/officeDocument/2006/relationships/slideLayout" Target="../slideLayouts/slideLayout79.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78.xml.rels><?xml version="1.0" encoding="UTF-8" standalone="yes"?>
<Relationships xmlns="http://schemas.openxmlformats.org/package/2006/relationships"><Relationship Id="rId5" Type="http://schemas.openxmlformats.org/officeDocument/2006/relationships/notesSlide" Target="../notesSlides/notesSlide52.xml"/><Relationship Id="rId4" Type="http://schemas.openxmlformats.org/officeDocument/2006/relationships/slideLayout" Target="../slideLayouts/slideLayout79.xml"/><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image" Target="../media/image121.jpe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9.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61.xml"/><Relationship Id="rId2" Type="http://schemas.openxmlformats.org/officeDocument/2006/relationships/image" Target="../media/image28.png"/><Relationship Id="rId1" Type="http://schemas.openxmlformats.org/officeDocument/2006/relationships/image" Target="../media/image30.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9.xml"/><Relationship Id="rId1" Type="http://schemas.openxmlformats.org/officeDocument/2006/relationships/image" Target="../media/image124.jpe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9.xml"/></Relationships>
</file>

<file path=ppt/slides/_rels/slide82.xml.rels><?xml version="1.0" encoding="UTF-8" standalone="yes"?>
<Relationships xmlns="http://schemas.openxmlformats.org/package/2006/relationships"><Relationship Id="rId4" Type="http://schemas.openxmlformats.org/officeDocument/2006/relationships/notesSlide" Target="../notesSlides/notesSlide56.xml"/><Relationship Id="rId3" Type="http://schemas.openxmlformats.org/officeDocument/2006/relationships/slideLayout" Target="../slideLayouts/slideLayout79.xml"/><Relationship Id="rId2" Type="http://schemas.openxmlformats.org/officeDocument/2006/relationships/image" Target="../media/image126.png"/><Relationship Id="rId1" Type="http://schemas.openxmlformats.org/officeDocument/2006/relationships/image" Target="../media/image125.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7.xml"/></Relationships>
</file>

<file path=ppt/slides/_rels/slide84.xml.rels><?xml version="1.0" encoding="UTF-8" standalone="yes"?>
<Relationships xmlns="http://schemas.openxmlformats.org/package/2006/relationships"><Relationship Id="rId9" Type="http://schemas.openxmlformats.org/officeDocument/2006/relationships/diagramColors" Target="../diagrams/colors4.xml"/><Relationship Id="rId8" Type="http://schemas.openxmlformats.org/officeDocument/2006/relationships/diagramQuickStyle" Target="../diagrams/quickStyle4.xml"/><Relationship Id="rId7" Type="http://schemas.openxmlformats.org/officeDocument/2006/relationships/diagramLayout" Target="../diagrams/layout4.xml"/><Relationship Id="rId6" Type="http://schemas.openxmlformats.org/officeDocument/2006/relationships/diagramData" Target="../diagrams/data4.xml"/><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2" Type="http://schemas.openxmlformats.org/officeDocument/2006/relationships/notesSlide" Target="../notesSlides/notesSlide58.xml"/><Relationship Id="rId11" Type="http://schemas.openxmlformats.org/officeDocument/2006/relationships/slideLayout" Target="../slideLayouts/slideLayout79.xml"/><Relationship Id="rId10" Type="http://schemas.microsoft.com/office/2007/relationships/diagramDrawing" Target="../diagrams/drawing4.xml"/><Relationship Id="rId1" Type="http://schemas.openxmlformats.org/officeDocument/2006/relationships/diagramData" Target="../diagrams/data3.xml"/></Relationships>
</file>

<file path=ppt/slides/_rels/slide85.xml.rels><?xml version="1.0" encoding="UTF-8" standalone="yes"?>
<Relationships xmlns="http://schemas.openxmlformats.org/package/2006/relationships"><Relationship Id="rId7" Type="http://schemas.openxmlformats.org/officeDocument/2006/relationships/notesSlide" Target="../notesSlides/notesSlide59.xml"/><Relationship Id="rId6" Type="http://schemas.openxmlformats.org/officeDocument/2006/relationships/slideLayout" Target="../slideLayouts/slideLayout79.xml"/><Relationship Id="rId5" Type="http://schemas.microsoft.com/office/2007/relationships/diagramDrawing" Target="../diagrams/drawing5.xml"/><Relationship Id="rId4" Type="http://schemas.openxmlformats.org/officeDocument/2006/relationships/diagramColors" Target="../diagrams/colors5.xml"/><Relationship Id="rId3" Type="http://schemas.openxmlformats.org/officeDocument/2006/relationships/diagramQuickStyle" Target="../diagrams/quickStyle5.xml"/><Relationship Id="rId2" Type="http://schemas.openxmlformats.org/officeDocument/2006/relationships/diagramLayout" Target="../diagrams/layout5.xml"/><Relationship Id="rId1" Type="http://schemas.openxmlformats.org/officeDocument/2006/relationships/diagramData" Target="../diagrams/data5.xml"/></Relationships>
</file>

<file path=ppt/slides/_rels/slide86.xml.rels><?xml version="1.0" encoding="UTF-8" standalone="yes"?>
<Relationships xmlns="http://schemas.openxmlformats.org/package/2006/relationships"><Relationship Id="rId7" Type="http://schemas.openxmlformats.org/officeDocument/2006/relationships/notesSlide" Target="../notesSlides/notesSlide60.xml"/><Relationship Id="rId6" Type="http://schemas.openxmlformats.org/officeDocument/2006/relationships/slideLayout" Target="../slideLayouts/slideLayout79.xml"/><Relationship Id="rId5" Type="http://schemas.microsoft.com/office/2007/relationships/diagramDrawing" Target="../diagrams/drawing6.xml"/><Relationship Id="rId4" Type="http://schemas.openxmlformats.org/officeDocument/2006/relationships/diagramColors" Target="../diagrams/colors6.xml"/><Relationship Id="rId3" Type="http://schemas.openxmlformats.org/officeDocument/2006/relationships/diagramQuickStyle" Target="../diagrams/quickStyle6.xml"/><Relationship Id="rId2" Type="http://schemas.openxmlformats.org/officeDocument/2006/relationships/diagramLayout" Target="../diagrams/layout6.xml"/><Relationship Id="rId1" Type="http://schemas.openxmlformats.org/officeDocument/2006/relationships/diagramData" Target="../diagrams/data6.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9.xml"/><Relationship Id="rId1" Type="http://schemas.openxmlformats.org/officeDocument/2006/relationships/chart" Target="../charts/chart8.xml"/></Relationships>
</file>

<file path=ppt/slides/_rels/slide88.xml.rels><?xml version="1.0" encoding="UTF-8" standalone="yes"?>
<Relationships xmlns="http://schemas.openxmlformats.org/package/2006/relationships"><Relationship Id="rId7" Type="http://schemas.openxmlformats.org/officeDocument/2006/relationships/notesSlide" Target="../notesSlides/notesSlide62.xml"/><Relationship Id="rId6" Type="http://schemas.openxmlformats.org/officeDocument/2006/relationships/slideLayout" Target="../slideLayouts/slideLayout79.xml"/><Relationship Id="rId5" Type="http://schemas.microsoft.com/office/2007/relationships/diagramDrawing" Target="../diagrams/drawing7.xml"/><Relationship Id="rId4" Type="http://schemas.openxmlformats.org/officeDocument/2006/relationships/diagramColors" Target="../diagrams/colors7.xml"/><Relationship Id="rId3" Type="http://schemas.openxmlformats.org/officeDocument/2006/relationships/diagramQuickStyle" Target="../diagrams/quickStyle7.xml"/><Relationship Id="rId2" Type="http://schemas.openxmlformats.org/officeDocument/2006/relationships/diagramLayout" Target="../diagrams/layout7.xml"/><Relationship Id="rId1" Type="http://schemas.openxmlformats.org/officeDocument/2006/relationships/diagramData" Target="../diagrams/data7.xml"/></Relationships>
</file>

<file path=ppt/slides/_rels/slide89.xml.rels><?xml version="1.0" encoding="UTF-8" standalone="yes"?>
<Relationships xmlns="http://schemas.openxmlformats.org/package/2006/relationships"><Relationship Id="rId7" Type="http://schemas.openxmlformats.org/officeDocument/2006/relationships/notesSlide" Target="../notesSlides/notesSlide63.xml"/><Relationship Id="rId6" Type="http://schemas.openxmlformats.org/officeDocument/2006/relationships/slideLayout" Target="../slideLayouts/slideLayout79.xml"/><Relationship Id="rId5" Type="http://schemas.microsoft.com/office/2007/relationships/diagramDrawing" Target="../diagrams/drawing8.xml"/><Relationship Id="rId4" Type="http://schemas.openxmlformats.org/officeDocument/2006/relationships/diagramColors" Target="../diagrams/colors8.xml"/><Relationship Id="rId3" Type="http://schemas.openxmlformats.org/officeDocument/2006/relationships/diagramQuickStyle" Target="../diagrams/quickStyle8.xml"/><Relationship Id="rId2" Type="http://schemas.openxmlformats.org/officeDocument/2006/relationships/diagramLayout" Target="../diagrams/layout8.xml"/><Relationship Id="rId1" Type="http://schemas.openxmlformats.org/officeDocument/2006/relationships/diagramData" Target="../diagrams/data8.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61.xml"/><Relationship Id="rId2" Type="http://schemas.openxmlformats.org/officeDocument/2006/relationships/image" Target="../media/image32.jpeg"/><Relationship Id="rId1" Type="http://schemas.openxmlformats.org/officeDocument/2006/relationships/image" Target="../media/image31.jpeg"/></Relationships>
</file>

<file path=ppt/slides/_rels/slide90.xml.rels><?xml version="1.0" encoding="UTF-8" standalone="yes"?>
<Relationships xmlns="http://schemas.openxmlformats.org/package/2006/relationships"><Relationship Id="rId8" Type="http://schemas.openxmlformats.org/officeDocument/2006/relationships/notesSlide" Target="../notesSlides/notesSlide64.xml"/><Relationship Id="rId7" Type="http://schemas.openxmlformats.org/officeDocument/2006/relationships/slideLayout" Target="../slideLayouts/slideLayout79.xml"/><Relationship Id="rId6" Type="http://schemas.openxmlformats.org/officeDocument/2006/relationships/image" Target="../media/image127.jpeg"/><Relationship Id="rId5" Type="http://schemas.microsoft.com/office/2007/relationships/diagramDrawing" Target="../diagrams/drawing9.xml"/><Relationship Id="rId4" Type="http://schemas.openxmlformats.org/officeDocument/2006/relationships/diagramColors" Target="../diagrams/colors9.xml"/><Relationship Id="rId3" Type="http://schemas.openxmlformats.org/officeDocument/2006/relationships/diagramQuickStyle" Target="../diagrams/quickStyle9.xml"/><Relationship Id="rId2" Type="http://schemas.openxmlformats.org/officeDocument/2006/relationships/diagramLayout" Target="../diagrams/layout9.xml"/><Relationship Id="rId1" Type="http://schemas.openxmlformats.org/officeDocument/2006/relationships/diagramData" Target="../diagrams/data9.xml"/></Relationships>
</file>

<file path=ppt/slides/_rels/slide91.xml.rels><?xml version="1.0" encoding="UTF-8" standalone="yes"?>
<Relationships xmlns="http://schemas.openxmlformats.org/package/2006/relationships"><Relationship Id="rId8" Type="http://schemas.openxmlformats.org/officeDocument/2006/relationships/notesSlide" Target="../notesSlides/notesSlide65.xml"/><Relationship Id="rId7" Type="http://schemas.openxmlformats.org/officeDocument/2006/relationships/slideLayout" Target="../slideLayouts/slideLayout79.xml"/><Relationship Id="rId6" Type="http://schemas.openxmlformats.org/officeDocument/2006/relationships/image" Target="../media/image128.jpeg"/><Relationship Id="rId5" Type="http://schemas.microsoft.com/office/2007/relationships/diagramDrawing" Target="../diagrams/drawing10.xml"/><Relationship Id="rId4" Type="http://schemas.openxmlformats.org/officeDocument/2006/relationships/diagramColors" Target="../diagrams/colors10.xml"/><Relationship Id="rId3" Type="http://schemas.openxmlformats.org/officeDocument/2006/relationships/diagramQuickStyle" Target="../diagrams/quickStyle10.xml"/><Relationship Id="rId2" Type="http://schemas.openxmlformats.org/officeDocument/2006/relationships/diagramLayout" Target="../diagrams/layout10.xml"/><Relationship Id="rId1" Type="http://schemas.openxmlformats.org/officeDocument/2006/relationships/diagramData" Target="../diagrams/data10.xml"/></Relationships>
</file>

<file path=ppt/slides/_rels/slide92.xml.rels><?xml version="1.0" encoding="UTF-8" standalone="yes"?>
<Relationships xmlns="http://schemas.openxmlformats.org/package/2006/relationships"><Relationship Id="rId5" Type="http://schemas.openxmlformats.org/officeDocument/2006/relationships/notesSlide" Target="../notesSlides/notesSlide66.xml"/><Relationship Id="rId4" Type="http://schemas.openxmlformats.org/officeDocument/2006/relationships/slideLayout" Target="../slideLayouts/slideLayout79.xml"/><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image" Target="../media/image129.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79.xml"/><Relationship Id="rId1" Type="http://schemas.openxmlformats.org/officeDocument/2006/relationships/image" Target="../media/image132.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9.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79.xml"/><Relationship Id="rId1" Type="http://schemas.openxmlformats.org/officeDocument/2006/relationships/image" Target="../media/image133.png"/></Relationships>
</file>

<file path=ppt/slides/_rels/slide96.xml.rels><?xml version="1.0" encoding="UTF-8" standalone="yes"?>
<Relationships xmlns="http://schemas.openxmlformats.org/package/2006/relationships"><Relationship Id="rId4" Type="http://schemas.openxmlformats.org/officeDocument/2006/relationships/notesSlide" Target="../notesSlides/notesSlide70.xml"/><Relationship Id="rId3" Type="http://schemas.openxmlformats.org/officeDocument/2006/relationships/slideLayout" Target="../slideLayouts/slideLayout79.xml"/><Relationship Id="rId2" Type="http://schemas.openxmlformats.org/officeDocument/2006/relationships/image" Target="../media/image135.jpeg"/><Relationship Id="rId1" Type="http://schemas.openxmlformats.org/officeDocument/2006/relationships/image" Target="../media/image134.jpe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79.xml"/><Relationship Id="rId1" Type="http://schemas.openxmlformats.org/officeDocument/2006/relationships/image" Target="../media/image136.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9.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32" name=""/>
        <p:cNvGrpSpPr/>
        <p:nvPr/>
      </p:nvGrpSpPr>
      <p:grpSpPr>
        <a:xfrm>
          <a:off x="0" y="0"/>
          <a:ext cx="0" cy="0"/>
          <a:chOff x="0" y="0"/>
          <a:chExt cx="0" cy="0"/>
        </a:xfrm>
      </p:grpSpPr>
      <p:sp>
        <p:nvSpPr>
          <p:cNvPr id="1048576" name="矩形 1048575"/>
          <p:cNvSpPr/>
          <p:nvPr/>
        </p:nvSpPr>
        <p:spPr>
          <a:xfrm>
            <a:off x="3194050" y="165100"/>
            <a:ext cx="8799512" cy="3303587"/>
          </a:xfrm>
          <a:prstGeom prst="rect">
            <a:avLst/>
          </a:prstGeom>
          <a:blipFill rotWithShape="1">
            <a:blip r:embed="rId1"/>
            <a:srcRect/>
            <a:stretch>
              <a:fillRect/>
            </a:stretch>
          </a:blipFill>
          <a:ln>
            <a:noFill/>
          </a:ln>
        </p:spPr>
        <p:txBody>
          <a:bodyPr vert="horz" lIns="121898" tIns="60949" rIns="121898" bIns="60949"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rgbClr val="FFFFFF"/>
              </a:solidFill>
            </a:endParaRPr>
          </a:p>
        </p:txBody>
      </p:sp>
      <p:sp>
        <p:nvSpPr>
          <p:cNvPr id="1048577" name="矩形 1048576"/>
          <p:cNvSpPr/>
          <p:nvPr/>
        </p:nvSpPr>
        <p:spPr>
          <a:xfrm>
            <a:off x="203200" y="165100"/>
            <a:ext cx="2863850" cy="3273425"/>
          </a:xfrm>
          <a:prstGeom prst="rect">
            <a:avLst/>
          </a:prstGeom>
          <a:blipFill rotWithShape="1">
            <a:blip r:embed="rId2"/>
            <a:srcRect/>
            <a:stretch>
              <a:fillRect/>
            </a:stretch>
          </a:blipFill>
          <a:ln>
            <a:noFill/>
          </a:ln>
        </p:spPr>
        <p:txBody>
          <a:bodyPr vert="horz" lIns="121898" tIns="60949" rIns="121898" bIns="60949"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rgbClr val="FFFFFF"/>
              </a:solidFill>
            </a:endParaRPr>
          </a:p>
        </p:txBody>
      </p:sp>
      <p:sp>
        <p:nvSpPr>
          <p:cNvPr id="1048578" name="矩形 1048577"/>
          <p:cNvSpPr/>
          <p:nvPr/>
        </p:nvSpPr>
        <p:spPr>
          <a:xfrm>
            <a:off x="3983037" y="3589337"/>
            <a:ext cx="3281362" cy="3103562"/>
          </a:xfrm>
          <a:prstGeom prst="rect">
            <a:avLst/>
          </a:prstGeom>
          <a:blipFill rotWithShape="1">
            <a:blip r:embed="rId3"/>
            <a:srcRect/>
            <a:stretch>
              <a:fillRect/>
            </a:stretch>
          </a:blipFill>
          <a:ln>
            <a:noFill/>
          </a:ln>
        </p:spPr>
        <p:txBody>
          <a:bodyPr vert="horz" lIns="121898" tIns="60949" rIns="121898" bIns="60949"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rgbClr val="FFFFFF"/>
              </a:solidFill>
            </a:endParaRPr>
          </a:p>
        </p:txBody>
      </p:sp>
      <p:sp>
        <p:nvSpPr>
          <p:cNvPr id="1048579" name="文本框 1048578"/>
          <p:cNvSpPr txBox="1"/>
          <p:nvPr/>
        </p:nvSpPr>
        <p:spPr>
          <a:xfrm>
            <a:off x="969962" y="603250"/>
            <a:ext cx="6949396" cy="1429998"/>
          </a:xfrm>
          <a:prstGeom prst="rect">
            <a:avLst/>
          </a:prstGeom>
          <a:noFill/>
          <a:ln>
            <a:noFill/>
          </a:ln>
        </p:spPr>
        <p:txBody>
          <a:bodyPr vert="horz" wrap="none" lIns="121898" tIns="60949" rIns="121898" bIns="60949"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zh-CN" altLang="en-US" sz="8800">
                <a:solidFill>
                  <a:schemeClr val="lt1"/>
                </a:solidFill>
                <a:latin typeface="方正小标宋简体" pitchFamily="2" charset="-122"/>
                <a:ea typeface="方正小标宋简体" pitchFamily="2" charset="-122"/>
              </a:rPr>
              <a:t>国际视野下的</a:t>
            </a:r>
            <a:endParaRPr lang="zh-CN" altLang="en-US" sz="8800">
              <a:solidFill>
                <a:schemeClr val="lt1"/>
              </a:solidFill>
              <a:latin typeface="方正小标宋简体" pitchFamily="2" charset="-122"/>
              <a:ea typeface="方正小标宋简体" pitchFamily="2" charset="-122"/>
            </a:endParaRPr>
          </a:p>
        </p:txBody>
      </p:sp>
      <p:sp>
        <p:nvSpPr>
          <p:cNvPr id="1048580" name="文本框 1048579"/>
          <p:cNvSpPr txBox="1"/>
          <p:nvPr/>
        </p:nvSpPr>
        <p:spPr>
          <a:xfrm>
            <a:off x="2247900" y="2235200"/>
            <a:ext cx="9184596" cy="1074398"/>
          </a:xfrm>
          <a:prstGeom prst="rect">
            <a:avLst/>
          </a:prstGeom>
          <a:noFill/>
          <a:ln>
            <a:noFill/>
          </a:ln>
        </p:spPr>
        <p:txBody>
          <a:bodyPr vert="horz" wrap="none" lIns="121898" tIns="60949" rIns="121898" bIns="60949"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zh-CN" altLang="en-US" sz="6400">
                <a:solidFill>
                  <a:schemeClr val="lt1"/>
                </a:solidFill>
                <a:latin typeface="方正小标宋简体" pitchFamily="2" charset="-122"/>
                <a:ea typeface="方正小标宋简体" pitchFamily="2" charset="-122"/>
              </a:rPr>
              <a:t>技术性贸易措施应对策略</a:t>
            </a:r>
            <a:endParaRPr lang="zh-CN" altLang="en-US" sz="6400">
              <a:solidFill>
                <a:schemeClr val="lt1"/>
              </a:solidFill>
              <a:latin typeface="方正小标宋简体" pitchFamily="2" charset="-122"/>
              <a:ea typeface="方正小标宋简体" pitchFamily="2" charset="-122"/>
            </a:endParaRPr>
          </a:p>
        </p:txBody>
      </p:sp>
      <p:pic>
        <p:nvPicPr>
          <p:cNvPr id="2097152" name="图片 2097151"/>
          <p:cNvPicPr/>
          <p:nvPr/>
        </p:nvPicPr>
        <p:blipFill>
          <a:blip r:embed="rId4"/>
          <a:srcRect/>
          <a:stretch>
            <a:fillRect/>
          </a:stretch>
        </p:blipFill>
        <p:spPr>
          <a:xfrm>
            <a:off x="203200" y="3589337"/>
            <a:ext cx="3611562" cy="3103562"/>
          </a:xfrm>
          <a:prstGeom prst="rect">
            <a:avLst/>
          </a:prstGeom>
          <a:blipFill rotWithShape="1">
            <a:blip r:embed="rId5"/>
            <a:srcRect/>
            <a:stretch>
              <a:fillRect/>
            </a:stretch>
          </a:blipFill>
          <a:ln>
            <a:noFill/>
          </a:ln>
        </p:spPr>
      </p:pic>
      <p:grpSp>
        <p:nvGrpSpPr>
          <p:cNvPr id="33" name="组合 224"/>
          <p:cNvGrpSpPr/>
          <p:nvPr/>
        </p:nvGrpSpPr>
        <p:grpSpPr>
          <a:xfrm>
            <a:off x="7727950" y="4430712"/>
            <a:ext cx="3836987" cy="1802766"/>
            <a:chOff x="3034907" y="765573"/>
            <a:chExt cx="2876431" cy="1013944"/>
          </a:xfrm>
        </p:grpSpPr>
        <p:sp>
          <p:nvSpPr>
            <p:cNvPr id="1048581" name="文本框 1048580"/>
            <p:cNvSpPr txBox="1"/>
            <p:nvPr/>
          </p:nvSpPr>
          <p:spPr>
            <a:xfrm>
              <a:off x="3096791" y="1642371"/>
              <a:ext cx="2814547" cy="137146"/>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lnSpc>
                  <a:spcPts val="1200"/>
                </a:lnSpc>
              </a:pPr>
              <a:r>
                <a:rPr lang="zh-CN" altLang="en-US" sz="1900" dirty="0">
                  <a:solidFill>
                    <a:srgbClr val="C00000"/>
                  </a:solidFill>
                  <a:latin typeface="Helvetica" pitchFamily="34" charset="0"/>
                  <a:ea typeface="微软雅黑" panose="020B0503020204020204" pitchFamily="34" charset="-122"/>
                </a:rPr>
                <a:t>2</a:t>
              </a:r>
              <a:r>
                <a:rPr lang="en-US" altLang="zh-CN" sz="1900" dirty="0">
                  <a:solidFill>
                    <a:srgbClr val="C00000"/>
                  </a:solidFill>
                  <a:latin typeface="Helvetica" pitchFamily="34" charset="0"/>
                  <a:ea typeface="微软雅黑" panose="020B0503020204020204" pitchFamily="34" charset="-122"/>
                </a:rPr>
                <a:t>020.</a:t>
              </a:r>
              <a:r>
                <a:rPr lang="zh-CN" altLang="en-US" sz="1900" dirty="0">
                  <a:solidFill>
                    <a:srgbClr val="C00000"/>
                  </a:solidFill>
                  <a:latin typeface="Helvetica" pitchFamily="34" charset="0"/>
                  <a:ea typeface="微软雅黑" panose="020B0503020204020204" pitchFamily="34" charset="-122"/>
                </a:rPr>
                <a:t> </a:t>
              </a:r>
              <a:r>
                <a:rPr lang="en-US" altLang="zh-CN" sz="1900" dirty="0">
                  <a:solidFill>
                    <a:srgbClr val="C00000"/>
                  </a:solidFill>
                  <a:latin typeface="Helvetica" pitchFamily="34" charset="0"/>
                  <a:ea typeface="微软雅黑" panose="020B0503020204020204" pitchFamily="34" charset="-122"/>
                </a:rPr>
                <a:t>11</a:t>
              </a:r>
              <a:r>
                <a:rPr lang="zh-CN" altLang="en-US" sz="1900" dirty="0">
                  <a:solidFill>
                    <a:srgbClr val="C00000"/>
                  </a:solidFill>
                  <a:latin typeface="Helvetica" pitchFamily="34" charset="0"/>
                  <a:ea typeface="微软雅黑" panose="020B0503020204020204" pitchFamily="34" charset="-122"/>
                </a:rPr>
                <a:t>  济南</a:t>
              </a:r>
              <a:endParaRPr lang="en-US" altLang="zh-CN" sz="1900" dirty="0">
                <a:solidFill>
                  <a:srgbClr val="C00000"/>
                </a:solidFill>
                <a:latin typeface="Helvetica" pitchFamily="34" charset="0"/>
                <a:ea typeface="微软雅黑" panose="020B0503020204020204" pitchFamily="34" charset="-122"/>
              </a:endParaRPr>
            </a:p>
          </p:txBody>
        </p:sp>
        <p:sp>
          <p:nvSpPr>
            <p:cNvPr id="1048582" name="文本框 1048581"/>
            <p:cNvSpPr txBox="1"/>
            <p:nvPr/>
          </p:nvSpPr>
          <p:spPr>
            <a:xfrm>
              <a:off x="3034907" y="765573"/>
              <a:ext cx="893753" cy="259825"/>
            </a:xfrm>
            <a:prstGeom prst="rect">
              <a:avLst/>
            </a:prstGeom>
            <a:noFill/>
            <a:ln>
              <a:noFill/>
            </a:ln>
          </p:spPr>
          <p:txBody>
            <a:bodyPr vert="horz" wrap="none"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zh-CN" altLang="en-US" sz="2400">
                  <a:solidFill>
                    <a:srgbClr val="404040"/>
                  </a:solidFill>
                  <a:latin typeface="方正黑体简体" pitchFamily="2" charset="-122"/>
                  <a:ea typeface="方正黑体简体" pitchFamily="2" charset="-122"/>
                </a:rPr>
                <a:t> 唐娴娴</a:t>
              </a:r>
              <a:endParaRPr lang="zh-CN" altLang="en-US" sz="2400">
                <a:solidFill>
                  <a:srgbClr val="404040"/>
                </a:solidFill>
                <a:latin typeface="方正黑体简体" pitchFamily="2" charset="-122"/>
                <a:ea typeface="方正黑体简体" pitchFamily="2" charset="-122"/>
              </a:endParaRPr>
            </a:p>
          </p:txBody>
        </p:sp>
        <p:sp>
          <p:nvSpPr>
            <p:cNvPr id="1048583" name="文本框 1048582"/>
            <p:cNvSpPr txBox="1"/>
            <p:nvPr/>
          </p:nvSpPr>
          <p:spPr>
            <a:xfrm>
              <a:off x="3078940" y="1139685"/>
              <a:ext cx="2193562" cy="187146"/>
            </a:xfrm>
            <a:prstGeom prst="rect">
              <a:avLst/>
            </a:prstGeom>
            <a:noFill/>
            <a:ln>
              <a:noFill/>
            </a:ln>
          </p:spPr>
          <p:txBody>
            <a:bodyPr vert="horz" wrap="none"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zh-CN" altLang="en-US" sz="1600">
                  <a:solidFill>
                    <a:srgbClr val="404040"/>
                  </a:solidFill>
                  <a:latin typeface="Helvetica" pitchFamily="34" charset="0"/>
                  <a:ea typeface="SimSun-ExtB" panose="02010609060101010101" pitchFamily="49" charset="-122"/>
                </a:rPr>
                <a:t>青岛大港海关法制二科      科长</a:t>
              </a:r>
              <a:endParaRPr lang="zh-CN" altLang="en-US" sz="1600">
                <a:solidFill>
                  <a:srgbClr val="404040"/>
                </a:solidFill>
                <a:latin typeface="Helvetica" pitchFamily="34" charset="0"/>
                <a:ea typeface="SimSun-ExtB" panose="02010609060101010101" pitchFamily="49" charset="-122"/>
              </a:endParaRPr>
            </a:p>
          </p:txBody>
        </p:sp>
        <p:sp>
          <p:nvSpPr>
            <p:cNvPr id="1048584" name="任意形状 1048583"/>
            <p:cNvSpPr/>
            <p:nvPr/>
          </p:nvSpPr>
          <p:spPr>
            <a:xfrm flipV="1">
              <a:off x="3207469" y="1419154"/>
              <a:ext cx="817587" cy="34822"/>
            </a:xfrm>
            <a:custGeom>
              <a:avLst/>
              <a:gdLst/>
              <a:ahLst/>
              <a:cxnLst/>
              <a:rect l="0" t="0" r="r" b="b"/>
              <a:pathLst>
                <a:path w="504825" h="34822">
                  <a:moveTo>
                    <a:pt x="0" y="0"/>
                  </a:moveTo>
                  <a:lnTo>
                    <a:pt x="504825" y="0"/>
                  </a:lnTo>
                </a:path>
              </a:pathLst>
            </a:custGeom>
            <a:noFill/>
            <a:ln w="12700" cap="flat" cmpd="sng">
              <a:solidFill>
                <a:srgbClr val="404040">
                  <a:alpha val="100000"/>
                </a:srgbClr>
              </a:solidFill>
              <a:prstDash val="solid"/>
              <a:miter/>
            </a:ln>
          </p:spPr>
        </p:sp>
      </p:gr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48577"/>
                                        </p:tgtEl>
                                        <p:attrNameLst>
                                          <p:attrName>style.visibility</p:attrName>
                                        </p:attrNameLst>
                                      </p:cBhvr>
                                      <p:to>
                                        <p:strVal val="visible"/>
                                      </p:to>
                                    </p:set>
                                    <p:anim calcmode="lin" valueType="num">
                                      <p:cBhvr additive="base">
                                        <p:cTn id="7" dur="750" fill="hold"/>
                                        <p:tgtEl>
                                          <p:spTgt spid="1048577"/>
                                        </p:tgtEl>
                                        <p:attrNameLst>
                                          <p:attrName>ppt_x</p:attrName>
                                        </p:attrNameLst>
                                      </p:cBhvr>
                                      <p:tavLst>
                                        <p:tav tm="0">
                                          <p:val>
                                            <p:strVal val="0-#ppt_w/2"/>
                                          </p:val>
                                        </p:tav>
                                        <p:tav tm="100000">
                                          <p:val>
                                            <p:strVal val="#ppt_x"/>
                                          </p:val>
                                        </p:tav>
                                      </p:tavLst>
                                    </p:anim>
                                    <p:anim calcmode="lin" valueType="num">
                                      <p:cBhvr additive="base">
                                        <p:cTn id="8" dur="750" fill="hold"/>
                                        <p:tgtEl>
                                          <p:spTgt spid="104857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048576"/>
                                        </p:tgtEl>
                                        <p:attrNameLst>
                                          <p:attrName>style.visibility</p:attrName>
                                        </p:attrNameLst>
                                      </p:cBhvr>
                                      <p:to>
                                        <p:strVal val="visible"/>
                                      </p:to>
                                    </p:set>
                                    <p:anim calcmode="lin" valueType="num">
                                      <p:cBhvr additive="base">
                                        <p:cTn id="11" dur="750" fill="hold"/>
                                        <p:tgtEl>
                                          <p:spTgt spid="1048576"/>
                                        </p:tgtEl>
                                        <p:attrNameLst>
                                          <p:attrName>ppt_x</p:attrName>
                                        </p:attrNameLst>
                                      </p:cBhvr>
                                      <p:tavLst>
                                        <p:tav tm="0">
                                          <p:val>
                                            <p:strVal val="1+#ppt_w/2"/>
                                          </p:val>
                                        </p:tav>
                                        <p:tav tm="100000">
                                          <p:val>
                                            <p:strVal val="#ppt_x"/>
                                          </p:val>
                                        </p:tav>
                                      </p:tavLst>
                                    </p:anim>
                                    <p:anim calcmode="lin" valueType="num">
                                      <p:cBhvr additive="base">
                                        <p:cTn id="12" dur="750" fill="hold"/>
                                        <p:tgtEl>
                                          <p:spTgt spid="104857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100"/>
                                  </p:stCondLst>
                                  <p:childTnLst>
                                    <p:set>
                                      <p:cBhvr>
                                        <p:cTn id="14" dur="1" fill="hold">
                                          <p:stCondLst>
                                            <p:cond delay="0"/>
                                          </p:stCondLst>
                                        </p:cTn>
                                        <p:tgtEl>
                                          <p:spTgt spid="1048578"/>
                                        </p:tgtEl>
                                        <p:attrNameLst>
                                          <p:attrName>style.visibility</p:attrName>
                                        </p:attrNameLst>
                                      </p:cBhvr>
                                      <p:to>
                                        <p:strVal val="visible"/>
                                      </p:to>
                                    </p:set>
                                    <p:anim calcmode="lin" valueType="num">
                                      <p:cBhvr additive="base">
                                        <p:cTn id="15" dur="750" fill="hold"/>
                                        <p:tgtEl>
                                          <p:spTgt spid="1048578"/>
                                        </p:tgtEl>
                                        <p:attrNameLst>
                                          <p:attrName>ppt_x</p:attrName>
                                        </p:attrNameLst>
                                      </p:cBhvr>
                                      <p:tavLst>
                                        <p:tav tm="0">
                                          <p:val>
                                            <p:strVal val="1+#ppt_w/2"/>
                                          </p:val>
                                        </p:tav>
                                        <p:tav tm="100000">
                                          <p:val>
                                            <p:strVal val="#ppt_x"/>
                                          </p:val>
                                        </p:tav>
                                      </p:tavLst>
                                    </p:anim>
                                    <p:anim calcmode="lin" valueType="num">
                                      <p:cBhvr additive="base">
                                        <p:cTn id="16" dur="750" fill="hold"/>
                                        <p:tgtEl>
                                          <p:spTgt spid="1048578"/>
                                        </p:tgtEl>
                                        <p:attrNameLst>
                                          <p:attrName>ppt_y</p:attrName>
                                        </p:attrNameLst>
                                      </p:cBhvr>
                                      <p:tavLst>
                                        <p:tav tm="0">
                                          <p:val>
                                            <p:strVal val="#ppt_y"/>
                                          </p:val>
                                        </p:tav>
                                        <p:tav tm="100000">
                                          <p:val>
                                            <p:strVal val="#ppt_y"/>
                                          </p:val>
                                        </p:tav>
                                      </p:tavLst>
                                    </p:anim>
                                  </p:childTnLst>
                                </p:cTn>
                              </p:par>
                              <p:par>
                                <p:cTn id="17" presetID="53" presetClass="entr" presetSubtype="16" fill="hold" grpId="0" nodeType="withEffect">
                                  <p:stCondLst>
                                    <p:cond delay="600"/>
                                  </p:stCondLst>
                                  <p:iterate type="lt">
                                    <p:tmPct val="10000"/>
                                  </p:iterate>
                                  <p:childTnLst>
                                    <p:set>
                                      <p:cBhvr>
                                        <p:cTn id="18" dur="1" fill="hold">
                                          <p:stCondLst>
                                            <p:cond delay="0"/>
                                          </p:stCondLst>
                                        </p:cTn>
                                        <p:tgtEl>
                                          <p:spTgt spid="1048579"/>
                                        </p:tgtEl>
                                        <p:attrNameLst>
                                          <p:attrName>style.visibility</p:attrName>
                                        </p:attrNameLst>
                                      </p:cBhvr>
                                      <p:to>
                                        <p:strVal val="visible"/>
                                      </p:to>
                                    </p:set>
                                    <p:anim calcmode="lin" valueType="num">
                                      <p:cBhvr>
                                        <p:cTn id="19" dur="750" fill="hold"/>
                                        <p:tgtEl>
                                          <p:spTgt spid="1048579"/>
                                        </p:tgtEl>
                                        <p:attrNameLst>
                                          <p:attrName>ppt_w</p:attrName>
                                        </p:attrNameLst>
                                      </p:cBhvr>
                                      <p:tavLst>
                                        <p:tav tm="0">
                                          <p:val>
                                            <p:fltVal val="0.0"/>
                                          </p:val>
                                        </p:tav>
                                        <p:tav tm="100000">
                                          <p:val>
                                            <p:strVal val="#ppt_w"/>
                                          </p:val>
                                        </p:tav>
                                      </p:tavLst>
                                    </p:anim>
                                    <p:anim calcmode="lin" valueType="num">
                                      <p:cBhvr>
                                        <p:cTn id="20" dur="750" fill="hold"/>
                                        <p:tgtEl>
                                          <p:spTgt spid="1048579"/>
                                        </p:tgtEl>
                                        <p:attrNameLst>
                                          <p:attrName>ppt_h</p:attrName>
                                        </p:attrNameLst>
                                      </p:cBhvr>
                                      <p:tavLst>
                                        <p:tav tm="0">
                                          <p:val>
                                            <p:fltVal val="0.0"/>
                                          </p:val>
                                        </p:tav>
                                        <p:tav tm="100000">
                                          <p:val>
                                            <p:strVal val="#ppt_h"/>
                                          </p:val>
                                        </p:tav>
                                      </p:tavLst>
                                    </p:anim>
                                    <p:animEffect transition="in" filter="fade">
                                      <p:cBhvr>
                                        <p:cTn id="21" dur="750"/>
                                        <p:tgtEl>
                                          <p:spTgt spid="1048579"/>
                                        </p:tgtEl>
                                      </p:cBhvr>
                                    </p:animEffect>
                                  </p:childTnLst>
                                </p:cTn>
                              </p:par>
                              <p:par>
                                <p:cTn id="22" presetID="53" presetClass="entr" presetSubtype="16" fill="hold" grpId="0" nodeType="withEffect">
                                  <p:stCondLst>
                                    <p:cond delay="900"/>
                                  </p:stCondLst>
                                  <p:iterate type="lt">
                                    <p:tmPct val="10000"/>
                                  </p:iterate>
                                  <p:childTnLst>
                                    <p:set>
                                      <p:cBhvr>
                                        <p:cTn id="23" dur="1" fill="hold">
                                          <p:stCondLst>
                                            <p:cond delay="0"/>
                                          </p:stCondLst>
                                        </p:cTn>
                                        <p:tgtEl>
                                          <p:spTgt spid="1048580"/>
                                        </p:tgtEl>
                                        <p:attrNameLst>
                                          <p:attrName>style.visibility</p:attrName>
                                        </p:attrNameLst>
                                      </p:cBhvr>
                                      <p:to>
                                        <p:strVal val="visible"/>
                                      </p:to>
                                    </p:set>
                                    <p:anim calcmode="lin" valueType="num">
                                      <p:cBhvr>
                                        <p:cTn id="24" dur="750" fill="hold"/>
                                        <p:tgtEl>
                                          <p:spTgt spid="1048580"/>
                                        </p:tgtEl>
                                        <p:attrNameLst>
                                          <p:attrName>ppt_w</p:attrName>
                                        </p:attrNameLst>
                                      </p:cBhvr>
                                      <p:tavLst>
                                        <p:tav tm="0">
                                          <p:val>
                                            <p:fltVal val="0.0"/>
                                          </p:val>
                                        </p:tav>
                                        <p:tav tm="100000">
                                          <p:val>
                                            <p:strVal val="#ppt_w"/>
                                          </p:val>
                                        </p:tav>
                                      </p:tavLst>
                                    </p:anim>
                                    <p:anim calcmode="lin" valueType="num">
                                      <p:cBhvr>
                                        <p:cTn id="25" dur="750" fill="hold"/>
                                        <p:tgtEl>
                                          <p:spTgt spid="1048580"/>
                                        </p:tgtEl>
                                        <p:attrNameLst>
                                          <p:attrName>ppt_h</p:attrName>
                                        </p:attrNameLst>
                                      </p:cBhvr>
                                      <p:tavLst>
                                        <p:tav tm="0">
                                          <p:val>
                                            <p:fltVal val="0.0"/>
                                          </p:val>
                                        </p:tav>
                                        <p:tav tm="100000">
                                          <p:val>
                                            <p:strVal val="#ppt_h"/>
                                          </p:val>
                                        </p:tav>
                                      </p:tavLst>
                                    </p:anim>
                                    <p:animEffect transition="in" filter="fade">
                                      <p:cBhvr>
                                        <p:cTn id="26" dur="750"/>
                                        <p:tgtEl>
                                          <p:spTgt spid="1048580"/>
                                        </p:tgtEl>
                                      </p:cBhvr>
                                    </p:animEffect>
                                  </p:childTnLst>
                                </p:cTn>
                              </p:par>
                              <p:par>
                                <p:cTn id="27" presetID="50" presetClass="entr" presetSubtype="0" decel="100000" fill="hold" nodeType="withEffect">
                                  <p:stCondLst>
                                    <p:cond delay="0"/>
                                  </p:stCondLst>
                                  <p:childTnLst>
                                    <p:set>
                                      <p:cBhvr>
                                        <p:cTn id="28" dur="1" fill="hold">
                                          <p:stCondLst>
                                            <p:cond delay="0"/>
                                          </p:stCondLst>
                                        </p:cTn>
                                        <p:tgtEl>
                                          <p:spTgt spid="2097152"/>
                                        </p:tgtEl>
                                        <p:attrNameLst>
                                          <p:attrName>style.visibility</p:attrName>
                                        </p:attrNameLst>
                                      </p:cBhvr>
                                      <p:to>
                                        <p:strVal val="visible"/>
                                      </p:to>
                                    </p:set>
                                    <p:anim calcmode="lin" valueType="num">
                                      <p:cBhvr>
                                        <p:cTn id="29" dur="1700" fill="hold"/>
                                        <p:tgtEl>
                                          <p:spTgt spid="2097152"/>
                                        </p:tgtEl>
                                        <p:attrNameLst>
                                          <p:attrName>ppt_w</p:attrName>
                                        </p:attrNameLst>
                                      </p:cBhvr>
                                      <p:tavLst>
                                        <p:tav tm="0">
                                          <p:val>
                                            <p:strVal val="#ppt_w+.3"/>
                                          </p:val>
                                        </p:tav>
                                        <p:tav tm="100000">
                                          <p:val>
                                            <p:strVal val="#ppt_w"/>
                                          </p:val>
                                        </p:tav>
                                      </p:tavLst>
                                    </p:anim>
                                    <p:anim calcmode="lin" valueType="num">
                                      <p:cBhvr>
                                        <p:cTn id="30" dur="1700" fill="hold"/>
                                        <p:tgtEl>
                                          <p:spTgt spid="2097152"/>
                                        </p:tgtEl>
                                        <p:attrNameLst>
                                          <p:attrName>ppt_h</p:attrName>
                                        </p:attrNameLst>
                                      </p:cBhvr>
                                      <p:tavLst>
                                        <p:tav tm="0">
                                          <p:val>
                                            <p:strVal val="#ppt_h"/>
                                          </p:val>
                                        </p:tav>
                                        <p:tav tm="100000">
                                          <p:val>
                                            <p:strVal val="#ppt_h"/>
                                          </p:val>
                                        </p:tav>
                                      </p:tavLst>
                                    </p:anim>
                                    <p:animEffect transition="in" filter="fade">
                                      <p:cBhvr>
                                        <p:cTn id="31" dur="1700"/>
                                        <p:tgtEl>
                                          <p:spTgt spid="2097152"/>
                                        </p:tgtEl>
                                      </p:cBhvr>
                                    </p:animEffect>
                                  </p:childTnLst>
                                </p:cTn>
                              </p:par>
                              <p:par>
                                <p:cTn id="32" presetID="2" presetClass="entr" presetSubtype="2" fill="hold" nodeType="withEffect">
                                  <p:stCondLst>
                                    <p:cond delay="60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1000" fill="hold"/>
                                        <p:tgtEl>
                                          <p:spTgt spid="33"/>
                                        </p:tgtEl>
                                        <p:attrNameLst>
                                          <p:attrName>ppt_x</p:attrName>
                                        </p:attrNameLst>
                                      </p:cBhvr>
                                      <p:tavLst>
                                        <p:tav tm="0">
                                          <p:val>
                                            <p:strVal val="1+#ppt_w/2"/>
                                          </p:val>
                                        </p:tav>
                                        <p:tav tm="100000">
                                          <p:val>
                                            <p:strVal val="#ppt_x"/>
                                          </p:val>
                                        </p:tav>
                                      </p:tavLst>
                                    </p:anim>
                                    <p:anim calcmode="lin" valueType="num">
                                      <p:cBhvr additive="base">
                                        <p:cTn id="35" dur="10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76" grpId="0" animBg="1"/>
      <p:bldP spid="1048577" grpId="0" animBg="1"/>
      <p:bldP spid="1048578" grpId="0" animBg="1"/>
      <p:bldP spid="1048579" grpId="0"/>
      <p:bldP spid="104858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58" name=""/>
        <p:cNvGrpSpPr/>
        <p:nvPr/>
      </p:nvGrpSpPr>
      <p:grpSpPr>
        <a:xfrm>
          <a:off x="0" y="0"/>
          <a:ext cx="0" cy="0"/>
          <a:chOff x="0" y="0"/>
          <a:chExt cx="0" cy="0"/>
        </a:xfrm>
      </p:grpSpPr>
      <p:grpSp>
        <p:nvGrpSpPr>
          <p:cNvPr id="159" name="组合 319"/>
          <p:cNvGrpSpPr/>
          <p:nvPr/>
        </p:nvGrpSpPr>
        <p:grpSpPr>
          <a:xfrm>
            <a:off x="4114800" y="577850"/>
            <a:ext cx="1743074" cy="1693862"/>
            <a:chOff x="2132199" y="770251"/>
            <a:chExt cx="1306135" cy="1269327"/>
          </a:xfrm>
        </p:grpSpPr>
        <p:grpSp>
          <p:nvGrpSpPr>
            <p:cNvPr id="160" name="组合 320"/>
            <p:cNvGrpSpPr/>
            <p:nvPr/>
          </p:nvGrpSpPr>
          <p:grpSpPr>
            <a:xfrm>
              <a:off x="2132199" y="770251"/>
              <a:ext cx="1306135" cy="1269327"/>
              <a:chOff x="4345444" y="2542859"/>
              <a:chExt cx="1810550" cy="1811205"/>
            </a:xfrm>
          </p:grpSpPr>
          <p:pic>
            <p:nvPicPr>
              <p:cNvPr id="2097187" name="图片 2097177"/>
              <p:cNvPicPr/>
              <p:nvPr/>
            </p:nvPicPr>
            <p:blipFill>
              <a:blip r:embed="rId1"/>
              <a:srcRect/>
              <a:stretch>
                <a:fillRect/>
              </a:stretch>
            </p:blipFill>
            <p:spPr>
              <a:xfrm>
                <a:off x="3984521" y="2394296"/>
                <a:ext cx="2342832" cy="2366143"/>
              </a:xfrm>
              <a:prstGeom prst="rect">
                <a:avLst/>
              </a:prstGeom>
              <a:noFill/>
              <a:ln>
                <a:noFill/>
              </a:ln>
            </p:spPr>
          </p:pic>
          <p:sp>
            <p:nvSpPr>
              <p:cNvPr id="1048660" name="椭圆 1048645"/>
              <p:cNvSpPr/>
              <p:nvPr/>
            </p:nvSpPr>
            <p:spPr>
              <a:xfrm>
                <a:off x="4564755" y="2763531"/>
                <a:ext cx="1371929" cy="1369862"/>
              </a:xfrm>
              <a:prstGeom prst="ellipse">
                <a:avLst/>
              </a:prstGeom>
              <a:solidFill>
                <a:schemeClr val="accent1"/>
              </a:solidFill>
              <a:ln>
                <a:noFill/>
              </a:ln>
            </p:spPr>
            <p:txBody>
              <a:bodyPr vert="horz"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rgbClr val="FFFFFF"/>
                  </a:solidFill>
                  <a:latin typeface="微软雅黑" panose="020B0503020204020204" pitchFamily="34" charset="-122"/>
                  <a:ea typeface="微软雅黑" panose="020B0503020204020204" pitchFamily="34" charset="-122"/>
                </a:endParaRPr>
              </a:p>
            </p:txBody>
          </p:sp>
        </p:grpSp>
        <p:sp>
          <p:nvSpPr>
            <p:cNvPr id="1048661" name="文本框 1048646"/>
            <p:cNvSpPr txBox="1"/>
            <p:nvPr/>
          </p:nvSpPr>
          <p:spPr>
            <a:xfrm>
              <a:off x="2431244" y="1068589"/>
              <a:ext cx="950693" cy="744229"/>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zh-CN" altLang="en-US" sz="6000" b="1">
                  <a:solidFill>
                    <a:srgbClr val="FFFFFF"/>
                  </a:solidFill>
                  <a:latin typeface="微软雅黑" panose="020B0503020204020204" pitchFamily="34" charset="-122"/>
                  <a:ea typeface="微软雅黑" panose="020B0503020204020204" pitchFamily="34" charset="-122"/>
                </a:rPr>
                <a:t>内 </a:t>
              </a:r>
              <a:endParaRPr lang="zh-CN" altLang="en-US" sz="6000" b="1">
                <a:solidFill>
                  <a:srgbClr val="FFFFFF"/>
                </a:solidFill>
                <a:latin typeface="微软雅黑" panose="020B0503020204020204" pitchFamily="34" charset="-122"/>
                <a:ea typeface="微软雅黑" panose="020B0503020204020204" pitchFamily="34" charset="-122"/>
              </a:endParaRPr>
            </a:p>
          </p:txBody>
        </p:sp>
      </p:grpSp>
      <p:grpSp>
        <p:nvGrpSpPr>
          <p:cNvPr id="161" name="组合 321"/>
          <p:cNvGrpSpPr/>
          <p:nvPr/>
        </p:nvGrpSpPr>
        <p:grpSpPr>
          <a:xfrm>
            <a:off x="6451600" y="577850"/>
            <a:ext cx="1741487" cy="1693862"/>
            <a:chOff x="2132199" y="770251"/>
            <a:chExt cx="1306135" cy="1269327"/>
          </a:xfrm>
        </p:grpSpPr>
        <p:grpSp>
          <p:nvGrpSpPr>
            <p:cNvPr id="162" name="组合 322"/>
            <p:cNvGrpSpPr/>
            <p:nvPr/>
          </p:nvGrpSpPr>
          <p:grpSpPr>
            <a:xfrm>
              <a:off x="2132199" y="770251"/>
              <a:ext cx="1306135" cy="1269327"/>
              <a:chOff x="4345444" y="2542859"/>
              <a:chExt cx="1810550" cy="1811205"/>
            </a:xfrm>
          </p:grpSpPr>
          <p:pic>
            <p:nvPicPr>
              <p:cNvPr id="2097188" name="图片 2097178"/>
              <p:cNvPicPr/>
              <p:nvPr/>
            </p:nvPicPr>
            <p:blipFill>
              <a:blip r:embed="rId1"/>
              <a:srcRect/>
              <a:stretch>
                <a:fillRect/>
              </a:stretch>
            </p:blipFill>
            <p:spPr>
              <a:xfrm>
                <a:off x="3982080" y="2394296"/>
                <a:ext cx="2344967" cy="2366143"/>
              </a:xfrm>
              <a:prstGeom prst="rect">
                <a:avLst/>
              </a:prstGeom>
              <a:noFill/>
              <a:ln>
                <a:noFill/>
              </a:ln>
            </p:spPr>
          </p:pic>
          <p:sp>
            <p:nvSpPr>
              <p:cNvPr id="1048662" name="椭圆 1048647"/>
              <p:cNvSpPr/>
              <p:nvPr/>
            </p:nvSpPr>
            <p:spPr>
              <a:xfrm>
                <a:off x="4564955" y="2763531"/>
                <a:ext cx="1371528" cy="1369862"/>
              </a:xfrm>
              <a:prstGeom prst="ellipse">
                <a:avLst/>
              </a:prstGeom>
              <a:solidFill>
                <a:schemeClr val="accent2"/>
              </a:solidFill>
              <a:ln>
                <a:noFill/>
              </a:ln>
            </p:spPr>
            <p:txBody>
              <a:bodyPr vert="horz"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rgbClr val="FFFFFF"/>
                  </a:solidFill>
                  <a:latin typeface="微软雅黑" panose="020B0503020204020204" pitchFamily="34" charset="-122"/>
                  <a:ea typeface="微软雅黑" panose="020B0503020204020204" pitchFamily="34" charset="-122"/>
                </a:endParaRPr>
              </a:p>
            </p:txBody>
          </p:sp>
        </p:grpSp>
        <p:sp>
          <p:nvSpPr>
            <p:cNvPr id="1048663" name="文本框 1048648"/>
            <p:cNvSpPr txBox="1"/>
            <p:nvPr/>
          </p:nvSpPr>
          <p:spPr>
            <a:xfrm>
              <a:off x="2431244" y="1068589"/>
              <a:ext cx="950693" cy="744229"/>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zh-CN" altLang="en-US" sz="6000" b="1">
                  <a:solidFill>
                    <a:srgbClr val="FFFFFF"/>
                  </a:solidFill>
                  <a:latin typeface="微软雅黑" panose="020B0503020204020204" pitchFamily="34" charset="-122"/>
                  <a:ea typeface="微软雅黑" panose="020B0503020204020204" pitchFamily="34" charset="-122"/>
                </a:rPr>
                <a:t>涵</a:t>
              </a:r>
              <a:endParaRPr lang="zh-CN" altLang="en-US" sz="6000" b="1">
                <a:solidFill>
                  <a:srgbClr val="FFFFFF"/>
                </a:solidFill>
                <a:latin typeface="微软雅黑" panose="020B0503020204020204" pitchFamily="34" charset="-122"/>
                <a:ea typeface="微软雅黑" panose="020B0503020204020204" pitchFamily="34" charset="-122"/>
              </a:endParaRPr>
            </a:p>
          </p:txBody>
        </p:sp>
      </p:grpSp>
      <p:cxnSp>
        <p:nvCxnSpPr>
          <p:cNvPr id="3145733" name="直线连接符 3145732"/>
          <p:cNvCxnSpPr/>
          <p:nvPr/>
        </p:nvCxnSpPr>
        <p:spPr>
          <a:xfrm>
            <a:off x="2762250" y="3116262"/>
            <a:ext cx="0" cy="492125"/>
          </a:xfrm>
          <a:prstGeom prst="line">
            <a:avLst/>
          </a:prstGeom>
          <a:noFill/>
          <a:ln w="6350" cap="flat" cmpd="sng">
            <a:solidFill>
              <a:schemeClr val="dk1">
                <a:alpha val="100000"/>
              </a:schemeClr>
            </a:solidFill>
            <a:prstDash val="dash"/>
            <a:miter/>
            <a:tailEnd type="oval" w="sm" len="sm"/>
          </a:ln>
        </p:spPr>
      </p:cxnSp>
      <p:sp>
        <p:nvSpPr>
          <p:cNvPr id="1048664" name="椭圆 1048649"/>
          <p:cNvSpPr/>
          <p:nvPr/>
        </p:nvSpPr>
        <p:spPr>
          <a:xfrm>
            <a:off x="1036637" y="2605087"/>
            <a:ext cx="366712" cy="962025"/>
          </a:xfrm>
          <a:prstGeom prst="ellipse">
            <a:avLst/>
          </a:prstGeom>
          <a:solidFill>
            <a:schemeClr val="accent1"/>
          </a:solidFill>
          <a:ln>
            <a:noFill/>
          </a:ln>
          <a:effectLst>
            <a:outerShdw dist="127000" dir="8100000" algn="tr">
              <a:srgbClr val="000000">
                <a:alpha val="59999"/>
              </a:srgbClr>
            </a:outerShdw>
          </a:effectLst>
        </p:spPr>
        <p:txBody>
          <a:bodyPr vert="horz" lIns="121909" tIns="60954" rIns="121909" bIns="60954"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r>
              <a:rPr lang="zh-CN" altLang="en-US">
                <a:solidFill>
                  <a:srgbClr val="FFFFFF"/>
                </a:solidFill>
                <a:latin typeface="微软雅黑" panose="020B0503020204020204" pitchFamily="34" charset="-122"/>
                <a:ea typeface="微软雅黑" panose="020B0503020204020204" pitchFamily="34" charset="-122"/>
              </a:rPr>
              <a:t>定义</a:t>
            </a:r>
            <a:endParaRPr lang="zh-CN" altLang="en-US">
              <a:solidFill>
                <a:srgbClr val="FFFFFF"/>
              </a:solidFill>
              <a:latin typeface="微软雅黑" panose="020B0503020204020204" pitchFamily="34" charset="-122"/>
              <a:ea typeface="微软雅黑" panose="020B0503020204020204" pitchFamily="34" charset="-122"/>
            </a:endParaRPr>
          </a:p>
        </p:txBody>
      </p:sp>
      <p:cxnSp>
        <p:nvCxnSpPr>
          <p:cNvPr id="3145734" name="直线连接符 3145733"/>
          <p:cNvCxnSpPr/>
          <p:nvPr/>
        </p:nvCxnSpPr>
        <p:spPr>
          <a:xfrm flipH="1">
            <a:off x="1484312" y="3074987"/>
            <a:ext cx="1277937" cy="0"/>
          </a:xfrm>
          <a:prstGeom prst="line">
            <a:avLst/>
          </a:prstGeom>
          <a:noFill/>
          <a:ln w="12700" cap="flat" cmpd="sng">
            <a:solidFill>
              <a:srgbClr val="080808">
                <a:alpha val="100000"/>
              </a:srgbClr>
            </a:solidFill>
            <a:prstDash val="dash"/>
            <a:miter/>
          </a:ln>
        </p:spPr>
      </p:cxnSp>
      <p:cxnSp>
        <p:nvCxnSpPr>
          <p:cNvPr id="3145735" name="直线连接符 3145734"/>
          <p:cNvCxnSpPr/>
          <p:nvPr/>
        </p:nvCxnSpPr>
        <p:spPr>
          <a:xfrm flipV="1">
            <a:off x="7056437" y="3295650"/>
            <a:ext cx="0" cy="2566987"/>
          </a:xfrm>
          <a:prstGeom prst="line">
            <a:avLst/>
          </a:prstGeom>
          <a:noFill/>
          <a:ln w="12700" cap="flat" cmpd="sng">
            <a:solidFill>
              <a:srgbClr val="080808">
                <a:alpha val="100000"/>
              </a:srgbClr>
            </a:solidFill>
            <a:prstDash val="dash"/>
            <a:miter/>
          </a:ln>
        </p:spPr>
      </p:cxnSp>
      <p:sp>
        <p:nvSpPr>
          <p:cNvPr id="1048665" name="文本框 1048650"/>
          <p:cNvSpPr txBox="1"/>
          <p:nvPr/>
        </p:nvSpPr>
        <p:spPr>
          <a:xfrm>
            <a:off x="985837" y="3838575"/>
            <a:ext cx="5589587" cy="3446462"/>
          </a:xfrm>
          <a:prstGeom prst="rect">
            <a:avLst/>
          </a:prstGeom>
          <a:noFill/>
          <a:ln>
            <a:noFill/>
          </a:ln>
        </p:spPr>
        <p:txBody>
          <a:bodyPr vert="horz" lIns="121909" tIns="60954" rIns="121909" bIns="60954"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226695" lvl="0" indent="-226695">
              <a:lnSpc>
                <a:spcPct val="150000"/>
              </a:lnSpc>
              <a:buClr>
                <a:srgbClr val="C00000"/>
              </a:buClr>
              <a:buFont typeface="Wingdings" panose="05000000000000000000" pitchFamily="2" charset="2"/>
              <a:buChar char="n"/>
            </a:pPr>
            <a:r>
              <a:rPr lang="zh-CN" altLang="en-US" sz="1600" b="1">
                <a:solidFill>
                  <a:srgbClr val="000000"/>
                </a:solidFill>
                <a:latin typeface="微软雅黑" panose="020B0503020204020204" pitchFamily="34" charset="-122"/>
                <a:ea typeface="微软雅黑" panose="020B0503020204020204" pitchFamily="34" charset="-122"/>
              </a:rPr>
              <a:t>各国政府以保障国家安全、保护人类及动植物生命健康安全、保护环境、保证产品质量、防止欺诈行为等为目标，针对</a:t>
            </a:r>
            <a:r>
              <a:rPr lang="zh-CN" altLang="en-US" sz="1600" b="1">
                <a:solidFill>
                  <a:srgbClr val="C00000"/>
                </a:solidFill>
                <a:latin typeface="微软雅黑" panose="020B0503020204020204" pitchFamily="34" charset="-122"/>
                <a:ea typeface="微软雅黑" panose="020B0503020204020204" pitchFamily="34" charset="-122"/>
              </a:rPr>
              <a:t>货物贸易</a:t>
            </a:r>
            <a:r>
              <a:rPr lang="zh-CN" altLang="en-US" sz="1600" b="1">
                <a:solidFill>
                  <a:srgbClr val="000000"/>
                </a:solidFill>
                <a:latin typeface="微软雅黑" panose="020B0503020204020204" pitchFamily="34" charset="-122"/>
                <a:ea typeface="微软雅黑" panose="020B0503020204020204" pitchFamily="34" charset="-122"/>
              </a:rPr>
              <a:t>实施的技术法规、标准、合格评定程序、动物卫生、植物卫生和食品安全等措施。</a:t>
            </a:r>
            <a:r>
              <a:rPr lang="en-US" altLang="zh-CN" sz="1600" b="1">
                <a:solidFill>
                  <a:srgbClr val="000000"/>
                </a:solidFill>
                <a:latin typeface="微软雅黑" panose="020B0503020204020204" pitchFamily="34" charset="-122"/>
                <a:ea typeface="微软雅黑" panose="020B0503020204020204" pitchFamily="34" charset="-122"/>
              </a:rPr>
              <a:t>(TBT+SPS)</a:t>
            </a:r>
            <a:endParaRPr lang="en-US" altLang="zh-CN" sz="1600" b="1">
              <a:solidFill>
                <a:srgbClr val="000000"/>
              </a:solidFill>
              <a:latin typeface="微软雅黑" panose="020B0503020204020204" pitchFamily="34" charset="-122"/>
              <a:ea typeface="微软雅黑" panose="020B0503020204020204" pitchFamily="34" charset="-122"/>
            </a:endParaRPr>
          </a:p>
          <a:p>
            <a:pPr marL="226695" lvl="0" indent="-226695" algn="r">
              <a:lnSpc>
                <a:spcPct val="150000"/>
              </a:lnSpc>
              <a:buClr>
                <a:srgbClr val="C00000"/>
              </a:buClr>
              <a:buNone/>
            </a:pPr>
            <a:r>
              <a:rPr lang="en-US" altLang="zh-CN" sz="1600">
                <a:solidFill>
                  <a:srgbClr val="000000"/>
                </a:solidFill>
                <a:latin typeface="微软雅黑" panose="020B0503020204020204" pitchFamily="34" charset="-122"/>
                <a:ea typeface="微软雅黑" panose="020B0503020204020204" pitchFamily="34" charset="-122"/>
              </a:rPr>
              <a:t>-----</a:t>
            </a:r>
            <a:r>
              <a:rPr lang="zh-CN" altLang="en-US" sz="1600">
                <a:solidFill>
                  <a:srgbClr val="000000"/>
                </a:solidFill>
                <a:latin typeface="微软雅黑" panose="020B0503020204020204" pitchFamily="34" charset="-122"/>
                <a:ea typeface="微软雅黑" panose="020B0503020204020204" pitchFamily="34" charset="-122"/>
              </a:rPr>
              <a:t>国家技术性贸易措施研究与应用 </a:t>
            </a:r>
            <a:r>
              <a:rPr lang="en-US" altLang="zh-CN" sz="1600">
                <a:solidFill>
                  <a:srgbClr val="000000"/>
                </a:solidFill>
                <a:latin typeface="微软雅黑" panose="020B0503020204020204" pitchFamily="34" charset="-122"/>
                <a:ea typeface="微软雅黑" panose="020B0503020204020204" pitchFamily="34" charset="-122"/>
              </a:rPr>
              <a:t>2016.7</a:t>
            </a:r>
            <a:endParaRPr lang="en-US" altLang="zh-CN" sz="1600">
              <a:solidFill>
                <a:srgbClr val="000000"/>
              </a:solidFill>
              <a:latin typeface="微软雅黑" panose="020B0503020204020204" pitchFamily="34" charset="-122"/>
              <a:ea typeface="微软雅黑" panose="020B0503020204020204" pitchFamily="34" charset="-122"/>
            </a:endParaRPr>
          </a:p>
          <a:p>
            <a:pPr marL="226695" lvl="0" indent="-226695">
              <a:lnSpc>
                <a:spcPct val="150000"/>
              </a:lnSpc>
              <a:buClr>
                <a:srgbClr val="C00000"/>
              </a:buClr>
              <a:buFont typeface="Wingdings" panose="05000000000000000000" pitchFamily="2" charset="2"/>
              <a:buChar char="n"/>
            </a:pPr>
            <a:r>
              <a:rPr lang="zh-CN" altLang="en-US" sz="1600" b="1">
                <a:solidFill>
                  <a:srgbClr val="000000"/>
                </a:solidFill>
                <a:latin typeface="微软雅黑" panose="020B0503020204020204" pitchFamily="34" charset="-122"/>
                <a:ea typeface="微软雅黑" panose="020B0503020204020204" pitchFamily="34" charset="-122"/>
              </a:rPr>
              <a:t>口岸合格评定：检验</a:t>
            </a:r>
            <a:r>
              <a:rPr lang="en-US" altLang="zh-CN" sz="1600" b="1">
                <a:solidFill>
                  <a:srgbClr val="000000"/>
                </a:solidFill>
                <a:latin typeface="微软雅黑" panose="020B0503020204020204" pitchFamily="34" charset="-122"/>
                <a:ea typeface="微软雅黑" panose="020B0503020204020204" pitchFamily="34" charset="-122"/>
              </a:rPr>
              <a:t>+</a:t>
            </a:r>
            <a:r>
              <a:rPr lang="zh-CN" altLang="en-US" sz="1600" b="1">
                <a:solidFill>
                  <a:srgbClr val="000000"/>
                </a:solidFill>
                <a:latin typeface="微软雅黑" panose="020B0503020204020204" pitchFamily="34" charset="-122"/>
                <a:ea typeface="微软雅黑" panose="020B0503020204020204" pitchFamily="34" charset="-122"/>
              </a:rPr>
              <a:t>检疫</a:t>
            </a:r>
            <a:endParaRPr lang="zh-CN" altLang="en-US" sz="1600" b="1">
              <a:solidFill>
                <a:srgbClr val="000000"/>
              </a:solidFill>
              <a:latin typeface="微软雅黑" panose="020B0503020204020204" pitchFamily="34" charset="-122"/>
              <a:ea typeface="微软雅黑" panose="020B0503020204020204" pitchFamily="34" charset="-122"/>
            </a:endParaRPr>
          </a:p>
          <a:p>
            <a:pPr marL="226695" lvl="0" indent="-226695">
              <a:lnSpc>
                <a:spcPct val="150000"/>
              </a:lnSpc>
              <a:buClr>
                <a:srgbClr val="C00000"/>
              </a:buClr>
              <a:buFont typeface="Wingdings" panose="05000000000000000000" pitchFamily="2" charset="2"/>
              <a:buChar char="n"/>
            </a:pPr>
            <a:endParaRPr lang="en-US" altLang="zh-CN" sz="1600" b="1">
              <a:solidFill>
                <a:srgbClr val="000000"/>
              </a:solidFill>
              <a:latin typeface="微软雅黑" panose="020B0503020204020204" pitchFamily="34" charset="-122"/>
              <a:ea typeface="微软雅黑" panose="020B0503020204020204" pitchFamily="34" charset="-122"/>
            </a:endParaRPr>
          </a:p>
          <a:p>
            <a:pPr marL="226695" lvl="0" indent="-226695">
              <a:lnSpc>
                <a:spcPct val="150000"/>
              </a:lnSpc>
              <a:buClr>
                <a:srgbClr val="C00000"/>
              </a:buClr>
              <a:buChar char="•"/>
            </a:pPr>
            <a:endParaRPr lang="en-US" altLang="zh-CN" sz="1600" b="1">
              <a:solidFill>
                <a:srgbClr val="000000"/>
              </a:solidFill>
              <a:latin typeface="微软雅黑" panose="020B0503020204020204" pitchFamily="34" charset="-122"/>
              <a:ea typeface="微软雅黑" panose="020B0503020204020204" pitchFamily="34" charset="-122"/>
            </a:endParaRPr>
          </a:p>
          <a:p>
            <a:pPr marL="226695" lvl="0" indent="-226695">
              <a:lnSpc>
                <a:spcPct val="150000"/>
              </a:lnSpc>
              <a:buClr>
                <a:srgbClr val="C00000"/>
              </a:buClr>
              <a:buNone/>
            </a:pPr>
            <a:endParaRPr lang="en-US" altLang="zh-CN" sz="1600" b="1">
              <a:solidFill>
                <a:srgbClr val="000000"/>
              </a:solidFill>
              <a:latin typeface="微软雅黑" panose="020B0503020204020204" pitchFamily="34" charset="-122"/>
              <a:ea typeface="微软雅黑" panose="020B0503020204020204" pitchFamily="34" charset="-122"/>
            </a:endParaRPr>
          </a:p>
        </p:txBody>
      </p:sp>
      <p:sp>
        <p:nvSpPr>
          <p:cNvPr id="1048666" name="文本框 1048651"/>
          <p:cNvSpPr txBox="1"/>
          <p:nvPr/>
        </p:nvSpPr>
        <p:spPr>
          <a:xfrm>
            <a:off x="254000" y="214312"/>
            <a:ext cx="3634718" cy="617208"/>
          </a:xfrm>
          <a:prstGeom prst="rect">
            <a:avLst/>
          </a:prstGeom>
          <a:noFill/>
          <a:ln>
            <a:noFill/>
          </a:ln>
        </p:spPr>
        <p:txBody>
          <a:bodyPr vert="horz" wrap="none" lIns="121909" tIns="60954" rIns="121909" bIns="60954"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457200" lvl="1" indent="-457200" algn="ctr">
              <a:lnSpc>
                <a:spcPct val="150000"/>
              </a:lnSpc>
              <a:buClr>
                <a:srgbClr val="C00000"/>
              </a:buClr>
              <a:buFont typeface="Wingdings" panose="05000000000000000000" pitchFamily="2" charset="2"/>
              <a:buChar char="n"/>
            </a:pPr>
            <a:r>
              <a:rPr lang="zh-CN" altLang="en-US" sz="3300">
                <a:solidFill>
                  <a:srgbClr val="7F7F7F"/>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技术性贸易措施</a:t>
            </a:r>
            <a:endParaRPr lang="zh-CN" altLang="en-US" sz="3300">
              <a:solidFill>
                <a:srgbClr val="7F7F7F"/>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pic>
        <p:nvPicPr>
          <p:cNvPr id="2097189" name="图片 2097179"/>
          <p:cNvPicPr/>
          <p:nvPr/>
        </p:nvPicPr>
        <p:blipFill>
          <a:blip r:embed="rId2"/>
          <a:srcRect/>
          <a:stretch>
            <a:fillRect/>
          </a:stretch>
        </p:blipFill>
        <p:spPr>
          <a:xfrm>
            <a:off x="7818437" y="2271712"/>
            <a:ext cx="3962400" cy="3703637"/>
          </a:xfrm>
          <a:prstGeom prst="rect">
            <a:avLst/>
          </a:prstGeom>
          <a:noFill/>
          <a:ln>
            <a:noFill/>
          </a:ln>
        </p:spPr>
      </p:pic>
    </p:spTree>
  </p:cSld>
  <p:clrMapOvr>
    <a:masterClrMapping/>
  </p:clrMapOvr>
  <p:transition spd="slow" advTm="5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145735"/>
                                        </p:tgtEl>
                                        <p:attrNameLst>
                                          <p:attrName>style.visibility</p:attrName>
                                        </p:attrNameLst>
                                      </p:cBhvr>
                                      <p:to>
                                        <p:strVal val="visible"/>
                                      </p:to>
                                    </p:set>
                                    <p:animEffect transition="in" filter="wipe(down)">
                                      <p:cBhvr>
                                        <p:cTn id="7" dur="500"/>
                                        <p:tgtEl>
                                          <p:spTgt spid="3145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p:cNvGraphicFramePr/>
          <p:nvPr/>
        </p:nvGraphicFramePr>
        <p:xfrm>
          <a:off x="1066800" y="2228850"/>
          <a:ext cx="6305550" cy="379095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 name="TextBox 2"/>
          <p:cNvSpPr txBox="1"/>
          <p:nvPr/>
        </p:nvSpPr>
        <p:spPr>
          <a:xfrm>
            <a:off x="1752600" y="1600200"/>
            <a:ext cx="5295900" cy="523220"/>
          </a:xfrm>
          <a:prstGeom prst="rect">
            <a:avLst/>
          </a:prstGeom>
          <a:noFill/>
        </p:spPr>
        <p:txBody>
          <a:bodyPr wrap="square" rtlCol="0">
            <a:spAutoFit/>
          </a:bodyPr>
          <a:lstStyle/>
          <a:p>
            <a:r>
              <a:rPr lang="zh-CN" altLang="en-US" sz="2800" b="1" dirty="0" smtClean="0">
                <a:solidFill>
                  <a:schemeClr val="accent6">
                    <a:lumMod val="75000"/>
                  </a:schemeClr>
                </a:solidFill>
              </a:rPr>
              <a:t>盯紧标准法规，认清发展趋势</a:t>
            </a:r>
            <a:endParaRPr lang="zh-CN" altLang="en-US" sz="2800" dirty="0">
              <a:solidFill>
                <a:schemeClr val="accent6">
                  <a:lumMod val="75000"/>
                </a:schemeClr>
              </a:solidFill>
            </a:endParaRPr>
          </a:p>
        </p:txBody>
      </p:sp>
      <p:sp>
        <p:nvSpPr>
          <p:cNvPr id="4" name="Oval 133"/>
          <p:cNvSpPr/>
          <p:nvPr/>
        </p:nvSpPr>
        <p:spPr>
          <a:xfrm>
            <a:off x="1061771" y="1497957"/>
            <a:ext cx="622551" cy="622547"/>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b="1" dirty="0">
                <a:solidFill>
                  <a:schemeClr val="bg2"/>
                </a:solidFill>
                <a:latin typeface="微软雅黑" panose="020B0503020204020204" pitchFamily="34" charset="-122"/>
                <a:ea typeface="微软雅黑" panose="020B0503020204020204" pitchFamily="34" charset="-122"/>
              </a:rPr>
              <a:t>01</a:t>
            </a:r>
            <a:endParaRPr lang="en-US" sz="1400" b="1" dirty="0">
              <a:solidFill>
                <a:schemeClr val="bg2"/>
              </a:solidFill>
              <a:latin typeface="微软雅黑" panose="020B0503020204020204" pitchFamily="34" charset="-122"/>
              <a:ea typeface="微软雅黑" panose="020B0503020204020204" pitchFamily="34" charset="-122"/>
            </a:endParaRPr>
          </a:p>
        </p:txBody>
      </p:sp>
      <p:cxnSp>
        <p:nvCxnSpPr>
          <p:cNvPr id="5" name="Straight Connector 220"/>
          <p:cNvCxnSpPr/>
          <p:nvPr/>
        </p:nvCxnSpPr>
        <p:spPr>
          <a:xfrm>
            <a:off x="6973905" y="3886858"/>
            <a:ext cx="437951" cy="2"/>
          </a:xfrm>
          <a:prstGeom prst="line">
            <a:avLst/>
          </a:prstGeom>
          <a:ln w="19050">
            <a:solidFill>
              <a:schemeClr val="tx1">
                <a:lumMod val="65000"/>
                <a:lumOff val="3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7450154" y="2122130"/>
            <a:ext cx="3103546" cy="3103546"/>
            <a:chOff x="7812104" y="3185821"/>
            <a:chExt cx="1725136" cy="1725136"/>
          </a:xfrm>
        </p:grpSpPr>
        <p:grpSp>
          <p:nvGrpSpPr>
            <p:cNvPr id="7" name="Group 221"/>
            <p:cNvGrpSpPr/>
            <p:nvPr/>
          </p:nvGrpSpPr>
          <p:grpSpPr>
            <a:xfrm>
              <a:off x="7812104" y="3185821"/>
              <a:ext cx="1725136" cy="1725136"/>
              <a:chOff x="2183615" y="1663567"/>
              <a:chExt cx="1293852" cy="1293852"/>
            </a:xfrm>
          </p:grpSpPr>
          <p:sp>
            <p:nvSpPr>
              <p:cNvPr id="11" name="Oval 222"/>
              <p:cNvSpPr/>
              <p:nvPr/>
            </p:nvSpPr>
            <p:spPr>
              <a:xfrm>
                <a:off x="2283175" y="1763127"/>
                <a:ext cx="1094733" cy="109473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latin typeface="微软雅黑" panose="020B0503020204020204" pitchFamily="34" charset="-122"/>
                  <a:ea typeface="微软雅黑" panose="020B0503020204020204" pitchFamily="34" charset="-122"/>
                </a:endParaRPr>
              </a:p>
            </p:txBody>
          </p:sp>
          <p:sp>
            <p:nvSpPr>
              <p:cNvPr id="12" name="Oval 223"/>
              <p:cNvSpPr/>
              <p:nvPr/>
            </p:nvSpPr>
            <p:spPr>
              <a:xfrm>
                <a:off x="2183615" y="1663567"/>
                <a:ext cx="1293852" cy="1293852"/>
              </a:xfrm>
              <a:prstGeom prst="ellipse">
                <a:avLst/>
              </a:prstGeom>
              <a:noFill/>
              <a:ln w="19050">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latin typeface="微软雅黑" panose="020B0503020204020204" pitchFamily="34" charset="-122"/>
                  <a:ea typeface="微软雅黑" panose="020B0503020204020204" pitchFamily="34" charset="-122"/>
                </a:endParaRPr>
              </a:p>
            </p:txBody>
          </p:sp>
        </p:grpSp>
        <p:grpSp>
          <p:nvGrpSpPr>
            <p:cNvPr id="8" name="Group 9"/>
            <p:cNvGrpSpPr>
              <a:grpSpLocks noChangeAspect="1"/>
            </p:cNvGrpSpPr>
            <p:nvPr/>
          </p:nvGrpSpPr>
          <p:grpSpPr>
            <a:xfrm>
              <a:off x="8242990" y="3702679"/>
              <a:ext cx="863364" cy="691421"/>
              <a:chOff x="4572000" y="3414713"/>
              <a:chExt cx="374651" cy="277813"/>
            </a:xfrm>
            <a:solidFill>
              <a:schemeClr val="bg1"/>
            </a:solidFill>
          </p:grpSpPr>
          <p:sp>
            <p:nvSpPr>
              <p:cNvPr id="9" name="Freeform 17"/>
              <p:cNvSpPr/>
              <p:nvPr/>
            </p:nvSpPr>
            <p:spPr bwMode="auto">
              <a:xfrm>
                <a:off x="4713288" y="3481388"/>
                <a:ext cx="233363" cy="211138"/>
              </a:xfrm>
              <a:custGeom>
                <a:avLst/>
                <a:gdLst>
                  <a:gd name="T0" fmla="*/ 89 w 89"/>
                  <a:gd name="T1" fmla="*/ 33 h 81"/>
                  <a:gd name="T2" fmla="*/ 43 w 89"/>
                  <a:gd name="T3" fmla="*/ 0 h 81"/>
                  <a:gd name="T4" fmla="*/ 40 w 89"/>
                  <a:gd name="T5" fmla="*/ 1 h 81"/>
                  <a:gd name="T6" fmla="*/ 43 w 89"/>
                  <a:gd name="T7" fmla="*/ 11 h 81"/>
                  <a:gd name="T8" fmla="*/ 0 w 89"/>
                  <a:gd name="T9" fmla="*/ 44 h 81"/>
                  <a:gd name="T10" fmla="*/ 0 w 89"/>
                  <a:gd name="T11" fmla="*/ 44 h 81"/>
                  <a:gd name="T12" fmla="*/ 40 w 89"/>
                  <a:gd name="T13" fmla="*/ 65 h 81"/>
                  <a:gd name="T14" fmla="*/ 74 w 89"/>
                  <a:gd name="T15" fmla="*/ 81 h 81"/>
                  <a:gd name="T16" fmla="*/ 64 w 89"/>
                  <a:gd name="T17" fmla="*/ 62 h 81"/>
                  <a:gd name="T18" fmla="*/ 89 w 89"/>
                  <a:gd name="T19" fmla="*/ 3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1">
                    <a:moveTo>
                      <a:pt x="89" y="33"/>
                    </a:moveTo>
                    <a:cubicBezTo>
                      <a:pt x="89" y="15"/>
                      <a:pt x="68" y="0"/>
                      <a:pt x="43" y="0"/>
                    </a:cubicBezTo>
                    <a:cubicBezTo>
                      <a:pt x="42" y="0"/>
                      <a:pt x="41" y="1"/>
                      <a:pt x="40" y="1"/>
                    </a:cubicBezTo>
                    <a:cubicBezTo>
                      <a:pt x="42" y="4"/>
                      <a:pt x="43" y="8"/>
                      <a:pt x="43" y="11"/>
                    </a:cubicBezTo>
                    <a:cubicBezTo>
                      <a:pt x="43" y="29"/>
                      <a:pt x="24" y="43"/>
                      <a:pt x="0" y="44"/>
                    </a:cubicBezTo>
                    <a:cubicBezTo>
                      <a:pt x="0" y="44"/>
                      <a:pt x="0" y="44"/>
                      <a:pt x="0" y="44"/>
                    </a:cubicBezTo>
                    <a:cubicBezTo>
                      <a:pt x="6" y="56"/>
                      <a:pt x="21" y="64"/>
                      <a:pt x="40" y="65"/>
                    </a:cubicBezTo>
                    <a:cubicBezTo>
                      <a:pt x="53" y="75"/>
                      <a:pt x="74" y="81"/>
                      <a:pt x="74" y="81"/>
                    </a:cubicBezTo>
                    <a:cubicBezTo>
                      <a:pt x="64" y="72"/>
                      <a:pt x="63" y="65"/>
                      <a:pt x="64" y="62"/>
                    </a:cubicBezTo>
                    <a:cubicBezTo>
                      <a:pt x="79" y="56"/>
                      <a:pt x="89" y="46"/>
                      <a:pt x="89"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10" name="Freeform 18"/>
              <p:cNvSpPr/>
              <p:nvPr/>
            </p:nvSpPr>
            <p:spPr bwMode="auto">
              <a:xfrm>
                <a:off x="4572000" y="3414713"/>
                <a:ext cx="241300" cy="209550"/>
              </a:xfrm>
              <a:custGeom>
                <a:avLst/>
                <a:gdLst>
                  <a:gd name="T0" fmla="*/ 89 w 92"/>
                  <a:gd name="T1" fmla="*/ 21 h 80"/>
                  <a:gd name="T2" fmla="*/ 46 w 92"/>
                  <a:gd name="T3" fmla="*/ 0 h 80"/>
                  <a:gd name="T4" fmla="*/ 0 w 92"/>
                  <a:gd name="T5" fmla="*/ 32 h 80"/>
                  <a:gd name="T6" fmla="*/ 25 w 92"/>
                  <a:gd name="T7" fmla="*/ 61 h 80"/>
                  <a:gd name="T8" fmla="*/ 14 w 92"/>
                  <a:gd name="T9" fmla="*/ 80 h 80"/>
                  <a:gd name="T10" fmla="*/ 48 w 92"/>
                  <a:gd name="T11" fmla="*/ 65 h 80"/>
                  <a:gd name="T12" fmla="*/ 49 w 92"/>
                  <a:gd name="T13" fmla="*/ 64 h 80"/>
                  <a:gd name="T14" fmla="*/ 92 w 92"/>
                  <a:gd name="T15" fmla="*/ 32 h 80"/>
                  <a:gd name="T16" fmla="*/ 89 w 92"/>
                  <a:gd name="T17" fmla="*/ 2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9" y="21"/>
                    </a:moveTo>
                    <a:cubicBezTo>
                      <a:pt x="83" y="9"/>
                      <a:pt x="66" y="0"/>
                      <a:pt x="46" y="0"/>
                    </a:cubicBezTo>
                    <a:cubicBezTo>
                      <a:pt x="20" y="0"/>
                      <a:pt x="0" y="14"/>
                      <a:pt x="0" y="32"/>
                    </a:cubicBezTo>
                    <a:cubicBezTo>
                      <a:pt x="0" y="45"/>
                      <a:pt x="10" y="56"/>
                      <a:pt x="25" y="61"/>
                    </a:cubicBezTo>
                    <a:cubicBezTo>
                      <a:pt x="26" y="65"/>
                      <a:pt x="25" y="71"/>
                      <a:pt x="14" y="80"/>
                    </a:cubicBezTo>
                    <a:cubicBezTo>
                      <a:pt x="14" y="80"/>
                      <a:pt x="36" y="75"/>
                      <a:pt x="48" y="65"/>
                    </a:cubicBezTo>
                    <a:cubicBezTo>
                      <a:pt x="49" y="64"/>
                      <a:pt x="49" y="64"/>
                      <a:pt x="49" y="64"/>
                    </a:cubicBezTo>
                    <a:cubicBezTo>
                      <a:pt x="73" y="63"/>
                      <a:pt x="92" y="49"/>
                      <a:pt x="92" y="32"/>
                    </a:cubicBezTo>
                    <a:cubicBezTo>
                      <a:pt x="92" y="28"/>
                      <a:pt x="91" y="25"/>
                      <a:pt x="8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grpSp>
      </p:grpSp>
      <p:sp>
        <p:nvSpPr>
          <p:cNvPr id="14" name="矩形 13"/>
          <p:cNvSpPr>
            <a:spLocks noChangeArrowheads="1"/>
          </p:cNvSpPr>
          <p:nvPr/>
        </p:nvSpPr>
        <p:spPr bwMode="auto">
          <a:xfrm>
            <a:off x="1098021" y="417403"/>
            <a:ext cx="2236492" cy="58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b="1" dirty="0" smtClean="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启示和对策</a:t>
            </a:r>
            <a:endParaRPr lang="zh-CN" altLang="en-US" b="1" dirty="0" smtClean="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81400" y="1333500"/>
            <a:ext cx="5295900" cy="523220"/>
          </a:xfrm>
          <a:prstGeom prst="rect">
            <a:avLst/>
          </a:prstGeom>
          <a:noFill/>
        </p:spPr>
        <p:txBody>
          <a:bodyPr wrap="square" rtlCol="0">
            <a:spAutoFit/>
          </a:bodyPr>
          <a:lstStyle/>
          <a:p>
            <a:r>
              <a:rPr lang="zh-CN" altLang="en-US" sz="2800" b="1" dirty="0" smtClean="0">
                <a:solidFill>
                  <a:schemeClr val="tx1">
                    <a:lumMod val="75000"/>
                    <a:lumOff val="25000"/>
                  </a:schemeClr>
                </a:solidFill>
              </a:rPr>
              <a:t>用好通报机制，争取主动应对</a:t>
            </a:r>
            <a:endParaRPr lang="zh-CN" altLang="en-US" sz="2800" dirty="0" smtClean="0">
              <a:solidFill>
                <a:schemeClr val="tx1">
                  <a:lumMod val="75000"/>
                  <a:lumOff val="25000"/>
                </a:schemeClr>
              </a:solidFill>
            </a:endParaRPr>
          </a:p>
        </p:txBody>
      </p:sp>
      <p:sp>
        <p:nvSpPr>
          <p:cNvPr id="3" name="Oval 133"/>
          <p:cNvSpPr/>
          <p:nvPr/>
        </p:nvSpPr>
        <p:spPr>
          <a:xfrm>
            <a:off x="2890571" y="1231257"/>
            <a:ext cx="622551" cy="622547"/>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1400" b="1" dirty="0" smtClean="0">
                <a:solidFill>
                  <a:schemeClr val="bg2"/>
                </a:solidFill>
                <a:latin typeface="微软雅黑" panose="020B0503020204020204" pitchFamily="34" charset="-122"/>
                <a:ea typeface="微软雅黑" panose="020B0503020204020204" pitchFamily="34" charset="-122"/>
              </a:rPr>
              <a:t>02</a:t>
            </a:r>
            <a:endParaRPr lang="en-US" sz="1400" b="1" dirty="0">
              <a:solidFill>
                <a:schemeClr val="bg2"/>
              </a:solidFill>
              <a:latin typeface="微软雅黑" panose="020B0503020204020204" pitchFamily="34" charset="-122"/>
              <a:ea typeface="微软雅黑" panose="020B0503020204020204" pitchFamily="34" charset="-122"/>
            </a:endParaRPr>
          </a:p>
        </p:txBody>
      </p:sp>
      <p:graphicFrame>
        <p:nvGraphicFramePr>
          <p:cNvPr id="5" name="图示 4"/>
          <p:cNvGraphicFramePr/>
          <p:nvPr/>
        </p:nvGraphicFramePr>
        <p:xfrm>
          <a:off x="2781300" y="2247900"/>
          <a:ext cx="6400800" cy="36957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6" name="矩形 5"/>
          <p:cNvSpPr>
            <a:spLocks noChangeArrowheads="1"/>
          </p:cNvSpPr>
          <p:nvPr/>
        </p:nvSpPr>
        <p:spPr bwMode="auto">
          <a:xfrm>
            <a:off x="1098021" y="417403"/>
            <a:ext cx="2236492" cy="58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b="1" dirty="0" smtClean="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启示和对策</a:t>
            </a:r>
            <a:endParaRPr lang="zh-CN" altLang="en-US" b="1" dirty="0" smtClean="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p:cNvGraphicFramePr/>
          <p:nvPr/>
        </p:nvGraphicFramePr>
        <p:xfrm>
          <a:off x="2032000" y="438150"/>
          <a:ext cx="9074150" cy="5700183"/>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 name="矩形 2"/>
          <p:cNvSpPr>
            <a:spLocks noChangeArrowheads="1"/>
          </p:cNvSpPr>
          <p:nvPr/>
        </p:nvSpPr>
        <p:spPr bwMode="auto">
          <a:xfrm>
            <a:off x="1098021" y="417403"/>
            <a:ext cx="2236492" cy="58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b="1" dirty="0" smtClean="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启示和对策</a:t>
            </a:r>
            <a:endParaRPr lang="zh-CN" altLang="en-US" b="1" dirty="0" smtClean="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63"/>
          <p:cNvGrpSpPr/>
          <p:nvPr/>
        </p:nvGrpSpPr>
        <p:grpSpPr>
          <a:xfrm>
            <a:off x="4999305" y="1709487"/>
            <a:ext cx="2601590" cy="548479"/>
            <a:chOff x="1792812" y="1276468"/>
            <a:chExt cx="2779190" cy="518462"/>
          </a:xfrm>
          <a:solidFill>
            <a:schemeClr val="tx2"/>
          </a:solidFill>
        </p:grpSpPr>
        <p:sp>
          <p:nvSpPr>
            <p:cNvPr id="33" name="Pentagon 65"/>
            <p:cNvSpPr/>
            <p:nvPr/>
          </p:nvSpPr>
          <p:spPr>
            <a:xfrm>
              <a:off x="1792812" y="1276468"/>
              <a:ext cx="2779190" cy="51846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p>
          </p:txBody>
        </p:sp>
        <p:sp>
          <p:nvSpPr>
            <p:cNvPr id="34" name="TextBox 66"/>
            <p:cNvSpPr txBox="1"/>
            <p:nvPr/>
          </p:nvSpPr>
          <p:spPr>
            <a:xfrm>
              <a:off x="3696990" y="1382232"/>
              <a:ext cx="284264" cy="271295"/>
            </a:xfrm>
            <a:prstGeom prst="rect">
              <a:avLst/>
            </a:prstGeom>
            <a:noFill/>
          </p:spPr>
          <p:txBody>
            <a:bodyPr wrap="none" lIns="0" tIns="0" rIns="0" bIns="0" rtlCol="0" anchor="ctr">
              <a:spAutoFit/>
            </a:bodyPr>
            <a:lstStyle/>
            <a:p>
              <a:pPr algn="ctr" defTabSz="1218565">
                <a:spcBef>
                  <a:spcPct val="20000"/>
                </a:spcBef>
                <a:defRPr/>
              </a:pPr>
              <a:r>
                <a:rPr lang="en-US" sz="1865" b="1" dirty="0" smtClean="0">
                  <a:solidFill>
                    <a:schemeClr val="bg1"/>
                  </a:solidFill>
                </a:rPr>
                <a:t>04</a:t>
              </a:r>
              <a:endParaRPr lang="en-US" sz="1865" dirty="0">
                <a:solidFill>
                  <a:schemeClr val="bg1"/>
                </a:solidFill>
              </a:endParaRPr>
            </a:p>
          </p:txBody>
        </p:sp>
      </p:grpSp>
      <p:grpSp>
        <p:nvGrpSpPr>
          <p:cNvPr id="55" name="Group 4"/>
          <p:cNvGrpSpPr>
            <a:grpSpLocks noChangeAspect="1"/>
          </p:cNvGrpSpPr>
          <p:nvPr/>
        </p:nvGrpSpPr>
        <p:grpSpPr bwMode="auto">
          <a:xfrm>
            <a:off x="723163" y="1649943"/>
            <a:ext cx="5084707" cy="3160294"/>
            <a:chOff x="376" y="1148"/>
            <a:chExt cx="2053" cy="1276"/>
          </a:xfrm>
        </p:grpSpPr>
        <p:sp>
          <p:nvSpPr>
            <p:cNvPr id="56" name="AutoShape 3"/>
            <p:cNvSpPr>
              <a:spLocks noChangeAspect="1" noChangeArrowheads="1" noTextEdit="1"/>
            </p:cNvSpPr>
            <p:nvPr/>
          </p:nvSpPr>
          <p:spPr bwMode="auto">
            <a:xfrm>
              <a:off x="376" y="1148"/>
              <a:ext cx="2053" cy="1276"/>
            </a:xfrm>
            <a:prstGeom prst="rect">
              <a:avLst/>
            </a:prstGeom>
            <a:noFill/>
            <a:ln w="9525">
              <a:noFill/>
              <a:miter lim="800000"/>
            </a:ln>
          </p:spPr>
          <p:txBody>
            <a:bodyPr vert="horz" wrap="square" lIns="121920" tIns="60960" rIns="121920" bIns="60960" numCol="1" anchor="t" anchorCtr="0" compatLnSpc="1"/>
            <a:lstStyle/>
            <a:p>
              <a:endParaRPr lang="en-US" sz="3555"/>
            </a:p>
          </p:txBody>
        </p:sp>
        <p:sp>
          <p:nvSpPr>
            <p:cNvPr id="57" name="Freeform 5"/>
            <p:cNvSpPr/>
            <p:nvPr/>
          </p:nvSpPr>
          <p:spPr bwMode="auto">
            <a:xfrm>
              <a:off x="640" y="1150"/>
              <a:ext cx="1525" cy="1002"/>
            </a:xfrm>
            <a:custGeom>
              <a:avLst/>
              <a:gdLst/>
              <a:ahLst/>
              <a:cxnLst>
                <a:cxn ang="0">
                  <a:pos x="33" y="0"/>
                </a:cxn>
                <a:cxn ang="0">
                  <a:pos x="925" y="0"/>
                </a:cxn>
                <a:cxn ang="0">
                  <a:pos x="958" y="33"/>
                </a:cxn>
                <a:cxn ang="0">
                  <a:pos x="958" y="596"/>
                </a:cxn>
                <a:cxn ang="0">
                  <a:pos x="925" y="629"/>
                </a:cxn>
                <a:cxn ang="0">
                  <a:pos x="33" y="629"/>
                </a:cxn>
                <a:cxn ang="0">
                  <a:pos x="0" y="596"/>
                </a:cxn>
                <a:cxn ang="0">
                  <a:pos x="0" y="33"/>
                </a:cxn>
                <a:cxn ang="0">
                  <a:pos x="33" y="0"/>
                </a:cxn>
              </a:cxnLst>
              <a:rect l="0" t="0" r="r" b="b"/>
              <a:pathLst>
                <a:path w="958" h="629">
                  <a:moveTo>
                    <a:pt x="33" y="0"/>
                  </a:moveTo>
                  <a:cubicBezTo>
                    <a:pt x="925" y="0"/>
                    <a:pt x="925" y="0"/>
                    <a:pt x="925" y="0"/>
                  </a:cubicBezTo>
                  <a:cubicBezTo>
                    <a:pt x="943" y="0"/>
                    <a:pt x="958" y="15"/>
                    <a:pt x="958" y="33"/>
                  </a:cubicBezTo>
                  <a:cubicBezTo>
                    <a:pt x="958" y="596"/>
                    <a:pt x="958" y="596"/>
                    <a:pt x="958" y="596"/>
                  </a:cubicBezTo>
                  <a:cubicBezTo>
                    <a:pt x="958" y="614"/>
                    <a:pt x="943" y="629"/>
                    <a:pt x="925" y="629"/>
                  </a:cubicBezTo>
                  <a:cubicBezTo>
                    <a:pt x="33" y="629"/>
                    <a:pt x="33" y="629"/>
                    <a:pt x="33" y="629"/>
                  </a:cubicBezTo>
                  <a:cubicBezTo>
                    <a:pt x="15" y="629"/>
                    <a:pt x="0" y="614"/>
                    <a:pt x="0" y="596"/>
                  </a:cubicBezTo>
                  <a:cubicBezTo>
                    <a:pt x="0" y="33"/>
                    <a:pt x="0" y="33"/>
                    <a:pt x="0" y="33"/>
                  </a:cubicBezTo>
                  <a:cubicBezTo>
                    <a:pt x="0" y="15"/>
                    <a:pt x="15" y="0"/>
                    <a:pt x="33" y="0"/>
                  </a:cubicBezTo>
                  <a:close/>
                </a:path>
              </a:pathLst>
            </a:custGeom>
            <a:solidFill>
              <a:schemeClr val="tx1">
                <a:lumMod val="65000"/>
                <a:lumOff val="35000"/>
              </a:schemeClr>
            </a:solidFill>
            <a:ln w="9525">
              <a:noFill/>
              <a:round/>
            </a:ln>
          </p:spPr>
          <p:txBody>
            <a:bodyPr vert="horz" wrap="square" lIns="121920" tIns="60960" rIns="121920" bIns="60960" numCol="1" anchor="t" anchorCtr="0" compatLnSpc="1"/>
            <a:lstStyle/>
            <a:p>
              <a:endParaRPr lang="en-US" sz="3555"/>
            </a:p>
          </p:txBody>
        </p:sp>
        <p:sp>
          <p:nvSpPr>
            <p:cNvPr id="58" name="Rectangle 6"/>
            <p:cNvSpPr>
              <a:spLocks noChangeArrowheads="1"/>
            </p:cNvSpPr>
            <p:nvPr/>
          </p:nvSpPr>
          <p:spPr bwMode="auto">
            <a:xfrm>
              <a:off x="720" y="1255"/>
              <a:ext cx="1365" cy="732"/>
            </a:xfrm>
            <a:prstGeom prst="rect">
              <a:avLst/>
            </a:prstGeom>
            <a:solidFill>
              <a:schemeClr val="bg1"/>
            </a:solidFill>
            <a:ln w="9525">
              <a:noFill/>
              <a:miter lim="800000"/>
            </a:ln>
          </p:spPr>
          <p:txBody>
            <a:bodyPr vert="horz" wrap="square" lIns="121920" tIns="60960" rIns="121920" bIns="60960" numCol="1" anchor="t" anchorCtr="0" compatLnSpc="1"/>
            <a:lstStyle/>
            <a:p>
              <a:endParaRPr lang="en-US" sz="3555"/>
            </a:p>
          </p:txBody>
        </p:sp>
        <p:sp>
          <p:nvSpPr>
            <p:cNvPr id="59" name="Oval 7"/>
            <p:cNvSpPr>
              <a:spLocks noChangeArrowheads="1"/>
            </p:cNvSpPr>
            <p:nvPr/>
          </p:nvSpPr>
          <p:spPr bwMode="auto">
            <a:xfrm>
              <a:off x="1383" y="1185"/>
              <a:ext cx="39" cy="38"/>
            </a:xfrm>
            <a:prstGeom prst="ellipse">
              <a:avLst/>
            </a:prstGeom>
            <a:solidFill>
              <a:schemeClr val="bg1">
                <a:lumMod val="85000"/>
              </a:schemeClr>
            </a:solidFill>
            <a:ln w="9525">
              <a:noFill/>
              <a:round/>
            </a:ln>
          </p:spPr>
          <p:txBody>
            <a:bodyPr vert="horz" wrap="square" lIns="121920" tIns="60960" rIns="121920" bIns="60960" numCol="1" anchor="t" anchorCtr="0" compatLnSpc="1"/>
            <a:lstStyle/>
            <a:p>
              <a:endParaRPr lang="en-US" sz="3555"/>
            </a:p>
          </p:txBody>
        </p:sp>
        <p:sp>
          <p:nvSpPr>
            <p:cNvPr id="60" name="Rectangle 8"/>
            <p:cNvSpPr>
              <a:spLocks noChangeArrowheads="1"/>
            </p:cNvSpPr>
            <p:nvPr/>
          </p:nvSpPr>
          <p:spPr bwMode="auto">
            <a:xfrm>
              <a:off x="1371" y="2034"/>
              <a:ext cx="63" cy="65"/>
            </a:xfrm>
            <a:prstGeom prst="ellipse">
              <a:avLst/>
            </a:prstGeom>
            <a:solidFill>
              <a:schemeClr val="bg1">
                <a:lumMod val="85000"/>
              </a:schemeClr>
            </a:solidFill>
            <a:ln w="9525">
              <a:noFill/>
              <a:miter lim="800000"/>
            </a:ln>
          </p:spPr>
          <p:txBody>
            <a:bodyPr vert="horz" wrap="square" lIns="121920" tIns="60960" rIns="121920" bIns="60960" numCol="1" anchor="t" anchorCtr="0" compatLnSpc="1"/>
            <a:lstStyle/>
            <a:p>
              <a:endParaRPr lang="en-US" sz="3555"/>
            </a:p>
          </p:txBody>
        </p:sp>
        <p:sp>
          <p:nvSpPr>
            <p:cNvPr id="61" name="Freeform 9"/>
            <p:cNvSpPr/>
            <p:nvPr/>
          </p:nvSpPr>
          <p:spPr bwMode="auto">
            <a:xfrm>
              <a:off x="376" y="2152"/>
              <a:ext cx="2053" cy="173"/>
            </a:xfrm>
            <a:custGeom>
              <a:avLst/>
              <a:gdLst/>
              <a:ahLst/>
              <a:cxnLst>
                <a:cxn ang="0">
                  <a:pos x="264" y="0"/>
                </a:cxn>
                <a:cxn ang="0">
                  <a:pos x="1789" y="0"/>
                </a:cxn>
                <a:cxn ang="0">
                  <a:pos x="2053" y="173"/>
                </a:cxn>
                <a:cxn ang="0">
                  <a:pos x="0" y="173"/>
                </a:cxn>
                <a:cxn ang="0">
                  <a:pos x="264" y="0"/>
                </a:cxn>
              </a:cxnLst>
              <a:rect l="0" t="0" r="r" b="b"/>
              <a:pathLst>
                <a:path w="2053" h="173">
                  <a:moveTo>
                    <a:pt x="264" y="0"/>
                  </a:moveTo>
                  <a:lnTo>
                    <a:pt x="1789" y="0"/>
                  </a:lnTo>
                  <a:lnTo>
                    <a:pt x="2053" y="173"/>
                  </a:lnTo>
                  <a:lnTo>
                    <a:pt x="0" y="173"/>
                  </a:lnTo>
                  <a:lnTo>
                    <a:pt x="264" y="0"/>
                  </a:lnTo>
                  <a:close/>
                </a:path>
              </a:pathLst>
            </a:custGeom>
            <a:solidFill>
              <a:schemeClr val="tx1">
                <a:lumMod val="75000"/>
                <a:lumOff val="25000"/>
              </a:schemeClr>
            </a:solidFill>
            <a:ln w="9525">
              <a:noFill/>
              <a:round/>
            </a:ln>
          </p:spPr>
          <p:txBody>
            <a:bodyPr vert="horz" wrap="square" lIns="121920" tIns="60960" rIns="121920" bIns="60960" numCol="1" anchor="t" anchorCtr="0" compatLnSpc="1"/>
            <a:lstStyle/>
            <a:p>
              <a:endParaRPr lang="en-US" sz="3555"/>
            </a:p>
          </p:txBody>
        </p:sp>
        <p:sp>
          <p:nvSpPr>
            <p:cNvPr id="62" name="Freeform 10"/>
            <p:cNvSpPr/>
            <p:nvPr/>
          </p:nvSpPr>
          <p:spPr bwMode="auto">
            <a:xfrm>
              <a:off x="376" y="2325"/>
              <a:ext cx="2053" cy="97"/>
            </a:xfrm>
            <a:custGeom>
              <a:avLst/>
              <a:gdLst/>
              <a:ahLst/>
              <a:cxnLst>
                <a:cxn ang="0">
                  <a:pos x="0" y="0"/>
                </a:cxn>
                <a:cxn ang="0">
                  <a:pos x="1290" y="0"/>
                </a:cxn>
                <a:cxn ang="0">
                  <a:pos x="1290" y="38"/>
                </a:cxn>
                <a:cxn ang="0">
                  <a:pos x="1266" y="61"/>
                </a:cxn>
                <a:cxn ang="0">
                  <a:pos x="24" y="61"/>
                </a:cxn>
                <a:cxn ang="0">
                  <a:pos x="0" y="38"/>
                </a:cxn>
                <a:cxn ang="0">
                  <a:pos x="0" y="0"/>
                </a:cxn>
              </a:cxnLst>
              <a:rect l="0" t="0" r="r" b="b"/>
              <a:pathLst>
                <a:path w="1290" h="61">
                  <a:moveTo>
                    <a:pt x="0" y="0"/>
                  </a:moveTo>
                  <a:cubicBezTo>
                    <a:pt x="1290" y="0"/>
                    <a:pt x="1290" y="0"/>
                    <a:pt x="1290" y="0"/>
                  </a:cubicBezTo>
                  <a:cubicBezTo>
                    <a:pt x="1290" y="38"/>
                    <a:pt x="1290" y="38"/>
                    <a:pt x="1290" y="38"/>
                  </a:cubicBezTo>
                  <a:cubicBezTo>
                    <a:pt x="1290" y="51"/>
                    <a:pt x="1280" y="61"/>
                    <a:pt x="1266" y="61"/>
                  </a:cubicBezTo>
                  <a:cubicBezTo>
                    <a:pt x="24" y="61"/>
                    <a:pt x="24" y="61"/>
                    <a:pt x="24" y="61"/>
                  </a:cubicBezTo>
                  <a:cubicBezTo>
                    <a:pt x="11" y="61"/>
                    <a:pt x="0" y="51"/>
                    <a:pt x="0" y="38"/>
                  </a:cubicBezTo>
                  <a:lnTo>
                    <a:pt x="0" y="0"/>
                  </a:lnTo>
                  <a:close/>
                </a:path>
              </a:pathLst>
            </a:custGeom>
            <a:solidFill>
              <a:schemeClr val="tx1">
                <a:lumMod val="75000"/>
                <a:lumOff val="25000"/>
              </a:schemeClr>
            </a:solidFill>
            <a:ln w="9525">
              <a:noFill/>
              <a:round/>
            </a:ln>
          </p:spPr>
          <p:txBody>
            <a:bodyPr vert="horz" wrap="square" lIns="121920" tIns="60960" rIns="121920" bIns="60960" numCol="1" anchor="t" anchorCtr="0" compatLnSpc="1"/>
            <a:lstStyle/>
            <a:p>
              <a:endParaRPr lang="en-US" sz="3555"/>
            </a:p>
          </p:txBody>
        </p:sp>
        <p:sp>
          <p:nvSpPr>
            <p:cNvPr id="63" name="Rectangle 11"/>
            <p:cNvSpPr>
              <a:spLocks noChangeArrowheads="1"/>
            </p:cNvSpPr>
            <p:nvPr/>
          </p:nvSpPr>
          <p:spPr bwMode="auto">
            <a:xfrm>
              <a:off x="1196" y="2376"/>
              <a:ext cx="413" cy="27"/>
            </a:xfrm>
            <a:prstGeom prst="roundRect">
              <a:avLst/>
            </a:prstGeom>
            <a:solidFill>
              <a:srgbClr val="707071"/>
            </a:solidFill>
            <a:ln w="9525">
              <a:noFill/>
              <a:miter lim="800000"/>
            </a:ln>
          </p:spPr>
          <p:txBody>
            <a:bodyPr vert="horz" wrap="square" lIns="121920" tIns="60960" rIns="121920" bIns="60960" numCol="1" anchor="t" anchorCtr="0" compatLnSpc="1"/>
            <a:lstStyle/>
            <a:p>
              <a:endParaRPr lang="en-US" sz="3555"/>
            </a:p>
          </p:txBody>
        </p:sp>
        <p:sp>
          <p:nvSpPr>
            <p:cNvPr id="64" name="Rectangle 12"/>
            <p:cNvSpPr>
              <a:spLocks noChangeArrowheads="1"/>
            </p:cNvSpPr>
            <p:nvPr/>
          </p:nvSpPr>
          <p:spPr bwMode="auto">
            <a:xfrm>
              <a:off x="376" y="2325"/>
              <a:ext cx="2053" cy="30"/>
            </a:xfrm>
            <a:prstGeom prst="rect">
              <a:avLst/>
            </a:prstGeom>
            <a:solidFill>
              <a:schemeClr val="bg1">
                <a:lumMod val="85000"/>
              </a:schemeClr>
            </a:solidFill>
            <a:ln w="9525">
              <a:noFill/>
              <a:miter lim="800000"/>
            </a:ln>
          </p:spPr>
          <p:txBody>
            <a:bodyPr vert="horz" wrap="square" lIns="121920" tIns="60960" rIns="121920" bIns="60960" numCol="1" anchor="t" anchorCtr="0" compatLnSpc="1"/>
            <a:lstStyle/>
            <a:p>
              <a:endParaRPr lang="en-US" sz="3555"/>
            </a:p>
          </p:txBody>
        </p:sp>
      </p:grpSp>
      <p:cxnSp>
        <p:nvCxnSpPr>
          <p:cNvPr id="71" name="Straight Connector 101"/>
          <p:cNvCxnSpPr/>
          <p:nvPr/>
        </p:nvCxnSpPr>
        <p:spPr>
          <a:xfrm>
            <a:off x="1042975" y="5199015"/>
            <a:ext cx="10106051"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75" name="Group 281"/>
          <p:cNvGrpSpPr/>
          <p:nvPr/>
        </p:nvGrpSpPr>
        <p:grpSpPr>
          <a:xfrm>
            <a:off x="1721029" y="2058549"/>
            <a:ext cx="3075606" cy="1530449"/>
            <a:chOff x="538789" y="1131575"/>
            <a:chExt cx="5819028" cy="2895601"/>
          </a:xfrm>
          <a:solidFill>
            <a:schemeClr val="bg1">
              <a:lumMod val="65000"/>
            </a:schemeClr>
          </a:solidFill>
        </p:grpSpPr>
        <p:grpSp>
          <p:nvGrpSpPr>
            <p:cNvPr id="76" name="Group 106"/>
            <p:cNvGrpSpPr/>
            <p:nvPr/>
          </p:nvGrpSpPr>
          <p:grpSpPr>
            <a:xfrm>
              <a:off x="2984512" y="2355983"/>
              <a:ext cx="1110006" cy="1241414"/>
              <a:chOff x="4097338" y="2217738"/>
              <a:chExt cx="1139825" cy="1274763"/>
            </a:xfrm>
            <a:grpFill/>
          </p:grpSpPr>
          <p:sp>
            <p:nvSpPr>
              <p:cNvPr id="268" name="Freeform 5"/>
              <p:cNvSpPr/>
              <p:nvPr/>
            </p:nvSpPr>
            <p:spPr bwMode="auto">
              <a:xfrm>
                <a:off x="5102225" y="3086100"/>
                <a:ext cx="120650" cy="233363"/>
              </a:xfrm>
              <a:custGeom>
                <a:avLst/>
                <a:gdLst/>
                <a:ahLst/>
                <a:cxnLst>
                  <a:cxn ang="0">
                    <a:pos x="9" y="114"/>
                  </a:cxn>
                  <a:cxn ang="0">
                    <a:pos x="18" y="94"/>
                  </a:cxn>
                  <a:cxn ang="0">
                    <a:pos x="11" y="71"/>
                  </a:cxn>
                  <a:cxn ang="0">
                    <a:pos x="40" y="43"/>
                  </a:cxn>
                  <a:cxn ang="0">
                    <a:pos x="71" y="13"/>
                  </a:cxn>
                  <a:cxn ang="0">
                    <a:pos x="73" y="0"/>
                  </a:cxn>
                  <a:cxn ang="0">
                    <a:pos x="91" y="42"/>
                  </a:cxn>
                  <a:cxn ang="0">
                    <a:pos x="91" y="49"/>
                  </a:cxn>
                  <a:cxn ang="0">
                    <a:pos x="84" y="47"/>
                  </a:cxn>
                  <a:cxn ang="0">
                    <a:pos x="64" y="126"/>
                  </a:cxn>
                  <a:cxn ang="0">
                    <a:pos x="25" y="175"/>
                  </a:cxn>
                  <a:cxn ang="0">
                    <a:pos x="5" y="151"/>
                  </a:cxn>
                  <a:cxn ang="0">
                    <a:pos x="5" y="140"/>
                  </a:cxn>
                  <a:cxn ang="0">
                    <a:pos x="0" y="122"/>
                  </a:cxn>
                  <a:cxn ang="0">
                    <a:pos x="9" y="114"/>
                  </a:cxn>
                </a:cxnLst>
                <a:rect l="0" t="0" r="r" b="b"/>
                <a:pathLst>
                  <a:path w="91" h="175">
                    <a:moveTo>
                      <a:pt x="9" y="114"/>
                    </a:moveTo>
                    <a:cubicBezTo>
                      <a:pt x="9" y="114"/>
                      <a:pt x="18" y="95"/>
                      <a:pt x="18" y="94"/>
                    </a:cubicBezTo>
                    <a:cubicBezTo>
                      <a:pt x="18" y="89"/>
                      <a:pt x="11" y="78"/>
                      <a:pt x="11" y="71"/>
                    </a:cubicBezTo>
                    <a:cubicBezTo>
                      <a:pt x="11" y="49"/>
                      <a:pt x="27" y="50"/>
                      <a:pt x="40" y="43"/>
                    </a:cubicBezTo>
                    <a:cubicBezTo>
                      <a:pt x="50" y="37"/>
                      <a:pt x="64" y="20"/>
                      <a:pt x="71" y="13"/>
                    </a:cubicBezTo>
                    <a:cubicBezTo>
                      <a:pt x="73" y="11"/>
                      <a:pt x="72" y="4"/>
                      <a:pt x="73" y="0"/>
                    </a:cubicBezTo>
                    <a:cubicBezTo>
                      <a:pt x="88" y="2"/>
                      <a:pt x="87" y="31"/>
                      <a:pt x="91" y="42"/>
                    </a:cubicBezTo>
                    <a:cubicBezTo>
                      <a:pt x="91" y="49"/>
                      <a:pt x="91" y="49"/>
                      <a:pt x="91" y="49"/>
                    </a:cubicBezTo>
                    <a:cubicBezTo>
                      <a:pt x="89" y="48"/>
                      <a:pt x="85" y="47"/>
                      <a:pt x="84" y="47"/>
                    </a:cubicBezTo>
                    <a:cubicBezTo>
                      <a:pt x="84" y="79"/>
                      <a:pt x="74" y="101"/>
                      <a:pt x="64" y="126"/>
                    </a:cubicBezTo>
                    <a:cubicBezTo>
                      <a:pt x="56" y="146"/>
                      <a:pt x="52" y="175"/>
                      <a:pt x="25" y="175"/>
                    </a:cubicBezTo>
                    <a:cubicBezTo>
                      <a:pt x="14" y="175"/>
                      <a:pt x="5" y="163"/>
                      <a:pt x="5" y="151"/>
                    </a:cubicBezTo>
                    <a:cubicBezTo>
                      <a:pt x="5" y="145"/>
                      <a:pt x="6" y="143"/>
                      <a:pt x="5" y="140"/>
                    </a:cubicBezTo>
                    <a:cubicBezTo>
                      <a:pt x="0" y="136"/>
                      <a:pt x="0" y="129"/>
                      <a:pt x="0" y="122"/>
                    </a:cubicBezTo>
                    <a:cubicBezTo>
                      <a:pt x="0" y="121"/>
                      <a:pt x="8" y="114"/>
                      <a:pt x="9" y="114"/>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69" name="Freeform 6"/>
              <p:cNvSpPr/>
              <p:nvPr/>
            </p:nvSpPr>
            <p:spPr bwMode="auto">
              <a:xfrm>
                <a:off x="4097338" y="2217738"/>
                <a:ext cx="1139825" cy="1274763"/>
              </a:xfrm>
              <a:custGeom>
                <a:avLst/>
                <a:gdLst/>
                <a:ahLst/>
                <a:cxnLst>
                  <a:cxn ang="0">
                    <a:pos x="499" y="66"/>
                  </a:cxn>
                  <a:cxn ang="0">
                    <a:pos x="527" y="81"/>
                  </a:cxn>
                  <a:cxn ang="0">
                    <a:pos x="609" y="86"/>
                  </a:cxn>
                  <a:cxn ang="0">
                    <a:pos x="644" y="89"/>
                  </a:cxn>
                  <a:cxn ang="0">
                    <a:pos x="644" y="136"/>
                  </a:cxn>
                  <a:cxn ang="0">
                    <a:pos x="620" y="115"/>
                  </a:cxn>
                  <a:cxn ang="0">
                    <a:pos x="679" y="223"/>
                  </a:cxn>
                  <a:cxn ang="0">
                    <a:pos x="699" y="267"/>
                  </a:cxn>
                  <a:cxn ang="0">
                    <a:pos x="730" y="310"/>
                  </a:cxn>
                  <a:cxn ang="0">
                    <a:pos x="755" y="348"/>
                  </a:cxn>
                  <a:cxn ang="0">
                    <a:pos x="787" y="359"/>
                  </a:cxn>
                  <a:cxn ang="0">
                    <a:pos x="853" y="346"/>
                  </a:cxn>
                  <a:cxn ang="0">
                    <a:pos x="826" y="425"/>
                  </a:cxn>
                  <a:cxn ang="0">
                    <a:pos x="719" y="541"/>
                  </a:cxn>
                  <a:cxn ang="0">
                    <a:pos x="708" y="600"/>
                  </a:cxn>
                  <a:cxn ang="0">
                    <a:pos x="721" y="638"/>
                  </a:cxn>
                  <a:cxn ang="0">
                    <a:pos x="720" y="676"/>
                  </a:cxn>
                  <a:cxn ang="0">
                    <a:pos x="660" y="745"/>
                  </a:cxn>
                  <a:cxn ang="0">
                    <a:pos x="659" y="788"/>
                  </a:cxn>
                  <a:cxn ang="0">
                    <a:pos x="643" y="816"/>
                  </a:cxn>
                  <a:cxn ang="0">
                    <a:pos x="627" y="846"/>
                  </a:cxn>
                  <a:cxn ang="0">
                    <a:pos x="592" y="902"/>
                  </a:cxn>
                  <a:cxn ang="0">
                    <a:pos x="538" y="946"/>
                  </a:cxn>
                  <a:cxn ang="0">
                    <a:pos x="512" y="944"/>
                  </a:cxn>
                  <a:cxn ang="0">
                    <a:pos x="452" y="949"/>
                  </a:cxn>
                  <a:cxn ang="0">
                    <a:pos x="440" y="929"/>
                  </a:cxn>
                  <a:cxn ang="0">
                    <a:pos x="431" y="893"/>
                  </a:cxn>
                  <a:cxn ang="0">
                    <a:pos x="395" y="789"/>
                  </a:cxn>
                  <a:cxn ang="0">
                    <a:pos x="360" y="708"/>
                  </a:cxn>
                  <a:cxn ang="0">
                    <a:pos x="382" y="621"/>
                  </a:cxn>
                  <a:cxn ang="0">
                    <a:pos x="364" y="558"/>
                  </a:cxn>
                  <a:cxn ang="0">
                    <a:pos x="337" y="490"/>
                  </a:cxn>
                  <a:cxn ang="0">
                    <a:pos x="342" y="461"/>
                  </a:cxn>
                  <a:cxn ang="0">
                    <a:pos x="295" y="443"/>
                  </a:cxn>
                  <a:cxn ang="0">
                    <a:pos x="206" y="433"/>
                  </a:cxn>
                  <a:cxn ang="0">
                    <a:pos x="164" y="434"/>
                  </a:cxn>
                  <a:cxn ang="0">
                    <a:pos x="109" y="439"/>
                  </a:cxn>
                  <a:cxn ang="0">
                    <a:pos x="40" y="369"/>
                  </a:cxn>
                  <a:cxn ang="0">
                    <a:pos x="7" y="338"/>
                  </a:cxn>
                  <a:cxn ang="0">
                    <a:pos x="7" y="324"/>
                  </a:cxn>
                  <a:cxn ang="0">
                    <a:pos x="18" y="269"/>
                  </a:cxn>
                  <a:cxn ang="0">
                    <a:pos x="22" y="199"/>
                  </a:cxn>
                  <a:cxn ang="0">
                    <a:pos x="77" y="132"/>
                  </a:cxn>
                  <a:cxn ang="0">
                    <a:pos x="104" y="77"/>
                  </a:cxn>
                  <a:cxn ang="0">
                    <a:pos x="141" y="36"/>
                  </a:cxn>
                  <a:cxn ang="0">
                    <a:pos x="187" y="35"/>
                  </a:cxn>
                  <a:cxn ang="0">
                    <a:pos x="273" y="6"/>
                  </a:cxn>
                  <a:cxn ang="0">
                    <a:pos x="307" y="4"/>
                  </a:cxn>
                  <a:cxn ang="0">
                    <a:pos x="338" y="0"/>
                  </a:cxn>
                  <a:cxn ang="0">
                    <a:pos x="358" y="6"/>
                  </a:cxn>
                  <a:cxn ang="0">
                    <a:pos x="357" y="27"/>
                  </a:cxn>
                  <a:cxn ang="0">
                    <a:pos x="371" y="64"/>
                  </a:cxn>
                  <a:cxn ang="0">
                    <a:pos x="455" y="100"/>
                  </a:cxn>
                  <a:cxn ang="0">
                    <a:pos x="464" y="84"/>
                  </a:cxn>
                  <a:cxn ang="0">
                    <a:pos x="490" y="66"/>
                  </a:cxn>
                </a:cxnLst>
                <a:rect l="0" t="0" r="r" b="b"/>
                <a:pathLst>
                  <a:path w="856" h="957">
                    <a:moveTo>
                      <a:pt x="490" y="66"/>
                    </a:moveTo>
                    <a:cubicBezTo>
                      <a:pt x="499" y="66"/>
                      <a:pt x="499" y="66"/>
                      <a:pt x="499" y="66"/>
                    </a:cubicBezTo>
                    <a:cubicBezTo>
                      <a:pt x="499" y="73"/>
                      <a:pt x="504" y="74"/>
                      <a:pt x="506" y="77"/>
                    </a:cubicBezTo>
                    <a:cubicBezTo>
                      <a:pt x="510" y="82"/>
                      <a:pt x="520" y="78"/>
                      <a:pt x="527" y="81"/>
                    </a:cubicBezTo>
                    <a:cubicBezTo>
                      <a:pt x="541" y="86"/>
                      <a:pt x="561" y="93"/>
                      <a:pt x="576" y="93"/>
                    </a:cubicBezTo>
                    <a:cubicBezTo>
                      <a:pt x="591" y="93"/>
                      <a:pt x="595" y="86"/>
                      <a:pt x="609" y="86"/>
                    </a:cubicBezTo>
                    <a:cubicBezTo>
                      <a:pt x="617" y="86"/>
                      <a:pt x="622" y="92"/>
                      <a:pt x="632" y="92"/>
                    </a:cubicBezTo>
                    <a:cubicBezTo>
                      <a:pt x="638" y="92"/>
                      <a:pt x="638" y="90"/>
                      <a:pt x="644" y="89"/>
                    </a:cubicBezTo>
                    <a:cubicBezTo>
                      <a:pt x="647" y="96"/>
                      <a:pt x="653" y="102"/>
                      <a:pt x="653" y="111"/>
                    </a:cubicBezTo>
                    <a:cubicBezTo>
                      <a:pt x="653" y="115"/>
                      <a:pt x="646" y="131"/>
                      <a:pt x="644" y="136"/>
                    </a:cubicBezTo>
                    <a:cubicBezTo>
                      <a:pt x="635" y="135"/>
                      <a:pt x="627" y="115"/>
                      <a:pt x="620" y="107"/>
                    </a:cubicBezTo>
                    <a:cubicBezTo>
                      <a:pt x="620" y="115"/>
                      <a:pt x="620" y="115"/>
                      <a:pt x="620" y="115"/>
                    </a:cubicBezTo>
                    <a:cubicBezTo>
                      <a:pt x="662" y="189"/>
                      <a:pt x="662" y="189"/>
                      <a:pt x="662" y="189"/>
                    </a:cubicBezTo>
                    <a:cubicBezTo>
                      <a:pt x="659" y="198"/>
                      <a:pt x="673" y="218"/>
                      <a:pt x="679" y="223"/>
                    </a:cubicBezTo>
                    <a:cubicBezTo>
                      <a:pt x="679" y="246"/>
                      <a:pt x="679" y="246"/>
                      <a:pt x="679" y="246"/>
                    </a:cubicBezTo>
                    <a:cubicBezTo>
                      <a:pt x="684" y="258"/>
                      <a:pt x="692" y="258"/>
                      <a:pt x="699" y="267"/>
                    </a:cubicBezTo>
                    <a:cubicBezTo>
                      <a:pt x="707" y="278"/>
                      <a:pt x="702" y="289"/>
                      <a:pt x="710" y="297"/>
                    </a:cubicBezTo>
                    <a:cubicBezTo>
                      <a:pt x="717" y="304"/>
                      <a:pt x="722" y="305"/>
                      <a:pt x="730" y="310"/>
                    </a:cubicBezTo>
                    <a:cubicBezTo>
                      <a:pt x="737" y="316"/>
                      <a:pt x="741" y="334"/>
                      <a:pt x="755" y="334"/>
                    </a:cubicBezTo>
                    <a:cubicBezTo>
                      <a:pt x="755" y="341"/>
                      <a:pt x="759" y="343"/>
                      <a:pt x="755" y="348"/>
                    </a:cubicBezTo>
                    <a:cubicBezTo>
                      <a:pt x="761" y="352"/>
                      <a:pt x="767" y="366"/>
                      <a:pt x="774" y="366"/>
                    </a:cubicBezTo>
                    <a:cubicBezTo>
                      <a:pt x="781" y="366"/>
                      <a:pt x="782" y="361"/>
                      <a:pt x="787" y="359"/>
                    </a:cubicBezTo>
                    <a:cubicBezTo>
                      <a:pt x="794" y="357"/>
                      <a:pt x="798" y="360"/>
                      <a:pt x="805" y="359"/>
                    </a:cubicBezTo>
                    <a:cubicBezTo>
                      <a:pt x="822" y="356"/>
                      <a:pt x="838" y="350"/>
                      <a:pt x="853" y="346"/>
                    </a:cubicBezTo>
                    <a:cubicBezTo>
                      <a:pt x="855" y="348"/>
                      <a:pt x="856" y="350"/>
                      <a:pt x="856" y="352"/>
                    </a:cubicBezTo>
                    <a:cubicBezTo>
                      <a:pt x="856" y="377"/>
                      <a:pt x="837" y="410"/>
                      <a:pt x="826" y="425"/>
                    </a:cubicBezTo>
                    <a:cubicBezTo>
                      <a:pt x="812" y="443"/>
                      <a:pt x="807" y="459"/>
                      <a:pt x="790" y="471"/>
                    </a:cubicBezTo>
                    <a:cubicBezTo>
                      <a:pt x="761" y="494"/>
                      <a:pt x="730" y="501"/>
                      <a:pt x="719" y="541"/>
                    </a:cubicBezTo>
                    <a:cubicBezTo>
                      <a:pt x="716" y="552"/>
                      <a:pt x="704" y="555"/>
                      <a:pt x="704" y="567"/>
                    </a:cubicBezTo>
                    <a:cubicBezTo>
                      <a:pt x="704" y="581"/>
                      <a:pt x="708" y="587"/>
                      <a:pt x="708" y="600"/>
                    </a:cubicBezTo>
                    <a:cubicBezTo>
                      <a:pt x="708" y="615"/>
                      <a:pt x="724" y="623"/>
                      <a:pt x="724" y="631"/>
                    </a:cubicBezTo>
                    <a:cubicBezTo>
                      <a:pt x="724" y="634"/>
                      <a:pt x="722" y="637"/>
                      <a:pt x="721" y="638"/>
                    </a:cubicBezTo>
                    <a:cubicBezTo>
                      <a:pt x="721" y="649"/>
                      <a:pt x="721" y="649"/>
                      <a:pt x="721" y="649"/>
                    </a:cubicBezTo>
                    <a:cubicBezTo>
                      <a:pt x="721" y="656"/>
                      <a:pt x="720" y="664"/>
                      <a:pt x="720" y="676"/>
                    </a:cubicBezTo>
                    <a:cubicBezTo>
                      <a:pt x="722" y="679"/>
                      <a:pt x="723" y="682"/>
                      <a:pt x="723" y="685"/>
                    </a:cubicBezTo>
                    <a:cubicBezTo>
                      <a:pt x="723" y="720"/>
                      <a:pt x="665" y="716"/>
                      <a:pt x="660" y="745"/>
                    </a:cubicBezTo>
                    <a:cubicBezTo>
                      <a:pt x="654" y="746"/>
                      <a:pt x="647" y="753"/>
                      <a:pt x="647" y="758"/>
                    </a:cubicBezTo>
                    <a:cubicBezTo>
                      <a:pt x="647" y="768"/>
                      <a:pt x="659" y="774"/>
                      <a:pt x="659" y="788"/>
                    </a:cubicBezTo>
                    <a:cubicBezTo>
                      <a:pt x="659" y="795"/>
                      <a:pt x="658" y="809"/>
                      <a:pt x="656" y="813"/>
                    </a:cubicBezTo>
                    <a:cubicBezTo>
                      <a:pt x="653" y="817"/>
                      <a:pt x="646" y="815"/>
                      <a:pt x="643" y="816"/>
                    </a:cubicBezTo>
                    <a:cubicBezTo>
                      <a:pt x="632" y="822"/>
                      <a:pt x="626" y="826"/>
                      <a:pt x="621" y="837"/>
                    </a:cubicBezTo>
                    <a:cubicBezTo>
                      <a:pt x="624" y="839"/>
                      <a:pt x="627" y="842"/>
                      <a:pt x="627" y="846"/>
                    </a:cubicBezTo>
                    <a:cubicBezTo>
                      <a:pt x="627" y="859"/>
                      <a:pt x="615" y="868"/>
                      <a:pt x="610" y="874"/>
                    </a:cubicBezTo>
                    <a:cubicBezTo>
                      <a:pt x="600" y="883"/>
                      <a:pt x="599" y="893"/>
                      <a:pt x="592" y="902"/>
                    </a:cubicBezTo>
                    <a:cubicBezTo>
                      <a:pt x="581" y="916"/>
                      <a:pt x="576" y="929"/>
                      <a:pt x="558" y="938"/>
                    </a:cubicBezTo>
                    <a:cubicBezTo>
                      <a:pt x="550" y="941"/>
                      <a:pt x="539" y="938"/>
                      <a:pt x="538" y="946"/>
                    </a:cubicBezTo>
                    <a:cubicBezTo>
                      <a:pt x="532" y="946"/>
                      <a:pt x="529" y="949"/>
                      <a:pt x="525" y="949"/>
                    </a:cubicBezTo>
                    <a:cubicBezTo>
                      <a:pt x="520" y="949"/>
                      <a:pt x="517" y="944"/>
                      <a:pt x="512" y="944"/>
                    </a:cubicBezTo>
                    <a:cubicBezTo>
                      <a:pt x="494" y="944"/>
                      <a:pt x="483" y="957"/>
                      <a:pt x="466" y="957"/>
                    </a:cubicBezTo>
                    <a:cubicBezTo>
                      <a:pt x="459" y="957"/>
                      <a:pt x="455" y="953"/>
                      <a:pt x="452" y="949"/>
                    </a:cubicBezTo>
                    <a:cubicBezTo>
                      <a:pt x="449" y="949"/>
                      <a:pt x="449" y="950"/>
                      <a:pt x="448" y="951"/>
                    </a:cubicBezTo>
                    <a:cubicBezTo>
                      <a:pt x="448" y="942"/>
                      <a:pt x="443" y="932"/>
                      <a:pt x="440" y="929"/>
                    </a:cubicBezTo>
                    <a:cubicBezTo>
                      <a:pt x="443" y="925"/>
                      <a:pt x="445" y="922"/>
                      <a:pt x="445" y="917"/>
                    </a:cubicBezTo>
                    <a:cubicBezTo>
                      <a:pt x="445" y="910"/>
                      <a:pt x="433" y="897"/>
                      <a:pt x="431" y="893"/>
                    </a:cubicBezTo>
                    <a:cubicBezTo>
                      <a:pt x="415" y="866"/>
                      <a:pt x="395" y="840"/>
                      <a:pt x="395" y="801"/>
                    </a:cubicBezTo>
                    <a:cubicBezTo>
                      <a:pt x="395" y="794"/>
                      <a:pt x="395" y="792"/>
                      <a:pt x="395" y="789"/>
                    </a:cubicBezTo>
                    <a:cubicBezTo>
                      <a:pt x="395" y="783"/>
                      <a:pt x="389" y="781"/>
                      <a:pt x="386" y="774"/>
                    </a:cubicBezTo>
                    <a:cubicBezTo>
                      <a:pt x="374" y="754"/>
                      <a:pt x="360" y="737"/>
                      <a:pt x="360" y="708"/>
                    </a:cubicBezTo>
                    <a:cubicBezTo>
                      <a:pt x="360" y="677"/>
                      <a:pt x="388" y="670"/>
                      <a:pt x="388" y="646"/>
                    </a:cubicBezTo>
                    <a:cubicBezTo>
                      <a:pt x="388" y="635"/>
                      <a:pt x="384" y="631"/>
                      <a:pt x="382" y="621"/>
                    </a:cubicBezTo>
                    <a:cubicBezTo>
                      <a:pt x="379" y="602"/>
                      <a:pt x="376" y="596"/>
                      <a:pt x="371" y="585"/>
                    </a:cubicBezTo>
                    <a:cubicBezTo>
                      <a:pt x="368" y="576"/>
                      <a:pt x="370" y="566"/>
                      <a:pt x="364" y="558"/>
                    </a:cubicBezTo>
                    <a:cubicBezTo>
                      <a:pt x="352" y="544"/>
                      <a:pt x="327" y="528"/>
                      <a:pt x="327" y="508"/>
                    </a:cubicBezTo>
                    <a:cubicBezTo>
                      <a:pt x="327" y="503"/>
                      <a:pt x="334" y="492"/>
                      <a:pt x="337" y="490"/>
                    </a:cubicBezTo>
                    <a:cubicBezTo>
                      <a:pt x="336" y="486"/>
                      <a:pt x="337" y="485"/>
                      <a:pt x="337" y="483"/>
                    </a:cubicBezTo>
                    <a:cubicBezTo>
                      <a:pt x="337" y="478"/>
                      <a:pt x="337" y="465"/>
                      <a:pt x="342" y="461"/>
                    </a:cubicBezTo>
                    <a:cubicBezTo>
                      <a:pt x="337" y="451"/>
                      <a:pt x="329" y="443"/>
                      <a:pt x="314" y="443"/>
                    </a:cubicBezTo>
                    <a:cubicBezTo>
                      <a:pt x="306" y="443"/>
                      <a:pt x="299" y="443"/>
                      <a:pt x="295" y="443"/>
                    </a:cubicBezTo>
                    <a:cubicBezTo>
                      <a:pt x="282" y="443"/>
                      <a:pt x="279" y="417"/>
                      <a:pt x="261" y="417"/>
                    </a:cubicBezTo>
                    <a:cubicBezTo>
                      <a:pt x="239" y="417"/>
                      <a:pt x="223" y="427"/>
                      <a:pt x="206" y="433"/>
                    </a:cubicBezTo>
                    <a:cubicBezTo>
                      <a:pt x="199" y="435"/>
                      <a:pt x="197" y="440"/>
                      <a:pt x="191" y="440"/>
                    </a:cubicBezTo>
                    <a:cubicBezTo>
                      <a:pt x="184" y="440"/>
                      <a:pt x="173" y="434"/>
                      <a:pt x="164" y="434"/>
                    </a:cubicBezTo>
                    <a:cubicBezTo>
                      <a:pt x="147" y="434"/>
                      <a:pt x="139" y="443"/>
                      <a:pt x="122" y="443"/>
                    </a:cubicBezTo>
                    <a:cubicBezTo>
                      <a:pt x="117" y="443"/>
                      <a:pt x="111" y="440"/>
                      <a:pt x="109" y="439"/>
                    </a:cubicBezTo>
                    <a:cubicBezTo>
                      <a:pt x="97" y="430"/>
                      <a:pt x="71" y="415"/>
                      <a:pt x="62" y="401"/>
                    </a:cubicBezTo>
                    <a:cubicBezTo>
                      <a:pt x="53" y="388"/>
                      <a:pt x="51" y="377"/>
                      <a:pt x="40" y="369"/>
                    </a:cubicBezTo>
                    <a:cubicBezTo>
                      <a:pt x="37" y="366"/>
                      <a:pt x="13" y="346"/>
                      <a:pt x="13" y="344"/>
                    </a:cubicBezTo>
                    <a:cubicBezTo>
                      <a:pt x="11" y="341"/>
                      <a:pt x="10" y="340"/>
                      <a:pt x="7" y="338"/>
                    </a:cubicBezTo>
                    <a:cubicBezTo>
                      <a:pt x="9" y="338"/>
                      <a:pt x="9" y="338"/>
                      <a:pt x="9" y="338"/>
                    </a:cubicBezTo>
                    <a:cubicBezTo>
                      <a:pt x="9" y="331"/>
                      <a:pt x="7" y="328"/>
                      <a:pt x="7" y="324"/>
                    </a:cubicBezTo>
                    <a:cubicBezTo>
                      <a:pt x="7" y="317"/>
                      <a:pt x="3" y="315"/>
                      <a:pt x="0" y="309"/>
                    </a:cubicBezTo>
                    <a:cubicBezTo>
                      <a:pt x="10" y="304"/>
                      <a:pt x="18" y="280"/>
                      <a:pt x="18" y="269"/>
                    </a:cubicBezTo>
                    <a:cubicBezTo>
                      <a:pt x="18" y="250"/>
                      <a:pt x="10" y="238"/>
                      <a:pt x="10" y="220"/>
                    </a:cubicBezTo>
                    <a:cubicBezTo>
                      <a:pt x="10" y="211"/>
                      <a:pt x="20" y="206"/>
                      <a:pt x="22" y="199"/>
                    </a:cubicBezTo>
                    <a:cubicBezTo>
                      <a:pt x="28" y="182"/>
                      <a:pt x="41" y="158"/>
                      <a:pt x="52" y="144"/>
                    </a:cubicBezTo>
                    <a:cubicBezTo>
                      <a:pt x="58" y="135"/>
                      <a:pt x="69" y="136"/>
                      <a:pt x="77" y="132"/>
                    </a:cubicBezTo>
                    <a:cubicBezTo>
                      <a:pt x="84" y="128"/>
                      <a:pt x="95" y="119"/>
                      <a:pt x="97" y="112"/>
                    </a:cubicBezTo>
                    <a:cubicBezTo>
                      <a:pt x="102" y="96"/>
                      <a:pt x="96" y="89"/>
                      <a:pt x="104" y="77"/>
                    </a:cubicBezTo>
                    <a:cubicBezTo>
                      <a:pt x="116" y="63"/>
                      <a:pt x="131" y="49"/>
                      <a:pt x="142" y="36"/>
                    </a:cubicBezTo>
                    <a:cubicBezTo>
                      <a:pt x="141" y="36"/>
                      <a:pt x="141" y="36"/>
                      <a:pt x="141" y="36"/>
                    </a:cubicBezTo>
                    <a:cubicBezTo>
                      <a:pt x="145" y="31"/>
                      <a:pt x="146" y="27"/>
                      <a:pt x="150" y="24"/>
                    </a:cubicBezTo>
                    <a:cubicBezTo>
                      <a:pt x="161" y="32"/>
                      <a:pt x="172" y="35"/>
                      <a:pt x="187" y="35"/>
                    </a:cubicBezTo>
                    <a:cubicBezTo>
                      <a:pt x="197" y="35"/>
                      <a:pt x="198" y="29"/>
                      <a:pt x="204" y="27"/>
                    </a:cubicBezTo>
                    <a:cubicBezTo>
                      <a:pt x="221" y="18"/>
                      <a:pt x="254" y="6"/>
                      <a:pt x="273" y="6"/>
                    </a:cubicBezTo>
                    <a:cubicBezTo>
                      <a:pt x="280" y="6"/>
                      <a:pt x="285" y="10"/>
                      <a:pt x="289" y="10"/>
                    </a:cubicBezTo>
                    <a:cubicBezTo>
                      <a:pt x="294" y="10"/>
                      <a:pt x="301" y="4"/>
                      <a:pt x="307" y="4"/>
                    </a:cubicBezTo>
                    <a:cubicBezTo>
                      <a:pt x="313" y="4"/>
                      <a:pt x="316" y="7"/>
                      <a:pt x="321" y="7"/>
                    </a:cubicBezTo>
                    <a:cubicBezTo>
                      <a:pt x="329" y="7"/>
                      <a:pt x="330" y="0"/>
                      <a:pt x="338" y="0"/>
                    </a:cubicBezTo>
                    <a:cubicBezTo>
                      <a:pt x="347" y="0"/>
                      <a:pt x="344" y="8"/>
                      <a:pt x="351" y="8"/>
                    </a:cubicBezTo>
                    <a:cubicBezTo>
                      <a:pt x="354" y="8"/>
                      <a:pt x="355" y="6"/>
                      <a:pt x="358" y="6"/>
                    </a:cubicBezTo>
                    <a:cubicBezTo>
                      <a:pt x="358" y="12"/>
                      <a:pt x="351" y="11"/>
                      <a:pt x="351" y="17"/>
                    </a:cubicBezTo>
                    <a:cubicBezTo>
                      <a:pt x="351" y="21"/>
                      <a:pt x="357" y="23"/>
                      <a:pt x="357" y="27"/>
                    </a:cubicBezTo>
                    <a:cubicBezTo>
                      <a:pt x="357" y="33"/>
                      <a:pt x="351" y="37"/>
                      <a:pt x="351" y="44"/>
                    </a:cubicBezTo>
                    <a:cubicBezTo>
                      <a:pt x="351" y="55"/>
                      <a:pt x="363" y="64"/>
                      <a:pt x="371" y="64"/>
                    </a:cubicBezTo>
                    <a:cubicBezTo>
                      <a:pt x="377" y="64"/>
                      <a:pt x="380" y="64"/>
                      <a:pt x="384" y="64"/>
                    </a:cubicBezTo>
                    <a:cubicBezTo>
                      <a:pt x="412" y="64"/>
                      <a:pt x="423" y="100"/>
                      <a:pt x="455" y="100"/>
                    </a:cubicBezTo>
                    <a:cubicBezTo>
                      <a:pt x="459" y="100"/>
                      <a:pt x="464" y="95"/>
                      <a:pt x="464" y="93"/>
                    </a:cubicBezTo>
                    <a:cubicBezTo>
                      <a:pt x="464" y="90"/>
                      <a:pt x="464" y="87"/>
                      <a:pt x="464" y="84"/>
                    </a:cubicBezTo>
                    <a:cubicBezTo>
                      <a:pt x="464" y="70"/>
                      <a:pt x="475" y="70"/>
                      <a:pt x="488" y="66"/>
                    </a:cubicBezTo>
                    <a:lnTo>
                      <a:pt x="490" y="66"/>
                    </a:lnTo>
                    <a:close/>
                  </a:path>
                </a:pathLst>
              </a:custGeom>
              <a:grpFill/>
              <a:ln w="9525">
                <a:noFill/>
                <a:round/>
              </a:ln>
            </p:spPr>
            <p:txBody>
              <a:bodyPr vert="horz" wrap="square" lIns="121920" tIns="60960" rIns="121920" bIns="60960" numCol="1" anchor="t" anchorCtr="0" compatLnSpc="1"/>
              <a:lstStyle/>
              <a:p>
                <a:endParaRPr lang="en-US" sz="3555"/>
              </a:p>
            </p:txBody>
          </p:sp>
        </p:grpSp>
        <p:grpSp>
          <p:nvGrpSpPr>
            <p:cNvPr id="77" name="Group 109"/>
            <p:cNvGrpSpPr/>
            <p:nvPr/>
          </p:nvGrpSpPr>
          <p:grpSpPr>
            <a:xfrm>
              <a:off x="1945621" y="2801222"/>
              <a:ext cx="759071" cy="1225954"/>
              <a:chOff x="3030538" y="2674938"/>
              <a:chExt cx="779463" cy="1258888"/>
            </a:xfrm>
            <a:grpFill/>
          </p:grpSpPr>
          <p:sp>
            <p:nvSpPr>
              <p:cNvPr id="266" name="Freeform 22"/>
              <p:cNvSpPr/>
              <p:nvPr/>
            </p:nvSpPr>
            <p:spPr bwMode="auto">
              <a:xfrm>
                <a:off x="3541713" y="2881313"/>
                <a:ext cx="39688" cy="31750"/>
              </a:xfrm>
              <a:custGeom>
                <a:avLst/>
                <a:gdLst/>
                <a:ahLst/>
                <a:cxnLst>
                  <a:cxn ang="0">
                    <a:pos x="10" y="0"/>
                  </a:cxn>
                  <a:cxn ang="0">
                    <a:pos x="20" y="4"/>
                  </a:cxn>
                  <a:cxn ang="0">
                    <a:pos x="27" y="5"/>
                  </a:cxn>
                  <a:cxn ang="0">
                    <a:pos x="30" y="9"/>
                  </a:cxn>
                  <a:cxn ang="0">
                    <a:pos x="18" y="23"/>
                  </a:cxn>
                  <a:cxn ang="0">
                    <a:pos x="0" y="11"/>
                  </a:cxn>
                  <a:cxn ang="0">
                    <a:pos x="9" y="0"/>
                  </a:cxn>
                  <a:cxn ang="0">
                    <a:pos x="10" y="0"/>
                  </a:cxn>
                </a:cxnLst>
                <a:rect l="0" t="0" r="r" b="b"/>
                <a:pathLst>
                  <a:path w="30" h="23">
                    <a:moveTo>
                      <a:pt x="10" y="0"/>
                    </a:moveTo>
                    <a:cubicBezTo>
                      <a:pt x="13" y="1"/>
                      <a:pt x="16" y="4"/>
                      <a:pt x="20" y="4"/>
                    </a:cubicBezTo>
                    <a:cubicBezTo>
                      <a:pt x="21" y="9"/>
                      <a:pt x="25" y="5"/>
                      <a:pt x="27" y="5"/>
                    </a:cubicBezTo>
                    <a:cubicBezTo>
                      <a:pt x="29" y="5"/>
                      <a:pt x="30" y="8"/>
                      <a:pt x="30" y="9"/>
                    </a:cubicBezTo>
                    <a:cubicBezTo>
                      <a:pt x="30" y="12"/>
                      <a:pt x="23" y="23"/>
                      <a:pt x="18" y="23"/>
                    </a:cubicBezTo>
                    <a:cubicBezTo>
                      <a:pt x="11" y="23"/>
                      <a:pt x="0" y="15"/>
                      <a:pt x="0" y="11"/>
                    </a:cubicBezTo>
                    <a:cubicBezTo>
                      <a:pt x="0" y="4"/>
                      <a:pt x="3" y="0"/>
                      <a:pt x="9" y="0"/>
                    </a:cubicBezTo>
                    <a:cubicBezTo>
                      <a:pt x="9" y="0"/>
                      <a:pt x="10" y="0"/>
                      <a:pt x="10"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67" name="Freeform 23"/>
              <p:cNvSpPr/>
              <p:nvPr/>
            </p:nvSpPr>
            <p:spPr bwMode="auto">
              <a:xfrm>
                <a:off x="3030538" y="2674938"/>
                <a:ext cx="779463" cy="1258888"/>
              </a:xfrm>
              <a:custGeom>
                <a:avLst/>
                <a:gdLst/>
                <a:ahLst/>
                <a:cxnLst>
                  <a:cxn ang="0">
                    <a:pos x="46" y="91"/>
                  </a:cxn>
                  <a:cxn ang="0">
                    <a:pos x="51" y="51"/>
                  </a:cxn>
                  <a:cxn ang="0">
                    <a:pos x="59" y="46"/>
                  </a:cxn>
                  <a:cxn ang="0">
                    <a:pos x="82" y="18"/>
                  </a:cxn>
                  <a:cxn ang="0">
                    <a:pos x="128" y="6"/>
                  </a:cxn>
                  <a:cxn ang="0">
                    <a:pos x="126" y="42"/>
                  </a:cxn>
                  <a:cxn ang="0">
                    <a:pos x="136" y="13"/>
                  </a:cxn>
                  <a:cxn ang="0">
                    <a:pos x="146" y="5"/>
                  </a:cxn>
                  <a:cxn ang="0">
                    <a:pos x="194" y="24"/>
                  </a:cxn>
                  <a:cxn ang="0">
                    <a:pos x="227" y="20"/>
                  </a:cxn>
                  <a:cxn ang="0">
                    <a:pos x="233" y="26"/>
                  </a:cxn>
                  <a:cxn ang="0">
                    <a:pos x="270" y="50"/>
                  </a:cxn>
                  <a:cxn ang="0">
                    <a:pos x="328" y="84"/>
                  </a:cxn>
                  <a:cxn ang="0">
                    <a:pos x="354" y="89"/>
                  </a:cxn>
                  <a:cxn ang="0">
                    <a:pos x="389" y="130"/>
                  </a:cxn>
                  <a:cxn ang="0">
                    <a:pos x="383" y="170"/>
                  </a:cxn>
                  <a:cxn ang="0">
                    <a:pos x="403" y="185"/>
                  </a:cxn>
                  <a:cxn ang="0">
                    <a:pos x="454" y="175"/>
                  </a:cxn>
                  <a:cxn ang="0">
                    <a:pos x="467" y="191"/>
                  </a:cxn>
                  <a:cxn ang="0">
                    <a:pos x="513" y="191"/>
                  </a:cxn>
                  <a:cxn ang="0">
                    <a:pos x="575" y="220"/>
                  </a:cxn>
                  <a:cxn ang="0">
                    <a:pos x="549" y="310"/>
                  </a:cxn>
                  <a:cxn ang="0">
                    <a:pos x="532" y="374"/>
                  </a:cxn>
                  <a:cxn ang="0">
                    <a:pos x="522" y="405"/>
                  </a:cxn>
                  <a:cxn ang="0">
                    <a:pos x="485" y="449"/>
                  </a:cxn>
                  <a:cxn ang="0">
                    <a:pos x="429" y="474"/>
                  </a:cxn>
                  <a:cxn ang="0">
                    <a:pos x="412" y="524"/>
                  </a:cxn>
                  <a:cxn ang="0">
                    <a:pos x="388" y="559"/>
                  </a:cxn>
                  <a:cxn ang="0">
                    <a:pos x="311" y="614"/>
                  </a:cxn>
                  <a:cxn ang="0">
                    <a:pos x="297" y="619"/>
                  </a:cxn>
                  <a:cxn ang="0">
                    <a:pos x="308" y="654"/>
                  </a:cxn>
                  <a:cxn ang="0">
                    <a:pos x="244" y="677"/>
                  </a:cxn>
                  <a:cxn ang="0">
                    <a:pos x="240" y="707"/>
                  </a:cxn>
                  <a:cxn ang="0">
                    <a:pos x="205" y="711"/>
                  </a:cxn>
                  <a:cxn ang="0">
                    <a:pos x="225" y="730"/>
                  </a:cxn>
                  <a:cxn ang="0">
                    <a:pos x="214" y="739"/>
                  </a:cxn>
                  <a:cxn ang="0">
                    <a:pos x="178" y="787"/>
                  </a:cxn>
                  <a:cxn ang="0">
                    <a:pos x="176" y="846"/>
                  </a:cxn>
                  <a:cxn ang="0">
                    <a:pos x="161" y="884"/>
                  </a:cxn>
                  <a:cxn ang="0">
                    <a:pos x="200" y="935"/>
                  </a:cxn>
                  <a:cxn ang="0">
                    <a:pos x="169" y="945"/>
                  </a:cxn>
                  <a:cxn ang="0">
                    <a:pos x="127" y="921"/>
                  </a:cxn>
                  <a:cxn ang="0">
                    <a:pos x="92" y="903"/>
                  </a:cxn>
                  <a:cxn ang="0">
                    <a:pos x="93" y="889"/>
                  </a:cxn>
                  <a:cxn ang="0">
                    <a:pos x="84" y="857"/>
                  </a:cxn>
                  <a:cxn ang="0">
                    <a:pos x="82" y="791"/>
                  </a:cxn>
                  <a:cxn ang="0">
                    <a:pos x="86" y="782"/>
                  </a:cxn>
                  <a:cxn ang="0">
                    <a:pos x="112" y="718"/>
                  </a:cxn>
                  <a:cxn ang="0">
                    <a:pos x="95" y="708"/>
                  </a:cxn>
                  <a:cxn ang="0">
                    <a:pos x="102" y="680"/>
                  </a:cxn>
                  <a:cxn ang="0">
                    <a:pos x="114" y="626"/>
                  </a:cxn>
                  <a:cxn ang="0">
                    <a:pos x="124" y="562"/>
                  </a:cxn>
                  <a:cxn ang="0">
                    <a:pos x="136" y="494"/>
                  </a:cxn>
                  <a:cxn ang="0">
                    <a:pos x="143" y="434"/>
                  </a:cxn>
                  <a:cxn ang="0">
                    <a:pos x="104" y="370"/>
                  </a:cxn>
                  <a:cxn ang="0">
                    <a:pos x="62" y="330"/>
                  </a:cxn>
                  <a:cxn ang="0">
                    <a:pos x="28" y="261"/>
                  </a:cxn>
                  <a:cxn ang="0">
                    <a:pos x="11" y="242"/>
                  </a:cxn>
                  <a:cxn ang="0">
                    <a:pos x="18" y="191"/>
                  </a:cxn>
                  <a:cxn ang="0">
                    <a:pos x="14" y="148"/>
                  </a:cxn>
                  <a:cxn ang="0">
                    <a:pos x="47" y="106"/>
                  </a:cxn>
                </a:cxnLst>
                <a:rect l="0" t="0" r="r" b="b"/>
                <a:pathLst>
                  <a:path w="586" h="945">
                    <a:moveTo>
                      <a:pt x="49" y="103"/>
                    </a:moveTo>
                    <a:cubicBezTo>
                      <a:pt x="49" y="102"/>
                      <a:pt x="49" y="101"/>
                      <a:pt x="49" y="100"/>
                    </a:cubicBezTo>
                    <a:cubicBezTo>
                      <a:pt x="49" y="97"/>
                      <a:pt x="46" y="94"/>
                      <a:pt x="46" y="91"/>
                    </a:cubicBezTo>
                    <a:cubicBezTo>
                      <a:pt x="46" y="85"/>
                      <a:pt x="48" y="84"/>
                      <a:pt x="48" y="79"/>
                    </a:cubicBezTo>
                    <a:cubicBezTo>
                      <a:pt x="48" y="70"/>
                      <a:pt x="40" y="71"/>
                      <a:pt x="40" y="63"/>
                    </a:cubicBezTo>
                    <a:cubicBezTo>
                      <a:pt x="40" y="57"/>
                      <a:pt x="49" y="55"/>
                      <a:pt x="51" y="51"/>
                    </a:cubicBezTo>
                    <a:cubicBezTo>
                      <a:pt x="55" y="52"/>
                      <a:pt x="53" y="52"/>
                      <a:pt x="57" y="51"/>
                    </a:cubicBezTo>
                    <a:cubicBezTo>
                      <a:pt x="57" y="50"/>
                      <a:pt x="57" y="49"/>
                      <a:pt x="57" y="48"/>
                    </a:cubicBezTo>
                    <a:cubicBezTo>
                      <a:pt x="57" y="48"/>
                      <a:pt x="58" y="46"/>
                      <a:pt x="59" y="46"/>
                    </a:cubicBezTo>
                    <a:cubicBezTo>
                      <a:pt x="59" y="42"/>
                      <a:pt x="64" y="40"/>
                      <a:pt x="66" y="39"/>
                    </a:cubicBezTo>
                    <a:cubicBezTo>
                      <a:pt x="69" y="37"/>
                      <a:pt x="69" y="31"/>
                      <a:pt x="70" y="28"/>
                    </a:cubicBezTo>
                    <a:cubicBezTo>
                      <a:pt x="72" y="21"/>
                      <a:pt x="76" y="19"/>
                      <a:pt x="82" y="18"/>
                    </a:cubicBezTo>
                    <a:cubicBezTo>
                      <a:pt x="93" y="14"/>
                      <a:pt x="100" y="12"/>
                      <a:pt x="111" y="9"/>
                    </a:cubicBezTo>
                    <a:cubicBezTo>
                      <a:pt x="117" y="7"/>
                      <a:pt x="118" y="0"/>
                      <a:pt x="124" y="0"/>
                    </a:cubicBezTo>
                    <a:cubicBezTo>
                      <a:pt x="126" y="0"/>
                      <a:pt x="128" y="5"/>
                      <a:pt x="128" y="6"/>
                    </a:cubicBezTo>
                    <a:cubicBezTo>
                      <a:pt x="128" y="9"/>
                      <a:pt x="125" y="11"/>
                      <a:pt x="123" y="11"/>
                    </a:cubicBezTo>
                    <a:cubicBezTo>
                      <a:pt x="122" y="18"/>
                      <a:pt x="119" y="25"/>
                      <a:pt x="119" y="29"/>
                    </a:cubicBezTo>
                    <a:cubicBezTo>
                      <a:pt x="119" y="34"/>
                      <a:pt x="122" y="42"/>
                      <a:pt x="126" y="42"/>
                    </a:cubicBezTo>
                    <a:cubicBezTo>
                      <a:pt x="128" y="42"/>
                      <a:pt x="131" y="37"/>
                      <a:pt x="131" y="35"/>
                    </a:cubicBezTo>
                    <a:cubicBezTo>
                      <a:pt x="131" y="30"/>
                      <a:pt x="125" y="27"/>
                      <a:pt x="125" y="21"/>
                    </a:cubicBezTo>
                    <a:cubicBezTo>
                      <a:pt x="125" y="15"/>
                      <a:pt x="132" y="16"/>
                      <a:pt x="136" y="13"/>
                    </a:cubicBezTo>
                    <a:cubicBezTo>
                      <a:pt x="147" y="13"/>
                      <a:pt x="147" y="13"/>
                      <a:pt x="147" y="13"/>
                    </a:cubicBezTo>
                    <a:cubicBezTo>
                      <a:pt x="145" y="8"/>
                      <a:pt x="139" y="10"/>
                      <a:pt x="139" y="5"/>
                    </a:cubicBezTo>
                    <a:cubicBezTo>
                      <a:pt x="146" y="5"/>
                      <a:pt x="146" y="5"/>
                      <a:pt x="146" y="5"/>
                    </a:cubicBezTo>
                    <a:cubicBezTo>
                      <a:pt x="148" y="12"/>
                      <a:pt x="158" y="14"/>
                      <a:pt x="165" y="16"/>
                    </a:cubicBezTo>
                    <a:cubicBezTo>
                      <a:pt x="165" y="20"/>
                      <a:pt x="167" y="23"/>
                      <a:pt x="170" y="24"/>
                    </a:cubicBezTo>
                    <a:cubicBezTo>
                      <a:pt x="177" y="24"/>
                      <a:pt x="190" y="24"/>
                      <a:pt x="194" y="24"/>
                    </a:cubicBezTo>
                    <a:cubicBezTo>
                      <a:pt x="194" y="28"/>
                      <a:pt x="199" y="29"/>
                      <a:pt x="203" y="29"/>
                    </a:cubicBezTo>
                    <a:cubicBezTo>
                      <a:pt x="209" y="28"/>
                      <a:pt x="214" y="28"/>
                      <a:pt x="216" y="22"/>
                    </a:cubicBezTo>
                    <a:cubicBezTo>
                      <a:pt x="217" y="21"/>
                      <a:pt x="226" y="21"/>
                      <a:pt x="227" y="20"/>
                    </a:cubicBezTo>
                    <a:cubicBezTo>
                      <a:pt x="232" y="20"/>
                      <a:pt x="240" y="21"/>
                      <a:pt x="240" y="21"/>
                    </a:cubicBezTo>
                    <a:cubicBezTo>
                      <a:pt x="238" y="23"/>
                      <a:pt x="234" y="23"/>
                      <a:pt x="233" y="22"/>
                    </a:cubicBezTo>
                    <a:cubicBezTo>
                      <a:pt x="233" y="26"/>
                      <a:pt x="233" y="26"/>
                      <a:pt x="233" y="26"/>
                    </a:cubicBezTo>
                    <a:cubicBezTo>
                      <a:pt x="236" y="32"/>
                      <a:pt x="245" y="33"/>
                      <a:pt x="252" y="36"/>
                    </a:cubicBezTo>
                    <a:cubicBezTo>
                      <a:pt x="258" y="37"/>
                      <a:pt x="256" y="44"/>
                      <a:pt x="258" y="50"/>
                    </a:cubicBezTo>
                    <a:cubicBezTo>
                      <a:pt x="270" y="50"/>
                      <a:pt x="270" y="50"/>
                      <a:pt x="270" y="50"/>
                    </a:cubicBezTo>
                    <a:cubicBezTo>
                      <a:pt x="279" y="58"/>
                      <a:pt x="283" y="57"/>
                      <a:pt x="288" y="68"/>
                    </a:cubicBezTo>
                    <a:cubicBezTo>
                      <a:pt x="289" y="70"/>
                      <a:pt x="293" y="70"/>
                      <a:pt x="295" y="70"/>
                    </a:cubicBezTo>
                    <a:cubicBezTo>
                      <a:pt x="298" y="83"/>
                      <a:pt x="316" y="81"/>
                      <a:pt x="328" y="84"/>
                    </a:cubicBezTo>
                    <a:cubicBezTo>
                      <a:pt x="340" y="84"/>
                      <a:pt x="340" y="84"/>
                      <a:pt x="340" y="84"/>
                    </a:cubicBezTo>
                    <a:cubicBezTo>
                      <a:pt x="343" y="85"/>
                      <a:pt x="350" y="89"/>
                      <a:pt x="354" y="89"/>
                    </a:cubicBezTo>
                    <a:cubicBezTo>
                      <a:pt x="354" y="89"/>
                      <a:pt x="354" y="89"/>
                      <a:pt x="354" y="89"/>
                    </a:cubicBezTo>
                    <a:cubicBezTo>
                      <a:pt x="355" y="89"/>
                      <a:pt x="356" y="89"/>
                      <a:pt x="357" y="89"/>
                    </a:cubicBezTo>
                    <a:cubicBezTo>
                      <a:pt x="364" y="89"/>
                      <a:pt x="373" y="104"/>
                      <a:pt x="381" y="106"/>
                    </a:cubicBezTo>
                    <a:cubicBezTo>
                      <a:pt x="381" y="111"/>
                      <a:pt x="386" y="125"/>
                      <a:pt x="389" y="130"/>
                    </a:cubicBezTo>
                    <a:cubicBezTo>
                      <a:pt x="391" y="134"/>
                      <a:pt x="397" y="134"/>
                      <a:pt x="397" y="139"/>
                    </a:cubicBezTo>
                    <a:cubicBezTo>
                      <a:pt x="390" y="148"/>
                      <a:pt x="377" y="152"/>
                      <a:pt x="377" y="165"/>
                    </a:cubicBezTo>
                    <a:cubicBezTo>
                      <a:pt x="377" y="170"/>
                      <a:pt x="381" y="169"/>
                      <a:pt x="383" y="170"/>
                    </a:cubicBezTo>
                    <a:cubicBezTo>
                      <a:pt x="387" y="172"/>
                      <a:pt x="390" y="176"/>
                      <a:pt x="390" y="180"/>
                    </a:cubicBezTo>
                    <a:cubicBezTo>
                      <a:pt x="401" y="180"/>
                      <a:pt x="401" y="180"/>
                      <a:pt x="401" y="180"/>
                    </a:cubicBezTo>
                    <a:cubicBezTo>
                      <a:pt x="401" y="182"/>
                      <a:pt x="402" y="185"/>
                      <a:pt x="403" y="185"/>
                    </a:cubicBezTo>
                    <a:cubicBezTo>
                      <a:pt x="405" y="185"/>
                      <a:pt x="407" y="182"/>
                      <a:pt x="408" y="180"/>
                    </a:cubicBezTo>
                    <a:cubicBezTo>
                      <a:pt x="413" y="173"/>
                      <a:pt x="418" y="164"/>
                      <a:pt x="425" y="164"/>
                    </a:cubicBezTo>
                    <a:cubicBezTo>
                      <a:pt x="433" y="164"/>
                      <a:pt x="449" y="172"/>
                      <a:pt x="454" y="175"/>
                    </a:cubicBezTo>
                    <a:cubicBezTo>
                      <a:pt x="458" y="178"/>
                      <a:pt x="462" y="177"/>
                      <a:pt x="463" y="180"/>
                    </a:cubicBezTo>
                    <a:cubicBezTo>
                      <a:pt x="464" y="184"/>
                      <a:pt x="464" y="187"/>
                      <a:pt x="464" y="191"/>
                    </a:cubicBezTo>
                    <a:cubicBezTo>
                      <a:pt x="467" y="191"/>
                      <a:pt x="467" y="191"/>
                      <a:pt x="467" y="191"/>
                    </a:cubicBezTo>
                    <a:cubicBezTo>
                      <a:pt x="471" y="190"/>
                      <a:pt x="472" y="186"/>
                      <a:pt x="476" y="186"/>
                    </a:cubicBezTo>
                    <a:cubicBezTo>
                      <a:pt x="486" y="186"/>
                      <a:pt x="487" y="194"/>
                      <a:pt x="496" y="194"/>
                    </a:cubicBezTo>
                    <a:cubicBezTo>
                      <a:pt x="513" y="191"/>
                      <a:pt x="513" y="191"/>
                      <a:pt x="513" y="191"/>
                    </a:cubicBezTo>
                    <a:cubicBezTo>
                      <a:pt x="521" y="193"/>
                      <a:pt x="529" y="196"/>
                      <a:pt x="534" y="198"/>
                    </a:cubicBezTo>
                    <a:cubicBezTo>
                      <a:pt x="538" y="205"/>
                      <a:pt x="551" y="217"/>
                      <a:pt x="558" y="220"/>
                    </a:cubicBezTo>
                    <a:cubicBezTo>
                      <a:pt x="565" y="221"/>
                      <a:pt x="569" y="219"/>
                      <a:pt x="575" y="220"/>
                    </a:cubicBezTo>
                    <a:cubicBezTo>
                      <a:pt x="584" y="223"/>
                      <a:pt x="586" y="232"/>
                      <a:pt x="586" y="242"/>
                    </a:cubicBezTo>
                    <a:cubicBezTo>
                      <a:pt x="586" y="274"/>
                      <a:pt x="568" y="283"/>
                      <a:pt x="556" y="301"/>
                    </a:cubicBezTo>
                    <a:cubicBezTo>
                      <a:pt x="553" y="305"/>
                      <a:pt x="551" y="306"/>
                      <a:pt x="549" y="310"/>
                    </a:cubicBezTo>
                    <a:cubicBezTo>
                      <a:pt x="544" y="317"/>
                      <a:pt x="540" y="317"/>
                      <a:pt x="535" y="322"/>
                    </a:cubicBezTo>
                    <a:cubicBezTo>
                      <a:pt x="529" y="328"/>
                      <a:pt x="535" y="343"/>
                      <a:pt x="535" y="353"/>
                    </a:cubicBezTo>
                    <a:cubicBezTo>
                      <a:pt x="535" y="361"/>
                      <a:pt x="532" y="369"/>
                      <a:pt x="532" y="374"/>
                    </a:cubicBezTo>
                    <a:cubicBezTo>
                      <a:pt x="532" y="377"/>
                      <a:pt x="530" y="378"/>
                      <a:pt x="530" y="380"/>
                    </a:cubicBezTo>
                    <a:cubicBezTo>
                      <a:pt x="528" y="382"/>
                      <a:pt x="524" y="386"/>
                      <a:pt x="524" y="390"/>
                    </a:cubicBezTo>
                    <a:cubicBezTo>
                      <a:pt x="524" y="394"/>
                      <a:pt x="523" y="403"/>
                      <a:pt x="522" y="405"/>
                    </a:cubicBezTo>
                    <a:cubicBezTo>
                      <a:pt x="515" y="415"/>
                      <a:pt x="513" y="419"/>
                      <a:pt x="506" y="428"/>
                    </a:cubicBezTo>
                    <a:cubicBezTo>
                      <a:pt x="505" y="431"/>
                      <a:pt x="505" y="436"/>
                      <a:pt x="504" y="438"/>
                    </a:cubicBezTo>
                    <a:cubicBezTo>
                      <a:pt x="502" y="443"/>
                      <a:pt x="492" y="449"/>
                      <a:pt x="485" y="449"/>
                    </a:cubicBezTo>
                    <a:cubicBezTo>
                      <a:pt x="476" y="449"/>
                      <a:pt x="470" y="449"/>
                      <a:pt x="463" y="452"/>
                    </a:cubicBezTo>
                    <a:cubicBezTo>
                      <a:pt x="461" y="453"/>
                      <a:pt x="460" y="455"/>
                      <a:pt x="459" y="457"/>
                    </a:cubicBezTo>
                    <a:cubicBezTo>
                      <a:pt x="448" y="467"/>
                      <a:pt x="437" y="461"/>
                      <a:pt x="429" y="474"/>
                    </a:cubicBezTo>
                    <a:cubicBezTo>
                      <a:pt x="426" y="479"/>
                      <a:pt x="420" y="479"/>
                      <a:pt x="416" y="483"/>
                    </a:cubicBezTo>
                    <a:cubicBezTo>
                      <a:pt x="411" y="489"/>
                      <a:pt x="412" y="495"/>
                      <a:pt x="412" y="503"/>
                    </a:cubicBezTo>
                    <a:cubicBezTo>
                      <a:pt x="412" y="524"/>
                      <a:pt x="412" y="524"/>
                      <a:pt x="412" y="524"/>
                    </a:cubicBezTo>
                    <a:cubicBezTo>
                      <a:pt x="403" y="528"/>
                      <a:pt x="398" y="536"/>
                      <a:pt x="394" y="545"/>
                    </a:cubicBezTo>
                    <a:cubicBezTo>
                      <a:pt x="394" y="545"/>
                      <a:pt x="394" y="545"/>
                      <a:pt x="394" y="545"/>
                    </a:cubicBezTo>
                    <a:cubicBezTo>
                      <a:pt x="391" y="550"/>
                      <a:pt x="391" y="553"/>
                      <a:pt x="388" y="559"/>
                    </a:cubicBezTo>
                    <a:cubicBezTo>
                      <a:pt x="380" y="571"/>
                      <a:pt x="371" y="572"/>
                      <a:pt x="364" y="584"/>
                    </a:cubicBezTo>
                    <a:cubicBezTo>
                      <a:pt x="355" y="597"/>
                      <a:pt x="351" y="619"/>
                      <a:pt x="331" y="619"/>
                    </a:cubicBezTo>
                    <a:cubicBezTo>
                      <a:pt x="324" y="619"/>
                      <a:pt x="314" y="614"/>
                      <a:pt x="311" y="614"/>
                    </a:cubicBezTo>
                    <a:cubicBezTo>
                      <a:pt x="305" y="614"/>
                      <a:pt x="299" y="609"/>
                      <a:pt x="293" y="609"/>
                    </a:cubicBezTo>
                    <a:cubicBezTo>
                      <a:pt x="291" y="609"/>
                      <a:pt x="289" y="610"/>
                      <a:pt x="289" y="611"/>
                    </a:cubicBezTo>
                    <a:cubicBezTo>
                      <a:pt x="289" y="615"/>
                      <a:pt x="296" y="617"/>
                      <a:pt x="297" y="619"/>
                    </a:cubicBezTo>
                    <a:cubicBezTo>
                      <a:pt x="300" y="622"/>
                      <a:pt x="300" y="627"/>
                      <a:pt x="302" y="632"/>
                    </a:cubicBezTo>
                    <a:cubicBezTo>
                      <a:pt x="304" y="637"/>
                      <a:pt x="311" y="637"/>
                      <a:pt x="311" y="642"/>
                    </a:cubicBezTo>
                    <a:cubicBezTo>
                      <a:pt x="311" y="647"/>
                      <a:pt x="311" y="650"/>
                      <a:pt x="308" y="654"/>
                    </a:cubicBezTo>
                    <a:cubicBezTo>
                      <a:pt x="304" y="660"/>
                      <a:pt x="301" y="663"/>
                      <a:pt x="297" y="667"/>
                    </a:cubicBezTo>
                    <a:cubicBezTo>
                      <a:pt x="289" y="675"/>
                      <a:pt x="280" y="673"/>
                      <a:pt x="270" y="676"/>
                    </a:cubicBezTo>
                    <a:cubicBezTo>
                      <a:pt x="263" y="678"/>
                      <a:pt x="248" y="673"/>
                      <a:pt x="244" y="677"/>
                    </a:cubicBezTo>
                    <a:cubicBezTo>
                      <a:pt x="238" y="683"/>
                      <a:pt x="243" y="696"/>
                      <a:pt x="240" y="703"/>
                    </a:cubicBezTo>
                    <a:cubicBezTo>
                      <a:pt x="240" y="702"/>
                      <a:pt x="240" y="702"/>
                      <a:pt x="240" y="702"/>
                    </a:cubicBezTo>
                    <a:cubicBezTo>
                      <a:pt x="240" y="703"/>
                      <a:pt x="240" y="706"/>
                      <a:pt x="240" y="707"/>
                    </a:cubicBezTo>
                    <a:cubicBezTo>
                      <a:pt x="240" y="709"/>
                      <a:pt x="233" y="712"/>
                      <a:pt x="229" y="712"/>
                    </a:cubicBezTo>
                    <a:cubicBezTo>
                      <a:pt x="220" y="712"/>
                      <a:pt x="218" y="706"/>
                      <a:pt x="210" y="706"/>
                    </a:cubicBezTo>
                    <a:cubicBezTo>
                      <a:pt x="207" y="706"/>
                      <a:pt x="205" y="709"/>
                      <a:pt x="205" y="711"/>
                    </a:cubicBezTo>
                    <a:cubicBezTo>
                      <a:pt x="205" y="717"/>
                      <a:pt x="211" y="729"/>
                      <a:pt x="214" y="729"/>
                    </a:cubicBezTo>
                    <a:cubicBezTo>
                      <a:pt x="217" y="729"/>
                      <a:pt x="219" y="726"/>
                      <a:pt x="221" y="726"/>
                    </a:cubicBezTo>
                    <a:cubicBezTo>
                      <a:pt x="222" y="728"/>
                      <a:pt x="225" y="728"/>
                      <a:pt x="225" y="730"/>
                    </a:cubicBezTo>
                    <a:cubicBezTo>
                      <a:pt x="225" y="733"/>
                      <a:pt x="221" y="736"/>
                      <a:pt x="220" y="736"/>
                    </a:cubicBezTo>
                    <a:cubicBezTo>
                      <a:pt x="215" y="736"/>
                      <a:pt x="213" y="732"/>
                      <a:pt x="209" y="732"/>
                    </a:cubicBezTo>
                    <a:cubicBezTo>
                      <a:pt x="209" y="737"/>
                      <a:pt x="211" y="738"/>
                      <a:pt x="214" y="739"/>
                    </a:cubicBezTo>
                    <a:cubicBezTo>
                      <a:pt x="206" y="747"/>
                      <a:pt x="206" y="755"/>
                      <a:pt x="203" y="766"/>
                    </a:cubicBezTo>
                    <a:cubicBezTo>
                      <a:pt x="202" y="770"/>
                      <a:pt x="194" y="771"/>
                      <a:pt x="191" y="771"/>
                    </a:cubicBezTo>
                    <a:cubicBezTo>
                      <a:pt x="184" y="773"/>
                      <a:pt x="178" y="779"/>
                      <a:pt x="178" y="787"/>
                    </a:cubicBezTo>
                    <a:cubicBezTo>
                      <a:pt x="178" y="804"/>
                      <a:pt x="198" y="798"/>
                      <a:pt x="198" y="811"/>
                    </a:cubicBezTo>
                    <a:cubicBezTo>
                      <a:pt x="198" y="824"/>
                      <a:pt x="187" y="825"/>
                      <a:pt x="181" y="831"/>
                    </a:cubicBezTo>
                    <a:cubicBezTo>
                      <a:pt x="177" y="835"/>
                      <a:pt x="178" y="841"/>
                      <a:pt x="176" y="846"/>
                    </a:cubicBezTo>
                    <a:cubicBezTo>
                      <a:pt x="173" y="852"/>
                      <a:pt x="166" y="850"/>
                      <a:pt x="162" y="854"/>
                    </a:cubicBezTo>
                    <a:cubicBezTo>
                      <a:pt x="156" y="859"/>
                      <a:pt x="154" y="865"/>
                      <a:pt x="154" y="874"/>
                    </a:cubicBezTo>
                    <a:cubicBezTo>
                      <a:pt x="154" y="878"/>
                      <a:pt x="158" y="883"/>
                      <a:pt x="161" y="884"/>
                    </a:cubicBezTo>
                    <a:cubicBezTo>
                      <a:pt x="169" y="888"/>
                      <a:pt x="168" y="908"/>
                      <a:pt x="174" y="914"/>
                    </a:cubicBezTo>
                    <a:cubicBezTo>
                      <a:pt x="184" y="924"/>
                      <a:pt x="196" y="928"/>
                      <a:pt x="207" y="934"/>
                    </a:cubicBezTo>
                    <a:cubicBezTo>
                      <a:pt x="206" y="936"/>
                      <a:pt x="203" y="935"/>
                      <a:pt x="200" y="935"/>
                    </a:cubicBezTo>
                    <a:cubicBezTo>
                      <a:pt x="194" y="935"/>
                      <a:pt x="183" y="943"/>
                      <a:pt x="179" y="943"/>
                    </a:cubicBezTo>
                    <a:cubicBezTo>
                      <a:pt x="176" y="943"/>
                      <a:pt x="176" y="943"/>
                      <a:pt x="174" y="943"/>
                    </a:cubicBezTo>
                    <a:cubicBezTo>
                      <a:pt x="173" y="943"/>
                      <a:pt x="171" y="945"/>
                      <a:pt x="169" y="945"/>
                    </a:cubicBezTo>
                    <a:cubicBezTo>
                      <a:pt x="165" y="945"/>
                      <a:pt x="162" y="945"/>
                      <a:pt x="157" y="945"/>
                    </a:cubicBezTo>
                    <a:cubicBezTo>
                      <a:pt x="147" y="945"/>
                      <a:pt x="151" y="933"/>
                      <a:pt x="143" y="931"/>
                    </a:cubicBezTo>
                    <a:cubicBezTo>
                      <a:pt x="137" y="929"/>
                      <a:pt x="127" y="929"/>
                      <a:pt x="127" y="921"/>
                    </a:cubicBezTo>
                    <a:cubicBezTo>
                      <a:pt x="124" y="921"/>
                      <a:pt x="122" y="921"/>
                      <a:pt x="119" y="921"/>
                    </a:cubicBezTo>
                    <a:cubicBezTo>
                      <a:pt x="115" y="921"/>
                      <a:pt x="114" y="917"/>
                      <a:pt x="114" y="915"/>
                    </a:cubicBezTo>
                    <a:cubicBezTo>
                      <a:pt x="102" y="915"/>
                      <a:pt x="98" y="909"/>
                      <a:pt x="92" y="903"/>
                    </a:cubicBezTo>
                    <a:cubicBezTo>
                      <a:pt x="91" y="902"/>
                      <a:pt x="88" y="900"/>
                      <a:pt x="88" y="899"/>
                    </a:cubicBezTo>
                    <a:cubicBezTo>
                      <a:pt x="88" y="895"/>
                      <a:pt x="96" y="895"/>
                      <a:pt x="97" y="891"/>
                    </a:cubicBezTo>
                    <a:cubicBezTo>
                      <a:pt x="95" y="891"/>
                      <a:pt x="94" y="890"/>
                      <a:pt x="93" y="889"/>
                    </a:cubicBezTo>
                    <a:cubicBezTo>
                      <a:pt x="94" y="887"/>
                      <a:pt x="96" y="884"/>
                      <a:pt x="96" y="882"/>
                    </a:cubicBezTo>
                    <a:cubicBezTo>
                      <a:pt x="96" y="871"/>
                      <a:pt x="84" y="873"/>
                      <a:pt x="84" y="863"/>
                    </a:cubicBezTo>
                    <a:cubicBezTo>
                      <a:pt x="84" y="860"/>
                      <a:pt x="84" y="859"/>
                      <a:pt x="84" y="857"/>
                    </a:cubicBezTo>
                    <a:cubicBezTo>
                      <a:pt x="84" y="848"/>
                      <a:pt x="78" y="832"/>
                      <a:pt x="78" y="825"/>
                    </a:cubicBezTo>
                    <a:cubicBezTo>
                      <a:pt x="78" y="817"/>
                      <a:pt x="88" y="814"/>
                      <a:pt x="88" y="807"/>
                    </a:cubicBezTo>
                    <a:cubicBezTo>
                      <a:pt x="88" y="803"/>
                      <a:pt x="83" y="796"/>
                      <a:pt x="82" y="791"/>
                    </a:cubicBezTo>
                    <a:cubicBezTo>
                      <a:pt x="82" y="787"/>
                      <a:pt x="82" y="787"/>
                      <a:pt x="82" y="787"/>
                    </a:cubicBezTo>
                    <a:cubicBezTo>
                      <a:pt x="82" y="787"/>
                      <a:pt x="82" y="787"/>
                      <a:pt x="82" y="787"/>
                    </a:cubicBezTo>
                    <a:cubicBezTo>
                      <a:pt x="82" y="784"/>
                      <a:pt x="84" y="782"/>
                      <a:pt x="86" y="782"/>
                    </a:cubicBezTo>
                    <a:cubicBezTo>
                      <a:pt x="94" y="782"/>
                      <a:pt x="91" y="790"/>
                      <a:pt x="98" y="790"/>
                    </a:cubicBezTo>
                    <a:cubicBezTo>
                      <a:pt x="112" y="725"/>
                      <a:pt x="112" y="725"/>
                      <a:pt x="112" y="725"/>
                    </a:cubicBezTo>
                    <a:cubicBezTo>
                      <a:pt x="112" y="718"/>
                      <a:pt x="112" y="718"/>
                      <a:pt x="112" y="718"/>
                    </a:cubicBezTo>
                    <a:cubicBezTo>
                      <a:pt x="111" y="718"/>
                      <a:pt x="109" y="717"/>
                      <a:pt x="108" y="718"/>
                    </a:cubicBezTo>
                    <a:cubicBezTo>
                      <a:pt x="105" y="719"/>
                      <a:pt x="105" y="723"/>
                      <a:pt x="102" y="723"/>
                    </a:cubicBezTo>
                    <a:cubicBezTo>
                      <a:pt x="98" y="723"/>
                      <a:pt x="95" y="713"/>
                      <a:pt x="95" y="708"/>
                    </a:cubicBezTo>
                    <a:cubicBezTo>
                      <a:pt x="95" y="699"/>
                      <a:pt x="98" y="696"/>
                      <a:pt x="100" y="688"/>
                    </a:cubicBezTo>
                    <a:cubicBezTo>
                      <a:pt x="103" y="688"/>
                      <a:pt x="104" y="687"/>
                      <a:pt x="104" y="685"/>
                    </a:cubicBezTo>
                    <a:cubicBezTo>
                      <a:pt x="104" y="683"/>
                      <a:pt x="102" y="680"/>
                      <a:pt x="102" y="680"/>
                    </a:cubicBezTo>
                    <a:cubicBezTo>
                      <a:pt x="100" y="680"/>
                      <a:pt x="99" y="668"/>
                      <a:pt x="99" y="665"/>
                    </a:cubicBezTo>
                    <a:cubicBezTo>
                      <a:pt x="99" y="655"/>
                      <a:pt x="106" y="645"/>
                      <a:pt x="109" y="639"/>
                    </a:cubicBezTo>
                    <a:cubicBezTo>
                      <a:pt x="111" y="635"/>
                      <a:pt x="112" y="629"/>
                      <a:pt x="114" y="626"/>
                    </a:cubicBezTo>
                    <a:cubicBezTo>
                      <a:pt x="116" y="624"/>
                      <a:pt x="118" y="625"/>
                      <a:pt x="118" y="623"/>
                    </a:cubicBezTo>
                    <a:cubicBezTo>
                      <a:pt x="121" y="613"/>
                      <a:pt x="121" y="605"/>
                      <a:pt x="124" y="595"/>
                    </a:cubicBezTo>
                    <a:cubicBezTo>
                      <a:pt x="124" y="562"/>
                      <a:pt x="124" y="562"/>
                      <a:pt x="124" y="562"/>
                    </a:cubicBezTo>
                    <a:cubicBezTo>
                      <a:pt x="121" y="554"/>
                      <a:pt x="126" y="548"/>
                      <a:pt x="126" y="541"/>
                    </a:cubicBezTo>
                    <a:cubicBezTo>
                      <a:pt x="126" y="524"/>
                      <a:pt x="136" y="513"/>
                      <a:pt x="136" y="498"/>
                    </a:cubicBezTo>
                    <a:cubicBezTo>
                      <a:pt x="136" y="497"/>
                      <a:pt x="136" y="495"/>
                      <a:pt x="136" y="494"/>
                    </a:cubicBezTo>
                    <a:cubicBezTo>
                      <a:pt x="136" y="491"/>
                      <a:pt x="138" y="483"/>
                      <a:pt x="139" y="478"/>
                    </a:cubicBezTo>
                    <a:cubicBezTo>
                      <a:pt x="139" y="465"/>
                      <a:pt x="139" y="465"/>
                      <a:pt x="139" y="459"/>
                    </a:cubicBezTo>
                    <a:cubicBezTo>
                      <a:pt x="139" y="453"/>
                      <a:pt x="143" y="441"/>
                      <a:pt x="143" y="434"/>
                    </a:cubicBezTo>
                    <a:cubicBezTo>
                      <a:pt x="143" y="429"/>
                      <a:pt x="141" y="403"/>
                      <a:pt x="140" y="399"/>
                    </a:cubicBezTo>
                    <a:cubicBezTo>
                      <a:pt x="136" y="388"/>
                      <a:pt x="128" y="381"/>
                      <a:pt x="121" y="377"/>
                    </a:cubicBezTo>
                    <a:cubicBezTo>
                      <a:pt x="114" y="374"/>
                      <a:pt x="109" y="375"/>
                      <a:pt x="104" y="370"/>
                    </a:cubicBezTo>
                    <a:cubicBezTo>
                      <a:pt x="99" y="365"/>
                      <a:pt x="96" y="363"/>
                      <a:pt x="90" y="362"/>
                    </a:cubicBezTo>
                    <a:cubicBezTo>
                      <a:pt x="78" y="358"/>
                      <a:pt x="72" y="351"/>
                      <a:pt x="64" y="343"/>
                    </a:cubicBezTo>
                    <a:cubicBezTo>
                      <a:pt x="60" y="340"/>
                      <a:pt x="62" y="335"/>
                      <a:pt x="62" y="330"/>
                    </a:cubicBezTo>
                    <a:cubicBezTo>
                      <a:pt x="62" y="323"/>
                      <a:pt x="55" y="319"/>
                      <a:pt x="53" y="313"/>
                    </a:cubicBezTo>
                    <a:cubicBezTo>
                      <a:pt x="50" y="302"/>
                      <a:pt x="41" y="294"/>
                      <a:pt x="38" y="285"/>
                    </a:cubicBezTo>
                    <a:cubicBezTo>
                      <a:pt x="35" y="275"/>
                      <a:pt x="32" y="269"/>
                      <a:pt x="28" y="261"/>
                    </a:cubicBezTo>
                    <a:cubicBezTo>
                      <a:pt x="27" y="258"/>
                      <a:pt x="24" y="259"/>
                      <a:pt x="23" y="257"/>
                    </a:cubicBezTo>
                    <a:cubicBezTo>
                      <a:pt x="20" y="254"/>
                      <a:pt x="19" y="248"/>
                      <a:pt x="17" y="245"/>
                    </a:cubicBezTo>
                    <a:cubicBezTo>
                      <a:pt x="16" y="242"/>
                      <a:pt x="12" y="243"/>
                      <a:pt x="11" y="242"/>
                    </a:cubicBezTo>
                    <a:cubicBezTo>
                      <a:pt x="6" y="237"/>
                      <a:pt x="0" y="228"/>
                      <a:pt x="0" y="220"/>
                    </a:cubicBezTo>
                    <a:cubicBezTo>
                      <a:pt x="0" y="215"/>
                      <a:pt x="3" y="209"/>
                      <a:pt x="5" y="207"/>
                    </a:cubicBezTo>
                    <a:cubicBezTo>
                      <a:pt x="8" y="200"/>
                      <a:pt x="16" y="198"/>
                      <a:pt x="18" y="191"/>
                    </a:cubicBezTo>
                    <a:cubicBezTo>
                      <a:pt x="14" y="189"/>
                      <a:pt x="15" y="191"/>
                      <a:pt x="12" y="191"/>
                    </a:cubicBezTo>
                    <a:cubicBezTo>
                      <a:pt x="5" y="191"/>
                      <a:pt x="5" y="182"/>
                      <a:pt x="5" y="176"/>
                    </a:cubicBezTo>
                    <a:cubicBezTo>
                      <a:pt x="5" y="166"/>
                      <a:pt x="16" y="168"/>
                      <a:pt x="14" y="148"/>
                    </a:cubicBezTo>
                    <a:cubicBezTo>
                      <a:pt x="26" y="148"/>
                      <a:pt x="29" y="136"/>
                      <a:pt x="32" y="129"/>
                    </a:cubicBezTo>
                    <a:cubicBezTo>
                      <a:pt x="37" y="119"/>
                      <a:pt x="49" y="123"/>
                      <a:pt x="51" y="111"/>
                    </a:cubicBezTo>
                    <a:cubicBezTo>
                      <a:pt x="49" y="110"/>
                      <a:pt x="47" y="107"/>
                      <a:pt x="47" y="106"/>
                    </a:cubicBezTo>
                    <a:cubicBezTo>
                      <a:pt x="49" y="103"/>
                      <a:pt x="49" y="103"/>
                      <a:pt x="49" y="103"/>
                    </a:cubicBezTo>
                    <a:close/>
                  </a:path>
                </a:pathLst>
              </a:custGeom>
              <a:grpFill/>
              <a:ln w="9525">
                <a:noFill/>
                <a:round/>
              </a:ln>
            </p:spPr>
            <p:txBody>
              <a:bodyPr vert="horz" wrap="square" lIns="121920" tIns="60960" rIns="121920" bIns="60960" numCol="1" anchor="t" anchorCtr="0" compatLnSpc="1"/>
              <a:lstStyle/>
              <a:p>
                <a:endParaRPr lang="en-US" sz="3555"/>
              </a:p>
            </p:txBody>
          </p:sp>
        </p:grpSp>
        <p:sp>
          <p:nvSpPr>
            <p:cNvPr id="78" name="Freeform 30"/>
            <p:cNvSpPr/>
            <p:nvPr/>
          </p:nvSpPr>
          <p:spPr bwMode="auto">
            <a:xfrm>
              <a:off x="3188580" y="2011231"/>
              <a:ext cx="6184" cy="7730"/>
            </a:xfrm>
            <a:custGeom>
              <a:avLst/>
              <a:gdLst/>
              <a:ahLst/>
              <a:cxnLst>
                <a:cxn ang="0">
                  <a:pos x="3" y="0"/>
                </a:cxn>
                <a:cxn ang="0">
                  <a:pos x="0" y="6"/>
                </a:cxn>
                <a:cxn ang="0">
                  <a:pos x="4" y="6"/>
                </a:cxn>
                <a:cxn ang="0">
                  <a:pos x="5" y="0"/>
                </a:cxn>
                <a:cxn ang="0">
                  <a:pos x="3" y="0"/>
                </a:cxn>
              </a:cxnLst>
              <a:rect l="0" t="0" r="r" b="b"/>
              <a:pathLst>
                <a:path w="5" h="6">
                  <a:moveTo>
                    <a:pt x="3" y="0"/>
                  </a:moveTo>
                  <a:cubicBezTo>
                    <a:pt x="0" y="2"/>
                    <a:pt x="0" y="3"/>
                    <a:pt x="0" y="6"/>
                  </a:cubicBezTo>
                  <a:cubicBezTo>
                    <a:pt x="2" y="6"/>
                    <a:pt x="4" y="6"/>
                    <a:pt x="4" y="6"/>
                  </a:cubicBezTo>
                  <a:cubicBezTo>
                    <a:pt x="4" y="3"/>
                    <a:pt x="5" y="2"/>
                    <a:pt x="5" y="0"/>
                  </a:cubicBezTo>
                  <a:cubicBezTo>
                    <a:pt x="4" y="0"/>
                    <a:pt x="3" y="0"/>
                    <a:pt x="3"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79" name="Freeform 163"/>
            <p:cNvSpPr/>
            <p:nvPr/>
          </p:nvSpPr>
          <p:spPr bwMode="auto">
            <a:xfrm>
              <a:off x="3426659" y="1318637"/>
              <a:ext cx="27827" cy="24736"/>
            </a:xfrm>
            <a:custGeom>
              <a:avLst/>
              <a:gdLst/>
              <a:ahLst/>
              <a:cxnLst>
                <a:cxn ang="0">
                  <a:pos x="7" y="0"/>
                </a:cxn>
                <a:cxn ang="0">
                  <a:pos x="22" y="19"/>
                </a:cxn>
                <a:cxn ang="0">
                  <a:pos x="8" y="0"/>
                </a:cxn>
                <a:cxn ang="0">
                  <a:pos x="8" y="1"/>
                </a:cxn>
                <a:cxn ang="0">
                  <a:pos x="7" y="0"/>
                </a:cxn>
              </a:cxnLst>
              <a:rect l="0" t="0" r="r" b="b"/>
              <a:pathLst>
                <a:path w="22" h="19">
                  <a:moveTo>
                    <a:pt x="7" y="0"/>
                  </a:moveTo>
                  <a:cubicBezTo>
                    <a:pt x="13" y="7"/>
                    <a:pt x="19" y="9"/>
                    <a:pt x="22" y="19"/>
                  </a:cubicBezTo>
                  <a:cubicBezTo>
                    <a:pt x="13" y="17"/>
                    <a:pt x="0" y="3"/>
                    <a:pt x="8" y="0"/>
                  </a:cubicBezTo>
                  <a:cubicBezTo>
                    <a:pt x="8" y="1"/>
                    <a:pt x="8" y="1"/>
                    <a:pt x="8" y="1"/>
                  </a:cubicBezTo>
                  <a:lnTo>
                    <a:pt x="7" y="0"/>
                  </a:lnTo>
                  <a:close/>
                </a:path>
              </a:pathLst>
            </a:custGeom>
            <a:grpFill/>
            <a:ln w="9525">
              <a:noFill/>
              <a:round/>
            </a:ln>
          </p:spPr>
          <p:txBody>
            <a:bodyPr vert="horz" wrap="square" lIns="121920" tIns="60960" rIns="121920" bIns="60960" numCol="1" anchor="t" anchorCtr="0" compatLnSpc="1"/>
            <a:lstStyle/>
            <a:p>
              <a:endParaRPr lang="en-US" sz="3555"/>
            </a:p>
          </p:txBody>
        </p:sp>
        <p:grpSp>
          <p:nvGrpSpPr>
            <p:cNvPr id="80" name="Group 114"/>
            <p:cNvGrpSpPr/>
            <p:nvPr/>
          </p:nvGrpSpPr>
          <p:grpSpPr>
            <a:xfrm>
              <a:off x="538789" y="1131575"/>
              <a:ext cx="2523022" cy="1757767"/>
              <a:chOff x="1585913" y="960438"/>
              <a:chExt cx="2590800" cy="1804987"/>
            </a:xfrm>
            <a:grpFill/>
          </p:grpSpPr>
          <p:sp>
            <p:nvSpPr>
              <p:cNvPr id="203" name="Freeform 21"/>
              <p:cNvSpPr/>
              <p:nvPr/>
            </p:nvSpPr>
            <p:spPr bwMode="auto">
              <a:xfrm>
                <a:off x="3359150" y="2703513"/>
                <a:ext cx="12700" cy="14288"/>
              </a:xfrm>
              <a:custGeom>
                <a:avLst/>
                <a:gdLst/>
                <a:ahLst/>
                <a:cxnLst>
                  <a:cxn ang="0">
                    <a:pos x="9" y="4"/>
                  </a:cxn>
                  <a:cxn ang="0">
                    <a:pos x="9" y="0"/>
                  </a:cxn>
                  <a:cxn ang="0">
                    <a:pos x="5" y="0"/>
                  </a:cxn>
                  <a:cxn ang="0">
                    <a:pos x="0" y="9"/>
                  </a:cxn>
                  <a:cxn ang="0">
                    <a:pos x="4" y="9"/>
                  </a:cxn>
                  <a:cxn ang="0">
                    <a:pos x="9" y="4"/>
                  </a:cxn>
                </a:cxnLst>
                <a:rect l="0" t="0" r="r" b="b"/>
                <a:pathLst>
                  <a:path w="9" h="11">
                    <a:moveTo>
                      <a:pt x="9" y="4"/>
                    </a:moveTo>
                    <a:cubicBezTo>
                      <a:pt x="9" y="0"/>
                      <a:pt x="9" y="0"/>
                      <a:pt x="9" y="0"/>
                    </a:cubicBezTo>
                    <a:cubicBezTo>
                      <a:pt x="8" y="0"/>
                      <a:pt x="6" y="0"/>
                      <a:pt x="5" y="0"/>
                    </a:cubicBezTo>
                    <a:cubicBezTo>
                      <a:pt x="2" y="0"/>
                      <a:pt x="0" y="5"/>
                      <a:pt x="0" y="9"/>
                    </a:cubicBezTo>
                    <a:cubicBezTo>
                      <a:pt x="0" y="11"/>
                      <a:pt x="2" y="9"/>
                      <a:pt x="4" y="9"/>
                    </a:cubicBezTo>
                    <a:cubicBezTo>
                      <a:pt x="6" y="9"/>
                      <a:pt x="8" y="5"/>
                      <a:pt x="9" y="4"/>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04" name="Freeform 39"/>
              <p:cNvSpPr/>
              <p:nvPr/>
            </p:nvSpPr>
            <p:spPr bwMode="auto">
              <a:xfrm>
                <a:off x="3989388" y="1552575"/>
                <a:ext cx="169863" cy="77788"/>
              </a:xfrm>
              <a:custGeom>
                <a:avLst/>
                <a:gdLst/>
                <a:ahLst/>
                <a:cxnLst>
                  <a:cxn ang="0">
                    <a:pos x="127" y="31"/>
                  </a:cxn>
                  <a:cxn ang="0">
                    <a:pos x="108" y="47"/>
                  </a:cxn>
                  <a:cxn ang="0">
                    <a:pos x="74" y="58"/>
                  </a:cxn>
                  <a:cxn ang="0">
                    <a:pos x="34" y="50"/>
                  </a:cxn>
                  <a:cxn ang="0">
                    <a:pos x="14" y="42"/>
                  </a:cxn>
                  <a:cxn ang="0">
                    <a:pos x="18" y="40"/>
                  </a:cxn>
                  <a:cxn ang="0">
                    <a:pos x="21" y="27"/>
                  </a:cxn>
                  <a:cxn ang="0">
                    <a:pos x="2" y="25"/>
                  </a:cxn>
                  <a:cxn ang="0">
                    <a:pos x="25" y="21"/>
                  </a:cxn>
                  <a:cxn ang="0">
                    <a:pos x="23" y="18"/>
                  </a:cxn>
                  <a:cxn ang="0">
                    <a:pos x="0" y="8"/>
                  </a:cxn>
                  <a:cxn ang="0">
                    <a:pos x="9" y="9"/>
                  </a:cxn>
                  <a:cxn ang="0">
                    <a:pos x="9" y="5"/>
                  </a:cxn>
                  <a:cxn ang="0">
                    <a:pos x="17" y="0"/>
                  </a:cxn>
                  <a:cxn ang="0">
                    <a:pos x="21" y="0"/>
                  </a:cxn>
                  <a:cxn ang="0">
                    <a:pos x="23" y="7"/>
                  </a:cxn>
                  <a:cxn ang="0">
                    <a:pos x="30" y="16"/>
                  </a:cxn>
                  <a:cxn ang="0">
                    <a:pos x="38" y="13"/>
                  </a:cxn>
                  <a:cxn ang="0">
                    <a:pos x="38" y="8"/>
                  </a:cxn>
                  <a:cxn ang="0">
                    <a:pos x="44" y="12"/>
                  </a:cxn>
                  <a:cxn ang="0">
                    <a:pos x="54" y="9"/>
                  </a:cxn>
                  <a:cxn ang="0">
                    <a:pos x="60" y="12"/>
                  </a:cxn>
                  <a:cxn ang="0">
                    <a:pos x="60" y="8"/>
                  </a:cxn>
                  <a:cxn ang="0">
                    <a:pos x="74" y="9"/>
                  </a:cxn>
                  <a:cxn ang="0">
                    <a:pos x="89" y="8"/>
                  </a:cxn>
                  <a:cxn ang="0">
                    <a:pos x="91" y="1"/>
                  </a:cxn>
                  <a:cxn ang="0">
                    <a:pos x="96" y="1"/>
                  </a:cxn>
                  <a:cxn ang="0">
                    <a:pos x="104" y="7"/>
                  </a:cxn>
                  <a:cxn ang="0">
                    <a:pos x="115" y="4"/>
                  </a:cxn>
                  <a:cxn ang="0">
                    <a:pos x="112" y="8"/>
                  </a:cxn>
                  <a:cxn ang="0">
                    <a:pos x="128" y="30"/>
                  </a:cxn>
                  <a:cxn ang="0">
                    <a:pos x="127" y="31"/>
                  </a:cxn>
                </a:cxnLst>
                <a:rect l="0" t="0" r="r" b="b"/>
                <a:pathLst>
                  <a:path w="128" h="58">
                    <a:moveTo>
                      <a:pt x="127" y="31"/>
                    </a:moveTo>
                    <a:cubicBezTo>
                      <a:pt x="124" y="38"/>
                      <a:pt x="113" y="45"/>
                      <a:pt x="108" y="47"/>
                    </a:cubicBezTo>
                    <a:cubicBezTo>
                      <a:pt x="97" y="51"/>
                      <a:pt x="89" y="58"/>
                      <a:pt x="74" y="58"/>
                    </a:cubicBezTo>
                    <a:cubicBezTo>
                      <a:pt x="57" y="58"/>
                      <a:pt x="46" y="54"/>
                      <a:pt x="34" y="50"/>
                    </a:cubicBezTo>
                    <a:cubicBezTo>
                      <a:pt x="28" y="49"/>
                      <a:pt x="24" y="42"/>
                      <a:pt x="14" y="42"/>
                    </a:cubicBezTo>
                    <a:cubicBezTo>
                      <a:pt x="16" y="41"/>
                      <a:pt x="17" y="40"/>
                      <a:pt x="18" y="40"/>
                    </a:cubicBezTo>
                    <a:cubicBezTo>
                      <a:pt x="18" y="34"/>
                      <a:pt x="20" y="32"/>
                      <a:pt x="21" y="27"/>
                    </a:cubicBezTo>
                    <a:cubicBezTo>
                      <a:pt x="14" y="25"/>
                      <a:pt x="6" y="30"/>
                      <a:pt x="2" y="25"/>
                    </a:cubicBezTo>
                    <a:cubicBezTo>
                      <a:pt x="8" y="25"/>
                      <a:pt x="20" y="23"/>
                      <a:pt x="25" y="21"/>
                    </a:cubicBezTo>
                    <a:cubicBezTo>
                      <a:pt x="23" y="20"/>
                      <a:pt x="23" y="19"/>
                      <a:pt x="23" y="18"/>
                    </a:cubicBezTo>
                    <a:cubicBezTo>
                      <a:pt x="18" y="18"/>
                      <a:pt x="1" y="13"/>
                      <a:pt x="0" y="8"/>
                    </a:cubicBezTo>
                    <a:cubicBezTo>
                      <a:pt x="4" y="7"/>
                      <a:pt x="7" y="8"/>
                      <a:pt x="9" y="9"/>
                    </a:cubicBezTo>
                    <a:cubicBezTo>
                      <a:pt x="9" y="8"/>
                      <a:pt x="9" y="7"/>
                      <a:pt x="9" y="5"/>
                    </a:cubicBezTo>
                    <a:cubicBezTo>
                      <a:pt x="13" y="5"/>
                      <a:pt x="14" y="0"/>
                      <a:pt x="17" y="0"/>
                    </a:cubicBezTo>
                    <a:cubicBezTo>
                      <a:pt x="18" y="0"/>
                      <a:pt x="19" y="0"/>
                      <a:pt x="21" y="0"/>
                    </a:cubicBezTo>
                    <a:cubicBezTo>
                      <a:pt x="21" y="3"/>
                      <a:pt x="23" y="4"/>
                      <a:pt x="23" y="7"/>
                    </a:cubicBezTo>
                    <a:cubicBezTo>
                      <a:pt x="23" y="10"/>
                      <a:pt x="27" y="16"/>
                      <a:pt x="30" y="16"/>
                    </a:cubicBezTo>
                    <a:cubicBezTo>
                      <a:pt x="33" y="16"/>
                      <a:pt x="36" y="14"/>
                      <a:pt x="38" y="13"/>
                    </a:cubicBezTo>
                    <a:cubicBezTo>
                      <a:pt x="37" y="10"/>
                      <a:pt x="37" y="9"/>
                      <a:pt x="38" y="8"/>
                    </a:cubicBezTo>
                    <a:cubicBezTo>
                      <a:pt x="40" y="9"/>
                      <a:pt x="41" y="12"/>
                      <a:pt x="44" y="12"/>
                    </a:cubicBezTo>
                    <a:cubicBezTo>
                      <a:pt x="54" y="9"/>
                      <a:pt x="54" y="9"/>
                      <a:pt x="54" y="9"/>
                    </a:cubicBezTo>
                    <a:cubicBezTo>
                      <a:pt x="58" y="10"/>
                      <a:pt x="59" y="11"/>
                      <a:pt x="60" y="12"/>
                    </a:cubicBezTo>
                    <a:cubicBezTo>
                      <a:pt x="60" y="11"/>
                      <a:pt x="60" y="9"/>
                      <a:pt x="60" y="8"/>
                    </a:cubicBezTo>
                    <a:cubicBezTo>
                      <a:pt x="67" y="8"/>
                      <a:pt x="70" y="9"/>
                      <a:pt x="74" y="9"/>
                    </a:cubicBezTo>
                    <a:cubicBezTo>
                      <a:pt x="80" y="9"/>
                      <a:pt x="85" y="4"/>
                      <a:pt x="89" y="8"/>
                    </a:cubicBezTo>
                    <a:cubicBezTo>
                      <a:pt x="89" y="4"/>
                      <a:pt x="90" y="3"/>
                      <a:pt x="91" y="1"/>
                    </a:cubicBezTo>
                    <a:cubicBezTo>
                      <a:pt x="94" y="2"/>
                      <a:pt x="94" y="2"/>
                      <a:pt x="96" y="1"/>
                    </a:cubicBezTo>
                    <a:cubicBezTo>
                      <a:pt x="96" y="6"/>
                      <a:pt x="100" y="7"/>
                      <a:pt x="104" y="7"/>
                    </a:cubicBezTo>
                    <a:cubicBezTo>
                      <a:pt x="108" y="7"/>
                      <a:pt x="111" y="4"/>
                      <a:pt x="115" y="4"/>
                    </a:cubicBezTo>
                    <a:cubicBezTo>
                      <a:pt x="113" y="5"/>
                      <a:pt x="112" y="7"/>
                      <a:pt x="112" y="8"/>
                    </a:cubicBezTo>
                    <a:cubicBezTo>
                      <a:pt x="112" y="21"/>
                      <a:pt x="128" y="18"/>
                      <a:pt x="128" y="30"/>
                    </a:cubicBezTo>
                    <a:lnTo>
                      <a:pt x="127" y="31"/>
                    </a:lnTo>
                    <a:close/>
                  </a:path>
                </a:pathLst>
              </a:custGeom>
              <a:grpFill/>
              <a:ln w="9525">
                <a:noFill/>
                <a:round/>
              </a:ln>
            </p:spPr>
            <p:txBody>
              <a:bodyPr vert="horz" wrap="square" lIns="121920" tIns="60960" rIns="121920" bIns="60960" numCol="1" anchor="t" anchorCtr="0" compatLnSpc="1"/>
              <a:lstStyle/>
              <a:p>
                <a:endParaRPr lang="en-US" sz="3555"/>
              </a:p>
            </p:txBody>
          </p:sp>
          <p:sp>
            <p:nvSpPr>
              <p:cNvPr id="205" name="Freeform 40"/>
              <p:cNvSpPr/>
              <p:nvPr/>
            </p:nvSpPr>
            <p:spPr bwMode="auto">
              <a:xfrm>
                <a:off x="2971800" y="2487613"/>
                <a:ext cx="174625" cy="60325"/>
              </a:xfrm>
              <a:custGeom>
                <a:avLst/>
                <a:gdLst/>
                <a:ahLst/>
                <a:cxnLst>
                  <a:cxn ang="0">
                    <a:pos x="131" y="40"/>
                  </a:cxn>
                  <a:cxn ang="0">
                    <a:pos x="114" y="45"/>
                  </a:cxn>
                  <a:cxn ang="0">
                    <a:pos x="88" y="42"/>
                  </a:cxn>
                  <a:cxn ang="0">
                    <a:pos x="88" y="39"/>
                  </a:cxn>
                  <a:cxn ang="0">
                    <a:pos x="93" y="35"/>
                  </a:cxn>
                  <a:cxn ang="0">
                    <a:pos x="78" y="26"/>
                  </a:cxn>
                  <a:cxn ang="0">
                    <a:pos x="73" y="22"/>
                  </a:cxn>
                  <a:cxn ang="0">
                    <a:pos x="64" y="22"/>
                  </a:cxn>
                  <a:cxn ang="0">
                    <a:pos x="48" y="15"/>
                  </a:cxn>
                  <a:cxn ang="0">
                    <a:pos x="35" y="15"/>
                  </a:cxn>
                  <a:cxn ang="0">
                    <a:pos x="34" y="10"/>
                  </a:cxn>
                  <a:cxn ang="0">
                    <a:pos x="28" y="9"/>
                  </a:cxn>
                  <a:cxn ang="0">
                    <a:pos x="4" y="20"/>
                  </a:cxn>
                  <a:cxn ang="0">
                    <a:pos x="0" y="20"/>
                  </a:cxn>
                  <a:cxn ang="0">
                    <a:pos x="36" y="0"/>
                  </a:cxn>
                  <a:cxn ang="0">
                    <a:pos x="79" y="11"/>
                  </a:cxn>
                  <a:cxn ang="0">
                    <a:pos x="86" y="17"/>
                  </a:cxn>
                  <a:cxn ang="0">
                    <a:pos x="114" y="28"/>
                  </a:cxn>
                  <a:cxn ang="0">
                    <a:pos x="114" y="31"/>
                  </a:cxn>
                  <a:cxn ang="0">
                    <a:pos x="120" y="31"/>
                  </a:cxn>
                  <a:cxn ang="0">
                    <a:pos x="131" y="40"/>
                  </a:cxn>
                </a:cxnLst>
                <a:rect l="0" t="0" r="r" b="b"/>
                <a:pathLst>
                  <a:path w="131" h="45">
                    <a:moveTo>
                      <a:pt x="131" y="40"/>
                    </a:moveTo>
                    <a:cubicBezTo>
                      <a:pt x="127" y="45"/>
                      <a:pt x="119" y="45"/>
                      <a:pt x="114" y="45"/>
                    </a:cubicBezTo>
                    <a:cubicBezTo>
                      <a:pt x="104" y="45"/>
                      <a:pt x="97" y="42"/>
                      <a:pt x="88" y="42"/>
                    </a:cubicBezTo>
                    <a:cubicBezTo>
                      <a:pt x="88" y="41"/>
                      <a:pt x="88" y="40"/>
                      <a:pt x="88" y="39"/>
                    </a:cubicBezTo>
                    <a:cubicBezTo>
                      <a:pt x="90" y="39"/>
                      <a:pt x="92" y="38"/>
                      <a:pt x="93" y="35"/>
                    </a:cubicBezTo>
                    <a:cubicBezTo>
                      <a:pt x="86" y="32"/>
                      <a:pt x="79" y="33"/>
                      <a:pt x="78" y="26"/>
                    </a:cubicBezTo>
                    <a:cubicBezTo>
                      <a:pt x="74" y="26"/>
                      <a:pt x="75" y="23"/>
                      <a:pt x="73" y="22"/>
                    </a:cubicBezTo>
                    <a:cubicBezTo>
                      <a:pt x="69" y="20"/>
                      <a:pt x="67" y="22"/>
                      <a:pt x="64" y="22"/>
                    </a:cubicBezTo>
                    <a:cubicBezTo>
                      <a:pt x="57" y="22"/>
                      <a:pt x="54" y="15"/>
                      <a:pt x="48" y="15"/>
                    </a:cubicBezTo>
                    <a:cubicBezTo>
                      <a:pt x="35" y="15"/>
                      <a:pt x="35" y="15"/>
                      <a:pt x="35" y="15"/>
                    </a:cubicBezTo>
                    <a:cubicBezTo>
                      <a:pt x="33" y="13"/>
                      <a:pt x="33" y="12"/>
                      <a:pt x="34" y="10"/>
                    </a:cubicBezTo>
                    <a:cubicBezTo>
                      <a:pt x="33" y="9"/>
                      <a:pt x="30" y="9"/>
                      <a:pt x="28" y="9"/>
                    </a:cubicBezTo>
                    <a:cubicBezTo>
                      <a:pt x="20" y="9"/>
                      <a:pt x="8" y="15"/>
                      <a:pt x="4" y="20"/>
                    </a:cubicBezTo>
                    <a:cubicBezTo>
                      <a:pt x="0" y="20"/>
                      <a:pt x="0" y="20"/>
                      <a:pt x="0" y="20"/>
                    </a:cubicBezTo>
                    <a:cubicBezTo>
                      <a:pt x="7" y="8"/>
                      <a:pt x="16" y="0"/>
                      <a:pt x="36" y="0"/>
                    </a:cubicBezTo>
                    <a:cubicBezTo>
                      <a:pt x="55" y="0"/>
                      <a:pt x="64" y="11"/>
                      <a:pt x="79" y="11"/>
                    </a:cubicBezTo>
                    <a:cubicBezTo>
                      <a:pt x="82" y="11"/>
                      <a:pt x="86" y="16"/>
                      <a:pt x="86" y="17"/>
                    </a:cubicBezTo>
                    <a:cubicBezTo>
                      <a:pt x="93" y="23"/>
                      <a:pt x="104" y="28"/>
                      <a:pt x="114" y="28"/>
                    </a:cubicBezTo>
                    <a:cubicBezTo>
                      <a:pt x="114" y="28"/>
                      <a:pt x="113" y="30"/>
                      <a:pt x="114" y="31"/>
                    </a:cubicBezTo>
                    <a:cubicBezTo>
                      <a:pt x="120" y="31"/>
                      <a:pt x="120" y="31"/>
                      <a:pt x="120" y="31"/>
                    </a:cubicBezTo>
                    <a:cubicBezTo>
                      <a:pt x="125" y="32"/>
                      <a:pt x="127" y="39"/>
                      <a:pt x="131" y="4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06" name="Freeform 41"/>
              <p:cNvSpPr/>
              <p:nvPr/>
            </p:nvSpPr>
            <p:spPr bwMode="auto">
              <a:xfrm>
                <a:off x="2995613" y="2509838"/>
                <a:ext cx="9525" cy="11113"/>
              </a:xfrm>
              <a:custGeom>
                <a:avLst/>
                <a:gdLst/>
                <a:ahLst/>
                <a:cxnLst>
                  <a:cxn ang="0">
                    <a:pos x="6" y="0"/>
                  </a:cxn>
                  <a:cxn ang="0">
                    <a:pos x="6" y="7"/>
                  </a:cxn>
                  <a:cxn ang="0">
                    <a:pos x="0" y="7"/>
                  </a:cxn>
                  <a:cxn ang="0">
                    <a:pos x="4" y="3"/>
                  </a:cxn>
                  <a:cxn ang="0">
                    <a:pos x="4" y="0"/>
                  </a:cxn>
                  <a:cxn ang="0">
                    <a:pos x="5" y="0"/>
                  </a:cxn>
                  <a:cxn ang="0">
                    <a:pos x="6" y="0"/>
                  </a:cxn>
                </a:cxnLst>
                <a:rect l="0" t="0" r="r" b="b"/>
                <a:pathLst>
                  <a:path w="7" h="8">
                    <a:moveTo>
                      <a:pt x="6" y="0"/>
                    </a:moveTo>
                    <a:cubicBezTo>
                      <a:pt x="6" y="3"/>
                      <a:pt x="7" y="5"/>
                      <a:pt x="6" y="7"/>
                    </a:cubicBezTo>
                    <a:cubicBezTo>
                      <a:pt x="5" y="7"/>
                      <a:pt x="0" y="8"/>
                      <a:pt x="0" y="7"/>
                    </a:cubicBezTo>
                    <a:cubicBezTo>
                      <a:pt x="0" y="4"/>
                      <a:pt x="2" y="3"/>
                      <a:pt x="4" y="3"/>
                    </a:cubicBezTo>
                    <a:cubicBezTo>
                      <a:pt x="4" y="0"/>
                      <a:pt x="4" y="0"/>
                      <a:pt x="4" y="0"/>
                    </a:cubicBezTo>
                    <a:cubicBezTo>
                      <a:pt x="5" y="0"/>
                      <a:pt x="5" y="0"/>
                      <a:pt x="5" y="0"/>
                    </a:cubicBezTo>
                    <a:lnTo>
                      <a:pt x="6" y="0"/>
                    </a:lnTo>
                    <a:close/>
                  </a:path>
                </a:pathLst>
              </a:custGeom>
              <a:grpFill/>
              <a:ln w="9525">
                <a:noFill/>
                <a:round/>
              </a:ln>
            </p:spPr>
            <p:txBody>
              <a:bodyPr vert="horz" wrap="square" lIns="121920" tIns="60960" rIns="121920" bIns="60960" numCol="1" anchor="t" anchorCtr="0" compatLnSpc="1"/>
              <a:lstStyle/>
              <a:p>
                <a:endParaRPr lang="en-US" sz="3555"/>
              </a:p>
            </p:txBody>
          </p:sp>
          <p:sp>
            <p:nvSpPr>
              <p:cNvPr id="207" name="Freeform 42"/>
              <p:cNvSpPr/>
              <p:nvPr/>
            </p:nvSpPr>
            <p:spPr bwMode="auto">
              <a:xfrm>
                <a:off x="3082925" y="2568575"/>
                <a:ext cx="28575" cy="14288"/>
              </a:xfrm>
              <a:custGeom>
                <a:avLst/>
                <a:gdLst/>
                <a:ahLst/>
                <a:cxnLst>
                  <a:cxn ang="0">
                    <a:pos x="18" y="3"/>
                  </a:cxn>
                  <a:cxn ang="0">
                    <a:pos x="22" y="7"/>
                  </a:cxn>
                  <a:cxn ang="0">
                    <a:pos x="7" y="10"/>
                  </a:cxn>
                  <a:cxn ang="0">
                    <a:pos x="0" y="3"/>
                  </a:cxn>
                  <a:cxn ang="0">
                    <a:pos x="5" y="0"/>
                  </a:cxn>
                  <a:cxn ang="0">
                    <a:pos x="19" y="4"/>
                  </a:cxn>
                  <a:cxn ang="0">
                    <a:pos x="18" y="3"/>
                  </a:cxn>
                </a:cxnLst>
                <a:rect l="0" t="0" r="r" b="b"/>
                <a:pathLst>
                  <a:path w="22" h="10">
                    <a:moveTo>
                      <a:pt x="18" y="3"/>
                    </a:moveTo>
                    <a:cubicBezTo>
                      <a:pt x="21" y="4"/>
                      <a:pt x="22" y="5"/>
                      <a:pt x="22" y="7"/>
                    </a:cubicBezTo>
                    <a:cubicBezTo>
                      <a:pt x="17" y="8"/>
                      <a:pt x="13" y="10"/>
                      <a:pt x="7" y="10"/>
                    </a:cubicBezTo>
                    <a:cubicBezTo>
                      <a:pt x="4" y="10"/>
                      <a:pt x="0" y="7"/>
                      <a:pt x="0" y="3"/>
                    </a:cubicBezTo>
                    <a:cubicBezTo>
                      <a:pt x="0" y="1"/>
                      <a:pt x="3" y="0"/>
                      <a:pt x="5" y="0"/>
                    </a:cubicBezTo>
                    <a:cubicBezTo>
                      <a:pt x="10" y="0"/>
                      <a:pt x="16" y="3"/>
                      <a:pt x="19" y="4"/>
                    </a:cubicBezTo>
                    <a:lnTo>
                      <a:pt x="18" y="3"/>
                    </a:lnTo>
                    <a:close/>
                  </a:path>
                </a:pathLst>
              </a:custGeom>
              <a:grpFill/>
              <a:ln w="9525">
                <a:noFill/>
                <a:round/>
              </a:ln>
            </p:spPr>
            <p:txBody>
              <a:bodyPr vert="horz" wrap="square" lIns="121920" tIns="60960" rIns="121920" bIns="60960" numCol="1" anchor="t" anchorCtr="0" compatLnSpc="1"/>
              <a:lstStyle/>
              <a:p>
                <a:endParaRPr lang="en-US" sz="3555"/>
              </a:p>
            </p:txBody>
          </p:sp>
          <p:sp>
            <p:nvSpPr>
              <p:cNvPr id="208" name="Freeform 43"/>
              <p:cNvSpPr/>
              <p:nvPr/>
            </p:nvSpPr>
            <p:spPr bwMode="auto">
              <a:xfrm>
                <a:off x="3267075" y="2568575"/>
                <a:ext cx="23813" cy="9525"/>
              </a:xfrm>
              <a:custGeom>
                <a:avLst/>
                <a:gdLst/>
                <a:ahLst/>
                <a:cxnLst>
                  <a:cxn ang="0">
                    <a:pos x="18" y="4"/>
                  </a:cxn>
                  <a:cxn ang="0">
                    <a:pos x="11" y="7"/>
                  </a:cxn>
                  <a:cxn ang="0">
                    <a:pos x="0" y="2"/>
                  </a:cxn>
                  <a:cxn ang="0">
                    <a:pos x="5" y="0"/>
                  </a:cxn>
                  <a:cxn ang="0">
                    <a:pos x="18" y="4"/>
                  </a:cxn>
                </a:cxnLst>
                <a:rect l="0" t="0" r="r" b="b"/>
                <a:pathLst>
                  <a:path w="18" h="7">
                    <a:moveTo>
                      <a:pt x="18" y="4"/>
                    </a:moveTo>
                    <a:cubicBezTo>
                      <a:pt x="17" y="7"/>
                      <a:pt x="14" y="7"/>
                      <a:pt x="11" y="7"/>
                    </a:cubicBezTo>
                    <a:cubicBezTo>
                      <a:pt x="6" y="7"/>
                      <a:pt x="0" y="7"/>
                      <a:pt x="0" y="2"/>
                    </a:cubicBezTo>
                    <a:cubicBezTo>
                      <a:pt x="0" y="0"/>
                      <a:pt x="4" y="0"/>
                      <a:pt x="5" y="0"/>
                    </a:cubicBezTo>
                    <a:cubicBezTo>
                      <a:pt x="6" y="0"/>
                      <a:pt x="17" y="2"/>
                      <a:pt x="18" y="4"/>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09" name="Freeform 44"/>
              <p:cNvSpPr/>
              <p:nvPr/>
            </p:nvSpPr>
            <p:spPr bwMode="auto">
              <a:xfrm>
                <a:off x="3146425" y="2543175"/>
                <a:ext cx="100013" cy="39688"/>
              </a:xfrm>
              <a:custGeom>
                <a:avLst/>
                <a:gdLst/>
                <a:ahLst/>
                <a:cxnLst>
                  <a:cxn ang="0">
                    <a:pos x="64" y="11"/>
                  </a:cxn>
                  <a:cxn ang="0">
                    <a:pos x="75" y="21"/>
                  </a:cxn>
                  <a:cxn ang="0">
                    <a:pos x="59" y="21"/>
                  </a:cxn>
                  <a:cxn ang="0">
                    <a:pos x="51" y="24"/>
                  </a:cxn>
                  <a:cxn ang="0">
                    <a:pos x="47" y="22"/>
                  </a:cxn>
                  <a:cxn ang="0">
                    <a:pos x="37" y="30"/>
                  </a:cxn>
                  <a:cxn ang="0">
                    <a:pos x="31" y="24"/>
                  </a:cxn>
                  <a:cxn ang="0">
                    <a:pos x="11" y="23"/>
                  </a:cxn>
                  <a:cxn ang="0">
                    <a:pos x="6" y="23"/>
                  </a:cxn>
                  <a:cxn ang="0">
                    <a:pos x="6" y="27"/>
                  </a:cxn>
                  <a:cxn ang="0">
                    <a:pos x="0" y="19"/>
                  </a:cxn>
                  <a:cxn ang="0">
                    <a:pos x="3" y="18"/>
                  </a:cxn>
                  <a:cxn ang="0">
                    <a:pos x="22" y="17"/>
                  </a:cxn>
                  <a:cxn ang="0">
                    <a:pos x="19" y="8"/>
                  </a:cxn>
                  <a:cxn ang="0">
                    <a:pos x="14" y="3"/>
                  </a:cxn>
                  <a:cxn ang="0">
                    <a:pos x="17" y="0"/>
                  </a:cxn>
                  <a:cxn ang="0">
                    <a:pos x="28" y="3"/>
                  </a:cxn>
                  <a:cxn ang="0">
                    <a:pos x="41" y="1"/>
                  </a:cxn>
                  <a:cxn ang="0">
                    <a:pos x="66" y="13"/>
                  </a:cxn>
                  <a:cxn ang="0">
                    <a:pos x="64" y="11"/>
                  </a:cxn>
                </a:cxnLst>
                <a:rect l="0" t="0" r="r" b="b"/>
                <a:pathLst>
                  <a:path w="75" h="30">
                    <a:moveTo>
                      <a:pt x="64" y="11"/>
                    </a:moveTo>
                    <a:cubicBezTo>
                      <a:pt x="68" y="15"/>
                      <a:pt x="72" y="16"/>
                      <a:pt x="75" y="21"/>
                    </a:cubicBezTo>
                    <a:cubicBezTo>
                      <a:pt x="59" y="21"/>
                      <a:pt x="59" y="21"/>
                      <a:pt x="59" y="21"/>
                    </a:cubicBezTo>
                    <a:cubicBezTo>
                      <a:pt x="56" y="23"/>
                      <a:pt x="54" y="24"/>
                      <a:pt x="51" y="24"/>
                    </a:cubicBezTo>
                    <a:cubicBezTo>
                      <a:pt x="49" y="24"/>
                      <a:pt x="49" y="22"/>
                      <a:pt x="47" y="22"/>
                    </a:cubicBezTo>
                    <a:cubicBezTo>
                      <a:pt x="41" y="22"/>
                      <a:pt x="41" y="30"/>
                      <a:pt x="37" y="30"/>
                    </a:cubicBezTo>
                    <a:cubicBezTo>
                      <a:pt x="33" y="30"/>
                      <a:pt x="34" y="26"/>
                      <a:pt x="31" y="24"/>
                    </a:cubicBezTo>
                    <a:cubicBezTo>
                      <a:pt x="27" y="22"/>
                      <a:pt x="17" y="23"/>
                      <a:pt x="11" y="23"/>
                    </a:cubicBezTo>
                    <a:cubicBezTo>
                      <a:pt x="8" y="23"/>
                      <a:pt x="8" y="24"/>
                      <a:pt x="6" y="23"/>
                    </a:cubicBezTo>
                    <a:cubicBezTo>
                      <a:pt x="6" y="24"/>
                      <a:pt x="6" y="25"/>
                      <a:pt x="6" y="27"/>
                    </a:cubicBezTo>
                    <a:cubicBezTo>
                      <a:pt x="3" y="26"/>
                      <a:pt x="0" y="22"/>
                      <a:pt x="0" y="19"/>
                    </a:cubicBezTo>
                    <a:cubicBezTo>
                      <a:pt x="1" y="19"/>
                      <a:pt x="2" y="18"/>
                      <a:pt x="3" y="18"/>
                    </a:cubicBezTo>
                    <a:cubicBezTo>
                      <a:pt x="13" y="18"/>
                      <a:pt x="17" y="20"/>
                      <a:pt x="22" y="17"/>
                    </a:cubicBezTo>
                    <a:cubicBezTo>
                      <a:pt x="20" y="15"/>
                      <a:pt x="19" y="12"/>
                      <a:pt x="19" y="8"/>
                    </a:cubicBezTo>
                    <a:cubicBezTo>
                      <a:pt x="17" y="8"/>
                      <a:pt x="14" y="6"/>
                      <a:pt x="14" y="3"/>
                    </a:cubicBezTo>
                    <a:cubicBezTo>
                      <a:pt x="14" y="2"/>
                      <a:pt x="16" y="0"/>
                      <a:pt x="17" y="0"/>
                    </a:cubicBezTo>
                    <a:cubicBezTo>
                      <a:pt x="21" y="0"/>
                      <a:pt x="24" y="3"/>
                      <a:pt x="28" y="3"/>
                    </a:cubicBezTo>
                    <a:cubicBezTo>
                      <a:pt x="34" y="3"/>
                      <a:pt x="36" y="1"/>
                      <a:pt x="41" y="1"/>
                    </a:cubicBezTo>
                    <a:cubicBezTo>
                      <a:pt x="55" y="1"/>
                      <a:pt x="58" y="9"/>
                      <a:pt x="66" y="13"/>
                    </a:cubicBezTo>
                    <a:lnTo>
                      <a:pt x="64" y="11"/>
                    </a:lnTo>
                    <a:close/>
                  </a:path>
                </a:pathLst>
              </a:custGeom>
              <a:grpFill/>
              <a:ln w="9525">
                <a:noFill/>
                <a:round/>
              </a:ln>
            </p:spPr>
            <p:txBody>
              <a:bodyPr vert="horz" wrap="square" lIns="121920" tIns="60960" rIns="121920" bIns="60960" numCol="1" anchor="t" anchorCtr="0" compatLnSpc="1"/>
              <a:lstStyle/>
              <a:p>
                <a:endParaRPr lang="en-US" sz="3555"/>
              </a:p>
            </p:txBody>
          </p:sp>
          <p:sp>
            <p:nvSpPr>
              <p:cNvPr id="210" name="Freeform 45"/>
              <p:cNvSpPr/>
              <p:nvPr/>
            </p:nvSpPr>
            <p:spPr bwMode="auto">
              <a:xfrm>
                <a:off x="3076575" y="2455863"/>
                <a:ext cx="9525" cy="11113"/>
              </a:xfrm>
              <a:custGeom>
                <a:avLst/>
                <a:gdLst/>
                <a:ahLst/>
                <a:cxnLst>
                  <a:cxn ang="0">
                    <a:pos x="2" y="0"/>
                  </a:cxn>
                  <a:cxn ang="0">
                    <a:pos x="7" y="6"/>
                  </a:cxn>
                  <a:cxn ang="0">
                    <a:pos x="5" y="8"/>
                  </a:cxn>
                  <a:cxn ang="0">
                    <a:pos x="0" y="0"/>
                  </a:cxn>
                  <a:cxn ang="0">
                    <a:pos x="2" y="0"/>
                  </a:cxn>
                </a:cxnLst>
                <a:rect l="0" t="0" r="r" b="b"/>
                <a:pathLst>
                  <a:path w="7" h="8">
                    <a:moveTo>
                      <a:pt x="2" y="0"/>
                    </a:moveTo>
                    <a:cubicBezTo>
                      <a:pt x="6" y="0"/>
                      <a:pt x="7" y="3"/>
                      <a:pt x="7" y="6"/>
                    </a:cubicBezTo>
                    <a:cubicBezTo>
                      <a:pt x="7" y="7"/>
                      <a:pt x="6" y="8"/>
                      <a:pt x="5" y="8"/>
                    </a:cubicBezTo>
                    <a:cubicBezTo>
                      <a:pt x="0" y="8"/>
                      <a:pt x="0" y="3"/>
                      <a:pt x="0" y="0"/>
                    </a:cubicBezTo>
                    <a:cubicBezTo>
                      <a:pt x="0" y="0"/>
                      <a:pt x="2" y="0"/>
                      <a:pt x="2"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11" name="Freeform 46"/>
              <p:cNvSpPr/>
              <p:nvPr/>
            </p:nvSpPr>
            <p:spPr bwMode="auto">
              <a:xfrm>
                <a:off x="3068638" y="2422525"/>
                <a:ext cx="14288" cy="4763"/>
              </a:xfrm>
              <a:custGeom>
                <a:avLst/>
                <a:gdLst/>
                <a:ahLst/>
                <a:cxnLst>
                  <a:cxn ang="0">
                    <a:pos x="0" y="3"/>
                  </a:cxn>
                  <a:cxn ang="0">
                    <a:pos x="6" y="0"/>
                  </a:cxn>
                  <a:cxn ang="0">
                    <a:pos x="11" y="3"/>
                  </a:cxn>
                  <a:cxn ang="0">
                    <a:pos x="0" y="3"/>
                  </a:cxn>
                </a:cxnLst>
                <a:rect l="0" t="0" r="r" b="b"/>
                <a:pathLst>
                  <a:path w="11" h="4">
                    <a:moveTo>
                      <a:pt x="0" y="3"/>
                    </a:moveTo>
                    <a:cubicBezTo>
                      <a:pt x="1" y="2"/>
                      <a:pt x="4" y="0"/>
                      <a:pt x="6" y="0"/>
                    </a:cubicBezTo>
                    <a:cubicBezTo>
                      <a:pt x="9" y="0"/>
                      <a:pt x="10" y="2"/>
                      <a:pt x="11" y="3"/>
                    </a:cubicBezTo>
                    <a:cubicBezTo>
                      <a:pt x="7" y="4"/>
                      <a:pt x="2" y="3"/>
                      <a:pt x="0" y="3"/>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12" name="Freeform 47"/>
              <p:cNvSpPr/>
              <p:nvPr/>
            </p:nvSpPr>
            <p:spPr bwMode="auto">
              <a:xfrm>
                <a:off x="3094038" y="2428875"/>
                <a:ext cx="4763" cy="6350"/>
              </a:xfrm>
              <a:custGeom>
                <a:avLst/>
                <a:gdLst/>
                <a:ahLst/>
                <a:cxnLst>
                  <a:cxn ang="0">
                    <a:pos x="3" y="4"/>
                  </a:cxn>
                  <a:cxn ang="0">
                    <a:pos x="1" y="0"/>
                  </a:cxn>
                  <a:cxn ang="0">
                    <a:pos x="3" y="4"/>
                  </a:cxn>
                </a:cxnLst>
                <a:rect l="0" t="0" r="r" b="b"/>
                <a:pathLst>
                  <a:path w="3" h="4">
                    <a:moveTo>
                      <a:pt x="3" y="4"/>
                    </a:moveTo>
                    <a:cubicBezTo>
                      <a:pt x="2" y="4"/>
                      <a:pt x="0" y="1"/>
                      <a:pt x="1" y="0"/>
                    </a:cubicBezTo>
                    <a:lnTo>
                      <a:pt x="3" y="4"/>
                    </a:lnTo>
                    <a:close/>
                  </a:path>
                </a:pathLst>
              </a:custGeom>
              <a:grpFill/>
              <a:ln w="9525">
                <a:noFill/>
                <a:round/>
              </a:ln>
            </p:spPr>
            <p:txBody>
              <a:bodyPr vert="horz" wrap="square" lIns="121920" tIns="60960" rIns="121920" bIns="60960" numCol="1" anchor="t" anchorCtr="0" compatLnSpc="1"/>
              <a:lstStyle/>
              <a:p>
                <a:endParaRPr lang="en-US" sz="3555"/>
              </a:p>
            </p:txBody>
          </p:sp>
          <p:sp>
            <p:nvSpPr>
              <p:cNvPr id="213" name="Freeform 48"/>
              <p:cNvSpPr/>
              <p:nvPr/>
            </p:nvSpPr>
            <p:spPr bwMode="auto">
              <a:xfrm>
                <a:off x="3154363" y="2517775"/>
                <a:ext cx="11113" cy="7938"/>
              </a:xfrm>
              <a:custGeom>
                <a:avLst/>
                <a:gdLst/>
                <a:ahLst/>
                <a:cxnLst>
                  <a:cxn ang="0">
                    <a:pos x="0" y="4"/>
                  </a:cxn>
                  <a:cxn ang="0">
                    <a:pos x="0" y="7"/>
                  </a:cxn>
                  <a:cxn ang="0">
                    <a:pos x="2" y="7"/>
                  </a:cxn>
                  <a:cxn ang="0">
                    <a:pos x="9" y="4"/>
                  </a:cxn>
                  <a:cxn ang="0">
                    <a:pos x="9" y="0"/>
                  </a:cxn>
                  <a:cxn ang="0">
                    <a:pos x="0" y="4"/>
                  </a:cxn>
                </a:cxnLst>
                <a:rect l="0" t="0" r="r" b="b"/>
                <a:pathLst>
                  <a:path w="9" h="7">
                    <a:moveTo>
                      <a:pt x="0" y="4"/>
                    </a:moveTo>
                    <a:cubicBezTo>
                      <a:pt x="0" y="5"/>
                      <a:pt x="0" y="6"/>
                      <a:pt x="0" y="7"/>
                    </a:cubicBezTo>
                    <a:cubicBezTo>
                      <a:pt x="0" y="7"/>
                      <a:pt x="1" y="7"/>
                      <a:pt x="2" y="7"/>
                    </a:cubicBezTo>
                    <a:cubicBezTo>
                      <a:pt x="4" y="7"/>
                      <a:pt x="7" y="6"/>
                      <a:pt x="9" y="4"/>
                    </a:cubicBezTo>
                    <a:cubicBezTo>
                      <a:pt x="9" y="0"/>
                      <a:pt x="9" y="0"/>
                      <a:pt x="9" y="0"/>
                    </a:cubicBezTo>
                    <a:cubicBezTo>
                      <a:pt x="7" y="3"/>
                      <a:pt x="4" y="5"/>
                      <a:pt x="0" y="4"/>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14" name="Freeform 49"/>
              <p:cNvSpPr/>
              <p:nvPr/>
            </p:nvSpPr>
            <p:spPr bwMode="auto">
              <a:xfrm>
                <a:off x="2301875" y="1979613"/>
                <a:ext cx="966788" cy="473075"/>
              </a:xfrm>
              <a:custGeom>
                <a:avLst/>
                <a:gdLst/>
                <a:ahLst/>
                <a:cxnLst>
                  <a:cxn ang="0">
                    <a:pos x="543" y="285"/>
                  </a:cxn>
                  <a:cxn ang="0">
                    <a:pos x="555" y="317"/>
                  </a:cxn>
                  <a:cxn ang="0">
                    <a:pos x="560" y="338"/>
                  </a:cxn>
                  <a:cxn ang="0">
                    <a:pos x="542" y="345"/>
                  </a:cxn>
                  <a:cxn ang="0">
                    <a:pos x="507" y="287"/>
                  </a:cxn>
                  <a:cxn ang="0">
                    <a:pos x="474" y="283"/>
                  </a:cxn>
                  <a:cxn ang="0">
                    <a:pos x="460" y="283"/>
                  </a:cxn>
                  <a:cxn ang="0">
                    <a:pos x="443" y="286"/>
                  </a:cxn>
                  <a:cxn ang="0">
                    <a:pos x="412" y="292"/>
                  </a:cxn>
                  <a:cxn ang="0">
                    <a:pos x="393" y="291"/>
                  </a:cxn>
                  <a:cxn ang="0">
                    <a:pos x="357" y="309"/>
                  </a:cxn>
                  <a:cxn ang="0">
                    <a:pos x="343" y="342"/>
                  </a:cxn>
                  <a:cxn ang="0">
                    <a:pos x="282" y="290"/>
                  </a:cxn>
                  <a:cxn ang="0">
                    <a:pos x="246" y="281"/>
                  </a:cxn>
                  <a:cxn ang="0">
                    <a:pos x="207" y="262"/>
                  </a:cxn>
                  <a:cxn ang="0">
                    <a:pos x="170" y="268"/>
                  </a:cxn>
                  <a:cxn ang="0">
                    <a:pos x="95" y="252"/>
                  </a:cxn>
                  <a:cxn ang="0">
                    <a:pos x="47" y="214"/>
                  </a:cxn>
                  <a:cxn ang="0">
                    <a:pos x="4" y="141"/>
                  </a:cxn>
                  <a:cxn ang="0">
                    <a:pos x="4" y="95"/>
                  </a:cxn>
                  <a:cxn ang="0">
                    <a:pos x="0" y="23"/>
                  </a:cxn>
                  <a:cxn ang="0">
                    <a:pos x="20" y="27"/>
                  </a:cxn>
                  <a:cxn ang="0">
                    <a:pos x="20" y="5"/>
                  </a:cxn>
                  <a:cxn ang="0">
                    <a:pos x="373" y="0"/>
                  </a:cxn>
                  <a:cxn ang="0">
                    <a:pos x="406" y="11"/>
                  </a:cxn>
                  <a:cxn ang="0">
                    <a:pos x="408" y="45"/>
                  </a:cxn>
                  <a:cxn ang="0">
                    <a:pos x="423" y="42"/>
                  </a:cxn>
                  <a:cxn ang="0">
                    <a:pos x="441" y="40"/>
                  </a:cxn>
                  <a:cxn ang="0">
                    <a:pos x="456" y="42"/>
                  </a:cxn>
                  <a:cxn ang="0">
                    <a:pos x="472" y="47"/>
                  </a:cxn>
                  <a:cxn ang="0">
                    <a:pos x="510" y="48"/>
                  </a:cxn>
                  <a:cxn ang="0">
                    <a:pos x="490" y="54"/>
                  </a:cxn>
                  <a:cxn ang="0">
                    <a:pos x="472" y="69"/>
                  </a:cxn>
                  <a:cxn ang="0">
                    <a:pos x="471" y="121"/>
                  </a:cxn>
                  <a:cxn ang="0">
                    <a:pos x="480" y="88"/>
                  </a:cxn>
                  <a:cxn ang="0">
                    <a:pos x="501" y="57"/>
                  </a:cxn>
                  <a:cxn ang="0">
                    <a:pos x="516" y="87"/>
                  </a:cxn>
                  <a:cxn ang="0">
                    <a:pos x="531" y="97"/>
                  </a:cxn>
                  <a:cxn ang="0">
                    <a:pos x="527" y="123"/>
                  </a:cxn>
                  <a:cxn ang="0">
                    <a:pos x="564" y="97"/>
                  </a:cxn>
                  <a:cxn ang="0">
                    <a:pos x="610" y="84"/>
                  </a:cxn>
                  <a:cxn ang="0">
                    <a:pos x="653" y="65"/>
                  </a:cxn>
                  <a:cxn ang="0">
                    <a:pos x="675" y="63"/>
                  </a:cxn>
                  <a:cxn ang="0">
                    <a:pos x="699" y="28"/>
                  </a:cxn>
                  <a:cxn ang="0">
                    <a:pos x="726" y="73"/>
                  </a:cxn>
                  <a:cxn ang="0">
                    <a:pos x="701" y="80"/>
                  </a:cxn>
                  <a:cxn ang="0">
                    <a:pos x="681" y="113"/>
                  </a:cxn>
                  <a:cxn ang="0">
                    <a:pos x="690" y="118"/>
                  </a:cxn>
                  <a:cxn ang="0">
                    <a:pos x="676" y="122"/>
                  </a:cxn>
                  <a:cxn ang="0">
                    <a:pos x="648" y="132"/>
                  </a:cxn>
                  <a:cxn ang="0">
                    <a:pos x="642" y="134"/>
                  </a:cxn>
                  <a:cxn ang="0">
                    <a:pos x="635" y="137"/>
                  </a:cxn>
                  <a:cxn ang="0">
                    <a:pos x="627" y="161"/>
                  </a:cxn>
                  <a:cxn ang="0">
                    <a:pos x="622" y="159"/>
                  </a:cxn>
                  <a:cxn ang="0">
                    <a:pos x="615" y="186"/>
                  </a:cxn>
                  <a:cxn ang="0">
                    <a:pos x="614" y="178"/>
                  </a:cxn>
                  <a:cxn ang="0">
                    <a:pos x="608" y="170"/>
                  </a:cxn>
                  <a:cxn ang="0">
                    <a:pos x="611" y="192"/>
                  </a:cxn>
                  <a:cxn ang="0">
                    <a:pos x="614" y="196"/>
                  </a:cxn>
                  <a:cxn ang="0">
                    <a:pos x="614" y="205"/>
                  </a:cxn>
                  <a:cxn ang="0">
                    <a:pos x="607" y="213"/>
                  </a:cxn>
                  <a:cxn ang="0">
                    <a:pos x="607" y="221"/>
                  </a:cxn>
                  <a:cxn ang="0">
                    <a:pos x="589" y="232"/>
                  </a:cxn>
                </a:cxnLst>
                <a:rect l="0" t="0" r="r" b="b"/>
                <a:pathLst>
                  <a:path w="726" h="356">
                    <a:moveTo>
                      <a:pt x="590" y="233"/>
                    </a:moveTo>
                    <a:cubicBezTo>
                      <a:pt x="569" y="245"/>
                      <a:pt x="543" y="253"/>
                      <a:pt x="543" y="285"/>
                    </a:cubicBezTo>
                    <a:cubicBezTo>
                      <a:pt x="543" y="300"/>
                      <a:pt x="555" y="304"/>
                      <a:pt x="555" y="318"/>
                    </a:cubicBezTo>
                    <a:cubicBezTo>
                      <a:pt x="555" y="317"/>
                      <a:pt x="555" y="317"/>
                      <a:pt x="555" y="317"/>
                    </a:cubicBezTo>
                    <a:cubicBezTo>
                      <a:pt x="555" y="320"/>
                      <a:pt x="555" y="320"/>
                      <a:pt x="555" y="320"/>
                    </a:cubicBezTo>
                    <a:cubicBezTo>
                      <a:pt x="556" y="326"/>
                      <a:pt x="560" y="330"/>
                      <a:pt x="560" y="338"/>
                    </a:cubicBezTo>
                    <a:cubicBezTo>
                      <a:pt x="560" y="347"/>
                      <a:pt x="558" y="356"/>
                      <a:pt x="551" y="356"/>
                    </a:cubicBezTo>
                    <a:cubicBezTo>
                      <a:pt x="544" y="356"/>
                      <a:pt x="544" y="349"/>
                      <a:pt x="542" y="345"/>
                    </a:cubicBezTo>
                    <a:cubicBezTo>
                      <a:pt x="537" y="338"/>
                      <a:pt x="532" y="335"/>
                      <a:pt x="529" y="328"/>
                    </a:cubicBezTo>
                    <a:cubicBezTo>
                      <a:pt x="522" y="314"/>
                      <a:pt x="527" y="287"/>
                      <a:pt x="507" y="287"/>
                    </a:cubicBezTo>
                    <a:cubicBezTo>
                      <a:pt x="503" y="287"/>
                      <a:pt x="502" y="293"/>
                      <a:pt x="498" y="293"/>
                    </a:cubicBezTo>
                    <a:cubicBezTo>
                      <a:pt x="490" y="293"/>
                      <a:pt x="485" y="283"/>
                      <a:pt x="474" y="283"/>
                    </a:cubicBezTo>
                    <a:cubicBezTo>
                      <a:pt x="468" y="283"/>
                      <a:pt x="467" y="286"/>
                      <a:pt x="463" y="286"/>
                    </a:cubicBezTo>
                    <a:cubicBezTo>
                      <a:pt x="462" y="286"/>
                      <a:pt x="460" y="284"/>
                      <a:pt x="460" y="283"/>
                    </a:cubicBezTo>
                    <a:cubicBezTo>
                      <a:pt x="453" y="285"/>
                      <a:pt x="444" y="284"/>
                      <a:pt x="436" y="286"/>
                    </a:cubicBezTo>
                    <a:cubicBezTo>
                      <a:pt x="441" y="288"/>
                      <a:pt x="440" y="288"/>
                      <a:pt x="443" y="286"/>
                    </a:cubicBezTo>
                    <a:cubicBezTo>
                      <a:pt x="442" y="293"/>
                      <a:pt x="438" y="297"/>
                      <a:pt x="443" y="301"/>
                    </a:cubicBezTo>
                    <a:cubicBezTo>
                      <a:pt x="431" y="307"/>
                      <a:pt x="421" y="292"/>
                      <a:pt x="412" y="292"/>
                    </a:cubicBezTo>
                    <a:cubicBezTo>
                      <a:pt x="409" y="292"/>
                      <a:pt x="408" y="295"/>
                      <a:pt x="405" y="295"/>
                    </a:cubicBezTo>
                    <a:cubicBezTo>
                      <a:pt x="400" y="295"/>
                      <a:pt x="398" y="291"/>
                      <a:pt x="393" y="291"/>
                    </a:cubicBezTo>
                    <a:cubicBezTo>
                      <a:pt x="380" y="291"/>
                      <a:pt x="374" y="302"/>
                      <a:pt x="368" y="307"/>
                    </a:cubicBezTo>
                    <a:cubicBezTo>
                      <a:pt x="365" y="311"/>
                      <a:pt x="361" y="308"/>
                      <a:pt x="357" y="309"/>
                    </a:cubicBezTo>
                    <a:cubicBezTo>
                      <a:pt x="347" y="313"/>
                      <a:pt x="341" y="325"/>
                      <a:pt x="341" y="338"/>
                    </a:cubicBezTo>
                    <a:cubicBezTo>
                      <a:pt x="341" y="339"/>
                      <a:pt x="343" y="341"/>
                      <a:pt x="343" y="342"/>
                    </a:cubicBezTo>
                    <a:cubicBezTo>
                      <a:pt x="336" y="342"/>
                      <a:pt x="325" y="339"/>
                      <a:pt x="321" y="336"/>
                    </a:cubicBezTo>
                    <a:cubicBezTo>
                      <a:pt x="307" y="322"/>
                      <a:pt x="308" y="290"/>
                      <a:pt x="282" y="290"/>
                    </a:cubicBezTo>
                    <a:cubicBezTo>
                      <a:pt x="272" y="290"/>
                      <a:pt x="275" y="302"/>
                      <a:pt x="266" y="302"/>
                    </a:cubicBezTo>
                    <a:cubicBezTo>
                      <a:pt x="257" y="302"/>
                      <a:pt x="250" y="287"/>
                      <a:pt x="246" y="281"/>
                    </a:cubicBezTo>
                    <a:cubicBezTo>
                      <a:pt x="239" y="268"/>
                      <a:pt x="230" y="266"/>
                      <a:pt x="215" y="262"/>
                    </a:cubicBezTo>
                    <a:cubicBezTo>
                      <a:pt x="207" y="262"/>
                      <a:pt x="207" y="262"/>
                      <a:pt x="207" y="262"/>
                    </a:cubicBezTo>
                    <a:cubicBezTo>
                      <a:pt x="207" y="268"/>
                      <a:pt x="207" y="268"/>
                      <a:pt x="207" y="268"/>
                    </a:cubicBezTo>
                    <a:cubicBezTo>
                      <a:pt x="170" y="268"/>
                      <a:pt x="170" y="268"/>
                      <a:pt x="170" y="268"/>
                    </a:cubicBezTo>
                    <a:cubicBezTo>
                      <a:pt x="123" y="252"/>
                      <a:pt x="123" y="252"/>
                      <a:pt x="123" y="252"/>
                    </a:cubicBezTo>
                    <a:cubicBezTo>
                      <a:pt x="95" y="252"/>
                      <a:pt x="95" y="252"/>
                      <a:pt x="95" y="252"/>
                    </a:cubicBezTo>
                    <a:cubicBezTo>
                      <a:pt x="88" y="239"/>
                      <a:pt x="66" y="230"/>
                      <a:pt x="50" y="223"/>
                    </a:cubicBezTo>
                    <a:cubicBezTo>
                      <a:pt x="47" y="222"/>
                      <a:pt x="48" y="217"/>
                      <a:pt x="47" y="214"/>
                    </a:cubicBezTo>
                    <a:cubicBezTo>
                      <a:pt x="40" y="198"/>
                      <a:pt x="28" y="193"/>
                      <a:pt x="30" y="175"/>
                    </a:cubicBezTo>
                    <a:cubicBezTo>
                      <a:pt x="21" y="174"/>
                      <a:pt x="11" y="154"/>
                      <a:pt x="4" y="141"/>
                    </a:cubicBezTo>
                    <a:cubicBezTo>
                      <a:pt x="2" y="137"/>
                      <a:pt x="6" y="134"/>
                      <a:pt x="8" y="133"/>
                    </a:cubicBezTo>
                    <a:cubicBezTo>
                      <a:pt x="3" y="123"/>
                      <a:pt x="8" y="107"/>
                      <a:pt x="4" y="95"/>
                    </a:cubicBezTo>
                    <a:cubicBezTo>
                      <a:pt x="0" y="85"/>
                      <a:pt x="11" y="60"/>
                      <a:pt x="11" y="46"/>
                    </a:cubicBezTo>
                    <a:cubicBezTo>
                      <a:pt x="11" y="36"/>
                      <a:pt x="0" y="32"/>
                      <a:pt x="0" y="23"/>
                    </a:cubicBezTo>
                    <a:cubicBezTo>
                      <a:pt x="0" y="20"/>
                      <a:pt x="5" y="20"/>
                      <a:pt x="7" y="20"/>
                    </a:cubicBezTo>
                    <a:cubicBezTo>
                      <a:pt x="13" y="20"/>
                      <a:pt x="17" y="23"/>
                      <a:pt x="20" y="27"/>
                    </a:cubicBezTo>
                    <a:cubicBezTo>
                      <a:pt x="22" y="24"/>
                      <a:pt x="26" y="19"/>
                      <a:pt x="26" y="15"/>
                    </a:cubicBezTo>
                    <a:cubicBezTo>
                      <a:pt x="26" y="11"/>
                      <a:pt x="22" y="10"/>
                      <a:pt x="20" y="5"/>
                    </a:cubicBezTo>
                    <a:cubicBezTo>
                      <a:pt x="373" y="5"/>
                      <a:pt x="373" y="5"/>
                      <a:pt x="373" y="5"/>
                    </a:cubicBezTo>
                    <a:cubicBezTo>
                      <a:pt x="373" y="0"/>
                      <a:pt x="373" y="0"/>
                      <a:pt x="373" y="0"/>
                    </a:cubicBezTo>
                    <a:cubicBezTo>
                      <a:pt x="379" y="4"/>
                      <a:pt x="378" y="8"/>
                      <a:pt x="384" y="11"/>
                    </a:cubicBezTo>
                    <a:cubicBezTo>
                      <a:pt x="406" y="11"/>
                      <a:pt x="406" y="11"/>
                      <a:pt x="406" y="11"/>
                    </a:cubicBezTo>
                    <a:cubicBezTo>
                      <a:pt x="415" y="20"/>
                      <a:pt x="426" y="20"/>
                      <a:pt x="443" y="20"/>
                    </a:cubicBezTo>
                    <a:cubicBezTo>
                      <a:pt x="431" y="28"/>
                      <a:pt x="418" y="32"/>
                      <a:pt x="408" y="45"/>
                    </a:cubicBezTo>
                    <a:cubicBezTo>
                      <a:pt x="415" y="45"/>
                      <a:pt x="415" y="45"/>
                      <a:pt x="415" y="45"/>
                    </a:cubicBezTo>
                    <a:cubicBezTo>
                      <a:pt x="418" y="43"/>
                      <a:pt x="420" y="42"/>
                      <a:pt x="423" y="42"/>
                    </a:cubicBezTo>
                    <a:cubicBezTo>
                      <a:pt x="425" y="46"/>
                      <a:pt x="426" y="46"/>
                      <a:pt x="429" y="46"/>
                    </a:cubicBezTo>
                    <a:cubicBezTo>
                      <a:pt x="437" y="46"/>
                      <a:pt x="437" y="40"/>
                      <a:pt x="441" y="40"/>
                    </a:cubicBezTo>
                    <a:cubicBezTo>
                      <a:pt x="446" y="40"/>
                      <a:pt x="454" y="32"/>
                      <a:pt x="461" y="31"/>
                    </a:cubicBezTo>
                    <a:cubicBezTo>
                      <a:pt x="461" y="37"/>
                      <a:pt x="458" y="38"/>
                      <a:pt x="456" y="42"/>
                    </a:cubicBezTo>
                    <a:cubicBezTo>
                      <a:pt x="465" y="42"/>
                      <a:pt x="465" y="42"/>
                      <a:pt x="465" y="42"/>
                    </a:cubicBezTo>
                    <a:cubicBezTo>
                      <a:pt x="465" y="45"/>
                      <a:pt x="469" y="47"/>
                      <a:pt x="472" y="47"/>
                    </a:cubicBezTo>
                    <a:cubicBezTo>
                      <a:pt x="478" y="47"/>
                      <a:pt x="480" y="43"/>
                      <a:pt x="484" y="43"/>
                    </a:cubicBezTo>
                    <a:cubicBezTo>
                      <a:pt x="495" y="43"/>
                      <a:pt x="500" y="48"/>
                      <a:pt x="510" y="48"/>
                    </a:cubicBezTo>
                    <a:cubicBezTo>
                      <a:pt x="510" y="54"/>
                      <a:pt x="510" y="54"/>
                      <a:pt x="510" y="54"/>
                    </a:cubicBezTo>
                    <a:cubicBezTo>
                      <a:pt x="503" y="56"/>
                      <a:pt x="493" y="54"/>
                      <a:pt x="490" y="54"/>
                    </a:cubicBezTo>
                    <a:cubicBezTo>
                      <a:pt x="480" y="54"/>
                      <a:pt x="462" y="66"/>
                      <a:pt x="462" y="75"/>
                    </a:cubicBezTo>
                    <a:cubicBezTo>
                      <a:pt x="466" y="72"/>
                      <a:pt x="468" y="69"/>
                      <a:pt x="472" y="69"/>
                    </a:cubicBezTo>
                    <a:cubicBezTo>
                      <a:pt x="465" y="78"/>
                      <a:pt x="461" y="101"/>
                      <a:pt x="461" y="112"/>
                    </a:cubicBezTo>
                    <a:cubicBezTo>
                      <a:pt x="461" y="117"/>
                      <a:pt x="466" y="121"/>
                      <a:pt x="471" y="121"/>
                    </a:cubicBezTo>
                    <a:cubicBezTo>
                      <a:pt x="478" y="121"/>
                      <a:pt x="480" y="108"/>
                      <a:pt x="480" y="102"/>
                    </a:cubicBezTo>
                    <a:cubicBezTo>
                      <a:pt x="480" y="97"/>
                      <a:pt x="480" y="88"/>
                      <a:pt x="480" y="88"/>
                    </a:cubicBezTo>
                    <a:cubicBezTo>
                      <a:pt x="480" y="82"/>
                      <a:pt x="480" y="69"/>
                      <a:pt x="485" y="69"/>
                    </a:cubicBezTo>
                    <a:cubicBezTo>
                      <a:pt x="501" y="68"/>
                      <a:pt x="494" y="57"/>
                      <a:pt x="501" y="57"/>
                    </a:cubicBezTo>
                    <a:cubicBezTo>
                      <a:pt x="504" y="57"/>
                      <a:pt x="521" y="65"/>
                      <a:pt x="521" y="70"/>
                    </a:cubicBezTo>
                    <a:cubicBezTo>
                      <a:pt x="521" y="77"/>
                      <a:pt x="517" y="81"/>
                      <a:pt x="516" y="87"/>
                    </a:cubicBezTo>
                    <a:cubicBezTo>
                      <a:pt x="521" y="87"/>
                      <a:pt x="520" y="85"/>
                      <a:pt x="525" y="84"/>
                    </a:cubicBezTo>
                    <a:cubicBezTo>
                      <a:pt x="526" y="91"/>
                      <a:pt x="526" y="94"/>
                      <a:pt x="531" y="97"/>
                    </a:cubicBezTo>
                    <a:cubicBezTo>
                      <a:pt x="526" y="103"/>
                      <a:pt x="521" y="106"/>
                      <a:pt x="521" y="112"/>
                    </a:cubicBezTo>
                    <a:cubicBezTo>
                      <a:pt x="521" y="117"/>
                      <a:pt x="523" y="123"/>
                      <a:pt x="527" y="123"/>
                    </a:cubicBezTo>
                    <a:cubicBezTo>
                      <a:pt x="539" y="123"/>
                      <a:pt x="559" y="112"/>
                      <a:pt x="568" y="108"/>
                    </a:cubicBezTo>
                    <a:cubicBezTo>
                      <a:pt x="567" y="103"/>
                      <a:pt x="565" y="99"/>
                      <a:pt x="564" y="97"/>
                    </a:cubicBezTo>
                    <a:cubicBezTo>
                      <a:pt x="567" y="97"/>
                      <a:pt x="567" y="97"/>
                      <a:pt x="569" y="97"/>
                    </a:cubicBezTo>
                    <a:cubicBezTo>
                      <a:pt x="582" y="97"/>
                      <a:pt x="610" y="101"/>
                      <a:pt x="610" y="84"/>
                    </a:cubicBezTo>
                    <a:cubicBezTo>
                      <a:pt x="611" y="84"/>
                      <a:pt x="627" y="68"/>
                      <a:pt x="630" y="66"/>
                    </a:cubicBezTo>
                    <a:cubicBezTo>
                      <a:pt x="632" y="64"/>
                      <a:pt x="643" y="65"/>
                      <a:pt x="653" y="65"/>
                    </a:cubicBezTo>
                    <a:cubicBezTo>
                      <a:pt x="657" y="65"/>
                      <a:pt x="660" y="65"/>
                      <a:pt x="664" y="65"/>
                    </a:cubicBezTo>
                    <a:cubicBezTo>
                      <a:pt x="668" y="65"/>
                      <a:pt x="672" y="63"/>
                      <a:pt x="675" y="63"/>
                    </a:cubicBezTo>
                    <a:cubicBezTo>
                      <a:pt x="680" y="62"/>
                      <a:pt x="678" y="61"/>
                      <a:pt x="680" y="59"/>
                    </a:cubicBezTo>
                    <a:cubicBezTo>
                      <a:pt x="688" y="51"/>
                      <a:pt x="688" y="36"/>
                      <a:pt x="699" y="28"/>
                    </a:cubicBezTo>
                    <a:cubicBezTo>
                      <a:pt x="704" y="35"/>
                      <a:pt x="712" y="25"/>
                      <a:pt x="716" y="32"/>
                    </a:cubicBezTo>
                    <a:cubicBezTo>
                      <a:pt x="723" y="44"/>
                      <a:pt x="717" y="62"/>
                      <a:pt x="726" y="73"/>
                    </a:cubicBezTo>
                    <a:cubicBezTo>
                      <a:pt x="723" y="77"/>
                      <a:pt x="718" y="80"/>
                      <a:pt x="712" y="80"/>
                    </a:cubicBezTo>
                    <a:cubicBezTo>
                      <a:pt x="706" y="80"/>
                      <a:pt x="706" y="78"/>
                      <a:pt x="701" y="80"/>
                    </a:cubicBezTo>
                    <a:cubicBezTo>
                      <a:pt x="694" y="87"/>
                      <a:pt x="679" y="92"/>
                      <a:pt x="679" y="109"/>
                    </a:cubicBezTo>
                    <a:cubicBezTo>
                      <a:pt x="679" y="110"/>
                      <a:pt x="680" y="112"/>
                      <a:pt x="681" y="113"/>
                    </a:cubicBezTo>
                    <a:cubicBezTo>
                      <a:pt x="681" y="115"/>
                      <a:pt x="683" y="121"/>
                      <a:pt x="686" y="121"/>
                    </a:cubicBezTo>
                    <a:cubicBezTo>
                      <a:pt x="687" y="121"/>
                      <a:pt x="690" y="118"/>
                      <a:pt x="690" y="118"/>
                    </a:cubicBezTo>
                    <a:cubicBezTo>
                      <a:pt x="690" y="121"/>
                      <a:pt x="690" y="121"/>
                      <a:pt x="690" y="121"/>
                    </a:cubicBezTo>
                    <a:cubicBezTo>
                      <a:pt x="685" y="122"/>
                      <a:pt x="678" y="124"/>
                      <a:pt x="676" y="122"/>
                    </a:cubicBezTo>
                    <a:cubicBezTo>
                      <a:pt x="667" y="129"/>
                      <a:pt x="652" y="126"/>
                      <a:pt x="643" y="132"/>
                    </a:cubicBezTo>
                    <a:cubicBezTo>
                      <a:pt x="648" y="132"/>
                      <a:pt x="648" y="132"/>
                      <a:pt x="648" y="132"/>
                    </a:cubicBezTo>
                    <a:cubicBezTo>
                      <a:pt x="652" y="132"/>
                      <a:pt x="656" y="129"/>
                      <a:pt x="659" y="132"/>
                    </a:cubicBezTo>
                    <a:cubicBezTo>
                      <a:pt x="653" y="134"/>
                      <a:pt x="648" y="134"/>
                      <a:pt x="642" y="134"/>
                    </a:cubicBezTo>
                    <a:cubicBezTo>
                      <a:pt x="641" y="134"/>
                      <a:pt x="639" y="133"/>
                      <a:pt x="638" y="133"/>
                    </a:cubicBezTo>
                    <a:cubicBezTo>
                      <a:pt x="637" y="134"/>
                      <a:pt x="635" y="135"/>
                      <a:pt x="635" y="137"/>
                    </a:cubicBezTo>
                    <a:cubicBezTo>
                      <a:pt x="635" y="139"/>
                      <a:pt x="639" y="142"/>
                      <a:pt x="639" y="142"/>
                    </a:cubicBezTo>
                    <a:cubicBezTo>
                      <a:pt x="638" y="145"/>
                      <a:pt x="630" y="161"/>
                      <a:pt x="627" y="161"/>
                    </a:cubicBezTo>
                    <a:cubicBezTo>
                      <a:pt x="626" y="161"/>
                      <a:pt x="625" y="158"/>
                      <a:pt x="624" y="157"/>
                    </a:cubicBezTo>
                    <a:cubicBezTo>
                      <a:pt x="622" y="159"/>
                      <a:pt x="622" y="159"/>
                      <a:pt x="622" y="159"/>
                    </a:cubicBezTo>
                    <a:cubicBezTo>
                      <a:pt x="623" y="163"/>
                      <a:pt x="626" y="164"/>
                      <a:pt x="626" y="168"/>
                    </a:cubicBezTo>
                    <a:cubicBezTo>
                      <a:pt x="626" y="170"/>
                      <a:pt x="617" y="186"/>
                      <a:pt x="615" y="186"/>
                    </a:cubicBezTo>
                    <a:cubicBezTo>
                      <a:pt x="615" y="186"/>
                      <a:pt x="614" y="184"/>
                      <a:pt x="614" y="183"/>
                    </a:cubicBezTo>
                    <a:cubicBezTo>
                      <a:pt x="614" y="181"/>
                      <a:pt x="614" y="180"/>
                      <a:pt x="614" y="178"/>
                    </a:cubicBezTo>
                    <a:cubicBezTo>
                      <a:pt x="614" y="175"/>
                      <a:pt x="610" y="168"/>
                      <a:pt x="609" y="164"/>
                    </a:cubicBezTo>
                    <a:cubicBezTo>
                      <a:pt x="608" y="166"/>
                      <a:pt x="608" y="170"/>
                      <a:pt x="608" y="170"/>
                    </a:cubicBezTo>
                    <a:cubicBezTo>
                      <a:pt x="608" y="173"/>
                      <a:pt x="611" y="181"/>
                      <a:pt x="611" y="185"/>
                    </a:cubicBezTo>
                    <a:cubicBezTo>
                      <a:pt x="611" y="189"/>
                      <a:pt x="608" y="189"/>
                      <a:pt x="611" y="192"/>
                    </a:cubicBezTo>
                    <a:cubicBezTo>
                      <a:pt x="612" y="192"/>
                      <a:pt x="613" y="192"/>
                      <a:pt x="614" y="192"/>
                    </a:cubicBezTo>
                    <a:cubicBezTo>
                      <a:pt x="614" y="193"/>
                      <a:pt x="614" y="195"/>
                      <a:pt x="614" y="196"/>
                    </a:cubicBezTo>
                    <a:cubicBezTo>
                      <a:pt x="614" y="200"/>
                      <a:pt x="610" y="201"/>
                      <a:pt x="608" y="201"/>
                    </a:cubicBezTo>
                    <a:cubicBezTo>
                      <a:pt x="610" y="205"/>
                      <a:pt x="612" y="205"/>
                      <a:pt x="614" y="205"/>
                    </a:cubicBezTo>
                    <a:cubicBezTo>
                      <a:pt x="613" y="210"/>
                      <a:pt x="611" y="210"/>
                      <a:pt x="607" y="210"/>
                    </a:cubicBezTo>
                    <a:cubicBezTo>
                      <a:pt x="607" y="213"/>
                      <a:pt x="607" y="213"/>
                      <a:pt x="607" y="213"/>
                    </a:cubicBezTo>
                    <a:cubicBezTo>
                      <a:pt x="612" y="216"/>
                      <a:pt x="612" y="216"/>
                      <a:pt x="612" y="216"/>
                    </a:cubicBezTo>
                    <a:cubicBezTo>
                      <a:pt x="611" y="218"/>
                      <a:pt x="610" y="221"/>
                      <a:pt x="607" y="221"/>
                    </a:cubicBezTo>
                    <a:cubicBezTo>
                      <a:pt x="602" y="222"/>
                      <a:pt x="600" y="226"/>
                      <a:pt x="596" y="226"/>
                    </a:cubicBezTo>
                    <a:cubicBezTo>
                      <a:pt x="591" y="228"/>
                      <a:pt x="591" y="230"/>
                      <a:pt x="589" y="232"/>
                    </a:cubicBezTo>
                    <a:lnTo>
                      <a:pt x="590" y="233"/>
                    </a:lnTo>
                    <a:close/>
                  </a:path>
                </a:pathLst>
              </a:custGeom>
              <a:solidFill>
                <a:schemeClr val="accent1"/>
              </a:solidFill>
              <a:ln w="9525">
                <a:noFill/>
                <a:round/>
              </a:ln>
            </p:spPr>
            <p:txBody>
              <a:bodyPr vert="horz" wrap="square" lIns="121920" tIns="60960" rIns="121920" bIns="60960" numCol="1" anchor="t" anchorCtr="0" compatLnSpc="1"/>
              <a:lstStyle/>
              <a:p>
                <a:endParaRPr lang="en-US" sz="3555"/>
              </a:p>
            </p:txBody>
          </p:sp>
          <p:sp>
            <p:nvSpPr>
              <p:cNvPr id="215" name="Freeform 50"/>
              <p:cNvSpPr/>
              <p:nvPr/>
            </p:nvSpPr>
            <p:spPr bwMode="auto">
              <a:xfrm>
                <a:off x="2030413" y="1400175"/>
                <a:ext cx="1425575" cy="736600"/>
              </a:xfrm>
              <a:custGeom>
                <a:avLst/>
                <a:gdLst/>
                <a:ahLst/>
                <a:cxnLst>
                  <a:cxn ang="0">
                    <a:pos x="950" y="501"/>
                  </a:cxn>
                  <a:cxn ang="0">
                    <a:pos x="950" y="527"/>
                  </a:cxn>
                  <a:cxn ang="0">
                    <a:pos x="955" y="469"/>
                  </a:cxn>
                  <a:cxn ang="0">
                    <a:pos x="944" y="436"/>
                  </a:cxn>
                  <a:cxn ang="0">
                    <a:pos x="982" y="418"/>
                  </a:cxn>
                  <a:cxn ang="0">
                    <a:pos x="1060" y="356"/>
                  </a:cxn>
                  <a:cxn ang="0">
                    <a:pos x="1050" y="346"/>
                  </a:cxn>
                  <a:cxn ang="0">
                    <a:pos x="991" y="310"/>
                  </a:cxn>
                  <a:cxn ang="0">
                    <a:pos x="965" y="247"/>
                  </a:cxn>
                  <a:cxn ang="0">
                    <a:pos x="908" y="267"/>
                  </a:cxn>
                  <a:cxn ang="0">
                    <a:pos x="831" y="204"/>
                  </a:cxn>
                  <a:cxn ang="0">
                    <a:pos x="794" y="247"/>
                  </a:cxn>
                  <a:cxn ang="0">
                    <a:pos x="783" y="387"/>
                  </a:cxn>
                  <a:cxn ang="0">
                    <a:pos x="726" y="334"/>
                  </a:cxn>
                  <a:cxn ang="0">
                    <a:pos x="607" y="306"/>
                  </a:cxn>
                  <a:cxn ang="0">
                    <a:pos x="595" y="216"/>
                  </a:cxn>
                  <a:cxn ang="0">
                    <a:pos x="633" y="178"/>
                  </a:cxn>
                  <a:cxn ang="0">
                    <a:pos x="675" y="146"/>
                  </a:cxn>
                  <a:cxn ang="0">
                    <a:pos x="686" y="127"/>
                  </a:cxn>
                  <a:cxn ang="0">
                    <a:pos x="722" y="120"/>
                  </a:cxn>
                  <a:cxn ang="0">
                    <a:pos x="746" y="61"/>
                  </a:cxn>
                  <a:cxn ang="0">
                    <a:pos x="702" y="67"/>
                  </a:cxn>
                  <a:cxn ang="0">
                    <a:pos x="665" y="74"/>
                  </a:cxn>
                  <a:cxn ang="0">
                    <a:pos x="625" y="55"/>
                  </a:cxn>
                  <a:cxn ang="0">
                    <a:pos x="574" y="0"/>
                  </a:cxn>
                  <a:cxn ang="0">
                    <a:pos x="555" y="38"/>
                  </a:cxn>
                  <a:cxn ang="0">
                    <a:pos x="567" y="98"/>
                  </a:cxn>
                  <a:cxn ang="0">
                    <a:pos x="492" y="92"/>
                  </a:cxn>
                  <a:cxn ang="0">
                    <a:pos x="430" y="75"/>
                  </a:cxn>
                  <a:cxn ang="0">
                    <a:pos x="387" y="89"/>
                  </a:cxn>
                  <a:cxn ang="0">
                    <a:pos x="333" y="81"/>
                  </a:cxn>
                  <a:cxn ang="0">
                    <a:pos x="202" y="42"/>
                  </a:cxn>
                  <a:cxn ang="0">
                    <a:pos x="138" y="40"/>
                  </a:cxn>
                  <a:cxn ang="0">
                    <a:pos x="61" y="70"/>
                  </a:cxn>
                  <a:cxn ang="0">
                    <a:pos x="0" y="242"/>
                  </a:cxn>
                  <a:cxn ang="0">
                    <a:pos x="67" y="253"/>
                  </a:cxn>
                  <a:cxn ang="0">
                    <a:pos x="124" y="316"/>
                  </a:cxn>
                  <a:cxn ang="0">
                    <a:pos x="136" y="366"/>
                  </a:cxn>
                  <a:cxn ang="0">
                    <a:pos x="181" y="413"/>
                  </a:cxn>
                  <a:cxn ang="0">
                    <a:pos x="224" y="440"/>
                  </a:cxn>
                  <a:cxn ang="0">
                    <a:pos x="610" y="446"/>
                  </a:cxn>
                  <a:cxn ang="0">
                    <a:pos x="676" y="453"/>
                  </a:cxn>
                  <a:cxn ang="0">
                    <a:pos x="705" y="477"/>
                  </a:cxn>
                  <a:cxn ang="0">
                    <a:pos x="759" y="512"/>
                  </a:cxn>
                  <a:cxn ang="0">
                    <a:pos x="732" y="553"/>
                  </a:cxn>
                  <a:cxn ang="0">
                    <a:pos x="772" y="543"/>
                  </a:cxn>
                  <a:cxn ang="0">
                    <a:pos x="814" y="519"/>
                  </a:cxn>
                  <a:cxn ang="0">
                    <a:pos x="879" y="498"/>
                  </a:cxn>
                  <a:cxn ang="0">
                    <a:pos x="928" y="505"/>
                  </a:cxn>
                </a:cxnLst>
                <a:rect l="0" t="0" r="r" b="b"/>
                <a:pathLst>
                  <a:path w="1071" h="553">
                    <a:moveTo>
                      <a:pt x="928" y="503"/>
                    </a:moveTo>
                    <a:cubicBezTo>
                      <a:pt x="928" y="502"/>
                      <a:pt x="928" y="502"/>
                      <a:pt x="928" y="502"/>
                    </a:cubicBezTo>
                    <a:cubicBezTo>
                      <a:pt x="928" y="502"/>
                      <a:pt x="931" y="502"/>
                      <a:pt x="932" y="502"/>
                    </a:cubicBezTo>
                    <a:cubicBezTo>
                      <a:pt x="935" y="502"/>
                      <a:pt x="946" y="504"/>
                      <a:pt x="950" y="501"/>
                    </a:cubicBezTo>
                    <a:cubicBezTo>
                      <a:pt x="954" y="498"/>
                      <a:pt x="954" y="493"/>
                      <a:pt x="960" y="492"/>
                    </a:cubicBezTo>
                    <a:cubicBezTo>
                      <a:pt x="960" y="498"/>
                      <a:pt x="960" y="499"/>
                      <a:pt x="967" y="499"/>
                    </a:cubicBezTo>
                    <a:cubicBezTo>
                      <a:pt x="957" y="500"/>
                      <a:pt x="941" y="507"/>
                      <a:pt x="941" y="516"/>
                    </a:cubicBezTo>
                    <a:cubicBezTo>
                      <a:pt x="941" y="520"/>
                      <a:pt x="947" y="527"/>
                      <a:pt x="950" y="527"/>
                    </a:cubicBezTo>
                    <a:cubicBezTo>
                      <a:pt x="953" y="527"/>
                      <a:pt x="961" y="516"/>
                      <a:pt x="970" y="513"/>
                    </a:cubicBezTo>
                    <a:cubicBezTo>
                      <a:pt x="972" y="513"/>
                      <a:pt x="1003" y="501"/>
                      <a:pt x="1003" y="497"/>
                    </a:cubicBezTo>
                    <a:cubicBezTo>
                      <a:pt x="1003" y="493"/>
                      <a:pt x="991" y="492"/>
                      <a:pt x="988" y="492"/>
                    </a:cubicBezTo>
                    <a:cubicBezTo>
                      <a:pt x="976" y="492"/>
                      <a:pt x="955" y="480"/>
                      <a:pt x="955" y="469"/>
                    </a:cubicBezTo>
                    <a:cubicBezTo>
                      <a:pt x="955" y="466"/>
                      <a:pt x="959" y="463"/>
                      <a:pt x="960" y="458"/>
                    </a:cubicBezTo>
                    <a:cubicBezTo>
                      <a:pt x="958" y="458"/>
                      <a:pt x="953" y="457"/>
                      <a:pt x="949" y="457"/>
                    </a:cubicBezTo>
                    <a:cubicBezTo>
                      <a:pt x="951" y="453"/>
                      <a:pt x="967" y="451"/>
                      <a:pt x="967" y="442"/>
                    </a:cubicBezTo>
                    <a:cubicBezTo>
                      <a:pt x="967" y="434"/>
                      <a:pt x="954" y="436"/>
                      <a:pt x="944" y="436"/>
                    </a:cubicBezTo>
                    <a:cubicBezTo>
                      <a:pt x="925" y="436"/>
                      <a:pt x="916" y="449"/>
                      <a:pt x="903" y="451"/>
                    </a:cubicBezTo>
                    <a:cubicBezTo>
                      <a:pt x="909" y="439"/>
                      <a:pt x="918" y="443"/>
                      <a:pt x="928" y="433"/>
                    </a:cubicBezTo>
                    <a:cubicBezTo>
                      <a:pt x="934" y="427"/>
                      <a:pt x="929" y="423"/>
                      <a:pt x="939" y="420"/>
                    </a:cubicBezTo>
                    <a:cubicBezTo>
                      <a:pt x="955" y="415"/>
                      <a:pt x="965" y="418"/>
                      <a:pt x="982" y="418"/>
                    </a:cubicBezTo>
                    <a:cubicBezTo>
                      <a:pt x="1004" y="418"/>
                      <a:pt x="1016" y="425"/>
                      <a:pt x="1029" y="408"/>
                    </a:cubicBezTo>
                    <a:cubicBezTo>
                      <a:pt x="1035" y="400"/>
                      <a:pt x="1071" y="398"/>
                      <a:pt x="1071" y="384"/>
                    </a:cubicBezTo>
                    <a:cubicBezTo>
                      <a:pt x="1071" y="374"/>
                      <a:pt x="1067" y="370"/>
                      <a:pt x="1063" y="363"/>
                    </a:cubicBezTo>
                    <a:cubicBezTo>
                      <a:pt x="1060" y="363"/>
                      <a:pt x="1065" y="359"/>
                      <a:pt x="1060" y="356"/>
                    </a:cubicBezTo>
                    <a:cubicBezTo>
                      <a:pt x="1060" y="351"/>
                      <a:pt x="1060" y="351"/>
                      <a:pt x="1060" y="351"/>
                    </a:cubicBezTo>
                    <a:cubicBezTo>
                      <a:pt x="1050" y="357"/>
                      <a:pt x="1029" y="364"/>
                      <a:pt x="1018" y="364"/>
                    </a:cubicBezTo>
                    <a:cubicBezTo>
                      <a:pt x="1017" y="364"/>
                      <a:pt x="1014" y="363"/>
                      <a:pt x="1014" y="362"/>
                    </a:cubicBezTo>
                    <a:cubicBezTo>
                      <a:pt x="1022" y="358"/>
                      <a:pt x="1047" y="354"/>
                      <a:pt x="1050" y="346"/>
                    </a:cubicBezTo>
                    <a:cubicBezTo>
                      <a:pt x="1050" y="344"/>
                      <a:pt x="1046" y="343"/>
                      <a:pt x="1046" y="341"/>
                    </a:cubicBezTo>
                    <a:cubicBezTo>
                      <a:pt x="1035" y="342"/>
                      <a:pt x="1013" y="337"/>
                      <a:pt x="1013" y="322"/>
                    </a:cubicBezTo>
                    <a:cubicBezTo>
                      <a:pt x="1013" y="321"/>
                      <a:pt x="1013" y="321"/>
                      <a:pt x="1013" y="321"/>
                    </a:cubicBezTo>
                    <a:cubicBezTo>
                      <a:pt x="1003" y="321"/>
                      <a:pt x="997" y="315"/>
                      <a:pt x="991" y="310"/>
                    </a:cubicBezTo>
                    <a:cubicBezTo>
                      <a:pt x="994" y="309"/>
                      <a:pt x="998" y="308"/>
                      <a:pt x="998" y="302"/>
                    </a:cubicBezTo>
                    <a:cubicBezTo>
                      <a:pt x="998" y="298"/>
                      <a:pt x="994" y="295"/>
                      <a:pt x="995" y="290"/>
                    </a:cubicBezTo>
                    <a:cubicBezTo>
                      <a:pt x="991" y="289"/>
                      <a:pt x="977" y="280"/>
                      <a:pt x="980" y="272"/>
                    </a:cubicBezTo>
                    <a:cubicBezTo>
                      <a:pt x="985" y="262"/>
                      <a:pt x="966" y="259"/>
                      <a:pt x="965" y="247"/>
                    </a:cubicBezTo>
                    <a:cubicBezTo>
                      <a:pt x="964" y="247"/>
                      <a:pt x="959" y="243"/>
                      <a:pt x="958" y="242"/>
                    </a:cubicBezTo>
                    <a:cubicBezTo>
                      <a:pt x="954" y="244"/>
                      <a:pt x="947" y="248"/>
                      <a:pt x="947" y="254"/>
                    </a:cubicBezTo>
                    <a:cubicBezTo>
                      <a:pt x="947" y="261"/>
                      <a:pt x="933" y="277"/>
                      <a:pt x="922" y="277"/>
                    </a:cubicBezTo>
                    <a:cubicBezTo>
                      <a:pt x="914" y="277"/>
                      <a:pt x="913" y="267"/>
                      <a:pt x="908" y="267"/>
                    </a:cubicBezTo>
                    <a:cubicBezTo>
                      <a:pt x="900" y="267"/>
                      <a:pt x="897" y="246"/>
                      <a:pt x="896" y="236"/>
                    </a:cubicBezTo>
                    <a:cubicBezTo>
                      <a:pt x="894" y="224"/>
                      <a:pt x="870" y="233"/>
                      <a:pt x="870" y="216"/>
                    </a:cubicBezTo>
                    <a:cubicBezTo>
                      <a:pt x="858" y="215"/>
                      <a:pt x="855" y="200"/>
                      <a:pt x="843" y="200"/>
                    </a:cubicBezTo>
                    <a:cubicBezTo>
                      <a:pt x="837" y="200"/>
                      <a:pt x="837" y="204"/>
                      <a:pt x="831" y="204"/>
                    </a:cubicBezTo>
                    <a:cubicBezTo>
                      <a:pt x="818" y="204"/>
                      <a:pt x="810" y="197"/>
                      <a:pt x="797" y="197"/>
                    </a:cubicBezTo>
                    <a:cubicBezTo>
                      <a:pt x="791" y="197"/>
                      <a:pt x="784" y="200"/>
                      <a:pt x="784" y="208"/>
                    </a:cubicBezTo>
                    <a:cubicBezTo>
                      <a:pt x="784" y="212"/>
                      <a:pt x="800" y="218"/>
                      <a:pt x="786" y="227"/>
                    </a:cubicBezTo>
                    <a:cubicBezTo>
                      <a:pt x="780" y="231"/>
                      <a:pt x="794" y="241"/>
                      <a:pt x="794" y="247"/>
                    </a:cubicBezTo>
                    <a:cubicBezTo>
                      <a:pt x="796" y="260"/>
                      <a:pt x="783" y="264"/>
                      <a:pt x="778" y="266"/>
                    </a:cubicBezTo>
                    <a:cubicBezTo>
                      <a:pt x="788" y="283"/>
                      <a:pt x="803" y="289"/>
                      <a:pt x="803" y="318"/>
                    </a:cubicBezTo>
                    <a:cubicBezTo>
                      <a:pt x="803" y="326"/>
                      <a:pt x="777" y="346"/>
                      <a:pt x="768" y="347"/>
                    </a:cubicBezTo>
                    <a:cubicBezTo>
                      <a:pt x="783" y="355"/>
                      <a:pt x="777" y="379"/>
                      <a:pt x="783" y="387"/>
                    </a:cubicBezTo>
                    <a:cubicBezTo>
                      <a:pt x="782" y="389"/>
                      <a:pt x="776" y="392"/>
                      <a:pt x="775" y="397"/>
                    </a:cubicBezTo>
                    <a:cubicBezTo>
                      <a:pt x="770" y="397"/>
                      <a:pt x="766" y="406"/>
                      <a:pt x="762" y="403"/>
                    </a:cubicBezTo>
                    <a:cubicBezTo>
                      <a:pt x="751" y="394"/>
                      <a:pt x="736" y="380"/>
                      <a:pt x="736" y="367"/>
                    </a:cubicBezTo>
                    <a:cubicBezTo>
                      <a:pt x="736" y="353"/>
                      <a:pt x="738" y="342"/>
                      <a:pt x="726" y="334"/>
                    </a:cubicBezTo>
                    <a:cubicBezTo>
                      <a:pt x="697" y="334"/>
                      <a:pt x="697" y="334"/>
                      <a:pt x="697" y="334"/>
                    </a:cubicBezTo>
                    <a:cubicBezTo>
                      <a:pt x="681" y="322"/>
                      <a:pt x="662" y="315"/>
                      <a:pt x="643" y="308"/>
                    </a:cubicBezTo>
                    <a:cubicBezTo>
                      <a:pt x="640" y="306"/>
                      <a:pt x="629" y="299"/>
                      <a:pt x="623" y="299"/>
                    </a:cubicBezTo>
                    <a:cubicBezTo>
                      <a:pt x="617" y="299"/>
                      <a:pt x="614" y="306"/>
                      <a:pt x="607" y="306"/>
                    </a:cubicBezTo>
                    <a:cubicBezTo>
                      <a:pt x="607" y="295"/>
                      <a:pt x="600" y="270"/>
                      <a:pt x="590" y="270"/>
                    </a:cubicBezTo>
                    <a:cubicBezTo>
                      <a:pt x="586" y="270"/>
                      <a:pt x="584" y="274"/>
                      <a:pt x="579" y="275"/>
                    </a:cubicBezTo>
                    <a:cubicBezTo>
                      <a:pt x="581" y="269"/>
                      <a:pt x="579" y="268"/>
                      <a:pt x="579" y="255"/>
                    </a:cubicBezTo>
                    <a:cubicBezTo>
                      <a:pt x="579" y="237"/>
                      <a:pt x="584" y="227"/>
                      <a:pt x="595" y="216"/>
                    </a:cubicBezTo>
                    <a:cubicBezTo>
                      <a:pt x="598" y="213"/>
                      <a:pt x="606" y="196"/>
                      <a:pt x="609" y="194"/>
                    </a:cubicBezTo>
                    <a:cubicBezTo>
                      <a:pt x="617" y="192"/>
                      <a:pt x="630" y="196"/>
                      <a:pt x="630" y="186"/>
                    </a:cubicBezTo>
                    <a:cubicBezTo>
                      <a:pt x="630" y="179"/>
                      <a:pt x="613" y="178"/>
                      <a:pt x="607" y="175"/>
                    </a:cubicBezTo>
                    <a:cubicBezTo>
                      <a:pt x="611" y="176"/>
                      <a:pt x="597" y="167"/>
                      <a:pt x="633" y="178"/>
                    </a:cubicBezTo>
                    <a:cubicBezTo>
                      <a:pt x="643" y="181"/>
                      <a:pt x="637" y="169"/>
                      <a:pt x="642" y="169"/>
                    </a:cubicBezTo>
                    <a:cubicBezTo>
                      <a:pt x="643" y="169"/>
                      <a:pt x="647" y="169"/>
                      <a:pt x="652" y="169"/>
                    </a:cubicBezTo>
                    <a:cubicBezTo>
                      <a:pt x="662" y="169"/>
                      <a:pt x="668" y="158"/>
                      <a:pt x="675" y="153"/>
                    </a:cubicBezTo>
                    <a:cubicBezTo>
                      <a:pt x="675" y="146"/>
                      <a:pt x="675" y="146"/>
                      <a:pt x="675" y="146"/>
                    </a:cubicBezTo>
                    <a:cubicBezTo>
                      <a:pt x="660" y="142"/>
                      <a:pt x="645" y="145"/>
                      <a:pt x="639" y="131"/>
                    </a:cubicBezTo>
                    <a:cubicBezTo>
                      <a:pt x="639" y="131"/>
                      <a:pt x="643" y="131"/>
                      <a:pt x="647" y="131"/>
                    </a:cubicBezTo>
                    <a:cubicBezTo>
                      <a:pt x="652" y="135"/>
                      <a:pt x="658" y="141"/>
                      <a:pt x="666" y="141"/>
                    </a:cubicBezTo>
                    <a:cubicBezTo>
                      <a:pt x="673" y="141"/>
                      <a:pt x="686" y="132"/>
                      <a:pt x="686" y="127"/>
                    </a:cubicBezTo>
                    <a:cubicBezTo>
                      <a:pt x="686" y="125"/>
                      <a:pt x="680" y="117"/>
                      <a:pt x="683" y="117"/>
                    </a:cubicBezTo>
                    <a:cubicBezTo>
                      <a:pt x="693" y="117"/>
                      <a:pt x="696" y="126"/>
                      <a:pt x="703" y="126"/>
                    </a:cubicBezTo>
                    <a:cubicBezTo>
                      <a:pt x="707" y="126"/>
                      <a:pt x="709" y="123"/>
                      <a:pt x="717" y="123"/>
                    </a:cubicBezTo>
                    <a:cubicBezTo>
                      <a:pt x="715" y="120"/>
                      <a:pt x="717" y="112"/>
                      <a:pt x="722" y="120"/>
                    </a:cubicBezTo>
                    <a:cubicBezTo>
                      <a:pt x="725" y="125"/>
                      <a:pt x="748" y="105"/>
                      <a:pt x="748" y="100"/>
                    </a:cubicBezTo>
                    <a:cubicBezTo>
                      <a:pt x="748" y="96"/>
                      <a:pt x="738" y="91"/>
                      <a:pt x="738" y="89"/>
                    </a:cubicBezTo>
                    <a:cubicBezTo>
                      <a:pt x="738" y="85"/>
                      <a:pt x="732" y="78"/>
                      <a:pt x="746" y="72"/>
                    </a:cubicBezTo>
                    <a:cubicBezTo>
                      <a:pt x="748" y="68"/>
                      <a:pt x="746" y="68"/>
                      <a:pt x="746" y="61"/>
                    </a:cubicBezTo>
                    <a:cubicBezTo>
                      <a:pt x="732" y="61"/>
                      <a:pt x="735" y="50"/>
                      <a:pt x="717" y="50"/>
                    </a:cubicBezTo>
                    <a:cubicBezTo>
                      <a:pt x="713" y="49"/>
                      <a:pt x="710" y="47"/>
                      <a:pt x="706" y="47"/>
                    </a:cubicBezTo>
                    <a:cubicBezTo>
                      <a:pt x="701" y="47"/>
                      <a:pt x="695" y="50"/>
                      <a:pt x="695" y="55"/>
                    </a:cubicBezTo>
                    <a:cubicBezTo>
                      <a:pt x="695" y="61"/>
                      <a:pt x="702" y="63"/>
                      <a:pt x="702" y="67"/>
                    </a:cubicBezTo>
                    <a:cubicBezTo>
                      <a:pt x="702" y="72"/>
                      <a:pt x="692" y="72"/>
                      <a:pt x="689" y="76"/>
                    </a:cubicBezTo>
                    <a:cubicBezTo>
                      <a:pt x="686" y="84"/>
                      <a:pt x="687" y="90"/>
                      <a:pt x="681" y="98"/>
                    </a:cubicBezTo>
                    <a:cubicBezTo>
                      <a:pt x="671" y="110"/>
                      <a:pt x="658" y="90"/>
                      <a:pt x="658" y="85"/>
                    </a:cubicBezTo>
                    <a:cubicBezTo>
                      <a:pt x="658" y="79"/>
                      <a:pt x="665" y="81"/>
                      <a:pt x="665" y="74"/>
                    </a:cubicBezTo>
                    <a:cubicBezTo>
                      <a:pt x="665" y="71"/>
                      <a:pt x="652" y="59"/>
                      <a:pt x="649" y="59"/>
                    </a:cubicBezTo>
                    <a:cubicBezTo>
                      <a:pt x="636" y="59"/>
                      <a:pt x="645" y="78"/>
                      <a:pt x="631" y="78"/>
                    </a:cubicBezTo>
                    <a:cubicBezTo>
                      <a:pt x="631" y="70"/>
                      <a:pt x="630" y="65"/>
                      <a:pt x="621" y="60"/>
                    </a:cubicBezTo>
                    <a:cubicBezTo>
                      <a:pt x="622" y="58"/>
                      <a:pt x="623" y="57"/>
                      <a:pt x="625" y="55"/>
                    </a:cubicBezTo>
                    <a:cubicBezTo>
                      <a:pt x="618" y="51"/>
                      <a:pt x="609" y="55"/>
                      <a:pt x="603" y="48"/>
                    </a:cubicBezTo>
                    <a:cubicBezTo>
                      <a:pt x="606" y="47"/>
                      <a:pt x="614" y="44"/>
                      <a:pt x="614" y="38"/>
                    </a:cubicBezTo>
                    <a:cubicBezTo>
                      <a:pt x="614" y="29"/>
                      <a:pt x="601" y="30"/>
                      <a:pt x="601" y="23"/>
                    </a:cubicBezTo>
                    <a:cubicBezTo>
                      <a:pt x="601" y="10"/>
                      <a:pt x="591" y="1"/>
                      <a:pt x="574" y="0"/>
                    </a:cubicBezTo>
                    <a:cubicBezTo>
                      <a:pt x="565" y="0"/>
                      <a:pt x="569" y="6"/>
                      <a:pt x="569" y="10"/>
                    </a:cubicBezTo>
                    <a:cubicBezTo>
                      <a:pt x="564" y="11"/>
                      <a:pt x="557" y="10"/>
                      <a:pt x="557" y="17"/>
                    </a:cubicBezTo>
                    <a:cubicBezTo>
                      <a:pt x="557" y="21"/>
                      <a:pt x="561" y="23"/>
                      <a:pt x="561" y="28"/>
                    </a:cubicBezTo>
                    <a:cubicBezTo>
                      <a:pt x="561" y="32"/>
                      <a:pt x="555" y="32"/>
                      <a:pt x="555" y="38"/>
                    </a:cubicBezTo>
                    <a:cubicBezTo>
                      <a:pt x="555" y="52"/>
                      <a:pt x="585" y="44"/>
                      <a:pt x="585" y="59"/>
                    </a:cubicBezTo>
                    <a:cubicBezTo>
                      <a:pt x="585" y="61"/>
                      <a:pt x="581" y="72"/>
                      <a:pt x="581" y="72"/>
                    </a:cubicBezTo>
                    <a:cubicBezTo>
                      <a:pt x="584" y="70"/>
                      <a:pt x="587" y="69"/>
                      <a:pt x="591" y="67"/>
                    </a:cubicBezTo>
                    <a:cubicBezTo>
                      <a:pt x="596" y="85"/>
                      <a:pt x="567" y="77"/>
                      <a:pt x="567" y="98"/>
                    </a:cubicBezTo>
                    <a:cubicBezTo>
                      <a:pt x="553" y="102"/>
                      <a:pt x="564" y="88"/>
                      <a:pt x="561" y="83"/>
                    </a:cubicBezTo>
                    <a:cubicBezTo>
                      <a:pt x="559" y="81"/>
                      <a:pt x="547" y="78"/>
                      <a:pt x="541" y="78"/>
                    </a:cubicBezTo>
                    <a:cubicBezTo>
                      <a:pt x="533" y="78"/>
                      <a:pt x="530" y="82"/>
                      <a:pt x="530" y="92"/>
                    </a:cubicBezTo>
                    <a:cubicBezTo>
                      <a:pt x="522" y="91"/>
                      <a:pt x="517" y="92"/>
                      <a:pt x="492" y="92"/>
                    </a:cubicBezTo>
                    <a:cubicBezTo>
                      <a:pt x="468" y="92"/>
                      <a:pt x="441" y="83"/>
                      <a:pt x="435" y="65"/>
                    </a:cubicBezTo>
                    <a:cubicBezTo>
                      <a:pt x="427" y="67"/>
                      <a:pt x="400" y="68"/>
                      <a:pt x="400" y="78"/>
                    </a:cubicBezTo>
                    <a:cubicBezTo>
                      <a:pt x="400" y="81"/>
                      <a:pt x="403" y="82"/>
                      <a:pt x="406" y="82"/>
                    </a:cubicBezTo>
                    <a:cubicBezTo>
                      <a:pt x="413" y="82"/>
                      <a:pt x="425" y="79"/>
                      <a:pt x="430" y="75"/>
                    </a:cubicBezTo>
                    <a:cubicBezTo>
                      <a:pt x="432" y="90"/>
                      <a:pt x="409" y="78"/>
                      <a:pt x="409" y="93"/>
                    </a:cubicBezTo>
                    <a:cubicBezTo>
                      <a:pt x="409" y="96"/>
                      <a:pt x="414" y="106"/>
                      <a:pt x="412" y="106"/>
                    </a:cubicBezTo>
                    <a:cubicBezTo>
                      <a:pt x="403" y="106"/>
                      <a:pt x="401" y="95"/>
                      <a:pt x="394" y="92"/>
                    </a:cubicBezTo>
                    <a:cubicBezTo>
                      <a:pt x="387" y="89"/>
                      <a:pt x="387" y="89"/>
                      <a:pt x="387" y="89"/>
                    </a:cubicBezTo>
                    <a:cubicBezTo>
                      <a:pt x="377" y="89"/>
                      <a:pt x="370" y="89"/>
                      <a:pt x="359" y="89"/>
                    </a:cubicBezTo>
                    <a:cubicBezTo>
                      <a:pt x="350" y="89"/>
                      <a:pt x="344" y="92"/>
                      <a:pt x="335" y="93"/>
                    </a:cubicBezTo>
                    <a:cubicBezTo>
                      <a:pt x="317" y="93"/>
                      <a:pt x="317" y="87"/>
                      <a:pt x="317" y="86"/>
                    </a:cubicBezTo>
                    <a:cubicBezTo>
                      <a:pt x="317" y="82"/>
                      <a:pt x="331" y="83"/>
                      <a:pt x="333" y="81"/>
                    </a:cubicBezTo>
                    <a:cubicBezTo>
                      <a:pt x="321" y="64"/>
                      <a:pt x="323" y="66"/>
                      <a:pt x="298" y="68"/>
                    </a:cubicBezTo>
                    <a:cubicBezTo>
                      <a:pt x="271" y="70"/>
                      <a:pt x="258" y="48"/>
                      <a:pt x="231" y="48"/>
                    </a:cubicBezTo>
                    <a:cubicBezTo>
                      <a:pt x="223" y="48"/>
                      <a:pt x="219" y="54"/>
                      <a:pt x="212" y="54"/>
                    </a:cubicBezTo>
                    <a:cubicBezTo>
                      <a:pt x="207" y="54"/>
                      <a:pt x="202" y="46"/>
                      <a:pt x="202" y="42"/>
                    </a:cubicBezTo>
                    <a:cubicBezTo>
                      <a:pt x="193" y="44"/>
                      <a:pt x="193" y="54"/>
                      <a:pt x="184" y="54"/>
                    </a:cubicBezTo>
                    <a:cubicBezTo>
                      <a:pt x="176" y="54"/>
                      <a:pt x="164" y="34"/>
                      <a:pt x="161" y="34"/>
                    </a:cubicBezTo>
                    <a:cubicBezTo>
                      <a:pt x="153" y="34"/>
                      <a:pt x="156" y="47"/>
                      <a:pt x="146" y="47"/>
                    </a:cubicBezTo>
                    <a:cubicBezTo>
                      <a:pt x="143" y="47"/>
                      <a:pt x="140" y="44"/>
                      <a:pt x="138" y="40"/>
                    </a:cubicBezTo>
                    <a:cubicBezTo>
                      <a:pt x="125" y="44"/>
                      <a:pt x="120" y="44"/>
                      <a:pt x="108" y="49"/>
                    </a:cubicBezTo>
                    <a:cubicBezTo>
                      <a:pt x="103" y="50"/>
                      <a:pt x="91" y="59"/>
                      <a:pt x="87" y="55"/>
                    </a:cubicBezTo>
                    <a:cubicBezTo>
                      <a:pt x="76" y="44"/>
                      <a:pt x="78" y="58"/>
                      <a:pt x="74" y="58"/>
                    </a:cubicBezTo>
                    <a:cubicBezTo>
                      <a:pt x="45" y="59"/>
                      <a:pt x="65" y="70"/>
                      <a:pt x="61" y="70"/>
                    </a:cubicBezTo>
                    <a:cubicBezTo>
                      <a:pt x="50" y="70"/>
                      <a:pt x="30" y="67"/>
                      <a:pt x="12" y="56"/>
                    </a:cubicBezTo>
                    <a:cubicBezTo>
                      <a:pt x="11" y="56"/>
                      <a:pt x="6" y="52"/>
                      <a:pt x="6" y="51"/>
                    </a:cubicBezTo>
                    <a:cubicBezTo>
                      <a:pt x="3" y="52"/>
                      <a:pt x="5" y="52"/>
                      <a:pt x="0" y="51"/>
                    </a:cubicBezTo>
                    <a:cubicBezTo>
                      <a:pt x="0" y="242"/>
                      <a:pt x="0" y="242"/>
                      <a:pt x="0" y="242"/>
                    </a:cubicBezTo>
                    <a:cubicBezTo>
                      <a:pt x="6" y="247"/>
                      <a:pt x="19" y="240"/>
                      <a:pt x="25" y="248"/>
                    </a:cubicBezTo>
                    <a:cubicBezTo>
                      <a:pt x="29" y="254"/>
                      <a:pt x="38" y="266"/>
                      <a:pt x="47" y="266"/>
                    </a:cubicBezTo>
                    <a:cubicBezTo>
                      <a:pt x="53" y="266"/>
                      <a:pt x="53" y="257"/>
                      <a:pt x="59" y="255"/>
                    </a:cubicBezTo>
                    <a:cubicBezTo>
                      <a:pt x="62" y="254"/>
                      <a:pt x="64" y="255"/>
                      <a:pt x="67" y="253"/>
                    </a:cubicBezTo>
                    <a:cubicBezTo>
                      <a:pt x="81" y="266"/>
                      <a:pt x="87" y="271"/>
                      <a:pt x="99" y="288"/>
                    </a:cubicBezTo>
                    <a:cubicBezTo>
                      <a:pt x="100" y="290"/>
                      <a:pt x="103" y="291"/>
                      <a:pt x="105" y="295"/>
                    </a:cubicBezTo>
                    <a:cubicBezTo>
                      <a:pt x="106" y="300"/>
                      <a:pt x="108" y="306"/>
                      <a:pt x="113" y="311"/>
                    </a:cubicBezTo>
                    <a:cubicBezTo>
                      <a:pt x="116" y="314"/>
                      <a:pt x="121" y="313"/>
                      <a:pt x="124" y="316"/>
                    </a:cubicBezTo>
                    <a:cubicBezTo>
                      <a:pt x="128" y="320"/>
                      <a:pt x="135" y="322"/>
                      <a:pt x="135" y="332"/>
                    </a:cubicBezTo>
                    <a:cubicBezTo>
                      <a:pt x="135" y="336"/>
                      <a:pt x="129" y="337"/>
                      <a:pt x="129" y="340"/>
                    </a:cubicBezTo>
                    <a:cubicBezTo>
                      <a:pt x="129" y="343"/>
                      <a:pt x="132" y="344"/>
                      <a:pt x="132" y="347"/>
                    </a:cubicBezTo>
                    <a:cubicBezTo>
                      <a:pt x="132" y="352"/>
                      <a:pt x="130" y="364"/>
                      <a:pt x="136" y="366"/>
                    </a:cubicBezTo>
                    <a:cubicBezTo>
                      <a:pt x="140" y="367"/>
                      <a:pt x="143" y="367"/>
                      <a:pt x="146" y="370"/>
                    </a:cubicBezTo>
                    <a:cubicBezTo>
                      <a:pt x="150" y="373"/>
                      <a:pt x="145" y="379"/>
                      <a:pt x="150" y="383"/>
                    </a:cubicBezTo>
                    <a:cubicBezTo>
                      <a:pt x="150" y="383"/>
                      <a:pt x="162" y="390"/>
                      <a:pt x="162" y="391"/>
                    </a:cubicBezTo>
                    <a:cubicBezTo>
                      <a:pt x="165" y="401"/>
                      <a:pt x="166" y="413"/>
                      <a:pt x="181" y="413"/>
                    </a:cubicBezTo>
                    <a:cubicBezTo>
                      <a:pt x="183" y="422"/>
                      <a:pt x="199" y="416"/>
                      <a:pt x="202" y="428"/>
                    </a:cubicBezTo>
                    <a:cubicBezTo>
                      <a:pt x="204" y="432"/>
                      <a:pt x="215" y="433"/>
                      <a:pt x="219" y="437"/>
                    </a:cubicBezTo>
                    <a:cubicBezTo>
                      <a:pt x="220" y="438"/>
                      <a:pt x="222" y="439"/>
                      <a:pt x="224" y="440"/>
                    </a:cubicBezTo>
                    <a:cubicBezTo>
                      <a:pt x="224" y="440"/>
                      <a:pt x="224" y="440"/>
                      <a:pt x="224" y="440"/>
                    </a:cubicBezTo>
                    <a:cubicBezTo>
                      <a:pt x="577" y="440"/>
                      <a:pt x="577" y="440"/>
                      <a:pt x="577" y="440"/>
                    </a:cubicBezTo>
                    <a:cubicBezTo>
                      <a:pt x="577" y="435"/>
                      <a:pt x="577" y="435"/>
                      <a:pt x="577" y="435"/>
                    </a:cubicBezTo>
                    <a:cubicBezTo>
                      <a:pt x="583" y="439"/>
                      <a:pt x="582" y="443"/>
                      <a:pt x="588" y="446"/>
                    </a:cubicBezTo>
                    <a:cubicBezTo>
                      <a:pt x="610" y="446"/>
                      <a:pt x="610" y="446"/>
                      <a:pt x="610" y="446"/>
                    </a:cubicBezTo>
                    <a:cubicBezTo>
                      <a:pt x="619" y="455"/>
                      <a:pt x="630" y="455"/>
                      <a:pt x="647" y="455"/>
                    </a:cubicBezTo>
                    <a:cubicBezTo>
                      <a:pt x="652" y="453"/>
                      <a:pt x="653" y="455"/>
                      <a:pt x="658" y="452"/>
                    </a:cubicBezTo>
                    <a:cubicBezTo>
                      <a:pt x="662" y="450"/>
                      <a:pt x="661" y="443"/>
                      <a:pt x="665" y="443"/>
                    </a:cubicBezTo>
                    <a:cubicBezTo>
                      <a:pt x="670" y="443"/>
                      <a:pt x="674" y="451"/>
                      <a:pt x="676" y="453"/>
                    </a:cubicBezTo>
                    <a:cubicBezTo>
                      <a:pt x="677" y="451"/>
                      <a:pt x="676" y="448"/>
                      <a:pt x="676" y="447"/>
                    </a:cubicBezTo>
                    <a:cubicBezTo>
                      <a:pt x="677" y="447"/>
                      <a:pt x="678" y="447"/>
                      <a:pt x="680" y="447"/>
                    </a:cubicBezTo>
                    <a:cubicBezTo>
                      <a:pt x="682" y="447"/>
                      <a:pt x="701" y="462"/>
                      <a:pt x="702" y="463"/>
                    </a:cubicBezTo>
                    <a:cubicBezTo>
                      <a:pt x="704" y="469"/>
                      <a:pt x="702" y="473"/>
                      <a:pt x="705" y="477"/>
                    </a:cubicBezTo>
                    <a:cubicBezTo>
                      <a:pt x="715" y="487"/>
                      <a:pt x="729" y="485"/>
                      <a:pt x="740" y="492"/>
                    </a:cubicBezTo>
                    <a:cubicBezTo>
                      <a:pt x="752" y="492"/>
                      <a:pt x="752" y="492"/>
                      <a:pt x="752" y="492"/>
                    </a:cubicBezTo>
                    <a:cubicBezTo>
                      <a:pt x="757" y="495"/>
                      <a:pt x="763" y="500"/>
                      <a:pt x="763" y="506"/>
                    </a:cubicBezTo>
                    <a:cubicBezTo>
                      <a:pt x="763" y="509"/>
                      <a:pt x="762" y="512"/>
                      <a:pt x="759" y="512"/>
                    </a:cubicBezTo>
                    <a:cubicBezTo>
                      <a:pt x="754" y="512"/>
                      <a:pt x="748" y="506"/>
                      <a:pt x="747" y="504"/>
                    </a:cubicBezTo>
                    <a:cubicBezTo>
                      <a:pt x="745" y="511"/>
                      <a:pt x="741" y="532"/>
                      <a:pt x="735" y="532"/>
                    </a:cubicBezTo>
                    <a:cubicBezTo>
                      <a:pt x="730" y="538"/>
                      <a:pt x="725" y="541"/>
                      <a:pt x="725" y="547"/>
                    </a:cubicBezTo>
                    <a:cubicBezTo>
                      <a:pt x="726" y="549"/>
                      <a:pt x="729" y="553"/>
                      <a:pt x="732" y="553"/>
                    </a:cubicBezTo>
                    <a:cubicBezTo>
                      <a:pt x="736" y="553"/>
                      <a:pt x="736" y="550"/>
                      <a:pt x="738" y="548"/>
                    </a:cubicBezTo>
                    <a:cubicBezTo>
                      <a:pt x="742" y="544"/>
                      <a:pt x="748" y="545"/>
                      <a:pt x="755" y="545"/>
                    </a:cubicBezTo>
                    <a:cubicBezTo>
                      <a:pt x="760" y="545"/>
                      <a:pt x="763" y="548"/>
                      <a:pt x="765" y="546"/>
                    </a:cubicBezTo>
                    <a:cubicBezTo>
                      <a:pt x="768" y="545"/>
                      <a:pt x="770" y="544"/>
                      <a:pt x="772" y="543"/>
                    </a:cubicBezTo>
                    <a:cubicBezTo>
                      <a:pt x="772" y="540"/>
                      <a:pt x="771" y="538"/>
                      <a:pt x="770" y="536"/>
                    </a:cubicBezTo>
                    <a:cubicBezTo>
                      <a:pt x="769" y="534"/>
                      <a:pt x="767" y="533"/>
                      <a:pt x="767" y="531"/>
                    </a:cubicBezTo>
                    <a:cubicBezTo>
                      <a:pt x="767" y="529"/>
                      <a:pt x="771" y="528"/>
                      <a:pt x="773" y="528"/>
                    </a:cubicBezTo>
                    <a:cubicBezTo>
                      <a:pt x="782" y="525"/>
                      <a:pt x="803" y="519"/>
                      <a:pt x="814" y="519"/>
                    </a:cubicBezTo>
                    <a:cubicBezTo>
                      <a:pt x="815" y="519"/>
                      <a:pt x="831" y="503"/>
                      <a:pt x="834" y="501"/>
                    </a:cubicBezTo>
                    <a:cubicBezTo>
                      <a:pt x="836" y="499"/>
                      <a:pt x="847" y="500"/>
                      <a:pt x="857" y="500"/>
                    </a:cubicBezTo>
                    <a:cubicBezTo>
                      <a:pt x="861" y="500"/>
                      <a:pt x="864" y="500"/>
                      <a:pt x="868" y="500"/>
                    </a:cubicBezTo>
                    <a:cubicBezTo>
                      <a:pt x="872" y="500"/>
                      <a:pt x="876" y="498"/>
                      <a:pt x="879" y="498"/>
                    </a:cubicBezTo>
                    <a:cubicBezTo>
                      <a:pt x="884" y="497"/>
                      <a:pt x="882" y="496"/>
                      <a:pt x="884" y="494"/>
                    </a:cubicBezTo>
                    <a:cubicBezTo>
                      <a:pt x="892" y="486"/>
                      <a:pt x="892" y="471"/>
                      <a:pt x="903" y="463"/>
                    </a:cubicBezTo>
                    <a:cubicBezTo>
                      <a:pt x="908" y="470"/>
                      <a:pt x="916" y="460"/>
                      <a:pt x="920" y="467"/>
                    </a:cubicBezTo>
                    <a:cubicBezTo>
                      <a:pt x="926" y="478"/>
                      <a:pt x="922" y="494"/>
                      <a:pt x="928" y="505"/>
                    </a:cubicBezTo>
                    <a:lnTo>
                      <a:pt x="928" y="503"/>
                    </a:lnTo>
                    <a:close/>
                  </a:path>
                </a:pathLst>
              </a:custGeom>
              <a:grpFill/>
              <a:ln w="9525">
                <a:noFill/>
                <a:round/>
              </a:ln>
            </p:spPr>
            <p:txBody>
              <a:bodyPr vert="horz" wrap="square" lIns="121920" tIns="60960" rIns="121920" bIns="60960" numCol="1" anchor="t" anchorCtr="0" compatLnSpc="1"/>
              <a:lstStyle/>
              <a:p>
                <a:endParaRPr lang="en-US" sz="3555"/>
              </a:p>
            </p:txBody>
          </p:sp>
          <p:sp>
            <p:nvSpPr>
              <p:cNvPr id="216" name="Freeform 51"/>
              <p:cNvSpPr/>
              <p:nvPr/>
            </p:nvSpPr>
            <p:spPr bwMode="auto">
              <a:xfrm>
                <a:off x="1585913" y="1417638"/>
                <a:ext cx="623888" cy="457200"/>
              </a:xfrm>
              <a:custGeom>
                <a:avLst/>
                <a:gdLst/>
                <a:ahLst/>
                <a:cxnLst>
                  <a:cxn ang="0">
                    <a:pos x="334" y="228"/>
                  </a:cxn>
                  <a:cxn ang="0">
                    <a:pos x="381" y="252"/>
                  </a:cxn>
                  <a:cxn ang="0">
                    <a:pos x="401" y="239"/>
                  </a:cxn>
                  <a:cxn ang="0">
                    <a:pos x="439" y="281"/>
                  </a:cxn>
                  <a:cxn ang="0">
                    <a:pos x="458" y="302"/>
                  </a:cxn>
                  <a:cxn ang="0">
                    <a:pos x="463" y="326"/>
                  </a:cxn>
                  <a:cxn ang="0">
                    <a:pos x="440" y="314"/>
                  </a:cxn>
                  <a:cxn ang="0">
                    <a:pos x="427" y="300"/>
                  </a:cxn>
                  <a:cxn ang="0">
                    <a:pos x="426" y="286"/>
                  </a:cxn>
                  <a:cxn ang="0">
                    <a:pos x="414" y="286"/>
                  </a:cxn>
                  <a:cxn ang="0">
                    <a:pos x="412" y="270"/>
                  </a:cxn>
                  <a:cxn ang="0">
                    <a:pos x="390" y="261"/>
                  </a:cxn>
                  <a:cxn ang="0">
                    <a:pos x="363" y="252"/>
                  </a:cxn>
                  <a:cxn ang="0">
                    <a:pos x="299" y="236"/>
                  </a:cxn>
                  <a:cxn ang="0">
                    <a:pos x="240" y="221"/>
                  </a:cxn>
                  <a:cxn ang="0">
                    <a:pos x="200" y="252"/>
                  </a:cxn>
                  <a:cxn ang="0">
                    <a:pos x="199" y="245"/>
                  </a:cxn>
                  <a:cxn ang="0">
                    <a:pos x="218" y="219"/>
                  </a:cxn>
                  <a:cxn ang="0">
                    <a:pos x="213" y="214"/>
                  </a:cxn>
                  <a:cxn ang="0">
                    <a:pos x="173" y="260"/>
                  </a:cxn>
                  <a:cxn ang="0">
                    <a:pos x="143" y="288"/>
                  </a:cxn>
                  <a:cxn ang="0">
                    <a:pos x="79" y="322"/>
                  </a:cxn>
                  <a:cxn ang="0">
                    <a:pos x="57" y="328"/>
                  </a:cxn>
                  <a:cxn ang="0">
                    <a:pos x="92" y="307"/>
                  </a:cxn>
                  <a:cxn ang="0">
                    <a:pos x="148" y="256"/>
                  </a:cxn>
                  <a:cxn ang="0">
                    <a:pos x="125" y="262"/>
                  </a:cxn>
                  <a:cxn ang="0">
                    <a:pos x="110" y="266"/>
                  </a:cxn>
                  <a:cxn ang="0">
                    <a:pos x="88" y="261"/>
                  </a:cxn>
                  <a:cxn ang="0">
                    <a:pos x="76" y="264"/>
                  </a:cxn>
                  <a:cxn ang="0">
                    <a:pos x="72" y="244"/>
                  </a:cxn>
                  <a:cxn ang="0">
                    <a:pos x="60" y="245"/>
                  </a:cxn>
                  <a:cxn ang="0">
                    <a:pos x="37" y="224"/>
                  </a:cxn>
                  <a:cxn ang="0">
                    <a:pos x="52" y="180"/>
                  </a:cxn>
                  <a:cxn ang="0">
                    <a:pos x="79" y="152"/>
                  </a:cxn>
                  <a:cxn ang="0">
                    <a:pos x="85" y="145"/>
                  </a:cxn>
                  <a:cxn ang="0">
                    <a:pos x="60" y="153"/>
                  </a:cxn>
                  <a:cxn ang="0">
                    <a:pos x="18" y="150"/>
                  </a:cxn>
                  <a:cxn ang="0">
                    <a:pos x="13" y="133"/>
                  </a:cxn>
                  <a:cxn ang="0">
                    <a:pos x="40" y="106"/>
                  </a:cxn>
                  <a:cxn ang="0">
                    <a:pos x="64" y="116"/>
                  </a:cxn>
                  <a:cxn ang="0">
                    <a:pos x="50" y="95"/>
                  </a:cxn>
                  <a:cxn ang="0">
                    <a:pos x="13" y="68"/>
                  </a:cxn>
                  <a:cxn ang="0">
                    <a:pos x="44" y="56"/>
                  </a:cxn>
                  <a:cxn ang="0">
                    <a:pos x="117" y="13"/>
                  </a:cxn>
                  <a:cxn ang="0">
                    <a:pos x="150" y="7"/>
                  </a:cxn>
                  <a:cxn ang="0">
                    <a:pos x="157" y="7"/>
                  </a:cxn>
                  <a:cxn ang="0">
                    <a:pos x="189" y="11"/>
                  </a:cxn>
                  <a:cxn ang="0">
                    <a:pos x="236" y="20"/>
                  </a:cxn>
                  <a:cxn ang="0">
                    <a:pos x="307" y="28"/>
                  </a:cxn>
                  <a:cxn ang="0">
                    <a:pos x="334" y="36"/>
                  </a:cxn>
                </a:cxnLst>
                <a:rect l="0" t="0" r="r" b="b"/>
                <a:pathLst>
                  <a:path w="469" h="343">
                    <a:moveTo>
                      <a:pt x="334" y="37"/>
                    </a:moveTo>
                    <a:cubicBezTo>
                      <a:pt x="334" y="228"/>
                      <a:pt x="334" y="228"/>
                      <a:pt x="334" y="228"/>
                    </a:cubicBezTo>
                    <a:cubicBezTo>
                      <a:pt x="340" y="233"/>
                      <a:pt x="353" y="226"/>
                      <a:pt x="359" y="234"/>
                    </a:cubicBezTo>
                    <a:cubicBezTo>
                      <a:pt x="363" y="240"/>
                      <a:pt x="372" y="252"/>
                      <a:pt x="381" y="252"/>
                    </a:cubicBezTo>
                    <a:cubicBezTo>
                      <a:pt x="387" y="252"/>
                      <a:pt x="387" y="243"/>
                      <a:pt x="393" y="241"/>
                    </a:cubicBezTo>
                    <a:cubicBezTo>
                      <a:pt x="396" y="240"/>
                      <a:pt x="398" y="241"/>
                      <a:pt x="401" y="239"/>
                    </a:cubicBezTo>
                    <a:cubicBezTo>
                      <a:pt x="415" y="252"/>
                      <a:pt x="421" y="257"/>
                      <a:pt x="433" y="274"/>
                    </a:cubicBezTo>
                    <a:cubicBezTo>
                      <a:pt x="434" y="276"/>
                      <a:pt x="437" y="277"/>
                      <a:pt x="439" y="281"/>
                    </a:cubicBezTo>
                    <a:cubicBezTo>
                      <a:pt x="440" y="286"/>
                      <a:pt x="442" y="292"/>
                      <a:pt x="447" y="297"/>
                    </a:cubicBezTo>
                    <a:cubicBezTo>
                      <a:pt x="450" y="300"/>
                      <a:pt x="455" y="299"/>
                      <a:pt x="458" y="302"/>
                    </a:cubicBezTo>
                    <a:cubicBezTo>
                      <a:pt x="462" y="306"/>
                      <a:pt x="469" y="308"/>
                      <a:pt x="469" y="318"/>
                    </a:cubicBezTo>
                    <a:cubicBezTo>
                      <a:pt x="469" y="322"/>
                      <a:pt x="463" y="323"/>
                      <a:pt x="463" y="326"/>
                    </a:cubicBezTo>
                    <a:cubicBezTo>
                      <a:pt x="461" y="326"/>
                      <a:pt x="461" y="327"/>
                      <a:pt x="459" y="327"/>
                    </a:cubicBezTo>
                    <a:cubicBezTo>
                      <a:pt x="451" y="327"/>
                      <a:pt x="440" y="318"/>
                      <a:pt x="440" y="314"/>
                    </a:cubicBezTo>
                    <a:cubicBezTo>
                      <a:pt x="440" y="310"/>
                      <a:pt x="440" y="311"/>
                      <a:pt x="440" y="307"/>
                    </a:cubicBezTo>
                    <a:cubicBezTo>
                      <a:pt x="440" y="300"/>
                      <a:pt x="435" y="300"/>
                      <a:pt x="427" y="300"/>
                    </a:cubicBezTo>
                    <a:cubicBezTo>
                      <a:pt x="421" y="300"/>
                      <a:pt x="419" y="296"/>
                      <a:pt x="419" y="294"/>
                    </a:cubicBezTo>
                    <a:cubicBezTo>
                      <a:pt x="419" y="290"/>
                      <a:pt x="426" y="290"/>
                      <a:pt x="426" y="286"/>
                    </a:cubicBezTo>
                    <a:cubicBezTo>
                      <a:pt x="426" y="283"/>
                      <a:pt x="426" y="281"/>
                      <a:pt x="426" y="281"/>
                    </a:cubicBezTo>
                    <a:cubicBezTo>
                      <a:pt x="417" y="281"/>
                      <a:pt x="420" y="286"/>
                      <a:pt x="414" y="286"/>
                    </a:cubicBezTo>
                    <a:cubicBezTo>
                      <a:pt x="412" y="286"/>
                      <a:pt x="407" y="282"/>
                      <a:pt x="407" y="280"/>
                    </a:cubicBezTo>
                    <a:cubicBezTo>
                      <a:pt x="407" y="274"/>
                      <a:pt x="410" y="273"/>
                      <a:pt x="412" y="270"/>
                    </a:cubicBezTo>
                    <a:cubicBezTo>
                      <a:pt x="409" y="268"/>
                      <a:pt x="405" y="264"/>
                      <a:pt x="404" y="267"/>
                    </a:cubicBezTo>
                    <a:cubicBezTo>
                      <a:pt x="397" y="267"/>
                      <a:pt x="394" y="264"/>
                      <a:pt x="390" y="261"/>
                    </a:cubicBezTo>
                    <a:cubicBezTo>
                      <a:pt x="389" y="264"/>
                      <a:pt x="387" y="269"/>
                      <a:pt x="384" y="269"/>
                    </a:cubicBezTo>
                    <a:cubicBezTo>
                      <a:pt x="375" y="269"/>
                      <a:pt x="368" y="256"/>
                      <a:pt x="363" y="252"/>
                    </a:cubicBezTo>
                    <a:cubicBezTo>
                      <a:pt x="352" y="243"/>
                      <a:pt x="337" y="244"/>
                      <a:pt x="323" y="236"/>
                    </a:cubicBezTo>
                    <a:cubicBezTo>
                      <a:pt x="299" y="236"/>
                      <a:pt x="299" y="236"/>
                      <a:pt x="299" y="236"/>
                    </a:cubicBezTo>
                    <a:cubicBezTo>
                      <a:pt x="285" y="232"/>
                      <a:pt x="265" y="230"/>
                      <a:pt x="258" y="214"/>
                    </a:cubicBezTo>
                    <a:cubicBezTo>
                      <a:pt x="252" y="217"/>
                      <a:pt x="244" y="219"/>
                      <a:pt x="240" y="221"/>
                    </a:cubicBezTo>
                    <a:cubicBezTo>
                      <a:pt x="241" y="224"/>
                      <a:pt x="242" y="225"/>
                      <a:pt x="244" y="227"/>
                    </a:cubicBezTo>
                    <a:cubicBezTo>
                      <a:pt x="238" y="236"/>
                      <a:pt x="210" y="252"/>
                      <a:pt x="200" y="252"/>
                    </a:cubicBezTo>
                    <a:cubicBezTo>
                      <a:pt x="198" y="252"/>
                      <a:pt x="195" y="251"/>
                      <a:pt x="195" y="249"/>
                    </a:cubicBezTo>
                    <a:cubicBezTo>
                      <a:pt x="195" y="246"/>
                      <a:pt x="198" y="246"/>
                      <a:pt x="199" y="245"/>
                    </a:cubicBezTo>
                    <a:cubicBezTo>
                      <a:pt x="197" y="242"/>
                      <a:pt x="199" y="242"/>
                      <a:pt x="199" y="240"/>
                    </a:cubicBezTo>
                    <a:cubicBezTo>
                      <a:pt x="199" y="230"/>
                      <a:pt x="205" y="223"/>
                      <a:pt x="218" y="219"/>
                    </a:cubicBezTo>
                    <a:cubicBezTo>
                      <a:pt x="218" y="217"/>
                      <a:pt x="218" y="216"/>
                      <a:pt x="218" y="214"/>
                    </a:cubicBezTo>
                    <a:cubicBezTo>
                      <a:pt x="214" y="214"/>
                      <a:pt x="215" y="214"/>
                      <a:pt x="213" y="214"/>
                    </a:cubicBezTo>
                    <a:cubicBezTo>
                      <a:pt x="203" y="214"/>
                      <a:pt x="173" y="239"/>
                      <a:pt x="173" y="253"/>
                    </a:cubicBezTo>
                    <a:cubicBezTo>
                      <a:pt x="173" y="255"/>
                      <a:pt x="173" y="258"/>
                      <a:pt x="173" y="260"/>
                    </a:cubicBezTo>
                    <a:cubicBezTo>
                      <a:pt x="173" y="270"/>
                      <a:pt x="164" y="273"/>
                      <a:pt x="154" y="277"/>
                    </a:cubicBezTo>
                    <a:cubicBezTo>
                      <a:pt x="148" y="280"/>
                      <a:pt x="146" y="284"/>
                      <a:pt x="143" y="288"/>
                    </a:cubicBezTo>
                    <a:cubicBezTo>
                      <a:pt x="136" y="297"/>
                      <a:pt x="121" y="301"/>
                      <a:pt x="114" y="308"/>
                    </a:cubicBezTo>
                    <a:cubicBezTo>
                      <a:pt x="107" y="315"/>
                      <a:pt x="91" y="320"/>
                      <a:pt x="79" y="322"/>
                    </a:cubicBezTo>
                    <a:cubicBezTo>
                      <a:pt x="63" y="324"/>
                      <a:pt x="54" y="343"/>
                      <a:pt x="35" y="337"/>
                    </a:cubicBezTo>
                    <a:cubicBezTo>
                      <a:pt x="41" y="329"/>
                      <a:pt x="49" y="333"/>
                      <a:pt x="57" y="328"/>
                    </a:cubicBezTo>
                    <a:cubicBezTo>
                      <a:pt x="62" y="325"/>
                      <a:pt x="66" y="316"/>
                      <a:pt x="71" y="314"/>
                    </a:cubicBezTo>
                    <a:cubicBezTo>
                      <a:pt x="78" y="309"/>
                      <a:pt x="87" y="314"/>
                      <a:pt x="92" y="307"/>
                    </a:cubicBezTo>
                    <a:cubicBezTo>
                      <a:pt x="99" y="297"/>
                      <a:pt x="117" y="290"/>
                      <a:pt x="127" y="283"/>
                    </a:cubicBezTo>
                    <a:cubicBezTo>
                      <a:pt x="137" y="276"/>
                      <a:pt x="137" y="263"/>
                      <a:pt x="148" y="256"/>
                    </a:cubicBezTo>
                    <a:cubicBezTo>
                      <a:pt x="141" y="256"/>
                      <a:pt x="141" y="256"/>
                      <a:pt x="141" y="256"/>
                    </a:cubicBezTo>
                    <a:cubicBezTo>
                      <a:pt x="135" y="259"/>
                      <a:pt x="132" y="262"/>
                      <a:pt x="125" y="262"/>
                    </a:cubicBezTo>
                    <a:cubicBezTo>
                      <a:pt x="120" y="262"/>
                      <a:pt x="117" y="260"/>
                      <a:pt x="113" y="258"/>
                    </a:cubicBezTo>
                    <a:cubicBezTo>
                      <a:pt x="112" y="262"/>
                      <a:pt x="110" y="263"/>
                      <a:pt x="110" y="266"/>
                    </a:cubicBezTo>
                    <a:cubicBezTo>
                      <a:pt x="99" y="262"/>
                      <a:pt x="96" y="260"/>
                      <a:pt x="89" y="254"/>
                    </a:cubicBezTo>
                    <a:cubicBezTo>
                      <a:pt x="88" y="257"/>
                      <a:pt x="88" y="259"/>
                      <a:pt x="88" y="261"/>
                    </a:cubicBezTo>
                    <a:cubicBezTo>
                      <a:pt x="84" y="261"/>
                      <a:pt x="85" y="261"/>
                      <a:pt x="83" y="261"/>
                    </a:cubicBezTo>
                    <a:cubicBezTo>
                      <a:pt x="80" y="261"/>
                      <a:pt x="78" y="264"/>
                      <a:pt x="76" y="264"/>
                    </a:cubicBezTo>
                    <a:cubicBezTo>
                      <a:pt x="74" y="264"/>
                      <a:pt x="72" y="257"/>
                      <a:pt x="72" y="253"/>
                    </a:cubicBezTo>
                    <a:cubicBezTo>
                      <a:pt x="72" y="248"/>
                      <a:pt x="72" y="248"/>
                      <a:pt x="72" y="244"/>
                    </a:cubicBezTo>
                    <a:cubicBezTo>
                      <a:pt x="72" y="243"/>
                      <a:pt x="72" y="238"/>
                      <a:pt x="68" y="238"/>
                    </a:cubicBezTo>
                    <a:cubicBezTo>
                      <a:pt x="65" y="238"/>
                      <a:pt x="61" y="245"/>
                      <a:pt x="60" y="245"/>
                    </a:cubicBezTo>
                    <a:cubicBezTo>
                      <a:pt x="54" y="245"/>
                      <a:pt x="33" y="229"/>
                      <a:pt x="30" y="225"/>
                    </a:cubicBezTo>
                    <a:cubicBezTo>
                      <a:pt x="32" y="225"/>
                      <a:pt x="35" y="224"/>
                      <a:pt x="37" y="224"/>
                    </a:cubicBezTo>
                    <a:cubicBezTo>
                      <a:pt x="33" y="214"/>
                      <a:pt x="19" y="212"/>
                      <a:pt x="19" y="205"/>
                    </a:cubicBezTo>
                    <a:cubicBezTo>
                      <a:pt x="19" y="191"/>
                      <a:pt x="43" y="180"/>
                      <a:pt x="52" y="180"/>
                    </a:cubicBezTo>
                    <a:cubicBezTo>
                      <a:pt x="56" y="180"/>
                      <a:pt x="86" y="169"/>
                      <a:pt x="86" y="163"/>
                    </a:cubicBezTo>
                    <a:cubicBezTo>
                      <a:pt x="86" y="160"/>
                      <a:pt x="79" y="153"/>
                      <a:pt x="79" y="152"/>
                    </a:cubicBezTo>
                    <a:cubicBezTo>
                      <a:pt x="83" y="150"/>
                      <a:pt x="82" y="150"/>
                      <a:pt x="85" y="152"/>
                    </a:cubicBezTo>
                    <a:cubicBezTo>
                      <a:pt x="85" y="145"/>
                      <a:pt x="85" y="145"/>
                      <a:pt x="85" y="145"/>
                    </a:cubicBezTo>
                    <a:cubicBezTo>
                      <a:pt x="81" y="145"/>
                      <a:pt x="81" y="145"/>
                      <a:pt x="79" y="145"/>
                    </a:cubicBezTo>
                    <a:cubicBezTo>
                      <a:pt x="72" y="145"/>
                      <a:pt x="69" y="153"/>
                      <a:pt x="60" y="153"/>
                    </a:cubicBezTo>
                    <a:cubicBezTo>
                      <a:pt x="51" y="153"/>
                      <a:pt x="48" y="148"/>
                      <a:pt x="41" y="150"/>
                    </a:cubicBezTo>
                    <a:cubicBezTo>
                      <a:pt x="32" y="150"/>
                      <a:pt x="21" y="150"/>
                      <a:pt x="18" y="150"/>
                    </a:cubicBezTo>
                    <a:cubicBezTo>
                      <a:pt x="17" y="143"/>
                      <a:pt x="12" y="141"/>
                      <a:pt x="12" y="137"/>
                    </a:cubicBezTo>
                    <a:cubicBezTo>
                      <a:pt x="12" y="136"/>
                      <a:pt x="13" y="134"/>
                      <a:pt x="13" y="133"/>
                    </a:cubicBezTo>
                    <a:cubicBezTo>
                      <a:pt x="6" y="133"/>
                      <a:pt x="2" y="130"/>
                      <a:pt x="0" y="126"/>
                    </a:cubicBezTo>
                    <a:cubicBezTo>
                      <a:pt x="11" y="119"/>
                      <a:pt x="29" y="113"/>
                      <a:pt x="40" y="106"/>
                    </a:cubicBezTo>
                    <a:cubicBezTo>
                      <a:pt x="48" y="106"/>
                      <a:pt x="48" y="106"/>
                      <a:pt x="48" y="106"/>
                    </a:cubicBezTo>
                    <a:cubicBezTo>
                      <a:pt x="48" y="120"/>
                      <a:pt x="55" y="116"/>
                      <a:pt x="64" y="116"/>
                    </a:cubicBezTo>
                    <a:cubicBezTo>
                      <a:pt x="70" y="116"/>
                      <a:pt x="71" y="118"/>
                      <a:pt x="76" y="116"/>
                    </a:cubicBezTo>
                    <a:cubicBezTo>
                      <a:pt x="72" y="102"/>
                      <a:pt x="63" y="101"/>
                      <a:pt x="50" y="95"/>
                    </a:cubicBezTo>
                    <a:cubicBezTo>
                      <a:pt x="46" y="94"/>
                      <a:pt x="41" y="80"/>
                      <a:pt x="37" y="78"/>
                    </a:cubicBezTo>
                    <a:cubicBezTo>
                      <a:pt x="31" y="75"/>
                      <a:pt x="13" y="71"/>
                      <a:pt x="13" y="68"/>
                    </a:cubicBezTo>
                    <a:cubicBezTo>
                      <a:pt x="13" y="68"/>
                      <a:pt x="20" y="57"/>
                      <a:pt x="20" y="56"/>
                    </a:cubicBezTo>
                    <a:cubicBezTo>
                      <a:pt x="44" y="56"/>
                      <a:pt x="44" y="56"/>
                      <a:pt x="44" y="56"/>
                    </a:cubicBezTo>
                    <a:cubicBezTo>
                      <a:pt x="57" y="38"/>
                      <a:pt x="77" y="21"/>
                      <a:pt x="101" y="14"/>
                    </a:cubicBezTo>
                    <a:cubicBezTo>
                      <a:pt x="107" y="12"/>
                      <a:pt x="111" y="15"/>
                      <a:pt x="117" y="13"/>
                    </a:cubicBezTo>
                    <a:cubicBezTo>
                      <a:pt x="124" y="10"/>
                      <a:pt x="128" y="0"/>
                      <a:pt x="136" y="0"/>
                    </a:cubicBezTo>
                    <a:cubicBezTo>
                      <a:pt x="142" y="0"/>
                      <a:pt x="144" y="5"/>
                      <a:pt x="150" y="7"/>
                    </a:cubicBezTo>
                    <a:cubicBezTo>
                      <a:pt x="147" y="10"/>
                      <a:pt x="147" y="11"/>
                      <a:pt x="146" y="13"/>
                    </a:cubicBezTo>
                    <a:cubicBezTo>
                      <a:pt x="150" y="14"/>
                      <a:pt x="154" y="11"/>
                      <a:pt x="157" y="7"/>
                    </a:cubicBezTo>
                    <a:cubicBezTo>
                      <a:pt x="162" y="9"/>
                      <a:pt x="163" y="10"/>
                      <a:pt x="167" y="11"/>
                    </a:cubicBezTo>
                    <a:cubicBezTo>
                      <a:pt x="189" y="11"/>
                      <a:pt x="189" y="11"/>
                      <a:pt x="189" y="11"/>
                    </a:cubicBezTo>
                    <a:cubicBezTo>
                      <a:pt x="194" y="15"/>
                      <a:pt x="196" y="17"/>
                      <a:pt x="202" y="20"/>
                    </a:cubicBezTo>
                    <a:cubicBezTo>
                      <a:pt x="236" y="20"/>
                      <a:pt x="236" y="20"/>
                      <a:pt x="236" y="20"/>
                    </a:cubicBezTo>
                    <a:cubicBezTo>
                      <a:pt x="245" y="29"/>
                      <a:pt x="272" y="31"/>
                      <a:pt x="286" y="31"/>
                    </a:cubicBezTo>
                    <a:cubicBezTo>
                      <a:pt x="294" y="31"/>
                      <a:pt x="299" y="28"/>
                      <a:pt x="307" y="28"/>
                    </a:cubicBezTo>
                    <a:cubicBezTo>
                      <a:pt x="319" y="28"/>
                      <a:pt x="323" y="34"/>
                      <a:pt x="334" y="37"/>
                    </a:cubicBezTo>
                    <a:cubicBezTo>
                      <a:pt x="334" y="36"/>
                      <a:pt x="334" y="36"/>
                      <a:pt x="334" y="36"/>
                    </a:cubicBezTo>
                    <a:lnTo>
                      <a:pt x="334" y="37"/>
                    </a:lnTo>
                    <a:close/>
                  </a:path>
                </a:pathLst>
              </a:custGeom>
              <a:grpFill/>
              <a:ln w="9525">
                <a:noFill/>
                <a:round/>
              </a:ln>
            </p:spPr>
            <p:txBody>
              <a:bodyPr vert="horz" wrap="square" lIns="121920" tIns="60960" rIns="121920" bIns="60960" numCol="1" anchor="t" anchorCtr="0" compatLnSpc="1"/>
              <a:lstStyle/>
              <a:p>
                <a:endParaRPr lang="en-US" sz="3555"/>
              </a:p>
            </p:txBody>
          </p:sp>
          <p:sp>
            <p:nvSpPr>
              <p:cNvPr id="217" name="Freeform 52"/>
              <p:cNvSpPr/>
              <p:nvPr/>
            </p:nvSpPr>
            <p:spPr bwMode="auto">
              <a:xfrm>
                <a:off x="2149475" y="1820863"/>
                <a:ext cx="28575" cy="38100"/>
              </a:xfrm>
              <a:custGeom>
                <a:avLst/>
                <a:gdLst/>
                <a:ahLst/>
                <a:cxnLst>
                  <a:cxn ang="0">
                    <a:pos x="9" y="11"/>
                  </a:cxn>
                  <a:cxn ang="0">
                    <a:pos x="0" y="11"/>
                  </a:cxn>
                  <a:cxn ang="0">
                    <a:pos x="11" y="2"/>
                  </a:cxn>
                  <a:cxn ang="0">
                    <a:pos x="22" y="25"/>
                  </a:cxn>
                  <a:cxn ang="0">
                    <a:pos x="18" y="29"/>
                  </a:cxn>
                  <a:cxn ang="0">
                    <a:pos x="9" y="20"/>
                  </a:cxn>
                  <a:cxn ang="0">
                    <a:pos x="9" y="11"/>
                  </a:cxn>
                </a:cxnLst>
                <a:rect l="0" t="0" r="r" b="b"/>
                <a:pathLst>
                  <a:path w="22" h="29">
                    <a:moveTo>
                      <a:pt x="9" y="11"/>
                    </a:moveTo>
                    <a:cubicBezTo>
                      <a:pt x="2" y="9"/>
                      <a:pt x="5" y="7"/>
                      <a:pt x="0" y="11"/>
                    </a:cubicBezTo>
                    <a:cubicBezTo>
                      <a:pt x="0" y="0"/>
                      <a:pt x="2" y="0"/>
                      <a:pt x="11" y="2"/>
                    </a:cubicBezTo>
                    <a:cubicBezTo>
                      <a:pt x="10" y="14"/>
                      <a:pt x="22" y="15"/>
                      <a:pt x="22" y="25"/>
                    </a:cubicBezTo>
                    <a:cubicBezTo>
                      <a:pt x="22" y="28"/>
                      <a:pt x="20" y="29"/>
                      <a:pt x="18" y="29"/>
                    </a:cubicBezTo>
                    <a:cubicBezTo>
                      <a:pt x="14" y="29"/>
                      <a:pt x="9" y="20"/>
                      <a:pt x="9" y="20"/>
                    </a:cubicBezTo>
                    <a:cubicBezTo>
                      <a:pt x="9" y="16"/>
                      <a:pt x="8" y="13"/>
                      <a:pt x="9" y="11"/>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18" name="Freeform 53"/>
              <p:cNvSpPr/>
              <p:nvPr/>
            </p:nvSpPr>
            <p:spPr bwMode="auto">
              <a:xfrm>
                <a:off x="2105025" y="1776413"/>
                <a:ext cx="30163" cy="46038"/>
              </a:xfrm>
              <a:custGeom>
                <a:avLst/>
                <a:gdLst/>
                <a:ahLst/>
                <a:cxnLst>
                  <a:cxn ang="0">
                    <a:pos x="15" y="18"/>
                  </a:cxn>
                  <a:cxn ang="0">
                    <a:pos x="19" y="18"/>
                  </a:cxn>
                  <a:cxn ang="0">
                    <a:pos x="19" y="35"/>
                  </a:cxn>
                  <a:cxn ang="0">
                    <a:pos x="11" y="17"/>
                  </a:cxn>
                  <a:cxn ang="0">
                    <a:pos x="0" y="4"/>
                  </a:cxn>
                  <a:cxn ang="0">
                    <a:pos x="5" y="0"/>
                  </a:cxn>
                  <a:cxn ang="0">
                    <a:pos x="15" y="0"/>
                  </a:cxn>
                  <a:cxn ang="0">
                    <a:pos x="15" y="18"/>
                  </a:cxn>
                </a:cxnLst>
                <a:rect l="0" t="0" r="r" b="b"/>
                <a:pathLst>
                  <a:path w="23" h="35">
                    <a:moveTo>
                      <a:pt x="15" y="18"/>
                    </a:moveTo>
                    <a:cubicBezTo>
                      <a:pt x="15" y="19"/>
                      <a:pt x="19" y="19"/>
                      <a:pt x="19" y="18"/>
                    </a:cubicBezTo>
                    <a:cubicBezTo>
                      <a:pt x="19" y="24"/>
                      <a:pt x="23" y="30"/>
                      <a:pt x="19" y="35"/>
                    </a:cubicBezTo>
                    <a:cubicBezTo>
                      <a:pt x="13" y="30"/>
                      <a:pt x="11" y="24"/>
                      <a:pt x="11" y="17"/>
                    </a:cubicBezTo>
                    <a:cubicBezTo>
                      <a:pt x="5" y="16"/>
                      <a:pt x="0" y="11"/>
                      <a:pt x="0" y="4"/>
                    </a:cubicBezTo>
                    <a:cubicBezTo>
                      <a:pt x="0" y="1"/>
                      <a:pt x="3" y="0"/>
                      <a:pt x="5" y="0"/>
                    </a:cubicBezTo>
                    <a:cubicBezTo>
                      <a:pt x="13" y="0"/>
                      <a:pt x="9" y="3"/>
                      <a:pt x="15" y="0"/>
                    </a:cubicBezTo>
                    <a:cubicBezTo>
                      <a:pt x="15" y="11"/>
                      <a:pt x="13" y="11"/>
                      <a:pt x="15" y="18"/>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19" name="Freeform 54"/>
              <p:cNvSpPr/>
              <p:nvPr/>
            </p:nvSpPr>
            <p:spPr bwMode="auto">
              <a:xfrm>
                <a:off x="2389188" y="1335088"/>
                <a:ext cx="307975" cy="161925"/>
              </a:xfrm>
              <a:custGeom>
                <a:avLst/>
                <a:gdLst/>
                <a:ahLst/>
                <a:cxnLst>
                  <a:cxn ang="0">
                    <a:pos x="214" y="96"/>
                  </a:cxn>
                  <a:cxn ang="0">
                    <a:pos x="209" y="100"/>
                  </a:cxn>
                  <a:cxn ang="0">
                    <a:pos x="215" y="103"/>
                  </a:cxn>
                  <a:cxn ang="0">
                    <a:pos x="220" y="110"/>
                  </a:cxn>
                  <a:cxn ang="0">
                    <a:pos x="195" y="118"/>
                  </a:cxn>
                  <a:cxn ang="0">
                    <a:pos x="158" y="104"/>
                  </a:cxn>
                  <a:cxn ang="0">
                    <a:pos x="147" y="112"/>
                  </a:cxn>
                  <a:cxn ang="0">
                    <a:pos x="115" y="121"/>
                  </a:cxn>
                  <a:cxn ang="0">
                    <a:pos x="75" y="121"/>
                  </a:cxn>
                  <a:cxn ang="0">
                    <a:pos x="68" y="110"/>
                  </a:cxn>
                  <a:cxn ang="0">
                    <a:pos x="43" y="108"/>
                  </a:cxn>
                  <a:cxn ang="0">
                    <a:pos x="23" y="92"/>
                  </a:cxn>
                  <a:cxn ang="0">
                    <a:pos x="65" y="82"/>
                  </a:cxn>
                  <a:cxn ang="0">
                    <a:pos x="80" y="81"/>
                  </a:cxn>
                  <a:cxn ang="0">
                    <a:pos x="69" y="77"/>
                  </a:cxn>
                  <a:cxn ang="0">
                    <a:pos x="45" y="77"/>
                  </a:cxn>
                  <a:cxn ang="0">
                    <a:pos x="12" y="69"/>
                  </a:cxn>
                  <a:cxn ang="0">
                    <a:pos x="29" y="60"/>
                  </a:cxn>
                  <a:cxn ang="0">
                    <a:pos x="14" y="59"/>
                  </a:cxn>
                  <a:cxn ang="0">
                    <a:pos x="0" y="51"/>
                  </a:cxn>
                  <a:cxn ang="0">
                    <a:pos x="56" y="13"/>
                  </a:cxn>
                  <a:cxn ang="0">
                    <a:pos x="64" y="29"/>
                  </a:cxn>
                  <a:cxn ang="0">
                    <a:pos x="78" y="21"/>
                  </a:cxn>
                  <a:cxn ang="0">
                    <a:pos x="98" y="34"/>
                  </a:cxn>
                  <a:cxn ang="0">
                    <a:pos x="111" y="31"/>
                  </a:cxn>
                  <a:cxn ang="0">
                    <a:pos x="109" y="23"/>
                  </a:cxn>
                  <a:cxn ang="0">
                    <a:pos x="118" y="23"/>
                  </a:cxn>
                  <a:cxn ang="0">
                    <a:pos x="133" y="35"/>
                  </a:cxn>
                  <a:cxn ang="0">
                    <a:pos x="140" y="51"/>
                  </a:cxn>
                  <a:cxn ang="0">
                    <a:pos x="146" y="48"/>
                  </a:cxn>
                  <a:cxn ang="0">
                    <a:pos x="136" y="17"/>
                  </a:cxn>
                  <a:cxn ang="0">
                    <a:pos x="144" y="12"/>
                  </a:cxn>
                  <a:cxn ang="0">
                    <a:pos x="156" y="12"/>
                  </a:cxn>
                  <a:cxn ang="0">
                    <a:pos x="156" y="7"/>
                  </a:cxn>
                  <a:cxn ang="0">
                    <a:pos x="169" y="0"/>
                  </a:cxn>
                  <a:cxn ang="0">
                    <a:pos x="184" y="10"/>
                  </a:cxn>
                  <a:cxn ang="0">
                    <a:pos x="175" y="24"/>
                  </a:cxn>
                  <a:cxn ang="0">
                    <a:pos x="187" y="62"/>
                  </a:cxn>
                  <a:cxn ang="0">
                    <a:pos x="232" y="92"/>
                  </a:cxn>
                  <a:cxn ang="0">
                    <a:pos x="214" y="96"/>
                  </a:cxn>
                </a:cxnLst>
                <a:rect l="0" t="0" r="r" b="b"/>
                <a:pathLst>
                  <a:path w="232" h="121">
                    <a:moveTo>
                      <a:pt x="214" y="96"/>
                    </a:moveTo>
                    <a:cubicBezTo>
                      <a:pt x="211" y="96"/>
                      <a:pt x="209" y="97"/>
                      <a:pt x="209" y="100"/>
                    </a:cubicBezTo>
                    <a:cubicBezTo>
                      <a:pt x="209" y="103"/>
                      <a:pt x="214" y="103"/>
                      <a:pt x="215" y="103"/>
                    </a:cubicBezTo>
                    <a:cubicBezTo>
                      <a:pt x="216" y="107"/>
                      <a:pt x="218" y="108"/>
                      <a:pt x="220" y="110"/>
                    </a:cubicBezTo>
                    <a:cubicBezTo>
                      <a:pt x="216" y="118"/>
                      <a:pt x="206" y="118"/>
                      <a:pt x="195" y="118"/>
                    </a:cubicBezTo>
                    <a:cubicBezTo>
                      <a:pt x="177" y="118"/>
                      <a:pt x="171" y="104"/>
                      <a:pt x="158" y="104"/>
                    </a:cubicBezTo>
                    <a:cubicBezTo>
                      <a:pt x="150" y="104"/>
                      <a:pt x="154" y="109"/>
                      <a:pt x="147" y="112"/>
                    </a:cubicBezTo>
                    <a:cubicBezTo>
                      <a:pt x="135" y="118"/>
                      <a:pt x="124" y="115"/>
                      <a:pt x="115" y="121"/>
                    </a:cubicBezTo>
                    <a:cubicBezTo>
                      <a:pt x="95" y="121"/>
                      <a:pt x="87" y="121"/>
                      <a:pt x="75" y="121"/>
                    </a:cubicBezTo>
                    <a:cubicBezTo>
                      <a:pt x="68" y="121"/>
                      <a:pt x="73" y="114"/>
                      <a:pt x="68" y="110"/>
                    </a:cubicBezTo>
                    <a:cubicBezTo>
                      <a:pt x="63" y="107"/>
                      <a:pt x="49" y="108"/>
                      <a:pt x="43" y="108"/>
                    </a:cubicBezTo>
                    <a:cubicBezTo>
                      <a:pt x="34" y="108"/>
                      <a:pt x="26" y="98"/>
                      <a:pt x="23" y="92"/>
                    </a:cubicBezTo>
                    <a:cubicBezTo>
                      <a:pt x="33" y="85"/>
                      <a:pt x="47" y="82"/>
                      <a:pt x="65" y="82"/>
                    </a:cubicBezTo>
                    <a:cubicBezTo>
                      <a:pt x="72" y="82"/>
                      <a:pt x="75" y="82"/>
                      <a:pt x="80" y="81"/>
                    </a:cubicBezTo>
                    <a:cubicBezTo>
                      <a:pt x="77" y="80"/>
                      <a:pt x="73" y="77"/>
                      <a:pt x="69" y="77"/>
                    </a:cubicBezTo>
                    <a:cubicBezTo>
                      <a:pt x="60" y="77"/>
                      <a:pt x="50" y="77"/>
                      <a:pt x="45" y="77"/>
                    </a:cubicBezTo>
                    <a:cubicBezTo>
                      <a:pt x="36" y="77"/>
                      <a:pt x="12" y="81"/>
                      <a:pt x="12" y="69"/>
                    </a:cubicBezTo>
                    <a:cubicBezTo>
                      <a:pt x="12" y="59"/>
                      <a:pt x="24" y="63"/>
                      <a:pt x="29" y="60"/>
                    </a:cubicBezTo>
                    <a:cubicBezTo>
                      <a:pt x="22" y="58"/>
                      <a:pt x="19" y="59"/>
                      <a:pt x="14" y="59"/>
                    </a:cubicBezTo>
                    <a:cubicBezTo>
                      <a:pt x="9" y="59"/>
                      <a:pt x="0" y="53"/>
                      <a:pt x="0" y="51"/>
                    </a:cubicBezTo>
                    <a:cubicBezTo>
                      <a:pt x="0" y="29"/>
                      <a:pt x="41" y="13"/>
                      <a:pt x="56" y="13"/>
                    </a:cubicBezTo>
                    <a:cubicBezTo>
                      <a:pt x="63" y="13"/>
                      <a:pt x="62" y="26"/>
                      <a:pt x="64" y="29"/>
                    </a:cubicBezTo>
                    <a:cubicBezTo>
                      <a:pt x="68" y="26"/>
                      <a:pt x="71" y="21"/>
                      <a:pt x="78" y="21"/>
                    </a:cubicBezTo>
                    <a:cubicBezTo>
                      <a:pt x="90" y="21"/>
                      <a:pt x="94" y="26"/>
                      <a:pt x="98" y="34"/>
                    </a:cubicBezTo>
                    <a:cubicBezTo>
                      <a:pt x="102" y="33"/>
                      <a:pt x="106" y="32"/>
                      <a:pt x="111" y="31"/>
                    </a:cubicBezTo>
                    <a:cubicBezTo>
                      <a:pt x="110" y="27"/>
                      <a:pt x="109" y="25"/>
                      <a:pt x="109" y="23"/>
                    </a:cubicBezTo>
                    <a:cubicBezTo>
                      <a:pt x="118" y="23"/>
                      <a:pt x="118" y="23"/>
                      <a:pt x="118" y="23"/>
                    </a:cubicBezTo>
                    <a:cubicBezTo>
                      <a:pt x="124" y="25"/>
                      <a:pt x="131" y="30"/>
                      <a:pt x="133" y="35"/>
                    </a:cubicBezTo>
                    <a:cubicBezTo>
                      <a:pt x="135" y="40"/>
                      <a:pt x="132" y="51"/>
                      <a:pt x="140" y="51"/>
                    </a:cubicBezTo>
                    <a:cubicBezTo>
                      <a:pt x="144" y="51"/>
                      <a:pt x="144" y="50"/>
                      <a:pt x="146" y="48"/>
                    </a:cubicBezTo>
                    <a:cubicBezTo>
                      <a:pt x="142" y="42"/>
                      <a:pt x="136" y="21"/>
                      <a:pt x="136" y="17"/>
                    </a:cubicBezTo>
                    <a:cubicBezTo>
                      <a:pt x="136" y="14"/>
                      <a:pt x="140" y="12"/>
                      <a:pt x="144" y="12"/>
                    </a:cubicBezTo>
                    <a:cubicBezTo>
                      <a:pt x="152" y="12"/>
                      <a:pt x="149" y="15"/>
                      <a:pt x="156" y="12"/>
                    </a:cubicBezTo>
                    <a:cubicBezTo>
                      <a:pt x="156" y="10"/>
                      <a:pt x="156" y="9"/>
                      <a:pt x="156" y="7"/>
                    </a:cubicBezTo>
                    <a:cubicBezTo>
                      <a:pt x="156" y="3"/>
                      <a:pt x="162" y="0"/>
                      <a:pt x="169" y="0"/>
                    </a:cubicBezTo>
                    <a:cubicBezTo>
                      <a:pt x="177" y="0"/>
                      <a:pt x="184" y="3"/>
                      <a:pt x="184" y="10"/>
                    </a:cubicBezTo>
                    <a:cubicBezTo>
                      <a:pt x="184" y="16"/>
                      <a:pt x="175" y="20"/>
                      <a:pt x="175" y="24"/>
                    </a:cubicBezTo>
                    <a:cubicBezTo>
                      <a:pt x="175" y="40"/>
                      <a:pt x="187" y="50"/>
                      <a:pt x="187" y="62"/>
                    </a:cubicBezTo>
                    <a:cubicBezTo>
                      <a:pt x="187" y="76"/>
                      <a:pt x="224" y="85"/>
                      <a:pt x="232" y="92"/>
                    </a:cubicBezTo>
                    <a:cubicBezTo>
                      <a:pt x="224" y="97"/>
                      <a:pt x="222" y="96"/>
                      <a:pt x="214" y="96"/>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20" name="Freeform 55"/>
              <p:cNvSpPr/>
              <p:nvPr/>
            </p:nvSpPr>
            <p:spPr bwMode="auto">
              <a:xfrm>
                <a:off x="2274888" y="1309688"/>
                <a:ext cx="173038" cy="114300"/>
              </a:xfrm>
              <a:custGeom>
                <a:avLst/>
                <a:gdLst/>
                <a:ahLst/>
                <a:cxnLst>
                  <a:cxn ang="0">
                    <a:pos x="28" y="82"/>
                  </a:cxn>
                  <a:cxn ang="0">
                    <a:pos x="22" y="73"/>
                  </a:cxn>
                  <a:cxn ang="0">
                    <a:pos x="0" y="64"/>
                  </a:cxn>
                  <a:cxn ang="0">
                    <a:pos x="22" y="21"/>
                  </a:cxn>
                  <a:cxn ang="0">
                    <a:pos x="16" y="5"/>
                  </a:cxn>
                  <a:cxn ang="0">
                    <a:pos x="42" y="5"/>
                  </a:cxn>
                  <a:cxn ang="0">
                    <a:pos x="60" y="2"/>
                  </a:cxn>
                  <a:cxn ang="0">
                    <a:pos x="84" y="11"/>
                  </a:cxn>
                  <a:cxn ang="0">
                    <a:pos x="99" y="10"/>
                  </a:cxn>
                  <a:cxn ang="0">
                    <a:pos x="130" y="29"/>
                  </a:cxn>
                  <a:cxn ang="0">
                    <a:pos x="102" y="38"/>
                  </a:cxn>
                  <a:cxn ang="0">
                    <a:pos x="69" y="71"/>
                  </a:cxn>
                  <a:cxn ang="0">
                    <a:pos x="35" y="86"/>
                  </a:cxn>
                  <a:cxn ang="0">
                    <a:pos x="28" y="82"/>
                  </a:cxn>
                </a:cxnLst>
                <a:rect l="0" t="0" r="r" b="b"/>
                <a:pathLst>
                  <a:path w="130" h="86">
                    <a:moveTo>
                      <a:pt x="28" y="82"/>
                    </a:moveTo>
                    <a:cubicBezTo>
                      <a:pt x="26" y="82"/>
                      <a:pt x="23" y="75"/>
                      <a:pt x="22" y="73"/>
                    </a:cubicBezTo>
                    <a:cubicBezTo>
                      <a:pt x="18" y="68"/>
                      <a:pt x="0" y="69"/>
                      <a:pt x="0" y="64"/>
                    </a:cubicBezTo>
                    <a:cubicBezTo>
                      <a:pt x="0" y="49"/>
                      <a:pt x="22" y="37"/>
                      <a:pt x="22" y="21"/>
                    </a:cubicBezTo>
                    <a:cubicBezTo>
                      <a:pt x="22" y="17"/>
                      <a:pt x="16" y="10"/>
                      <a:pt x="16" y="5"/>
                    </a:cubicBezTo>
                    <a:cubicBezTo>
                      <a:pt x="27" y="1"/>
                      <a:pt x="32" y="5"/>
                      <a:pt x="42" y="5"/>
                    </a:cubicBezTo>
                    <a:cubicBezTo>
                      <a:pt x="48" y="5"/>
                      <a:pt x="52" y="0"/>
                      <a:pt x="60" y="2"/>
                    </a:cubicBezTo>
                    <a:cubicBezTo>
                      <a:pt x="70" y="5"/>
                      <a:pt x="74" y="10"/>
                      <a:pt x="84" y="11"/>
                    </a:cubicBezTo>
                    <a:cubicBezTo>
                      <a:pt x="88" y="15"/>
                      <a:pt x="93" y="10"/>
                      <a:pt x="99" y="10"/>
                    </a:cubicBezTo>
                    <a:cubicBezTo>
                      <a:pt x="108" y="10"/>
                      <a:pt x="130" y="19"/>
                      <a:pt x="130" y="29"/>
                    </a:cubicBezTo>
                    <a:cubicBezTo>
                      <a:pt x="130" y="34"/>
                      <a:pt x="106" y="37"/>
                      <a:pt x="102" y="38"/>
                    </a:cubicBezTo>
                    <a:cubicBezTo>
                      <a:pt x="88" y="43"/>
                      <a:pt x="69" y="61"/>
                      <a:pt x="69" y="71"/>
                    </a:cubicBezTo>
                    <a:cubicBezTo>
                      <a:pt x="69" y="75"/>
                      <a:pt x="38" y="86"/>
                      <a:pt x="35" y="86"/>
                    </a:cubicBezTo>
                    <a:cubicBezTo>
                      <a:pt x="32" y="86"/>
                      <a:pt x="30" y="82"/>
                      <a:pt x="28" y="82"/>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21" name="Freeform 56"/>
              <p:cNvSpPr/>
              <p:nvPr/>
            </p:nvSpPr>
            <p:spPr bwMode="auto">
              <a:xfrm>
                <a:off x="2413000" y="1228725"/>
                <a:ext cx="204788" cy="87313"/>
              </a:xfrm>
              <a:custGeom>
                <a:avLst/>
                <a:gdLst/>
                <a:ahLst/>
                <a:cxnLst>
                  <a:cxn ang="0">
                    <a:pos x="53" y="65"/>
                  </a:cxn>
                  <a:cxn ang="0">
                    <a:pos x="41" y="59"/>
                  </a:cxn>
                  <a:cxn ang="0">
                    <a:pos x="53" y="53"/>
                  </a:cxn>
                  <a:cxn ang="0">
                    <a:pos x="46" y="43"/>
                  </a:cxn>
                  <a:cxn ang="0">
                    <a:pos x="41" y="49"/>
                  </a:cxn>
                  <a:cxn ang="0">
                    <a:pos x="22" y="52"/>
                  </a:cxn>
                  <a:cxn ang="0">
                    <a:pos x="7" y="49"/>
                  </a:cxn>
                  <a:cxn ang="0">
                    <a:pos x="0" y="42"/>
                  </a:cxn>
                  <a:cxn ang="0">
                    <a:pos x="0" y="36"/>
                  </a:cxn>
                  <a:cxn ang="0">
                    <a:pos x="11" y="31"/>
                  </a:cxn>
                  <a:cxn ang="0">
                    <a:pos x="31" y="36"/>
                  </a:cxn>
                  <a:cxn ang="0">
                    <a:pos x="11" y="30"/>
                  </a:cxn>
                  <a:cxn ang="0">
                    <a:pos x="11" y="23"/>
                  </a:cxn>
                  <a:cxn ang="0">
                    <a:pos x="19" y="23"/>
                  </a:cxn>
                  <a:cxn ang="0">
                    <a:pos x="38" y="26"/>
                  </a:cxn>
                  <a:cxn ang="0">
                    <a:pos x="16" y="22"/>
                  </a:cxn>
                  <a:cxn ang="0">
                    <a:pos x="25" y="17"/>
                  </a:cxn>
                  <a:cxn ang="0">
                    <a:pos x="36" y="18"/>
                  </a:cxn>
                  <a:cxn ang="0">
                    <a:pos x="23" y="12"/>
                  </a:cxn>
                  <a:cxn ang="0">
                    <a:pos x="38" y="12"/>
                  </a:cxn>
                  <a:cxn ang="0">
                    <a:pos x="45" y="19"/>
                  </a:cxn>
                  <a:cxn ang="0">
                    <a:pos x="55" y="19"/>
                  </a:cxn>
                  <a:cxn ang="0">
                    <a:pos x="97" y="36"/>
                  </a:cxn>
                  <a:cxn ang="0">
                    <a:pos x="107" y="30"/>
                  </a:cxn>
                  <a:cxn ang="0">
                    <a:pos x="98" y="29"/>
                  </a:cxn>
                  <a:cxn ang="0">
                    <a:pos x="102" y="27"/>
                  </a:cxn>
                  <a:cxn ang="0">
                    <a:pos x="102" y="21"/>
                  </a:cxn>
                  <a:cxn ang="0">
                    <a:pos x="91" y="15"/>
                  </a:cxn>
                  <a:cxn ang="0">
                    <a:pos x="107" y="0"/>
                  </a:cxn>
                  <a:cxn ang="0">
                    <a:pos x="116" y="4"/>
                  </a:cxn>
                  <a:cxn ang="0">
                    <a:pos x="116" y="9"/>
                  </a:cxn>
                  <a:cxn ang="0">
                    <a:pos x="132" y="26"/>
                  </a:cxn>
                  <a:cxn ang="0">
                    <a:pos x="144" y="20"/>
                  </a:cxn>
                  <a:cxn ang="0">
                    <a:pos x="154" y="31"/>
                  </a:cxn>
                  <a:cxn ang="0">
                    <a:pos x="140" y="52"/>
                  </a:cxn>
                  <a:cxn ang="0">
                    <a:pos x="111" y="51"/>
                  </a:cxn>
                  <a:cxn ang="0">
                    <a:pos x="82" y="59"/>
                  </a:cxn>
                  <a:cxn ang="0">
                    <a:pos x="53" y="65"/>
                  </a:cxn>
                </a:cxnLst>
                <a:rect l="0" t="0" r="r" b="b"/>
                <a:pathLst>
                  <a:path w="154" h="65">
                    <a:moveTo>
                      <a:pt x="53" y="65"/>
                    </a:moveTo>
                    <a:cubicBezTo>
                      <a:pt x="48" y="65"/>
                      <a:pt x="41" y="61"/>
                      <a:pt x="41" y="59"/>
                    </a:cubicBezTo>
                    <a:cubicBezTo>
                      <a:pt x="41" y="52"/>
                      <a:pt x="47" y="53"/>
                      <a:pt x="53" y="53"/>
                    </a:cubicBezTo>
                    <a:cubicBezTo>
                      <a:pt x="50" y="50"/>
                      <a:pt x="46" y="48"/>
                      <a:pt x="46" y="43"/>
                    </a:cubicBezTo>
                    <a:cubicBezTo>
                      <a:pt x="43" y="44"/>
                      <a:pt x="41" y="46"/>
                      <a:pt x="41" y="49"/>
                    </a:cubicBezTo>
                    <a:cubicBezTo>
                      <a:pt x="33" y="50"/>
                      <a:pt x="27" y="52"/>
                      <a:pt x="22" y="52"/>
                    </a:cubicBezTo>
                    <a:cubicBezTo>
                      <a:pt x="16" y="52"/>
                      <a:pt x="10" y="49"/>
                      <a:pt x="7" y="49"/>
                    </a:cubicBezTo>
                    <a:cubicBezTo>
                      <a:pt x="3" y="49"/>
                      <a:pt x="0" y="46"/>
                      <a:pt x="0" y="42"/>
                    </a:cubicBezTo>
                    <a:cubicBezTo>
                      <a:pt x="0" y="38"/>
                      <a:pt x="2" y="39"/>
                      <a:pt x="0" y="36"/>
                    </a:cubicBezTo>
                    <a:cubicBezTo>
                      <a:pt x="5" y="35"/>
                      <a:pt x="7" y="31"/>
                      <a:pt x="11" y="31"/>
                    </a:cubicBezTo>
                    <a:cubicBezTo>
                      <a:pt x="20" y="31"/>
                      <a:pt x="24" y="35"/>
                      <a:pt x="31" y="36"/>
                    </a:cubicBezTo>
                    <a:cubicBezTo>
                      <a:pt x="24" y="35"/>
                      <a:pt x="17" y="32"/>
                      <a:pt x="11" y="30"/>
                    </a:cubicBezTo>
                    <a:cubicBezTo>
                      <a:pt x="11" y="23"/>
                      <a:pt x="11" y="23"/>
                      <a:pt x="11" y="23"/>
                    </a:cubicBezTo>
                    <a:cubicBezTo>
                      <a:pt x="15" y="23"/>
                      <a:pt x="19" y="23"/>
                      <a:pt x="19" y="23"/>
                    </a:cubicBezTo>
                    <a:cubicBezTo>
                      <a:pt x="20" y="23"/>
                      <a:pt x="34" y="26"/>
                      <a:pt x="38" y="26"/>
                    </a:cubicBezTo>
                    <a:cubicBezTo>
                      <a:pt x="30" y="25"/>
                      <a:pt x="23" y="26"/>
                      <a:pt x="16" y="22"/>
                    </a:cubicBezTo>
                    <a:cubicBezTo>
                      <a:pt x="18" y="19"/>
                      <a:pt x="22" y="17"/>
                      <a:pt x="25" y="17"/>
                    </a:cubicBezTo>
                    <a:cubicBezTo>
                      <a:pt x="31" y="17"/>
                      <a:pt x="32" y="19"/>
                      <a:pt x="36" y="18"/>
                    </a:cubicBezTo>
                    <a:cubicBezTo>
                      <a:pt x="31" y="19"/>
                      <a:pt x="23" y="18"/>
                      <a:pt x="23" y="12"/>
                    </a:cubicBezTo>
                    <a:cubicBezTo>
                      <a:pt x="31" y="11"/>
                      <a:pt x="34" y="12"/>
                      <a:pt x="38" y="12"/>
                    </a:cubicBezTo>
                    <a:cubicBezTo>
                      <a:pt x="39" y="12"/>
                      <a:pt x="45" y="14"/>
                      <a:pt x="45" y="19"/>
                    </a:cubicBezTo>
                    <a:cubicBezTo>
                      <a:pt x="50" y="19"/>
                      <a:pt x="54" y="19"/>
                      <a:pt x="55" y="19"/>
                    </a:cubicBezTo>
                    <a:cubicBezTo>
                      <a:pt x="68" y="19"/>
                      <a:pt x="78" y="36"/>
                      <a:pt x="97" y="36"/>
                    </a:cubicBezTo>
                    <a:cubicBezTo>
                      <a:pt x="103" y="36"/>
                      <a:pt x="105" y="34"/>
                      <a:pt x="107" y="30"/>
                    </a:cubicBezTo>
                    <a:cubicBezTo>
                      <a:pt x="102" y="30"/>
                      <a:pt x="100" y="30"/>
                      <a:pt x="98" y="29"/>
                    </a:cubicBezTo>
                    <a:cubicBezTo>
                      <a:pt x="98" y="28"/>
                      <a:pt x="101" y="27"/>
                      <a:pt x="102" y="27"/>
                    </a:cubicBezTo>
                    <a:cubicBezTo>
                      <a:pt x="102" y="21"/>
                      <a:pt x="102" y="21"/>
                      <a:pt x="102" y="21"/>
                    </a:cubicBezTo>
                    <a:cubicBezTo>
                      <a:pt x="99" y="21"/>
                      <a:pt x="91" y="19"/>
                      <a:pt x="91" y="15"/>
                    </a:cubicBezTo>
                    <a:cubicBezTo>
                      <a:pt x="91" y="7"/>
                      <a:pt x="103" y="4"/>
                      <a:pt x="107" y="0"/>
                    </a:cubicBezTo>
                    <a:cubicBezTo>
                      <a:pt x="110" y="2"/>
                      <a:pt x="113" y="4"/>
                      <a:pt x="116" y="4"/>
                    </a:cubicBezTo>
                    <a:cubicBezTo>
                      <a:pt x="115" y="7"/>
                      <a:pt x="116" y="8"/>
                      <a:pt x="116" y="9"/>
                    </a:cubicBezTo>
                    <a:cubicBezTo>
                      <a:pt x="116" y="16"/>
                      <a:pt x="124" y="26"/>
                      <a:pt x="132" y="26"/>
                    </a:cubicBezTo>
                    <a:cubicBezTo>
                      <a:pt x="136" y="26"/>
                      <a:pt x="139" y="20"/>
                      <a:pt x="144" y="20"/>
                    </a:cubicBezTo>
                    <a:cubicBezTo>
                      <a:pt x="150" y="20"/>
                      <a:pt x="154" y="26"/>
                      <a:pt x="154" y="31"/>
                    </a:cubicBezTo>
                    <a:cubicBezTo>
                      <a:pt x="154" y="37"/>
                      <a:pt x="144" y="51"/>
                      <a:pt x="140" y="52"/>
                    </a:cubicBezTo>
                    <a:cubicBezTo>
                      <a:pt x="137" y="53"/>
                      <a:pt x="111" y="50"/>
                      <a:pt x="111" y="51"/>
                    </a:cubicBezTo>
                    <a:cubicBezTo>
                      <a:pt x="111" y="52"/>
                      <a:pt x="83" y="58"/>
                      <a:pt x="82" y="59"/>
                    </a:cubicBezTo>
                    <a:cubicBezTo>
                      <a:pt x="73" y="62"/>
                      <a:pt x="64" y="65"/>
                      <a:pt x="53" y="65"/>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22" name="Freeform 57"/>
              <p:cNvSpPr/>
              <p:nvPr/>
            </p:nvSpPr>
            <p:spPr bwMode="auto">
              <a:xfrm>
                <a:off x="2382838" y="1260475"/>
                <a:ext cx="28575" cy="20638"/>
              </a:xfrm>
              <a:custGeom>
                <a:avLst/>
                <a:gdLst/>
                <a:ahLst/>
                <a:cxnLst>
                  <a:cxn ang="0">
                    <a:pos x="8" y="16"/>
                  </a:cxn>
                  <a:cxn ang="0">
                    <a:pos x="0" y="11"/>
                  </a:cxn>
                  <a:cxn ang="0">
                    <a:pos x="21" y="0"/>
                  </a:cxn>
                  <a:cxn ang="0">
                    <a:pos x="8" y="16"/>
                  </a:cxn>
                </a:cxnLst>
                <a:rect l="0" t="0" r="r" b="b"/>
                <a:pathLst>
                  <a:path w="21" h="16">
                    <a:moveTo>
                      <a:pt x="8" y="16"/>
                    </a:moveTo>
                    <a:cubicBezTo>
                      <a:pt x="4" y="16"/>
                      <a:pt x="0" y="14"/>
                      <a:pt x="0" y="11"/>
                    </a:cubicBezTo>
                    <a:cubicBezTo>
                      <a:pt x="0" y="3"/>
                      <a:pt x="16" y="0"/>
                      <a:pt x="21" y="0"/>
                    </a:cubicBezTo>
                    <a:cubicBezTo>
                      <a:pt x="20" y="7"/>
                      <a:pt x="13" y="16"/>
                      <a:pt x="8" y="16"/>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23" name="Freeform 58"/>
              <p:cNvSpPr/>
              <p:nvPr/>
            </p:nvSpPr>
            <p:spPr bwMode="auto">
              <a:xfrm>
                <a:off x="2457450" y="1230313"/>
                <a:ext cx="22225" cy="7938"/>
              </a:xfrm>
              <a:custGeom>
                <a:avLst/>
                <a:gdLst/>
                <a:ahLst/>
                <a:cxnLst>
                  <a:cxn ang="0">
                    <a:pos x="6" y="6"/>
                  </a:cxn>
                  <a:cxn ang="0">
                    <a:pos x="0" y="0"/>
                  </a:cxn>
                  <a:cxn ang="0">
                    <a:pos x="16" y="0"/>
                  </a:cxn>
                  <a:cxn ang="0">
                    <a:pos x="16" y="6"/>
                  </a:cxn>
                  <a:cxn ang="0">
                    <a:pos x="6" y="6"/>
                  </a:cxn>
                </a:cxnLst>
                <a:rect l="0" t="0" r="r" b="b"/>
                <a:pathLst>
                  <a:path w="16" h="6">
                    <a:moveTo>
                      <a:pt x="6" y="6"/>
                    </a:moveTo>
                    <a:cubicBezTo>
                      <a:pt x="4" y="6"/>
                      <a:pt x="0" y="4"/>
                      <a:pt x="0" y="0"/>
                    </a:cubicBezTo>
                    <a:cubicBezTo>
                      <a:pt x="16" y="0"/>
                      <a:pt x="16" y="0"/>
                      <a:pt x="16" y="0"/>
                    </a:cubicBezTo>
                    <a:cubicBezTo>
                      <a:pt x="16" y="6"/>
                      <a:pt x="16" y="6"/>
                      <a:pt x="16" y="6"/>
                    </a:cubicBezTo>
                    <a:cubicBezTo>
                      <a:pt x="14" y="6"/>
                      <a:pt x="6" y="6"/>
                      <a:pt x="6" y="6"/>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24" name="Freeform 59"/>
              <p:cNvSpPr/>
              <p:nvPr/>
            </p:nvSpPr>
            <p:spPr bwMode="auto">
              <a:xfrm>
                <a:off x="2324100" y="1203325"/>
                <a:ext cx="117475" cy="65088"/>
              </a:xfrm>
              <a:custGeom>
                <a:avLst/>
                <a:gdLst/>
                <a:ahLst/>
                <a:cxnLst>
                  <a:cxn ang="0">
                    <a:pos x="88" y="8"/>
                  </a:cxn>
                  <a:cxn ang="0">
                    <a:pos x="82" y="15"/>
                  </a:cxn>
                  <a:cxn ang="0">
                    <a:pos x="86" y="24"/>
                  </a:cxn>
                  <a:cxn ang="0">
                    <a:pos x="67" y="38"/>
                  </a:cxn>
                  <a:cxn ang="0">
                    <a:pos x="56" y="26"/>
                  </a:cxn>
                  <a:cxn ang="0">
                    <a:pos x="41" y="39"/>
                  </a:cxn>
                  <a:cxn ang="0">
                    <a:pos x="32" y="49"/>
                  </a:cxn>
                  <a:cxn ang="0">
                    <a:pos x="24" y="42"/>
                  </a:cxn>
                  <a:cxn ang="0">
                    <a:pos x="12" y="42"/>
                  </a:cxn>
                  <a:cxn ang="0">
                    <a:pos x="4" y="46"/>
                  </a:cxn>
                  <a:cxn ang="0">
                    <a:pos x="0" y="39"/>
                  </a:cxn>
                  <a:cxn ang="0">
                    <a:pos x="10" y="31"/>
                  </a:cxn>
                  <a:cxn ang="0">
                    <a:pos x="31" y="23"/>
                  </a:cxn>
                  <a:cxn ang="0">
                    <a:pos x="54" y="6"/>
                  </a:cxn>
                  <a:cxn ang="0">
                    <a:pos x="62" y="7"/>
                  </a:cxn>
                  <a:cxn ang="0">
                    <a:pos x="88" y="8"/>
                  </a:cxn>
                </a:cxnLst>
                <a:rect l="0" t="0" r="r" b="b"/>
                <a:pathLst>
                  <a:path w="88" h="49">
                    <a:moveTo>
                      <a:pt x="88" y="8"/>
                    </a:moveTo>
                    <a:cubicBezTo>
                      <a:pt x="88" y="11"/>
                      <a:pt x="86" y="14"/>
                      <a:pt x="82" y="15"/>
                    </a:cubicBezTo>
                    <a:cubicBezTo>
                      <a:pt x="83" y="19"/>
                      <a:pt x="86" y="20"/>
                      <a:pt x="86" y="24"/>
                    </a:cubicBezTo>
                    <a:cubicBezTo>
                      <a:pt x="67" y="38"/>
                      <a:pt x="67" y="38"/>
                      <a:pt x="67" y="38"/>
                    </a:cubicBezTo>
                    <a:cubicBezTo>
                      <a:pt x="60" y="38"/>
                      <a:pt x="60" y="28"/>
                      <a:pt x="56" y="26"/>
                    </a:cubicBezTo>
                    <a:cubicBezTo>
                      <a:pt x="55" y="33"/>
                      <a:pt x="48" y="40"/>
                      <a:pt x="41" y="39"/>
                    </a:cubicBezTo>
                    <a:cubicBezTo>
                      <a:pt x="40" y="44"/>
                      <a:pt x="37" y="49"/>
                      <a:pt x="32" y="49"/>
                    </a:cubicBezTo>
                    <a:cubicBezTo>
                      <a:pt x="28" y="49"/>
                      <a:pt x="25" y="44"/>
                      <a:pt x="24" y="42"/>
                    </a:cubicBezTo>
                    <a:cubicBezTo>
                      <a:pt x="19" y="45"/>
                      <a:pt x="16" y="42"/>
                      <a:pt x="12" y="42"/>
                    </a:cubicBezTo>
                    <a:cubicBezTo>
                      <a:pt x="9" y="42"/>
                      <a:pt x="8" y="45"/>
                      <a:pt x="4" y="46"/>
                    </a:cubicBezTo>
                    <a:cubicBezTo>
                      <a:pt x="4" y="43"/>
                      <a:pt x="0" y="41"/>
                      <a:pt x="0" y="39"/>
                    </a:cubicBezTo>
                    <a:cubicBezTo>
                      <a:pt x="0" y="38"/>
                      <a:pt x="8" y="32"/>
                      <a:pt x="10" y="31"/>
                    </a:cubicBezTo>
                    <a:cubicBezTo>
                      <a:pt x="17" y="28"/>
                      <a:pt x="23" y="27"/>
                      <a:pt x="31" y="23"/>
                    </a:cubicBezTo>
                    <a:cubicBezTo>
                      <a:pt x="39" y="18"/>
                      <a:pt x="41" y="6"/>
                      <a:pt x="54" y="6"/>
                    </a:cubicBezTo>
                    <a:cubicBezTo>
                      <a:pt x="57" y="6"/>
                      <a:pt x="58" y="7"/>
                      <a:pt x="62" y="7"/>
                    </a:cubicBezTo>
                    <a:cubicBezTo>
                      <a:pt x="62" y="7"/>
                      <a:pt x="88" y="0"/>
                      <a:pt x="88" y="8"/>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25" name="Freeform 60"/>
              <p:cNvSpPr/>
              <p:nvPr/>
            </p:nvSpPr>
            <p:spPr bwMode="auto">
              <a:xfrm>
                <a:off x="2481263" y="1162050"/>
                <a:ext cx="66675" cy="20638"/>
              </a:xfrm>
              <a:custGeom>
                <a:avLst/>
                <a:gdLst/>
                <a:ahLst/>
                <a:cxnLst>
                  <a:cxn ang="0">
                    <a:pos x="20" y="15"/>
                  </a:cxn>
                  <a:cxn ang="0">
                    <a:pos x="9" y="12"/>
                  </a:cxn>
                  <a:cxn ang="0">
                    <a:pos x="0" y="15"/>
                  </a:cxn>
                  <a:cxn ang="0">
                    <a:pos x="32" y="0"/>
                  </a:cxn>
                  <a:cxn ang="0">
                    <a:pos x="50" y="11"/>
                  </a:cxn>
                  <a:cxn ang="0">
                    <a:pos x="39" y="15"/>
                  </a:cxn>
                  <a:cxn ang="0">
                    <a:pos x="20" y="15"/>
                  </a:cxn>
                </a:cxnLst>
                <a:rect l="0" t="0" r="r" b="b"/>
                <a:pathLst>
                  <a:path w="50" h="15">
                    <a:moveTo>
                      <a:pt x="20" y="15"/>
                    </a:moveTo>
                    <a:cubicBezTo>
                      <a:pt x="14" y="15"/>
                      <a:pt x="13" y="12"/>
                      <a:pt x="9" y="12"/>
                    </a:cubicBezTo>
                    <a:cubicBezTo>
                      <a:pt x="5" y="12"/>
                      <a:pt x="3" y="15"/>
                      <a:pt x="0" y="15"/>
                    </a:cubicBezTo>
                    <a:cubicBezTo>
                      <a:pt x="0" y="9"/>
                      <a:pt x="26" y="0"/>
                      <a:pt x="32" y="0"/>
                    </a:cubicBezTo>
                    <a:cubicBezTo>
                      <a:pt x="41" y="0"/>
                      <a:pt x="49" y="5"/>
                      <a:pt x="50" y="11"/>
                    </a:cubicBezTo>
                    <a:cubicBezTo>
                      <a:pt x="47" y="12"/>
                      <a:pt x="44" y="15"/>
                      <a:pt x="39" y="15"/>
                    </a:cubicBezTo>
                    <a:cubicBezTo>
                      <a:pt x="27" y="15"/>
                      <a:pt x="29" y="15"/>
                      <a:pt x="20" y="15"/>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26" name="Freeform 61"/>
              <p:cNvSpPr/>
              <p:nvPr/>
            </p:nvSpPr>
            <p:spPr bwMode="auto">
              <a:xfrm>
                <a:off x="2482850" y="1185863"/>
                <a:ext cx="58738" cy="30163"/>
              </a:xfrm>
              <a:custGeom>
                <a:avLst/>
                <a:gdLst/>
                <a:ahLst/>
                <a:cxnLst>
                  <a:cxn ang="0">
                    <a:pos x="38" y="10"/>
                  </a:cxn>
                  <a:cxn ang="0">
                    <a:pos x="14" y="23"/>
                  </a:cxn>
                  <a:cxn ang="0">
                    <a:pos x="0" y="11"/>
                  </a:cxn>
                  <a:cxn ang="0">
                    <a:pos x="36" y="0"/>
                  </a:cxn>
                  <a:cxn ang="0">
                    <a:pos x="44" y="5"/>
                  </a:cxn>
                  <a:cxn ang="0">
                    <a:pos x="25" y="10"/>
                  </a:cxn>
                  <a:cxn ang="0">
                    <a:pos x="38" y="10"/>
                  </a:cxn>
                </a:cxnLst>
                <a:rect l="0" t="0" r="r" b="b"/>
                <a:pathLst>
                  <a:path w="44" h="23">
                    <a:moveTo>
                      <a:pt x="38" y="10"/>
                    </a:moveTo>
                    <a:cubicBezTo>
                      <a:pt x="38" y="19"/>
                      <a:pt x="24" y="23"/>
                      <a:pt x="14" y="23"/>
                    </a:cubicBezTo>
                    <a:cubicBezTo>
                      <a:pt x="8" y="23"/>
                      <a:pt x="0" y="15"/>
                      <a:pt x="0" y="11"/>
                    </a:cubicBezTo>
                    <a:cubicBezTo>
                      <a:pt x="0" y="1"/>
                      <a:pt x="27" y="0"/>
                      <a:pt x="36" y="0"/>
                    </a:cubicBezTo>
                    <a:cubicBezTo>
                      <a:pt x="41" y="0"/>
                      <a:pt x="43" y="3"/>
                      <a:pt x="44" y="5"/>
                    </a:cubicBezTo>
                    <a:cubicBezTo>
                      <a:pt x="39" y="9"/>
                      <a:pt x="32" y="10"/>
                      <a:pt x="25" y="10"/>
                    </a:cubicBezTo>
                    <a:lnTo>
                      <a:pt x="38" y="10"/>
                    </a:lnTo>
                    <a:close/>
                  </a:path>
                </a:pathLst>
              </a:custGeom>
              <a:grpFill/>
              <a:ln w="9525">
                <a:noFill/>
                <a:round/>
              </a:ln>
            </p:spPr>
            <p:txBody>
              <a:bodyPr vert="horz" wrap="square" lIns="121920" tIns="60960" rIns="121920" bIns="60960" numCol="1" anchor="t" anchorCtr="0" compatLnSpc="1"/>
              <a:lstStyle/>
              <a:p>
                <a:endParaRPr lang="en-US" sz="3555"/>
              </a:p>
            </p:txBody>
          </p:sp>
          <p:sp>
            <p:nvSpPr>
              <p:cNvPr id="227" name="Freeform 62"/>
              <p:cNvSpPr/>
              <p:nvPr/>
            </p:nvSpPr>
            <p:spPr bwMode="auto">
              <a:xfrm>
                <a:off x="2454275" y="1181100"/>
                <a:ext cx="20638" cy="22225"/>
              </a:xfrm>
              <a:custGeom>
                <a:avLst/>
                <a:gdLst/>
                <a:ahLst/>
                <a:cxnLst>
                  <a:cxn ang="0">
                    <a:pos x="15" y="12"/>
                  </a:cxn>
                  <a:cxn ang="0">
                    <a:pos x="9" y="17"/>
                  </a:cxn>
                  <a:cxn ang="0">
                    <a:pos x="0" y="11"/>
                  </a:cxn>
                  <a:cxn ang="0">
                    <a:pos x="15" y="12"/>
                  </a:cxn>
                </a:cxnLst>
                <a:rect l="0" t="0" r="r" b="b"/>
                <a:pathLst>
                  <a:path w="15" h="17">
                    <a:moveTo>
                      <a:pt x="15" y="12"/>
                    </a:moveTo>
                    <a:cubicBezTo>
                      <a:pt x="13" y="15"/>
                      <a:pt x="12" y="17"/>
                      <a:pt x="9" y="17"/>
                    </a:cubicBezTo>
                    <a:cubicBezTo>
                      <a:pt x="5" y="17"/>
                      <a:pt x="0" y="13"/>
                      <a:pt x="0" y="11"/>
                    </a:cubicBezTo>
                    <a:cubicBezTo>
                      <a:pt x="0" y="0"/>
                      <a:pt x="12" y="11"/>
                      <a:pt x="15" y="12"/>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28" name="Freeform 63"/>
              <p:cNvSpPr/>
              <p:nvPr/>
            </p:nvSpPr>
            <p:spPr bwMode="auto">
              <a:xfrm>
                <a:off x="2671763" y="1335088"/>
                <a:ext cx="100013" cy="80963"/>
              </a:xfrm>
              <a:custGeom>
                <a:avLst/>
                <a:gdLst/>
                <a:ahLst/>
                <a:cxnLst>
                  <a:cxn ang="0">
                    <a:pos x="66" y="23"/>
                  </a:cxn>
                  <a:cxn ang="0">
                    <a:pos x="65" y="30"/>
                  </a:cxn>
                  <a:cxn ang="0">
                    <a:pos x="75" y="32"/>
                  </a:cxn>
                  <a:cxn ang="0">
                    <a:pos x="57" y="55"/>
                  </a:cxn>
                  <a:cxn ang="0">
                    <a:pos x="49" y="61"/>
                  </a:cxn>
                  <a:cxn ang="0">
                    <a:pos x="39" y="54"/>
                  </a:cxn>
                  <a:cxn ang="0">
                    <a:pos x="0" y="30"/>
                  </a:cxn>
                  <a:cxn ang="0">
                    <a:pos x="0" y="23"/>
                  </a:cxn>
                  <a:cxn ang="0">
                    <a:pos x="20" y="28"/>
                  </a:cxn>
                  <a:cxn ang="0">
                    <a:pos x="27" y="28"/>
                  </a:cxn>
                  <a:cxn ang="0">
                    <a:pos x="27" y="16"/>
                  </a:cxn>
                  <a:cxn ang="0">
                    <a:pos x="12" y="11"/>
                  </a:cxn>
                  <a:cxn ang="0">
                    <a:pos x="16" y="7"/>
                  </a:cxn>
                  <a:cxn ang="0">
                    <a:pos x="42" y="2"/>
                  </a:cxn>
                  <a:cxn ang="0">
                    <a:pos x="60" y="2"/>
                  </a:cxn>
                  <a:cxn ang="0">
                    <a:pos x="64" y="6"/>
                  </a:cxn>
                  <a:cxn ang="0">
                    <a:pos x="50" y="22"/>
                  </a:cxn>
                  <a:cxn ang="0">
                    <a:pos x="66" y="23"/>
                  </a:cxn>
                </a:cxnLst>
                <a:rect l="0" t="0" r="r" b="b"/>
                <a:pathLst>
                  <a:path w="75" h="61">
                    <a:moveTo>
                      <a:pt x="66" y="23"/>
                    </a:moveTo>
                    <a:cubicBezTo>
                      <a:pt x="66" y="29"/>
                      <a:pt x="65" y="25"/>
                      <a:pt x="65" y="30"/>
                    </a:cubicBezTo>
                    <a:cubicBezTo>
                      <a:pt x="67" y="30"/>
                      <a:pt x="72" y="31"/>
                      <a:pt x="75" y="32"/>
                    </a:cubicBezTo>
                    <a:cubicBezTo>
                      <a:pt x="73" y="56"/>
                      <a:pt x="72" y="49"/>
                      <a:pt x="57" y="55"/>
                    </a:cubicBezTo>
                    <a:cubicBezTo>
                      <a:pt x="53" y="56"/>
                      <a:pt x="53" y="61"/>
                      <a:pt x="49" y="61"/>
                    </a:cubicBezTo>
                    <a:cubicBezTo>
                      <a:pt x="42" y="61"/>
                      <a:pt x="42" y="56"/>
                      <a:pt x="39" y="54"/>
                    </a:cubicBezTo>
                    <a:cubicBezTo>
                      <a:pt x="27" y="41"/>
                      <a:pt x="13" y="43"/>
                      <a:pt x="0" y="30"/>
                    </a:cubicBezTo>
                    <a:cubicBezTo>
                      <a:pt x="0" y="23"/>
                      <a:pt x="0" y="23"/>
                      <a:pt x="0" y="23"/>
                    </a:cubicBezTo>
                    <a:cubicBezTo>
                      <a:pt x="6" y="23"/>
                      <a:pt x="12" y="28"/>
                      <a:pt x="20" y="28"/>
                    </a:cubicBezTo>
                    <a:cubicBezTo>
                      <a:pt x="24" y="28"/>
                      <a:pt x="23" y="28"/>
                      <a:pt x="27" y="28"/>
                    </a:cubicBezTo>
                    <a:cubicBezTo>
                      <a:pt x="27" y="16"/>
                      <a:pt x="27" y="16"/>
                      <a:pt x="27" y="16"/>
                    </a:cubicBezTo>
                    <a:cubicBezTo>
                      <a:pt x="21" y="15"/>
                      <a:pt x="12" y="16"/>
                      <a:pt x="12" y="11"/>
                    </a:cubicBezTo>
                    <a:cubicBezTo>
                      <a:pt x="12" y="9"/>
                      <a:pt x="15" y="8"/>
                      <a:pt x="16" y="7"/>
                    </a:cubicBezTo>
                    <a:cubicBezTo>
                      <a:pt x="23" y="0"/>
                      <a:pt x="32" y="2"/>
                      <a:pt x="42" y="2"/>
                    </a:cubicBezTo>
                    <a:cubicBezTo>
                      <a:pt x="50" y="2"/>
                      <a:pt x="60" y="2"/>
                      <a:pt x="60" y="2"/>
                    </a:cubicBezTo>
                    <a:cubicBezTo>
                      <a:pt x="61" y="2"/>
                      <a:pt x="64" y="4"/>
                      <a:pt x="64" y="6"/>
                    </a:cubicBezTo>
                    <a:cubicBezTo>
                      <a:pt x="64" y="15"/>
                      <a:pt x="53" y="18"/>
                      <a:pt x="50" y="22"/>
                    </a:cubicBezTo>
                    <a:cubicBezTo>
                      <a:pt x="53" y="22"/>
                      <a:pt x="66" y="18"/>
                      <a:pt x="66" y="23"/>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29" name="Freeform 64"/>
              <p:cNvSpPr/>
              <p:nvPr/>
            </p:nvSpPr>
            <p:spPr bwMode="auto">
              <a:xfrm>
                <a:off x="2636838" y="1236663"/>
                <a:ext cx="111125" cy="60325"/>
              </a:xfrm>
              <a:custGeom>
                <a:avLst/>
                <a:gdLst/>
                <a:ahLst/>
                <a:cxnLst>
                  <a:cxn ang="0">
                    <a:pos x="4" y="11"/>
                  </a:cxn>
                  <a:cxn ang="0">
                    <a:pos x="0" y="2"/>
                  </a:cxn>
                  <a:cxn ang="0">
                    <a:pos x="5" y="2"/>
                  </a:cxn>
                  <a:cxn ang="0">
                    <a:pos x="38" y="20"/>
                  </a:cxn>
                  <a:cxn ang="0">
                    <a:pos x="29" y="13"/>
                  </a:cxn>
                  <a:cxn ang="0">
                    <a:pos x="29" y="8"/>
                  </a:cxn>
                  <a:cxn ang="0">
                    <a:pos x="54" y="17"/>
                  </a:cxn>
                  <a:cxn ang="0">
                    <a:pos x="54" y="8"/>
                  </a:cxn>
                  <a:cxn ang="0">
                    <a:pos x="38" y="1"/>
                  </a:cxn>
                  <a:cxn ang="0">
                    <a:pos x="46" y="1"/>
                  </a:cxn>
                  <a:cxn ang="0">
                    <a:pos x="66" y="5"/>
                  </a:cxn>
                  <a:cxn ang="0">
                    <a:pos x="75" y="2"/>
                  </a:cxn>
                  <a:cxn ang="0">
                    <a:pos x="84" y="13"/>
                  </a:cxn>
                  <a:cxn ang="0">
                    <a:pos x="80" y="41"/>
                  </a:cxn>
                  <a:cxn ang="0">
                    <a:pos x="62" y="43"/>
                  </a:cxn>
                  <a:cxn ang="0">
                    <a:pos x="48" y="41"/>
                  </a:cxn>
                  <a:cxn ang="0">
                    <a:pos x="51" y="36"/>
                  </a:cxn>
                  <a:cxn ang="0">
                    <a:pos x="51" y="32"/>
                  </a:cxn>
                  <a:cxn ang="0">
                    <a:pos x="62" y="25"/>
                  </a:cxn>
                  <a:cxn ang="0">
                    <a:pos x="57" y="24"/>
                  </a:cxn>
                  <a:cxn ang="0">
                    <a:pos x="25" y="28"/>
                  </a:cxn>
                  <a:cxn ang="0">
                    <a:pos x="20" y="23"/>
                  </a:cxn>
                  <a:cxn ang="0">
                    <a:pos x="13" y="23"/>
                  </a:cxn>
                  <a:cxn ang="0">
                    <a:pos x="12" y="19"/>
                  </a:cxn>
                  <a:cxn ang="0">
                    <a:pos x="1" y="14"/>
                  </a:cxn>
                  <a:cxn ang="0">
                    <a:pos x="1" y="6"/>
                  </a:cxn>
                  <a:cxn ang="0">
                    <a:pos x="4" y="11"/>
                  </a:cxn>
                </a:cxnLst>
                <a:rect l="0" t="0" r="r" b="b"/>
                <a:pathLst>
                  <a:path w="84" h="45">
                    <a:moveTo>
                      <a:pt x="4" y="11"/>
                    </a:moveTo>
                    <a:cubicBezTo>
                      <a:pt x="2" y="9"/>
                      <a:pt x="0" y="6"/>
                      <a:pt x="0" y="2"/>
                    </a:cubicBezTo>
                    <a:cubicBezTo>
                      <a:pt x="1" y="2"/>
                      <a:pt x="3" y="2"/>
                      <a:pt x="5" y="2"/>
                    </a:cubicBezTo>
                    <a:cubicBezTo>
                      <a:pt x="18" y="2"/>
                      <a:pt x="24" y="24"/>
                      <a:pt x="38" y="20"/>
                    </a:cubicBezTo>
                    <a:cubicBezTo>
                      <a:pt x="35" y="18"/>
                      <a:pt x="31" y="15"/>
                      <a:pt x="29" y="13"/>
                    </a:cubicBezTo>
                    <a:cubicBezTo>
                      <a:pt x="29" y="8"/>
                      <a:pt x="29" y="8"/>
                      <a:pt x="29" y="8"/>
                    </a:cubicBezTo>
                    <a:cubicBezTo>
                      <a:pt x="39" y="8"/>
                      <a:pt x="43" y="17"/>
                      <a:pt x="54" y="17"/>
                    </a:cubicBezTo>
                    <a:cubicBezTo>
                      <a:pt x="54" y="8"/>
                      <a:pt x="54" y="8"/>
                      <a:pt x="54" y="8"/>
                    </a:cubicBezTo>
                    <a:cubicBezTo>
                      <a:pt x="46" y="8"/>
                      <a:pt x="40" y="8"/>
                      <a:pt x="38" y="1"/>
                    </a:cubicBezTo>
                    <a:cubicBezTo>
                      <a:pt x="41" y="0"/>
                      <a:pt x="43" y="1"/>
                      <a:pt x="46" y="1"/>
                    </a:cubicBezTo>
                    <a:cubicBezTo>
                      <a:pt x="53" y="1"/>
                      <a:pt x="58" y="5"/>
                      <a:pt x="66" y="5"/>
                    </a:cubicBezTo>
                    <a:cubicBezTo>
                      <a:pt x="69" y="5"/>
                      <a:pt x="71" y="2"/>
                      <a:pt x="75" y="2"/>
                    </a:cubicBezTo>
                    <a:cubicBezTo>
                      <a:pt x="83" y="2"/>
                      <a:pt x="84" y="6"/>
                      <a:pt x="84" y="13"/>
                    </a:cubicBezTo>
                    <a:cubicBezTo>
                      <a:pt x="84" y="23"/>
                      <a:pt x="78" y="28"/>
                      <a:pt x="80" y="41"/>
                    </a:cubicBezTo>
                    <a:cubicBezTo>
                      <a:pt x="73" y="43"/>
                      <a:pt x="64" y="43"/>
                      <a:pt x="62" y="43"/>
                    </a:cubicBezTo>
                    <a:cubicBezTo>
                      <a:pt x="60" y="43"/>
                      <a:pt x="48" y="45"/>
                      <a:pt x="48" y="41"/>
                    </a:cubicBezTo>
                    <a:cubicBezTo>
                      <a:pt x="48" y="39"/>
                      <a:pt x="50" y="37"/>
                      <a:pt x="51" y="36"/>
                    </a:cubicBezTo>
                    <a:cubicBezTo>
                      <a:pt x="51" y="35"/>
                      <a:pt x="51" y="33"/>
                      <a:pt x="51" y="32"/>
                    </a:cubicBezTo>
                    <a:cubicBezTo>
                      <a:pt x="51" y="28"/>
                      <a:pt x="60" y="28"/>
                      <a:pt x="62" y="25"/>
                    </a:cubicBezTo>
                    <a:cubicBezTo>
                      <a:pt x="61" y="24"/>
                      <a:pt x="59" y="24"/>
                      <a:pt x="57" y="24"/>
                    </a:cubicBezTo>
                    <a:cubicBezTo>
                      <a:pt x="49" y="24"/>
                      <a:pt x="34" y="28"/>
                      <a:pt x="25" y="28"/>
                    </a:cubicBezTo>
                    <a:cubicBezTo>
                      <a:pt x="22" y="28"/>
                      <a:pt x="20" y="26"/>
                      <a:pt x="20" y="23"/>
                    </a:cubicBezTo>
                    <a:cubicBezTo>
                      <a:pt x="13" y="23"/>
                      <a:pt x="13" y="23"/>
                      <a:pt x="13" y="23"/>
                    </a:cubicBezTo>
                    <a:cubicBezTo>
                      <a:pt x="12" y="19"/>
                      <a:pt x="12" y="19"/>
                      <a:pt x="12" y="19"/>
                    </a:cubicBezTo>
                    <a:cubicBezTo>
                      <a:pt x="7" y="20"/>
                      <a:pt x="4" y="17"/>
                      <a:pt x="1" y="14"/>
                    </a:cubicBezTo>
                    <a:cubicBezTo>
                      <a:pt x="1" y="6"/>
                      <a:pt x="1" y="6"/>
                      <a:pt x="1" y="6"/>
                    </a:cubicBezTo>
                    <a:lnTo>
                      <a:pt x="4" y="11"/>
                    </a:lnTo>
                    <a:close/>
                  </a:path>
                </a:pathLst>
              </a:custGeom>
              <a:grpFill/>
              <a:ln w="9525">
                <a:noFill/>
                <a:round/>
              </a:ln>
            </p:spPr>
            <p:txBody>
              <a:bodyPr vert="horz" wrap="square" lIns="121920" tIns="60960" rIns="121920" bIns="60960" numCol="1" anchor="t" anchorCtr="0" compatLnSpc="1"/>
              <a:lstStyle/>
              <a:p>
                <a:endParaRPr lang="en-US" sz="3555"/>
              </a:p>
            </p:txBody>
          </p:sp>
          <p:sp>
            <p:nvSpPr>
              <p:cNvPr id="230" name="Freeform 65"/>
              <p:cNvSpPr/>
              <p:nvPr/>
            </p:nvSpPr>
            <p:spPr bwMode="auto">
              <a:xfrm>
                <a:off x="2720975" y="1462088"/>
                <a:ext cx="65088" cy="38100"/>
              </a:xfrm>
              <a:custGeom>
                <a:avLst/>
                <a:gdLst/>
                <a:ahLst/>
                <a:cxnLst>
                  <a:cxn ang="0">
                    <a:pos x="38" y="29"/>
                  </a:cxn>
                  <a:cxn ang="0">
                    <a:pos x="0" y="16"/>
                  </a:cxn>
                  <a:cxn ang="0">
                    <a:pos x="9" y="14"/>
                  </a:cxn>
                  <a:cxn ang="0">
                    <a:pos x="22" y="0"/>
                  </a:cxn>
                  <a:cxn ang="0">
                    <a:pos x="49" y="22"/>
                  </a:cxn>
                  <a:cxn ang="0">
                    <a:pos x="38" y="29"/>
                  </a:cxn>
                </a:cxnLst>
                <a:rect l="0" t="0" r="r" b="b"/>
                <a:pathLst>
                  <a:path w="49" h="29">
                    <a:moveTo>
                      <a:pt x="38" y="29"/>
                    </a:moveTo>
                    <a:cubicBezTo>
                      <a:pt x="32" y="29"/>
                      <a:pt x="0" y="17"/>
                      <a:pt x="0" y="16"/>
                    </a:cubicBezTo>
                    <a:cubicBezTo>
                      <a:pt x="0" y="12"/>
                      <a:pt x="8" y="14"/>
                      <a:pt x="9" y="14"/>
                    </a:cubicBezTo>
                    <a:cubicBezTo>
                      <a:pt x="15" y="12"/>
                      <a:pt x="13" y="0"/>
                      <a:pt x="22" y="0"/>
                    </a:cubicBezTo>
                    <a:cubicBezTo>
                      <a:pt x="28" y="0"/>
                      <a:pt x="46" y="16"/>
                      <a:pt x="49" y="22"/>
                    </a:cubicBezTo>
                    <a:cubicBezTo>
                      <a:pt x="45" y="25"/>
                      <a:pt x="43" y="29"/>
                      <a:pt x="38" y="29"/>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31" name="Freeform 66"/>
              <p:cNvSpPr/>
              <p:nvPr/>
            </p:nvSpPr>
            <p:spPr bwMode="auto">
              <a:xfrm>
                <a:off x="2784475" y="1323975"/>
                <a:ext cx="85725" cy="69850"/>
              </a:xfrm>
              <a:custGeom>
                <a:avLst/>
                <a:gdLst/>
                <a:ahLst/>
                <a:cxnLst>
                  <a:cxn ang="0">
                    <a:pos x="65" y="11"/>
                  </a:cxn>
                  <a:cxn ang="0">
                    <a:pos x="57" y="18"/>
                  </a:cxn>
                  <a:cxn ang="0">
                    <a:pos x="32" y="35"/>
                  </a:cxn>
                  <a:cxn ang="0">
                    <a:pos x="20" y="38"/>
                  </a:cxn>
                  <a:cxn ang="0">
                    <a:pos x="25" y="38"/>
                  </a:cxn>
                  <a:cxn ang="0">
                    <a:pos x="15" y="53"/>
                  </a:cxn>
                  <a:cxn ang="0">
                    <a:pos x="6" y="53"/>
                  </a:cxn>
                  <a:cxn ang="0">
                    <a:pos x="7" y="40"/>
                  </a:cxn>
                  <a:cxn ang="0">
                    <a:pos x="0" y="19"/>
                  </a:cxn>
                  <a:cxn ang="0">
                    <a:pos x="0" y="11"/>
                  </a:cxn>
                  <a:cxn ang="0">
                    <a:pos x="10" y="11"/>
                  </a:cxn>
                  <a:cxn ang="0">
                    <a:pos x="10" y="7"/>
                  </a:cxn>
                  <a:cxn ang="0">
                    <a:pos x="22" y="0"/>
                  </a:cxn>
                  <a:cxn ang="0">
                    <a:pos x="65" y="5"/>
                  </a:cxn>
                  <a:cxn ang="0">
                    <a:pos x="65" y="11"/>
                  </a:cxn>
                </a:cxnLst>
                <a:rect l="0" t="0" r="r" b="b"/>
                <a:pathLst>
                  <a:path w="65" h="53">
                    <a:moveTo>
                      <a:pt x="65" y="11"/>
                    </a:moveTo>
                    <a:cubicBezTo>
                      <a:pt x="65" y="12"/>
                      <a:pt x="57" y="18"/>
                      <a:pt x="57" y="18"/>
                    </a:cubicBezTo>
                    <a:cubicBezTo>
                      <a:pt x="51" y="26"/>
                      <a:pt x="45" y="35"/>
                      <a:pt x="32" y="35"/>
                    </a:cubicBezTo>
                    <a:cubicBezTo>
                      <a:pt x="22" y="35"/>
                      <a:pt x="22" y="30"/>
                      <a:pt x="20" y="38"/>
                    </a:cubicBezTo>
                    <a:cubicBezTo>
                      <a:pt x="25" y="38"/>
                      <a:pt x="25" y="38"/>
                      <a:pt x="25" y="38"/>
                    </a:cubicBezTo>
                    <a:cubicBezTo>
                      <a:pt x="24" y="46"/>
                      <a:pt x="21" y="48"/>
                      <a:pt x="15" y="53"/>
                    </a:cubicBezTo>
                    <a:cubicBezTo>
                      <a:pt x="6" y="53"/>
                      <a:pt x="6" y="53"/>
                      <a:pt x="6" y="53"/>
                    </a:cubicBezTo>
                    <a:cubicBezTo>
                      <a:pt x="6" y="47"/>
                      <a:pt x="6" y="42"/>
                      <a:pt x="7" y="40"/>
                    </a:cubicBezTo>
                    <a:cubicBezTo>
                      <a:pt x="0" y="33"/>
                      <a:pt x="3" y="27"/>
                      <a:pt x="0" y="19"/>
                    </a:cubicBezTo>
                    <a:cubicBezTo>
                      <a:pt x="0" y="11"/>
                      <a:pt x="0" y="11"/>
                      <a:pt x="0" y="11"/>
                    </a:cubicBezTo>
                    <a:cubicBezTo>
                      <a:pt x="3" y="11"/>
                      <a:pt x="8" y="11"/>
                      <a:pt x="10" y="11"/>
                    </a:cubicBezTo>
                    <a:cubicBezTo>
                      <a:pt x="9" y="11"/>
                      <a:pt x="10" y="8"/>
                      <a:pt x="10" y="7"/>
                    </a:cubicBezTo>
                    <a:cubicBezTo>
                      <a:pt x="10" y="6"/>
                      <a:pt x="13" y="0"/>
                      <a:pt x="22" y="0"/>
                    </a:cubicBezTo>
                    <a:cubicBezTo>
                      <a:pt x="37" y="0"/>
                      <a:pt x="49" y="5"/>
                      <a:pt x="65" y="5"/>
                    </a:cubicBezTo>
                    <a:cubicBezTo>
                      <a:pt x="65" y="8"/>
                      <a:pt x="65" y="9"/>
                      <a:pt x="65" y="11"/>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32" name="Freeform 67"/>
              <p:cNvSpPr/>
              <p:nvPr/>
            </p:nvSpPr>
            <p:spPr bwMode="auto">
              <a:xfrm>
                <a:off x="2608263" y="1198563"/>
                <a:ext cx="28575" cy="23813"/>
              </a:xfrm>
              <a:custGeom>
                <a:avLst/>
                <a:gdLst/>
                <a:ahLst/>
                <a:cxnLst>
                  <a:cxn ang="0">
                    <a:pos x="21" y="12"/>
                  </a:cxn>
                  <a:cxn ang="0">
                    <a:pos x="15" y="18"/>
                  </a:cxn>
                  <a:cxn ang="0">
                    <a:pos x="0" y="0"/>
                  </a:cxn>
                  <a:cxn ang="0">
                    <a:pos x="21" y="12"/>
                  </a:cxn>
                </a:cxnLst>
                <a:rect l="0" t="0" r="r" b="b"/>
                <a:pathLst>
                  <a:path w="21" h="18">
                    <a:moveTo>
                      <a:pt x="21" y="12"/>
                    </a:moveTo>
                    <a:cubicBezTo>
                      <a:pt x="21" y="16"/>
                      <a:pt x="18" y="18"/>
                      <a:pt x="15" y="18"/>
                    </a:cubicBezTo>
                    <a:cubicBezTo>
                      <a:pt x="10" y="18"/>
                      <a:pt x="0" y="6"/>
                      <a:pt x="0" y="0"/>
                    </a:cubicBezTo>
                    <a:cubicBezTo>
                      <a:pt x="11" y="0"/>
                      <a:pt x="12" y="9"/>
                      <a:pt x="21" y="12"/>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33" name="Freeform 68"/>
              <p:cNvSpPr/>
              <p:nvPr/>
            </p:nvSpPr>
            <p:spPr bwMode="auto">
              <a:xfrm>
                <a:off x="2625725" y="1277938"/>
                <a:ext cx="19050" cy="15875"/>
              </a:xfrm>
              <a:custGeom>
                <a:avLst/>
                <a:gdLst/>
                <a:ahLst/>
                <a:cxnLst>
                  <a:cxn ang="0">
                    <a:pos x="12" y="0"/>
                  </a:cxn>
                  <a:cxn ang="0">
                    <a:pos x="15" y="6"/>
                  </a:cxn>
                  <a:cxn ang="0">
                    <a:pos x="9" y="12"/>
                  </a:cxn>
                  <a:cxn ang="0">
                    <a:pos x="0" y="12"/>
                  </a:cxn>
                  <a:cxn ang="0">
                    <a:pos x="12" y="0"/>
                  </a:cxn>
                </a:cxnLst>
                <a:rect l="0" t="0" r="r" b="b"/>
                <a:pathLst>
                  <a:path w="15" h="12">
                    <a:moveTo>
                      <a:pt x="12" y="0"/>
                    </a:moveTo>
                    <a:cubicBezTo>
                      <a:pt x="13" y="2"/>
                      <a:pt x="15" y="3"/>
                      <a:pt x="15" y="6"/>
                    </a:cubicBezTo>
                    <a:cubicBezTo>
                      <a:pt x="15" y="12"/>
                      <a:pt x="11" y="12"/>
                      <a:pt x="9" y="12"/>
                    </a:cubicBezTo>
                    <a:cubicBezTo>
                      <a:pt x="4" y="12"/>
                      <a:pt x="3" y="11"/>
                      <a:pt x="0" y="12"/>
                    </a:cubicBezTo>
                    <a:cubicBezTo>
                      <a:pt x="2" y="4"/>
                      <a:pt x="6" y="2"/>
                      <a:pt x="12"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34" name="Freeform 69"/>
              <p:cNvSpPr/>
              <p:nvPr/>
            </p:nvSpPr>
            <p:spPr bwMode="auto">
              <a:xfrm>
                <a:off x="2614613" y="1139825"/>
                <a:ext cx="109538" cy="57150"/>
              </a:xfrm>
              <a:custGeom>
                <a:avLst/>
                <a:gdLst/>
                <a:ahLst/>
                <a:cxnLst>
                  <a:cxn ang="0">
                    <a:pos x="54" y="32"/>
                  </a:cxn>
                  <a:cxn ang="0">
                    <a:pos x="33" y="30"/>
                  </a:cxn>
                  <a:cxn ang="0">
                    <a:pos x="19" y="29"/>
                  </a:cxn>
                  <a:cxn ang="0">
                    <a:pos x="7" y="25"/>
                  </a:cxn>
                  <a:cxn ang="0">
                    <a:pos x="20" y="20"/>
                  </a:cxn>
                  <a:cxn ang="0">
                    <a:pos x="20" y="15"/>
                  </a:cxn>
                  <a:cxn ang="0">
                    <a:pos x="5" y="15"/>
                  </a:cxn>
                  <a:cxn ang="0">
                    <a:pos x="8" y="10"/>
                  </a:cxn>
                  <a:cxn ang="0">
                    <a:pos x="0" y="3"/>
                  </a:cxn>
                  <a:cxn ang="0">
                    <a:pos x="14" y="0"/>
                  </a:cxn>
                  <a:cxn ang="0">
                    <a:pos x="31" y="8"/>
                  </a:cxn>
                  <a:cxn ang="0">
                    <a:pos x="40" y="4"/>
                  </a:cxn>
                  <a:cxn ang="0">
                    <a:pos x="53" y="15"/>
                  </a:cxn>
                  <a:cxn ang="0">
                    <a:pos x="60" y="11"/>
                  </a:cxn>
                  <a:cxn ang="0">
                    <a:pos x="73" y="21"/>
                  </a:cxn>
                  <a:cxn ang="0">
                    <a:pos x="70" y="26"/>
                  </a:cxn>
                  <a:cxn ang="0">
                    <a:pos x="82" y="37"/>
                  </a:cxn>
                  <a:cxn ang="0">
                    <a:pos x="74" y="43"/>
                  </a:cxn>
                  <a:cxn ang="0">
                    <a:pos x="54" y="32"/>
                  </a:cxn>
                </a:cxnLst>
                <a:rect l="0" t="0" r="r" b="b"/>
                <a:pathLst>
                  <a:path w="82" h="43">
                    <a:moveTo>
                      <a:pt x="54" y="32"/>
                    </a:moveTo>
                    <a:cubicBezTo>
                      <a:pt x="46" y="32"/>
                      <a:pt x="41" y="29"/>
                      <a:pt x="33" y="30"/>
                    </a:cubicBezTo>
                    <a:cubicBezTo>
                      <a:pt x="31" y="26"/>
                      <a:pt x="25" y="29"/>
                      <a:pt x="19" y="29"/>
                    </a:cubicBezTo>
                    <a:cubicBezTo>
                      <a:pt x="13" y="29"/>
                      <a:pt x="11" y="29"/>
                      <a:pt x="7" y="25"/>
                    </a:cubicBezTo>
                    <a:cubicBezTo>
                      <a:pt x="11" y="21"/>
                      <a:pt x="15" y="22"/>
                      <a:pt x="20" y="20"/>
                    </a:cubicBezTo>
                    <a:cubicBezTo>
                      <a:pt x="19" y="18"/>
                      <a:pt x="19" y="16"/>
                      <a:pt x="20" y="15"/>
                    </a:cubicBezTo>
                    <a:cubicBezTo>
                      <a:pt x="10" y="15"/>
                      <a:pt x="8" y="17"/>
                      <a:pt x="5" y="15"/>
                    </a:cubicBezTo>
                    <a:cubicBezTo>
                      <a:pt x="6" y="14"/>
                      <a:pt x="7" y="12"/>
                      <a:pt x="8" y="10"/>
                    </a:cubicBezTo>
                    <a:cubicBezTo>
                      <a:pt x="2" y="10"/>
                      <a:pt x="0" y="9"/>
                      <a:pt x="0" y="3"/>
                    </a:cubicBezTo>
                    <a:cubicBezTo>
                      <a:pt x="6" y="3"/>
                      <a:pt x="9" y="0"/>
                      <a:pt x="14" y="0"/>
                    </a:cubicBezTo>
                    <a:cubicBezTo>
                      <a:pt x="24" y="0"/>
                      <a:pt x="26" y="8"/>
                      <a:pt x="31" y="8"/>
                    </a:cubicBezTo>
                    <a:cubicBezTo>
                      <a:pt x="35" y="8"/>
                      <a:pt x="36" y="4"/>
                      <a:pt x="40" y="4"/>
                    </a:cubicBezTo>
                    <a:cubicBezTo>
                      <a:pt x="49" y="4"/>
                      <a:pt x="48" y="15"/>
                      <a:pt x="53" y="15"/>
                    </a:cubicBezTo>
                    <a:cubicBezTo>
                      <a:pt x="56" y="15"/>
                      <a:pt x="57" y="11"/>
                      <a:pt x="60" y="11"/>
                    </a:cubicBezTo>
                    <a:cubicBezTo>
                      <a:pt x="66" y="11"/>
                      <a:pt x="71" y="19"/>
                      <a:pt x="73" y="21"/>
                    </a:cubicBezTo>
                    <a:cubicBezTo>
                      <a:pt x="72" y="22"/>
                      <a:pt x="70" y="24"/>
                      <a:pt x="70" y="26"/>
                    </a:cubicBezTo>
                    <a:cubicBezTo>
                      <a:pt x="73" y="29"/>
                      <a:pt x="82" y="33"/>
                      <a:pt x="82" y="37"/>
                    </a:cubicBezTo>
                    <a:cubicBezTo>
                      <a:pt x="82" y="42"/>
                      <a:pt x="77" y="43"/>
                      <a:pt x="74" y="43"/>
                    </a:cubicBezTo>
                    <a:cubicBezTo>
                      <a:pt x="63" y="43"/>
                      <a:pt x="64" y="32"/>
                      <a:pt x="54" y="32"/>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35" name="Freeform 70"/>
              <p:cNvSpPr/>
              <p:nvPr/>
            </p:nvSpPr>
            <p:spPr bwMode="auto">
              <a:xfrm>
                <a:off x="2657475" y="1189038"/>
                <a:ext cx="30163" cy="9525"/>
              </a:xfrm>
              <a:custGeom>
                <a:avLst/>
                <a:gdLst/>
                <a:ahLst/>
                <a:cxnLst>
                  <a:cxn ang="0">
                    <a:pos x="8" y="7"/>
                  </a:cxn>
                  <a:cxn ang="0">
                    <a:pos x="12" y="0"/>
                  </a:cxn>
                  <a:cxn ang="0">
                    <a:pos x="23" y="4"/>
                  </a:cxn>
                  <a:cxn ang="0">
                    <a:pos x="8" y="7"/>
                  </a:cxn>
                </a:cxnLst>
                <a:rect l="0" t="0" r="r" b="b"/>
                <a:pathLst>
                  <a:path w="23" h="7">
                    <a:moveTo>
                      <a:pt x="8" y="7"/>
                    </a:moveTo>
                    <a:cubicBezTo>
                      <a:pt x="0" y="7"/>
                      <a:pt x="11" y="0"/>
                      <a:pt x="12" y="0"/>
                    </a:cubicBezTo>
                    <a:cubicBezTo>
                      <a:pt x="17" y="0"/>
                      <a:pt x="19" y="3"/>
                      <a:pt x="23" y="4"/>
                    </a:cubicBezTo>
                    <a:cubicBezTo>
                      <a:pt x="20" y="7"/>
                      <a:pt x="15" y="7"/>
                      <a:pt x="8" y="7"/>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36" name="Freeform 71"/>
              <p:cNvSpPr/>
              <p:nvPr/>
            </p:nvSpPr>
            <p:spPr bwMode="auto">
              <a:xfrm>
                <a:off x="2765425" y="1223963"/>
                <a:ext cx="287338" cy="90488"/>
              </a:xfrm>
              <a:custGeom>
                <a:avLst/>
                <a:gdLst/>
                <a:ahLst/>
                <a:cxnLst>
                  <a:cxn ang="0">
                    <a:pos x="215" y="45"/>
                  </a:cxn>
                  <a:cxn ang="0">
                    <a:pos x="210" y="51"/>
                  </a:cxn>
                  <a:cxn ang="0">
                    <a:pos x="216" y="52"/>
                  </a:cxn>
                  <a:cxn ang="0">
                    <a:pos x="179" y="67"/>
                  </a:cxn>
                  <a:cxn ang="0">
                    <a:pos x="170" y="60"/>
                  </a:cxn>
                  <a:cxn ang="0">
                    <a:pos x="159" y="66"/>
                  </a:cxn>
                  <a:cxn ang="0">
                    <a:pos x="124" y="66"/>
                  </a:cxn>
                  <a:cxn ang="0">
                    <a:pos x="102" y="60"/>
                  </a:cxn>
                  <a:cxn ang="0">
                    <a:pos x="97" y="60"/>
                  </a:cxn>
                  <a:cxn ang="0">
                    <a:pos x="84" y="67"/>
                  </a:cxn>
                  <a:cxn ang="0">
                    <a:pos x="53" y="47"/>
                  </a:cxn>
                  <a:cxn ang="0">
                    <a:pos x="58" y="40"/>
                  </a:cxn>
                  <a:cxn ang="0">
                    <a:pos x="40" y="18"/>
                  </a:cxn>
                  <a:cxn ang="0">
                    <a:pos x="32" y="22"/>
                  </a:cxn>
                  <a:cxn ang="0">
                    <a:pos x="0" y="7"/>
                  </a:cxn>
                  <a:cxn ang="0">
                    <a:pos x="13" y="0"/>
                  </a:cxn>
                  <a:cxn ang="0">
                    <a:pos x="51" y="15"/>
                  </a:cxn>
                  <a:cxn ang="0">
                    <a:pos x="60" y="12"/>
                  </a:cxn>
                  <a:cxn ang="0">
                    <a:pos x="68" y="12"/>
                  </a:cxn>
                  <a:cxn ang="0">
                    <a:pos x="89" y="25"/>
                  </a:cxn>
                  <a:cxn ang="0">
                    <a:pos x="71" y="25"/>
                  </a:cxn>
                  <a:cxn ang="0">
                    <a:pos x="91" y="35"/>
                  </a:cxn>
                  <a:cxn ang="0">
                    <a:pos x="88" y="38"/>
                  </a:cxn>
                  <a:cxn ang="0">
                    <a:pos x="95" y="40"/>
                  </a:cxn>
                  <a:cxn ang="0">
                    <a:pos x="125" y="45"/>
                  </a:cxn>
                  <a:cxn ang="0">
                    <a:pos x="181" y="34"/>
                  </a:cxn>
                  <a:cxn ang="0">
                    <a:pos x="216" y="46"/>
                  </a:cxn>
                  <a:cxn ang="0">
                    <a:pos x="211" y="47"/>
                  </a:cxn>
                  <a:cxn ang="0">
                    <a:pos x="215" y="45"/>
                  </a:cxn>
                </a:cxnLst>
                <a:rect l="0" t="0" r="r" b="b"/>
                <a:pathLst>
                  <a:path w="216" h="68">
                    <a:moveTo>
                      <a:pt x="215" y="45"/>
                    </a:moveTo>
                    <a:cubicBezTo>
                      <a:pt x="213" y="46"/>
                      <a:pt x="211" y="48"/>
                      <a:pt x="210" y="51"/>
                    </a:cubicBezTo>
                    <a:cubicBezTo>
                      <a:pt x="213" y="52"/>
                      <a:pt x="216" y="52"/>
                      <a:pt x="216" y="52"/>
                    </a:cubicBezTo>
                    <a:cubicBezTo>
                      <a:pt x="215" y="67"/>
                      <a:pt x="195" y="67"/>
                      <a:pt x="179" y="67"/>
                    </a:cubicBezTo>
                    <a:cubicBezTo>
                      <a:pt x="174" y="67"/>
                      <a:pt x="171" y="64"/>
                      <a:pt x="170" y="60"/>
                    </a:cubicBezTo>
                    <a:cubicBezTo>
                      <a:pt x="164" y="61"/>
                      <a:pt x="163" y="64"/>
                      <a:pt x="159" y="66"/>
                    </a:cubicBezTo>
                    <a:cubicBezTo>
                      <a:pt x="124" y="66"/>
                      <a:pt x="124" y="66"/>
                      <a:pt x="124" y="66"/>
                    </a:cubicBezTo>
                    <a:cubicBezTo>
                      <a:pt x="115" y="68"/>
                      <a:pt x="101" y="67"/>
                      <a:pt x="102" y="60"/>
                    </a:cubicBezTo>
                    <a:cubicBezTo>
                      <a:pt x="97" y="60"/>
                      <a:pt x="97" y="60"/>
                      <a:pt x="97" y="60"/>
                    </a:cubicBezTo>
                    <a:cubicBezTo>
                      <a:pt x="95" y="62"/>
                      <a:pt x="88" y="67"/>
                      <a:pt x="84" y="67"/>
                    </a:cubicBezTo>
                    <a:cubicBezTo>
                      <a:pt x="75" y="67"/>
                      <a:pt x="53" y="56"/>
                      <a:pt x="53" y="47"/>
                    </a:cubicBezTo>
                    <a:cubicBezTo>
                      <a:pt x="53" y="44"/>
                      <a:pt x="56" y="41"/>
                      <a:pt x="58" y="40"/>
                    </a:cubicBezTo>
                    <a:cubicBezTo>
                      <a:pt x="50" y="32"/>
                      <a:pt x="48" y="25"/>
                      <a:pt x="40" y="18"/>
                    </a:cubicBezTo>
                    <a:cubicBezTo>
                      <a:pt x="38" y="20"/>
                      <a:pt x="35" y="22"/>
                      <a:pt x="32" y="22"/>
                    </a:cubicBezTo>
                    <a:cubicBezTo>
                      <a:pt x="27" y="22"/>
                      <a:pt x="0" y="11"/>
                      <a:pt x="0" y="7"/>
                    </a:cubicBezTo>
                    <a:cubicBezTo>
                      <a:pt x="0" y="0"/>
                      <a:pt x="8" y="0"/>
                      <a:pt x="13" y="0"/>
                    </a:cubicBezTo>
                    <a:cubicBezTo>
                      <a:pt x="33" y="0"/>
                      <a:pt x="36" y="15"/>
                      <a:pt x="51" y="15"/>
                    </a:cubicBezTo>
                    <a:cubicBezTo>
                      <a:pt x="56" y="15"/>
                      <a:pt x="58" y="15"/>
                      <a:pt x="60" y="12"/>
                    </a:cubicBezTo>
                    <a:cubicBezTo>
                      <a:pt x="63" y="12"/>
                      <a:pt x="68" y="12"/>
                      <a:pt x="68" y="12"/>
                    </a:cubicBezTo>
                    <a:cubicBezTo>
                      <a:pt x="65" y="22"/>
                      <a:pt x="85" y="19"/>
                      <a:pt x="89" y="25"/>
                    </a:cubicBezTo>
                    <a:cubicBezTo>
                      <a:pt x="71" y="25"/>
                      <a:pt x="71" y="25"/>
                      <a:pt x="71" y="25"/>
                    </a:cubicBezTo>
                    <a:cubicBezTo>
                      <a:pt x="74" y="37"/>
                      <a:pt x="85" y="30"/>
                      <a:pt x="91" y="35"/>
                    </a:cubicBezTo>
                    <a:cubicBezTo>
                      <a:pt x="90" y="36"/>
                      <a:pt x="88" y="36"/>
                      <a:pt x="88" y="38"/>
                    </a:cubicBezTo>
                    <a:cubicBezTo>
                      <a:pt x="88" y="44"/>
                      <a:pt x="93" y="41"/>
                      <a:pt x="95" y="40"/>
                    </a:cubicBezTo>
                    <a:cubicBezTo>
                      <a:pt x="106" y="42"/>
                      <a:pt x="114" y="45"/>
                      <a:pt x="125" y="45"/>
                    </a:cubicBezTo>
                    <a:cubicBezTo>
                      <a:pt x="150" y="45"/>
                      <a:pt x="158" y="34"/>
                      <a:pt x="181" y="34"/>
                    </a:cubicBezTo>
                    <a:cubicBezTo>
                      <a:pt x="198" y="34"/>
                      <a:pt x="210" y="35"/>
                      <a:pt x="216" y="46"/>
                    </a:cubicBezTo>
                    <a:cubicBezTo>
                      <a:pt x="215" y="47"/>
                      <a:pt x="213" y="47"/>
                      <a:pt x="211" y="47"/>
                    </a:cubicBezTo>
                    <a:lnTo>
                      <a:pt x="215" y="45"/>
                    </a:lnTo>
                    <a:close/>
                  </a:path>
                </a:pathLst>
              </a:custGeom>
              <a:grpFill/>
              <a:ln w="9525">
                <a:noFill/>
                <a:round/>
              </a:ln>
            </p:spPr>
            <p:txBody>
              <a:bodyPr vert="horz" wrap="square" lIns="121920" tIns="60960" rIns="121920" bIns="60960" numCol="1" anchor="t" anchorCtr="0" compatLnSpc="1"/>
              <a:lstStyle/>
              <a:p>
                <a:endParaRPr lang="en-US" sz="3555"/>
              </a:p>
            </p:txBody>
          </p:sp>
          <p:sp>
            <p:nvSpPr>
              <p:cNvPr id="237" name="Freeform 72"/>
              <p:cNvSpPr/>
              <p:nvPr/>
            </p:nvSpPr>
            <p:spPr bwMode="auto">
              <a:xfrm>
                <a:off x="2768600" y="1271588"/>
                <a:ext cx="49213" cy="38100"/>
              </a:xfrm>
              <a:custGeom>
                <a:avLst/>
                <a:gdLst/>
                <a:ahLst/>
                <a:cxnLst>
                  <a:cxn ang="0">
                    <a:pos x="6" y="10"/>
                  </a:cxn>
                  <a:cxn ang="0">
                    <a:pos x="19" y="0"/>
                  </a:cxn>
                  <a:cxn ang="0">
                    <a:pos x="37" y="15"/>
                  </a:cxn>
                  <a:cxn ang="0">
                    <a:pos x="29" y="29"/>
                  </a:cxn>
                  <a:cxn ang="0">
                    <a:pos x="0" y="17"/>
                  </a:cxn>
                  <a:cxn ang="0">
                    <a:pos x="6" y="10"/>
                  </a:cxn>
                </a:cxnLst>
                <a:rect l="0" t="0" r="r" b="b"/>
                <a:pathLst>
                  <a:path w="37" h="29">
                    <a:moveTo>
                      <a:pt x="6" y="10"/>
                    </a:moveTo>
                    <a:cubicBezTo>
                      <a:pt x="10" y="10"/>
                      <a:pt x="9" y="0"/>
                      <a:pt x="19" y="0"/>
                    </a:cubicBezTo>
                    <a:cubicBezTo>
                      <a:pt x="27" y="0"/>
                      <a:pt x="37" y="9"/>
                      <a:pt x="37" y="15"/>
                    </a:cubicBezTo>
                    <a:cubicBezTo>
                      <a:pt x="37" y="22"/>
                      <a:pt x="35" y="29"/>
                      <a:pt x="29" y="29"/>
                    </a:cubicBezTo>
                    <a:cubicBezTo>
                      <a:pt x="25" y="29"/>
                      <a:pt x="0" y="17"/>
                      <a:pt x="0" y="17"/>
                    </a:cubicBezTo>
                    <a:cubicBezTo>
                      <a:pt x="0" y="13"/>
                      <a:pt x="5" y="10"/>
                      <a:pt x="6" y="1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38" name="Freeform 73"/>
              <p:cNvSpPr/>
              <p:nvPr/>
            </p:nvSpPr>
            <p:spPr bwMode="auto">
              <a:xfrm>
                <a:off x="2774950" y="1198563"/>
                <a:ext cx="46038" cy="12700"/>
              </a:xfrm>
              <a:custGeom>
                <a:avLst/>
                <a:gdLst/>
                <a:ahLst/>
                <a:cxnLst>
                  <a:cxn ang="0">
                    <a:pos x="29" y="0"/>
                  </a:cxn>
                  <a:cxn ang="0">
                    <a:pos x="35" y="0"/>
                  </a:cxn>
                  <a:cxn ang="0">
                    <a:pos x="35" y="6"/>
                  </a:cxn>
                  <a:cxn ang="0">
                    <a:pos x="28" y="10"/>
                  </a:cxn>
                  <a:cxn ang="0">
                    <a:pos x="0" y="5"/>
                  </a:cxn>
                  <a:cxn ang="0">
                    <a:pos x="29" y="0"/>
                  </a:cxn>
                </a:cxnLst>
                <a:rect l="0" t="0" r="r" b="b"/>
                <a:pathLst>
                  <a:path w="35" h="10">
                    <a:moveTo>
                      <a:pt x="29" y="0"/>
                    </a:moveTo>
                    <a:cubicBezTo>
                      <a:pt x="34" y="0"/>
                      <a:pt x="30" y="1"/>
                      <a:pt x="35" y="0"/>
                    </a:cubicBezTo>
                    <a:cubicBezTo>
                      <a:pt x="35" y="3"/>
                      <a:pt x="35" y="5"/>
                      <a:pt x="35" y="6"/>
                    </a:cubicBezTo>
                    <a:cubicBezTo>
                      <a:pt x="35" y="8"/>
                      <a:pt x="32" y="10"/>
                      <a:pt x="28" y="10"/>
                    </a:cubicBezTo>
                    <a:cubicBezTo>
                      <a:pt x="26" y="10"/>
                      <a:pt x="0" y="5"/>
                      <a:pt x="0" y="5"/>
                    </a:cubicBezTo>
                    <a:cubicBezTo>
                      <a:pt x="5" y="1"/>
                      <a:pt x="21" y="0"/>
                      <a:pt x="29"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39" name="Freeform 74"/>
              <p:cNvSpPr/>
              <p:nvPr/>
            </p:nvSpPr>
            <p:spPr bwMode="auto">
              <a:xfrm>
                <a:off x="2740025" y="1154113"/>
                <a:ext cx="53975" cy="44450"/>
              </a:xfrm>
              <a:custGeom>
                <a:avLst/>
                <a:gdLst/>
                <a:ahLst/>
                <a:cxnLst>
                  <a:cxn ang="0">
                    <a:pos x="10" y="28"/>
                  </a:cxn>
                  <a:cxn ang="0">
                    <a:pos x="14" y="23"/>
                  </a:cxn>
                  <a:cxn ang="0">
                    <a:pos x="0" y="7"/>
                  </a:cxn>
                  <a:cxn ang="0">
                    <a:pos x="10" y="0"/>
                  </a:cxn>
                  <a:cxn ang="0">
                    <a:pos x="25" y="7"/>
                  </a:cxn>
                  <a:cxn ang="0">
                    <a:pos x="41" y="17"/>
                  </a:cxn>
                  <a:cxn ang="0">
                    <a:pos x="41" y="28"/>
                  </a:cxn>
                  <a:cxn ang="0">
                    <a:pos x="10" y="28"/>
                  </a:cxn>
                </a:cxnLst>
                <a:rect l="0" t="0" r="r" b="b"/>
                <a:pathLst>
                  <a:path w="41" h="33">
                    <a:moveTo>
                      <a:pt x="10" y="28"/>
                    </a:moveTo>
                    <a:cubicBezTo>
                      <a:pt x="10" y="26"/>
                      <a:pt x="13" y="24"/>
                      <a:pt x="14" y="23"/>
                    </a:cubicBezTo>
                    <a:cubicBezTo>
                      <a:pt x="9" y="18"/>
                      <a:pt x="0" y="15"/>
                      <a:pt x="0" y="7"/>
                    </a:cubicBezTo>
                    <a:cubicBezTo>
                      <a:pt x="0" y="2"/>
                      <a:pt x="6" y="0"/>
                      <a:pt x="10" y="0"/>
                    </a:cubicBezTo>
                    <a:cubicBezTo>
                      <a:pt x="11" y="4"/>
                      <a:pt x="21" y="7"/>
                      <a:pt x="25" y="7"/>
                    </a:cubicBezTo>
                    <a:cubicBezTo>
                      <a:pt x="25" y="17"/>
                      <a:pt x="41" y="7"/>
                      <a:pt x="41" y="17"/>
                    </a:cubicBezTo>
                    <a:cubicBezTo>
                      <a:pt x="41" y="20"/>
                      <a:pt x="39" y="23"/>
                      <a:pt x="41" y="28"/>
                    </a:cubicBezTo>
                    <a:cubicBezTo>
                      <a:pt x="25" y="31"/>
                      <a:pt x="10" y="33"/>
                      <a:pt x="10" y="28"/>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40" name="Freeform 75"/>
              <p:cNvSpPr/>
              <p:nvPr/>
            </p:nvSpPr>
            <p:spPr bwMode="auto">
              <a:xfrm>
                <a:off x="2719388" y="1114425"/>
                <a:ext cx="20638" cy="12700"/>
              </a:xfrm>
              <a:custGeom>
                <a:avLst/>
                <a:gdLst/>
                <a:ahLst/>
                <a:cxnLst>
                  <a:cxn ang="0">
                    <a:pos x="16" y="0"/>
                  </a:cxn>
                  <a:cxn ang="0">
                    <a:pos x="16" y="9"/>
                  </a:cxn>
                  <a:cxn ang="0">
                    <a:pos x="8" y="9"/>
                  </a:cxn>
                  <a:cxn ang="0">
                    <a:pos x="0" y="0"/>
                  </a:cxn>
                  <a:cxn ang="0">
                    <a:pos x="16" y="0"/>
                  </a:cxn>
                </a:cxnLst>
                <a:rect l="0" t="0" r="r" b="b"/>
                <a:pathLst>
                  <a:path w="16" h="9">
                    <a:moveTo>
                      <a:pt x="16" y="0"/>
                    </a:moveTo>
                    <a:cubicBezTo>
                      <a:pt x="16" y="9"/>
                      <a:pt x="16" y="9"/>
                      <a:pt x="16" y="9"/>
                    </a:cubicBezTo>
                    <a:cubicBezTo>
                      <a:pt x="8" y="9"/>
                      <a:pt x="8" y="9"/>
                      <a:pt x="8" y="9"/>
                    </a:cubicBezTo>
                    <a:cubicBezTo>
                      <a:pt x="6" y="7"/>
                      <a:pt x="0" y="6"/>
                      <a:pt x="0" y="0"/>
                    </a:cubicBezTo>
                    <a:cubicBezTo>
                      <a:pt x="6" y="0"/>
                      <a:pt x="13" y="0"/>
                      <a:pt x="16"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41" name="Freeform 76"/>
              <p:cNvSpPr/>
              <p:nvPr/>
            </p:nvSpPr>
            <p:spPr bwMode="auto">
              <a:xfrm>
                <a:off x="2776538" y="1062038"/>
                <a:ext cx="184150" cy="123825"/>
              </a:xfrm>
              <a:custGeom>
                <a:avLst/>
                <a:gdLst/>
                <a:ahLst/>
                <a:cxnLst>
                  <a:cxn ang="0">
                    <a:pos x="92" y="37"/>
                  </a:cxn>
                  <a:cxn ang="0">
                    <a:pos x="97" y="37"/>
                  </a:cxn>
                  <a:cxn ang="0">
                    <a:pos x="97" y="32"/>
                  </a:cxn>
                  <a:cxn ang="0">
                    <a:pos x="95" y="28"/>
                  </a:cxn>
                  <a:cxn ang="0">
                    <a:pos x="100" y="28"/>
                  </a:cxn>
                  <a:cxn ang="0">
                    <a:pos x="105" y="36"/>
                  </a:cxn>
                  <a:cxn ang="0">
                    <a:pos x="111" y="43"/>
                  </a:cxn>
                  <a:cxn ang="0">
                    <a:pos x="108" y="49"/>
                  </a:cxn>
                  <a:cxn ang="0">
                    <a:pos x="115" y="49"/>
                  </a:cxn>
                  <a:cxn ang="0">
                    <a:pos x="137" y="55"/>
                  </a:cxn>
                  <a:cxn ang="0">
                    <a:pos x="136" y="61"/>
                  </a:cxn>
                  <a:cxn ang="0">
                    <a:pos x="126" y="64"/>
                  </a:cxn>
                  <a:cxn ang="0">
                    <a:pos x="105" y="78"/>
                  </a:cxn>
                  <a:cxn ang="0">
                    <a:pos x="98" y="69"/>
                  </a:cxn>
                  <a:cxn ang="0">
                    <a:pos x="93" y="76"/>
                  </a:cxn>
                  <a:cxn ang="0">
                    <a:pos x="99" y="84"/>
                  </a:cxn>
                  <a:cxn ang="0">
                    <a:pos x="91" y="84"/>
                  </a:cxn>
                  <a:cxn ang="0">
                    <a:pos x="91" y="90"/>
                  </a:cxn>
                  <a:cxn ang="0">
                    <a:pos x="75" y="82"/>
                  </a:cxn>
                  <a:cxn ang="0">
                    <a:pos x="64" y="92"/>
                  </a:cxn>
                  <a:cxn ang="0">
                    <a:pos x="47" y="84"/>
                  </a:cxn>
                  <a:cxn ang="0">
                    <a:pos x="53" y="81"/>
                  </a:cxn>
                  <a:cxn ang="0">
                    <a:pos x="33" y="70"/>
                  </a:cxn>
                  <a:cxn ang="0">
                    <a:pos x="66" y="61"/>
                  </a:cxn>
                  <a:cxn ang="0">
                    <a:pos x="48" y="58"/>
                  </a:cxn>
                  <a:cxn ang="0">
                    <a:pos x="35" y="61"/>
                  </a:cxn>
                  <a:cxn ang="0">
                    <a:pos x="29" y="56"/>
                  </a:cxn>
                  <a:cxn ang="0">
                    <a:pos x="19" y="59"/>
                  </a:cxn>
                  <a:cxn ang="0">
                    <a:pos x="16" y="55"/>
                  </a:cxn>
                  <a:cxn ang="0">
                    <a:pos x="26" y="49"/>
                  </a:cxn>
                  <a:cxn ang="0">
                    <a:pos x="0" y="35"/>
                  </a:cxn>
                  <a:cxn ang="0">
                    <a:pos x="7" y="35"/>
                  </a:cxn>
                  <a:cxn ang="0">
                    <a:pos x="20" y="39"/>
                  </a:cxn>
                  <a:cxn ang="0">
                    <a:pos x="24" y="36"/>
                  </a:cxn>
                  <a:cxn ang="0">
                    <a:pos x="5" y="26"/>
                  </a:cxn>
                  <a:cxn ang="0">
                    <a:pos x="15" y="22"/>
                  </a:cxn>
                  <a:cxn ang="0">
                    <a:pos x="27" y="25"/>
                  </a:cxn>
                  <a:cxn ang="0">
                    <a:pos x="32" y="20"/>
                  </a:cxn>
                  <a:cxn ang="0">
                    <a:pos x="19" y="20"/>
                  </a:cxn>
                  <a:cxn ang="0">
                    <a:pos x="14" y="13"/>
                  </a:cxn>
                  <a:cxn ang="0">
                    <a:pos x="30" y="9"/>
                  </a:cxn>
                  <a:cxn ang="0">
                    <a:pos x="38" y="9"/>
                  </a:cxn>
                  <a:cxn ang="0">
                    <a:pos x="25" y="0"/>
                  </a:cxn>
                  <a:cxn ang="0">
                    <a:pos x="53" y="5"/>
                  </a:cxn>
                  <a:cxn ang="0">
                    <a:pos x="67" y="24"/>
                  </a:cxn>
                  <a:cxn ang="0">
                    <a:pos x="84" y="25"/>
                  </a:cxn>
                  <a:cxn ang="0">
                    <a:pos x="92" y="37"/>
                  </a:cxn>
                </a:cxnLst>
                <a:rect l="0" t="0" r="r" b="b"/>
                <a:pathLst>
                  <a:path w="138" h="92">
                    <a:moveTo>
                      <a:pt x="92" y="37"/>
                    </a:moveTo>
                    <a:cubicBezTo>
                      <a:pt x="97" y="37"/>
                      <a:pt x="97" y="37"/>
                      <a:pt x="97" y="37"/>
                    </a:cubicBezTo>
                    <a:cubicBezTo>
                      <a:pt x="97" y="32"/>
                      <a:pt x="97" y="32"/>
                      <a:pt x="97" y="32"/>
                    </a:cubicBezTo>
                    <a:cubicBezTo>
                      <a:pt x="95" y="28"/>
                      <a:pt x="95" y="28"/>
                      <a:pt x="95" y="28"/>
                    </a:cubicBezTo>
                    <a:cubicBezTo>
                      <a:pt x="97" y="28"/>
                      <a:pt x="98" y="28"/>
                      <a:pt x="100" y="28"/>
                    </a:cubicBezTo>
                    <a:cubicBezTo>
                      <a:pt x="106" y="28"/>
                      <a:pt x="105" y="31"/>
                      <a:pt x="105" y="36"/>
                    </a:cubicBezTo>
                    <a:cubicBezTo>
                      <a:pt x="105" y="39"/>
                      <a:pt x="111" y="39"/>
                      <a:pt x="111" y="43"/>
                    </a:cubicBezTo>
                    <a:cubicBezTo>
                      <a:pt x="111" y="46"/>
                      <a:pt x="108" y="46"/>
                      <a:pt x="108" y="49"/>
                    </a:cubicBezTo>
                    <a:cubicBezTo>
                      <a:pt x="108" y="53"/>
                      <a:pt x="114" y="49"/>
                      <a:pt x="115" y="49"/>
                    </a:cubicBezTo>
                    <a:cubicBezTo>
                      <a:pt x="120" y="49"/>
                      <a:pt x="131" y="54"/>
                      <a:pt x="137" y="55"/>
                    </a:cubicBezTo>
                    <a:cubicBezTo>
                      <a:pt x="137" y="58"/>
                      <a:pt x="138" y="60"/>
                      <a:pt x="136" y="61"/>
                    </a:cubicBezTo>
                    <a:cubicBezTo>
                      <a:pt x="135" y="64"/>
                      <a:pt x="130" y="63"/>
                      <a:pt x="126" y="64"/>
                    </a:cubicBezTo>
                    <a:cubicBezTo>
                      <a:pt x="117" y="65"/>
                      <a:pt x="111" y="78"/>
                      <a:pt x="105" y="78"/>
                    </a:cubicBezTo>
                    <a:cubicBezTo>
                      <a:pt x="100" y="78"/>
                      <a:pt x="100" y="74"/>
                      <a:pt x="98" y="69"/>
                    </a:cubicBezTo>
                    <a:cubicBezTo>
                      <a:pt x="96" y="71"/>
                      <a:pt x="95" y="73"/>
                      <a:pt x="93" y="76"/>
                    </a:cubicBezTo>
                    <a:cubicBezTo>
                      <a:pt x="96" y="80"/>
                      <a:pt x="97" y="81"/>
                      <a:pt x="99" y="84"/>
                    </a:cubicBezTo>
                    <a:cubicBezTo>
                      <a:pt x="91" y="84"/>
                      <a:pt x="91" y="84"/>
                      <a:pt x="91" y="84"/>
                    </a:cubicBezTo>
                    <a:cubicBezTo>
                      <a:pt x="91" y="90"/>
                      <a:pt x="91" y="90"/>
                      <a:pt x="91" y="90"/>
                    </a:cubicBezTo>
                    <a:cubicBezTo>
                      <a:pt x="87" y="91"/>
                      <a:pt x="79" y="85"/>
                      <a:pt x="75" y="82"/>
                    </a:cubicBezTo>
                    <a:cubicBezTo>
                      <a:pt x="75" y="90"/>
                      <a:pt x="71" y="92"/>
                      <a:pt x="64" y="92"/>
                    </a:cubicBezTo>
                    <a:cubicBezTo>
                      <a:pt x="57" y="92"/>
                      <a:pt x="48" y="91"/>
                      <a:pt x="47" y="84"/>
                    </a:cubicBezTo>
                    <a:cubicBezTo>
                      <a:pt x="50" y="84"/>
                      <a:pt x="51" y="83"/>
                      <a:pt x="53" y="81"/>
                    </a:cubicBezTo>
                    <a:cubicBezTo>
                      <a:pt x="45" y="81"/>
                      <a:pt x="33" y="77"/>
                      <a:pt x="33" y="70"/>
                    </a:cubicBezTo>
                    <a:cubicBezTo>
                      <a:pt x="33" y="62"/>
                      <a:pt x="60" y="63"/>
                      <a:pt x="66" y="61"/>
                    </a:cubicBezTo>
                    <a:cubicBezTo>
                      <a:pt x="60" y="60"/>
                      <a:pt x="55" y="58"/>
                      <a:pt x="48" y="58"/>
                    </a:cubicBezTo>
                    <a:cubicBezTo>
                      <a:pt x="41" y="58"/>
                      <a:pt x="40" y="61"/>
                      <a:pt x="35" y="61"/>
                    </a:cubicBezTo>
                    <a:cubicBezTo>
                      <a:pt x="30" y="61"/>
                      <a:pt x="30" y="58"/>
                      <a:pt x="29" y="56"/>
                    </a:cubicBezTo>
                    <a:cubicBezTo>
                      <a:pt x="24" y="58"/>
                      <a:pt x="23" y="59"/>
                      <a:pt x="19" y="59"/>
                    </a:cubicBezTo>
                    <a:cubicBezTo>
                      <a:pt x="16" y="59"/>
                      <a:pt x="16" y="58"/>
                      <a:pt x="16" y="55"/>
                    </a:cubicBezTo>
                    <a:cubicBezTo>
                      <a:pt x="20" y="53"/>
                      <a:pt x="23" y="53"/>
                      <a:pt x="26" y="49"/>
                    </a:cubicBezTo>
                    <a:cubicBezTo>
                      <a:pt x="11" y="49"/>
                      <a:pt x="2" y="48"/>
                      <a:pt x="0" y="35"/>
                    </a:cubicBezTo>
                    <a:cubicBezTo>
                      <a:pt x="7" y="35"/>
                      <a:pt x="7" y="35"/>
                      <a:pt x="7" y="35"/>
                    </a:cubicBezTo>
                    <a:cubicBezTo>
                      <a:pt x="9" y="37"/>
                      <a:pt x="16" y="39"/>
                      <a:pt x="20" y="39"/>
                    </a:cubicBezTo>
                    <a:cubicBezTo>
                      <a:pt x="22" y="39"/>
                      <a:pt x="24" y="36"/>
                      <a:pt x="24" y="36"/>
                    </a:cubicBezTo>
                    <a:cubicBezTo>
                      <a:pt x="19" y="34"/>
                      <a:pt x="5" y="31"/>
                      <a:pt x="5" y="26"/>
                    </a:cubicBezTo>
                    <a:cubicBezTo>
                      <a:pt x="5" y="21"/>
                      <a:pt x="11" y="22"/>
                      <a:pt x="15" y="22"/>
                    </a:cubicBezTo>
                    <a:cubicBezTo>
                      <a:pt x="21" y="22"/>
                      <a:pt x="23" y="25"/>
                      <a:pt x="27" y="25"/>
                    </a:cubicBezTo>
                    <a:cubicBezTo>
                      <a:pt x="30" y="25"/>
                      <a:pt x="30" y="22"/>
                      <a:pt x="32" y="20"/>
                    </a:cubicBezTo>
                    <a:cubicBezTo>
                      <a:pt x="27" y="18"/>
                      <a:pt x="22" y="20"/>
                      <a:pt x="19" y="20"/>
                    </a:cubicBezTo>
                    <a:cubicBezTo>
                      <a:pt x="18" y="20"/>
                      <a:pt x="14" y="14"/>
                      <a:pt x="14" y="13"/>
                    </a:cubicBezTo>
                    <a:cubicBezTo>
                      <a:pt x="19" y="10"/>
                      <a:pt x="23" y="8"/>
                      <a:pt x="30" y="9"/>
                    </a:cubicBezTo>
                    <a:cubicBezTo>
                      <a:pt x="38" y="9"/>
                      <a:pt x="38" y="9"/>
                      <a:pt x="38" y="9"/>
                    </a:cubicBezTo>
                    <a:cubicBezTo>
                      <a:pt x="33" y="7"/>
                      <a:pt x="25" y="6"/>
                      <a:pt x="25" y="0"/>
                    </a:cubicBezTo>
                    <a:cubicBezTo>
                      <a:pt x="36" y="1"/>
                      <a:pt x="45" y="2"/>
                      <a:pt x="53" y="5"/>
                    </a:cubicBezTo>
                    <a:cubicBezTo>
                      <a:pt x="61" y="9"/>
                      <a:pt x="60" y="21"/>
                      <a:pt x="67" y="24"/>
                    </a:cubicBezTo>
                    <a:cubicBezTo>
                      <a:pt x="73" y="27"/>
                      <a:pt x="78" y="22"/>
                      <a:pt x="84" y="25"/>
                    </a:cubicBezTo>
                    <a:cubicBezTo>
                      <a:pt x="91" y="28"/>
                      <a:pt x="88" y="33"/>
                      <a:pt x="92" y="37"/>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42" name="Freeform 77"/>
              <p:cNvSpPr/>
              <p:nvPr/>
            </p:nvSpPr>
            <p:spPr bwMode="auto">
              <a:xfrm>
                <a:off x="2925763" y="1574800"/>
                <a:ext cx="117475" cy="74613"/>
              </a:xfrm>
              <a:custGeom>
                <a:avLst/>
                <a:gdLst/>
                <a:ahLst/>
                <a:cxnLst>
                  <a:cxn ang="0">
                    <a:pos x="6" y="39"/>
                  </a:cxn>
                  <a:cxn ang="0">
                    <a:pos x="11" y="33"/>
                  </a:cxn>
                  <a:cxn ang="0">
                    <a:pos x="11" y="27"/>
                  </a:cxn>
                  <a:cxn ang="0">
                    <a:pos x="25" y="0"/>
                  </a:cxn>
                  <a:cxn ang="0">
                    <a:pos x="32" y="13"/>
                  </a:cxn>
                  <a:cxn ang="0">
                    <a:pos x="36" y="9"/>
                  </a:cxn>
                  <a:cxn ang="0">
                    <a:pos x="67" y="27"/>
                  </a:cxn>
                  <a:cxn ang="0">
                    <a:pos x="70" y="35"/>
                  </a:cxn>
                  <a:cxn ang="0">
                    <a:pos x="89" y="43"/>
                  </a:cxn>
                  <a:cxn ang="0">
                    <a:pos x="75" y="48"/>
                  </a:cxn>
                  <a:cxn ang="0">
                    <a:pos x="63" y="48"/>
                  </a:cxn>
                  <a:cxn ang="0">
                    <a:pos x="46" y="37"/>
                  </a:cxn>
                  <a:cxn ang="0">
                    <a:pos x="25" y="53"/>
                  </a:cxn>
                  <a:cxn ang="0">
                    <a:pos x="22" y="57"/>
                  </a:cxn>
                  <a:cxn ang="0">
                    <a:pos x="19" y="48"/>
                  </a:cxn>
                  <a:cxn ang="0">
                    <a:pos x="0" y="48"/>
                  </a:cxn>
                  <a:cxn ang="0">
                    <a:pos x="6" y="39"/>
                  </a:cxn>
                </a:cxnLst>
                <a:rect l="0" t="0" r="r" b="b"/>
                <a:pathLst>
                  <a:path w="89" h="57">
                    <a:moveTo>
                      <a:pt x="6" y="39"/>
                    </a:moveTo>
                    <a:cubicBezTo>
                      <a:pt x="9" y="37"/>
                      <a:pt x="11" y="36"/>
                      <a:pt x="11" y="33"/>
                    </a:cubicBezTo>
                    <a:cubicBezTo>
                      <a:pt x="11" y="29"/>
                      <a:pt x="11" y="31"/>
                      <a:pt x="11" y="27"/>
                    </a:cubicBezTo>
                    <a:cubicBezTo>
                      <a:pt x="11" y="19"/>
                      <a:pt x="13" y="2"/>
                      <a:pt x="25" y="0"/>
                    </a:cubicBezTo>
                    <a:cubicBezTo>
                      <a:pt x="28" y="7"/>
                      <a:pt x="30" y="8"/>
                      <a:pt x="32" y="13"/>
                    </a:cubicBezTo>
                    <a:cubicBezTo>
                      <a:pt x="33" y="11"/>
                      <a:pt x="35" y="10"/>
                      <a:pt x="36" y="9"/>
                    </a:cubicBezTo>
                    <a:cubicBezTo>
                      <a:pt x="45" y="21"/>
                      <a:pt x="59" y="16"/>
                      <a:pt x="67" y="27"/>
                    </a:cubicBezTo>
                    <a:cubicBezTo>
                      <a:pt x="69" y="30"/>
                      <a:pt x="68" y="33"/>
                      <a:pt x="70" y="35"/>
                    </a:cubicBezTo>
                    <a:cubicBezTo>
                      <a:pt x="77" y="40"/>
                      <a:pt x="85" y="38"/>
                      <a:pt x="89" y="43"/>
                    </a:cubicBezTo>
                    <a:cubicBezTo>
                      <a:pt x="84" y="46"/>
                      <a:pt x="80" y="48"/>
                      <a:pt x="75" y="48"/>
                    </a:cubicBezTo>
                    <a:cubicBezTo>
                      <a:pt x="69" y="48"/>
                      <a:pt x="67" y="48"/>
                      <a:pt x="63" y="48"/>
                    </a:cubicBezTo>
                    <a:cubicBezTo>
                      <a:pt x="63" y="48"/>
                      <a:pt x="49" y="38"/>
                      <a:pt x="46" y="37"/>
                    </a:cubicBezTo>
                    <a:cubicBezTo>
                      <a:pt x="46" y="47"/>
                      <a:pt x="31" y="56"/>
                      <a:pt x="25" y="53"/>
                    </a:cubicBezTo>
                    <a:cubicBezTo>
                      <a:pt x="24" y="55"/>
                      <a:pt x="24" y="57"/>
                      <a:pt x="22" y="57"/>
                    </a:cubicBezTo>
                    <a:cubicBezTo>
                      <a:pt x="16" y="57"/>
                      <a:pt x="18" y="52"/>
                      <a:pt x="19" y="48"/>
                    </a:cubicBezTo>
                    <a:cubicBezTo>
                      <a:pt x="12" y="46"/>
                      <a:pt x="3" y="48"/>
                      <a:pt x="0" y="48"/>
                    </a:cubicBezTo>
                    <a:cubicBezTo>
                      <a:pt x="0" y="40"/>
                      <a:pt x="5" y="41"/>
                      <a:pt x="6" y="39"/>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43" name="Freeform 78"/>
              <p:cNvSpPr/>
              <p:nvPr/>
            </p:nvSpPr>
            <p:spPr bwMode="auto">
              <a:xfrm>
                <a:off x="3094038" y="1500188"/>
                <a:ext cx="36513" cy="36513"/>
              </a:xfrm>
              <a:custGeom>
                <a:avLst/>
                <a:gdLst/>
                <a:ahLst/>
                <a:cxnLst>
                  <a:cxn ang="0">
                    <a:pos x="27" y="18"/>
                  </a:cxn>
                  <a:cxn ang="0">
                    <a:pos x="11" y="28"/>
                  </a:cxn>
                  <a:cxn ang="0">
                    <a:pos x="0" y="18"/>
                  </a:cxn>
                  <a:cxn ang="0">
                    <a:pos x="27" y="18"/>
                  </a:cxn>
                </a:cxnLst>
                <a:rect l="0" t="0" r="r" b="b"/>
                <a:pathLst>
                  <a:path w="27" h="28">
                    <a:moveTo>
                      <a:pt x="27" y="18"/>
                    </a:moveTo>
                    <a:cubicBezTo>
                      <a:pt x="27" y="24"/>
                      <a:pt x="16" y="28"/>
                      <a:pt x="11" y="28"/>
                    </a:cubicBezTo>
                    <a:cubicBezTo>
                      <a:pt x="4" y="28"/>
                      <a:pt x="0" y="23"/>
                      <a:pt x="0" y="18"/>
                    </a:cubicBezTo>
                    <a:cubicBezTo>
                      <a:pt x="0" y="0"/>
                      <a:pt x="27" y="3"/>
                      <a:pt x="27" y="18"/>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44" name="Freeform 79"/>
              <p:cNvSpPr/>
              <p:nvPr/>
            </p:nvSpPr>
            <p:spPr bwMode="auto">
              <a:xfrm>
                <a:off x="2984500" y="1652588"/>
                <a:ext cx="30163" cy="23813"/>
              </a:xfrm>
              <a:custGeom>
                <a:avLst/>
                <a:gdLst/>
                <a:ahLst/>
                <a:cxnLst>
                  <a:cxn ang="0">
                    <a:pos x="10" y="1"/>
                  </a:cxn>
                  <a:cxn ang="0">
                    <a:pos x="22" y="3"/>
                  </a:cxn>
                  <a:cxn ang="0">
                    <a:pos x="0" y="18"/>
                  </a:cxn>
                  <a:cxn ang="0">
                    <a:pos x="0" y="12"/>
                  </a:cxn>
                  <a:cxn ang="0">
                    <a:pos x="10" y="1"/>
                  </a:cxn>
                </a:cxnLst>
                <a:rect l="0" t="0" r="r" b="b"/>
                <a:pathLst>
                  <a:path w="22" h="18">
                    <a:moveTo>
                      <a:pt x="10" y="1"/>
                    </a:moveTo>
                    <a:cubicBezTo>
                      <a:pt x="19" y="0"/>
                      <a:pt x="17" y="0"/>
                      <a:pt x="22" y="3"/>
                    </a:cubicBezTo>
                    <a:cubicBezTo>
                      <a:pt x="18" y="8"/>
                      <a:pt x="7" y="17"/>
                      <a:pt x="0" y="18"/>
                    </a:cubicBezTo>
                    <a:cubicBezTo>
                      <a:pt x="0" y="12"/>
                      <a:pt x="0" y="12"/>
                      <a:pt x="0" y="12"/>
                    </a:cubicBezTo>
                    <a:cubicBezTo>
                      <a:pt x="4" y="7"/>
                      <a:pt x="9" y="4"/>
                      <a:pt x="10" y="1"/>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45" name="Freeform 80"/>
              <p:cNvSpPr/>
              <p:nvPr/>
            </p:nvSpPr>
            <p:spPr bwMode="auto">
              <a:xfrm>
                <a:off x="3032125" y="1336675"/>
                <a:ext cx="79375" cy="33338"/>
              </a:xfrm>
              <a:custGeom>
                <a:avLst/>
                <a:gdLst/>
                <a:ahLst/>
                <a:cxnLst>
                  <a:cxn ang="0">
                    <a:pos x="22" y="25"/>
                  </a:cxn>
                  <a:cxn ang="0">
                    <a:pos x="9" y="16"/>
                  </a:cxn>
                  <a:cxn ang="0">
                    <a:pos x="0" y="6"/>
                  </a:cxn>
                  <a:cxn ang="0">
                    <a:pos x="8" y="0"/>
                  </a:cxn>
                  <a:cxn ang="0">
                    <a:pos x="30" y="3"/>
                  </a:cxn>
                  <a:cxn ang="0">
                    <a:pos x="60" y="17"/>
                  </a:cxn>
                  <a:cxn ang="0">
                    <a:pos x="52" y="24"/>
                  </a:cxn>
                  <a:cxn ang="0">
                    <a:pos x="39" y="21"/>
                  </a:cxn>
                  <a:cxn ang="0">
                    <a:pos x="22" y="25"/>
                  </a:cxn>
                </a:cxnLst>
                <a:rect l="0" t="0" r="r" b="b"/>
                <a:pathLst>
                  <a:path w="60" h="25">
                    <a:moveTo>
                      <a:pt x="22" y="25"/>
                    </a:moveTo>
                    <a:cubicBezTo>
                      <a:pt x="14" y="25"/>
                      <a:pt x="6" y="23"/>
                      <a:pt x="9" y="16"/>
                    </a:cubicBezTo>
                    <a:cubicBezTo>
                      <a:pt x="5" y="13"/>
                      <a:pt x="0" y="11"/>
                      <a:pt x="0" y="6"/>
                    </a:cubicBezTo>
                    <a:cubicBezTo>
                      <a:pt x="0" y="2"/>
                      <a:pt x="4" y="0"/>
                      <a:pt x="8" y="0"/>
                    </a:cubicBezTo>
                    <a:cubicBezTo>
                      <a:pt x="18" y="0"/>
                      <a:pt x="21" y="3"/>
                      <a:pt x="30" y="3"/>
                    </a:cubicBezTo>
                    <a:cubicBezTo>
                      <a:pt x="42" y="3"/>
                      <a:pt x="52" y="13"/>
                      <a:pt x="60" y="17"/>
                    </a:cubicBezTo>
                    <a:cubicBezTo>
                      <a:pt x="59" y="21"/>
                      <a:pt x="56" y="24"/>
                      <a:pt x="52" y="24"/>
                    </a:cubicBezTo>
                    <a:cubicBezTo>
                      <a:pt x="46" y="24"/>
                      <a:pt x="44" y="21"/>
                      <a:pt x="39" y="21"/>
                    </a:cubicBezTo>
                    <a:cubicBezTo>
                      <a:pt x="34" y="21"/>
                      <a:pt x="30" y="25"/>
                      <a:pt x="22" y="25"/>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46" name="Freeform 81"/>
              <p:cNvSpPr/>
              <p:nvPr/>
            </p:nvSpPr>
            <p:spPr bwMode="auto">
              <a:xfrm>
                <a:off x="3040063" y="1666875"/>
                <a:ext cx="17463" cy="20638"/>
              </a:xfrm>
              <a:custGeom>
                <a:avLst/>
                <a:gdLst/>
                <a:ahLst/>
                <a:cxnLst>
                  <a:cxn ang="0">
                    <a:pos x="14" y="6"/>
                  </a:cxn>
                  <a:cxn ang="0">
                    <a:pos x="6" y="15"/>
                  </a:cxn>
                  <a:cxn ang="0">
                    <a:pos x="0" y="9"/>
                  </a:cxn>
                  <a:cxn ang="0">
                    <a:pos x="14" y="6"/>
                  </a:cxn>
                </a:cxnLst>
                <a:rect l="0" t="0" r="r" b="b"/>
                <a:pathLst>
                  <a:path w="14" h="15">
                    <a:moveTo>
                      <a:pt x="14" y="6"/>
                    </a:moveTo>
                    <a:cubicBezTo>
                      <a:pt x="12" y="9"/>
                      <a:pt x="11" y="15"/>
                      <a:pt x="6" y="15"/>
                    </a:cubicBezTo>
                    <a:cubicBezTo>
                      <a:pt x="5" y="15"/>
                      <a:pt x="0" y="9"/>
                      <a:pt x="0" y="9"/>
                    </a:cubicBezTo>
                    <a:cubicBezTo>
                      <a:pt x="0" y="1"/>
                      <a:pt x="10" y="0"/>
                      <a:pt x="14" y="6"/>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47" name="Freeform 82"/>
              <p:cNvSpPr/>
              <p:nvPr/>
            </p:nvSpPr>
            <p:spPr bwMode="auto">
              <a:xfrm>
                <a:off x="3136900" y="1509713"/>
                <a:ext cx="19050" cy="11113"/>
              </a:xfrm>
              <a:custGeom>
                <a:avLst/>
                <a:gdLst/>
                <a:ahLst/>
                <a:cxnLst>
                  <a:cxn ang="0">
                    <a:pos x="5" y="8"/>
                  </a:cxn>
                  <a:cxn ang="0">
                    <a:pos x="0" y="4"/>
                  </a:cxn>
                  <a:cxn ang="0">
                    <a:pos x="5" y="0"/>
                  </a:cxn>
                  <a:cxn ang="0">
                    <a:pos x="14" y="7"/>
                  </a:cxn>
                  <a:cxn ang="0">
                    <a:pos x="5" y="8"/>
                  </a:cxn>
                </a:cxnLst>
                <a:rect l="0" t="0" r="r" b="b"/>
                <a:pathLst>
                  <a:path w="14" h="8">
                    <a:moveTo>
                      <a:pt x="5" y="8"/>
                    </a:moveTo>
                    <a:cubicBezTo>
                      <a:pt x="2" y="8"/>
                      <a:pt x="0" y="7"/>
                      <a:pt x="0" y="4"/>
                    </a:cubicBezTo>
                    <a:cubicBezTo>
                      <a:pt x="0" y="3"/>
                      <a:pt x="4" y="0"/>
                      <a:pt x="5" y="0"/>
                    </a:cubicBezTo>
                    <a:cubicBezTo>
                      <a:pt x="9" y="0"/>
                      <a:pt x="13" y="5"/>
                      <a:pt x="14" y="7"/>
                    </a:cubicBezTo>
                    <a:cubicBezTo>
                      <a:pt x="8" y="8"/>
                      <a:pt x="10" y="8"/>
                      <a:pt x="5" y="8"/>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48" name="Freeform 83"/>
              <p:cNvSpPr/>
              <p:nvPr/>
            </p:nvSpPr>
            <p:spPr bwMode="auto">
              <a:xfrm>
                <a:off x="3052763" y="1476375"/>
                <a:ext cx="20638" cy="12700"/>
              </a:xfrm>
              <a:custGeom>
                <a:avLst/>
                <a:gdLst/>
                <a:ahLst/>
                <a:cxnLst>
                  <a:cxn ang="0">
                    <a:pos x="5" y="10"/>
                  </a:cxn>
                  <a:cxn ang="0">
                    <a:pos x="15" y="0"/>
                  </a:cxn>
                  <a:cxn ang="0">
                    <a:pos x="5" y="10"/>
                  </a:cxn>
                </a:cxnLst>
                <a:rect l="0" t="0" r="r" b="b"/>
                <a:pathLst>
                  <a:path w="15" h="10">
                    <a:moveTo>
                      <a:pt x="5" y="10"/>
                    </a:moveTo>
                    <a:cubicBezTo>
                      <a:pt x="0" y="10"/>
                      <a:pt x="10" y="0"/>
                      <a:pt x="15" y="0"/>
                    </a:cubicBezTo>
                    <a:cubicBezTo>
                      <a:pt x="14" y="6"/>
                      <a:pt x="10" y="10"/>
                      <a:pt x="5" y="1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49" name="Freeform 84"/>
              <p:cNvSpPr/>
              <p:nvPr/>
            </p:nvSpPr>
            <p:spPr bwMode="auto">
              <a:xfrm>
                <a:off x="2876550" y="1335088"/>
                <a:ext cx="482600" cy="347663"/>
              </a:xfrm>
              <a:custGeom>
                <a:avLst/>
                <a:gdLst/>
                <a:ahLst/>
                <a:cxnLst>
                  <a:cxn ang="0">
                    <a:pos x="333" y="196"/>
                  </a:cxn>
                  <a:cxn ang="0">
                    <a:pos x="281" y="171"/>
                  </a:cxn>
                  <a:cxn ang="0">
                    <a:pos x="289" y="177"/>
                  </a:cxn>
                  <a:cxn ang="0">
                    <a:pos x="283" y="184"/>
                  </a:cxn>
                  <a:cxn ang="0">
                    <a:pos x="298" y="201"/>
                  </a:cxn>
                  <a:cxn ang="0">
                    <a:pos x="318" y="206"/>
                  </a:cxn>
                  <a:cxn ang="0">
                    <a:pos x="326" y="225"/>
                  </a:cxn>
                  <a:cxn ang="0">
                    <a:pos x="278" y="225"/>
                  </a:cxn>
                  <a:cxn ang="0">
                    <a:pos x="304" y="256"/>
                  </a:cxn>
                  <a:cxn ang="0">
                    <a:pos x="295" y="256"/>
                  </a:cxn>
                  <a:cxn ang="0">
                    <a:pos x="233" y="226"/>
                  </a:cxn>
                  <a:cxn ang="0">
                    <a:pos x="190" y="210"/>
                  </a:cxn>
                  <a:cxn ang="0">
                    <a:pos x="169" y="214"/>
                  </a:cxn>
                  <a:cxn ang="0">
                    <a:pos x="168" y="189"/>
                  </a:cxn>
                  <a:cxn ang="0">
                    <a:pos x="207" y="183"/>
                  </a:cxn>
                  <a:cxn ang="0">
                    <a:pos x="210" y="167"/>
                  </a:cxn>
                  <a:cxn ang="0">
                    <a:pos x="186" y="115"/>
                  </a:cxn>
                  <a:cxn ang="0">
                    <a:pos x="168" y="115"/>
                  </a:cxn>
                  <a:cxn ang="0">
                    <a:pos x="146" y="85"/>
                  </a:cxn>
                  <a:cxn ang="0">
                    <a:pos x="122" y="91"/>
                  </a:cxn>
                  <a:cxn ang="0">
                    <a:pos x="41" y="82"/>
                  </a:cxn>
                  <a:cxn ang="0">
                    <a:pos x="11" y="69"/>
                  </a:cxn>
                  <a:cxn ang="0">
                    <a:pos x="30" y="65"/>
                  </a:cxn>
                  <a:cxn ang="0">
                    <a:pos x="0" y="48"/>
                  </a:cxn>
                  <a:cxn ang="0">
                    <a:pos x="11" y="16"/>
                  </a:cxn>
                  <a:cxn ang="0">
                    <a:pos x="61" y="4"/>
                  </a:cxn>
                  <a:cxn ang="0">
                    <a:pos x="46" y="32"/>
                  </a:cxn>
                  <a:cxn ang="0">
                    <a:pos x="50" y="47"/>
                  </a:cxn>
                  <a:cxn ang="0">
                    <a:pos x="55" y="26"/>
                  </a:cxn>
                  <a:cxn ang="0">
                    <a:pos x="120" y="29"/>
                  </a:cxn>
                  <a:cxn ang="0">
                    <a:pos x="128" y="34"/>
                  </a:cxn>
                  <a:cxn ang="0">
                    <a:pos x="156" y="27"/>
                  </a:cxn>
                  <a:cxn ang="0">
                    <a:pos x="217" y="56"/>
                  </a:cxn>
                  <a:cxn ang="0">
                    <a:pos x="242" y="65"/>
                  </a:cxn>
                  <a:cxn ang="0">
                    <a:pos x="273" y="85"/>
                  </a:cxn>
                  <a:cxn ang="0">
                    <a:pos x="293" y="95"/>
                  </a:cxn>
                  <a:cxn ang="0">
                    <a:pos x="291" y="102"/>
                  </a:cxn>
                  <a:cxn ang="0">
                    <a:pos x="283" y="116"/>
                  </a:cxn>
                  <a:cxn ang="0">
                    <a:pos x="317" y="135"/>
                  </a:cxn>
                  <a:cxn ang="0">
                    <a:pos x="342" y="153"/>
                  </a:cxn>
                  <a:cxn ang="0">
                    <a:pos x="362" y="165"/>
                  </a:cxn>
                  <a:cxn ang="0">
                    <a:pos x="349" y="178"/>
                  </a:cxn>
                </a:cxnLst>
                <a:rect l="0" t="0" r="r" b="b"/>
                <a:pathLst>
                  <a:path w="362" h="261">
                    <a:moveTo>
                      <a:pt x="339" y="184"/>
                    </a:moveTo>
                    <a:cubicBezTo>
                      <a:pt x="339" y="189"/>
                      <a:pt x="338" y="196"/>
                      <a:pt x="333" y="196"/>
                    </a:cubicBezTo>
                    <a:cubicBezTo>
                      <a:pt x="311" y="196"/>
                      <a:pt x="311" y="166"/>
                      <a:pt x="289" y="166"/>
                    </a:cubicBezTo>
                    <a:cubicBezTo>
                      <a:pt x="287" y="166"/>
                      <a:pt x="281" y="171"/>
                      <a:pt x="281" y="171"/>
                    </a:cubicBezTo>
                    <a:cubicBezTo>
                      <a:pt x="284" y="173"/>
                      <a:pt x="285" y="173"/>
                      <a:pt x="289" y="172"/>
                    </a:cubicBezTo>
                    <a:cubicBezTo>
                      <a:pt x="289" y="177"/>
                      <a:pt x="289" y="177"/>
                      <a:pt x="289" y="177"/>
                    </a:cubicBezTo>
                    <a:cubicBezTo>
                      <a:pt x="287" y="178"/>
                      <a:pt x="284" y="178"/>
                      <a:pt x="283" y="177"/>
                    </a:cubicBezTo>
                    <a:cubicBezTo>
                      <a:pt x="283" y="184"/>
                      <a:pt x="283" y="184"/>
                      <a:pt x="283" y="184"/>
                    </a:cubicBezTo>
                    <a:cubicBezTo>
                      <a:pt x="288" y="184"/>
                      <a:pt x="288" y="184"/>
                      <a:pt x="288" y="184"/>
                    </a:cubicBezTo>
                    <a:cubicBezTo>
                      <a:pt x="289" y="189"/>
                      <a:pt x="295" y="199"/>
                      <a:pt x="298" y="201"/>
                    </a:cubicBezTo>
                    <a:cubicBezTo>
                      <a:pt x="307" y="204"/>
                      <a:pt x="310" y="198"/>
                      <a:pt x="311" y="206"/>
                    </a:cubicBezTo>
                    <a:cubicBezTo>
                      <a:pt x="315" y="206"/>
                      <a:pt x="315" y="206"/>
                      <a:pt x="318" y="206"/>
                    </a:cubicBezTo>
                    <a:cubicBezTo>
                      <a:pt x="318" y="213"/>
                      <a:pt x="318" y="213"/>
                      <a:pt x="318" y="215"/>
                    </a:cubicBezTo>
                    <a:cubicBezTo>
                      <a:pt x="318" y="218"/>
                      <a:pt x="326" y="220"/>
                      <a:pt x="326" y="225"/>
                    </a:cubicBezTo>
                    <a:cubicBezTo>
                      <a:pt x="326" y="229"/>
                      <a:pt x="321" y="238"/>
                      <a:pt x="319" y="242"/>
                    </a:cubicBezTo>
                    <a:cubicBezTo>
                      <a:pt x="311" y="242"/>
                      <a:pt x="283" y="231"/>
                      <a:pt x="278" y="225"/>
                    </a:cubicBezTo>
                    <a:cubicBezTo>
                      <a:pt x="272" y="225"/>
                      <a:pt x="272" y="225"/>
                      <a:pt x="272" y="225"/>
                    </a:cubicBezTo>
                    <a:cubicBezTo>
                      <a:pt x="279" y="234"/>
                      <a:pt x="304" y="243"/>
                      <a:pt x="304" y="256"/>
                    </a:cubicBezTo>
                    <a:cubicBezTo>
                      <a:pt x="304" y="259"/>
                      <a:pt x="301" y="261"/>
                      <a:pt x="299" y="261"/>
                    </a:cubicBezTo>
                    <a:cubicBezTo>
                      <a:pt x="297" y="261"/>
                      <a:pt x="296" y="256"/>
                      <a:pt x="295" y="256"/>
                    </a:cubicBezTo>
                    <a:cubicBezTo>
                      <a:pt x="282" y="249"/>
                      <a:pt x="274" y="252"/>
                      <a:pt x="263" y="245"/>
                    </a:cubicBezTo>
                    <a:cubicBezTo>
                      <a:pt x="252" y="239"/>
                      <a:pt x="226" y="240"/>
                      <a:pt x="233" y="226"/>
                    </a:cubicBezTo>
                    <a:cubicBezTo>
                      <a:pt x="219" y="219"/>
                      <a:pt x="212" y="211"/>
                      <a:pt x="199" y="204"/>
                    </a:cubicBezTo>
                    <a:cubicBezTo>
                      <a:pt x="197" y="207"/>
                      <a:pt x="194" y="210"/>
                      <a:pt x="190" y="210"/>
                    </a:cubicBezTo>
                    <a:cubicBezTo>
                      <a:pt x="186" y="210"/>
                      <a:pt x="187" y="207"/>
                      <a:pt x="183" y="207"/>
                    </a:cubicBezTo>
                    <a:cubicBezTo>
                      <a:pt x="177" y="207"/>
                      <a:pt x="175" y="214"/>
                      <a:pt x="169" y="214"/>
                    </a:cubicBezTo>
                    <a:cubicBezTo>
                      <a:pt x="165" y="214"/>
                      <a:pt x="150" y="208"/>
                      <a:pt x="150" y="201"/>
                    </a:cubicBezTo>
                    <a:cubicBezTo>
                      <a:pt x="150" y="197"/>
                      <a:pt x="162" y="189"/>
                      <a:pt x="168" y="189"/>
                    </a:cubicBezTo>
                    <a:cubicBezTo>
                      <a:pt x="176" y="189"/>
                      <a:pt x="183" y="189"/>
                      <a:pt x="187" y="189"/>
                    </a:cubicBezTo>
                    <a:cubicBezTo>
                      <a:pt x="191" y="189"/>
                      <a:pt x="202" y="187"/>
                      <a:pt x="207" y="183"/>
                    </a:cubicBezTo>
                    <a:cubicBezTo>
                      <a:pt x="205" y="182"/>
                      <a:pt x="199" y="178"/>
                      <a:pt x="199" y="174"/>
                    </a:cubicBezTo>
                    <a:cubicBezTo>
                      <a:pt x="199" y="167"/>
                      <a:pt x="207" y="171"/>
                      <a:pt x="210" y="167"/>
                    </a:cubicBezTo>
                    <a:cubicBezTo>
                      <a:pt x="214" y="163"/>
                      <a:pt x="223" y="154"/>
                      <a:pt x="223" y="148"/>
                    </a:cubicBezTo>
                    <a:cubicBezTo>
                      <a:pt x="223" y="136"/>
                      <a:pt x="195" y="115"/>
                      <a:pt x="186" y="115"/>
                    </a:cubicBezTo>
                    <a:cubicBezTo>
                      <a:pt x="180" y="115"/>
                      <a:pt x="177" y="120"/>
                      <a:pt x="172" y="120"/>
                    </a:cubicBezTo>
                    <a:cubicBezTo>
                      <a:pt x="170" y="120"/>
                      <a:pt x="168" y="115"/>
                      <a:pt x="168" y="115"/>
                    </a:cubicBezTo>
                    <a:cubicBezTo>
                      <a:pt x="168" y="110"/>
                      <a:pt x="176" y="109"/>
                      <a:pt x="179" y="109"/>
                    </a:cubicBezTo>
                    <a:cubicBezTo>
                      <a:pt x="175" y="105"/>
                      <a:pt x="151" y="85"/>
                      <a:pt x="146" y="85"/>
                    </a:cubicBezTo>
                    <a:cubicBezTo>
                      <a:pt x="140" y="85"/>
                      <a:pt x="133" y="101"/>
                      <a:pt x="125" y="101"/>
                    </a:cubicBezTo>
                    <a:cubicBezTo>
                      <a:pt x="120" y="101"/>
                      <a:pt x="121" y="94"/>
                      <a:pt x="122" y="91"/>
                    </a:cubicBezTo>
                    <a:cubicBezTo>
                      <a:pt x="108" y="90"/>
                      <a:pt x="75" y="91"/>
                      <a:pt x="55" y="91"/>
                    </a:cubicBezTo>
                    <a:cubicBezTo>
                      <a:pt x="51" y="91"/>
                      <a:pt x="44" y="86"/>
                      <a:pt x="41" y="82"/>
                    </a:cubicBezTo>
                    <a:cubicBezTo>
                      <a:pt x="20" y="82"/>
                      <a:pt x="20" y="82"/>
                      <a:pt x="20" y="82"/>
                    </a:cubicBezTo>
                    <a:cubicBezTo>
                      <a:pt x="18" y="76"/>
                      <a:pt x="11" y="75"/>
                      <a:pt x="11" y="69"/>
                    </a:cubicBezTo>
                    <a:cubicBezTo>
                      <a:pt x="16" y="67"/>
                      <a:pt x="23" y="70"/>
                      <a:pt x="30" y="70"/>
                    </a:cubicBezTo>
                    <a:cubicBezTo>
                      <a:pt x="30" y="65"/>
                      <a:pt x="30" y="65"/>
                      <a:pt x="30" y="65"/>
                    </a:cubicBezTo>
                    <a:cubicBezTo>
                      <a:pt x="26" y="62"/>
                      <a:pt x="6" y="60"/>
                      <a:pt x="6" y="60"/>
                    </a:cubicBezTo>
                    <a:cubicBezTo>
                      <a:pt x="6" y="60"/>
                      <a:pt x="0" y="52"/>
                      <a:pt x="0" y="48"/>
                    </a:cubicBezTo>
                    <a:cubicBezTo>
                      <a:pt x="0" y="36"/>
                      <a:pt x="2" y="33"/>
                      <a:pt x="8" y="29"/>
                    </a:cubicBezTo>
                    <a:cubicBezTo>
                      <a:pt x="12" y="26"/>
                      <a:pt x="10" y="18"/>
                      <a:pt x="11" y="16"/>
                    </a:cubicBezTo>
                    <a:cubicBezTo>
                      <a:pt x="20" y="7"/>
                      <a:pt x="32" y="0"/>
                      <a:pt x="47" y="0"/>
                    </a:cubicBezTo>
                    <a:cubicBezTo>
                      <a:pt x="47" y="0"/>
                      <a:pt x="61" y="4"/>
                      <a:pt x="61" y="4"/>
                    </a:cubicBezTo>
                    <a:cubicBezTo>
                      <a:pt x="57" y="14"/>
                      <a:pt x="42" y="14"/>
                      <a:pt x="42" y="27"/>
                    </a:cubicBezTo>
                    <a:cubicBezTo>
                      <a:pt x="42" y="30"/>
                      <a:pt x="44" y="32"/>
                      <a:pt x="46" y="32"/>
                    </a:cubicBezTo>
                    <a:cubicBezTo>
                      <a:pt x="45" y="35"/>
                      <a:pt x="46" y="40"/>
                      <a:pt x="46" y="40"/>
                    </a:cubicBezTo>
                    <a:cubicBezTo>
                      <a:pt x="46" y="43"/>
                      <a:pt x="45" y="47"/>
                      <a:pt x="50" y="47"/>
                    </a:cubicBezTo>
                    <a:cubicBezTo>
                      <a:pt x="53" y="47"/>
                      <a:pt x="59" y="42"/>
                      <a:pt x="59" y="38"/>
                    </a:cubicBezTo>
                    <a:cubicBezTo>
                      <a:pt x="59" y="34"/>
                      <a:pt x="55" y="31"/>
                      <a:pt x="55" y="26"/>
                    </a:cubicBezTo>
                    <a:cubicBezTo>
                      <a:pt x="55" y="10"/>
                      <a:pt x="84" y="4"/>
                      <a:pt x="102" y="4"/>
                    </a:cubicBezTo>
                    <a:cubicBezTo>
                      <a:pt x="113" y="4"/>
                      <a:pt x="120" y="20"/>
                      <a:pt x="120" y="29"/>
                    </a:cubicBezTo>
                    <a:cubicBezTo>
                      <a:pt x="120" y="31"/>
                      <a:pt x="117" y="38"/>
                      <a:pt x="120" y="38"/>
                    </a:cubicBezTo>
                    <a:cubicBezTo>
                      <a:pt x="122" y="38"/>
                      <a:pt x="124" y="34"/>
                      <a:pt x="128" y="34"/>
                    </a:cubicBezTo>
                    <a:cubicBezTo>
                      <a:pt x="133" y="34"/>
                      <a:pt x="135" y="38"/>
                      <a:pt x="138" y="38"/>
                    </a:cubicBezTo>
                    <a:cubicBezTo>
                      <a:pt x="146" y="38"/>
                      <a:pt x="148" y="27"/>
                      <a:pt x="156" y="27"/>
                    </a:cubicBezTo>
                    <a:cubicBezTo>
                      <a:pt x="165" y="27"/>
                      <a:pt x="183" y="30"/>
                      <a:pt x="189" y="34"/>
                    </a:cubicBezTo>
                    <a:cubicBezTo>
                      <a:pt x="199" y="41"/>
                      <a:pt x="202" y="56"/>
                      <a:pt x="217" y="56"/>
                    </a:cubicBezTo>
                    <a:cubicBezTo>
                      <a:pt x="223" y="56"/>
                      <a:pt x="224" y="56"/>
                      <a:pt x="228" y="56"/>
                    </a:cubicBezTo>
                    <a:cubicBezTo>
                      <a:pt x="232" y="56"/>
                      <a:pt x="243" y="57"/>
                      <a:pt x="242" y="65"/>
                    </a:cubicBezTo>
                    <a:cubicBezTo>
                      <a:pt x="254" y="69"/>
                      <a:pt x="261" y="76"/>
                      <a:pt x="273" y="77"/>
                    </a:cubicBezTo>
                    <a:cubicBezTo>
                      <a:pt x="273" y="85"/>
                      <a:pt x="273" y="85"/>
                      <a:pt x="273" y="85"/>
                    </a:cubicBezTo>
                    <a:cubicBezTo>
                      <a:pt x="276" y="85"/>
                      <a:pt x="281" y="85"/>
                      <a:pt x="281" y="85"/>
                    </a:cubicBezTo>
                    <a:cubicBezTo>
                      <a:pt x="287" y="85"/>
                      <a:pt x="290" y="89"/>
                      <a:pt x="293" y="95"/>
                    </a:cubicBezTo>
                    <a:cubicBezTo>
                      <a:pt x="287" y="96"/>
                      <a:pt x="281" y="96"/>
                      <a:pt x="277" y="101"/>
                    </a:cubicBezTo>
                    <a:cubicBezTo>
                      <a:pt x="285" y="102"/>
                      <a:pt x="287" y="102"/>
                      <a:pt x="291" y="102"/>
                    </a:cubicBezTo>
                    <a:cubicBezTo>
                      <a:pt x="293" y="102"/>
                      <a:pt x="296" y="103"/>
                      <a:pt x="297" y="106"/>
                    </a:cubicBezTo>
                    <a:cubicBezTo>
                      <a:pt x="290" y="110"/>
                      <a:pt x="287" y="110"/>
                      <a:pt x="283" y="116"/>
                    </a:cubicBezTo>
                    <a:cubicBezTo>
                      <a:pt x="287" y="118"/>
                      <a:pt x="289" y="120"/>
                      <a:pt x="295" y="120"/>
                    </a:cubicBezTo>
                    <a:cubicBezTo>
                      <a:pt x="296" y="130"/>
                      <a:pt x="308" y="134"/>
                      <a:pt x="317" y="135"/>
                    </a:cubicBezTo>
                    <a:cubicBezTo>
                      <a:pt x="318" y="143"/>
                      <a:pt x="320" y="151"/>
                      <a:pt x="327" y="151"/>
                    </a:cubicBezTo>
                    <a:cubicBezTo>
                      <a:pt x="337" y="151"/>
                      <a:pt x="339" y="145"/>
                      <a:pt x="342" y="153"/>
                    </a:cubicBezTo>
                    <a:cubicBezTo>
                      <a:pt x="344" y="155"/>
                      <a:pt x="348" y="155"/>
                      <a:pt x="350" y="155"/>
                    </a:cubicBezTo>
                    <a:cubicBezTo>
                      <a:pt x="359" y="155"/>
                      <a:pt x="362" y="158"/>
                      <a:pt x="362" y="165"/>
                    </a:cubicBezTo>
                    <a:cubicBezTo>
                      <a:pt x="362" y="171"/>
                      <a:pt x="355" y="173"/>
                      <a:pt x="349" y="173"/>
                    </a:cubicBezTo>
                    <a:cubicBezTo>
                      <a:pt x="349" y="178"/>
                      <a:pt x="349" y="176"/>
                      <a:pt x="349" y="178"/>
                    </a:cubicBezTo>
                    <a:cubicBezTo>
                      <a:pt x="349" y="180"/>
                      <a:pt x="348" y="184"/>
                      <a:pt x="339" y="184"/>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50" name="Freeform 85"/>
              <p:cNvSpPr/>
              <p:nvPr/>
            </p:nvSpPr>
            <p:spPr bwMode="auto">
              <a:xfrm>
                <a:off x="3073400" y="1635125"/>
                <a:ext cx="14288" cy="12700"/>
              </a:xfrm>
              <a:custGeom>
                <a:avLst/>
                <a:gdLst/>
                <a:ahLst/>
                <a:cxnLst>
                  <a:cxn ang="0">
                    <a:pos x="10" y="6"/>
                  </a:cxn>
                  <a:cxn ang="0">
                    <a:pos x="0" y="6"/>
                  </a:cxn>
                  <a:cxn ang="0">
                    <a:pos x="10" y="6"/>
                  </a:cxn>
                </a:cxnLst>
                <a:rect l="0" t="0" r="r" b="b"/>
                <a:pathLst>
                  <a:path w="10" h="9">
                    <a:moveTo>
                      <a:pt x="10" y="6"/>
                    </a:moveTo>
                    <a:cubicBezTo>
                      <a:pt x="6" y="9"/>
                      <a:pt x="5" y="9"/>
                      <a:pt x="0" y="6"/>
                    </a:cubicBezTo>
                    <a:cubicBezTo>
                      <a:pt x="5" y="0"/>
                      <a:pt x="5" y="3"/>
                      <a:pt x="10" y="6"/>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51" name="Freeform 86"/>
              <p:cNvSpPr/>
              <p:nvPr/>
            </p:nvSpPr>
            <p:spPr bwMode="auto">
              <a:xfrm>
                <a:off x="2974975" y="1568450"/>
                <a:ext cx="12700" cy="12700"/>
              </a:xfrm>
              <a:custGeom>
                <a:avLst/>
                <a:gdLst/>
                <a:ahLst/>
                <a:cxnLst>
                  <a:cxn ang="0">
                    <a:pos x="1" y="2"/>
                  </a:cxn>
                  <a:cxn ang="0">
                    <a:pos x="9" y="9"/>
                  </a:cxn>
                  <a:cxn ang="0">
                    <a:pos x="1" y="2"/>
                  </a:cxn>
                </a:cxnLst>
                <a:rect l="0" t="0" r="r" b="b"/>
                <a:pathLst>
                  <a:path w="9" h="9">
                    <a:moveTo>
                      <a:pt x="1" y="2"/>
                    </a:moveTo>
                    <a:cubicBezTo>
                      <a:pt x="6" y="0"/>
                      <a:pt x="6" y="5"/>
                      <a:pt x="9" y="9"/>
                    </a:cubicBezTo>
                    <a:cubicBezTo>
                      <a:pt x="4" y="9"/>
                      <a:pt x="0" y="5"/>
                      <a:pt x="1" y="2"/>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52" name="Freeform 87"/>
              <p:cNvSpPr/>
              <p:nvPr/>
            </p:nvSpPr>
            <p:spPr bwMode="auto">
              <a:xfrm>
                <a:off x="2847975" y="985838"/>
                <a:ext cx="514350" cy="269875"/>
              </a:xfrm>
              <a:custGeom>
                <a:avLst/>
                <a:gdLst/>
                <a:ahLst/>
                <a:cxnLst>
                  <a:cxn ang="0">
                    <a:pos x="307" y="16"/>
                  </a:cxn>
                  <a:cxn ang="0">
                    <a:pos x="350" y="9"/>
                  </a:cxn>
                  <a:cxn ang="0">
                    <a:pos x="386" y="28"/>
                  </a:cxn>
                  <a:cxn ang="0">
                    <a:pos x="313" y="51"/>
                  </a:cxn>
                  <a:cxn ang="0">
                    <a:pos x="295" y="74"/>
                  </a:cxn>
                  <a:cxn ang="0">
                    <a:pos x="231" y="108"/>
                  </a:cxn>
                  <a:cxn ang="0">
                    <a:pos x="216" y="118"/>
                  </a:cxn>
                  <a:cxn ang="0">
                    <a:pos x="216" y="137"/>
                  </a:cxn>
                  <a:cxn ang="0">
                    <a:pos x="174" y="157"/>
                  </a:cxn>
                  <a:cxn ang="0">
                    <a:pos x="158" y="184"/>
                  </a:cxn>
                  <a:cxn ang="0">
                    <a:pos x="176" y="188"/>
                  </a:cxn>
                  <a:cxn ang="0">
                    <a:pos x="126" y="197"/>
                  </a:cxn>
                  <a:cxn ang="0">
                    <a:pos x="80" y="201"/>
                  </a:cxn>
                  <a:cxn ang="0">
                    <a:pos x="33" y="197"/>
                  </a:cxn>
                  <a:cxn ang="0">
                    <a:pos x="60" y="176"/>
                  </a:cxn>
                  <a:cxn ang="0">
                    <a:pos x="57" y="158"/>
                  </a:cxn>
                  <a:cxn ang="0">
                    <a:pos x="92" y="170"/>
                  </a:cxn>
                  <a:cxn ang="0">
                    <a:pos x="66" y="148"/>
                  </a:cxn>
                  <a:cxn ang="0">
                    <a:pos x="55" y="151"/>
                  </a:cxn>
                  <a:cxn ang="0">
                    <a:pos x="68" y="131"/>
                  </a:cxn>
                  <a:cxn ang="0">
                    <a:pos x="62" y="97"/>
                  </a:cxn>
                  <a:cxn ang="0">
                    <a:pos x="67" y="89"/>
                  </a:cxn>
                  <a:cxn ang="0">
                    <a:pos x="97" y="90"/>
                  </a:cxn>
                  <a:cxn ang="0">
                    <a:pos x="108" y="91"/>
                  </a:cxn>
                  <a:cxn ang="0">
                    <a:pos x="133" y="86"/>
                  </a:cxn>
                  <a:cxn ang="0">
                    <a:pos x="147" y="74"/>
                  </a:cxn>
                  <a:cxn ang="0">
                    <a:pos x="99" y="81"/>
                  </a:cxn>
                  <a:cxn ang="0">
                    <a:pos x="72" y="76"/>
                  </a:cxn>
                  <a:cxn ang="0">
                    <a:pos x="57" y="81"/>
                  </a:cxn>
                  <a:cxn ang="0">
                    <a:pos x="44" y="67"/>
                  </a:cxn>
                  <a:cxn ang="0">
                    <a:pos x="51" y="53"/>
                  </a:cxn>
                  <a:cxn ang="0">
                    <a:pos x="25" y="60"/>
                  </a:cxn>
                  <a:cxn ang="0">
                    <a:pos x="29" y="49"/>
                  </a:cxn>
                  <a:cxn ang="0">
                    <a:pos x="9" y="52"/>
                  </a:cxn>
                  <a:cxn ang="0">
                    <a:pos x="44" y="36"/>
                  </a:cxn>
                  <a:cxn ang="0">
                    <a:pos x="57" y="32"/>
                  </a:cxn>
                  <a:cxn ang="0">
                    <a:pos x="104" y="32"/>
                  </a:cxn>
                  <a:cxn ang="0">
                    <a:pos x="135" y="11"/>
                  </a:cxn>
                  <a:cxn ang="0">
                    <a:pos x="196" y="6"/>
                  </a:cxn>
                  <a:cxn ang="0">
                    <a:pos x="218" y="8"/>
                  </a:cxn>
                  <a:cxn ang="0">
                    <a:pos x="245" y="3"/>
                  </a:cxn>
                  <a:cxn ang="0">
                    <a:pos x="315" y="11"/>
                  </a:cxn>
                </a:cxnLst>
                <a:rect l="0" t="0" r="r" b="b"/>
                <a:pathLst>
                  <a:path w="386" h="203">
                    <a:moveTo>
                      <a:pt x="315" y="11"/>
                    </a:moveTo>
                    <a:cubicBezTo>
                      <a:pt x="312" y="14"/>
                      <a:pt x="310" y="15"/>
                      <a:pt x="307" y="16"/>
                    </a:cubicBezTo>
                    <a:cubicBezTo>
                      <a:pt x="342" y="6"/>
                      <a:pt x="342" y="6"/>
                      <a:pt x="342" y="6"/>
                    </a:cubicBezTo>
                    <a:cubicBezTo>
                      <a:pt x="345" y="7"/>
                      <a:pt x="347" y="8"/>
                      <a:pt x="350" y="9"/>
                    </a:cubicBezTo>
                    <a:cubicBezTo>
                      <a:pt x="355" y="11"/>
                      <a:pt x="355" y="14"/>
                      <a:pt x="358" y="17"/>
                    </a:cubicBezTo>
                    <a:cubicBezTo>
                      <a:pt x="363" y="22"/>
                      <a:pt x="386" y="20"/>
                      <a:pt x="386" y="28"/>
                    </a:cubicBezTo>
                    <a:cubicBezTo>
                      <a:pt x="386" y="33"/>
                      <a:pt x="378" y="32"/>
                      <a:pt x="375" y="34"/>
                    </a:cubicBezTo>
                    <a:cubicBezTo>
                      <a:pt x="358" y="48"/>
                      <a:pt x="336" y="40"/>
                      <a:pt x="313" y="51"/>
                    </a:cubicBezTo>
                    <a:cubicBezTo>
                      <a:pt x="317" y="56"/>
                      <a:pt x="335" y="52"/>
                      <a:pt x="346" y="52"/>
                    </a:cubicBezTo>
                    <a:cubicBezTo>
                      <a:pt x="336" y="63"/>
                      <a:pt x="311" y="69"/>
                      <a:pt x="295" y="74"/>
                    </a:cubicBezTo>
                    <a:cubicBezTo>
                      <a:pt x="277" y="80"/>
                      <a:pt x="267" y="97"/>
                      <a:pt x="254" y="107"/>
                    </a:cubicBezTo>
                    <a:cubicBezTo>
                      <a:pt x="248" y="112"/>
                      <a:pt x="238" y="106"/>
                      <a:pt x="231" y="108"/>
                    </a:cubicBezTo>
                    <a:cubicBezTo>
                      <a:pt x="221" y="112"/>
                      <a:pt x="210" y="112"/>
                      <a:pt x="203" y="118"/>
                    </a:cubicBezTo>
                    <a:cubicBezTo>
                      <a:pt x="216" y="118"/>
                      <a:pt x="216" y="118"/>
                      <a:pt x="216" y="118"/>
                    </a:cubicBezTo>
                    <a:cubicBezTo>
                      <a:pt x="217" y="128"/>
                      <a:pt x="211" y="127"/>
                      <a:pt x="203" y="126"/>
                    </a:cubicBezTo>
                    <a:cubicBezTo>
                      <a:pt x="208" y="129"/>
                      <a:pt x="213" y="131"/>
                      <a:pt x="216" y="137"/>
                    </a:cubicBezTo>
                    <a:cubicBezTo>
                      <a:pt x="206" y="141"/>
                      <a:pt x="203" y="152"/>
                      <a:pt x="196" y="157"/>
                    </a:cubicBezTo>
                    <a:cubicBezTo>
                      <a:pt x="177" y="157"/>
                      <a:pt x="177" y="157"/>
                      <a:pt x="174" y="157"/>
                    </a:cubicBezTo>
                    <a:cubicBezTo>
                      <a:pt x="175" y="160"/>
                      <a:pt x="177" y="161"/>
                      <a:pt x="177" y="164"/>
                    </a:cubicBezTo>
                    <a:cubicBezTo>
                      <a:pt x="177" y="178"/>
                      <a:pt x="158" y="169"/>
                      <a:pt x="158" y="184"/>
                    </a:cubicBezTo>
                    <a:cubicBezTo>
                      <a:pt x="165" y="184"/>
                      <a:pt x="166" y="184"/>
                      <a:pt x="169" y="184"/>
                    </a:cubicBezTo>
                    <a:cubicBezTo>
                      <a:pt x="171" y="184"/>
                      <a:pt x="176" y="184"/>
                      <a:pt x="176" y="188"/>
                    </a:cubicBezTo>
                    <a:cubicBezTo>
                      <a:pt x="176" y="195"/>
                      <a:pt x="151" y="203"/>
                      <a:pt x="141" y="203"/>
                    </a:cubicBezTo>
                    <a:cubicBezTo>
                      <a:pt x="131" y="203"/>
                      <a:pt x="135" y="197"/>
                      <a:pt x="126" y="197"/>
                    </a:cubicBezTo>
                    <a:cubicBezTo>
                      <a:pt x="113" y="197"/>
                      <a:pt x="104" y="197"/>
                      <a:pt x="93" y="197"/>
                    </a:cubicBezTo>
                    <a:cubicBezTo>
                      <a:pt x="89" y="197"/>
                      <a:pt x="86" y="201"/>
                      <a:pt x="80" y="201"/>
                    </a:cubicBezTo>
                    <a:cubicBezTo>
                      <a:pt x="65" y="201"/>
                      <a:pt x="53" y="197"/>
                      <a:pt x="38" y="192"/>
                    </a:cubicBezTo>
                    <a:cubicBezTo>
                      <a:pt x="37" y="194"/>
                      <a:pt x="35" y="197"/>
                      <a:pt x="33" y="197"/>
                    </a:cubicBezTo>
                    <a:cubicBezTo>
                      <a:pt x="29" y="197"/>
                      <a:pt x="28" y="194"/>
                      <a:pt x="28" y="193"/>
                    </a:cubicBezTo>
                    <a:cubicBezTo>
                      <a:pt x="28" y="176"/>
                      <a:pt x="51" y="182"/>
                      <a:pt x="60" y="176"/>
                    </a:cubicBezTo>
                    <a:cubicBezTo>
                      <a:pt x="55" y="172"/>
                      <a:pt x="46" y="170"/>
                      <a:pt x="46" y="162"/>
                    </a:cubicBezTo>
                    <a:cubicBezTo>
                      <a:pt x="46" y="156"/>
                      <a:pt x="52" y="158"/>
                      <a:pt x="57" y="158"/>
                    </a:cubicBezTo>
                    <a:cubicBezTo>
                      <a:pt x="71" y="158"/>
                      <a:pt x="76" y="165"/>
                      <a:pt x="84" y="170"/>
                    </a:cubicBezTo>
                    <a:cubicBezTo>
                      <a:pt x="92" y="170"/>
                      <a:pt x="92" y="170"/>
                      <a:pt x="92" y="170"/>
                    </a:cubicBezTo>
                    <a:cubicBezTo>
                      <a:pt x="86" y="164"/>
                      <a:pt x="72" y="159"/>
                      <a:pt x="72" y="148"/>
                    </a:cubicBezTo>
                    <a:cubicBezTo>
                      <a:pt x="66" y="148"/>
                      <a:pt x="66" y="148"/>
                      <a:pt x="66" y="148"/>
                    </a:cubicBezTo>
                    <a:cubicBezTo>
                      <a:pt x="63" y="149"/>
                      <a:pt x="63" y="149"/>
                      <a:pt x="61" y="151"/>
                    </a:cubicBezTo>
                    <a:cubicBezTo>
                      <a:pt x="55" y="151"/>
                      <a:pt x="55" y="151"/>
                      <a:pt x="55" y="151"/>
                    </a:cubicBezTo>
                    <a:cubicBezTo>
                      <a:pt x="55" y="146"/>
                      <a:pt x="55" y="146"/>
                      <a:pt x="55" y="146"/>
                    </a:cubicBezTo>
                    <a:cubicBezTo>
                      <a:pt x="58" y="138"/>
                      <a:pt x="61" y="134"/>
                      <a:pt x="68" y="131"/>
                    </a:cubicBezTo>
                    <a:cubicBezTo>
                      <a:pt x="79" y="128"/>
                      <a:pt x="92" y="132"/>
                      <a:pt x="92" y="119"/>
                    </a:cubicBezTo>
                    <a:cubicBezTo>
                      <a:pt x="92" y="105"/>
                      <a:pt x="62" y="105"/>
                      <a:pt x="62" y="97"/>
                    </a:cubicBezTo>
                    <a:cubicBezTo>
                      <a:pt x="62" y="93"/>
                      <a:pt x="69" y="94"/>
                      <a:pt x="73" y="94"/>
                    </a:cubicBezTo>
                    <a:cubicBezTo>
                      <a:pt x="68" y="94"/>
                      <a:pt x="67" y="92"/>
                      <a:pt x="67" y="89"/>
                    </a:cubicBezTo>
                    <a:cubicBezTo>
                      <a:pt x="69" y="88"/>
                      <a:pt x="71" y="89"/>
                      <a:pt x="73" y="89"/>
                    </a:cubicBezTo>
                    <a:cubicBezTo>
                      <a:pt x="78" y="89"/>
                      <a:pt x="88" y="87"/>
                      <a:pt x="97" y="90"/>
                    </a:cubicBezTo>
                    <a:cubicBezTo>
                      <a:pt x="108" y="93"/>
                      <a:pt x="112" y="106"/>
                      <a:pt x="124" y="104"/>
                    </a:cubicBezTo>
                    <a:cubicBezTo>
                      <a:pt x="122" y="102"/>
                      <a:pt x="108" y="93"/>
                      <a:pt x="108" y="91"/>
                    </a:cubicBezTo>
                    <a:cubicBezTo>
                      <a:pt x="108" y="89"/>
                      <a:pt x="110" y="88"/>
                      <a:pt x="111" y="86"/>
                    </a:cubicBezTo>
                    <a:cubicBezTo>
                      <a:pt x="133" y="86"/>
                      <a:pt x="133" y="86"/>
                      <a:pt x="133" y="86"/>
                    </a:cubicBezTo>
                    <a:cubicBezTo>
                      <a:pt x="141" y="83"/>
                      <a:pt x="149" y="81"/>
                      <a:pt x="154" y="74"/>
                    </a:cubicBezTo>
                    <a:cubicBezTo>
                      <a:pt x="147" y="74"/>
                      <a:pt x="147" y="74"/>
                      <a:pt x="147" y="74"/>
                    </a:cubicBezTo>
                    <a:cubicBezTo>
                      <a:pt x="138" y="81"/>
                      <a:pt x="128" y="84"/>
                      <a:pt x="114" y="84"/>
                    </a:cubicBezTo>
                    <a:cubicBezTo>
                      <a:pt x="106" y="84"/>
                      <a:pt x="103" y="81"/>
                      <a:pt x="99" y="81"/>
                    </a:cubicBezTo>
                    <a:cubicBezTo>
                      <a:pt x="95" y="81"/>
                      <a:pt x="93" y="85"/>
                      <a:pt x="90" y="85"/>
                    </a:cubicBezTo>
                    <a:cubicBezTo>
                      <a:pt x="81" y="85"/>
                      <a:pt x="70" y="82"/>
                      <a:pt x="72" y="76"/>
                    </a:cubicBezTo>
                    <a:cubicBezTo>
                      <a:pt x="67" y="76"/>
                      <a:pt x="67" y="76"/>
                      <a:pt x="67" y="76"/>
                    </a:cubicBezTo>
                    <a:cubicBezTo>
                      <a:pt x="63" y="78"/>
                      <a:pt x="61" y="81"/>
                      <a:pt x="57" y="81"/>
                    </a:cubicBezTo>
                    <a:cubicBezTo>
                      <a:pt x="48" y="81"/>
                      <a:pt x="36" y="75"/>
                      <a:pt x="33" y="71"/>
                    </a:cubicBezTo>
                    <a:cubicBezTo>
                      <a:pt x="36" y="69"/>
                      <a:pt x="39" y="67"/>
                      <a:pt x="44" y="67"/>
                    </a:cubicBezTo>
                    <a:cubicBezTo>
                      <a:pt x="36" y="67"/>
                      <a:pt x="27" y="66"/>
                      <a:pt x="24" y="67"/>
                    </a:cubicBezTo>
                    <a:cubicBezTo>
                      <a:pt x="29" y="55"/>
                      <a:pt x="40" y="56"/>
                      <a:pt x="51" y="53"/>
                    </a:cubicBezTo>
                    <a:cubicBezTo>
                      <a:pt x="47" y="52"/>
                      <a:pt x="46" y="52"/>
                      <a:pt x="42" y="52"/>
                    </a:cubicBezTo>
                    <a:cubicBezTo>
                      <a:pt x="33" y="52"/>
                      <a:pt x="33" y="60"/>
                      <a:pt x="25" y="60"/>
                    </a:cubicBezTo>
                    <a:cubicBezTo>
                      <a:pt x="22" y="60"/>
                      <a:pt x="18" y="57"/>
                      <a:pt x="17" y="56"/>
                    </a:cubicBezTo>
                    <a:cubicBezTo>
                      <a:pt x="21" y="52"/>
                      <a:pt x="24" y="51"/>
                      <a:pt x="29" y="49"/>
                    </a:cubicBezTo>
                    <a:cubicBezTo>
                      <a:pt x="16" y="49"/>
                      <a:pt x="16" y="49"/>
                      <a:pt x="16" y="49"/>
                    </a:cubicBezTo>
                    <a:cubicBezTo>
                      <a:pt x="13" y="50"/>
                      <a:pt x="11" y="51"/>
                      <a:pt x="9" y="52"/>
                    </a:cubicBezTo>
                    <a:cubicBezTo>
                      <a:pt x="7" y="52"/>
                      <a:pt x="2" y="52"/>
                      <a:pt x="0" y="52"/>
                    </a:cubicBezTo>
                    <a:cubicBezTo>
                      <a:pt x="2" y="41"/>
                      <a:pt x="31" y="36"/>
                      <a:pt x="44" y="36"/>
                    </a:cubicBezTo>
                    <a:cubicBezTo>
                      <a:pt x="49" y="36"/>
                      <a:pt x="52" y="36"/>
                      <a:pt x="53" y="36"/>
                    </a:cubicBezTo>
                    <a:cubicBezTo>
                      <a:pt x="55" y="36"/>
                      <a:pt x="57" y="34"/>
                      <a:pt x="57" y="32"/>
                    </a:cubicBezTo>
                    <a:cubicBezTo>
                      <a:pt x="71" y="32"/>
                      <a:pt x="65" y="22"/>
                      <a:pt x="74" y="22"/>
                    </a:cubicBezTo>
                    <a:cubicBezTo>
                      <a:pt x="83" y="22"/>
                      <a:pt x="100" y="31"/>
                      <a:pt x="104" y="32"/>
                    </a:cubicBezTo>
                    <a:cubicBezTo>
                      <a:pt x="108" y="22"/>
                      <a:pt x="113" y="12"/>
                      <a:pt x="126" y="12"/>
                    </a:cubicBezTo>
                    <a:cubicBezTo>
                      <a:pt x="134" y="12"/>
                      <a:pt x="129" y="16"/>
                      <a:pt x="135" y="11"/>
                    </a:cubicBezTo>
                    <a:cubicBezTo>
                      <a:pt x="137" y="7"/>
                      <a:pt x="141" y="6"/>
                      <a:pt x="145" y="6"/>
                    </a:cubicBezTo>
                    <a:cubicBezTo>
                      <a:pt x="168" y="6"/>
                      <a:pt x="173" y="6"/>
                      <a:pt x="196" y="6"/>
                    </a:cubicBezTo>
                    <a:cubicBezTo>
                      <a:pt x="197" y="4"/>
                      <a:pt x="199" y="3"/>
                      <a:pt x="201" y="3"/>
                    </a:cubicBezTo>
                    <a:cubicBezTo>
                      <a:pt x="209" y="3"/>
                      <a:pt x="211" y="8"/>
                      <a:pt x="218" y="8"/>
                    </a:cubicBezTo>
                    <a:cubicBezTo>
                      <a:pt x="224" y="8"/>
                      <a:pt x="226" y="0"/>
                      <a:pt x="232" y="0"/>
                    </a:cubicBezTo>
                    <a:cubicBezTo>
                      <a:pt x="239" y="0"/>
                      <a:pt x="241" y="3"/>
                      <a:pt x="245" y="3"/>
                    </a:cubicBezTo>
                    <a:cubicBezTo>
                      <a:pt x="250" y="3"/>
                      <a:pt x="253" y="3"/>
                      <a:pt x="258" y="3"/>
                    </a:cubicBezTo>
                    <a:cubicBezTo>
                      <a:pt x="268" y="3"/>
                      <a:pt x="306" y="2"/>
                      <a:pt x="315" y="11"/>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53" name="Freeform 88"/>
              <p:cNvSpPr/>
              <p:nvPr/>
            </p:nvSpPr>
            <p:spPr bwMode="auto">
              <a:xfrm>
                <a:off x="3170238" y="960438"/>
                <a:ext cx="1006475" cy="765175"/>
              </a:xfrm>
              <a:custGeom>
                <a:avLst/>
                <a:gdLst/>
                <a:ahLst/>
                <a:cxnLst>
                  <a:cxn ang="0">
                    <a:pos x="280" y="372"/>
                  </a:cxn>
                  <a:cxn ang="0">
                    <a:pos x="267" y="360"/>
                  </a:cxn>
                  <a:cxn ang="0">
                    <a:pos x="228" y="336"/>
                  </a:cxn>
                  <a:cxn ang="0">
                    <a:pos x="215" y="302"/>
                  </a:cxn>
                  <a:cxn ang="0">
                    <a:pos x="109" y="219"/>
                  </a:cxn>
                  <a:cxn ang="0">
                    <a:pos x="73" y="223"/>
                  </a:cxn>
                  <a:cxn ang="0">
                    <a:pos x="43" y="217"/>
                  </a:cxn>
                  <a:cxn ang="0">
                    <a:pos x="19" y="202"/>
                  </a:cxn>
                  <a:cxn ang="0">
                    <a:pos x="51" y="190"/>
                  </a:cxn>
                  <a:cxn ang="0">
                    <a:pos x="64" y="180"/>
                  </a:cxn>
                  <a:cxn ang="0">
                    <a:pos x="0" y="166"/>
                  </a:cxn>
                  <a:cxn ang="0">
                    <a:pos x="84" y="141"/>
                  </a:cxn>
                  <a:cxn ang="0">
                    <a:pos x="72" y="102"/>
                  </a:cxn>
                  <a:cxn ang="0">
                    <a:pos x="144" y="59"/>
                  </a:cxn>
                  <a:cxn ang="0">
                    <a:pos x="237" y="56"/>
                  </a:cxn>
                  <a:cxn ang="0">
                    <a:pos x="260" y="53"/>
                  </a:cxn>
                  <a:cxn ang="0">
                    <a:pos x="274" y="38"/>
                  </a:cxn>
                  <a:cxn ang="0">
                    <a:pos x="309" y="36"/>
                  </a:cxn>
                  <a:cxn ang="0">
                    <a:pos x="355" y="15"/>
                  </a:cxn>
                  <a:cxn ang="0">
                    <a:pos x="391" y="13"/>
                  </a:cxn>
                  <a:cxn ang="0">
                    <a:pos x="534" y="0"/>
                  </a:cxn>
                  <a:cxn ang="0">
                    <a:pos x="594" y="48"/>
                  </a:cxn>
                  <a:cxn ang="0">
                    <a:pos x="570" y="75"/>
                  </a:cxn>
                  <a:cxn ang="0">
                    <a:pos x="603" y="102"/>
                  </a:cxn>
                  <a:cxn ang="0">
                    <a:pos x="684" y="66"/>
                  </a:cxn>
                  <a:cxn ang="0">
                    <a:pos x="730" y="51"/>
                  </a:cxn>
                  <a:cxn ang="0">
                    <a:pos x="702" y="94"/>
                  </a:cxn>
                  <a:cxn ang="0">
                    <a:pos x="691" y="114"/>
                  </a:cxn>
                  <a:cxn ang="0">
                    <a:pos x="654" y="150"/>
                  </a:cxn>
                  <a:cxn ang="0">
                    <a:pos x="677" y="178"/>
                  </a:cxn>
                  <a:cxn ang="0">
                    <a:pos x="657" y="202"/>
                  </a:cxn>
                  <a:cxn ang="0">
                    <a:pos x="669" y="236"/>
                  </a:cxn>
                  <a:cxn ang="0">
                    <a:pos x="673" y="260"/>
                  </a:cxn>
                  <a:cxn ang="0">
                    <a:pos x="633" y="295"/>
                  </a:cxn>
                  <a:cxn ang="0">
                    <a:pos x="637" y="305"/>
                  </a:cxn>
                  <a:cxn ang="0">
                    <a:pos x="601" y="297"/>
                  </a:cxn>
                  <a:cxn ang="0">
                    <a:pos x="633" y="358"/>
                  </a:cxn>
                  <a:cxn ang="0">
                    <a:pos x="596" y="347"/>
                  </a:cxn>
                  <a:cxn ang="0">
                    <a:pos x="616" y="375"/>
                  </a:cxn>
                  <a:cxn ang="0">
                    <a:pos x="518" y="408"/>
                  </a:cxn>
                  <a:cxn ang="0">
                    <a:pos x="483" y="445"/>
                  </a:cxn>
                  <a:cxn ang="0">
                    <a:pos x="443" y="449"/>
                  </a:cxn>
                  <a:cxn ang="0">
                    <a:pos x="402" y="485"/>
                  </a:cxn>
                  <a:cxn ang="0">
                    <a:pos x="384" y="523"/>
                  </a:cxn>
                  <a:cxn ang="0">
                    <a:pos x="362" y="571"/>
                  </a:cxn>
                  <a:cxn ang="0">
                    <a:pos x="313" y="560"/>
                  </a:cxn>
                  <a:cxn ang="0">
                    <a:pos x="270" y="499"/>
                  </a:cxn>
                  <a:cxn ang="0">
                    <a:pos x="256" y="475"/>
                  </a:cxn>
                  <a:cxn ang="0">
                    <a:pos x="237" y="438"/>
                  </a:cxn>
                  <a:cxn ang="0">
                    <a:pos x="255" y="403"/>
                  </a:cxn>
                </a:cxnLst>
                <a:rect l="0" t="0" r="r" b="b"/>
                <a:pathLst>
                  <a:path w="756" h="575">
                    <a:moveTo>
                      <a:pt x="255" y="403"/>
                    </a:moveTo>
                    <a:cubicBezTo>
                      <a:pt x="261" y="400"/>
                      <a:pt x="261" y="400"/>
                      <a:pt x="267" y="402"/>
                    </a:cubicBezTo>
                    <a:cubicBezTo>
                      <a:pt x="270" y="389"/>
                      <a:pt x="276" y="385"/>
                      <a:pt x="280" y="372"/>
                    </a:cubicBezTo>
                    <a:cubicBezTo>
                      <a:pt x="266" y="368"/>
                      <a:pt x="234" y="366"/>
                      <a:pt x="233" y="353"/>
                    </a:cubicBezTo>
                    <a:cubicBezTo>
                      <a:pt x="237" y="352"/>
                      <a:pt x="236" y="353"/>
                      <a:pt x="240" y="353"/>
                    </a:cubicBezTo>
                    <a:cubicBezTo>
                      <a:pt x="250" y="353"/>
                      <a:pt x="256" y="360"/>
                      <a:pt x="267" y="360"/>
                    </a:cubicBezTo>
                    <a:cubicBezTo>
                      <a:pt x="271" y="360"/>
                      <a:pt x="271" y="356"/>
                      <a:pt x="271" y="353"/>
                    </a:cubicBezTo>
                    <a:cubicBezTo>
                      <a:pt x="258" y="349"/>
                      <a:pt x="254" y="328"/>
                      <a:pt x="239" y="328"/>
                    </a:cubicBezTo>
                    <a:cubicBezTo>
                      <a:pt x="235" y="328"/>
                      <a:pt x="234" y="336"/>
                      <a:pt x="228" y="336"/>
                    </a:cubicBezTo>
                    <a:cubicBezTo>
                      <a:pt x="220" y="336"/>
                      <a:pt x="216" y="335"/>
                      <a:pt x="216" y="328"/>
                    </a:cubicBezTo>
                    <a:cubicBezTo>
                      <a:pt x="216" y="318"/>
                      <a:pt x="226" y="319"/>
                      <a:pt x="226" y="309"/>
                    </a:cubicBezTo>
                    <a:cubicBezTo>
                      <a:pt x="226" y="303"/>
                      <a:pt x="219" y="302"/>
                      <a:pt x="215" y="302"/>
                    </a:cubicBezTo>
                    <a:cubicBezTo>
                      <a:pt x="215" y="295"/>
                      <a:pt x="215" y="295"/>
                      <a:pt x="215" y="295"/>
                    </a:cubicBezTo>
                    <a:cubicBezTo>
                      <a:pt x="203" y="257"/>
                      <a:pt x="172" y="219"/>
                      <a:pt x="122" y="219"/>
                    </a:cubicBezTo>
                    <a:cubicBezTo>
                      <a:pt x="115" y="219"/>
                      <a:pt x="113" y="219"/>
                      <a:pt x="109" y="219"/>
                    </a:cubicBezTo>
                    <a:cubicBezTo>
                      <a:pt x="103" y="219"/>
                      <a:pt x="101" y="224"/>
                      <a:pt x="95" y="224"/>
                    </a:cubicBezTo>
                    <a:cubicBezTo>
                      <a:pt x="91" y="224"/>
                      <a:pt x="87" y="221"/>
                      <a:pt x="82" y="221"/>
                    </a:cubicBezTo>
                    <a:cubicBezTo>
                      <a:pt x="77" y="221"/>
                      <a:pt x="75" y="222"/>
                      <a:pt x="73" y="223"/>
                    </a:cubicBezTo>
                    <a:cubicBezTo>
                      <a:pt x="74" y="224"/>
                      <a:pt x="76" y="226"/>
                      <a:pt x="77" y="226"/>
                    </a:cubicBezTo>
                    <a:cubicBezTo>
                      <a:pt x="75" y="229"/>
                      <a:pt x="75" y="228"/>
                      <a:pt x="72" y="228"/>
                    </a:cubicBezTo>
                    <a:cubicBezTo>
                      <a:pt x="62" y="228"/>
                      <a:pt x="48" y="224"/>
                      <a:pt x="43" y="217"/>
                    </a:cubicBezTo>
                    <a:cubicBezTo>
                      <a:pt x="47" y="214"/>
                      <a:pt x="50" y="214"/>
                      <a:pt x="52" y="210"/>
                    </a:cubicBezTo>
                    <a:cubicBezTo>
                      <a:pt x="45" y="207"/>
                      <a:pt x="39" y="202"/>
                      <a:pt x="34" y="202"/>
                    </a:cubicBezTo>
                    <a:cubicBezTo>
                      <a:pt x="24" y="202"/>
                      <a:pt x="27" y="206"/>
                      <a:pt x="19" y="202"/>
                    </a:cubicBezTo>
                    <a:cubicBezTo>
                      <a:pt x="19" y="196"/>
                      <a:pt x="28" y="194"/>
                      <a:pt x="32" y="194"/>
                    </a:cubicBezTo>
                    <a:cubicBezTo>
                      <a:pt x="37" y="194"/>
                      <a:pt x="40" y="194"/>
                      <a:pt x="43" y="194"/>
                    </a:cubicBezTo>
                    <a:cubicBezTo>
                      <a:pt x="47" y="194"/>
                      <a:pt x="49" y="193"/>
                      <a:pt x="51" y="190"/>
                    </a:cubicBezTo>
                    <a:cubicBezTo>
                      <a:pt x="76" y="190"/>
                      <a:pt x="76" y="190"/>
                      <a:pt x="76" y="190"/>
                    </a:cubicBezTo>
                    <a:cubicBezTo>
                      <a:pt x="80" y="187"/>
                      <a:pt x="80" y="185"/>
                      <a:pt x="82" y="180"/>
                    </a:cubicBezTo>
                    <a:cubicBezTo>
                      <a:pt x="64" y="180"/>
                      <a:pt x="64" y="180"/>
                      <a:pt x="64" y="180"/>
                    </a:cubicBezTo>
                    <a:cubicBezTo>
                      <a:pt x="63" y="183"/>
                      <a:pt x="62" y="185"/>
                      <a:pt x="60" y="185"/>
                    </a:cubicBezTo>
                    <a:cubicBezTo>
                      <a:pt x="53" y="185"/>
                      <a:pt x="50" y="185"/>
                      <a:pt x="44" y="185"/>
                    </a:cubicBezTo>
                    <a:cubicBezTo>
                      <a:pt x="42" y="185"/>
                      <a:pt x="0" y="173"/>
                      <a:pt x="0" y="166"/>
                    </a:cubicBezTo>
                    <a:cubicBezTo>
                      <a:pt x="0" y="152"/>
                      <a:pt x="16" y="157"/>
                      <a:pt x="25" y="154"/>
                    </a:cubicBezTo>
                    <a:cubicBezTo>
                      <a:pt x="33" y="151"/>
                      <a:pt x="38" y="146"/>
                      <a:pt x="46" y="144"/>
                    </a:cubicBezTo>
                    <a:cubicBezTo>
                      <a:pt x="58" y="140"/>
                      <a:pt x="74" y="146"/>
                      <a:pt x="84" y="141"/>
                    </a:cubicBezTo>
                    <a:cubicBezTo>
                      <a:pt x="91" y="136"/>
                      <a:pt x="96" y="128"/>
                      <a:pt x="96" y="117"/>
                    </a:cubicBezTo>
                    <a:cubicBezTo>
                      <a:pt x="88" y="116"/>
                      <a:pt x="63" y="117"/>
                      <a:pt x="63" y="109"/>
                    </a:cubicBezTo>
                    <a:cubicBezTo>
                      <a:pt x="63" y="105"/>
                      <a:pt x="69" y="102"/>
                      <a:pt x="72" y="102"/>
                    </a:cubicBezTo>
                    <a:cubicBezTo>
                      <a:pt x="87" y="97"/>
                      <a:pt x="106" y="86"/>
                      <a:pt x="115" y="78"/>
                    </a:cubicBezTo>
                    <a:cubicBezTo>
                      <a:pt x="119" y="80"/>
                      <a:pt x="122" y="81"/>
                      <a:pt x="127" y="81"/>
                    </a:cubicBezTo>
                    <a:cubicBezTo>
                      <a:pt x="142" y="81"/>
                      <a:pt x="130" y="61"/>
                      <a:pt x="144" y="59"/>
                    </a:cubicBezTo>
                    <a:cubicBezTo>
                      <a:pt x="162" y="57"/>
                      <a:pt x="169" y="52"/>
                      <a:pt x="185" y="52"/>
                    </a:cubicBezTo>
                    <a:cubicBezTo>
                      <a:pt x="198" y="49"/>
                      <a:pt x="206" y="42"/>
                      <a:pt x="218" y="42"/>
                    </a:cubicBezTo>
                    <a:cubicBezTo>
                      <a:pt x="226" y="42"/>
                      <a:pt x="229" y="56"/>
                      <a:pt x="237" y="56"/>
                    </a:cubicBezTo>
                    <a:cubicBezTo>
                      <a:pt x="237" y="52"/>
                      <a:pt x="235" y="50"/>
                      <a:pt x="235" y="47"/>
                    </a:cubicBezTo>
                    <a:cubicBezTo>
                      <a:pt x="239" y="42"/>
                      <a:pt x="239" y="42"/>
                      <a:pt x="239" y="42"/>
                    </a:cubicBezTo>
                    <a:cubicBezTo>
                      <a:pt x="244" y="51"/>
                      <a:pt x="252" y="50"/>
                      <a:pt x="260" y="53"/>
                    </a:cubicBezTo>
                    <a:cubicBezTo>
                      <a:pt x="262" y="53"/>
                      <a:pt x="267" y="53"/>
                      <a:pt x="267" y="53"/>
                    </a:cubicBezTo>
                    <a:cubicBezTo>
                      <a:pt x="266" y="50"/>
                      <a:pt x="263" y="47"/>
                      <a:pt x="263" y="44"/>
                    </a:cubicBezTo>
                    <a:cubicBezTo>
                      <a:pt x="263" y="38"/>
                      <a:pt x="270" y="38"/>
                      <a:pt x="274" y="38"/>
                    </a:cubicBezTo>
                    <a:cubicBezTo>
                      <a:pt x="293" y="38"/>
                      <a:pt x="303" y="48"/>
                      <a:pt x="314" y="53"/>
                    </a:cubicBezTo>
                    <a:cubicBezTo>
                      <a:pt x="334" y="53"/>
                      <a:pt x="334" y="53"/>
                      <a:pt x="334" y="53"/>
                    </a:cubicBezTo>
                    <a:cubicBezTo>
                      <a:pt x="327" y="50"/>
                      <a:pt x="309" y="44"/>
                      <a:pt x="309" y="36"/>
                    </a:cubicBezTo>
                    <a:cubicBezTo>
                      <a:pt x="309" y="29"/>
                      <a:pt x="322" y="31"/>
                      <a:pt x="326" y="30"/>
                    </a:cubicBezTo>
                    <a:cubicBezTo>
                      <a:pt x="323" y="27"/>
                      <a:pt x="320" y="27"/>
                      <a:pt x="318" y="24"/>
                    </a:cubicBezTo>
                    <a:cubicBezTo>
                      <a:pt x="330" y="18"/>
                      <a:pt x="341" y="15"/>
                      <a:pt x="355" y="15"/>
                    </a:cubicBezTo>
                    <a:cubicBezTo>
                      <a:pt x="366" y="15"/>
                      <a:pt x="373" y="15"/>
                      <a:pt x="382" y="18"/>
                    </a:cubicBezTo>
                    <a:cubicBezTo>
                      <a:pt x="391" y="18"/>
                      <a:pt x="391" y="18"/>
                      <a:pt x="391" y="18"/>
                    </a:cubicBezTo>
                    <a:cubicBezTo>
                      <a:pt x="391" y="13"/>
                      <a:pt x="391" y="13"/>
                      <a:pt x="391" y="13"/>
                    </a:cubicBezTo>
                    <a:cubicBezTo>
                      <a:pt x="398" y="12"/>
                      <a:pt x="402" y="13"/>
                      <a:pt x="409" y="13"/>
                    </a:cubicBezTo>
                    <a:cubicBezTo>
                      <a:pt x="430" y="13"/>
                      <a:pt x="447" y="0"/>
                      <a:pt x="470" y="0"/>
                    </a:cubicBezTo>
                    <a:cubicBezTo>
                      <a:pt x="495" y="0"/>
                      <a:pt x="512" y="0"/>
                      <a:pt x="534" y="0"/>
                    </a:cubicBezTo>
                    <a:cubicBezTo>
                      <a:pt x="560" y="0"/>
                      <a:pt x="579" y="17"/>
                      <a:pt x="600" y="26"/>
                    </a:cubicBezTo>
                    <a:cubicBezTo>
                      <a:pt x="612" y="31"/>
                      <a:pt x="627" y="28"/>
                      <a:pt x="638" y="30"/>
                    </a:cubicBezTo>
                    <a:cubicBezTo>
                      <a:pt x="636" y="46"/>
                      <a:pt x="606" y="44"/>
                      <a:pt x="594" y="48"/>
                    </a:cubicBezTo>
                    <a:cubicBezTo>
                      <a:pt x="497" y="53"/>
                      <a:pt x="497" y="53"/>
                      <a:pt x="497" y="53"/>
                    </a:cubicBezTo>
                    <a:cubicBezTo>
                      <a:pt x="505" y="59"/>
                      <a:pt x="579" y="50"/>
                      <a:pt x="587" y="53"/>
                    </a:cubicBezTo>
                    <a:cubicBezTo>
                      <a:pt x="586" y="57"/>
                      <a:pt x="567" y="75"/>
                      <a:pt x="570" y="75"/>
                    </a:cubicBezTo>
                    <a:cubicBezTo>
                      <a:pt x="581" y="75"/>
                      <a:pt x="607" y="50"/>
                      <a:pt x="622" y="50"/>
                    </a:cubicBezTo>
                    <a:cubicBezTo>
                      <a:pt x="630" y="50"/>
                      <a:pt x="633" y="57"/>
                      <a:pt x="633" y="64"/>
                    </a:cubicBezTo>
                    <a:cubicBezTo>
                      <a:pt x="633" y="67"/>
                      <a:pt x="605" y="97"/>
                      <a:pt x="603" y="102"/>
                    </a:cubicBezTo>
                    <a:cubicBezTo>
                      <a:pt x="615" y="99"/>
                      <a:pt x="637" y="70"/>
                      <a:pt x="644" y="64"/>
                    </a:cubicBezTo>
                    <a:cubicBezTo>
                      <a:pt x="655" y="64"/>
                      <a:pt x="674" y="64"/>
                      <a:pt x="674" y="64"/>
                    </a:cubicBezTo>
                    <a:cubicBezTo>
                      <a:pt x="674" y="64"/>
                      <a:pt x="682" y="66"/>
                      <a:pt x="684" y="66"/>
                    </a:cubicBezTo>
                    <a:cubicBezTo>
                      <a:pt x="692" y="63"/>
                      <a:pt x="693" y="60"/>
                      <a:pt x="700" y="57"/>
                    </a:cubicBezTo>
                    <a:cubicBezTo>
                      <a:pt x="721" y="57"/>
                      <a:pt x="721" y="57"/>
                      <a:pt x="721" y="57"/>
                    </a:cubicBezTo>
                    <a:cubicBezTo>
                      <a:pt x="723" y="52"/>
                      <a:pt x="726" y="51"/>
                      <a:pt x="730" y="51"/>
                    </a:cubicBezTo>
                    <a:cubicBezTo>
                      <a:pt x="736" y="51"/>
                      <a:pt x="756" y="61"/>
                      <a:pt x="756" y="67"/>
                    </a:cubicBezTo>
                    <a:cubicBezTo>
                      <a:pt x="756" y="72"/>
                      <a:pt x="748" y="76"/>
                      <a:pt x="745" y="77"/>
                    </a:cubicBezTo>
                    <a:cubicBezTo>
                      <a:pt x="731" y="82"/>
                      <a:pt x="722" y="94"/>
                      <a:pt x="702" y="94"/>
                    </a:cubicBezTo>
                    <a:cubicBezTo>
                      <a:pt x="707" y="97"/>
                      <a:pt x="708" y="97"/>
                      <a:pt x="711" y="94"/>
                    </a:cubicBezTo>
                    <a:cubicBezTo>
                      <a:pt x="711" y="107"/>
                      <a:pt x="699" y="107"/>
                      <a:pt x="691" y="109"/>
                    </a:cubicBezTo>
                    <a:cubicBezTo>
                      <a:pt x="694" y="115"/>
                      <a:pt x="691" y="110"/>
                      <a:pt x="691" y="114"/>
                    </a:cubicBezTo>
                    <a:cubicBezTo>
                      <a:pt x="691" y="121"/>
                      <a:pt x="680" y="123"/>
                      <a:pt x="671" y="125"/>
                    </a:cubicBezTo>
                    <a:cubicBezTo>
                      <a:pt x="672" y="130"/>
                      <a:pt x="671" y="130"/>
                      <a:pt x="671" y="132"/>
                    </a:cubicBezTo>
                    <a:cubicBezTo>
                      <a:pt x="671" y="141"/>
                      <a:pt x="662" y="144"/>
                      <a:pt x="654" y="150"/>
                    </a:cubicBezTo>
                    <a:cubicBezTo>
                      <a:pt x="648" y="154"/>
                      <a:pt x="649" y="165"/>
                      <a:pt x="646" y="169"/>
                    </a:cubicBezTo>
                    <a:cubicBezTo>
                      <a:pt x="651" y="172"/>
                      <a:pt x="655" y="169"/>
                      <a:pt x="659" y="169"/>
                    </a:cubicBezTo>
                    <a:cubicBezTo>
                      <a:pt x="667" y="169"/>
                      <a:pt x="673" y="174"/>
                      <a:pt x="677" y="178"/>
                    </a:cubicBezTo>
                    <a:cubicBezTo>
                      <a:pt x="675" y="179"/>
                      <a:pt x="672" y="180"/>
                      <a:pt x="669" y="180"/>
                    </a:cubicBezTo>
                    <a:cubicBezTo>
                      <a:pt x="671" y="187"/>
                      <a:pt x="688" y="185"/>
                      <a:pt x="688" y="196"/>
                    </a:cubicBezTo>
                    <a:cubicBezTo>
                      <a:pt x="688" y="206"/>
                      <a:pt x="665" y="202"/>
                      <a:pt x="657" y="202"/>
                    </a:cubicBezTo>
                    <a:cubicBezTo>
                      <a:pt x="652" y="202"/>
                      <a:pt x="648" y="206"/>
                      <a:pt x="648" y="209"/>
                    </a:cubicBezTo>
                    <a:cubicBezTo>
                      <a:pt x="648" y="217"/>
                      <a:pt x="656" y="217"/>
                      <a:pt x="663" y="217"/>
                    </a:cubicBezTo>
                    <a:cubicBezTo>
                      <a:pt x="663" y="226"/>
                      <a:pt x="669" y="229"/>
                      <a:pt x="669" y="236"/>
                    </a:cubicBezTo>
                    <a:cubicBezTo>
                      <a:pt x="669" y="239"/>
                      <a:pt x="667" y="243"/>
                      <a:pt x="669" y="245"/>
                    </a:cubicBezTo>
                    <a:cubicBezTo>
                      <a:pt x="662" y="245"/>
                      <a:pt x="655" y="245"/>
                      <a:pt x="655" y="251"/>
                    </a:cubicBezTo>
                    <a:cubicBezTo>
                      <a:pt x="655" y="258"/>
                      <a:pt x="667" y="258"/>
                      <a:pt x="673" y="260"/>
                    </a:cubicBezTo>
                    <a:cubicBezTo>
                      <a:pt x="670" y="267"/>
                      <a:pt x="661" y="271"/>
                      <a:pt x="653" y="272"/>
                    </a:cubicBezTo>
                    <a:cubicBezTo>
                      <a:pt x="653" y="275"/>
                      <a:pt x="655" y="277"/>
                      <a:pt x="657" y="278"/>
                    </a:cubicBezTo>
                    <a:cubicBezTo>
                      <a:pt x="654" y="292"/>
                      <a:pt x="637" y="286"/>
                      <a:pt x="633" y="295"/>
                    </a:cubicBezTo>
                    <a:cubicBezTo>
                      <a:pt x="628" y="292"/>
                      <a:pt x="623" y="290"/>
                      <a:pt x="620" y="285"/>
                    </a:cubicBezTo>
                    <a:cubicBezTo>
                      <a:pt x="613" y="285"/>
                      <a:pt x="613" y="285"/>
                      <a:pt x="613" y="285"/>
                    </a:cubicBezTo>
                    <a:cubicBezTo>
                      <a:pt x="618" y="297"/>
                      <a:pt x="637" y="293"/>
                      <a:pt x="637" y="305"/>
                    </a:cubicBezTo>
                    <a:cubicBezTo>
                      <a:pt x="637" y="310"/>
                      <a:pt x="636" y="317"/>
                      <a:pt x="631" y="317"/>
                    </a:cubicBezTo>
                    <a:cubicBezTo>
                      <a:pt x="623" y="317"/>
                      <a:pt x="609" y="306"/>
                      <a:pt x="607" y="297"/>
                    </a:cubicBezTo>
                    <a:cubicBezTo>
                      <a:pt x="603" y="298"/>
                      <a:pt x="602" y="297"/>
                      <a:pt x="601" y="297"/>
                    </a:cubicBezTo>
                    <a:cubicBezTo>
                      <a:pt x="601" y="304"/>
                      <a:pt x="601" y="304"/>
                      <a:pt x="601" y="304"/>
                    </a:cubicBezTo>
                    <a:cubicBezTo>
                      <a:pt x="617" y="320"/>
                      <a:pt x="645" y="327"/>
                      <a:pt x="645" y="352"/>
                    </a:cubicBezTo>
                    <a:cubicBezTo>
                      <a:pt x="645" y="357"/>
                      <a:pt x="638" y="358"/>
                      <a:pt x="633" y="358"/>
                    </a:cubicBezTo>
                    <a:cubicBezTo>
                      <a:pt x="612" y="358"/>
                      <a:pt x="617" y="336"/>
                      <a:pt x="599" y="336"/>
                    </a:cubicBezTo>
                    <a:cubicBezTo>
                      <a:pt x="596" y="336"/>
                      <a:pt x="594" y="337"/>
                      <a:pt x="592" y="336"/>
                    </a:cubicBezTo>
                    <a:cubicBezTo>
                      <a:pt x="592" y="342"/>
                      <a:pt x="596" y="343"/>
                      <a:pt x="596" y="347"/>
                    </a:cubicBezTo>
                    <a:cubicBezTo>
                      <a:pt x="596" y="351"/>
                      <a:pt x="589" y="352"/>
                      <a:pt x="587" y="352"/>
                    </a:cubicBezTo>
                    <a:cubicBezTo>
                      <a:pt x="587" y="366"/>
                      <a:pt x="626" y="364"/>
                      <a:pt x="635" y="367"/>
                    </a:cubicBezTo>
                    <a:cubicBezTo>
                      <a:pt x="629" y="372"/>
                      <a:pt x="624" y="373"/>
                      <a:pt x="616" y="375"/>
                    </a:cubicBezTo>
                    <a:cubicBezTo>
                      <a:pt x="602" y="380"/>
                      <a:pt x="597" y="393"/>
                      <a:pt x="584" y="397"/>
                    </a:cubicBezTo>
                    <a:cubicBezTo>
                      <a:pt x="569" y="402"/>
                      <a:pt x="556" y="400"/>
                      <a:pt x="539" y="408"/>
                    </a:cubicBezTo>
                    <a:cubicBezTo>
                      <a:pt x="518" y="408"/>
                      <a:pt x="518" y="408"/>
                      <a:pt x="518" y="408"/>
                    </a:cubicBezTo>
                    <a:cubicBezTo>
                      <a:pt x="514" y="410"/>
                      <a:pt x="510" y="412"/>
                      <a:pt x="510" y="415"/>
                    </a:cubicBezTo>
                    <a:cubicBezTo>
                      <a:pt x="498" y="423"/>
                      <a:pt x="498" y="423"/>
                      <a:pt x="498" y="423"/>
                    </a:cubicBezTo>
                    <a:cubicBezTo>
                      <a:pt x="490" y="430"/>
                      <a:pt x="490" y="438"/>
                      <a:pt x="483" y="445"/>
                    </a:cubicBezTo>
                    <a:cubicBezTo>
                      <a:pt x="474" y="454"/>
                      <a:pt x="459" y="452"/>
                      <a:pt x="450" y="458"/>
                    </a:cubicBezTo>
                    <a:cubicBezTo>
                      <a:pt x="443" y="458"/>
                      <a:pt x="443" y="458"/>
                      <a:pt x="443" y="458"/>
                    </a:cubicBezTo>
                    <a:cubicBezTo>
                      <a:pt x="443" y="449"/>
                      <a:pt x="443" y="449"/>
                      <a:pt x="443" y="449"/>
                    </a:cubicBezTo>
                    <a:cubicBezTo>
                      <a:pt x="437" y="452"/>
                      <a:pt x="438" y="457"/>
                      <a:pt x="435" y="460"/>
                    </a:cubicBezTo>
                    <a:cubicBezTo>
                      <a:pt x="425" y="470"/>
                      <a:pt x="401" y="466"/>
                      <a:pt x="401" y="480"/>
                    </a:cubicBezTo>
                    <a:cubicBezTo>
                      <a:pt x="401" y="482"/>
                      <a:pt x="402" y="483"/>
                      <a:pt x="402" y="485"/>
                    </a:cubicBezTo>
                    <a:cubicBezTo>
                      <a:pt x="401" y="486"/>
                      <a:pt x="399" y="488"/>
                      <a:pt x="399" y="490"/>
                    </a:cubicBezTo>
                    <a:cubicBezTo>
                      <a:pt x="399" y="493"/>
                      <a:pt x="405" y="495"/>
                      <a:pt x="405" y="500"/>
                    </a:cubicBezTo>
                    <a:cubicBezTo>
                      <a:pt x="405" y="515"/>
                      <a:pt x="384" y="510"/>
                      <a:pt x="384" y="523"/>
                    </a:cubicBezTo>
                    <a:cubicBezTo>
                      <a:pt x="384" y="531"/>
                      <a:pt x="383" y="543"/>
                      <a:pt x="384" y="547"/>
                    </a:cubicBezTo>
                    <a:cubicBezTo>
                      <a:pt x="374" y="552"/>
                      <a:pt x="379" y="575"/>
                      <a:pt x="367" y="575"/>
                    </a:cubicBezTo>
                    <a:cubicBezTo>
                      <a:pt x="364" y="575"/>
                      <a:pt x="363" y="573"/>
                      <a:pt x="362" y="571"/>
                    </a:cubicBezTo>
                    <a:cubicBezTo>
                      <a:pt x="356" y="571"/>
                      <a:pt x="356" y="574"/>
                      <a:pt x="353" y="574"/>
                    </a:cubicBezTo>
                    <a:cubicBezTo>
                      <a:pt x="342" y="574"/>
                      <a:pt x="343" y="554"/>
                      <a:pt x="332" y="554"/>
                    </a:cubicBezTo>
                    <a:cubicBezTo>
                      <a:pt x="326" y="554"/>
                      <a:pt x="319" y="559"/>
                      <a:pt x="313" y="560"/>
                    </a:cubicBezTo>
                    <a:cubicBezTo>
                      <a:pt x="310" y="550"/>
                      <a:pt x="306" y="553"/>
                      <a:pt x="299" y="547"/>
                    </a:cubicBezTo>
                    <a:cubicBezTo>
                      <a:pt x="296" y="546"/>
                      <a:pt x="297" y="539"/>
                      <a:pt x="296" y="539"/>
                    </a:cubicBezTo>
                    <a:cubicBezTo>
                      <a:pt x="287" y="531"/>
                      <a:pt x="270" y="512"/>
                      <a:pt x="270" y="499"/>
                    </a:cubicBezTo>
                    <a:cubicBezTo>
                      <a:pt x="270" y="493"/>
                      <a:pt x="274" y="494"/>
                      <a:pt x="277" y="490"/>
                    </a:cubicBezTo>
                    <a:cubicBezTo>
                      <a:pt x="270" y="482"/>
                      <a:pt x="268" y="493"/>
                      <a:pt x="260" y="489"/>
                    </a:cubicBezTo>
                    <a:cubicBezTo>
                      <a:pt x="259" y="487"/>
                      <a:pt x="257" y="479"/>
                      <a:pt x="256" y="475"/>
                    </a:cubicBezTo>
                    <a:cubicBezTo>
                      <a:pt x="253" y="466"/>
                      <a:pt x="241" y="461"/>
                      <a:pt x="241" y="449"/>
                    </a:cubicBezTo>
                    <a:cubicBezTo>
                      <a:pt x="241" y="445"/>
                      <a:pt x="244" y="443"/>
                      <a:pt x="246" y="438"/>
                    </a:cubicBezTo>
                    <a:cubicBezTo>
                      <a:pt x="243" y="437"/>
                      <a:pt x="240" y="436"/>
                      <a:pt x="237" y="438"/>
                    </a:cubicBezTo>
                    <a:cubicBezTo>
                      <a:pt x="237" y="428"/>
                      <a:pt x="237" y="428"/>
                      <a:pt x="237" y="428"/>
                    </a:cubicBezTo>
                    <a:cubicBezTo>
                      <a:pt x="243" y="420"/>
                      <a:pt x="246" y="411"/>
                      <a:pt x="255" y="404"/>
                    </a:cubicBezTo>
                    <a:lnTo>
                      <a:pt x="255" y="403"/>
                    </a:lnTo>
                    <a:close/>
                  </a:path>
                </a:pathLst>
              </a:custGeom>
              <a:grpFill/>
              <a:ln w="9525">
                <a:noFill/>
                <a:round/>
              </a:ln>
            </p:spPr>
            <p:txBody>
              <a:bodyPr vert="horz" wrap="square" lIns="121920" tIns="60960" rIns="121920" bIns="60960" numCol="1" anchor="t" anchorCtr="0" compatLnSpc="1"/>
              <a:lstStyle/>
              <a:p>
                <a:endParaRPr lang="en-US" sz="3555"/>
              </a:p>
            </p:txBody>
          </p:sp>
          <p:sp>
            <p:nvSpPr>
              <p:cNvPr id="254" name="Freeform 89"/>
              <p:cNvSpPr/>
              <p:nvPr/>
            </p:nvSpPr>
            <p:spPr bwMode="auto">
              <a:xfrm>
                <a:off x="3470275" y="1443038"/>
                <a:ext cx="47625" cy="31750"/>
              </a:xfrm>
              <a:custGeom>
                <a:avLst/>
                <a:gdLst/>
                <a:ahLst/>
                <a:cxnLst>
                  <a:cxn ang="0">
                    <a:pos x="9" y="24"/>
                  </a:cxn>
                  <a:cxn ang="0">
                    <a:pos x="0" y="9"/>
                  </a:cxn>
                  <a:cxn ang="0">
                    <a:pos x="10" y="0"/>
                  </a:cxn>
                  <a:cxn ang="0">
                    <a:pos x="36" y="16"/>
                  </a:cxn>
                  <a:cxn ang="0">
                    <a:pos x="19" y="24"/>
                  </a:cxn>
                  <a:cxn ang="0">
                    <a:pos x="9" y="24"/>
                  </a:cxn>
                </a:cxnLst>
                <a:rect l="0" t="0" r="r" b="b"/>
                <a:pathLst>
                  <a:path w="36" h="24">
                    <a:moveTo>
                      <a:pt x="9" y="24"/>
                    </a:moveTo>
                    <a:cubicBezTo>
                      <a:pt x="5" y="24"/>
                      <a:pt x="0" y="14"/>
                      <a:pt x="0" y="9"/>
                    </a:cubicBezTo>
                    <a:cubicBezTo>
                      <a:pt x="0" y="2"/>
                      <a:pt x="6" y="0"/>
                      <a:pt x="10" y="0"/>
                    </a:cubicBezTo>
                    <a:cubicBezTo>
                      <a:pt x="21" y="0"/>
                      <a:pt x="25" y="12"/>
                      <a:pt x="36" y="16"/>
                    </a:cubicBezTo>
                    <a:cubicBezTo>
                      <a:pt x="35" y="23"/>
                      <a:pt x="26" y="24"/>
                      <a:pt x="19" y="24"/>
                    </a:cubicBezTo>
                    <a:lnTo>
                      <a:pt x="9" y="24"/>
                    </a:lnTo>
                    <a:close/>
                  </a:path>
                </a:pathLst>
              </a:custGeom>
              <a:grpFill/>
              <a:ln w="9525">
                <a:noFill/>
                <a:round/>
              </a:ln>
            </p:spPr>
            <p:txBody>
              <a:bodyPr vert="horz" wrap="square" lIns="121920" tIns="60960" rIns="121920" bIns="60960" numCol="1" anchor="t" anchorCtr="0" compatLnSpc="1"/>
              <a:lstStyle/>
              <a:p>
                <a:endParaRPr lang="en-US" sz="3555"/>
              </a:p>
            </p:txBody>
          </p:sp>
          <p:sp>
            <p:nvSpPr>
              <p:cNvPr id="255" name="Freeform 90"/>
              <p:cNvSpPr/>
              <p:nvPr/>
            </p:nvSpPr>
            <p:spPr bwMode="auto">
              <a:xfrm>
                <a:off x="4070350" y="1277938"/>
                <a:ext cx="26988" cy="15875"/>
              </a:xfrm>
              <a:custGeom>
                <a:avLst/>
                <a:gdLst/>
                <a:ahLst/>
                <a:cxnLst>
                  <a:cxn ang="0">
                    <a:pos x="6" y="12"/>
                  </a:cxn>
                  <a:cxn ang="0">
                    <a:pos x="0" y="5"/>
                  </a:cxn>
                  <a:cxn ang="0">
                    <a:pos x="4" y="0"/>
                  </a:cxn>
                  <a:cxn ang="0">
                    <a:pos x="12" y="0"/>
                  </a:cxn>
                  <a:cxn ang="0">
                    <a:pos x="12" y="5"/>
                  </a:cxn>
                  <a:cxn ang="0">
                    <a:pos x="20" y="5"/>
                  </a:cxn>
                  <a:cxn ang="0">
                    <a:pos x="6" y="12"/>
                  </a:cxn>
                </a:cxnLst>
                <a:rect l="0" t="0" r="r" b="b"/>
                <a:pathLst>
                  <a:path w="20" h="12">
                    <a:moveTo>
                      <a:pt x="6" y="12"/>
                    </a:moveTo>
                    <a:cubicBezTo>
                      <a:pt x="2" y="12"/>
                      <a:pt x="0" y="8"/>
                      <a:pt x="0" y="5"/>
                    </a:cubicBezTo>
                    <a:cubicBezTo>
                      <a:pt x="0" y="3"/>
                      <a:pt x="3" y="1"/>
                      <a:pt x="4" y="0"/>
                    </a:cubicBezTo>
                    <a:cubicBezTo>
                      <a:pt x="12" y="0"/>
                      <a:pt x="12" y="0"/>
                      <a:pt x="12" y="0"/>
                    </a:cubicBezTo>
                    <a:cubicBezTo>
                      <a:pt x="12" y="3"/>
                      <a:pt x="12" y="4"/>
                      <a:pt x="12" y="5"/>
                    </a:cubicBezTo>
                    <a:cubicBezTo>
                      <a:pt x="20" y="5"/>
                      <a:pt x="20" y="5"/>
                      <a:pt x="20" y="5"/>
                    </a:cubicBezTo>
                    <a:cubicBezTo>
                      <a:pt x="17" y="7"/>
                      <a:pt x="10" y="12"/>
                      <a:pt x="6" y="12"/>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56" name="Freeform 91"/>
              <p:cNvSpPr/>
              <p:nvPr/>
            </p:nvSpPr>
            <p:spPr bwMode="auto">
              <a:xfrm>
                <a:off x="3397250" y="1928813"/>
                <a:ext cx="109538" cy="106363"/>
              </a:xfrm>
              <a:custGeom>
                <a:avLst/>
                <a:gdLst/>
                <a:ahLst/>
                <a:cxnLst>
                  <a:cxn ang="0">
                    <a:pos x="4" y="67"/>
                  </a:cxn>
                  <a:cxn ang="0">
                    <a:pos x="0" y="62"/>
                  </a:cxn>
                  <a:cxn ang="0">
                    <a:pos x="8" y="54"/>
                  </a:cxn>
                  <a:cxn ang="0">
                    <a:pos x="8" y="51"/>
                  </a:cxn>
                  <a:cxn ang="0">
                    <a:pos x="4" y="49"/>
                  </a:cxn>
                  <a:cxn ang="0">
                    <a:pos x="28" y="13"/>
                  </a:cxn>
                  <a:cxn ang="0">
                    <a:pos x="41" y="0"/>
                  </a:cxn>
                  <a:cxn ang="0">
                    <a:pos x="44" y="4"/>
                  </a:cxn>
                  <a:cxn ang="0">
                    <a:pos x="32" y="27"/>
                  </a:cxn>
                  <a:cxn ang="0">
                    <a:pos x="32" y="31"/>
                  </a:cxn>
                  <a:cxn ang="0">
                    <a:pos x="39" y="27"/>
                  </a:cxn>
                  <a:cxn ang="0">
                    <a:pos x="46" y="29"/>
                  </a:cxn>
                  <a:cxn ang="0">
                    <a:pos x="44" y="32"/>
                  </a:cxn>
                  <a:cxn ang="0">
                    <a:pos x="44" y="36"/>
                  </a:cxn>
                  <a:cxn ang="0">
                    <a:pos x="52" y="36"/>
                  </a:cxn>
                  <a:cxn ang="0">
                    <a:pos x="52" y="38"/>
                  </a:cxn>
                  <a:cxn ang="0">
                    <a:pos x="57" y="36"/>
                  </a:cxn>
                  <a:cxn ang="0">
                    <a:pos x="70" y="36"/>
                  </a:cxn>
                  <a:cxn ang="0">
                    <a:pos x="69" y="51"/>
                  </a:cxn>
                  <a:cxn ang="0">
                    <a:pos x="74" y="49"/>
                  </a:cxn>
                  <a:cxn ang="0">
                    <a:pos x="70" y="56"/>
                  </a:cxn>
                  <a:cxn ang="0">
                    <a:pos x="73" y="63"/>
                  </a:cxn>
                  <a:cxn ang="0">
                    <a:pos x="79" y="60"/>
                  </a:cxn>
                  <a:cxn ang="0">
                    <a:pos x="82" y="70"/>
                  </a:cxn>
                  <a:cxn ang="0">
                    <a:pos x="75" y="80"/>
                  </a:cxn>
                  <a:cxn ang="0">
                    <a:pos x="71" y="75"/>
                  </a:cxn>
                  <a:cxn ang="0">
                    <a:pos x="67" y="74"/>
                  </a:cxn>
                  <a:cxn ang="0">
                    <a:pos x="63" y="62"/>
                  </a:cxn>
                  <a:cxn ang="0">
                    <a:pos x="50" y="74"/>
                  </a:cxn>
                  <a:cxn ang="0">
                    <a:pos x="47" y="74"/>
                  </a:cxn>
                  <a:cxn ang="0">
                    <a:pos x="52" y="67"/>
                  </a:cxn>
                  <a:cxn ang="0">
                    <a:pos x="40" y="65"/>
                  </a:cxn>
                  <a:cxn ang="0">
                    <a:pos x="31" y="67"/>
                  </a:cxn>
                  <a:cxn ang="0">
                    <a:pos x="18" y="64"/>
                  </a:cxn>
                  <a:cxn ang="0">
                    <a:pos x="4" y="67"/>
                  </a:cxn>
                </a:cxnLst>
                <a:rect l="0" t="0" r="r" b="b"/>
                <a:pathLst>
                  <a:path w="82" h="80">
                    <a:moveTo>
                      <a:pt x="4" y="67"/>
                    </a:moveTo>
                    <a:cubicBezTo>
                      <a:pt x="2" y="67"/>
                      <a:pt x="0" y="64"/>
                      <a:pt x="0" y="62"/>
                    </a:cubicBezTo>
                    <a:cubicBezTo>
                      <a:pt x="0" y="61"/>
                      <a:pt x="8" y="55"/>
                      <a:pt x="8" y="54"/>
                    </a:cubicBezTo>
                    <a:cubicBezTo>
                      <a:pt x="8" y="51"/>
                      <a:pt x="8" y="51"/>
                      <a:pt x="8" y="51"/>
                    </a:cubicBezTo>
                    <a:cubicBezTo>
                      <a:pt x="6" y="51"/>
                      <a:pt x="5" y="51"/>
                      <a:pt x="4" y="49"/>
                    </a:cubicBezTo>
                    <a:cubicBezTo>
                      <a:pt x="17" y="43"/>
                      <a:pt x="21" y="23"/>
                      <a:pt x="28" y="13"/>
                    </a:cubicBezTo>
                    <a:cubicBezTo>
                      <a:pt x="32" y="7"/>
                      <a:pt x="34" y="0"/>
                      <a:pt x="41" y="0"/>
                    </a:cubicBezTo>
                    <a:cubicBezTo>
                      <a:pt x="43" y="0"/>
                      <a:pt x="44" y="3"/>
                      <a:pt x="44" y="4"/>
                    </a:cubicBezTo>
                    <a:cubicBezTo>
                      <a:pt x="44" y="14"/>
                      <a:pt x="35" y="19"/>
                      <a:pt x="32" y="27"/>
                    </a:cubicBezTo>
                    <a:cubicBezTo>
                      <a:pt x="32" y="31"/>
                      <a:pt x="32" y="31"/>
                      <a:pt x="32" y="31"/>
                    </a:cubicBezTo>
                    <a:cubicBezTo>
                      <a:pt x="36" y="30"/>
                      <a:pt x="36" y="27"/>
                      <a:pt x="39" y="27"/>
                    </a:cubicBezTo>
                    <a:cubicBezTo>
                      <a:pt x="42" y="27"/>
                      <a:pt x="44" y="28"/>
                      <a:pt x="46" y="29"/>
                    </a:cubicBezTo>
                    <a:cubicBezTo>
                      <a:pt x="44" y="32"/>
                      <a:pt x="44" y="32"/>
                      <a:pt x="44" y="32"/>
                    </a:cubicBezTo>
                    <a:cubicBezTo>
                      <a:pt x="44" y="36"/>
                      <a:pt x="44" y="36"/>
                      <a:pt x="44" y="36"/>
                    </a:cubicBezTo>
                    <a:cubicBezTo>
                      <a:pt x="52" y="36"/>
                      <a:pt x="52" y="36"/>
                      <a:pt x="52" y="36"/>
                    </a:cubicBezTo>
                    <a:cubicBezTo>
                      <a:pt x="52" y="36"/>
                      <a:pt x="52" y="38"/>
                      <a:pt x="52" y="38"/>
                    </a:cubicBezTo>
                    <a:cubicBezTo>
                      <a:pt x="57" y="36"/>
                      <a:pt x="57" y="36"/>
                      <a:pt x="57" y="36"/>
                    </a:cubicBezTo>
                    <a:cubicBezTo>
                      <a:pt x="62" y="37"/>
                      <a:pt x="68" y="37"/>
                      <a:pt x="70" y="36"/>
                    </a:cubicBezTo>
                    <a:cubicBezTo>
                      <a:pt x="70" y="40"/>
                      <a:pt x="69" y="44"/>
                      <a:pt x="69" y="51"/>
                    </a:cubicBezTo>
                    <a:cubicBezTo>
                      <a:pt x="70" y="50"/>
                      <a:pt x="73" y="49"/>
                      <a:pt x="74" y="49"/>
                    </a:cubicBezTo>
                    <a:cubicBezTo>
                      <a:pt x="74" y="53"/>
                      <a:pt x="70" y="54"/>
                      <a:pt x="70" y="56"/>
                    </a:cubicBezTo>
                    <a:cubicBezTo>
                      <a:pt x="70" y="58"/>
                      <a:pt x="73" y="60"/>
                      <a:pt x="73" y="63"/>
                    </a:cubicBezTo>
                    <a:cubicBezTo>
                      <a:pt x="77" y="63"/>
                      <a:pt x="76" y="62"/>
                      <a:pt x="79" y="60"/>
                    </a:cubicBezTo>
                    <a:cubicBezTo>
                      <a:pt x="79" y="66"/>
                      <a:pt x="82" y="65"/>
                      <a:pt x="82" y="70"/>
                    </a:cubicBezTo>
                    <a:cubicBezTo>
                      <a:pt x="82" y="75"/>
                      <a:pt x="79" y="80"/>
                      <a:pt x="75" y="80"/>
                    </a:cubicBezTo>
                    <a:cubicBezTo>
                      <a:pt x="72" y="80"/>
                      <a:pt x="71" y="77"/>
                      <a:pt x="71" y="75"/>
                    </a:cubicBezTo>
                    <a:cubicBezTo>
                      <a:pt x="69" y="75"/>
                      <a:pt x="69" y="74"/>
                      <a:pt x="67" y="74"/>
                    </a:cubicBezTo>
                    <a:cubicBezTo>
                      <a:pt x="64" y="74"/>
                      <a:pt x="66" y="66"/>
                      <a:pt x="63" y="62"/>
                    </a:cubicBezTo>
                    <a:cubicBezTo>
                      <a:pt x="59" y="67"/>
                      <a:pt x="55" y="74"/>
                      <a:pt x="50" y="74"/>
                    </a:cubicBezTo>
                    <a:cubicBezTo>
                      <a:pt x="49" y="74"/>
                      <a:pt x="47" y="75"/>
                      <a:pt x="47" y="74"/>
                    </a:cubicBezTo>
                    <a:cubicBezTo>
                      <a:pt x="47" y="70"/>
                      <a:pt x="51" y="70"/>
                      <a:pt x="52" y="67"/>
                    </a:cubicBezTo>
                    <a:cubicBezTo>
                      <a:pt x="48" y="67"/>
                      <a:pt x="42" y="70"/>
                      <a:pt x="40" y="65"/>
                    </a:cubicBezTo>
                    <a:cubicBezTo>
                      <a:pt x="37" y="66"/>
                      <a:pt x="34" y="67"/>
                      <a:pt x="31" y="67"/>
                    </a:cubicBezTo>
                    <a:cubicBezTo>
                      <a:pt x="25" y="67"/>
                      <a:pt x="23" y="64"/>
                      <a:pt x="18" y="64"/>
                    </a:cubicBezTo>
                    <a:cubicBezTo>
                      <a:pt x="11" y="64"/>
                      <a:pt x="9" y="67"/>
                      <a:pt x="4" y="67"/>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57" name="Freeform 92"/>
              <p:cNvSpPr/>
              <p:nvPr/>
            </p:nvSpPr>
            <p:spPr bwMode="auto">
              <a:xfrm>
                <a:off x="2427288" y="2314575"/>
                <a:ext cx="671513" cy="450850"/>
              </a:xfrm>
              <a:custGeom>
                <a:avLst/>
                <a:gdLst/>
                <a:ahLst/>
                <a:cxnLst>
                  <a:cxn ang="0">
                    <a:pos x="250" y="98"/>
                  </a:cxn>
                  <a:cxn ang="0">
                    <a:pos x="246" y="141"/>
                  </a:cxn>
                  <a:cxn ang="0">
                    <a:pos x="251" y="160"/>
                  </a:cxn>
                  <a:cxn ang="0">
                    <a:pos x="281" y="192"/>
                  </a:cxn>
                  <a:cxn ang="0">
                    <a:pos x="312" y="191"/>
                  </a:cxn>
                  <a:cxn ang="0">
                    <a:pos x="327" y="187"/>
                  </a:cxn>
                  <a:cxn ang="0">
                    <a:pos x="363" y="152"/>
                  </a:cxn>
                  <a:cxn ang="0">
                    <a:pos x="382" y="154"/>
                  </a:cxn>
                  <a:cxn ang="0">
                    <a:pos x="374" y="180"/>
                  </a:cxn>
                  <a:cxn ang="0">
                    <a:pos x="369" y="192"/>
                  </a:cxn>
                  <a:cxn ang="0">
                    <a:pos x="365" y="213"/>
                  </a:cxn>
                  <a:cxn ang="0">
                    <a:pos x="357" y="224"/>
                  </a:cxn>
                  <a:cxn ang="0">
                    <a:pos x="405" y="226"/>
                  </a:cxn>
                  <a:cxn ang="0">
                    <a:pos x="426" y="242"/>
                  </a:cxn>
                  <a:cxn ang="0">
                    <a:pos x="423" y="289"/>
                  </a:cxn>
                  <a:cxn ang="0">
                    <a:pos x="451" y="316"/>
                  </a:cxn>
                  <a:cxn ang="0">
                    <a:pos x="504" y="322"/>
                  </a:cxn>
                  <a:cxn ang="0">
                    <a:pos x="488" y="329"/>
                  </a:cxn>
                  <a:cxn ang="0">
                    <a:pos x="480" y="316"/>
                  </a:cxn>
                  <a:cxn ang="0">
                    <a:pos x="468" y="332"/>
                  </a:cxn>
                  <a:cxn ang="0">
                    <a:pos x="446" y="326"/>
                  </a:cxn>
                  <a:cxn ang="0">
                    <a:pos x="431" y="323"/>
                  </a:cxn>
                  <a:cxn ang="0">
                    <a:pos x="406" y="302"/>
                  </a:cxn>
                  <a:cxn ang="0">
                    <a:pos x="402" y="306"/>
                  </a:cxn>
                  <a:cxn ang="0">
                    <a:pos x="391" y="281"/>
                  </a:cxn>
                  <a:cxn ang="0">
                    <a:pos x="372" y="260"/>
                  </a:cxn>
                  <a:cxn ang="0">
                    <a:pos x="345" y="255"/>
                  </a:cxn>
                  <a:cxn ang="0">
                    <a:pos x="294" y="226"/>
                  </a:cxn>
                  <a:cxn ang="0">
                    <a:pos x="282" y="222"/>
                  </a:cxn>
                  <a:cxn ang="0">
                    <a:pos x="256" y="227"/>
                  </a:cxn>
                  <a:cxn ang="0">
                    <a:pos x="221" y="214"/>
                  </a:cxn>
                  <a:cxn ang="0">
                    <a:pos x="195" y="203"/>
                  </a:cxn>
                  <a:cxn ang="0">
                    <a:pos x="175" y="195"/>
                  </a:cxn>
                  <a:cxn ang="0">
                    <a:pos x="148" y="172"/>
                  </a:cxn>
                  <a:cxn ang="0">
                    <a:pos x="148" y="150"/>
                  </a:cxn>
                  <a:cxn ang="0">
                    <a:pos x="102" y="101"/>
                  </a:cxn>
                  <a:cxn ang="0">
                    <a:pos x="82" y="68"/>
                  </a:cxn>
                  <a:cxn ang="0">
                    <a:pos x="62" y="53"/>
                  </a:cxn>
                  <a:cxn ang="0">
                    <a:pos x="49" y="22"/>
                  </a:cxn>
                  <a:cxn ang="0">
                    <a:pos x="28" y="19"/>
                  </a:cxn>
                  <a:cxn ang="0">
                    <a:pos x="49" y="53"/>
                  </a:cxn>
                  <a:cxn ang="0">
                    <a:pos x="73" y="95"/>
                  </a:cxn>
                  <a:cxn ang="0">
                    <a:pos x="96" y="130"/>
                  </a:cxn>
                  <a:cxn ang="0">
                    <a:pos x="86" y="127"/>
                  </a:cxn>
                  <a:cxn ang="0">
                    <a:pos x="65" y="109"/>
                  </a:cxn>
                  <a:cxn ang="0">
                    <a:pos x="52" y="84"/>
                  </a:cxn>
                  <a:cxn ang="0">
                    <a:pos x="40" y="69"/>
                  </a:cxn>
                  <a:cxn ang="0">
                    <a:pos x="11" y="24"/>
                  </a:cxn>
                  <a:cxn ang="0">
                    <a:pos x="0" y="0"/>
                  </a:cxn>
                  <a:cxn ang="0">
                    <a:pos x="76" y="16"/>
                  </a:cxn>
                  <a:cxn ang="0">
                    <a:pos x="113" y="10"/>
                  </a:cxn>
                  <a:cxn ang="0">
                    <a:pos x="152" y="29"/>
                  </a:cxn>
                  <a:cxn ang="0">
                    <a:pos x="188" y="38"/>
                  </a:cxn>
                  <a:cxn ang="0">
                    <a:pos x="249" y="90"/>
                  </a:cxn>
                  <a:cxn ang="0">
                    <a:pos x="247" y="86"/>
                  </a:cxn>
                </a:cxnLst>
                <a:rect l="0" t="0" r="r" b="b"/>
                <a:pathLst>
                  <a:path w="504" h="338">
                    <a:moveTo>
                      <a:pt x="248" y="91"/>
                    </a:moveTo>
                    <a:cubicBezTo>
                      <a:pt x="249" y="94"/>
                      <a:pt x="250" y="96"/>
                      <a:pt x="250" y="98"/>
                    </a:cubicBezTo>
                    <a:cubicBezTo>
                      <a:pt x="250" y="106"/>
                      <a:pt x="247" y="109"/>
                      <a:pt x="246" y="116"/>
                    </a:cubicBezTo>
                    <a:cubicBezTo>
                      <a:pt x="246" y="141"/>
                      <a:pt x="246" y="141"/>
                      <a:pt x="246" y="141"/>
                    </a:cubicBezTo>
                    <a:cubicBezTo>
                      <a:pt x="245" y="144"/>
                      <a:pt x="248" y="148"/>
                      <a:pt x="249" y="150"/>
                    </a:cubicBezTo>
                    <a:cubicBezTo>
                      <a:pt x="251" y="154"/>
                      <a:pt x="249" y="156"/>
                      <a:pt x="251" y="160"/>
                    </a:cubicBezTo>
                    <a:cubicBezTo>
                      <a:pt x="252" y="164"/>
                      <a:pt x="258" y="170"/>
                      <a:pt x="261" y="173"/>
                    </a:cubicBezTo>
                    <a:cubicBezTo>
                      <a:pt x="269" y="181"/>
                      <a:pt x="269" y="188"/>
                      <a:pt x="281" y="192"/>
                    </a:cubicBezTo>
                    <a:cubicBezTo>
                      <a:pt x="285" y="193"/>
                      <a:pt x="285" y="197"/>
                      <a:pt x="288" y="197"/>
                    </a:cubicBezTo>
                    <a:cubicBezTo>
                      <a:pt x="297" y="197"/>
                      <a:pt x="304" y="191"/>
                      <a:pt x="312" y="191"/>
                    </a:cubicBezTo>
                    <a:cubicBezTo>
                      <a:pt x="317" y="191"/>
                      <a:pt x="319" y="194"/>
                      <a:pt x="321" y="194"/>
                    </a:cubicBezTo>
                    <a:cubicBezTo>
                      <a:pt x="324" y="194"/>
                      <a:pt x="327" y="188"/>
                      <a:pt x="327" y="187"/>
                    </a:cubicBezTo>
                    <a:cubicBezTo>
                      <a:pt x="329" y="181"/>
                      <a:pt x="336" y="176"/>
                      <a:pt x="336" y="169"/>
                    </a:cubicBezTo>
                    <a:cubicBezTo>
                      <a:pt x="336" y="156"/>
                      <a:pt x="351" y="152"/>
                      <a:pt x="363" y="152"/>
                    </a:cubicBezTo>
                    <a:cubicBezTo>
                      <a:pt x="367" y="152"/>
                      <a:pt x="370" y="152"/>
                      <a:pt x="372" y="153"/>
                    </a:cubicBezTo>
                    <a:cubicBezTo>
                      <a:pt x="373" y="154"/>
                      <a:pt x="379" y="154"/>
                      <a:pt x="382" y="154"/>
                    </a:cubicBezTo>
                    <a:cubicBezTo>
                      <a:pt x="382" y="155"/>
                      <a:pt x="382" y="157"/>
                      <a:pt x="382" y="158"/>
                    </a:cubicBezTo>
                    <a:cubicBezTo>
                      <a:pt x="382" y="164"/>
                      <a:pt x="374" y="172"/>
                      <a:pt x="374" y="180"/>
                    </a:cubicBezTo>
                    <a:cubicBezTo>
                      <a:pt x="374" y="188"/>
                      <a:pt x="372" y="191"/>
                      <a:pt x="369" y="195"/>
                    </a:cubicBezTo>
                    <a:cubicBezTo>
                      <a:pt x="369" y="194"/>
                      <a:pt x="369" y="193"/>
                      <a:pt x="369" y="192"/>
                    </a:cubicBezTo>
                    <a:cubicBezTo>
                      <a:pt x="368" y="192"/>
                      <a:pt x="367" y="192"/>
                      <a:pt x="365" y="192"/>
                    </a:cubicBezTo>
                    <a:cubicBezTo>
                      <a:pt x="365" y="197"/>
                      <a:pt x="365" y="207"/>
                      <a:pt x="365" y="213"/>
                    </a:cubicBezTo>
                    <a:cubicBezTo>
                      <a:pt x="365" y="217"/>
                      <a:pt x="360" y="219"/>
                      <a:pt x="357" y="222"/>
                    </a:cubicBezTo>
                    <a:cubicBezTo>
                      <a:pt x="357" y="223"/>
                      <a:pt x="357" y="223"/>
                      <a:pt x="357" y="224"/>
                    </a:cubicBezTo>
                    <a:cubicBezTo>
                      <a:pt x="357" y="227"/>
                      <a:pt x="360" y="229"/>
                      <a:pt x="363" y="229"/>
                    </a:cubicBezTo>
                    <a:cubicBezTo>
                      <a:pt x="377" y="229"/>
                      <a:pt x="389" y="226"/>
                      <a:pt x="405" y="226"/>
                    </a:cubicBezTo>
                    <a:cubicBezTo>
                      <a:pt x="415" y="226"/>
                      <a:pt x="418" y="234"/>
                      <a:pt x="426" y="236"/>
                    </a:cubicBezTo>
                    <a:cubicBezTo>
                      <a:pt x="426" y="238"/>
                      <a:pt x="426" y="240"/>
                      <a:pt x="426" y="242"/>
                    </a:cubicBezTo>
                    <a:cubicBezTo>
                      <a:pt x="426" y="246"/>
                      <a:pt x="425" y="257"/>
                      <a:pt x="423" y="262"/>
                    </a:cubicBezTo>
                    <a:cubicBezTo>
                      <a:pt x="423" y="272"/>
                      <a:pt x="423" y="281"/>
                      <a:pt x="423" y="289"/>
                    </a:cubicBezTo>
                    <a:cubicBezTo>
                      <a:pt x="423" y="298"/>
                      <a:pt x="432" y="302"/>
                      <a:pt x="439" y="306"/>
                    </a:cubicBezTo>
                    <a:cubicBezTo>
                      <a:pt x="444" y="308"/>
                      <a:pt x="444" y="316"/>
                      <a:pt x="451" y="316"/>
                    </a:cubicBezTo>
                    <a:cubicBezTo>
                      <a:pt x="463" y="316"/>
                      <a:pt x="469" y="307"/>
                      <a:pt x="479" y="307"/>
                    </a:cubicBezTo>
                    <a:cubicBezTo>
                      <a:pt x="491" y="307"/>
                      <a:pt x="497" y="316"/>
                      <a:pt x="504" y="322"/>
                    </a:cubicBezTo>
                    <a:cubicBezTo>
                      <a:pt x="503" y="323"/>
                      <a:pt x="494" y="333"/>
                      <a:pt x="493" y="332"/>
                    </a:cubicBezTo>
                    <a:cubicBezTo>
                      <a:pt x="492" y="331"/>
                      <a:pt x="488" y="330"/>
                      <a:pt x="488" y="329"/>
                    </a:cubicBezTo>
                    <a:cubicBezTo>
                      <a:pt x="488" y="327"/>
                      <a:pt x="490" y="326"/>
                      <a:pt x="491" y="324"/>
                    </a:cubicBezTo>
                    <a:cubicBezTo>
                      <a:pt x="486" y="322"/>
                      <a:pt x="484" y="316"/>
                      <a:pt x="480" y="316"/>
                    </a:cubicBezTo>
                    <a:cubicBezTo>
                      <a:pt x="476" y="316"/>
                      <a:pt x="464" y="325"/>
                      <a:pt x="464" y="328"/>
                    </a:cubicBezTo>
                    <a:cubicBezTo>
                      <a:pt x="464" y="330"/>
                      <a:pt x="467" y="331"/>
                      <a:pt x="468" y="332"/>
                    </a:cubicBezTo>
                    <a:cubicBezTo>
                      <a:pt x="467" y="336"/>
                      <a:pt x="465" y="338"/>
                      <a:pt x="461" y="338"/>
                    </a:cubicBezTo>
                    <a:cubicBezTo>
                      <a:pt x="454" y="338"/>
                      <a:pt x="450" y="330"/>
                      <a:pt x="446" y="326"/>
                    </a:cubicBezTo>
                    <a:cubicBezTo>
                      <a:pt x="443" y="323"/>
                      <a:pt x="436" y="326"/>
                      <a:pt x="433" y="326"/>
                    </a:cubicBezTo>
                    <a:cubicBezTo>
                      <a:pt x="432" y="326"/>
                      <a:pt x="431" y="324"/>
                      <a:pt x="431" y="323"/>
                    </a:cubicBezTo>
                    <a:cubicBezTo>
                      <a:pt x="424" y="322"/>
                      <a:pt x="424" y="318"/>
                      <a:pt x="423" y="314"/>
                    </a:cubicBezTo>
                    <a:cubicBezTo>
                      <a:pt x="421" y="311"/>
                      <a:pt x="406" y="302"/>
                      <a:pt x="406" y="302"/>
                    </a:cubicBezTo>
                    <a:cubicBezTo>
                      <a:pt x="405" y="304"/>
                      <a:pt x="405" y="305"/>
                      <a:pt x="406" y="306"/>
                    </a:cubicBezTo>
                    <a:cubicBezTo>
                      <a:pt x="402" y="306"/>
                      <a:pt x="402" y="306"/>
                      <a:pt x="402" y="306"/>
                    </a:cubicBezTo>
                    <a:cubicBezTo>
                      <a:pt x="395" y="302"/>
                      <a:pt x="399" y="296"/>
                      <a:pt x="397" y="289"/>
                    </a:cubicBezTo>
                    <a:cubicBezTo>
                      <a:pt x="396" y="285"/>
                      <a:pt x="394" y="284"/>
                      <a:pt x="391" y="281"/>
                    </a:cubicBezTo>
                    <a:cubicBezTo>
                      <a:pt x="384" y="274"/>
                      <a:pt x="377" y="270"/>
                      <a:pt x="374" y="260"/>
                    </a:cubicBezTo>
                    <a:cubicBezTo>
                      <a:pt x="373" y="260"/>
                      <a:pt x="372" y="260"/>
                      <a:pt x="372" y="260"/>
                    </a:cubicBezTo>
                    <a:cubicBezTo>
                      <a:pt x="368" y="260"/>
                      <a:pt x="366" y="262"/>
                      <a:pt x="363" y="262"/>
                    </a:cubicBezTo>
                    <a:cubicBezTo>
                      <a:pt x="355" y="262"/>
                      <a:pt x="350" y="257"/>
                      <a:pt x="345" y="255"/>
                    </a:cubicBezTo>
                    <a:cubicBezTo>
                      <a:pt x="336" y="251"/>
                      <a:pt x="330" y="253"/>
                      <a:pt x="321" y="248"/>
                    </a:cubicBezTo>
                    <a:cubicBezTo>
                      <a:pt x="308" y="242"/>
                      <a:pt x="306" y="232"/>
                      <a:pt x="294" y="226"/>
                    </a:cubicBezTo>
                    <a:cubicBezTo>
                      <a:pt x="291" y="226"/>
                      <a:pt x="291" y="226"/>
                      <a:pt x="291" y="226"/>
                    </a:cubicBezTo>
                    <a:cubicBezTo>
                      <a:pt x="288" y="224"/>
                      <a:pt x="285" y="222"/>
                      <a:pt x="282" y="222"/>
                    </a:cubicBezTo>
                    <a:cubicBezTo>
                      <a:pt x="274" y="222"/>
                      <a:pt x="272" y="231"/>
                      <a:pt x="265" y="231"/>
                    </a:cubicBezTo>
                    <a:cubicBezTo>
                      <a:pt x="261" y="231"/>
                      <a:pt x="258" y="228"/>
                      <a:pt x="256" y="227"/>
                    </a:cubicBezTo>
                    <a:cubicBezTo>
                      <a:pt x="252" y="225"/>
                      <a:pt x="249" y="226"/>
                      <a:pt x="246" y="226"/>
                    </a:cubicBezTo>
                    <a:cubicBezTo>
                      <a:pt x="241" y="226"/>
                      <a:pt x="226" y="216"/>
                      <a:pt x="221" y="214"/>
                    </a:cubicBezTo>
                    <a:cubicBezTo>
                      <a:pt x="216" y="211"/>
                      <a:pt x="213" y="214"/>
                      <a:pt x="208" y="213"/>
                    </a:cubicBezTo>
                    <a:cubicBezTo>
                      <a:pt x="202" y="211"/>
                      <a:pt x="201" y="206"/>
                      <a:pt x="195" y="203"/>
                    </a:cubicBezTo>
                    <a:cubicBezTo>
                      <a:pt x="189" y="200"/>
                      <a:pt x="186" y="201"/>
                      <a:pt x="180" y="198"/>
                    </a:cubicBezTo>
                    <a:cubicBezTo>
                      <a:pt x="177" y="197"/>
                      <a:pt x="177" y="196"/>
                      <a:pt x="175" y="195"/>
                    </a:cubicBezTo>
                    <a:cubicBezTo>
                      <a:pt x="170" y="190"/>
                      <a:pt x="156" y="187"/>
                      <a:pt x="155" y="181"/>
                    </a:cubicBezTo>
                    <a:cubicBezTo>
                      <a:pt x="151" y="181"/>
                      <a:pt x="148" y="176"/>
                      <a:pt x="148" y="172"/>
                    </a:cubicBezTo>
                    <a:cubicBezTo>
                      <a:pt x="148" y="167"/>
                      <a:pt x="153" y="165"/>
                      <a:pt x="153" y="160"/>
                    </a:cubicBezTo>
                    <a:cubicBezTo>
                      <a:pt x="153" y="154"/>
                      <a:pt x="149" y="153"/>
                      <a:pt x="148" y="150"/>
                    </a:cubicBezTo>
                    <a:cubicBezTo>
                      <a:pt x="143" y="134"/>
                      <a:pt x="128" y="121"/>
                      <a:pt x="118" y="111"/>
                    </a:cubicBezTo>
                    <a:cubicBezTo>
                      <a:pt x="114" y="107"/>
                      <a:pt x="107" y="105"/>
                      <a:pt x="102" y="101"/>
                    </a:cubicBezTo>
                    <a:cubicBezTo>
                      <a:pt x="99" y="97"/>
                      <a:pt x="102" y="93"/>
                      <a:pt x="100" y="88"/>
                    </a:cubicBezTo>
                    <a:cubicBezTo>
                      <a:pt x="96" y="80"/>
                      <a:pt x="82" y="79"/>
                      <a:pt x="82" y="68"/>
                    </a:cubicBezTo>
                    <a:cubicBezTo>
                      <a:pt x="78" y="68"/>
                      <a:pt x="79" y="67"/>
                      <a:pt x="77" y="68"/>
                    </a:cubicBezTo>
                    <a:cubicBezTo>
                      <a:pt x="72" y="63"/>
                      <a:pt x="67" y="58"/>
                      <a:pt x="62" y="53"/>
                    </a:cubicBezTo>
                    <a:cubicBezTo>
                      <a:pt x="58" y="49"/>
                      <a:pt x="60" y="42"/>
                      <a:pt x="56" y="38"/>
                    </a:cubicBezTo>
                    <a:cubicBezTo>
                      <a:pt x="52" y="34"/>
                      <a:pt x="53" y="24"/>
                      <a:pt x="49" y="22"/>
                    </a:cubicBezTo>
                    <a:cubicBezTo>
                      <a:pt x="42" y="19"/>
                      <a:pt x="35" y="19"/>
                      <a:pt x="29" y="13"/>
                    </a:cubicBezTo>
                    <a:cubicBezTo>
                      <a:pt x="27" y="15"/>
                      <a:pt x="28" y="18"/>
                      <a:pt x="28" y="19"/>
                    </a:cubicBezTo>
                    <a:cubicBezTo>
                      <a:pt x="28" y="28"/>
                      <a:pt x="32" y="34"/>
                      <a:pt x="36" y="41"/>
                    </a:cubicBezTo>
                    <a:cubicBezTo>
                      <a:pt x="39" y="48"/>
                      <a:pt x="45" y="48"/>
                      <a:pt x="49" y="53"/>
                    </a:cubicBezTo>
                    <a:cubicBezTo>
                      <a:pt x="55" y="59"/>
                      <a:pt x="56" y="63"/>
                      <a:pt x="58" y="71"/>
                    </a:cubicBezTo>
                    <a:cubicBezTo>
                      <a:pt x="61" y="81"/>
                      <a:pt x="70" y="86"/>
                      <a:pt x="73" y="95"/>
                    </a:cubicBezTo>
                    <a:cubicBezTo>
                      <a:pt x="77" y="106"/>
                      <a:pt x="80" y="117"/>
                      <a:pt x="87" y="122"/>
                    </a:cubicBezTo>
                    <a:cubicBezTo>
                      <a:pt x="91" y="119"/>
                      <a:pt x="96" y="126"/>
                      <a:pt x="96" y="130"/>
                    </a:cubicBezTo>
                    <a:cubicBezTo>
                      <a:pt x="96" y="132"/>
                      <a:pt x="95" y="136"/>
                      <a:pt x="93" y="136"/>
                    </a:cubicBezTo>
                    <a:cubicBezTo>
                      <a:pt x="92" y="136"/>
                      <a:pt x="86" y="129"/>
                      <a:pt x="86" y="127"/>
                    </a:cubicBezTo>
                    <a:cubicBezTo>
                      <a:pt x="78" y="127"/>
                      <a:pt x="74" y="117"/>
                      <a:pt x="69" y="113"/>
                    </a:cubicBezTo>
                    <a:cubicBezTo>
                      <a:pt x="66" y="112"/>
                      <a:pt x="66" y="112"/>
                      <a:pt x="65" y="109"/>
                    </a:cubicBezTo>
                    <a:cubicBezTo>
                      <a:pt x="65" y="98"/>
                      <a:pt x="65" y="98"/>
                      <a:pt x="65" y="98"/>
                    </a:cubicBezTo>
                    <a:cubicBezTo>
                      <a:pt x="60" y="93"/>
                      <a:pt x="56" y="88"/>
                      <a:pt x="52" y="84"/>
                    </a:cubicBezTo>
                    <a:cubicBezTo>
                      <a:pt x="46" y="78"/>
                      <a:pt x="36" y="79"/>
                      <a:pt x="31" y="72"/>
                    </a:cubicBezTo>
                    <a:cubicBezTo>
                      <a:pt x="34" y="72"/>
                      <a:pt x="44" y="74"/>
                      <a:pt x="40" y="69"/>
                    </a:cubicBezTo>
                    <a:cubicBezTo>
                      <a:pt x="34" y="59"/>
                      <a:pt x="26" y="50"/>
                      <a:pt x="19" y="45"/>
                    </a:cubicBezTo>
                    <a:cubicBezTo>
                      <a:pt x="14" y="41"/>
                      <a:pt x="14" y="29"/>
                      <a:pt x="11" y="24"/>
                    </a:cubicBezTo>
                    <a:cubicBezTo>
                      <a:pt x="7" y="16"/>
                      <a:pt x="3" y="13"/>
                      <a:pt x="0" y="3"/>
                    </a:cubicBezTo>
                    <a:cubicBezTo>
                      <a:pt x="0" y="0"/>
                      <a:pt x="0" y="0"/>
                      <a:pt x="0" y="0"/>
                    </a:cubicBezTo>
                    <a:cubicBezTo>
                      <a:pt x="29" y="0"/>
                      <a:pt x="29" y="0"/>
                      <a:pt x="29" y="0"/>
                    </a:cubicBezTo>
                    <a:cubicBezTo>
                      <a:pt x="76" y="16"/>
                      <a:pt x="76" y="16"/>
                      <a:pt x="76" y="16"/>
                    </a:cubicBezTo>
                    <a:cubicBezTo>
                      <a:pt x="113" y="16"/>
                      <a:pt x="113" y="16"/>
                      <a:pt x="113" y="16"/>
                    </a:cubicBezTo>
                    <a:cubicBezTo>
                      <a:pt x="113" y="10"/>
                      <a:pt x="113" y="10"/>
                      <a:pt x="113" y="10"/>
                    </a:cubicBezTo>
                    <a:cubicBezTo>
                      <a:pt x="121" y="10"/>
                      <a:pt x="121" y="10"/>
                      <a:pt x="121" y="10"/>
                    </a:cubicBezTo>
                    <a:cubicBezTo>
                      <a:pt x="136" y="14"/>
                      <a:pt x="145" y="16"/>
                      <a:pt x="152" y="29"/>
                    </a:cubicBezTo>
                    <a:cubicBezTo>
                      <a:pt x="156" y="35"/>
                      <a:pt x="163" y="50"/>
                      <a:pt x="172" y="50"/>
                    </a:cubicBezTo>
                    <a:cubicBezTo>
                      <a:pt x="181" y="50"/>
                      <a:pt x="178" y="38"/>
                      <a:pt x="188" y="38"/>
                    </a:cubicBezTo>
                    <a:cubicBezTo>
                      <a:pt x="214" y="38"/>
                      <a:pt x="213" y="70"/>
                      <a:pt x="227" y="84"/>
                    </a:cubicBezTo>
                    <a:cubicBezTo>
                      <a:pt x="231" y="87"/>
                      <a:pt x="242" y="90"/>
                      <a:pt x="249" y="90"/>
                    </a:cubicBezTo>
                    <a:cubicBezTo>
                      <a:pt x="249" y="89"/>
                      <a:pt x="247" y="87"/>
                      <a:pt x="247" y="86"/>
                    </a:cubicBezTo>
                    <a:cubicBezTo>
                      <a:pt x="247" y="86"/>
                      <a:pt x="247" y="86"/>
                      <a:pt x="247" y="86"/>
                    </a:cubicBezTo>
                    <a:lnTo>
                      <a:pt x="248" y="91"/>
                    </a:lnTo>
                    <a:close/>
                  </a:path>
                </a:pathLst>
              </a:custGeom>
              <a:grpFill/>
              <a:ln w="9525">
                <a:noFill/>
                <a:round/>
              </a:ln>
            </p:spPr>
            <p:txBody>
              <a:bodyPr vert="horz" wrap="square" lIns="121920" tIns="60960" rIns="121920" bIns="60960" numCol="1" anchor="t" anchorCtr="0" compatLnSpc="1"/>
              <a:lstStyle/>
              <a:p>
                <a:endParaRPr lang="en-US" sz="3555"/>
              </a:p>
            </p:txBody>
          </p:sp>
          <p:sp>
            <p:nvSpPr>
              <p:cNvPr id="258" name="Freeform 93"/>
              <p:cNvSpPr/>
              <p:nvPr/>
            </p:nvSpPr>
            <p:spPr bwMode="auto">
              <a:xfrm>
                <a:off x="3016250" y="1895475"/>
                <a:ext cx="20638" cy="9525"/>
              </a:xfrm>
              <a:custGeom>
                <a:avLst/>
                <a:gdLst/>
                <a:ahLst/>
                <a:cxnLst>
                  <a:cxn ang="0">
                    <a:pos x="0" y="0"/>
                  </a:cxn>
                  <a:cxn ang="0">
                    <a:pos x="15" y="7"/>
                  </a:cxn>
                  <a:cxn ang="0">
                    <a:pos x="12" y="7"/>
                  </a:cxn>
                  <a:cxn ang="0">
                    <a:pos x="0" y="3"/>
                  </a:cxn>
                  <a:cxn ang="0">
                    <a:pos x="0" y="0"/>
                  </a:cxn>
                </a:cxnLst>
                <a:rect l="0" t="0" r="r" b="b"/>
                <a:pathLst>
                  <a:path w="15" h="8">
                    <a:moveTo>
                      <a:pt x="0" y="0"/>
                    </a:moveTo>
                    <a:cubicBezTo>
                      <a:pt x="7" y="0"/>
                      <a:pt x="15" y="1"/>
                      <a:pt x="15" y="7"/>
                    </a:cubicBezTo>
                    <a:cubicBezTo>
                      <a:pt x="15" y="8"/>
                      <a:pt x="13" y="7"/>
                      <a:pt x="12" y="7"/>
                    </a:cubicBezTo>
                    <a:cubicBezTo>
                      <a:pt x="8" y="7"/>
                      <a:pt x="2" y="5"/>
                      <a:pt x="0" y="3"/>
                    </a:cubicBezTo>
                    <a:cubicBezTo>
                      <a:pt x="0" y="2"/>
                      <a:pt x="0" y="1"/>
                      <a:pt x="0"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59" name="Freeform 94"/>
              <p:cNvSpPr/>
              <p:nvPr/>
            </p:nvSpPr>
            <p:spPr bwMode="auto">
              <a:xfrm>
                <a:off x="2239963" y="1951038"/>
                <a:ext cx="79375" cy="50800"/>
              </a:xfrm>
              <a:custGeom>
                <a:avLst/>
                <a:gdLst/>
                <a:ahLst/>
                <a:cxnLst>
                  <a:cxn ang="0">
                    <a:pos x="0" y="2"/>
                  </a:cxn>
                  <a:cxn ang="0">
                    <a:pos x="6" y="0"/>
                  </a:cxn>
                  <a:cxn ang="0">
                    <a:pos x="18" y="6"/>
                  </a:cxn>
                  <a:cxn ang="0">
                    <a:pos x="59" y="34"/>
                  </a:cxn>
                  <a:cxn ang="0">
                    <a:pos x="59" y="38"/>
                  </a:cxn>
                  <a:cxn ang="0">
                    <a:pos x="55" y="38"/>
                  </a:cxn>
                  <a:cxn ang="0">
                    <a:pos x="22" y="22"/>
                  </a:cxn>
                  <a:cxn ang="0">
                    <a:pos x="27" y="17"/>
                  </a:cxn>
                  <a:cxn ang="0">
                    <a:pos x="4" y="8"/>
                  </a:cxn>
                  <a:cxn ang="0">
                    <a:pos x="8" y="4"/>
                  </a:cxn>
                  <a:cxn ang="0">
                    <a:pos x="2" y="2"/>
                  </a:cxn>
                  <a:cxn ang="0">
                    <a:pos x="0" y="2"/>
                  </a:cxn>
                </a:cxnLst>
                <a:rect l="0" t="0" r="r" b="b"/>
                <a:pathLst>
                  <a:path w="59" h="38">
                    <a:moveTo>
                      <a:pt x="0" y="2"/>
                    </a:moveTo>
                    <a:cubicBezTo>
                      <a:pt x="2" y="1"/>
                      <a:pt x="4" y="0"/>
                      <a:pt x="6" y="0"/>
                    </a:cubicBezTo>
                    <a:cubicBezTo>
                      <a:pt x="11" y="0"/>
                      <a:pt x="15" y="5"/>
                      <a:pt x="18" y="6"/>
                    </a:cubicBezTo>
                    <a:cubicBezTo>
                      <a:pt x="37" y="12"/>
                      <a:pt x="48" y="23"/>
                      <a:pt x="59" y="34"/>
                    </a:cubicBezTo>
                    <a:cubicBezTo>
                      <a:pt x="59" y="38"/>
                      <a:pt x="59" y="38"/>
                      <a:pt x="59" y="38"/>
                    </a:cubicBezTo>
                    <a:cubicBezTo>
                      <a:pt x="58" y="38"/>
                      <a:pt x="56" y="38"/>
                      <a:pt x="55" y="38"/>
                    </a:cubicBezTo>
                    <a:cubicBezTo>
                      <a:pt x="45" y="38"/>
                      <a:pt x="29" y="26"/>
                      <a:pt x="22" y="22"/>
                    </a:cubicBezTo>
                    <a:cubicBezTo>
                      <a:pt x="23" y="19"/>
                      <a:pt x="25" y="19"/>
                      <a:pt x="27" y="17"/>
                    </a:cubicBezTo>
                    <a:cubicBezTo>
                      <a:pt x="18" y="17"/>
                      <a:pt x="6" y="13"/>
                      <a:pt x="4" y="8"/>
                    </a:cubicBezTo>
                    <a:cubicBezTo>
                      <a:pt x="6" y="7"/>
                      <a:pt x="8" y="5"/>
                      <a:pt x="8" y="4"/>
                    </a:cubicBezTo>
                    <a:cubicBezTo>
                      <a:pt x="6" y="3"/>
                      <a:pt x="2" y="2"/>
                      <a:pt x="2" y="2"/>
                    </a:cubicBezTo>
                    <a:lnTo>
                      <a:pt x="0" y="2"/>
                    </a:lnTo>
                    <a:close/>
                  </a:path>
                </a:pathLst>
              </a:custGeom>
              <a:grpFill/>
              <a:ln w="9525">
                <a:noFill/>
                <a:round/>
              </a:ln>
            </p:spPr>
            <p:txBody>
              <a:bodyPr vert="horz" wrap="square" lIns="121920" tIns="60960" rIns="121920" bIns="60960" numCol="1" anchor="t" anchorCtr="0" compatLnSpc="1"/>
              <a:lstStyle/>
              <a:p>
                <a:endParaRPr lang="en-US" sz="3555"/>
              </a:p>
            </p:txBody>
          </p:sp>
          <p:sp>
            <p:nvSpPr>
              <p:cNvPr id="260" name="Freeform 95"/>
              <p:cNvSpPr/>
              <p:nvPr/>
            </p:nvSpPr>
            <p:spPr bwMode="auto">
              <a:xfrm>
                <a:off x="2162175" y="1876425"/>
                <a:ext cx="28575" cy="39688"/>
              </a:xfrm>
              <a:custGeom>
                <a:avLst/>
                <a:gdLst/>
                <a:ahLst/>
                <a:cxnLst>
                  <a:cxn ang="0">
                    <a:pos x="5" y="12"/>
                  </a:cxn>
                  <a:cxn ang="0">
                    <a:pos x="0" y="4"/>
                  </a:cxn>
                  <a:cxn ang="0">
                    <a:pos x="0" y="0"/>
                  </a:cxn>
                  <a:cxn ang="0">
                    <a:pos x="10" y="3"/>
                  </a:cxn>
                  <a:cxn ang="0">
                    <a:pos x="7" y="8"/>
                  </a:cxn>
                  <a:cxn ang="0">
                    <a:pos x="13" y="3"/>
                  </a:cxn>
                  <a:cxn ang="0">
                    <a:pos x="13" y="12"/>
                  </a:cxn>
                  <a:cxn ang="0">
                    <a:pos x="15" y="18"/>
                  </a:cxn>
                  <a:cxn ang="0">
                    <a:pos x="13" y="22"/>
                  </a:cxn>
                  <a:cxn ang="0">
                    <a:pos x="17" y="30"/>
                  </a:cxn>
                  <a:cxn ang="0">
                    <a:pos x="10" y="22"/>
                  </a:cxn>
                  <a:cxn ang="0">
                    <a:pos x="12" y="17"/>
                  </a:cxn>
                  <a:cxn ang="0">
                    <a:pos x="5" y="12"/>
                  </a:cxn>
                </a:cxnLst>
                <a:rect l="0" t="0" r="r" b="b"/>
                <a:pathLst>
                  <a:path w="21" h="30">
                    <a:moveTo>
                      <a:pt x="5" y="12"/>
                    </a:moveTo>
                    <a:cubicBezTo>
                      <a:pt x="3" y="12"/>
                      <a:pt x="2" y="6"/>
                      <a:pt x="0" y="4"/>
                    </a:cubicBezTo>
                    <a:cubicBezTo>
                      <a:pt x="0" y="0"/>
                      <a:pt x="0" y="0"/>
                      <a:pt x="0" y="0"/>
                    </a:cubicBezTo>
                    <a:cubicBezTo>
                      <a:pt x="4" y="0"/>
                      <a:pt x="6" y="3"/>
                      <a:pt x="10" y="3"/>
                    </a:cubicBezTo>
                    <a:cubicBezTo>
                      <a:pt x="10" y="4"/>
                      <a:pt x="5" y="8"/>
                      <a:pt x="7" y="8"/>
                    </a:cubicBezTo>
                    <a:cubicBezTo>
                      <a:pt x="10" y="8"/>
                      <a:pt x="12" y="5"/>
                      <a:pt x="13" y="3"/>
                    </a:cubicBezTo>
                    <a:cubicBezTo>
                      <a:pt x="14" y="5"/>
                      <a:pt x="13" y="8"/>
                      <a:pt x="13" y="12"/>
                    </a:cubicBezTo>
                    <a:cubicBezTo>
                      <a:pt x="13" y="15"/>
                      <a:pt x="15" y="15"/>
                      <a:pt x="15" y="18"/>
                    </a:cubicBezTo>
                    <a:cubicBezTo>
                      <a:pt x="15" y="19"/>
                      <a:pt x="13" y="20"/>
                      <a:pt x="13" y="22"/>
                    </a:cubicBezTo>
                    <a:cubicBezTo>
                      <a:pt x="13" y="24"/>
                      <a:pt x="21" y="30"/>
                      <a:pt x="17" y="30"/>
                    </a:cubicBezTo>
                    <a:cubicBezTo>
                      <a:pt x="13" y="30"/>
                      <a:pt x="10" y="26"/>
                      <a:pt x="10" y="22"/>
                    </a:cubicBezTo>
                    <a:cubicBezTo>
                      <a:pt x="10" y="19"/>
                      <a:pt x="12" y="18"/>
                      <a:pt x="12" y="17"/>
                    </a:cubicBezTo>
                    <a:cubicBezTo>
                      <a:pt x="9" y="16"/>
                      <a:pt x="8" y="12"/>
                      <a:pt x="5" y="12"/>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61" name="Freeform 96"/>
              <p:cNvSpPr/>
              <p:nvPr/>
            </p:nvSpPr>
            <p:spPr bwMode="auto">
              <a:xfrm>
                <a:off x="1803400" y="1787525"/>
                <a:ext cx="34925" cy="23813"/>
              </a:xfrm>
              <a:custGeom>
                <a:avLst/>
                <a:gdLst/>
                <a:ahLst/>
                <a:cxnLst>
                  <a:cxn ang="0">
                    <a:pos x="21" y="0"/>
                  </a:cxn>
                  <a:cxn ang="0">
                    <a:pos x="27" y="0"/>
                  </a:cxn>
                  <a:cxn ang="0">
                    <a:pos x="27" y="6"/>
                  </a:cxn>
                  <a:cxn ang="0">
                    <a:pos x="10" y="18"/>
                  </a:cxn>
                  <a:cxn ang="0">
                    <a:pos x="0" y="12"/>
                  </a:cxn>
                  <a:cxn ang="0">
                    <a:pos x="0" y="7"/>
                  </a:cxn>
                  <a:cxn ang="0">
                    <a:pos x="21" y="0"/>
                  </a:cxn>
                </a:cxnLst>
                <a:rect l="0" t="0" r="r" b="b"/>
                <a:pathLst>
                  <a:path w="27" h="18">
                    <a:moveTo>
                      <a:pt x="21" y="0"/>
                    </a:moveTo>
                    <a:cubicBezTo>
                      <a:pt x="25" y="0"/>
                      <a:pt x="25" y="0"/>
                      <a:pt x="27" y="0"/>
                    </a:cubicBezTo>
                    <a:cubicBezTo>
                      <a:pt x="27" y="6"/>
                      <a:pt x="27" y="6"/>
                      <a:pt x="27" y="6"/>
                    </a:cubicBezTo>
                    <a:cubicBezTo>
                      <a:pt x="19" y="10"/>
                      <a:pt x="16" y="13"/>
                      <a:pt x="10" y="18"/>
                    </a:cubicBezTo>
                    <a:cubicBezTo>
                      <a:pt x="6" y="15"/>
                      <a:pt x="3" y="15"/>
                      <a:pt x="0" y="12"/>
                    </a:cubicBezTo>
                    <a:cubicBezTo>
                      <a:pt x="0" y="7"/>
                      <a:pt x="0" y="7"/>
                      <a:pt x="0" y="7"/>
                    </a:cubicBezTo>
                    <a:cubicBezTo>
                      <a:pt x="8" y="5"/>
                      <a:pt x="14" y="0"/>
                      <a:pt x="21"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62" name="Freeform 97"/>
              <p:cNvSpPr/>
              <p:nvPr/>
            </p:nvSpPr>
            <p:spPr bwMode="auto">
              <a:xfrm>
                <a:off x="3311525" y="1963738"/>
                <a:ext cx="42863" cy="22225"/>
              </a:xfrm>
              <a:custGeom>
                <a:avLst/>
                <a:gdLst/>
                <a:ahLst/>
                <a:cxnLst>
                  <a:cxn ang="0">
                    <a:pos x="26" y="17"/>
                  </a:cxn>
                  <a:cxn ang="0">
                    <a:pos x="32" y="14"/>
                  </a:cxn>
                  <a:cxn ang="0">
                    <a:pos x="0" y="3"/>
                  </a:cxn>
                  <a:cxn ang="0">
                    <a:pos x="26" y="17"/>
                  </a:cxn>
                </a:cxnLst>
                <a:rect l="0" t="0" r="r" b="b"/>
                <a:pathLst>
                  <a:path w="32" h="17">
                    <a:moveTo>
                      <a:pt x="26" y="17"/>
                    </a:moveTo>
                    <a:cubicBezTo>
                      <a:pt x="29" y="17"/>
                      <a:pt x="30" y="16"/>
                      <a:pt x="32" y="14"/>
                    </a:cubicBezTo>
                    <a:cubicBezTo>
                      <a:pt x="22" y="9"/>
                      <a:pt x="14" y="0"/>
                      <a:pt x="0" y="3"/>
                    </a:cubicBezTo>
                    <a:cubicBezTo>
                      <a:pt x="6" y="7"/>
                      <a:pt x="18" y="17"/>
                      <a:pt x="26" y="17"/>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63" name="Freeform 98"/>
              <p:cNvSpPr/>
              <p:nvPr/>
            </p:nvSpPr>
            <p:spPr bwMode="auto">
              <a:xfrm>
                <a:off x="3314700" y="2030413"/>
                <a:ext cx="31750" cy="20638"/>
              </a:xfrm>
              <a:custGeom>
                <a:avLst/>
                <a:gdLst/>
                <a:ahLst/>
                <a:cxnLst>
                  <a:cxn ang="0">
                    <a:pos x="1" y="0"/>
                  </a:cxn>
                  <a:cxn ang="0">
                    <a:pos x="11" y="7"/>
                  </a:cxn>
                  <a:cxn ang="0">
                    <a:pos x="24" y="7"/>
                  </a:cxn>
                  <a:cxn ang="0">
                    <a:pos x="24" y="10"/>
                  </a:cxn>
                  <a:cxn ang="0">
                    <a:pos x="19" y="15"/>
                  </a:cxn>
                  <a:cxn ang="0">
                    <a:pos x="0" y="3"/>
                  </a:cxn>
                  <a:cxn ang="0">
                    <a:pos x="1" y="0"/>
                  </a:cxn>
                </a:cxnLst>
                <a:rect l="0" t="0" r="r" b="b"/>
                <a:pathLst>
                  <a:path w="24" h="15">
                    <a:moveTo>
                      <a:pt x="1" y="0"/>
                    </a:moveTo>
                    <a:cubicBezTo>
                      <a:pt x="4" y="4"/>
                      <a:pt x="7" y="6"/>
                      <a:pt x="11" y="7"/>
                    </a:cubicBezTo>
                    <a:cubicBezTo>
                      <a:pt x="24" y="7"/>
                      <a:pt x="24" y="7"/>
                      <a:pt x="24" y="7"/>
                    </a:cubicBezTo>
                    <a:cubicBezTo>
                      <a:pt x="24" y="8"/>
                      <a:pt x="24" y="9"/>
                      <a:pt x="24" y="10"/>
                    </a:cubicBezTo>
                    <a:cubicBezTo>
                      <a:pt x="24" y="12"/>
                      <a:pt x="20" y="15"/>
                      <a:pt x="19" y="15"/>
                    </a:cubicBezTo>
                    <a:cubicBezTo>
                      <a:pt x="16" y="15"/>
                      <a:pt x="0" y="6"/>
                      <a:pt x="0" y="3"/>
                    </a:cubicBezTo>
                    <a:cubicBezTo>
                      <a:pt x="0" y="2"/>
                      <a:pt x="0" y="0"/>
                      <a:pt x="1"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64" name="Freeform 99"/>
              <p:cNvSpPr/>
              <p:nvPr/>
            </p:nvSpPr>
            <p:spPr bwMode="auto">
              <a:xfrm>
                <a:off x="3362325" y="2030413"/>
                <a:ext cx="22225" cy="26988"/>
              </a:xfrm>
              <a:custGeom>
                <a:avLst/>
                <a:gdLst/>
                <a:ahLst/>
                <a:cxnLst>
                  <a:cxn ang="0">
                    <a:pos x="17" y="12"/>
                  </a:cxn>
                  <a:cxn ang="0">
                    <a:pos x="17" y="15"/>
                  </a:cxn>
                  <a:cxn ang="0">
                    <a:pos x="7" y="20"/>
                  </a:cxn>
                  <a:cxn ang="0">
                    <a:pos x="0" y="15"/>
                  </a:cxn>
                  <a:cxn ang="0">
                    <a:pos x="10" y="0"/>
                  </a:cxn>
                  <a:cxn ang="0">
                    <a:pos x="14" y="5"/>
                  </a:cxn>
                  <a:cxn ang="0">
                    <a:pos x="17" y="12"/>
                  </a:cxn>
                </a:cxnLst>
                <a:rect l="0" t="0" r="r" b="b"/>
                <a:pathLst>
                  <a:path w="17" h="20">
                    <a:moveTo>
                      <a:pt x="17" y="12"/>
                    </a:moveTo>
                    <a:cubicBezTo>
                      <a:pt x="17" y="12"/>
                      <a:pt x="17" y="14"/>
                      <a:pt x="17" y="15"/>
                    </a:cubicBezTo>
                    <a:cubicBezTo>
                      <a:pt x="17" y="18"/>
                      <a:pt x="12" y="20"/>
                      <a:pt x="7" y="20"/>
                    </a:cubicBezTo>
                    <a:cubicBezTo>
                      <a:pt x="3" y="20"/>
                      <a:pt x="0" y="18"/>
                      <a:pt x="0" y="15"/>
                    </a:cubicBezTo>
                    <a:cubicBezTo>
                      <a:pt x="0" y="13"/>
                      <a:pt x="6" y="2"/>
                      <a:pt x="10" y="0"/>
                    </a:cubicBezTo>
                    <a:cubicBezTo>
                      <a:pt x="11" y="2"/>
                      <a:pt x="14" y="3"/>
                      <a:pt x="14" y="5"/>
                    </a:cubicBezTo>
                    <a:cubicBezTo>
                      <a:pt x="14" y="9"/>
                      <a:pt x="7" y="12"/>
                      <a:pt x="17" y="12"/>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65" name="Freeform 100"/>
              <p:cNvSpPr/>
              <p:nvPr/>
            </p:nvSpPr>
            <p:spPr bwMode="auto">
              <a:xfrm>
                <a:off x="1593850" y="1724025"/>
                <a:ext cx="26988" cy="12700"/>
              </a:xfrm>
              <a:custGeom>
                <a:avLst/>
                <a:gdLst/>
                <a:ahLst/>
                <a:cxnLst>
                  <a:cxn ang="0">
                    <a:pos x="6" y="4"/>
                  </a:cxn>
                  <a:cxn ang="0">
                    <a:pos x="13" y="1"/>
                  </a:cxn>
                  <a:cxn ang="0">
                    <a:pos x="20" y="9"/>
                  </a:cxn>
                  <a:cxn ang="0">
                    <a:pos x="5" y="9"/>
                  </a:cxn>
                  <a:cxn ang="0">
                    <a:pos x="0" y="4"/>
                  </a:cxn>
                  <a:cxn ang="0">
                    <a:pos x="6" y="4"/>
                  </a:cxn>
                </a:cxnLst>
                <a:rect l="0" t="0" r="r" b="b"/>
                <a:pathLst>
                  <a:path w="20" h="9">
                    <a:moveTo>
                      <a:pt x="6" y="4"/>
                    </a:moveTo>
                    <a:cubicBezTo>
                      <a:pt x="8" y="0"/>
                      <a:pt x="10" y="1"/>
                      <a:pt x="13" y="1"/>
                    </a:cubicBezTo>
                    <a:cubicBezTo>
                      <a:pt x="18" y="1"/>
                      <a:pt x="19" y="4"/>
                      <a:pt x="20" y="9"/>
                    </a:cubicBezTo>
                    <a:cubicBezTo>
                      <a:pt x="5" y="9"/>
                      <a:pt x="5" y="9"/>
                      <a:pt x="5" y="9"/>
                    </a:cubicBezTo>
                    <a:cubicBezTo>
                      <a:pt x="3" y="7"/>
                      <a:pt x="1" y="6"/>
                      <a:pt x="0" y="4"/>
                    </a:cubicBezTo>
                    <a:lnTo>
                      <a:pt x="6" y="4"/>
                    </a:lnTo>
                    <a:close/>
                  </a:path>
                </a:pathLst>
              </a:custGeom>
              <a:grpFill/>
              <a:ln w="9525">
                <a:noFill/>
                <a:round/>
              </a:ln>
            </p:spPr>
            <p:txBody>
              <a:bodyPr vert="horz" wrap="square" lIns="121920" tIns="60960" rIns="121920" bIns="60960" numCol="1" anchor="t" anchorCtr="0" compatLnSpc="1"/>
              <a:lstStyle/>
              <a:p>
                <a:endParaRPr lang="en-US" sz="3555"/>
              </a:p>
            </p:txBody>
          </p:sp>
        </p:grpSp>
        <p:grpSp>
          <p:nvGrpSpPr>
            <p:cNvPr id="98" name="Group 178"/>
            <p:cNvGrpSpPr/>
            <p:nvPr/>
          </p:nvGrpSpPr>
          <p:grpSpPr>
            <a:xfrm>
              <a:off x="3103551" y="1256798"/>
              <a:ext cx="669405" cy="1125467"/>
              <a:chOff x="4219575" y="1089025"/>
              <a:chExt cx="687388" cy="1155701"/>
            </a:xfrm>
            <a:grpFill/>
          </p:grpSpPr>
          <p:sp>
            <p:nvSpPr>
              <p:cNvPr id="188" name="Freeform 36"/>
              <p:cNvSpPr/>
              <p:nvPr/>
            </p:nvSpPr>
            <p:spPr bwMode="auto">
              <a:xfrm>
                <a:off x="4568825" y="1816100"/>
                <a:ext cx="26988" cy="39688"/>
              </a:xfrm>
              <a:custGeom>
                <a:avLst/>
                <a:gdLst/>
                <a:ahLst/>
                <a:cxnLst>
                  <a:cxn ang="0">
                    <a:pos x="3" y="27"/>
                  </a:cxn>
                  <a:cxn ang="0">
                    <a:pos x="9" y="21"/>
                  </a:cxn>
                  <a:cxn ang="0">
                    <a:pos x="0" y="14"/>
                  </a:cxn>
                  <a:cxn ang="0">
                    <a:pos x="9" y="0"/>
                  </a:cxn>
                  <a:cxn ang="0">
                    <a:pos x="20" y="12"/>
                  </a:cxn>
                  <a:cxn ang="0">
                    <a:pos x="6" y="30"/>
                  </a:cxn>
                  <a:cxn ang="0">
                    <a:pos x="0" y="27"/>
                  </a:cxn>
                  <a:cxn ang="0">
                    <a:pos x="2" y="25"/>
                  </a:cxn>
                  <a:cxn ang="0">
                    <a:pos x="3" y="27"/>
                  </a:cxn>
                </a:cxnLst>
                <a:rect l="0" t="0" r="r" b="b"/>
                <a:pathLst>
                  <a:path w="20" h="30">
                    <a:moveTo>
                      <a:pt x="3" y="27"/>
                    </a:moveTo>
                    <a:cubicBezTo>
                      <a:pt x="6" y="26"/>
                      <a:pt x="9" y="23"/>
                      <a:pt x="9" y="21"/>
                    </a:cubicBezTo>
                    <a:cubicBezTo>
                      <a:pt x="5" y="20"/>
                      <a:pt x="0" y="16"/>
                      <a:pt x="0" y="14"/>
                    </a:cubicBezTo>
                    <a:cubicBezTo>
                      <a:pt x="0" y="12"/>
                      <a:pt x="5" y="0"/>
                      <a:pt x="9" y="0"/>
                    </a:cubicBezTo>
                    <a:cubicBezTo>
                      <a:pt x="17" y="0"/>
                      <a:pt x="18" y="4"/>
                      <a:pt x="20" y="12"/>
                    </a:cubicBezTo>
                    <a:cubicBezTo>
                      <a:pt x="12" y="14"/>
                      <a:pt x="16" y="30"/>
                      <a:pt x="6" y="30"/>
                    </a:cubicBezTo>
                    <a:cubicBezTo>
                      <a:pt x="3" y="30"/>
                      <a:pt x="1" y="27"/>
                      <a:pt x="0" y="27"/>
                    </a:cubicBezTo>
                    <a:cubicBezTo>
                      <a:pt x="1" y="26"/>
                      <a:pt x="2" y="25"/>
                      <a:pt x="2" y="25"/>
                    </a:cubicBezTo>
                    <a:lnTo>
                      <a:pt x="3" y="27"/>
                    </a:lnTo>
                    <a:close/>
                  </a:path>
                </a:pathLst>
              </a:custGeom>
              <a:grpFill/>
              <a:ln w="9525">
                <a:noFill/>
                <a:round/>
              </a:ln>
            </p:spPr>
            <p:txBody>
              <a:bodyPr vert="horz" wrap="square" lIns="121920" tIns="60960" rIns="121920" bIns="60960" numCol="1" anchor="t" anchorCtr="0" compatLnSpc="1"/>
              <a:lstStyle/>
              <a:p>
                <a:endParaRPr lang="en-US" sz="3555"/>
              </a:p>
            </p:txBody>
          </p:sp>
          <p:grpSp>
            <p:nvGrpSpPr>
              <p:cNvPr id="189" name="Group 343"/>
              <p:cNvGrpSpPr/>
              <p:nvPr/>
            </p:nvGrpSpPr>
            <p:grpSpPr>
              <a:xfrm>
                <a:off x="4219575" y="1089025"/>
                <a:ext cx="687388" cy="1155701"/>
                <a:chOff x="4219575" y="1089025"/>
                <a:chExt cx="687388" cy="1155701"/>
              </a:xfrm>
              <a:grpFill/>
            </p:grpSpPr>
            <p:sp>
              <p:nvSpPr>
                <p:cNvPr id="190" name="Freeform 24"/>
                <p:cNvSpPr/>
                <p:nvPr/>
              </p:nvSpPr>
              <p:spPr bwMode="auto">
                <a:xfrm>
                  <a:off x="4230688" y="1782763"/>
                  <a:ext cx="646113" cy="461963"/>
                </a:xfrm>
                <a:custGeom>
                  <a:avLst/>
                  <a:gdLst/>
                  <a:ahLst/>
                  <a:cxnLst>
                    <a:cxn ang="0">
                      <a:pos x="473" y="233"/>
                    </a:cxn>
                    <a:cxn ang="0">
                      <a:pos x="470" y="273"/>
                    </a:cxn>
                    <a:cxn ang="0">
                      <a:pos x="427" y="274"/>
                    </a:cxn>
                    <a:cxn ang="0">
                      <a:pos x="401" y="283"/>
                    </a:cxn>
                    <a:cxn ang="0">
                      <a:pos x="403" y="303"/>
                    </a:cxn>
                    <a:cxn ang="0">
                      <a:pos x="413" y="322"/>
                    </a:cxn>
                    <a:cxn ang="0">
                      <a:pos x="401" y="319"/>
                    </a:cxn>
                    <a:cxn ang="0">
                      <a:pos x="397" y="336"/>
                    </a:cxn>
                    <a:cxn ang="0">
                      <a:pos x="382" y="315"/>
                    </a:cxn>
                    <a:cxn ang="0">
                      <a:pos x="358" y="278"/>
                    </a:cxn>
                    <a:cxn ang="0">
                      <a:pos x="329" y="238"/>
                    </a:cxn>
                    <a:cxn ang="0">
                      <a:pos x="289" y="213"/>
                    </a:cxn>
                    <a:cxn ang="0">
                      <a:pos x="270" y="212"/>
                    </a:cxn>
                    <a:cxn ang="0">
                      <a:pos x="289" y="244"/>
                    </a:cxn>
                    <a:cxn ang="0">
                      <a:pos x="315" y="264"/>
                    </a:cxn>
                    <a:cxn ang="0">
                      <a:pos x="330" y="283"/>
                    </a:cxn>
                    <a:cxn ang="0">
                      <a:pos x="323" y="305"/>
                    </a:cxn>
                    <a:cxn ang="0">
                      <a:pos x="316" y="303"/>
                    </a:cxn>
                    <a:cxn ang="0">
                      <a:pos x="291" y="273"/>
                    </a:cxn>
                    <a:cxn ang="0">
                      <a:pos x="229" y="223"/>
                    </a:cxn>
                    <a:cxn ang="0">
                      <a:pos x="168" y="237"/>
                    </a:cxn>
                    <a:cxn ang="0">
                      <a:pos x="135" y="272"/>
                    </a:cxn>
                    <a:cxn ang="0">
                      <a:pos x="101" y="326"/>
                    </a:cxn>
                    <a:cxn ang="0">
                      <a:pos x="72" y="338"/>
                    </a:cxn>
                    <a:cxn ang="0">
                      <a:pos x="10" y="334"/>
                    </a:cxn>
                    <a:cxn ang="0">
                      <a:pos x="0" y="306"/>
                    </a:cxn>
                    <a:cxn ang="0">
                      <a:pos x="4" y="246"/>
                    </a:cxn>
                    <a:cxn ang="0">
                      <a:pos x="48" y="235"/>
                    </a:cxn>
                    <a:cxn ang="0">
                      <a:pos x="89" y="240"/>
                    </a:cxn>
                    <a:cxn ang="0">
                      <a:pos x="105" y="206"/>
                    </a:cxn>
                    <a:cxn ang="0">
                      <a:pos x="103" y="193"/>
                    </a:cxn>
                    <a:cxn ang="0">
                      <a:pos x="60" y="163"/>
                    </a:cxn>
                    <a:cxn ang="0">
                      <a:pos x="88" y="157"/>
                    </a:cxn>
                    <a:cxn ang="0">
                      <a:pos x="96" y="143"/>
                    </a:cxn>
                    <a:cxn ang="0">
                      <a:pos x="114" y="145"/>
                    </a:cxn>
                    <a:cxn ang="0">
                      <a:pos x="147" y="118"/>
                    </a:cxn>
                    <a:cxn ang="0">
                      <a:pos x="176" y="89"/>
                    </a:cxn>
                    <a:cxn ang="0">
                      <a:pos x="208" y="73"/>
                    </a:cxn>
                    <a:cxn ang="0">
                      <a:pos x="225" y="54"/>
                    </a:cxn>
                    <a:cxn ang="0">
                      <a:pos x="245" y="5"/>
                    </a:cxn>
                    <a:cxn ang="0">
                      <a:pos x="251" y="25"/>
                    </a:cxn>
                    <a:cxn ang="0">
                      <a:pos x="240" y="54"/>
                    </a:cxn>
                    <a:cxn ang="0">
                      <a:pos x="254" y="66"/>
                    </a:cxn>
                    <a:cxn ang="0">
                      <a:pos x="289" y="68"/>
                    </a:cxn>
                    <a:cxn ang="0">
                      <a:pos x="333" y="50"/>
                    </a:cxn>
                    <a:cxn ang="0">
                      <a:pos x="378" y="55"/>
                    </a:cxn>
                    <a:cxn ang="0">
                      <a:pos x="408" y="95"/>
                    </a:cxn>
                    <a:cxn ang="0">
                      <a:pos x="399" y="153"/>
                    </a:cxn>
                    <a:cxn ang="0">
                      <a:pos x="470" y="180"/>
                    </a:cxn>
                    <a:cxn ang="0">
                      <a:pos x="474" y="204"/>
                    </a:cxn>
                    <a:cxn ang="0">
                      <a:pos x="476" y="216"/>
                    </a:cxn>
                  </a:cxnLst>
                  <a:rect l="0" t="0" r="r" b="b"/>
                  <a:pathLst>
                    <a:path w="485" h="347">
                      <a:moveTo>
                        <a:pt x="476" y="216"/>
                      </a:moveTo>
                      <a:cubicBezTo>
                        <a:pt x="474" y="223"/>
                        <a:pt x="475" y="219"/>
                        <a:pt x="473" y="222"/>
                      </a:cubicBezTo>
                      <a:cubicBezTo>
                        <a:pt x="473" y="233"/>
                        <a:pt x="473" y="233"/>
                        <a:pt x="473" y="233"/>
                      </a:cubicBezTo>
                      <a:cubicBezTo>
                        <a:pt x="469" y="238"/>
                        <a:pt x="461" y="246"/>
                        <a:pt x="461" y="253"/>
                      </a:cubicBezTo>
                      <a:cubicBezTo>
                        <a:pt x="461" y="261"/>
                        <a:pt x="473" y="268"/>
                        <a:pt x="476" y="272"/>
                      </a:cubicBezTo>
                      <a:cubicBezTo>
                        <a:pt x="474" y="273"/>
                        <a:pt x="472" y="273"/>
                        <a:pt x="470" y="273"/>
                      </a:cubicBezTo>
                      <a:cubicBezTo>
                        <a:pt x="466" y="275"/>
                        <a:pt x="463" y="273"/>
                        <a:pt x="459" y="275"/>
                      </a:cubicBezTo>
                      <a:cubicBezTo>
                        <a:pt x="453" y="277"/>
                        <a:pt x="452" y="283"/>
                        <a:pt x="446" y="283"/>
                      </a:cubicBezTo>
                      <a:cubicBezTo>
                        <a:pt x="439" y="283"/>
                        <a:pt x="435" y="274"/>
                        <a:pt x="427" y="274"/>
                      </a:cubicBezTo>
                      <a:cubicBezTo>
                        <a:pt x="420" y="274"/>
                        <a:pt x="419" y="278"/>
                        <a:pt x="413" y="280"/>
                      </a:cubicBezTo>
                      <a:cubicBezTo>
                        <a:pt x="414" y="284"/>
                        <a:pt x="414" y="286"/>
                        <a:pt x="413" y="290"/>
                      </a:cubicBezTo>
                      <a:cubicBezTo>
                        <a:pt x="406" y="290"/>
                        <a:pt x="405" y="283"/>
                        <a:pt x="401" y="283"/>
                      </a:cubicBezTo>
                      <a:cubicBezTo>
                        <a:pt x="399" y="283"/>
                        <a:pt x="397" y="286"/>
                        <a:pt x="397" y="288"/>
                      </a:cubicBezTo>
                      <a:cubicBezTo>
                        <a:pt x="405" y="298"/>
                        <a:pt x="405" y="298"/>
                        <a:pt x="405" y="298"/>
                      </a:cubicBezTo>
                      <a:cubicBezTo>
                        <a:pt x="405" y="300"/>
                        <a:pt x="403" y="302"/>
                        <a:pt x="403" y="303"/>
                      </a:cubicBezTo>
                      <a:cubicBezTo>
                        <a:pt x="403" y="304"/>
                        <a:pt x="415" y="315"/>
                        <a:pt x="419" y="315"/>
                      </a:cubicBezTo>
                      <a:cubicBezTo>
                        <a:pt x="419" y="317"/>
                        <a:pt x="420" y="318"/>
                        <a:pt x="420" y="319"/>
                      </a:cubicBezTo>
                      <a:cubicBezTo>
                        <a:pt x="418" y="321"/>
                        <a:pt x="414" y="319"/>
                        <a:pt x="413" y="322"/>
                      </a:cubicBezTo>
                      <a:cubicBezTo>
                        <a:pt x="412" y="322"/>
                        <a:pt x="412" y="322"/>
                        <a:pt x="412" y="322"/>
                      </a:cubicBezTo>
                      <a:cubicBezTo>
                        <a:pt x="407" y="321"/>
                        <a:pt x="403" y="317"/>
                        <a:pt x="401" y="315"/>
                      </a:cubicBezTo>
                      <a:cubicBezTo>
                        <a:pt x="401" y="319"/>
                        <a:pt x="401" y="319"/>
                        <a:pt x="401" y="319"/>
                      </a:cubicBezTo>
                      <a:cubicBezTo>
                        <a:pt x="402" y="321"/>
                        <a:pt x="403" y="323"/>
                        <a:pt x="403" y="326"/>
                      </a:cubicBezTo>
                      <a:cubicBezTo>
                        <a:pt x="403" y="329"/>
                        <a:pt x="399" y="334"/>
                        <a:pt x="403" y="336"/>
                      </a:cubicBezTo>
                      <a:cubicBezTo>
                        <a:pt x="401" y="336"/>
                        <a:pt x="397" y="336"/>
                        <a:pt x="397" y="336"/>
                      </a:cubicBezTo>
                      <a:cubicBezTo>
                        <a:pt x="390" y="336"/>
                        <a:pt x="384" y="329"/>
                        <a:pt x="384" y="322"/>
                      </a:cubicBezTo>
                      <a:cubicBezTo>
                        <a:pt x="384" y="319"/>
                        <a:pt x="388" y="317"/>
                        <a:pt x="390" y="315"/>
                      </a:cubicBezTo>
                      <a:cubicBezTo>
                        <a:pt x="387" y="315"/>
                        <a:pt x="385" y="315"/>
                        <a:pt x="382" y="315"/>
                      </a:cubicBezTo>
                      <a:cubicBezTo>
                        <a:pt x="380" y="315"/>
                        <a:pt x="379" y="311"/>
                        <a:pt x="379" y="310"/>
                      </a:cubicBezTo>
                      <a:cubicBezTo>
                        <a:pt x="378" y="304"/>
                        <a:pt x="374" y="300"/>
                        <a:pt x="370" y="296"/>
                      </a:cubicBezTo>
                      <a:cubicBezTo>
                        <a:pt x="365" y="291"/>
                        <a:pt x="358" y="287"/>
                        <a:pt x="358" y="278"/>
                      </a:cubicBezTo>
                      <a:cubicBezTo>
                        <a:pt x="358" y="272"/>
                        <a:pt x="358" y="270"/>
                        <a:pt x="358" y="266"/>
                      </a:cubicBezTo>
                      <a:cubicBezTo>
                        <a:pt x="358" y="260"/>
                        <a:pt x="348" y="251"/>
                        <a:pt x="342" y="248"/>
                      </a:cubicBezTo>
                      <a:cubicBezTo>
                        <a:pt x="336" y="245"/>
                        <a:pt x="329" y="244"/>
                        <a:pt x="329" y="238"/>
                      </a:cubicBezTo>
                      <a:cubicBezTo>
                        <a:pt x="326" y="238"/>
                        <a:pt x="325" y="238"/>
                        <a:pt x="323" y="238"/>
                      </a:cubicBezTo>
                      <a:cubicBezTo>
                        <a:pt x="313" y="238"/>
                        <a:pt x="302" y="223"/>
                        <a:pt x="302" y="213"/>
                      </a:cubicBezTo>
                      <a:cubicBezTo>
                        <a:pt x="297" y="213"/>
                        <a:pt x="293" y="213"/>
                        <a:pt x="289" y="213"/>
                      </a:cubicBezTo>
                      <a:cubicBezTo>
                        <a:pt x="283" y="213"/>
                        <a:pt x="285" y="204"/>
                        <a:pt x="283" y="201"/>
                      </a:cubicBezTo>
                      <a:cubicBezTo>
                        <a:pt x="278" y="204"/>
                        <a:pt x="268" y="204"/>
                        <a:pt x="268" y="209"/>
                      </a:cubicBezTo>
                      <a:cubicBezTo>
                        <a:pt x="268" y="210"/>
                        <a:pt x="270" y="212"/>
                        <a:pt x="270" y="212"/>
                      </a:cubicBezTo>
                      <a:cubicBezTo>
                        <a:pt x="270" y="214"/>
                        <a:pt x="269" y="217"/>
                        <a:pt x="269" y="220"/>
                      </a:cubicBezTo>
                      <a:cubicBezTo>
                        <a:pt x="269" y="226"/>
                        <a:pt x="273" y="229"/>
                        <a:pt x="278" y="231"/>
                      </a:cubicBezTo>
                      <a:cubicBezTo>
                        <a:pt x="285" y="233"/>
                        <a:pt x="288" y="240"/>
                        <a:pt x="289" y="244"/>
                      </a:cubicBezTo>
                      <a:cubicBezTo>
                        <a:pt x="291" y="250"/>
                        <a:pt x="294" y="257"/>
                        <a:pt x="298" y="259"/>
                      </a:cubicBezTo>
                      <a:cubicBezTo>
                        <a:pt x="304" y="262"/>
                        <a:pt x="309" y="260"/>
                        <a:pt x="315" y="260"/>
                      </a:cubicBezTo>
                      <a:cubicBezTo>
                        <a:pt x="315" y="261"/>
                        <a:pt x="315" y="263"/>
                        <a:pt x="315" y="264"/>
                      </a:cubicBezTo>
                      <a:cubicBezTo>
                        <a:pt x="313" y="269"/>
                        <a:pt x="323" y="271"/>
                        <a:pt x="326" y="272"/>
                      </a:cubicBezTo>
                      <a:cubicBezTo>
                        <a:pt x="335" y="277"/>
                        <a:pt x="345" y="280"/>
                        <a:pt x="344" y="290"/>
                      </a:cubicBezTo>
                      <a:cubicBezTo>
                        <a:pt x="340" y="289"/>
                        <a:pt x="337" y="283"/>
                        <a:pt x="330" y="283"/>
                      </a:cubicBezTo>
                      <a:cubicBezTo>
                        <a:pt x="325" y="283"/>
                        <a:pt x="320" y="286"/>
                        <a:pt x="320" y="290"/>
                      </a:cubicBezTo>
                      <a:cubicBezTo>
                        <a:pt x="320" y="296"/>
                        <a:pt x="328" y="297"/>
                        <a:pt x="328" y="303"/>
                      </a:cubicBezTo>
                      <a:cubicBezTo>
                        <a:pt x="328" y="305"/>
                        <a:pt x="323" y="305"/>
                        <a:pt x="323" y="305"/>
                      </a:cubicBezTo>
                      <a:cubicBezTo>
                        <a:pt x="319" y="309"/>
                        <a:pt x="319" y="318"/>
                        <a:pt x="313" y="318"/>
                      </a:cubicBezTo>
                      <a:cubicBezTo>
                        <a:pt x="310" y="318"/>
                        <a:pt x="308" y="317"/>
                        <a:pt x="308" y="315"/>
                      </a:cubicBezTo>
                      <a:cubicBezTo>
                        <a:pt x="314" y="315"/>
                        <a:pt x="316" y="309"/>
                        <a:pt x="316" y="303"/>
                      </a:cubicBezTo>
                      <a:cubicBezTo>
                        <a:pt x="316" y="297"/>
                        <a:pt x="312" y="295"/>
                        <a:pt x="311" y="291"/>
                      </a:cubicBezTo>
                      <a:cubicBezTo>
                        <a:pt x="310" y="291"/>
                        <a:pt x="300" y="281"/>
                        <a:pt x="299" y="278"/>
                      </a:cubicBezTo>
                      <a:cubicBezTo>
                        <a:pt x="297" y="278"/>
                        <a:pt x="291" y="276"/>
                        <a:pt x="291" y="273"/>
                      </a:cubicBezTo>
                      <a:cubicBezTo>
                        <a:pt x="277" y="270"/>
                        <a:pt x="274" y="266"/>
                        <a:pt x="266" y="259"/>
                      </a:cubicBezTo>
                      <a:cubicBezTo>
                        <a:pt x="263" y="256"/>
                        <a:pt x="257" y="254"/>
                        <a:pt x="256" y="251"/>
                      </a:cubicBezTo>
                      <a:cubicBezTo>
                        <a:pt x="248" y="241"/>
                        <a:pt x="245" y="223"/>
                        <a:pt x="229" y="223"/>
                      </a:cubicBezTo>
                      <a:cubicBezTo>
                        <a:pt x="221" y="223"/>
                        <a:pt x="220" y="228"/>
                        <a:pt x="216" y="230"/>
                      </a:cubicBezTo>
                      <a:cubicBezTo>
                        <a:pt x="208" y="234"/>
                        <a:pt x="202" y="242"/>
                        <a:pt x="192" y="242"/>
                      </a:cubicBezTo>
                      <a:cubicBezTo>
                        <a:pt x="183" y="242"/>
                        <a:pt x="177" y="237"/>
                        <a:pt x="168" y="237"/>
                      </a:cubicBezTo>
                      <a:cubicBezTo>
                        <a:pt x="161" y="237"/>
                        <a:pt x="154" y="242"/>
                        <a:pt x="154" y="248"/>
                      </a:cubicBezTo>
                      <a:cubicBezTo>
                        <a:pt x="157" y="258"/>
                        <a:pt x="157" y="258"/>
                        <a:pt x="157" y="258"/>
                      </a:cubicBezTo>
                      <a:cubicBezTo>
                        <a:pt x="154" y="267"/>
                        <a:pt x="144" y="270"/>
                        <a:pt x="135" y="272"/>
                      </a:cubicBezTo>
                      <a:cubicBezTo>
                        <a:pt x="127" y="274"/>
                        <a:pt x="114" y="292"/>
                        <a:pt x="114" y="302"/>
                      </a:cubicBezTo>
                      <a:cubicBezTo>
                        <a:pt x="114" y="305"/>
                        <a:pt x="117" y="306"/>
                        <a:pt x="119" y="307"/>
                      </a:cubicBezTo>
                      <a:cubicBezTo>
                        <a:pt x="113" y="316"/>
                        <a:pt x="110" y="321"/>
                        <a:pt x="101" y="326"/>
                      </a:cubicBezTo>
                      <a:cubicBezTo>
                        <a:pt x="96" y="328"/>
                        <a:pt x="95" y="340"/>
                        <a:pt x="86" y="337"/>
                      </a:cubicBezTo>
                      <a:cubicBezTo>
                        <a:pt x="86" y="337"/>
                        <a:pt x="86" y="337"/>
                        <a:pt x="86" y="337"/>
                      </a:cubicBezTo>
                      <a:cubicBezTo>
                        <a:pt x="82" y="336"/>
                        <a:pt x="75" y="338"/>
                        <a:pt x="72" y="338"/>
                      </a:cubicBezTo>
                      <a:cubicBezTo>
                        <a:pt x="62" y="338"/>
                        <a:pt x="56" y="347"/>
                        <a:pt x="46" y="347"/>
                      </a:cubicBezTo>
                      <a:cubicBezTo>
                        <a:pt x="40" y="347"/>
                        <a:pt x="39" y="331"/>
                        <a:pt x="29" y="331"/>
                      </a:cubicBezTo>
                      <a:cubicBezTo>
                        <a:pt x="22" y="331"/>
                        <a:pt x="17" y="334"/>
                        <a:pt x="10" y="334"/>
                      </a:cubicBezTo>
                      <a:cubicBezTo>
                        <a:pt x="8" y="334"/>
                        <a:pt x="7" y="332"/>
                        <a:pt x="7" y="330"/>
                      </a:cubicBezTo>
                      <a:cubicBezTo>
                        <a:pt x="7" y="321"/>
                        <a:pt x="7" y="318"/>
                        <a:pt x="7" y="313"/>
                      </a:cubicBezTo>
                      <a:cubicBezTo>
                        <a:pt x="3" y="313"/>
                        <a:pt x="0" y="310"/>
                        <a:pt x="0" y="306"/>
                      </a:cubicBezTo>
                      <a:cubicBezTo>
                        <a:pt x="0" y="301"/>
                        <a:pt x="4" y="299"/>
                        <a:pt x="4" y="296"/>
                      </a:cubicBezTo>
                      <a:cubicBezTo>
                        <a:pt x="4" y="285"/>
                        <a:pt x="8" y="274"/>
                        <a:pt x="8" y="262"/>
                      </a:cubicBezTo>
                      <a:cubicBezTo>
                        <a:pt x="8" y="256"/>
                        <a:pt x="4" y="250"/>
                        <a:pt x="4" y="246"/>
                      </a:cubicBezTo>
                      <a:cubicBezTo>
                        <a:pt x="4" y="243"/>
                        <a:pt x="19" y="234"/>
                        <a:pt x="21" y="234"/>
                      </a:cubicBezTo>
                      <a:cubicBezTo>
                        <a:pt x="23" y="234"/>
                        <a:pt x="25" y="236"/>
                        <a:pt x="28" y="235"/>
                      </a:cubicBezTo>
                      <a:cubicBezTo>
                        <a:pt x="48" y="235"/>
                        <a:pt x="48" y="235"/>
                        <a:pt x="48" y="235"/>
                      </a:cubicBezTo>
                      <a:cubicBezTo>
                        <a:pt x="49" y="237"/>
                        <a:pt x="53" y="238"/>
                        <a:pt x="55" y="238"/>
                      </a:cubicBezTo>
                      <a:cubicBezTo>
                        <a:pt x="76" y="238"/>
                        <a:pt x="76" y="238"/>
                        <a:pt x="76" y="238"/>
                      </a:cubicBezTo>
                      <a:cubicBezTo>
                        <a:pt x="82" y="237"/>
                        <a:pt x="84" y="240"/>
                        <a:pt x="89" y="240"/>
                      </a:cubicBezTo>
                      <a:cubicBezTo>
                        <a:pt x="92" y="240"/>
                        <a:pt x="98" y="238"/>
                        <a:pt x="100" y="238"/>
                      </a:cubicBezTo>
                      <a:cubicBezTo>
                        <a:pt x="100" y="229"/>
                        <a:pt x="105" y="226"/>
                        <a:pt x="105" y="218"/>
                      </a:cubicBezTo>
                      <a:cubicBezTo>
                        <a:pt x="105" y="216"/>
                        <a:pt x="105" y="208"/>
                        <a:pt x="105" y="206"/>
                      </a:cubicBezTo>
                      <a:cubicBezTo>
                        <a:pt x="104" y="206"/>
                        <a:pt x="104" y="206"/>
                        <a:pt x="104" y="206"/>
                      </a:cubicBezTo>
                      <a:cubicBezTo>
                        <a:pt x="105" y="205"/>
                        <a:pt x="106" y="201"/>
                        <a:pt x="106" y="200"/>
                      </a:cubicBezTo>
                      <a:cubicBezTo>
                        <a:pt x="106" y="196"/>
                        <a:pt x="103" y="197"/>
                        <a:pt x="103" y="193"/>
                      </a:cubicBezTo>
                      <a:cubicBezTo>
                        <a:pt x="94" y="193"/>
                        <a:pt x="92" y="185"/>
                        <a:pt x="92" y="178"/>
                      </a:cubicBezTo>
                      <a:cubicBezTo>
                        <a:pt x="89" y="178"/>
                        <a:pt x="89" y="175"/>
                        <a:pt x="87" y="175"/>
                      </a:cubicBezTo>
                      <a:cubicBezTo>
                        <a:pt x="79" y="173"/>
                        <a:pt x="60" y="169"/>
                        <a:pt x="60" y="163"/>
                      </a:cubicBezTo>
                      <a:cubicBezTo>
                        <a:pt x="60" y="163"/>
                        <a:pt x="60" y="161"/>
                        <a:pt x="60" y="161"/>
                      </a:cubicBezTo>
                      <a:cubicBezTo>
                        <a:pt x="60" y="157"/>
                        <a:pt x="72" y="154"/>
                        <a:pt x="76" y="153"/>
                      </a:cubicBezTo>
                      <a:cubicBezTo>
                        <a:pt x="78" y="156"/>
                        <a:pt x="85" y="157"/>
                        <a:pt x="88" y="157"/>
                      </a:cubicBezTo>
                      <a:cubicBezTo>
                        <a:pt x="92" y="157"/>
                        <a:pt x="97" y="156"/>
                        <a:pt x="98" y="155"/>
                      </a:cubicBezTo>
                      <a:cubicBezTo>
                        <a:pt x="98" y="152"/>
                        <a:pt x="98" y="152"/>
                        <a:pt x="98" y="152"/>
                      </a:cubicBezTo>
                      <a:cubicBezTo>
                        <a:pt x="95" y="151"/>
                        <a:pt x="97" y="145"/>
                        <a:pt x="96" y="143"/>
                      </a:cubicBezTo>
                      <a:cubicBezTo>
                        <a:pt x="96" y="140"/>
                        <a:pt x="96" y="140"/>
                        <a:pt x="96" y="140"/>
                      </a:cubicBezTo>
                      <a:cubicBezTo>
                        <a:pt x="101" y="140"/>
                        <a:pt x="101" y="140"/>
                        <a:pt x="101" y="140"/>
                      </a:cubicBezTo>
                      <a:cubicBezTo>
                        <a:pt x="104" y="143"/>
                        <a:pt x="109" y="145"/>
                        <a:pt x="114" y="145"/>
                      </a:cubicBezTo>
                      <a:cubicBezTo>
                        <a:pt x="117" y="145"/>
                        <a:pt x="120" y="142"/>
                        <a:pt x="121" y="139"/>
                      </a:cubicBezTo>
                      <a:cubicBezTo>
                        <a:pt x="135" y="139"/>
                        <a:pt x="138" y="129"/>
                        <a:pt x="141" y="119"/>
                      </a:cubicBezTo>
                      <a:cubicBezTo>
                        <a:pt x="143" y="119"/>
                        <a:pt x="145" y="118"/>
                        <a:pt x="147" y="118"/>
                      </a:cubicBezTo>
                      <a:cubicBezTo>
                        <a:pt x="150" y="117"/>
                        <a:pt x="167" y="110"/>
                        <a:pt x="169" y="108"/>
                      </a:cubicBezTo>
                      <a:cubicBezTo>
                        <a:pt x="173" y="104"/>
                        <a:pt x="171" y="99"/>
                        <a:pt x="171" y="94"/>
                      </a:cubicBezTo>
                      <a:cubicBezTo>
                        <a:pt x="171" y="92"/>
                        <a:pt x="175" y="89"/>
                        <a:pt x="176" y="89"/>
                      </a:cubicBezTo>
                      <a:cubicBezTo>
                        <a:pt x="182" y="83"/>
                        <a:pt x="188" y="76"/>
                        <a:pt x="198" y="76"/>
                      </a:cubicBezTo>
                      <a:cubicBezTo>
                        <a:pt x="204" y="76"/>
                        <a:pt x="201" y="77"/>
                        <a:pt x="204" y="76"/>
                      </a:cubicBezTo>
                      <a:cubicBezTo>
                        <a:pt x="206" y="77"/>
                        <a:pt x="207" y="74"/>
                        <a:pt x="208" y="73"/>
                      </a:cubicBezTo>
                      <a:cubicBezTo>
                        <a:pt x="211" y="70"/>
                        <a:pt x="215" y="72"/>
                        <a:pt x="219" y="72"/>
                      </a:cubicBezTo>
                      <a:cubicBezTo>
                        <a:pt x="221" y="72"/>
                        <a:pt x="229" y="68"/>
                        <a:pt x="229" y="65"/>
                      </a:cubicBezTo>
                      <a:cubicBezTo>
                        <a:pt x="229" y="63"/>
                        <a:pt x="225" y="54"/>
                        <a:pt x="225" y="54"/>
                      </a:cubicBezTo>
                      <a:cubicBezTo>
                        <a:pt x="224" y="42"/>
                        <a:pt x="217" y="38"/>
                        <a:pt x="217" y="28"/>
                      </a:cubicBezTo>
                      <a:cubicBezTo>
                        <a:pt x="217" y="9"/>
                        <a:pt x="234" y="8"/>
                        <a:pt x="245" y="0"/>
                      </a:cubicBezTo>
                      <a:cubicBezTo>
                        <a:pt x="245" y="5"/>
                        <a:pt x="245" y="5"/>
                        <a:pt x="245" y="5"/>
                      </a:cubicBezTo>
                      <a:cubicBezTo>
                        <a:pt x="243" y="10"/>
                        <a:pt x="242" y="12"/>
                        <a:pt x="242" y="17"/>
                      </a:cubicBezTo>
                      <a:cubicBezTo>
                        <a:pt x="242" y="21"/>
                        <a:pt x="247" y="22"/>
                        <a:pt x="251" y="22"/>
                      </a:cubicBezTo>
                      <a:cubicBezTo>
                        <a:pt x="251" y="23"/>
                        <a:pt x="251" y="24"/>
                        <a:pt x="251" y="25"/>
                      </a:cubicBezTo>
                      <a:cubicBezTo>
                        <a:pt x="251" y="27"/>
                        <a:pt x="247" y="28"/>
                        <a:pt x="245" y="29"/>
                      </a:cubicBezTo>
                      <a:cubicBezTo>
                        <a:pt x="241" y="34"/>
                        <a:pt x="236" y="38"/>
                        <a:pt x="236" y="46"/>
                      </a:cubicBezTo>
                      <a:cubicBezTo>
                        <a:pt x="236" y="50"/>
                        <a:pt x="238" y="53"/>
                        <a:pt x="240" y="54"/>
                      </a:cubicBezTo>
                      <a:cubicBezTo>
                        <a:pt x="240" y="56"/>
                        <a:pt x="241" y="57"/>
                        <a:pt x="240" y="59"/>
                      </a:cubicBezTo>
                      <a:cubicBezTo>
                        <a:pt x="245" y="59"/>
                        <a:pt x="247" y="60"/>
                        <a:pt x="251" y="60"/>
                      </a:cubicBezTo>
                      <a:cubicBezTo>
                        <a:pt x="252" y="63"/>
                        <a:pt x="253" y="66"/>
                        <a:pt x="254" y="66"/>
                      </a:cubicBezTo>
                      <a:cubicBezTo>
                        <a:pt x="266" y="66"/>
                        <a:pt x="274" y="56"/>
                        <a:pt x="285" y="57"/>
                      </a:cubicBezTo>
                      <a:cubicBezTo>
                        <a:pt x="284" y="59"/>
                        <a:pt x="282" y="60"/>
                        <a:pt x="282" y="62"/>
                      </a:cubicBezTo>
                      <a:cubicBezTo>
                        <a:pt x="282" y="63"/>
                        <a:pt x="289" y="68"/>
                        <a:pt x="289" y="68"/>
                      </a:cubicBezTo>
                      <a:cubicBezTo>
                        <a:pt x="294" y="68"/>
                        <a:pt x="295" y="65"/>
                        <a:pt x="297" y="64"/>
                      </a:cubicBezTo>
                      <a:cubicBezTo>
                        <a:pt x="304" y="60"/>
                        <a:pt x="310" y="62"/>
                        <a:pt x="317" y="59"/>
                      </a:cubicBezTo>
                      <a:cubicBezTo>
                        <a:pt x="321" y="57"/>
                        <a:pt x="328" y="50"/>
                        <a:pt x="333" y="50"/>
                      </a:cubicBezTo>
                      <a:cubicBezTo>
                        <a:pt x="339" y="50"/>
                        <a:pt x="345" y="51"/>
                        <a:pt x="348" y="52"/>
                      </a:cubicBezTo>
                      <a:cubicBezTo>
                        <a:pt x="347" y="54"/>
                        <a:pt x="346" y="56"/>
                        <a:pt x="346" y="57"/>
                      </a:cubicBezTo>
                      <a:cubicBezTo>
                        <a:pt x="358" y="57"/>
                        <a:pt x="370" y="55"/>
                        <a:pt x="378" y="55"/>
                      </a:cubicBezTo>
                      <a:cubicBezTo>
                        <a:pt x="386" y="55"/>
                        <a:pt x="392" y="54"/>
                        <a:pt x="401" y="54"/>
                      </a:cubicBezTo>
                      <a:cubicBezTo>
                        <a:pt x="410" y="54"/>
                        <a:pt x="414" y="70"/>
                        <a:pt x="414" y="80"/>
                      </a:cubicBezTo>
                      <a:cubicBezTo>
                        <a:pt x="414" y="86"/>
                        <a:pt x="408" y="89"/>
                        <a:pt x="408" y="95"/>
                      </a:cubicBezTo>
                      <a:cubicBezTo>
                        <a:pt x="408" y="104"/>
                        <a:pt x="416" y="110"/>
                        <a:pt x="416" y="118"/>
                      </a:cubicBezTo>
                      <a:cubicBezTo>
                        <a:pt x="416" y="123"/>
                        <a:pt x="408" y="125"/>
                        <a:pt x="406" y="128"/>
                      </a:cubicBezTo>
                      <a:cubicBezTo>
                        <a:pt x="401" y="136"/>
                        <a:pt x="399" y="143"/>
                        <a:pt x="399" y="153"/>
                      </a:cubicBezTo>
                      <a:cubicBezTo>
                        <a:pt x="399" y="166"/>
                        <a:pt x="408" y="163"/>
                        <a:pt x="418" y="163"/>
                      </a:cubicBezTo>
                      <a:cubicBezTo>
                        <a:pt x="432" y="163"/>
                        <a:pt x="439" y="157"/>
                        <a:pt x="450" y="157"/>
                      </a:cubicBezTo>
                      <a:cubicBezTo>
                        <a:pt x="461" y="157"/>
                        <a:pt x="459" y="180"/>
                        <a:pt x="470" y="180"/>
                      </a:cubicBezTo>
                      <a:cubicBezTo>
                        <a:pt x="470" y="198"/>
                        <a:pt x="470" y="198"/>
                        <a:pt x="470" y="198"/>
                      </a:cubicBezTo>
                      <a:cubicBezTo>
                        <a:pt x="470" y="200"/>
                        <a:pt x="471" y="201"/>
                        <a:pt x="472" y="201"/>
                      </a:cubicBezTo>
                      <a:cubicBezTo>
                        <a:pt x="474" y="204"/>
                        <a:pt x="474" y="204"/>
                        <a:pt x="474" y="204"/>
                      </a:cubicBezTo>
                      <a:cubicBezTo>
                        <a:pt x="476" y="204"/>
                        <a:pt x="482" y="202"/>
                        <a:pt x="485" y="201"/>
                      </a:cubicBezTo>
                      <a:cubicBezTo>
                        <a:pt x="485" y="204"/>
                        <a:pt x="485" y="206"/>
                        <a:pt x="485" y="208"/>
                      </a:cubicBezTo>
                      <a:cubicBezTo>
                        <a:pt x="481" y="209"/>
                        <a:pt x="476" y="211"/>
                        <a:pt x="476" y="216"/>
                      </a:cubicBezTo>
                      <a:close/>
                    </a:path>
                  </a:pathLst>
                </a:custGeom>
                <a:solidFill>
                  <a:schemeClr val="accent2"/>
                </a:solidFill>
                <a:ln w="9525">
                  <a:noFill/>
                  <a:round/>
                </a:ln>
              </p:spPr>
              <p:txBody>
                <a:bodyPr vert="horz" wrap="square" lIns="121920" tIns="60960" rIns="121920" bIns="60960" numCol="1" anchor="t" anchorCtr="0" compatLnSpc="1"/>
                <a:lstStyle/>
                <a:p>
                  <a:endParaRPr lang="en-US" sz="3555"/>
                </a:p>
              </p:txBody>
            </p:sp>
            <p:sp>
              <p:nvSpPr>
                <p:cNvPr id="191" name="Freeform 25"/>
                <p:cNvSpPr/>
                <p:nvPr/>
              </p:nvSpPr>
              <p:spPr bwMode="auto">
                <a:xfrm>
                  <a:off x="4470400" y="1416050"/>
                  <a:ext cx="436563" cy="423863"/>
                </a:xfrm>
                <a:custGeom>
                  <a:avLst/>
                  <a:gdLst/>
                  <a:ahLst/>
                  <a:cxnLst>
                    <a:cxn ang="0">
                      <a:pos x="66" y="236"/>
                    </a:cxn>
                    <a:cxn ang="0">
                      <a:pos x="4" y="254"/>
                    </a:cxn>
                    <a:cxn ang="0">
                      <a:pos x="12" y="241"/>
                    </a:cxn>
                    <a:cxn ang="0">
                      <a:pos x="8" y="231"/>
                    </a:cxn>
                    <a:cxn ang="0">
                      <a:pos x="10" y="190"/>
                    </a:cxn>
                    <a:cxn ang="0">
                      <a:pos x="55" y="163"/>
                    </a:cxn>
                    <a:cxn ang="0">
                      <a:pos x="85" y="129"/>
                    </a:cxn>
                    <a:cxn ang="0">
                      <a:pos x="97" y="102"/>
                    </a:cxn>
                    <a:cxn ang="0">
                      <a:pos x="142" y="55"/>
                    </a:cxn>
                    <a:cxn ang="0">
                      <a:pos x="124" y="57"/>
                    </a:cxn>
                    <a:cxn ang="0">
                      <a:pos x="124" y="49"/>
                    </a:cxn>
                    <a:cxn ang="0">
                      <a:pos x="132" y="44"/>
                    </a:cxn>
                    <a:cxn ang="0">
                      <a:pos x="148" y="57"/>
                    </a:cxn>
                    <a:cxn ang="0">
                      <a:pos x="149" y="45"/>
                    </a:cxn>
                    <a:cxn ang="0">
                      <a:pos x="168" y="37"/>
                    </a:cxn>
                    <a:cxn ang="0">
                      <a:pos x="183" y="28"/>
                    </a:cxn>
                    <a:cxn ang="0">
                      <a:pos x="199" y="21"/>
                    </a:cxn>
                    <a:cxn ang="0">
                      <a:pos x="221" y="17"/>
                    </a:cxn>
                    <a:cxn ang="0">
                      <a:pos x="223" y="5"/>
                    </a:cxn>
                    <a:cxn ang="0">
                      <a:pos x="256" y="6"/>
                    </a:cxn>
                    <a:cxn ang="0">
                      <a:pos x="266" y="7"/>
                    </a:cxn>
                    <a:cxn ang="0">
                      <a:pos x="285" y="2"/>
                    </a:cxn>
                    <a:cxn ang="0">
                      <a:pos x="296" y="6"/>
                    </a:cxn>
                    <a:cxn ang="0">
                      <a:pos x="293" y="24"/>
                    </a:cxn>
                    <a:cxn ang="0">
                      <a:pos x="315" y="32"/>
                    </a:cxn>
                    <a:cxn ang="0">
                      <a:pos x="309" y="72"/>
                    </a:cxn>
                    <a:cxn ang="0">
                      <a:pos x="310" y="113"/>
                    </a:cxn>
                    <a:cxn ang="0">
                      <a:pos x="318" y="148"/>
                    </a:cxn>
                    <a:cxn ang="0">
                      <a:pos x="327" y="172"/>
                    </a:cxn>
                    <a:cxn ang="0">
                      <a:pos x="255" y="224"/>
                    </a:cxn>
                    <a:cxn ang="0">
                      <a:pos x="218" y="225"/>
                    </a:cxn>
                    <a:cxn ang="0">
                      <a:pos x="206" y="200"/>
                    </a:cxn>
                    <a:cxn ang="0">
                      <a:pos x="197" y="174"/>
                    </a:cxn>
                    <a:cxn ang="0">
                      <a:pos x="254" y="130"/>
                    </a:cxn>
                    <a:cxn ang="0">
                      <a:pos x="202" y="135"/>
                    </a:cxn>
                    <a:cxn ang="0">
                      <a:pos x="172" y="169"/>
                    </a:cxn>
                    <a:cxn ang="0">
                      <a:pos x="146" y="201"/>
                    </a:cxn>
                    <a:cxn ang="0">
                      <a:pos x="150" y="218"/>
                    </a:cxn>
                    <a:cxn ang="0">
                      <a:pos x="152" y="253"/>
                    </a:cxn>
                    <a:cxn ang="0">
                      <a:pos x="146" y="283"/>
                    </a:cxn>
                    <a:cxn ang="0">
                      <a:pos x="121" y="304"/>
                    </a:cxn>
                    <a:cxn ang="0">
                      <a:pos x="90" y="297"/>
                    </a:cxn>
                    <a:cxn ang="0">
                      <a:pos x="82" y="269"/>
                    </a:cxn>
                    <a:cxn ang="0">
                      <a:pos x="76" y="245"/>
                    </a:cxn>
                  </a:cxnLst>
                  <a:rect l="0" t="0" r="r" b="b"/>
                  <a:pathLst>
                    <a:path w="327" h="318">
                      <a:moveTo>
                        <a:pt x="76" y="247"/>
                      </a:moveTo>
                      <a:cubicBezTo>
                        <a:pt x="70" y="245"/>
                        <a:pt x="69" y="241"/>
                        <a:pt x="66" y="236"/>
                      </a:cubicBezTo>
                      <a:cubicBezTo>
                        <a:pt x="57" y="249"/>
                        <a:pt x="43" y="266"/>
                        <a:pt x="24" y="266"/>
                      </a:cubicBezTo>
                      <a:cubicBezTo>
                        <a:pt x="22" y="266"/>
                        <a:pt x="4" y="256"/>
                        <a:pt x="4" y="254"/>
                      </a:cubicBezTo>
                      <a:cubicBezTo>
                        <a:pt x="4" y="250"/>
                        <a:pt x="10" y="248"/>
                        <a:pt x="12" y="247"/>
                      </a:cubicBezTo>
                      <a:cubicBezTo>
                        <a:pt x="12" y="241"/>
                        <a:pt x="12" y="241"/>
                        <a:pt x="12" y="241"/>
                      </a:cubicBezTo>
                      <a:cubicBezTo>
                        <a:pt x="6" y="241"/>
                        <a:pt x="6" y="241"/>
                        <a:pt x="0" y="243"/>
                      </a:cubicBezTo>
                      <a:cubicBezTo>
                        <a:pt x="0" y="240"/>
                        <a:pt x="5" y="234"/>
                        <a:pt x="8" y="231"/>
                      </a:cubicBezTo>
                      <a:cubicBezTo>
                        <a:pt x="1" y="223"/>
                        <a:pt x="0" y="212"/>
                        <a:pt x="0" y="200"/>
                      </a:cubicBezTo>
                      <a:cubicBezTo>
                        <a:pt x="0" y="193"/>
                        <a:pt x="7" y="194"/>
                        <a:pt x="10" y="190"/>
                      </a:cubicBezTo>
                      <a:cubicBezTo>
                        <a:pt x="15" y="182"/>
                        <a:pt x="20" y="177"/>
                        <a:pt x="30" y="174"/>
                      </a:cubicBezTo>
                      <a:cubicBezTo>
                        <a:pt x="38" y="172"/>
                        <a:pt x="39" y="162"/>
                        <a:pt x="55" y="163"/>
                      </a:cubicBezTo>
                      <a:cubicBezTo>
                        <a:pt x="50" y="162"/>
                        <a:pt x="49" y="161"/>
                        <a:pt x="45" y="160"/>
                      </a:cubicBezTo>
                      <a:cubicBezTo>
                        <a:pt x="64" y="155"/>
                        <a:pt x="71" y="140"/>
                        <a:pt x="85" y="129"/>
                      </a:cubicBezTo>
                      <a:cubicBezTo>
                        <a:pt x="90" y="126"/>
                        <a:pt x="89" y="112"/>
                        <a:pt x="93" y="112"/>
                      </a:cubicBezTo>
                      <a:cubicBezTo>
                        <a:pt x="93" y="112"/>
                        <a:pt x="97" y="102"/>
                        <a:pt x="97" y="102"/>
                      </a:cubicBezTo>
                      <a:cubicBezTo>
                        <a:pt x="102" y="93"/>
                        <a:pt x="109" y="87"/>
                        <a:pt x="118" y="83"/>
                      </a:cubicBezTo>
                      <a:cubicBezTo>
                        <a:pt x="127" y="80"/>
                        <a:pt x="139" y="65"/>
                        <a:pt x="142" y="55"/>
                      </a:cubicBezTo>
                      <a:cubicBezTo>
                        <a:pt x="131" y="58"/>
                        <a:pt x="126" y="63"/>
                        <a:pt x="116" y="63"/>
                      </a:cubicBezTo>
                      <a:cubicBezTo>
                        <a:pt x="118" y="60"/>
                        <a:pt x="123" y="58"/>
                        <a:pt x="124" y="57"/>
                      </a:cubicBezTo>
                      <a:cubicBezTo>
                        <a:pt x="122" y="57"/>
                        <a:pt x="118" y="56"/>
                        <a:pt x="118" y="56"/>
                      </a:cubicBezTo>
                      <a:cubicBezTo>
                        <a:pt x="119" y="51"/>
                        <a:pt x="121" y="49"/>
                        <a:pt x="124" y="49"/>
                      </a:cubicBezTo>
                      <a:cubicBezTo>
                        <a:pt x="126" y="49"/>
                        <a:pt x="127" y="50"/>
                        <a:pt x="128" y="50"/>
                      </a:cubicBezTo>
                      <a:cubicBezTo>
                        <a:pt x="129" y="47"/>
                        <a:pt x="131" y="46"/>
                        <a:pt x="132" y="44"/>
                      </a:cubicBezTo>
                      <a:cubicBezTo>
                        <a:pt x="134" y="47"/>
                        <a:pt x="135" y="49"/>
                        <a:pt x="133" y="52"/>
                      </a:cubicBezTo>
                      <a:cubicBezTo>
                        <a:pt x="140" y="52"/>
                        <a:pt x="142" y="57"/>
                        <a:pt x="148" y="57"/>
                      </a:cubicBezTo>
                      <a:cubicBezTo>
                        <a:pt x="150" y="57"/>
                        <a:pt x="155" y="46"/>
                        <a:pt x="156" y="46"/>
                      </a:cubicBezTo>
                      <a:cubicBezTo>
                        <a:pt x="153" y="45"/>
                        <a:pt x="153" y="44"/>
                        <a:pt x="149" y="45"/>
                      </a:cubicBezTo>
                      <a:cubicBezTo>
                        <a:pt x="151" y="41"/>
                        <a:pt x="154" y="38"/>
                        <a:pt x="159" y="38"/>
                      </a:cubicBezTo>
                      <a:cubicBezTo>
                        <a:pt x="162" y="38"/>
                        <a:pt x="165" y="39"/>
                        <a:pt x="168" y="37"/>
                      </a:cubicBezTo>
                      <a:cubicBezTo>
                        <a:pt x="165" y="35"/>
                        <a:pt x="166" y="35"/>
                        <a:pt x="164" y="33"/>
                      </a:cubicBezTo>
                      <a:cubicBezTo>
                        <a:pt x="169" y="29"/>
                        <a:pt x="176" y="29"/>
                        <a:pt x="183" y="28"/>
                      </a:cubicBezTo>
                      <a:cubicBezTo>
                        <a:pt x="183" y="33"/>
                        <a:pt x="183" y="33"/>
                        <a:pt x="183" y="33"/>
                      </a:cubicBezTo>
                      <a:cubicBezTo>
                        <a:pt x="189" y="32"/>
                        <a:pt x="190" y="22"/>
                        <a:pt x="199" y="21"/>
                      </a:cubicBezTo>
                      <a:cubicBezTo>
                        <a:pt x="199" y="29"/>
                        <a:pt x="199" y="29"/>
                        <a:pt x="199" y="29"/>
                      </a:cubicBezTo>
                      <a:cubicBezTo>
                        <a:pt x="205" y="18"/>
                        <a:pt x="213" y="21"/>
                        <a:pt x="221" y="17"/>
                      </a:cubicBezTo>
                      <a:cubicBezTo>
                        <a:pt x="217" y="15"/>
                        <a:pt x="214" y="14"/>
                        <a:pt x="214" y="11"/>
                      </a:cubicBezTo>
                      <a:cubicBezTo>
                        <a:pt x="214" y="9"/>
                        <a:pt x="222" y="7"/>
                        <a:pt x="223" y="5"/>
                      </a:cubicBezTo>
                      <a:cubicBezTo>
                        <a:pt x="226" y="8"/>
                        <a:pt x="228" y="11"/>
                        <a:pt x="232" y="11"/>
                      </a:cubicBezTo>
                      <a:cubicBezTo>
                        <a:pt x="239" y="11"/>
                        <a:pt x="256" y="0"/>
                        <a:pt x="256" y="6"/>
                      </a:cubicBezTo>
                      <a:cubicBezTo>
                        <a:pt x="256" y="12"/>
                        <a:pt x="248" y="14"/>
                        <a:pt x="247" y="20"/>
                      </a:cubicBezTo>
                      <a:cubicBezTo>
                        <a:pt x="255" y="21"/>
                        <a:pt x="258" y="11"/>
                        <a:pt x="266" y="7"/>
                      </a:cubicBezTo>
                      <a:cubicBezTo>
                        <a:pt x="267" y="10"/>
                        <a:pt x="267" y="12"/>
                        <a:pt x="268" y="15"/>
                      </a:cubicBezTo>
                      <a:cubicBezTo>
                        <a:pt x="274" y="9"/>
                        <a:pt x="277" y="7"/>
                        <a:pt x="285" y="2"/>
                      </a:cubicBezTo>
                      <a:cubicBezTo>
                        <a:pt x="285" y="8"/>
                        <a:pt x="284" y="12"/>
                        <a:pt x="289" y="13"/>
                      </a:cubicBezTo>
                      <a:cubicBezTo>
                        <a:pt x="290" y="9"/>
                        <a:pt x="292" y="6"/>
                        <a:pt x="296" y="6"/>
                      </a:cubicBezTo>
                      <a:cubicBezTo>
                        <a:pt x="298" y="6"/>
                        <a:pt x="307" y="11"/>
                        <a:pt x="311" y="13"/>
                      </a:cubicBezTo>
                      <a:cubicBezTo>
                        <a:pt x="307" y="24"/>
                        <a:pt x="303" y="20"/>
                        <a:pt x="293" y="24"/>
                      </a:cubicBezTo>
                      <a:cubicBezTo>
                        <a:pt x="298" y="27"/>
                        <a:pt x="301" y="28"/>
                        <a:pt x="301" y="30"/>
                      </a:cubicBezTo>
                      <a:cubicBezTo>
                        <a:pt x="305" y="31"/>
                        <a:pt x="314" y="32"/>
                        <a:pt x="315" y="32"/>
                      </a:cubicBezTo>
                      <a:cubicBezTo>
                        <a:pt x="309" y="36"/>
                        <a:pt x="293" y="44"/>
                        <a:pt x="293" y="55"/>
                      </a:cubicBezTo>
                      <a:cubicBezTo>
                        <a:pt x="293" y="63"/>
                        <a:pt x="309" y="62"/>
                        <a:pt x="309" y="72"/>
                      </a:cubicBezTo>
                      <a:cubicBezTo>
                        <a:pt x="309" y="80"/>
                        <a:pt x="301" y="83"/>
                        <a:pt x="301" y="91"/>
                      </a:cubicBezTo>
                      <a:cubicBezTo>
                        <a:pt x="301" y="99"/>
                        <a:pt x="310" y="104"/>
                        <a:pt x="310" y="113"/>
                      </a:cubicBezTo>
                      <a:cubicBezTo>
                        <a:pt x="310" y="118"/>
                        <a:pt x="305" y="121"/>
                        <a:pt x="305" y="126"/>
                      </a:cubicBezTo>
                      <a:cubicBezTo>
                        <a:pt x="305" y="136"/>
                        <a:pt x="318" y="138"/>
                        <a:pt x="318" y="148"/>
                      </a:cubicBezTo>
                      <a:cubicBezTo>
                        <a:pt x="318" y="151"/>
                        <a:pt x="314" y="153"/>
                        <a:pt x="313" y="154"/>
                      </a:cubicBezTo>
                      <a:cubicBezTo>
                        <a:pt x="317" y="161"/>
                        <a:pt x="327" y="163"/>
                        <a:pt x="327" y="172"/>
                      </a:cubicBezTo>
                      <a:cubicBezTo>
                        <a:pt x="327" y="187"/>
                        <a:pt x="297" y="203"/>
                        <a:pt x="288" y="215"/>
                      </a:cubicBezTo>
                      <a:cubicBezTo>
                        <a:pt x="283" y="224"/>
                        <a:pt x="263" y="226"/>
                        <a:pt x="255" y="224"/>
                      </a:cubicBezTo>
                      <a:cubicBezTo>
                        <a:pt x="246" y="227"/>
                        <a:pt x="236" y="231"/>
                        <a:pt x="228" y="231"/>
                      </a:cubicBezTo>
                      <a:cubicBezTo>
                        <a:pt x="222" y="231"/>
                        <a:pt x="218" y="230"/>
                        <a:pt x="218" y="225"/>
                      </a:cubicBezTo>
                      <a:cubicBezTo>
                        <a:pt x="209" y="225"/>
                        <a:pt x="199" y="219"/>
                        <a:pt x="199" y="210"/>
                      </a:cubicBezTo>
                      <a:cubicBezTo>
                        <a:pt x="199" y="205"/>
                        <a:pt x="204" y="202"/>
                        <a:pt x="206" y="200"/>
                      </a:cubicBezTo>
                      <a:cubicBezTo>
                        <a:pt x="201" y="198"/>
                        <a:pt x="197" y="188"/>
                        <a:pt x="197" y="183"/>
                      </a:cubicBezTo>
                      <a:cubicBezTo>
                        <a:pt x="197" y="180"/>
                        <a:pt x="198" y="178"/>
                        <a:pt x="197" y="174"/>
                      </a:cubicBezTo>
                      <a:cubicBezTo>
                        <a:pt x="216" y="174"/>
                        <a:pt x="225" y="150"/>
                        <a:pt x="237" y="144"/>
                      </a:cubicBezTo>
                      <a:cubicBezTo>
                        <a:pt x="243" y="140"/>
                        <a:pt x="254" y="138"/>
                        <a:pt x="254" y="130"/>
                      </a:cubicBezTo>
                      <a:cubicBezTo>
                        <a:pt x="254" y="119"/>
                        <a:pt x="239" y="117"/>
                        <a:pt x="228" y="117"/>
                      </a:cubicBezTo>
                      <a:cubicBezTo>
                        <a:pt x="213" y="117"/>
                        <a:pt x="202" y="122"/>
                        <a:pt x="202" y="135"/>
                      </a:cubicBezTo>
                      <a:cubicBezTo>
                        <a:pt x="202" y="140"/>
                        <a:pt x="203" y="142"/>
                        <a:pt x="202" y="145"/>
                      </a:cubicBezTo>
                      <a:cubicBezTo>
                        <a:pt x="202" y="155"/>
                        <a:pt x="181" y="164"/>
                        <a:pt x="172" y="169"/>
                      </a:cubicBezTo>
                      <a:cubicBezTo>
                        <a:pt x="165" y="174"/>
                        <a:pt x="157" y="175"/>
                        <a:pt x="152" y="183"/>
                      </a:cubicBezTo>
                      <a:cubicBezTo>
                        <a:pt x="149" y="189"/>
                        <a:pt x="153" y="198"/>
                        <a:pt x="146" y="201"/>
                      </a:cubicBezTo>
                      <a:cubicBezTo>
                        <a:pt x="146" y="210"/>
                        <a:pt x="146" y="210"/>
                        <a:pt x="146" y="210"/>
                      </a:cubicBezTo>
                      <a:cubicBezTo>
                        <a:pt x="149" y="212"/>
                        <a:pt x="150" y="215"/>
                        <a:pt x="150" y="218"/>
                      </a:cubicBezTo>
                      <a:cubicBezTo>
                        <a:pt x="158" y="219"/>
                        <a:pt x="170" y="227"/>
                        <a:pt x="170" y="235"/>
                      </a:cubicBezTo>
                      <a:cubicBezTo>
                        <a:pt x="170" y="242"/>
                        <a:pt x="157" y="253"/>
                        <a:pt x="152" y="253"/>
                      </a:cubicBezTo>
                      <a:cubicBezTo>
                        <a:pt x="143" y="253"/>
                        <a:pt x="140" y="266"/>
                        <a:pt x="140" y="275"/>
                      </a:cubicBezTo>
                      <a:cubicBezTo>
                        <a:pt x="140" y="280"/>
                        <a:pt x="144" y="282"/>
                        <a:pt x="146" y="283"/>
                      </a:cubicBezTo>
                      <a:cubicBezTo>
                        <a:pt x="145" y="294"/>
                        <a:pt x="135" y="295"/>
                        <a:pt x="133" y="304"/>
                      </a:cubicBezTo>
                      <a:cubicBezTo>
                        <a:pt x="127" y="304"/>
                        <a:pt x="125" y="304"/>
                        <a:pt x="121" y="304"/>
                      </a:cubicBezTo>
                      <a:cubicBezTo>
                        <a:pt x="114" y="304"/>
                        <a:pt x="111" y="318"/>
                        <a:pt x="100" y="318"/>
                      </a:cubicBezTo>
                      <a:cubicBezTo>
                        <a:pt x="97" y="318"/>
                        <a:pt x="90" y="299"/>
                        <a:pt x="90" y="297"/>
                      </a:cubicBezTo>
                      <a:cubicBezTo>
                        <a:pt x="90" y="296"/>
                        <a:pt x="91" y="294"/>
                        <a:pt x="91" y="293"/>
                      </a:cubicBezTo>
                      <a:cubicBezTo>
                        <a:pt x="84" y="285"/>
                        <a:pt x="85" y="279"/>
                        <a:pt x="82" y="269"/>
                      </a:cubicBezTo>
                      <a:cubicBezTo>
                        <a:pt x="79" y="263"/>
                        <a:pt x="73" y="261"/>
                        <a:pt x="73" y="253"/>
                      </a:cubicBezTo>
                      <a:cubicBezTo>
                        <a:pt x="73" y="250"/>
                        <a:pt x="75" y="246"/>
                        <a:pt x="76" y="245"/>
                      </a:cubicBezTo>
                      <a:lnTo>
                        <a:pt x="76" y="247"/>
                      </a:lnTo>
                      <a:close/>
                    </a:path>
                  </a:pathLst>
                </a:custGeom>
                <a:grpFill/>
                <a:ln w="9525">
                  <a:noFill/>
                  <a:round/>
                </a:ln>
              </p:spPr>
              <p:txBody>
                <a:bodyPr vert="horz" wrap="square" lIns="121920" tIns="60960" rIns="121920" bIns="60960" numCol="1" anchor="t" anchorCtr="0" compatLnSpc="1"/>
                <a:lstStyle/>
                <a:p>
                  <a:endParaRPr lang="en-US" sz="3555"/>
                </a:p>
              </p:txBody>
            </p:sp>
            <p:sp>
              <p:nvSpPr>
                <p:cNvPr id="192" name="Freeform 26"/>
                <p:cNvSpPr/>
                <p:nvPr/>
              </p:nvSpPr>
              <p:spPr bwMode="auto">
                <a:xfrm>
                  <a:off x="4559300" y="1109663"/>
                  <a:ext cx="234950" cy="128588"/>
                </a:xfrm>
                <a:custGeom>
                  <a:avLst/>
                  <a:gdLst/>
                  <a:ahLst/>
                  <a:cxnLst>
                    <a:cxn ang="0">
                      <a:pos x="148" y="79"/>
                    </a:cxn>
                    <a:cxn ang="0">
                      <a:pos x="148" y="71"/>
                    </a:cxn>
                    <a:cxn ang="0">
                      <a:pos x="128" y="71"/>
                    </a:cxn>
                    <a:cxn ang="0">
                      <a:pos x="135" y="58"/>
                    </a:cxn>
                    <a:cxn ang="0">
                      <a:pos x="126" y="46"/>
                    </a:cxn>
                    <a:cxn ang="0">
                      <a:pos x="132" y="45"/>
                    </a:cxn>
                    <a:cxn ang="0">
                      <a:pos x="121" y="38"/>
                    </a:cxn>
                    <a:cxn ang="0">
                      <a:pos x="97" y="69"/>
                    </a:cxn>
                    <a:cxn ang="0">
                      <a:pos x="90" y="73"/>
                    </a:cxn>
                    <a:cxn ang="0">
                      <a:pos x="78" y="97"/>
                    </a:cxn>
                    <a:cxn ang="0">
                      <a:pos x="43" y="69"/>
                    </a:cxn>
                    <a:cxn ang="0">
                      <a:pos x="60" y="70"/>
                    </a:cxn>
                    <a:cxn ang="0">
                      <a:pos x="74" y="66"/>
                    </a:cxn>
                    <a:cxn ang="0">
                      <a:pos x="54" y="64"/>
                    </a:cxn>
                    <a:cxn ang="0">
                      <a:pos x="38" y="58"/>
                    </a:cxn>
                    <a:cxn ang="0">
                      <a:pos x="50" y="54"/>
                    </a:cxn>
                    <a:cxn ang="0">
                      <a:pos x="72" y="43"/>
                    </a:cxn>
                    <a:cxn ang="0">
                      <a:pos x="61" y="43"/>
                    </a:cxn>
                    <a:cxn ang="0">
                      <a:pos x="54" y="39"/>
                    </a:cxn>
                    <a:cxn ang="0">
                      <a:pos x="51" y="39"/>
                    </a:cxn>
                    <a:cxn ang="0">
                      <a:pos x="38" y="51"/>
                    </a:cxn>
                    <a:cxn ang="0">
                      <a:pos x="23" y="44"/>
                    </a:cxn>
                    <a:cxn ang="0">
                      <a:pos x="27" y="43"/>
                    </a:cxn>
                    <a:cxn ang="0">
                      <a:pos x="15" y="28"/>
                    </a:cxn>
                    <a:cxn ang="0">
                      <a:pos x="11" y="26"/>
                    </a:cxn>
                    <a:cxn ang="0">
                      <a:pos x="0" y="16"/>
                    </a:cxn>
                    <a:cxn ang="0">
                      <a:pos x="16" y="5"/>
                    </a:cxn>
                    <a:cxn ang="0">
                      <a:pos x="38" y="7"/>
                    </a:cxn>
                    <a:cxn ang="0">
                      <a:pos x="32" y="13"/>
                    </a:cxn>
                    <a:cxn ang="0">
                      <a:pos x="44" y="20"/>
                    </a:cxn>
                    <a:cxn ang="0">
                      <a:pos x="41" y="14"/>
                    </a:cxn>
                    <a:cxn ang="0">
                      <a:pos x="49" y="7"/>
                    </a:cxn>
                    <a:cxn ang="0">
                      <a:pos x="68" y="26"/>
                    </a:cxn>
                    <a:cxn ang="0">
                      <a:pos x="63" y="7"/>
                    </a:cxn>
                    <a:cxn ang="0">
                      <a:pos x="72" y="0"/>
                    </a:cxn>
                    <a:cxn ang="0">
                      <a:pos x="90" y="9"/>
                    </a:cxn>
                    <a:cxn ang="0">
                      <a:pos x="88" y="18"/>
                    </a:cxn>
                    <a:cxn ang="0">
                      <a:pos x="96" y="12"/>
                    </a:cxn>
                    <a:cxn ang="0">
                      <a:pos x="102" y="23"/>
                    </a:cxn>
                    <a:cxn ang="0">
                      <a:pos x="106" y="23"/>
                    </a:cxn>
                    <a:cxn ang="0">
                      <a:pos x="141" y="41"/>
                    </a:cxn>
                    <a:cxn ang="0">
                      <a:pos x="137" y="42"/>
                    </a:cxn>
                    <a:cxn ang="0">
                      <a:pos x="145" y="42"/>
                    </a:cxn>
                    <a:cxn ang="0">
                      <a:pos x="145" y="49"/>
                    </a:cxn>
                    <a:cxn ang="0">
                      <a:pos x="159" y="49"/>
                    </a:cxn>
                    <a:cxn ang="0">
                      <a:pos x="176" y="64"/>
                    </a:cxn>
                    <a:cxn ang="0">
                      <a:pos x="148" y="79"/>
                    </a:cxn>
                  </a:cxnLst>
                  <a:rect l="0" t="0" r="r" b="b"/>
                  <a:pathLst>
                    <a:path w="176" h="97">
                      <a:moveTo>
                        <a:pt x="148" y="79"/>
                      </a:moveTo>
                      <a:cubicBezTo>
                        <a:pt x="147" y="76"/>
                        <a:pt x="147" y="74"/>
                        <a:pt x="148" y="71"/>
                      </a:cubicBezTo>
                      <a:cubicBezTo>
                        <a:pt x="143" y="71"/>
                        <a:pt x="134" y="71"/>
                        <a:pt x="128" y="71"/>
                      </a:cubicBezTo>
                      <a:cubicBezTo>
                        <a:pt x="129" y="63"/>
                        <a:pt x="134" y="65"/>
                        <a:pt x="135" y="58"/>
                      </a:cubicBezTo>
                      <a:cubicBezTo>
                        <a:pt x="132" y="57"/>
                        <a:pt x="128" y="49"/>
                        <a:pt x="126" y="46"/>
                      </a:cubicBezTo>
                      <a:cubicBezTo>
                        <a:pt x="128" y="45"/>
                        <a:pt x="130" y="45"/>
                        <a:pt x="132" y="45"/>
                      </a:cubicBezTo>
                      <a:cubicBezTo>
                        <a:pt x="125" y="44"/>
                        <a:pt x="121" y="38"/>
                        <a:pt x="121" y="38"/>
                      </a:cubicBezTo>
                      <a:cubicBezTo>
                        <a:pt x="106" y="38"/>
                        <a:pt x="102" y="58"/>
                        <a:pt x="97" y="69"/>
                      </a:cubicBezTo>
                      <a:cubicBezTo>
                        <a:pt x="96" y="72"/>
                        <a:pt x="93" y="71"/>
                        <a:pt x="90" y="73"/>
                      </a:cubicBezTo>
                      <a:cubicBezTo>
                        <a:pt x="83" y="79"/>
                        <a:pt x="84" y="91"/>
                        <a:pt x="78" y="97"/>
                      </a:cubicBezTo>
                      <a:cubicBezTo>
                        <a:pt x="67" y="90"/>
                        <a:pt x="43" y="84"/>
                        <a:pt x="43" y="69"/>
                      </a:cubicBezTo>
                      <a:cubicBezTo>
                        <a:pt x="49" y="68"/>
                        <a:pt x="60" y="70"/>
                        <a:pt x="60" y="70"/>
                      </a:cubicBezTo>
                      <a:cubicBezTo>
                        <a:pt x="64" y="66"/>
                        <a:pt x="69" y="67"/>
                        <a:pt x="74" y="66"/>
                      </a:cubicBezTo>
                      <a:cubicBezTo>
                        <a:pt x="72" y="64"/>
                        <a:pt x="57" y="64"/>
                        <a:pt x="54" y="64"/>
                      </a:cubicBezTo>
                      <a:cubicBezTo>
                        <a:pt x="49" y="64"/>
                        <a:pt x="38" y="69"/>
                        <a:pt x="38" y="58"/>
                      </a:cubicBezTo>
                      <a:cubicBezTo>
                        <a:pt x="38" y="54"/>
                        <a:pt x="48" y="54"/>
                        <a:pt x="50" y="54"/>
                      </a:cubicBezTo>
                      <a:cubicBezTo>
                        <a:pt x="56" y="52"/>
                        <a:pt x="68" y="47"/>
                        <a:pt x="72" y="43"/>
                      </a:cubicBezTo>
                      <a:cubicBezTo>
                        <a:pt x="66" y="43"/>
                        <a:pt x="63" y="43"/>
                        <a:pt x="61" y="43"/>
                      </a:cubicBezTo>
                      <a:cubicBezTo>
                        <a:pt x="60" y="43"/>
                        <a:pt x="56" y="40"/>
                        <a:pt x="54" y="39"/>
                      </a:cubicBezTo>
                      <a:cubicBezTo>
                        <a:pt x="53" y="39"/>
                        <a:pt x="52" y="39"/>
                        <a:pt x="51" y="39"/>
                      </a:cubicBezTo>
                      <a:cubicBezTo>
                        <a:pt x="47" y="41"/>
                        <a:pt x="47" y="51"/>
                        <a:pt x="38" y="51"/>
                      </a:cubicBezTo>
                      <a:cubicBezTo>
                        <a:pt x="31" y="51"/>
                        <a:pt x="26" y="48"/>
                        <a:pt x="23" y="44"/>
                      </a:cubicBezTo>
                      <a:cubicBezTo>
                        <a:pt x="25" y="43"/>
                        <a:pt x="26" y="43"/>
                        <a:pt x="27" y="43"/>
                      </a:cubicBezTo>
                      <a:cubicBezTo>
                        <a:pt x="19" y="39"/>
                        <a:pt x="13" y="35"/>
                        <a:pt x="15" y="28"/>
                      </a:cubicBezTo>
                      <a:cubicBezTo>
                        <a:pt x="13" y="28"/>
                        <a:pt x="12" y="26"/>
                        <a:pt x="11" y="26"/>
                      </a:cubicBezTo>
                      <a:cubicBezTo>
                        <a:pt x="8" y="26"/>
                        <a:pt x="3" y="19"/>
                        <a:pt x="0" y="16"/>
                      </a:cubicBezTo>
                      <a:cubicBezTo>
                        <a:pt x="2" y="14"/>
                        <a:pt x="11" y="5"/>
                        <a:pt x="16" y="5"/>
                      </a:cubicBezTo>
                      <a:cubicBezTo>
                        <a:pt x="23" y="5"/>
                        <a:pt x="27" y="5"/>
                        <a:pt x="38" y="7"/>
                      </a:cubicBezTo>
                      <a:cubicBezTo>
                        <a:pt x="35" y="10"/>
                        <a:pt x="34" y="11"/>
                        <a:pt x="32" y="13"/>
                      </a:cubicBezTo>
                      <a:cubicBezTo>
                        <a:pt x="37" y="17"/>
                        <a:pt x="41" y="17"/>
                        <a:pt x="44" y="20"/>
                      </a:cubicBezTo>
                      <a:cubicBezTo>
                        <a:pt x="42" y="19"/>
                        <a:pt x="41" y="17"/>
                        <a:pt x="41" y="14"/>
                      </a:cubicBezTo>
                      <a:cubicBezTo>
                        <a:pt x="41" y="10"/>
                        <a:pt x="45" y="7"/>
                        <a:pt x="49" y="7"/>
                      </a:cubicBezTo>
                      <a:cubicBezTo>
                        <a:pt x="60" y="7"/>
                        <a:pt x="57" y="22"/>
                        <a:pt x="68" y="26"/>
                      </a:cubicBezTo>
                      <a:cubicBezTo>
                        <a:pt x="66" y="19"/>
                        <a:pt x="63" y="15"/>
                        <a:pt x="63" y="7"/>
                      </a:cubicBezTo>
                      <a:cubicBezTo>
                        <a:pt x="63" y="0"/>
                        <a:pt x="66" y="0"/>
                        <a:pt x="72" y="0"/>
                      </a:cubicBezTo>
                      <a:cubicBezTo>
                        <a:pt x="78" y="0"/>
                        <a:pt x="90" y="4"/>
                        <a:pt x="90" y="9"/>
                      </a:cubicBezTo>
                      <a:cubicBezTo>
                        <a:pt x="90" y="12"/>
                        <a:pt x="88" y="15"/>
                        <a:pt x="88" y="18"/>
                      </a:cubicBezTo>
                      <a:cubicBezTo>
                        <a:pt x="92" y="16"/>
                        <a:pt x="93" y="12"/>
                        <a:pt x="96" y="12"/>
                      </a:cubicBezTo>
                      <a:cubicBezTo>
                        <a:pt x="103" y="12"/>
                        <a:pt x="102" y="19"/>
                        <a:pt x="102" y="23"/>
                      </a:cubicBezTo>
                      <a:cubicBezTo>
                        <a:pt x="103" y="23"/>
                        <a:pt x="105" y="23"/>
                        <a:pt x="106" y="23"/>
                      </a:cubicBezTo>
                      <a:cubicBezTo>
                        <a:pt x="113" y="23"/>
                        <a:pt x="137" y="36"/>
                        <a:pt x="141" y="41"/>
                      </a:cubicBezTo>
                      <a:cubicBezTo>
                        <a:pt x="140" y="42"/>
                        <a:pt x="138" y="42"/>
                        <a:pt x="137" y="42"/>
                      </a:cubicBezTo>
                      <a:cubicBezTo>
                        <a:pt x="140" y="43"/>
                        <a:pt x="142" y="42"/>
                        <a:pt x="145" y="42"/>
                      </a:cubicBezTo>
                      <a:cubicBezTo>
                        <a:pt x="146" y="44"/>
                        <a:pt x="146" y="47"/>
                        <a:pt x="145" y="49"/>
                      </a:cubicBezTo>
                      <a:cubicBezTo>
                        <a:pt x="151" y="49"/>
                        <a:pt x="154" y="49"/>
                        <a:pt x="159" y="49"/>
                      </a:cubicBezTo>
                      <a:cubicBezTo>
                        <a:pt x="159" y="62"/>
                        <a:pt x="172" y="59"/>
                        <a:pt x="176" y="64"/>
                      </a:cubicBezTo>
                      <a:cubicBezTo>
                        <a:pt x="164" y="68"/>
                        <a:pt x="159" y="76"/>
                        <a:pt x="148" y="79"/>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93" name="Freeform 27"/>
                <p:cNvSpPr/>
                <p:nvPr/>
              </p:nvSpPr>
              <p:spPr bwMode="auto">
                <a:xfrm>
                  <a:off x="4683125" y="1089025"/>
                  <a:ext cx="150813" cy="55563"/>
                </a:xfrm>
                <a:custGeom>
                  <a:avLst/>
                  <a:gdLst/>
                  <a:ahLst/>
                  <a:cxnLst>
                    <a:cxn ang="0">
                      <a:pos x="114" y="19"/>
                    </a:cxn>
                    <a:cxn ang="0">
                      <a:pos x="69" y="41"/>
                    </a:cxn>
                    <a:cxn ang="0">
                      <a:pos x="54" y="34"/>
                    </a:cxn>
                    <a:cxn ang="0">
                      <a:pos x="28" y="34"/>
                    </a:cxn>
                    <a:cxn ang="0">
                      <a:pos x="23" y="26"/>
                    </a:cxn>
                    <a:cxn ang="0">
                      <a:pos x="32" y="26"/>
                    </a:cxn>
                    <a:cxn ang="0">
                      <a:pos x="43" y="24"/>
                    </a:cxn>
                    <a:cxn ang="0">
                      <a:pos x="22" y="23"/>
                    </a:cxn>
                    <a:cxn ang="0">
                      <a:pos x="6" y="18"/>
                    </a:cxn>
                    <a:cxn ang="0">
                      <a:pos x="0" y="7"/>
                    </a:cxn>
                    <a:cxn ang="0">
                      <a:pos x="6" y="7"/>
                    </a:cxn>
                    <a:cxn ang="0">
                      <a:pos x="15" y="8"/>
                    </a:cxn>
                    <a:cxn ang="0">
                      <a:pos x="15" y="6"/>
                    </a:cxn>
                    <a:cxn ang="0">
                      <a:pos x="23" y="6"/>
                    </a:cxn>
                    <a:cxn ang="0">
                      <a:pos x="21" y="2"/>
                    </a:cxn>
                    <a:cxn ang="0">
                      <a:pos x="33" y="2"/>
                    </a:cxn>
                    <a:cxn ang="0">
                      <a:pos x="51" y="11"/>
                    </a:cxn>
                    <a:cxn ang="0">
                      <a:pos x="62" y="0"/>
                    </a:cxn>
                    <a:cxn ang="0">
                      <a:pos x="67" y="0"/>
                    </a:cxn>
                    <a:cxn ang="0">
                      <a:pos x="67" y="12"/>
                    </a:cxn>
                    <a:cxn ang="0">
                      <a:pos x="80" y="7"/>
                    </a:cxn>
                    <a:cxn ang="0">
                      <a:pos x="95" y="7"/>
                    </a:cxn>
                    <a:cxn ang="0">
                      <a:pos x="114" y="19"/>
                    </a:cxn>
                  </a:cxnLst>
                  <a:rect l="0" t="0" r="r" b="b"/>
                  <a:pathLst>
                    <a:path w="114" h="41">
                      <a:moveTo>
                        <a:pt x="114" y="19"/>
                      </a:moveTo>
                      <a:cubicBezTo>
                        <a:pt x="104" y="26"/>
                        <a:pt x="82" y="41"/>
                        <a:pt x="69" y="41"/>
                      </a:cubicBezTo>
                      <a:cubicBezTo>
                        <a:pt x="61" y="41"/>
                        <a:pt x="57" y="39"/>
                        <a:pt x="54" y="34"/>
                      </a:cubicBezTo>
                      <a:cubicBezTo>
                        <a:pt x="28" y="34"/>
                        <a:pt x="28" y="34"/>
                        <a:pt x="28" y="34"/>
                      </a:cubicBezTo>
                      <a:cubicBezTo>
                        <a:pt x="25" y="32"/>
                        <a:pt x="23" y="30"/>
                        <a:pt x="23" y="26"/>
                      </a:cubicBezTo>
                      <a:cubicBezTo>
                        <a:pt x="26" y="26"/>
                        <a:pt x="31" y="26"/>
                        <a:pt x="32" y="26"/>
                      </a:cubicBezTo>
                      <a:cubicBezTo>
                        <a:pt x="36" y="25"/>
                        <a:pt x="40" y="25"/>
                        <a:pt x="43" y="24"/>
                      </a:cubicBezTo>
                      <a:cubicBezTo>
                        <a:pt x="41" y="24"/>
                        <a:pt x="23" y="23"/>
                        <a:pt x="22" y="23"/>
                      </a:cubicBezTo>
                      <a:cubicBezTo>
                        <a:pt x="14" y="23"/>
                        <a:pt x="6" y="28"/>
                        <a:pt x="6" y="18"/>
                      </a:cubicBezTo>
                      <a:cubicBezTo>
                        <a:pt x="3" y="15"/>
                        <a:pt x="0" y="12"/>
                        <a:pt x="0" y="7"/>
                      </a:cubicBezTo>
                      <a:cubicBezTo>
                        <a:pt x="6" y="7"/>
                        <a:pt x="6" y="7"/>
                        <a:pt x="6" y="7"/>
                      </a:cubicBezTo>
                      <a:cubicBezTo>
                        <a:pt x="9" y="9"/>
                        <a:pt x="13" y="10"/>
                        <a:pt x="15" y="8"/>
                      </a:cubicBezTo>
                      <a:cubicBezTo>
                        <a:pt x="15" y="6"/>
                        <a:pt x="15" y="6"/>
                        <a:pt x="15" y="6"/>
                      </a:cubicBezTo>
                      <a:cubicBezTo>
                        <a:pt x="23" y="6"/>
                        <a:pt x="23" y="6"/>
                        <a:pt x="23" y="6"/>
                      </a:cubicBezTo>
                      <a:cubicBezTo>
                        <a:pt x="21" y="2"/>
                        <a:pt x="21" y="2"/>
                        <a:pt x="21" y="2"/>
                      </a:cubicBezTo>
                      <a:cubicBezTo>
                        <a:pt x="33" y="2"/>
                        <a:pt x="33" y="2"/>
                        <a:pt x="33" y="2"/>
                      </a:cubicBezTo>
                      <a:cubicBezTo>
                        <a:pt x="36" y="4"/>
                        <a:pt x="48" y="11"/>
                        <a:pt x="51" y="11"/>
                      </a:cubicBezTo>
                      <a:cubicBezTo>
                        <a:pt x="56" y="11"/>
                        <a:pt x="59" y="2"/>
                        <a:pt x="62" y="0"/>
                      </a:cubicBezTo>
                      <a:cubicBezTo>
                        <a:pt x="67" y="0"/>
                        <a:pt x="67" y="0"/>
                        <a:pt x="67" y="0"/>
                      </a:cubicBezTo>
                      <a:cubicBezTo>
                        <a:pt x="67" y="6"/>
                        <a:pt x="66" y="8"/>
                        <a:pt x="67" y="12"/>
                      </a:cubicBezTo>
                      <a:cubicBezTo>
                        <a:pt x="71" y="12"/>
                        <a:pt x="73" y="7"/>
                        <a:pt x="80" y="7"/>
                      </a:cubicBezTo>
                      <a:cubicBezTo>
                        <a:pt x="91" y="7"/>
                        <a:pt x="88" y="7"/>
                        <a:pt x="95" y="7"/>
                      </a:cubicBezTo>
                      <a:cubicBezTo>
                        <a:pt x="103" y="7"/>
                        <a:pt x="112" y="14"/>
                        <a:pt x="114" y="19"/>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94" name="Freeform 28"/>
                <p:cNvSpPr/>
                <p:nvPr/>
              </p:nvSpPr>
              <p:spPr bwMode="auto">
                <a:xfrm>
                  <a:off x="4219575" y="1841500"/>
                  <a:ext cx="73025" cy="87313"/>
                </a:xfrm>
                <a:custGeom>
                  <a:avLst/>
                  <a:gdLst/>
                  <a:ahLst/>
                  <a:cxnLst>
                    <a:cxn ang="0">
                      <a:pos x="9" y="19"/>
                    </a:cxn>
                    <a:cxn ang="0">
                      <a:pos x="22" y="14"/>
                    </a:cxn>
                    <a:cxn ang="0">
                      <a:pos x="19" y="8"/>
                    </a:cxn>
                    <a:cxn ang="0">
                      <a:pos x="32" y="0"/>
                    </a:cxn>
                    <a:cxn ang="0">
                      <a:pos x="40" y="0"/>
                    </a:cxn>
                    <a:cxn ang="0">
                      <a:pos x="55" y="18"/>
                    </a:cxn>
                    <a:cxn ang="0">
                      <a:pos x="47" y="24"/>
                    </a:cxn>
                    <a:cxn ang="0">
                      <a:pos x="47" y="39"/>
                    </a:cxn>
                    <a:cxn ang="0">
                      <a:pos x="47" y="52"/>
                    </a:cxn>
                    <a:cxn ang="0">
                      <a:pos x="35" y="54"/>
                    </a:cxn>
                    <a:cxn ang="0">
                      <a:pos x="19" y="64"/>
                    </a:cxn>
                    <a:cxn ang="0">
                      <a:pos x="11" y="65"/>
                    </a:cxn>
                    <a:cxn ang="0">
                      <a:pos x="0" y="55"/>
                    </a:cxn>
                    <a:cxn ang="0">
                      <a:pos x="13" y="33"/>
                    </a:cxn>
                    <a:cxn ang="0">
                      <a:pos x="4" y="23"/>
                    </a:cxn>
                    <a:cxn ang="0">
                      <a:pos x="9" y="19"/>
                    </a:cxn>
                  </a:cxnLst>
                  <a:rect l="0" t="0" r="r" b="b"/>
                  <a:pathLst>
                    <a:path w="55" h="65">
                      <a:moveTo>
                        <a:pt x="9" y="19"/>
                      </a:moveTo>
                      <a:cubicBezTo>
                        <a:pt x="12" y="19"/>
                        <a:pt x="19" y="16"/>
                        <a:pt x="22" y="14"/>
                      </a:cubicBezTo>
                      <a:cubicBezTo>
                        <a:pt x="20" y="11"/>
                        <a:pt x="19" y="10"/>
                        <a:pt x="19" y="8"/>
                      </a:cubicBezTo>
                      <a:cubicBezTo>
                        <a:pt x="19" y="5"/>
                        <a:pt x="28" y="0"/>
                        <a:pt x="32" y="0"/>
                      </a:cubicBezTo>
                      <a:cubicBezTo>
                        <a:pt x="35" y="0"/>
                        <a:pt x="37" y="0"/>
                        <a:pt x="40" y="0"/>
                      </a:cubicBezTo>
                      <a:cubicBezTo>
                        <a:pt x="50" y="0"/>
                        <a:pt x="55" y="10"/>
                        <a:pt x="55" y="18"/>
                      </a:cubicBezTo>
                      <a:cubicBezTo>
                        <a:pt x="55" y="21"/>
                        <a:pt x="47" y="21"/>
                        <a:pt x="47" y="24"/>
                      </a:cubicBezTo>
                      <a:cubicBezTo>
                        <a:pt x="47" y="27"/>
                        <a:pt x="47" y="39"/>
                        <a:pt x="47" y="39"/>
                      </a:cubicBezTo>
                      <a:cubicBezTo>
                        <a:pt x="47" y="43"/>
                        <a:pt x="50" y="48"/>
                        <a:pt x="47" y="52"/>
                      </a:cubicBezTo>
                      <a:cubicBezTo>
                        <a:pt x="44" y="54"/>
                        <a:pt x="40" y="54"/>
                        <a:pt x="35" y="54"/>
                      </a:cubicBezTo>
                      <a:cubicBezTo>
                        <a:pt x="28" y="54"/>
                        <a:pt x="23" y="61"/>
                        <a:pt x="19" y="64"/>
                      </a:cubicBezTo>
                      <a:cubicBezTo>
                        <a:pt x="17" y="65"/>
                        <a:pt x="13" y="65"/>
                        <a:pt x="11" y="65"/>
                      </a:cubicBezTo>
                      <a:cubicBezTo>
                        <a:pt x="6" y="65"/>
                        <a:pt x="0" y="60"/>
                        <a:pt x="0" y="55"/>
                      </a:cubicBezTo>
                      <a:cubicBezTo>
                        <a:pt x="0" y="44"/>
                        <a:pt x="11" y="43"/>
                        <a:pt x="13" y="33"/>
                      </a:cubicBezTo>
                      <a:cubicBezTo>
                        <a:pt x="8" y="30"/>
                        <a:pt x="4" y="28"/>
                        <a:pt x="4" y="23"/>
                      </a:cubicBezTo>
                      <a:cubicBezTo>
                        <a:pt x="4" y="18"/>
                        <a:pt x="8" y="19"/>
                        <a:pt x="9" y="19"/>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95" name="Freeform 29"/>
                <p:cNvSpPr/>
                <p:nvPr/>
              </p:nvSpPr>
              <p:spPr bwMode="auto">
                <a:xfrm>
                  <a:off x="4276725" y="1758950"/>
                  <a:ext cx="139700" cy="203200"/>
                </a:xfrm>
                <a:custGeom>
                  <a:avLst/>
                  <a:gdLst/>
                  <a:ahLst/>
                  <a:cxnLst>
                    <a:cxn ang="0">
                      <a:pos x="96" y="102"/>
                    </a:cxn>
                    <a:cxn ang="0">
                      <a:pos x="91" y="128"/>
                    </a:cxn>
                    <a:cxn ang="0">
                      <a:pos x="100" y="133"/>
                    </a:cxn>
                    <a:cxn ang="0">
                      <a:pos x="70" y="139"/>
                    </a:cxn>
                    <a:cxn ang="0">
                      <a:pos x="39" y="141"/>
                    </a:cxn>
                    <a:cxn ang="0">
                      <a:pos x="26" y="148"/>
                    </a:cxn>
                    <a:cxn ang="0">
                      <a:pos x="16" y="152"/>
                    </a:cxn>
                    <a:cxn ang="0">
                      <a:pos x="32" y="133"/>
                    </a:cxn>
                    <a:cxn ang="0">
                      <a:pos x="46" y="124"/>
                    </a:cxn>
                    <a:cxn ang="0">
                      <a:pos x="26" y="123"/>
                    </a:cxn>
                    <a:cxn ang="0">
                      <a:pos x="19" y="123"/>
                    </a:cxn>
                    <a:cxn ang="0">
                      <a:pos x="28" y="96"/>
                    </a:cxn>
                    <a:cxn ang="0">
                      <a:pos x="48" y="81"/>
                    </a:cxn>
                    <a:cxn ang="0">
                      <a:pos x="40" y="70"/>
                    </a:cxn>
                    <a:cxn ang="0">
                      <a:pos x="26" y="72"/>
                    </a:cxn>
                    <a:cxn ang="0">
                      <a:pos x="23" y="59"/>
                    </a:cxn>
                    <a:cxn ang="0">
                      <a:pos x="16" y="49"/>
                    </a:cxn>
                    <a:cxn ang="0">
                      <a:pos x="12" y="55"/>
                    </a:cxn>
                    <a:cxn ang="0">
                      <a:pos x="14" y="45"/>
                    </a:cxn>
                    <a:cxn ang="0">
                      <a:pos x="8" y="38"/>
                    </a:cxn>
                    <a:cxn ang="0">
                      <a:pos x="11" y="29"/>
                    </a:cxn>
                    <a:cxn ang="0">
                      <a:pos x="8" y="20"/>
                    </a:cxn>
                    <a:cxn ang="0">
                      <a:pos x="12" y="21"/>
                    </a:cxn>
                    <a:cxn ang="0">
                      <a:pos x="16" y="14"/>
                    </a:cxn>
                    <a:cxn ang="0">
                      <a:pos x="25" y="0"/>
                    </a:cxn>
                    <a:cxn ang="0">
                      <a:pos x="42" y="4"/>
                    </a:cxn>
                    <a:cxn ang="0">
                      <a:pos x="33" y="19"/>
                    </a:cxn>
                    <a:cxn ang="0">
                      <a:pos x="47" y="46"/>
                    </a:cxn>
                    <a:cxn ang="0">
                      <a:pos x="53" y="50"/>
                    </a:cxn>
                    <a:cxn ang="0">
                      <a:pos x="84" y="89"/>
                    </a:cxn>
                    <a:cxn ang="0">
                      <a:pos x="87" y="102"/>
                    </a:cxn>
                    <a:cxn ang="0">
                      <a:pos x="92" y="102"/>
                    </a:cxn>
                  </a:cxnLst>
                  <a:rect l="0" t="0" r="r" b="b"/>
                  <a:pathLst>
                    <a:path w="105" h="152">
                      <a:moveTo>
                        <a:pt x="90" y="103"/>
                      </a:moveTo>
                      <a:cubicBezTo>
                        <a:pt x="93" y="101"/>
                        <a:pt x="92" y="102"/>
                        <a:pt x="96" y="102"/>
                      </a:cubicBezTo>
                      <a:cubicBezTo>
                        <a:pt x="101" y="102"/>
                        <a:pt x="105" y="106"/>
                        <a:pt x="105" y="110"/>
                      </a:cubicBezTo>
                      <a:cubicBezTo>
                        <a:pt x="105" y="118"/>
                        <a:pt x="94" y="122"/>
                        <a:pt x="91" y="128"/>
                      </a:cubicBezTo>
                      <a:cubicBezTo>
                        <a:pt x="95" y="129"/>
                        <a:pt x="97" y="130"/>
                        <a:pt x="100" y="130"/>
                      </a:cubicBezTo>
                      <a:cubicBezTo>
                        <a:pt x="100" y="133"/>
                        <a:pt x="100" y="133"/>
                        <a:pt x="100" y="133"/>
                      </a:cubicBezTo>
                      <a:cubicBezTo>
                        <a:pt x="96" y="137"/>
                        <a:pt x="93" y="139"/>
                        <a:pt x="87" y="139"/>
                      </a:cubicBezTo>
                      <a:cubicBezTo>
                        <a:pt x="82" y="139"/>
                        <a:pt x="72" y="139"/>
                        <a:pt x="70" y="139"/>
                      </a:cubicBezTo>
                      <a:cubicBezTo>
                        <a:pt x="65" y="139"/>
                        <a:pt x="53" y="143"/>
                        <a:pt x="47" y="143"/>
                      </a:cubicBezTo>
                      <a:cubicBezTo>
                        <a:pt x="44" y="143"/>
                        <a:pt x="42" y="141"/>
                        <a:pt x="39" y="141"/>
                      </a:cubicBezTo>
                      <a:cubicBezTo>
                        <a:pt x="34" y="141"/>
                        <a:pt x="32" y="144"/>
                        <a:pt x="32" y="148"/>
                      </a:cubicBezTo>
                      <a:cubicBezTo>
                        <a:pt x="26" y="148"/>
                        <a:pt x="26" y="148"/>
                        <a:pt x="26" y="148"/>
                      </a:cubicBezTo>
                      <a:cubicBezTo>
                        <a:pt x="23" y="148"/>
                        <a:pt x="21" y="150"/>
                        <a:pt x="19" y="152"/>
                      </a:cubicBezTo>
                      <a:cubicBezTo>
                        <a:pt x="16" y="152"/>
                        <a:pt x="16" y="152"/>
                        <a:pt x="16" y="152"/>
                      </a:cubicBezTo>
                      <a:cubicBezTo>
                        <a:pt x="16" y="149"/>
                        <a:pt x="16" y="149"/>
                        <a:pt x="16" y="149"/>
                      </a:cubicBezTo>
                      <a:cubicBezTo>
                        <a:pt x="17" y="147"/>
                        <a:pt x="30" y="133"/>
                        <a:pt x="32" y="133"/>
                      </a:cubicBezTo>
                      <a:cubicBezTo>
                        <a:pt x="38" y="131"/>
                        <a:pt x="47" y="133"/>
                        <a:pt x="47" y="127"/>
                      </a:cubicBezTo>
                      <a:cubicBezTo>
                        <a:pt x="47" y="126"/>
                        <a:pt x="46" y="125"/>
                        <a:pt x="46" y="124"/>
                      </a:cubicBezTo>
                      <a:cubicBezTo>
                        <a:pt x="44" y="126"/>
                        <a:pt x="41" y="128"/>
                        <a:pt x="38" y="128"/>
                      </a:cubicBezTo>
                      <a:cubicBezTo>
                        <a:pt x="32" y="128"/>
                        <a:pt x="30" y="123"/>
                        <a:pt x="26" y="123"/>
                      </a:cubicBezTo>
                      <a:cubicBezTo>
                        <a:pt x="23" y="123"/>
                        <a:pt x="23" y="125"/>
                        <a:pt x="21" y="125"/>
                      </a:cubicBezTo>
                      <a:cubicBezTo>
                        <a:pt x="20" y="125"/>
                        <a:pt x="19" y="124"/>
                        <a:pt x="19" y="123"/>
                      </a:cubicBezTo>
                      <a:cubicBezTo>
                        <a:pt x="19" y="116"/>
                        <a:pt x="31" y="116"/>
                        <a:pt x="31" y="109"/>
                      </a:cubicBezTo>
                      <a:cubicBezTo>
                        <a:pt x="31" y="103"/>
                        <a:pt x="28" y="101"/>
                        <a:pt x="28" y="96"/>
                      </a:cubicBezTo>
                      <a:cubicBezTo>
                        <a:pt x="36" y="96"/>
                        <a:pt x="45" y="92"/>
                        <a:pt x="48" y="88"/>
                      </a:cubicBezTo>
                      <a:cubicBezTo>
                        <a:pt x="48" y="81"/>
                        <a:pt x="48" y="81"/>
                        <a:pt x="48" y="81"/>
                      </a:cubicBezTo>
                      <a:cubicBezTo>
                        <a:pt x="43" y="82"/>
                        <a:pt x="37" y="81"/>
                        <a:pt x="37" y="77"/>
                      </a:cubicBezTo>
                      <a:cubicBezTo>
                        <a:pt x="37" y="73"/>
                        <a:pt x="39" y="72"/>
                        <a:pt x="40" y="70"/>
                      </a:cubicBezTo>
                      <a:cubicBezTo>
                        <a:pt x="39" y="70"/>
                        <a:pt x="38" y="70"/>
                        <a:pt x="36" y="70"/>
                      </a:cubicBezTo>
                      <a:cubicBezTo>
                        <a:pt x="32" y="70"/>
                        <a:pt x="30" y="72"/>
                        <a:pt x="26" y="72"/>
                      </a:cubicBezTo>
                      <a:cubicBezTo>
                        <a:pt x="22" y="72"/>
                        <a:pt x="19" y="72"/>
                        <a:pt x="19" y="69"/>
                      </a:cubicBezTo>
                      <a:cubicBezTo>
                        <a:pt x="19" y="65"/>
                        <a:pt x="23" y="63"/>
                        <a:pt x="23" y="59"/>
                      </a:cubicBezTo>
                      <a:cubicBezTo>
                        <a:pt x="23" y="55"/>
                        <a:pt x="22" y="55"/>
                        <a:pt x="23" y="51"/>
                      </a:cubicBezTo>
                      <a:cubicBezTo>
                        <a:pt x="20" y="51"/>
                        <a:pt x="17" y="50"/>
                        <a:pt x="16" y="49"/>
                      </a:cubicBezTo>
                      <a:cubicBezTo>
                        <a:pt x="14" y="52"/>
                        <a:pt x="15" y="54"/>
                        <a:pt x="16" y="55"/>
                      </a:cubicBezTo>
                      <a:cubicBezTo>
                        <a:pt x="12" y="55"/>
                        <a:pt x="12" y="55"/>
                        <a:pt x="12" y="55"/>
                      </a:cubicBezTo>
                      <a:cubicBezTo>
                        <a:pt x="12" y="52"/>
                        <a:pt x="12" y="51"/>
                        <a:pt x="12" y="48"/>
                      </a:cubicBezTo>
                      <a:cubicBezTo>
                        <a:pt x="12" y="47"/>
                        <a:pt x="13" y="46"/>
                        <a:pt x="14" y="45"/>
                      </a:cubicBezTo>
                      <a:cubicBezTo>
                        <a:pt x="14" y="41"/>
                        <a:pt x="14" y="41"/>
                        <a:pt x="14" y="41"/>
                      </a:cubicBezTo>
                      <a:cubicBezTo>
                        <a:pt x="12" y="41"/>
                        <a:pt x="8" y="40"/>
                        <a:pt x="8" y="38"/>
                      </a:cubicBezTo>
                      <a:cubicBezTo>
                        <a:pt x="8" y="36"/>
                        <a:pt x="11" y="32"/>
                        <a:pt x="11" y="32"/>
                      </a:cubicBezTo>
                      <a:cubicBezTo>
                        <a:pt x="11" y="29"/>
                        <a:pt x="11" y="29"/>
                        <a:pt x="11" y="29"/>
                      </a:cubicBezTo>
                      <a:cubicBezTo>
                        <a:pt x="4" y="27"/>
                        <a:pt x="0" y="26"/>
                        <a:pt x="0" y="20"/>
                      </a:cubicBezTo>
                      <a:cubicBezTo>
                        <a:pt x="8" y="20"/>
                        <a:pt x="8" y="20"/>
                        <a:pt x="8" y="20"/>
                      </a:cubicBezTo>
                      <a:cubicBezTo>
                        <a:pt x="8" y="23"/>
                        <a:pt x="10" y="24"/>
                        <a:pt x="11" y="24"/>
                      </a:cubicBezTo>
                      <a:cubicBezTo>
                        <a:pt x="12" y="24"/>
                        <a:pt x="12" y="22"/>
                        <a:pt x="12" y="21"/>
                      </a:cubicBezTo>
                      <a:cubicBezTo>
                        <a:pt x="12" y="21"/>
                        <a:pt x="10" y="20"/>
                        <a:pt x="10" y="19"/>
                      </a:cubicBezTo>
                      <a:cubicBezTo>
                        <a:pt x="10" y="15"/>
                        <a:pt x="13" y="14"/>
                        <a:pt x="16" y="14"/>
                      </a:cubicBezTo>
                      <a:cubicBezTo>
                        <a:pt x="16" y="10"/>
                        <a:pt x="18" y="8"/>
                        <a:pt x="18" y="6"/>
                      </a:cubicBezTo>
                      <a:cubicBezTo>
                        <a:pt x="18" y="4"/>
                        <a:pt x="23" y="0"/>
                        <a:pt x="25" y="0"/>
                      </a:cubicBezTo>
                      <a:cubicBezTo>
                        <a:pt x="30" y="0"/>
                        <a:pt x="35" y="0"/>
                        <a:pt x="38" y="0"/>
                      </a:cubicBezTo>
                      <a:cubicBezTo>
                        <a:pt x="40" y="0"/>
                        <a:pt x="42" y="3"/>
                        <a:pt x="42" y="4"/>
                      </a:cubicBezTo>
                      <a:cubicBezTo>
                        <a:pt x="42" y="10"/>
                        <a:pt x="33" y="10"/>
                        <a:pt x="31" y="16"/>
                      </a:cubicBezTo>
                      <a:cubicBezTo>
                        <a:pt x="31" y="17"/>
                        <a:pt x="32" y="18"/>
                        <a:pt x="33" y="19"/>
                      </a:cubicBezTo>
                      <a:cubicBezTo>
                        <a:pt x="59" y="19"/>
                        <a:pt x="59" y="19"/>
                        <a:pt x="59" y="19"/>
                      </a:cubicBezTo>
                      <a:cubicBezTo>
                        <a:pt x="60" y="32"/>
                        <a:pt x="47" y="37"/>
                        <a:pt x="47" y="46"/>
                      </a:cubicBezTo>
                      <a:cubicBezTo>
                        <a:pt x="45" y="47"/>
                        <a:pt x="44" y="48"/>
                        <a:pt x="43" y="50"/>
                      </a:cubicBezTo>
                      <a:cubicBezTo>
                        <a:pt x="48" y="51"/>
                        <a:pt x="50" y="49"/>
                        <a:pt x="53" y="50"/>
                      </a:cubicBezTo>
                      <a:cubicBezTo>
                        <a:pt x="62" y="53"/>
                        <a:pt x="60" y="63"/>
                        <a:pt x="66" y="69"/>
                      </a:cubicBezTo>
                      <a:cubicBezTo>
                        <a:pt x="73" y="76"/>
                        <a:pt x="84" y="79"/>
                        <a:pt x="84" y="89"/>
                      </a:cubicBezTo>
                      <a:cubicBezTo>
                        <a:pt x="84" y="93"/>
                        <a:pt x="89" y="95"/>
                        <a:pt x="89" y="99"/>
                      </a:cubicBezTo>
                      <a:cubicBezTo>
                        <a:pt x="89" y="100"/>
                        <a:pt x="88" y="101"/>
                        <a:pt x="87" y="102"/>
                      </a:cubicBezTo>
                      <a:cubicBezTo>
                        <a:pt x="87" y="105"/>
                        <a:pt x="87" y="105"/>
                        <a:pt x="87" y="105"/>
                      </a:cubicBezTo>
                      <a:cubicBezTo>
                        <a:pt x="90" y="104"/>
                        <a:pt x="90" y="103"/>
                        <a:pt x="92" y="102"/>
                      </a:cubicBezTo>
                      <a:lnTo>
                        <a:pt x="90" y="103"/>
                      </a:lnTo>
                      <a:close/>
                    </a:path>
                  </a:pathLst>
                </a:custGeom>
                <a:grpFill/>
                <a:ln w="9525">
                  <a:noFill/>
                  <a:round/>
                </a:ln>
              </p:spPr>
              <p:txBody>
                <a:bodyPr vert="horz" wrap="square" lIns="121920" tIns="60960" rIns="121920" bIns="60960" numCol="1" anchor="t" anchorCtr="0" compatLnSpc="1"/>
                <a:lstStyle/>
                <a:p>
                  <a:endParaRPr lang="en-US" sz="3555"/>
                </a:p>
              </p:txBody>
            </p:sp>
            <p:sp>
              <p:nvSpPr>
                <p:cNvPr id="196" name="Freeform 31"/>
                <p:cNvSpPr/>
                <p:nvPr/>
              </p:nvSpPr>
              <p:spPr bwMode="auto">
                <a:xfrm>
                  <a:off x="4592638" y="2203450"/>
                  <a:ext cx="46038" cy="30163"/>
                </a:xfrm>
                <a:custGeom>
                  <a:avLst/>
                  <a:gdLst/>
                  <a:ahLst/>
                  <a:cxnLst>
                    <a:cxn ang="0">
                      <a:pos x="0" y="5"/>
                    </a:cxn>
                    <a:cxn ang="0">
                      <a:pos x="0" y="8"/>
                    </a:cxn>
                    <a:cxn ang="0">
                      <a:pos x="7" y="10"/>
                    </a:cxn>
                    <a:cxn ang="0">
                      <a:pos x="27" y="21"/>
                    </a:cxn>
                    <a:cxn ang="0">
                      <a:pos x="30" y="23"/>
                    </a:cxn>
                    <a:cxn ang="0">
                      <a:pos x="33" y="20"/>
                    </a:cxn>
                    <a:cxn ang="0">
                      <a:pos x="31" y="13"/>
                    </a:cxn>
                    <a:cxn ang="0">
                      <a:pos x="33" y="8"/>
                    </a:cxn>
                    <a:cxn ang="0">
                      <a:pos x="35" y="3"/>
                    </a:cxn>
                    <a:cxn ang="0">
                      <a:pos x="20" y="6"/>
                    </a:cxn>
                    <a:cxn ang="0">
                      <a:pos x="0" y="5"/>
                    </a:cxn>
                  </a:cxnLst>
                  <a:rect l="0" t="0" r="r" b="b"/>
                  <a:pathLst>
                    <a:path w="35" h="23">
                      <a:moveTo>
                        <a:pt x="0" y="5"/>
                      </a:moveTo>
                      <a:cubicBezTo>
                        <a:pt x="0" y="8"/>
                        <a:pt x="0" y="8"/>
                        <a:pt x="0" y="8"/>
                      </a:cubicBezTo>
                      <a:cubicBezTo>
                        <a:pt x="2" y="10"/>
                        <a:pt x="5" y="10"/>
                        <a:pt x="7" y="10"/>
                      </a:cubicBezTo>
                      <a:cubicBezTo>
                        <a:pt x="14" y="12"/>
                        <a:pt x="19" y="20"/>
                        <a:pt x="27" y="21"/>
                      </a:cubicBezTo>
                      <a:cubicBezTo>
                        <a:pt x="27" y="23"/>
                        <a:pt x="29" y="23"/>
                        <a:pt x="30" y="23"/>
                      </a:cubicBezTo>
                      <a:cubicBezTo>
                        <a:pt x="32" y="23"/>
                        <a:pt x="33" y="21"/>
                        <a:pt x="33" y="20"/>
                      </a:cubicBezTo>
                      <a:cubicBezTo>
                        <a:pt x="33" y="17"/>
                        <a:pt x="31" y="16"/>
                        <a:pt x="31" y="13"/>
                      </a:cubicBezTo>
                      <a:cubicBezTo>
                        <a:pt x="31" y="11"/>
                        <a:pt x="33" y="8"/>
                        <a:pt x="33" y="8"/>
                      </a:cubicBezTo>
                      <a:cubicBezTo>
                        <a:pt x="35" y="3"/>
                        <a:pt x="35" y="3"/>
                        <a:pt x="35" y="3"/>
                      </a:cubicBezTo>
                      <a:cubicBezTo>
                        <a:pt x="28" y="2"/>
                        <a:pt x="25" y="6"/>
                        <a:pt x="20" y="6"/>
                      </a:cubicBezTo>
                      <a:cubicBezTo>
                        <a:pt x="14" y="6"/>
                        <a:pt x="10" y="0"/>
                        <a:pt x="0" y="5"/>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97" name="Freeform 32"/>
                <p:cNvSpPr/>
                <p:nvPr/>
              </p:nvSpPr>
              <p:spPr bwMode="auto">
                <a:xfrm>
                  <a:off x="4527550" y="2111375"/>
                  <a:ext cx="15875" cy="30163"/>
                </a:xfrm>
                <a:custGeom>
                  <a:avLst/>
                  <a:gdLst/>
                  <a:ahLst/>
                  <a:cxnLst>
                    <a:cxn ang="0">
                      <a:pos x="3" y="5"/>
                    </a:cxn>
                    <a:cxn ang="0">
                      <a:pos x="10" y="0"/>
                    </a:cxn>
                    <a:cxn ang="0">
                      <a:pos x="12" y="5"/>
                    </a:cxn>
                    <a:cxn ang="0">
                      <a:pos x="8" y="23"/>
                    </a:cxn>
                    <a:cxn ang="0">
                      <a:pos x="0" y="6"/>
                    </a:cxn>
                    <a:cxn ang="0">
                      <a:pos x="3" y="5"/>
                    </a:cxn>
                  </a:cxnLst>
                  <a:rect l="0" t="0" r="r" b="b"/>
                  <a:pathLst>
                    <a:path w="12" h="23">
                      <a:moveTo>
                        <a:pt x="3" y="5"/>
                      </a:moveTo>
                      <a:cubicBezTo>
                        <a:pt x="6" y="5"/>
                        <a:pt x="8" y="1"/>
                        <a:pt x="10" y="0"/>
                      </a:cubicBezTo>
                      <a:cubicBezTo>
                        <a:pt x="10" y="3"/>
                        <a:pt x="11" y="5"/>
                        <a:pt x="12" y="5"/>
                      </a:cubicBezTo>
                      <a:cubicBezTo>
                        <a:pt x="11" y="11"/>
                        <a:pt x="10" y="20"/>
                        <a:pt x="8" y="23"/>
                      </a:cubicBezTo>
                      <a:cubicBezTo>
                        <a:pt x="4" y="22"/>
                        <a:pt x="2" y="9"/>
                        <a:pt x="0" y="6"/>
                      </a:cubicBezTo>
                      <a:cubicBezTo>
                        <a:pt x="1" y="6"/>
                        <a:pt x="2" y="5"/>
                        <a:pt x="3" y="5"/>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98" name="Freeform 33"/>
                <p:cNvSpPr/>
                <p:nvPr/>
              </p:nvSpPr>
              <p:spPr bwMode="auto">
                <a:xfrm>
                  <a:off x="4524375" y="2144713"/>
                  <a:ext cx="25400" cy="44450"/>
                </a:xfrm>
                <a:custGeom>
                  <a:avLst/>
                  <a:gdLst/>
                  <a:ahLst/>
                  <a:cxnLst>
                    <a:cxn ang="0">
                      <a:pos x="5" y="15"/>
                    </a:cxn>
                    <a:cxn ang="0">
                      <a:pos x="0" y="6"/>
                    </a:cxn>
                    <a:cxn ang="0">
                      <a:pos x="9" y="0"/>
                    </a:cxn>
                    <a:cxn ang="0">
                      <a:pos x="15" y="3"/>
                    </a:cxn>
                    <a:cxn ang="0">
                      <a:pos x="18" y="21"/>
                    </a:cxn>
                    <a:cxn ang="0">
                      <a:pos x="6" y="33"/>
                    </a:cxn>
                    <a:cxn ang="0">
                      <a:pos x="2" y="24"/>
                    </a:cxn>
                    <a:cxn ang="0">
                      <a:pos x="5" y="15"/>
                    </a:cxn>
                  </a:cxnLst>
                  <a:rect l="0" t="0" r="r" b="b"/>
                  <a:pathLst>
                    <a:path w="19" h="33">
                      <a:moveTo>
                        <a:pt x="5" y="15"/>
                      </a:moveTo>
                      <a:cubicBezTo>
                        <a:pt x="5" y="12"/>
                        <a:pt x="1" y="9"/>
                        <a:pt x="0" y="6"/>
                      </a:cubicBezTo>
                      <a:cubicBezTo>
                        <a:pt x="5" y="4"/>
                        <a:pt x="5" y="0"/>
                        <a:pt x="9" y="0"/>
                      </a:cubicBezTo>
                      <a:cubicBezTo>
                        <a:pt x="13" y="0"/>
                        <a:pt x="14" y="3"/>
                        <a:pt x="15" y="3"/>
                      </a:cubicBezTo>
                      <a:cubicBezTo>
                        <a:pt x="19" y="10"/>
                        <a:pt x="18" y="14"/>
                        <a:pt x="18" y="21"/>
                      </a:cubicBezTo>
                      <a:cubicBezTo>
                        <a:pt x="18" y="27"/>
                        <a:pt x="10" y="33"/>
                        <a:pt x="6" y="33"/>
                      </a:cubicBezTo>
                      <a:cubicBezTo>
                        <a:pt x="2" y="33"/>
                        <a:pt x="2" y="27"/>
                        <a:pt x="2" y="24"/>
                      </a:cubicBezTo>
                      <a:cubicBezTo>
                        <a:pt x="2" y="20"/>
                        <a:pt x="5" y="18"/>
                        <a:pt x="5" y="15"/>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99" name="Freeform 34"/>
                <p:cNvSpPr/>
                <p:nvPr/>
              </p:nvSpPr>
              <p:spPr bwMode="auto">
                <a:xfrm>
                  <a:off x="4429125" y="2171700"/>
                  <a:ext cx="12700" cy="9525"/>
                </a:xfrm>
                <a:custGeom>
                  <a:avLst/>
                  <a:gdLst/>
                  <a:ahLst/>
                  <a:cxnLst>
                    <a:cxn ang="0">
                      <a:pos x="9" y="5"/>
                    </a:cxn>
                    <a:cxn ang="0">
                      <a:pos x="6" y="7"/>
                    </a:cxn>
                    <a:cxn ang="0">
                      <a:pos x="0" y="3"/>
                    </a:cxn>
                    <a:cxn ang="0">
                      <a:pos x="7" y="0"/>
                    </a:cxn>
                    <a:cxn ang="0">
                      <a:pos x="9" y="5"/>
                    </a:cxn>
                  </a:cxnLst>
                  <a:rect l="0" t="0" r="r" b="b"/>
                  <a:pathLst>
                    <a:path w="9" h="7">
                      <a:moveTo>
                        <a:pt x="9" y="5"/>
                      </a:moveTo>
                      <a:cubicBezTo>
                        <a:pt x="9" y="6"/>
                        <a:pt x="7" y="7"/>
                        <a:pt x="6" y="7"/>
                      </a:cubicBezTo>
                      <a:cubicBezTo>
                        <a:pt x="4" y="7"/>
                        <a:pt x="1" y="3"/>
                        <a:pt x="0" y="3"/>
                      </a:cubicBezTo>
                      <a:cubicBezTo>
                        <a:pt x="3" y="2"/>
                        <a:pt x="5" y="0"/>
                        <a:pt x="7" y="0"/>
                      </a:cubicBezTo>
                      <a:cubicBezTo>
                        <a:pt x="7" y="1"/>
                        <a:pt x="9" y="3"/>
                        <a:pt x="9" y="5"/>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00" name="Freeform 35"/>
                <p:cNvSpPr/>
                <p:nvPr/>
              </p:nvSpPr>
              <p:spPr bwMode="auto">
                <a:xfrm>
                  <a:off x="4551363" y="1833563"/>
                  <a:ext cx="15875" cy="19050"/>
                </a:xfrm>
                <a:custGeom>
                  <a:avLst/>
                  <a:gdLst/>
                  <a:ahLst/>
                  <a:cxnLst>
                    <a:cxn ang="0">
                      <a:pos x="11" y="10"/>
                    </a:cxn>
                    <a:cxn ang="0">
                      <a:pos x="0" y="5"/>
                    </a:cxn>
                    <a:cxn ang="0">
                      <a:pos x="0" y="0"/>
                    </a:cxn>
                    <a:cxn ang="0">
                      <a:pos x="9" y="0"/>
                    </a:cxn>
                    <a:cxn ang="0">
                      <a:pos x="12" y="9"/>
                    </a:cxn>
                    <a:cxn ang="0">
                      <a:pos x="11" y="14"/>
                    </a:cxn>
                    <a:cxn ang="0">
                      <a:pos x="11" y="10"/>
                    </a:cxn>
                  </a:cxnLst>
                  <a:rect l="0" t="0" r="r" b="b"/>
                  <a:pathLst>
                    <a:path w="12" h="14">
                      <a:moveTo>
                        <a:pt x="11" y="10"/>
                      </a:moveTo>
                      <a:cubicBezTo>
                        <a:pt x="5" y="10"/>
                        <a:pt x="0" y="9"/>
                        <a:pt x="0" y="5"/>
                      </a:cubicBezTo>
                      <a:cubicBezTo>
                        <a:pt x="0" y="3"/>
                        <a:pt x="0" y="2"/>
                        <a:pt x="0" y="0"/>
                      </a:cubicBezTo>
                      <a:cubicBezTo>
                        <a:pt x="9" y="0"/>
                        <a:pt x="9" y="0"/>
                        <a:pt x="9" y="0"/>
                      </a:cubicBezTo>
                      <a:cubicBezTo>
                        <a:pt x="9" y="6"/>
                        <a:pt x="12" y="5"/>
                        <a:pt x="12" y="9"/>
                      </a:cubicBezTo>
                      <a:cubicBezTo>
                        <a:pt x="12" y="13"/>
                        <a:pt x="11" y="12"/>
                        <a:pt x="11" y="14"/>
                      </a:cubicBezTo>
                      <a:cubicBezTo>
                        <a:pt x="11" y="13"/>
                        <a:pt x="11" y="12"/>
                        <a:pt x="11" y="1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01" name="Freeform 37"/>
                <p:cNvSpPr/>
                <p:nvPr/>
              </p:nvSpPr>
              <p:spPr bwMode="auto">
                <a:xfrm>
                  <a:off x="4684713" y="1773238"/>
                  <a:ext cx="15875" cy="23813"/>
                </a:xfrm>
                <a:custGeom>
                  <a:avLst/>
                  <a:gdLst/>
                  <a:ahLst/>
                  <a:cxnLst>
                    <a:cxn ang="0">
                      <a:pos x="8" y="6"/>
                    </a:cxn>
                    <a:cxn ang="0">
                      <a:pos x="1" y="17"/>
                    </a:cxn>
                    <a:cxn ang="0">
                      <a:pos x="1" y="11"/>
                    </a:cxn>
                    <a:cxn ang="0">
                      <a:pos x="11" y="0"/>
                    </a:cxn>
                    <a:cxn ang="0">
                      <a:pos x="8" y="6"/>
                    </a:cxn>
                  </a:cxnLst>
                  <a:rect l="0" t="0" r="r" b="b"/>
                  <a:pathLst>
                    <a:path w="11" h="17">
                      <a:moveTo>
                        <a:pt x="8" y="6"/>
                      </a:moveTo>
                      <a:cubicBezTo>
                        <a:pt x="8" y="11"/>
                        <a:pt x="4" y="13"/>
                        <a:pt x="1" y="17"/>
                      </a:cubicBezTo>
                      <a:cubicBezTo>
                        <a:pt x="0" y="15"/>
                        <a:pt x="1" y="14"/>
                        <a:pt x="1" y="11"/>
                      </a:cubicBezTo>
                      <a:cubicBezTo>
                        <a:pt x="1" y="9"/>
                        <a:pt x="3" y="1"/>
                        <a:pt x="11" y="0"/>
                      </a:cubicBezTo>
                      <a:cubicBezTo>
                        <a:pt x="10" y="2"/>
                        <a:pt x="8" y="4"/>
                        <a:pt x="8" y="6"/>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02" name="Freeform 38"/>
                <p:cNvSpPr/>
                <p:nvPr/>
              </p:nvSpPr>
              <p:spPr bwMode="auto">
                <a:xfrm>
                  <a:off x="4746625" y="1744663"/>
                  <a:ext cx="20638" cy="26988"/>
                </a:xfrm>
                <a:custGeom>
                  <a:avLst/>
                  <a:gdLst/>
                  <a:ahLst/>
                  <a:cxnLst>
                    <a:cxn ang="0">
                      <a:pos x="12" y="10"/>
                    </a:cxn>
                    <a:cxn ang="0">
                      <a:pos x="12" y="16"/>
                    </a:cxn>
                    <a:cxn ang="0">
                      <a:pos x="5" y="20"/>
                    </a:cxn>
                    <a:cxn ang="0">
                      <a:pos x="0" y="13"/>
                    </a:cxn>
                    <a:cxn ang="0">
                      <a:pos x="10" y="10"/>
                    </a:cxn>
                    <a:cxn ang="0">
                      <a:pos x="7" y="5"/>
                    </a:cxn>
                    <a:cxn ang="0">
                      <a:pos x="11" y="0"/>
                    </a:cxn>
                    <a:cxn ang="0">
                      <a:pos x="16" y="5"/>
                    </a:cxn>
                    <a:cxn ang="0">
                      <a:pos x="12" y="10"/>
                    </a:cxn>
                  </a:cxnLst>
                  <a:rect l="0" t="0" r="r" b="b"/>
                  <a:pathLst>
                    <a:path w="16" h="20">
                      <a:moveTo>
                        <a:pt x="12" y="10"/>
                      </a:moveTo>
                      <a:cubicBezTo>
                        <a:pt x="12" y="12"/>
                        <a:pt x="12" y="14"/>
                        <a:pt x="12" y="16"/>
                      </a:cubicBezTo>
                      <a:cubicBezTo>
                        <a:pt x="12" y="17"/>
                        <a:pt x="6" y="20"/>
                        <a:pt x="5" y="20"/>
                      </a:cubicBezTo>
                      <a:cubicBezTo>
                        <a:pt x="1" y="20"/>
                        <a:pt x="0" y="16"/>
                        <a:pt x="0" y="13"/>
                      </a:cubicBezTo>
                      <a:cubicBezTo>
                        <a:pt x="4" y="13"/>
                        <a:pt x="6" y="10"/>
                        <a:pt x="10" y="10"/>
                      </a:cubicBezTo>
                      <a:cubicBezTo>
                        <a:pt x="9" y="8"/>
                        <a:pt x="7" y="7"/>
                        <a:pt x="7" y="5"/>
                      </a:cubicBezTo>
                      <a:cubicBezTo>
                        <a:pt x="7" y="2"/>
                        <a:pt x="11" y="0"/>
                        <a:pt x="11" y="0"/>
                      </a:cubicBezTo>
                      <a:cubicBezTo>
                        <a:pt x="13" y="3"/>
                        <a:pt x="14" y="4"/>
                        <a:pt x="16" y="5"/>
                      </a:cubicBezTo>
                      <a:cubicBezTo>
                        <a:pt x="15" y="7"/>
                        <a:pt x="13" y="10"/>
                        <a:pt x="12" y="10"/>
                      </a:cubicBezTo>
                      <a:close/>
                    </a:path>
                  </a:pathLst>
                </a:custGeom>
                <a:grpFill/>
                <a:ln w="9525">
                  <a:noFill/>
                  <a:round/>
                </a:ln>
              </p:spPr>
              <p:txBody>
                <a:bodyPr vert="horz" wrap="square" lIns="121920" tIns="60960" rIns="121920" bIns="60960" numCol="1" anchor="t" anchorCtr="0" compatLnSpc="1"/>
                <a:lstStyle/>
                <a:p>
                  <a:endParaRPr lang="en-US" sz="3555"/>
                </a:p>
              </p:txBody>
            </p:sp>
          </p:grpSp>
        </p:grpSp>
        <p:grpSp>
          <p:nvGrpSpPr>
            <p:cNvPr id="99" name="Group 194"/>
            <p:cNvGrpSpPr/>
            <p:nvPr/>
          </p:nvGrpSpPr>
          <p:grpSpPr>
            <a:xfrm>
              <a:off x="5105582" y="3000651"/>
              <a:ext cx="941496" cy="822457"/>
              <a:chOff x="6275388" y="2879725"/>
              <a:chExt cx="966788" cy="844551"/>
            </a:xfrm>
            <a:grpFill/>
          </p:grpSpPr>
          <p:sp>
            <p:nvSpPr>
              <p:cNvPr id="170" name="Freeform 9"/>
              <p:cNvSpPr/>
              <p:nvPr/>
            </p:nvSpPr>
            <p:spPr bwMode="auto">
              <a:xfrm>
                <a:off x="6567488" y="2879725"/>
                <a:ext cx="339725" cy="176213"/>
              </a:xfrm>
              <a:custGeom>
                <a:avLst/>
                <a:gdLst/>
                <a:ahLst/>
                <a:cxnLst>
                  <a:cxn ang="0">
                    <a:pos x="128" y="28"/>
                  </a:cxn>
                  <a:cxn ang="0">
                    <a:pos x="160" y="39"/>
                  </a:cxn>
                  <a:cxn ang="0">
                    <a:pos x="173" y="45"/>
                  </a:cxn>
                  <a:cxn ang="0">
                    <a:pos x="179" y="49"/>
                  </a:cxn>
                  <a:cxn ang="0">
                    <a:pos x="203" y="71"/>
                  </a:cxn>
                  <a:cxn ang="0">
                    <a:pos x="217" y="78"/>
                  </a:cxn>
                  <a:cxn ang="0">
                    <a:pos x="208" y="85"/>
                  </a:cxn>
                  <a:cxn ang="0">
                    <a:pos x="217" y="96"/>
                  </a:cxn>
                  <a:cxn ang="0">
                    <a:pos x="224" y="108"/>
                  </a:cxn>
                  <a:cxn ang="0">
                    <a:pos x="233" y="113"/>
                  </a:cxn>
                  <a:cxn ang="0">
                    <a:pos x="237" y="118"/>
                  </a:cxn>
                  <a:cxn ang="0">
                    <a:pos x="242" y="119"/>
                  </a:cxn>
                  <a:cxn ang="0">
                    <a:pos x="247" y="124"/>
                  </a:cxn>
                  <a:cxn ang="0">
                    <a:pos x="255" y="126"/>
                  </a:cxn>
                  <a:cxn ang="0">
                    <a:pos x="250" y="133"/>
                  </a:cxn>
                  <a:cxn ang="0">
                    <a:pos x="247" y="133"/>
                  </a:cxn>
                  <a:cxn ang="0">
                    <a:pos x="239" y="127"/>
                  </a:cxn>
                  <a:cxn ang="0">
                    <a:pos x="227" y="127"/>
                  </a:cxn>
                  <a:cxn ang="0">
                    <a:pos x="210" y="116"/>
                  </a:cxn>
                  <a:cxn ang="0">
                    <a:pos x="206" y="113"/>
                  </a:cxn>
                  <a:cxn ang="0">
                    <a:pos x="175" y="92"/>
                  </a:cxn>
                  <a:cxn ang="0">
                    <a:pos x="158" y="103"/>
                  </a:cxn>
                  <a:cxn ang="0">
                    <a:pos x="156" y="113"/>
                  </a:cxn>
                  <a:cxn ang="0">
                    <a:pos x="139" y="113"/>
                  </a:cxn>
                  <a:cxn ang="0">
                    <a:pos x="113" y="100"/>
                  </a:cxn>
                  <a:cxn ang="0">
                    <a:pos x="107" y="102"/>
                  </a:cxn>
                  <a:cxn ang="0">
                    <a:pos x="98" y="102"/>
                  </a:cxn>
                  <a:cxn ang="0">
                    <a:pos x="90" y="99"/>
                  </a:cxn>
                  <a:cxn ang="0">
                    <a:pos x="101" y="90"/>
                  </a:cxn>
                  <a:cxn ang="0">
                    <a:pos x="96" y="71"/>
                  </a:cxn>
                  <a:cxn ang="0">
                    <a:pos x="77" y="59"/>
                  </a:cxn>
                  <a:cxn ang="0">
                    <a:pos x="53" y="54"/>
                  </a:cxn>
                  <a:cxn ang="0">
                    <a:pos x="37" y="45"/>
                  </a:cxn>
                  <a:cxn ang="0">
                    <a:pos x="37" y="41"/>
                  </a:cxn>
                  <a:cxn ang="0">
                    <a:pos x="30" y="49"/>
                  </a:cxn>
                  <a:cxn ang="0">
                    <a:pos x="26" y="48"/>
                  </a:cxn>
                  <a:cxn ang="0">
                    <a:pos x="24" y="38"/>
                  </a:cxn>
                  <a:cxn ang="0">
                    <a:pos x="16" y="33"/>
                  </a:cxn>
                  <a:cxn ang="0">
                    <a:pos x="38" y="25"/>
                  </a:cxn>
                  <a:cxn ang="0">
                    <a:pos x="35" y="25"/>
                  </a:cxn>
                  <a:cxn ang="0">
                    <a:pos x="23" y="27"/>
                  </a:cxn>
                  <a:cxn ang="0">
                    <a:pos x="16" y="26"/>
                  </a:cxn>
                  <a:cxn ang="0">
                    <a:pos x="14" y="22"/>
                  </a:cxn>
                  <a:cxn ang="0">
                    <a:pos x="0" y="12"/>
                  </a:cxn>
                  <a:cxn ang="0">
                    <a:pos x="6" y="8"/>
                  </a:cxn>
                  <a:cxn ang="0">
                    <a:pos x="23" y="0"/>
                  </a:cxn>
                  <a:cxn ang="0">
                    <a:pos x="44" y="9"/>
                  </a:cxn>
                  <a:cxn ang="0">
                    <a:pos x="44" y="25"/>
                  </a:cxn>
                  <a:cxn ang="0">
                    <a:pos x="50" y="29"/>
                  </a:cxn>
                  <a:cxn ang="0">
                    <a:pos x="59" y="38"/>
                  </a:cxn>
                  <a:cxn ang="0">
                    <a:pos x="67" y="30"/>
                  </a:cxn>
                  <a:cxn ang="0">
                    <a:pos x="78" y="25"/>
                  </a:cxn>
                  <a:cxn ang="0">
                    <a:pos x="92" y="14"/>
                  </a:cxn>
                  <a:cxn ang="0">
                    <a:pos x="98" y="17"/>
                  </a:cxn>
                  <a:cxn ang="0">
                    <a:pos x="109" y="25"/>
                  </a:cxn>
                  <a:cxn ang="0">
                    <a:pos x="121" y="25"/>
                  </a:cxn>
                  <a:cxn ang="0">
                    <a:pos x="130" y="29"/>
                  </a:cxn>
                  <a:cxn ang="0">
                    <a:pos x="130" y="30"/>
                  </a:cxn>
                  <a:cxn ang="0">
                    <a:pos x="128" y="28"/>
                  </a:cxn>
                </a:cxnLst>
                <a:rect l="0" t="0" r="r" b="b"/>
                <a:pathLst>
                  <a:path w="255" h="133">
                    <a:moveTo>
                      <a:pt x="128" y="28"/>
                    </a:moveTo>
                    <a:cubicBezTo>
                      <a:pt x="133" y="33"/>
                      <a:pt x="149" y="39"/>
                      <a:pt x="160" y="39"/>
                    </a:cubicBezTo>
                    <a:cubicBezTo>
                      <a:pt x="165" y="39"/>
                      <a:pt x="168" y="45"/>
                      <a:pt x="173" y="45"/>
                    </a:cubicBezTo>
                    <a:cubicBezTo>
                      <a:pt x="173" y="48"/>
                      <a:pt x="176" y="49"/>
                      <a:pt x="179" y="49"/>
                    </a:cubicBezTo>
                    <a:cubicBezTo>
                      <a:pt x="193" y="54"/>
                      <a:pt x="192" y="66"/>
                      <a:pt x="203" y="71"/>
                    </a:cubicBezTo>
                    <a:cubicBezTo>
                      <a:pt x="207" y="73"/>
                      <a:pt x="217" y="68"/>
                      <a:pt x="217" y="78"/>
                    </a:cubicBezTo>
                    <a:cubicBezTo>
                      <a:pt x="217" y="83"/>
                      <a:pt x="208" y="81"/>
                      <a:pt x="208" y="85"/>
                    </a:cubicBezTo>
                    <a:cubicBezTo>
                      <a:pt x="208" y="87"/>
                      <a:pt x="216" y="95"/>
                      <a:pt x="217" y="96"/>
                    </a:cubicBezTo>
                    <a:cubicBezTo>
                      <a:pt x="221" y="100"/>
                      <a:pt x="220" y="103"/>
                      <a:pt x="224" y="108"/>
                    </a:cubicBezTo>
                    <a:cubicBezTo>
                      <a:pt x="225" y="111"/>
                      <a:pt x="230" y="113"/>
                      <a:pt x="233" y="113"/>
                    </a:cubicBezTo>
                    <a:cubicBezTo>
                      <a:pt x="235" y="113"/>
                      <a:pt x="236" y="116"/>
                      <a:pt x="237" y="118"/>
                    </a:cubicBezTo>
                    <a:cubicBezTo>
                      <a:pt x="238" y="120"/>
                      <a:pt x="240" y="118"/>
                      <a:pt x="242" y="119"/>
                    </a:cubicBezTo>
                    <a:cubicBezTo>
                      <a:pt x="245" y="119"/>
                      <a:pt x="246" y="122"/>
                      <a:pt x="247" y="124"/>
                    </a:cubicBezTo>
                    <a:cubicBezTo>
                      <a:pt x="247" y="126"/>
                      <a:pt x="254" y="125"/>
                      <a:pt x="255" y="126"/>
                    </a:cubicBezTo>
                    <a:cubicBezTo>
                      <a:pt x="253" y="127"/>
                      <a:pt x="250" y="130"/>
                      <a:pt x="250" y="133"/>
                    </a:cubicBezTo>
                    <a:cubicBezTo>
                      <a:pt x="249" y="133"/>
                      <a:pt x="248" y="133"/>
                      <a:pt x="247" y="133"/>
                    </a:cubicBezTo>
                    <a:cubicBezTo>
                      <a:pt x="246" y="133"/>
                      <a:pt x="240" y="128"/>
                      <a:pt x="239" y="127"/>
                    </a:cubicBezTo>
                    <a:cubicBezTo>
                      <a:pt x="227" y="127"/>
                      <a:pt x="227" y="127"/>
                      <a:pt x="227" y="127"/>
                    </a:cubicBezTo>
                    <a:cubicBezTo>
                      <a:pt x="221" y="126"/>
                      <a:pt x="210" y="121"/>
                      <a:pt x="210" y="116"/>
                    </a:cubicBezTo>
                    <a:cubicBezTo>
                      <a:pt x="210" y="115"/>
                      <a:pt x="207" y="114"/>
                      <a:pt x="206" y="113"/>
                    </a:cubicBezTo>
                    <a:cubicBezTo>
                      <a:pt x="197" y="104"/>
                      <a:pt x="189" y="92"/>
                      <a:pt x="175" y="92"/>
                    </a:cubicBezTo>
                    <a:cubicBezTo>
                      <a:pt x="164" y="92"/>
                      <a:pt x="165" y="100"/>
                      <a:pt x="158" y="103"/>
                    </a:cubicBezTo>
                    <a:cubicBezTo>
                      <a:pt x="160" y="108"/>
                      <a:pt x="156" y="110"/>
                      <a:pt x="156" y="113"/>
                    </a:cubicBezTo>
                    <a:cubicBezTo>
                      <a:pt x="146" y="113"/>
                      <a:pt x="144" y="113"/>
                      <a:pt x="139" y="113"/>
                    </a:cubicBezTo>
                    <a:cubicBezTo>
                      <a:pt x="128" y="113"/>
                      <a:pt x="125" y="100"/>
                      <a:pt x="113" y="100"/>
                    </a:cubicBezTo>
                    <a:cubicBezTo>
                      <a:pt x="112" y="100"/>
                      <a:pt x="107" y="100"/>
                      <a:pt x="107" y="102"/>
                    </a:cubicBezTo>
                    <a:cubicBezTo>
                      <a:pt x="98" y="102"/>
                      <a:pt x="98" y="102"/>
                      <a:pt x="98" y="102"/>
                    </a:cubicBezTo>
                    <a:cubicBezTo>
                      <a:pt x="94" y="102"/>
                      <a:pt x="90" y="102"/>
                      <a:pt x="90" y="99"/>
                    </a:cubicBezTo>
                    <a:cubicBezTo>
                      <a:pt x="90" y="93"/>
                      <a:pt x="99" y="91"/>
                      <a:pt x="101" y="90"/>
                    </a:cubicBezTo>
                    <a:cubicBezTo>
                      <a:pt x="95" y="84"/>
                      <a:pt x="98" y="78"/>
                      <a:pt x="96" y="71"/>
                    </a:cubicBezTo>
                    <a:cubicBezTo>
                      <a:pt x="94" y="66"/>
                      <a:pt x="82" y="61"/>
                      <a:pt x="77" y="59"/>
                    </a:cubicBezTo>
                    <a:cubicBezTo>
                      <a:pt x="72" y="56"/>
                      <a:pt x="60" y="54"/>
                      <a:pt x="53" y="54"/>
                    </a:cubicBezTo>
                    <a:cubicBezTo>
                      <a:pt x="47" y="54"/>
                      <a:pt x="44" y="43"/>
                      <a:pt x="37" y="45"/>
                    </a:cubicBezTo>
                    <a:cubicBezTo>
                      <a:pt x="37" y="41"/>
                      <a:pt x="37" y="41"/>
                      <a:pt x="37" y="41"/>
                    </a:cubicBezTo>
                    <a:cubicBezTo>
                      <a:pt x="36" y="44"/>
                      <a:pt x="34" y="49"/>
                      <a:pt x="30" y="49"/>
                    </a:cubicBezTo>
                    <a:cubicBezTo>
                      <a:pt x="29" y="49"/>
                      <a:pt x="26" y="49"/>
                      <a:pt x="26" y="48"/>
                    </a:cubicBezTo>
                    <a:cubicBezTo>
                      <a:pt x="24" y="43"/>
                      <a:pt x="26" y="41"/>
                      <a:pt x="24" y="38"/>
                    </a:cubicBezTo>
                    <a:cubicBezTo>
                      <a:pt x="22" y="34"/>
                      <a:pt x="17" y="36"/>
                      <a:pt x="16" y="33"/>
                    </a:cubicBezTo>
                    <a:cubicBezTo>
                      <a:pt x="22" y="29"/>
                      <a:pt x="35" y="30"/>
                      <a:pt x="38" y="25"/>
                    </a:cubicBezTo>
                    <a:cubicBezTo>
                      <a:pt x="35" y="25"/>
                      <a:pt x="35" y="25"/>
                      <a:pt x="35" y="25"/>
                    </a:cubicBezTo>
                    <a:cubicBezTo>
                      <a:pt x="30" y="26"/>
                      <a:pt x="27" y="27"/>
                      <a:pt x="23" y="27"/>
                    </a:cubicBezTo>
                    <a:cubicBezTo>
                      <a:pt x="20" y="27"/>
                      <a:pt x="19" y="26"/>
                      <a:pt x="16" y="26"/>
                    </a:cubicBezTo>
                    <a:cubicBezTo>
                      <a:pt x="15" y="25"/>
                      <a:pt x="14" y="23"/>
                      <a:pt x="14" y="22"/>
                    </a:cubicBezTo>
                    <a:cubicBezTo>
                      <a:pt x="11" y="15"/>
                      <a:pt x="0" y="18"/>
                      <a:pt x="0" y="12"/>
                    </a:cubicBezTo>
                    <a:cubicBezTo>
                      <a:pt x="0" y="9"/>
                      <a:pt x="4" y="8"/>
                      <a:pt x="6" y="8"/>
                    </a:cubicBezTo>
                    <a:cubicBezTo>
                      <a:pt x="12" y="8"/>
                      <a:pt x="15" y="0"/>
                      <a:pt x="23" y="0"/>
                    </a:cubicBezTo>
                    <a:cubicBezTo>
                      <a:pt x="30" y="0"/>
                      <a:pt x="36" y="7"/>
                      <a:pt x="44" y="9"/>
                    </a:cubicBezTo>
                    <a:cubicBezTo>
                      <a:pt x="44" y="15"/>
                      <a:pt x="44" y="22"/>
                      <a:pt x="44" y="25"/>
                    </a:cubicBezTo>
                    <a:cubicBezTo>
                      <a:pt x="44" y="27"/>
                      <a:pt x="46" y="29"/>
                      <a:pt x="50" y="29"/>
                    </a:cubicBezTo>
                    <a:cubicBezTo>
                      <a:pt x="50" y="31"/>
                      <a:pt x="56" y="38"/>
                      <a:pt x="59" y="38"/>
                    </a:cubicBezTo>
                    <a:cubicBezTo>
                      <a:pt x="62" y="38"/>
                      <a:pt x="66" y="31"/>
                      <a:pt x="67" y="30"/>
                    </a:cubicBezTo>
                    <a:cubicBezTo>
                      <a:pt x="71" y="27"/>
                      <a:pt x="71" y="26"/>
                      <a:pt x="78" y="25"/>
                    </a:cubicBezTo>
                    <a:cubicBezTo>
                      <a:pt x="82" y="23"/>
                      <a:pt x="87" y="15"/>
                      <a:pt x="92" y="14"/>
                    </a:cubicBezTo>
                    <a:cubicBezTo>
                      <a:pt x="93" y="17"/>
                      <a:pt x="96" y="16"/>
                      <a:pt x="98" y="17"/>
                    </a:cubicBezTo>
                    <a:cubicBezTo>
                      <a:pt x="103" y="18"/>
                      <a:pt x="106" y="24"/>
                      <a:pt x="109" y="25"/>
                    </a:cubicBezTo>
                    <a:cubicBezTo>
                      <a:pt x="121" y="25"/>
                      <a:pt x="121" y="25"/>
                      <a:pt x="121" y="25"/>
                    </a:cubicBezTo>
                    <a:cubicBezTo>
                      <a:pt x="123" y="27"/>
                      <a:pt x="128" y="29"/>
                      <a:pt x="130" y="29"/>
                    </a:cubicBezTo>
                    <a:cubicBezTo>
                      <a:pt x="130" y="30"/>
                      <a:pt x="130" y="30"/>
                      <a:pt x="130" y="30"/>
                    </a:cubicBezTo>
                    <a:lnTo>
                      <a:pt x="128" y="28"/>
                    </a:lnTo>
                    <a:close/>
                  </a:path>
                </a:pathLst>
              </a:custGeom>
              <a:grpFill/>
              <a:ln w="9525">
                <a:noFill/>
                <a:round/>
              </a:ln>
            </p:spPr>
            <p:txBody>
              <a:bodyPr vert="horz" wrap="square" lIns="121920" tIns="60960" rIns="121920" bIns="60960" numCol="1" anchor="t" anchorCtr="0" compatLnSpc="1"/>
              <a:lstStyle/>
              <a:p>
                <a:endParaRPr lang="en-US" sz="3555"/>
              </a:p>
            </p:txBody>
          </p:sp>
          <p:grpSp>
            <p:nvGrpSpPr>
              <p:cNvPr id="171" name="Group 361"/>
              <p:cNvGrpSpPr/>
              <p:nvPr/>
            </p:nvGrpSpPr>
            <p:grpSpPr>
              <a:xfrm>
                <a:off x="6275388" y="2917825"/>
                <a:ext cx="966788" cy="806451"/>
                <a:chOff x="6275388" y="2917825"/>
                <a:chExt cx="966788" cy="806451"/>
              </a:xfrm>
              <a:grpFill/>
            </p:grpSpPr>
            <p:sp>
              <p:nvSpPr>
                <p:cNvPr id="172" name="Freeform 7"/>
                <p:cNvSpPr/>
                <p:nvPr/>
              </p:nvSpPr>
              <p:spPr bwMode="auto">
                <a:xfrm>
                  <a:off x="6623050" y="2968625"/>
                  <a:ext cx="11113" cy="25400"/>
                </a:xfrm>
                <a:custGeom>
                  <a:avLst/>
                  <a:gdLst/>
                  <a:ahLst/>
                  <a:cxnLst>
                    <a:cxn ang="0">
                      <a:pos x="7" y="0"/>
                    </a:cxn>
                    <a:cxn ang="0">
                      <a:pos x="8" y="5"/>
                    </a:cxn>
                    <a:cxn ang="0">
                      <a:pos x="5" y="9"/>
                    </a:cxn>
                    <a:cxn ang="0">
                      <a:pos x="2" y="19"/>
                    </a:cxn>
                    <a:cxn ang="0">
                      <a:pos x="0" y="15"/>
                    </a:cxn>
                    <a:cxn ang="0">
                      <a:pos x="4" y="8"/>
                    </a:cxn>
                    <a:cxn ang="0">
                      <a:pos x="7" y="0"/>
                    </a:cxn>
                  </a:cxnLst>
                  <a:rect l="0" t="0" r="r" b="b"/>
                  <a:pathLst>
                    <a:path w="8" h="19">
                      <a:moveTo>
                        <a:pt x="7" y="0"/>
                      </a:moveTo>
                      <a:cubicBezTo>
                        <a:pt x="7" y="4"/>
                        <a:pt x="8" y="2"/>
                        <a:pt x="8" y="5"/>
                      </a:cubicBezTo>
                      <a:cubicBezTo>
                        <a:pt x="8" y="8"/>
                        <a:pt x="7" y="9"/>
                        <a:pt x="5" y="9"/>
                      </a:cubicBezTo>
                      <a:cubicBezTo>
                        <a:pt x="5" y="14"/>
                        <a:pt x="6" y="19"/>
                        <a:pt x="2" y="19"/>
                      </a:cubicBezTo>
                      <a:cubicBezTo>
                        <a:pt x="1" y="19"/>
                        <a:pt x="0" y="16"/>
                        <a:pt x="0" y="15"/>
                      </a:cubicBezTo>
                      <a:cubicBezTo>
                        <a:pt x="0" y="11"/>
                        <a:pt x="4" y="10"/>
                        <a:pt x="4" y="8"/>
                      </a:cubicBezTo>
                      <a:cubicBezTo>
                        <a:pt x="4" y="4"/>
                        <a:pt x="3" y="0"/>
                        <a:pt x="7"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73" name="Freeform 8"/>
                <p:cNvSpPr/>
                <p:nvPr/>
              </p:nvSpPr>
              <p:spPr bwMode="auto">
                <a:xfrm>
                  <a:off x="6867525" y="2944813"/>
                  <a:ext cx="65088" cy="38100"/>
                </a:xfrm>
                <a:custGeom>
                  <a:avLst/>
                  <a:gdLst/>
                  <a:ahLst/>
                  <a:cxnLst>
                    <a:cxn ang="0">
                      <a:pos x="13" y="27"/>
                    </a:cxn>
                    <a:cxn ang="0">
                      <a:pos x="0" y="18"/>
                    </a:cxn>
                    <a:cxn ang="0">
                      <a:pos x="13" y="18"/>
                    </a:cxn>
                    <a:cxn ang="0">
                      <a:pos x="18" y="17"/>
                    </a:cxn>
                    <a:cxn ang="0">
                      <a:pos x="35" y="13"/>
                    </a:cxn>
                    <a:cxn ang="0">
                      <a:pos x="45" y="0"/>
                    </a:cxn>
                    <a:cxn ang="0">
                      <a:pos x="49" y="7"/>
                    </a:cxn>
                    <a:cxn ang="0">
                      <a:pos x="40" y="22"/>
                    </a:cxn>
                    <a:cxn ang="0">
                      <a:pos x="19" y="29"/>
                    </a:cxn>
                    <a:cxn ang="0">
                      <a:pos x="11" y="25"/>
                    </a:cxn>
                    <a:cxn ang="0">
                      <a:pos x="13" y="27"/>
                    </a:cxn>
                  </a:cxnLst>
                  <a:rect l="0" t="0" r="r" b="b"/>
                  <a:pathLst>
                    <a:path w="49" h="29">
                      <a:moveTo>
                        <a:pt x="13" y="27"/>
                      </a:moveTo>
                      <a:cubicBezTo>
                        <a:pt x="9" y="22"/>
                        <a:pt x="1" y="24"/>
                        <a:pt x="0" y="18"/>
                      </a:cubicBezTo>
                      <a:cubicBezTo>
                        <a:pt x="13" y="18"/>
                        <a:pt x="13" y="18"/>
                        <a:pt x="13" y="18"/>
                      </a:cubicBezTo>
                      <a:cubicBezTo>
                        <a:pt x="14" y="18"/>
                        <a:pt x="18" y="17"/>
                        <a:pt x="18" y="17"/>
                      </a:cubicBezTo>
                      <a:cubicBezTo>
                        <a:pt x="25" y="14"/>
                        <a:pt x="31" y="15"/>
                        <a:pt x="35" y="13"/>
                      </a:cubicBezTo>
                      <a:cubicBezTo>
                        <a:pt x="41" y="10"/>
                        <a:pt x="39" y="0"/>
                        <a:pt x="45" y="0"/>
                      </a:cubicBezTo>
                      <a:cubicBezTo>
                        <a:pt x="48" y="0"/>
                        <a:pt x="49" y="4"/>
                        <a:pt x="49" y="7"/>
                      </a:cubicBezTo>
                      <a:cubicBezTo>
                        <a:pt x="49" y="16"/>
                        <a:pt x="40" y="14"/>
                        <a:pt x="40" y="22"/>
                      </a:cubicBezTo>
                      <a:cubicBezTo>
                        <a:pt x="32" y="24"/>
                        <a:pt x="28" y="29"/>
                        <a:pt x="19" y="29"/>
                      </a:cubicBezTo>
                      <a:cubicBezTo>
                        <a:pt x="17" y="29"/>
                        <a:pt x="11" y="26"/>
                        <a:pt x="11" y="25"/>
                      </a:cubicBezTo>
                      <a:lnTo>
                        <a:pt x="13" y="27"/>
                      </a:lnTo>
                      <a:close/>
                    </a:path>
                  </a:pathLst>
                </a:custGeom>
                <a:grpFill/>
                <a:ln w="9525">
                  <a:noFill/>
                  <a:round/>
                </a:ln>
              </p:spPr>
              <p:txBody>
                <a:bodyPr vert="horz" wrap="square" lIns="121920" tIns="60960" rIns="121920" bIns="60960" numCol="1" anchor="t" anchorCtr="0" compatLnSpc="1"/>
                <a:lstStyle/>
                <a:p>
                  <a:endParaRPr lang="en-US" sz="3555"/>
                </a:p>
              </p:txBody>
            </p:sp>
            <p:sp>
              <p:nvSpPr>
                <p:cNvPr id="174" name="Freeform 10"/>
                <p:cNvSpPr/>
                <p:nvPr/>
              </p:nvSpPr>
              <p:spPr bwMode="auto">
                <a:xfrm>
                  <a:off x="6911975" y="2917825"/>
                  <a:ext cx="34925" cy="34925"/>
                </a:xfrm>
                <a:custGeom>
                  <a:avLst/>
                  <a:gdLst/>
                  <a:ahLst/>
                  <a:cxnLst>
                    <a:cxn ang="0">
                      <a:pos x="23" y="25"/>
                    </a:cxn>
                    <a:cxn ang="0">
                      <a:pos x="19" y="17"/>
                    </a:cxn>
                    <a:cxn ang="0">
                      <a:pos x="8" y="6"/>
                    </a:cxn>
                    <a:cxn ang="0">
                      <a:pos x="0" y="0"/>
                    </a:cxn>
                    <a:cxn ang="0">
                      <a:pos x="18" y="13"/>
                    </a:cxn>
                    <a:cxn ang="0">
                      <a:pos x="26" y="22"/>
                    </a:cxn>
                    <a:cxn ang="0">
                      <a:pos x="26" y="25"/>
                    </a:cxn>
                    <a:cxn ang="0">
                      <a:pos x="23" y="25"/>
                    </a:cxn>
                  </a:cxnLst>
                  <a:rect l="0" t="0" r="r" b="b"/>
                  <a:pathLst>
                    <a:path w="26" h="26">
                      <a:moveTo>
                        <a:pt x="23" y="25"/>
                      </a:moveTo>
                      <a:cubicBezTo>
                        <a:pt x="18" y="24"/>
                        <a:pt x="18" y="21"/>
                        <a:pt x="19" y="17"/>
                      </a:cubicBezTo>
                      <a:cubicBezTo>
                        <a:pt x="13" y="14"/>
                        <a:pt x="14" y="9"/>
                        <a:pt x="8" y="6"/>
                      </a:cubicBezTo>
                      <a:cubicBezTo>
                        <a:pt x="5" y="4"/>
                        <a:pt x="2" y="4"/>
                        <a:pt x="0" y="0"/>
                      </a:cubicBezTo>
                      <a:cubicBezTo>
                        <a:pt x="9" y="3"/>
                        <a:pt x="13" y="8"/>
                        <a:pt x="18" y="13"/>
                      </a:cubicBezTo>
                      <a:cubicBezTo>
                        <a:pt x="21" y="17"/>
                        <a:pt x="26" y="16"/>
                        <a:pt x="26" y="22"/>
                      </a:cubicBezTo>
                      <a:cubicBezTo>
                        <a:pt x="26" y="23"/>
                        <a:pt x="26" y="24"/>
                        <a:pt x="26" y="25"/>
                      </a:cubicBezTo>
                      <a:cubicBezTo>
                        <a:pt x="25" y="25"/>
                        <a:pt x="24" y="26"/>
                        <a:pt x="23" y="25"/>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75" name="Freeform 11"/>
                <p:cNvSpPr/>
                <p:nvPr/>
              </p:nvSpPr>
              <p:spPr bwMode="auto">
                <a:xfrm>
                  <a:off x="6972300" y="2967038"/>
                  <a:ext cx="17463" cy="20638"/>
                </a:xfrm>
                <a:custGeom>
                  <a:avLst/>
                  <a:gdLst/>
                  <a:ahLst/>
                  <a:cxnLst>
                    <a:cxn ang="0">
                      <a:pos x="7" y="9"/>
                    </a:cxn>
                    <a:cxn ang="0">
                      <a:pos x="1" y="0"/>
                    </a:cxn>
                    <a:cxn ang="0">
                      <a:pos x="13" y="12"/>
                    </a:cxn>
                    <a:cxn ang="0">
                      <a:pos x="10" y="16"/>
                    </a:cxn>
                    <a:cxn ang="0">
                      <a:pos x="7" y="13"/>
                    </a:cxn>
                    <a:cxn ang="0">
                      <a:pos x="7" y="9"/>
                    </a:cxn>
                  </a:cxnLst>
                  <a:rect l="0" t="0" r="r" b="b"/>
                  <a:pathLst>
                    <a:path w="13" h="16">
                      <a:moveTo>
                        <a:pt x="7" y="9"/>
                      </a:moveTo>
                      <a:cubicBezTo>
                        <a:pt x="2" y="9"/>
                        <a:pt x="0" y="4"/>
                        <a:pt x="1" y="0"/>
                      </a:cubicBezTo>
                      <a:cubicBezTo>
                        <a:pt x="4" y="1"/>
                        <a:pt x="13" y="11"/>
                        <a:pt x="13" y="12"/>
                      </a:cubicBezTo>
                      <a:cubicBezTo>
                        <a:pt x="13" y="14"/>
                        <a:pt x="11" y="16"/>
                        <a:pt x="10" y="16"/>
                      </a:cubicBezTo>
                      <a:cubicBezTo>
                        <a:pt x="9" y="16"/>
                        <a:pt x="7" y="14"/>
                        <a:pt x="7" y="13"/>
                      </a:cubicBezTo>
                      <a:cubicBezTo>
                        <a:pt x="7" y="12"/>
                        <a:pt x="7" y="11"/>
                        <a:pt x="7" y="9"/>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76" name="Freeform 12"/>
                <p:cNvSpPr/>
                <p:nvPr/>
              </p:nvSpPr>
              <p:spPr bwMode="auto">
                <a:xfrm>
                  <a:off x="7086600" y="3046413"/>
                  <a:ext cx="9525" cy="11113"/>
                </a:xfrm>
                <a:custGeom>
                  <a:avLst/>
                  <a:gdLst/>
                  <a:ahLst/>
                  <a:cxnLst>
                    <a:cxn ang="0">
                      <a:pos x="7" y="6"/>
                    </a:cxn>
                    <a:cxn ang="0">
                      <a:pos x="7" y="9"/>
                    </a:cxn>
                    <a:cxn ang="0">
                      <a:pos x="0" y="0"/>
                    </a:cxn>
                    <a:cxn ang="0">
                      <a:pos x="7" y="6"/>
                    </a:cxn>
                  </a:cxnLst>
                  <a:rect l="0" t="0" r="r" b="b"/>
                  <a:pathLst>
                    <a:path w="7" h="9">
                      <a:moveTo>
                        <a:pt x="7" y="6"/>
                      </a:moveTo>
                      <a:cubicBezTo>
                        <a:pt x="7" y="7"/>
                        <a:pt x="7" y="8"/>
                        <a:pt x="7" y="9"/>
                      </a:cubicBezTo>
                      <a:cubicBezTo>
                        <a:pt x="3" y="9"/>
                        <a:pt x="0" y="2"/>
                        <a:pt x="0" y="0"/>
                      </a:cubicBezTo>
                      <a:cubicBezTo>
                        <a:pt x="4" y="2"/>
                        <a:pt x="7" y="3"/>
                        <a:pt x="7" y="6"/>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77" name="Freeform 13"/>
                <p:cNvSpPr/>
                <p:nvPr/>
              </p:nvSpPr>
              <p:spPr bwMode="auto">
                <a:xfrm>
                  <a:off x="7061200" y="3036888"/>
                  <a:ext cx="20638" cy="9525"/>
                </a:xfrm>
                <a:custGeom>
                  <a:avLst/>
                  <a:gdLst/>
                  <a:ahLst/>
                  <a:cxnLst>
                    <a:cxn ang="0">
                      <a:pos x="15" y="6"/>
                    </a:cxn>
                    <a:cxn ang="0">
                      <a:pos x="12" y="7"/>
                    </a:cxn>
                    <a:cxn ang="0">
                      <a:pos x="0" y="0"/>
                    </a:cxn>
                    <a:cxn ang="0">
                      <a:pos x="15" y="6"/>
                    </a:cxn>
                  </a:cxnLst>
                  <a:rect l="0" t="0" r="r" b="b"/>
                  <a:pathLst>
                    <a:path w="15" h="7">
                      <a:moveTo>
                        <a:pt x="15" y="6"/>
                      </a:moveTo>
                      <a:cubicBezTo>
                        <a:pt x="14" y="6"/>
                        <a:pt x="13" y="7"/>
                        <a:pt x="12" y="7"/>
                      </a:cubicBezTo>
                      <a:cubicBezTo>
                        <a:pt x="7" y="7"/>
                        <a:pt x="0" y="5"/>
                        <a:pt x="0" y="0"/>
                      </a:cubicBezTo>
                      <a:cubicBezTo>
                        <a:pt x="7" y="0"/>
                        <a:pt x="11" y="1"/>
                        <a:pt x="15" y="6"/>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78" name="Freeform 14"/>
                <p:cNvSpPr/>
                <p:nvPr/>
              </p:nvSpPr>
              <p:spPr bwMode="auto">
                <a:xfrm>
                  <a:off x="7064375" y="3013075"/>
                  <a:ext cx="17463" cy="19050"/>
                </a:xfrm>
                <a:custGeom>
                  <a:avLst/>
                  <a:gdLst/>
                  <a:ahLst/>
                  <a:cxnLst>
                    <a:cxn ang="0">
                      <a:pos x="13" y="14"/>
                    </a:cxn>
                    <a:cxn ang="0">
                      <a:pos x="0" y="0"/>
                    </a:cxn>
                    <a:cxn ang="0">
                      <a:pos x="13" y="14"/>
                    </a:cxn>
                  </a:cxnLst>
                  <a:rect l="0" t="0" r="r" b="b"/>
                  <a:pathLst>
                    <a:path w="13" h="14">
                      <a:moveTo>
                        <a:pt x="13" y="14"/>
                      </a:moveTo>
                      <a:cubicBezTo>
                        <a:pt x="9" y="14"/>
                        <a:pt x="1" y="3"/>
                        <a:pt x="0" y="0"/>
                      </a:cubicBezTo>
                      <a:cubicBezTo>
                        <a:pt x="6" y="3"/>
                        <a:pt x="11" y="7"/>
                        <a:pt x="13" y="14"/>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79" name="Freeform 15"/>
                <p:cNvSpPr/>
                <p:nvPr/>
              </p:nvSpPr>
              <p:spPr bwMode="auto">
                <a:xfrm>
                  <a:off x="7027863" y="2998788"/>
                  <a:ext cx="23813" cy="14288"/>
                </a:xfrm>
                <a:custGeom>
                  <a:avLst/>
                  <a:gdLst/>
                  <a:ahLst/>
                  <a:cxnLst>
                    <a:cxn ang="0">
                      <a:pos x="2" y="0"/>
                    </a:cxn>
                    <a:cxn ang="0">
                      <a:pos x="17" y="9"/>
                    </a:cxn>
                    <a:cxn ang="0">
                      <a:pos x="14" y="10"/>
                    </a:cxn>
                    <a:cxn ang="0">
                      <a:pos x="0" y="1"/>
                    </a:cxn>
                    <a:cxn ang="0">
                      <a:pos x="1" y="1"/>
                    </a:cxn>
                    <a:cxn ang="0">
                      <a:pos x="2" y="0"/>
                    </a:cxn>
                  </a:cxnLst>
                  <a:rect l="0" t="0" r="r" b="b"/>
                  <a:pathLst>
                    <a:path w="17" h="10">
                      <a:moveTo>
                        <a:pt x="2" y="0"/>
                      </a:moveTo>
                      <a:cubicBezTo>
                        <a:pt x="6" y="2"/>
                        <a:pt x="15" y="5"/>
                        <a:pt x="17" y="9"/>
                      </a:cubicBezTo>
                      <a:cubicBezTo>
                        <a:pt x="17" y="9"/>
                        <a:pt x="15" y="10"/>
                        <a:pt x="14" y="10"/>
                      </a:cubicBezTo>
                      <a:cubicBezTo>
                        <a:pt x="10" y="10"/>
                        <a:pt x="0" y="6"/>
                        <a:pt x="0" y="1"/>
                      </a:cubicBezTo>
                      <a:cubicBezTo>
                        <a:pt x="1" y="1"/>
                        <a:pt x="1" y="1"/>
                        <a:pt x="1" y="1"/>
                      </a:cubicBezTo>
                      <a:lnTo>
                        <a:pt x="2" y="0"/>
                      </a:lnTo>
                      <a:close/>
                    </a:path>
                  </a:pathLst>
                </a:custGeom>
                <a:grpFill/>
                <a:ln w="9525">
                  <a:noFill/>
                  <a:round/>
                </a:ln>
              </p:spPr>
              <p:txBody>
                <a:bodyPr vert="horz" wrap="square" lIns="121920" tIns="60960" rIns="121920" bIns="60960" numCol="1" anchor="t" anchorCtr="0" compatLnSpc="1"/>
                <a:lstStyle/>
                <a:p>
                  <a:endParaRPr lang="en-US" sz="3555"/>
                </a:p>
              </p:txBody>
            </p:sp>
            <p:sp>
              <p:nvSpPr>
                <p:cNvPr id="180" name="Freeform 16"/>
                <p:cNvSpPr/>
                <p:nvPr/>
              </p:nvSpPr>
              <p:spPr bwMode="auto">
                <a:xfrm>
                  <a:off x="7002463" y="2984500"/>
                  <a:ext cx="14288" cy="7938"/>
                </a:xfrm>
                <a:custGeom>
                  <a:avLst/>
                  <a:gdLst/>
                  <a:ahLst/>
                  <a:cxnLst>
                    <a:cxn ang="0">
                      <a:pos x="0" y="0"/>
                    </a:cxn>
                    <a:cxn ang="0">
                      <a:pos x="11" y="6"/>
                    </a:cxn>
                    <a:cxn ang="0">
                      <a:pos x="7" y="6"/>
                    </a:cxn>
                    <a:cxn ang="0">
                      <a:pos x="0" y="2"/>
                    </a:cxn>
                    <a:cxn ang="0">
                      <a:pos x="3" y="1"/>
                    </a:cxn>
                    <a:cxn ang="0">
                      <a:pos x="0" y="0"/>
                    </a:cxn>
                  </a:cxnLst>
                  <a:rect l="0" t="0" r="r" b="b"/>
                  <a:pathLst>
                    <a:path w="11" h="6">
                      <a:moveTo>
                        <a:pt x="0" y="0"/>
                      </a:moveTo>
                      <a:cubicBezTo>
                        <a:pt x="5" y="3"/>
                        <a:pt x="8" y="2"/>
                        <a:pt x="11" y="6"/>
                      </a:cubicBezTo>
                      <a:cubicBezTo>
                        <a:pt x="7" y="6"/>
                        <a:pt x="7" y="6"/>
                        <a:pt x="7" y="6"/>
                      </a:cubicBezTo>
                      <a:cubicBezTo>
                        <a:pt x="0" y="2"/>
                        <a:pt x="0" y="2"/>
                        <a:pt x="0" y="2"/>
                      </a:cubicBezTo>
                      <a:cubicBezTo>
                        <a:pt x="1" y="2"/>
                        <a:pt x="3" y="2"/>
                        <a:pt x="3" y="1"/>
                      </a:cubicBezTo>
                      <a:lnTo>
                        <a:pt x="0" y="0"/>
                      </a:lnTo>
                      <a:close/>
                    </a:path>
                  </a:pathLst>
                </a:custGeom>
                <a:grpFill/>
                <a:ln w="9525">
                  <a:noFill/>
                  <a:round/>
                </a:ln>
              </p:spPr>
              <p:txBody>
                <a:bodyPr vert="horz" wrap="square" lIns="121920" tIns="60960" rIns="121920" bIns="60960" numCol="1" anchor="t" anchorCtr="0" compatLnSpc="1"/>
                <a:lstStyle/>
                <a:p>
                  <a:endParaRPr lang="en-US" sz="3555"/>
                </a:p>
              </p:txBody>
            </p:sp>
            <p:sp>
              <p:nvSpPr>
                <p:cNvPr id="181" name="Freeform 17"/>
                <p:cNvSpPr/>
                <p:nvPr/>
              </p:nvSpPr>
              <p:spPr bwMode="auto">
                <a:xfrm>
                  <a:off x="6800850" y="3594100"/>
                  <a:ext cx="63500" cy="65088"/>
                </a:xfrm>
                <a:custGeom>
                  <a:avLst/>
                  <a:gdLst/>
                  <a:ahLst/>
                  <a:cxnLst>
                    <a:cxn ang="0">
                      <a:pos x="24" y="7"/>
                    </a:cxn>
                    <a:cxn ang="0">
                      <a:pos x="43" y="3"/>
                    </a:cxn>
                    <a:cxn ang="0">
                      <a:pos x="48" y="16"/>
                    </a:cxn>
                    <a:cxn ang="0">
                      <a:pos x="27" y="49"/>
                    </a:cxn>
                    <a:cxn ang="0">
                      <a:pos x="0" y="7"/>
                    </a:cxn>
                    <a:cxn ang="0">
                      <a:pos x="24" y="7"/>
                    </a:cxn>
                  </a:cxnLst>
                  <a:rect l="0" t="0" r="r" b="b"/>
                  <a:pathLst>
                    <a:path w="48" h="49">
                      <a:moveTo>
                        <a:pt x="24" y="7"/>
                      </a:moveTo>
                      <a:cubicBezTo>
                        <a:pt x="30" y="7"/>
                        <a:pt x="37" y="5"/>
                        <a:pt x="43" y="3"/>
                      </a:cubicBezTo>
                      <a:cubicBezTo>
                        <a:pt x="45" y="8"/>
                        <a:pt x="48" y="11"/>
                        <a:pt x="48" y="16"/>
                      </a:cubicBezTo>
                      <a:cubicBezTo>
                        <a:pt x="48" y="26"/>
                        <a:pt x="36" y="49"/>
                        <a:pt x="27" y="49"/>
                      </a:cubicBezTo>
                      <a:cubicBezTo>
                        <a:pt x="14" y="49"/>
                        <a:pt x="0" y="16"/>
                        <a:pt x="0" y="7"/>
                      </a:cubicBezTo>
                      <a:cubicBezTo>
                        <a:pt x="0" y="0"/>
                        <a:pt x="24" y="7"/>
                        <a:pt x="24" y="7"/>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82" name="Freeform 18"/>
                <p:cNvSpPr/>
                <p:nvPr/>
              </p:nvSpPr>
              <p:spPr bwMode="auto">
                <a:xfrm>
                  <a:off x="6275388" y="3057525"/>
                  <a:ext cx="676275" cy="509588"/>
                </a:xfrm>
                <a:custGeom>
                  <a:avLst/>
                  <a:gdLst/>
                  <a:ahLst/>
                  <a:cxnLst>
                    <a:cxn ang="0">
                      <a:pos x="508" y="232"/>
                    </a:cxn>
                    <a:cxn ang="0">
                      <a:pos x="501" y="272"/>
                    </a:cxn>
                    <a:cxn ang="0">
                      <a:pos x="478" y="312"/>
                    </a:cxn>
                    <a:cxn ang="0">
                      <a:pos x="465" y="351"/>
                    </a:cxn>
                    <a:cxn ang="0">
                      <a:pos x="398" y="370"/>
                    </a:cxn>
                    <a:cxn ang="0">
                      <a:pos x="335" y="350"/>
                    </a:cxn>
                    <a:cxn ang="0">
                      <a:pos x="329" y="330"/>
                    </a:cxn>
                    <a:cxn ang="0">
                      <a:pos x="314" y="333"/>
                    </a:cxn>
                    <a:cxn ang="0">
                      <a:pos x="313" y="315"/>
                    </a:cxn>
                    <a:cxn ang="0">
                      <a:pos x="301" y="329"/>
                    </a:cxn>
                    <a:cxn ang="0">
                      <a:pos x="310" y="292"/>
                    </a:cxn>
                    <a:cxn ang="0">
                      <a:pos x="278" y="315"/>
                    </a:cxn>
                    <a:cxn ang="0">
                      <a:pos x="214" y="276"/>
                    </a:cxn>
                    <a:cxn ang="0">
                      <a:pos x="131" y="308"/>
                    </a:cxn>
                    <a:cxn ang="0">
                      <a:pos x="93" y="311"/>
                    </a:cxn>
                    <a:cxn ang="0">
                      <a:pos x="22" y="310"/>
                    </a:cxn>
                    <a:cxn ang="0">
                      <a:pos x="23" y="262"/>
                    </a:cxn>
                    <a:cxn ang="0">
                      <a:pos x="2" y="204"/>
                    </a:cxn>
                    <a:cxn ang="0">
                      <a:pos x="9" y="204"/>
                    </a:cxn>
                    <a:cxn ang="0">
                      <a:pos x="3" y="176"/>
                    </a:cxn>
                    <a:cxn ang="0">
                      <a:pos x="8" y="145"/>
                    </a:cxn>
                    <a:cxn ang="0">
                      <a:pos x="32" y="132"/>
                    </a:cxn>
                    <a:cxn ang="0">
                      <a:pos x="114" y="95"/>
                    </a:cxn>
                    <a:cxn ang="0">
                      <a:pos x="119" y="76"/>
                    </a:cxn>
                    <a:cxn ang="0">
                      <a:pos x="131" y="71"/>
                    </a:cxn>
                    <a:cxn ang="0">
                      <a:pos x="150" y="50"/>
                    </a:cxn>
                    <a:cxn ang="0">
                      <a:pos x="187" y="58"/>
                    </a:cxn>
                    <a:cxn ang="0">
                      <a:pos x="203" y="56"/>
                    </a:cxn>
                    <a:cxn ang="0">
                      <a:pos x="211" y="30"/>
                    </a:cxn>
                    <a:cxn ang="0">
                      <a:pos x="244" y="17"/>
                    </a:cxn>
                    <a:cxn ang="0">
                      <a:pos x="276" y="19"/>
                    </a:cxn>
                    <a:cxn ang="0">
                      <a:pos x="297" y="23"/>
                    </a:cxn>
                    <a:cxn ang="0">
                      <a:pos x="281" y="54"/>
                    </a:cxn>
                    <a:cxn ang="0">
                      <a:pos x="295" y="68"/>
                    </a:cxn>
                    <a:cxn ang="0">
                      <a:pos x="341" y="90"/>
                    </a:cxn>
                    <a:cxn ang="0">
                      <a:pos x="359" y="15"/>
                    </a:cxn>
                    <a:cxn ang="0">
                      <a:pos x="381" y="28"/>
                    </a:cxn>
                    <a:cxn ang="0">
                      <a:pos x="400" y="50"/>
                    </a:cxn>
                    <a:cxn ang="0">
                      <a:pos x="419" y="104"/>
                    </a:cxn>
                    <a:cxn ang="0">
                      <a:pos x="457" y="146"/>
                    </a:cxn>
                    <a:cxn ang="0">
                      <a:pos x="497" y="185"/>
                    </a:cxn>
                  </a:cxnLst>
                  <a:rect l="0" t="0" r="r" b="b"/>
                  <a:pathLst>
                    <a:path w="508" h="383">
                      <a:moveTo>
                        <a:pt x="496" y="186"/>
                      </a:moveTo>
                      <a:cubicBezTo>
                        <a:pt x="503" y="195"/>
                        <a:pt x="508" y="219"/>
                        <a:pt x="508" y="232"/>
                      </a:cubicBezTo>
                      <a:cubicBezTo>
                        <a:pt x="508" y="242"/>
                        <a:pt x="505" y="256"/>
                        <a:pt x="501" y="260"/>
                      </a:cubicBezTo>
                      <a:cubicBezTo>
                        <a:pt x="501" y="272"/>
                        <a:pt x="501" y="272"/>
                        <a:pt x="501" y="272"/>
                      </a:cubicBezTo>
                      <a:cubicBezTo>
                        <a:pt x="499" y="276"/>
                        <a:pt x="500" y="277"/>
                        <a:pt x="498" y="281"/>
                      </a:cubicBezTo>
                      <a:cubicBezTo>
                        <a:pt x="490" y="293"/>
                        <a:pt x="482" y="298"/>
                        <a:pt x="478" y="312"/>
                      </a:cubicBezTo>
                      <a:cubicBezTo>
                        <a:pt x="474" y="322"/>
                        <a:pt x="465" y="336"/>
                        <a:pt x="465" y="352"/>
                      </a:cubicBezTo>
                      <a:cubicBezTo>
                        <a:pt x="465" y="351"/>
                        <a:pt x="465" y="351"/>
                        <a:pt x="465" y="351"/>
                      </a:cubicBezTo>
                      <a:cubicBezTo>
                        <a:pt x="460" y="371"/>
                        <a:pt x="424" y="362"/>
                        <a:pt x="420" y="383"/>
                      </a:cubicBezTo>
                      <a:cubicBezTo>
                        <a:pt x="417" y="382"/>
                        <a:pt x="399" y="372"/>
                        <a:pt x="398" y="370"/>
                      </a:cubicBezTo>
                      <a:cubicBezTo>
                        <a:pt x="388" y="371"/>
                        <a:pt x="392" y="379"/>
                        <a:pt x="381" y="379"/>
                      </a:cubicBezTo>
                      <a:cubicBezTo>
                        <a:pt x="363" y="379"/>
                        <a:pt x="335" y="368"/>
                        <a:pt x="335" y="350"/>
                      </a:cubicBezTo>
                      <a:cubicBezTo>
                        <a:pt x="335" y="343"/>
                        <a:pt x="329" y="338"/>
                        <a:pt x="329" y="332"/>
                      </a:cubicBezTo>
                      <a:cubicBezTo>
                        <a:pt x="329" y="332"/>
                        <a:pt x="329" y="330"/>
                        <a:pt x="329" y="330"/>
                      </a:cubicBezTo>
                      <a:cubicBezTo>
                        <a:pt x="325" y="332"/>
                        <a:pt x="323" y="332"/>
                        <a:pt x="320" y="333"/>
                      </a:cubicBezTo>
                      <a:cubicBezTo>
                        <a:pt x="314" y="333"/>
                        <a:pt x="314" y="333"/>
                        <a:pt x="314" y="333"/>
                      </a:cubicBezTo>
                      <a:cubicBezTo>
                        <a:pt x="316" y="330"/>
                        <a:pt x="318" y="328"/>
                        <a:pt x="318" y="323"/>
                      </a:cubicBezTo>
                      <a:cubicBezTo>
                        <a:pt x="318" y="318"/>
                        <a:pt x="315" y="316"/>
                        <a:pt x="313" y="315"/>
                      </a:cubicBezTo>
                      <a:cubicBezTo>
                        <a:pt x="313" y="316"/>
                        <a:pt x="312" y="318"/>
                        <a:pt x="312" y="319"/>
                      </a:cubicBezTo>
                      <a:cubicBezTo>
                        <a:pt x="308" y="321"/>
                        <a:pt x="308" y="329"/>
                        <a:pt x="301" y="329"/>
                      </a:cubicBezTo>
                      <a:cubicBezTo>
                        <a:pt x="299" y="329"/>
                        <a:pt x="297" y="326"/>
                        <a:pt x="297" y="324"/>
                      </a:cubicBezTo>
                      <a:cubicBezTo>
                        <a:pt x="308" y="322"/>
                        <a:pt x="310" y="299"/>
                        <a:pt x="310" y="292"/>
                      </a:cubicBezTo>
                      <a:cubicBezTo>
                        <a:pt x="302" y="300"/>
                        <a:pt x="291" y="323"/>
                        <a:pt x="281" y="323"/>
                      </a:cubicBezTo>
                      <a:cubicBezTo>
                        <a:pt x="276" y="323"/>
                        <a:pt x="278" y="315"/>
                        <a:pt x="278" y="315"/>
                      </a:cubicBezTo>
                      <a:cubicBezTo>
                        <a:pt x="275" y="315"/>
                        <a:pt x="265" y="294"/>
                        <a:pt x="262" y="289"/>
                      </a:cubicBezTo>
                      <a:cubicBezTo>
                        <a:pt x="254" y="280"/>
                        <a:pt x="228" y="276"/>
                        <a:pt x="214" y="276"/>
                      </a:cubicBezTo>
                      <a:cubicBezTo>
                        <a:pt x="198" y="276"/>
                        <a:pt x="195" y="283"/>
                        <a:pt x="185" y="286"/>
                      </a:cubicBezTo>
                      <a:cubicBezTo>
                        <a:pt x="163" y="293"/>
                        <a:pt x="135" y="285"/>
                        <a:pt x="131" y="308"/>
                      </a:cubicBezTo>
                      <a:cubicBezTo>
                        <a:pt x="122" y="309"/>
                        <a:pt x="115" y="311"/>
                        <a:pt x="105" y="311"/>
                      </a:cubicBezTo>
                      <a:cubicBezTo>
                        <a:pt x="98" y="307"/>
                        <a:pt x="98" y="311"/>
                        <a:pt x="93" y="311"/>
                      </a:cubicBezTo>
                      <a:cubicBezTo>
                        <a:pt x="77" y="311"/>
                        <a:pt x="71" y="326"/>
                        <a:pt x="51" y="326"/>
                      </a:cubicBezTo>
                      <a:cubicBezTo>
                        <a:pt x="43" y="326"/>
                        <a:pt x="22" y="316"/>
                        <a:pt x="22" y="310"/>
                      </a:cubicBezTo>
                      <a:cubicBezTo>
                        <a:pt x="22" y="303"/>
                        <a:pt x="32" y="300"/>
                        <a:pt x="32" y="290"/>
                      </a:cubicBezTo>
                      <a:cubicBezTo>
                        <a:pt x="32" y="277"/>
                        <a:pt x="26" y="270"/>
                        <a:pt x="23" y="262"/>
                      </a:cubicBezTo>
                      <a:cubicBezTo>
                        <a:pt x="18" y="243"/>
                        <a:pt x="17" y="237"/>
                        <a:pt x="11" y="220"/>
                      </a:cubicBezTo>
                      <a:cubicBezTo>
                        <a:pt x="9" y="213"/>
                        <a:pt x="0" y="211"/>
                        <a:pt x="2" y="204"/>
                      </a:cubicBezTo>
                      <a:cubicBezTo>
                        <a:pt x="3" y="202"/>
                        <a:pt x="3" y="201"/>
                        <a:pt x="5" y="198"/>
                      </a:cubicBezTo>
                      <a:cubicBezTo>
                        <a:pt x="6" y="201"/>
                        <a:pt x="7" y="203"/>
                        <a:pt x="9" y="204"/>
                      </a:cubicBezTo>
                      <a:cubicBezTo>
                        <a:pt x="10" y="202"/>
                        <a:pt x="9" y="201"/>
                        <a:pt x="9" y="198"/>
                      </a:cubicBezTo>
                      <a:cubicBezTo>
                        <a:pt x="9" y="192"/>
                        <a:pt x="3" y="187"/>
                        <a:pt x="3" y="176"/>
                      </a:cubicBezTo>
                      <a:cubicBezTo>
                        <a:pt x="3" y="162"/>
                        <a:pt x="3" y="161"/>
                        <a:pt x="3" y="150"/>
                      </a:cubicBezTo>
                      <a:cubicBezTo>
                        <a:pt x="3" y="146"/>
                        <a:pt x="7" y="146"/>
                        <a:pt x="8" y="145"/>
                      </a:cubicBezTo>
                      <a:cubicBezTo>
                        <a:pt x="9" y="146"/>
                        <a:pt x="9" y="148"/>
                        <a:pt x="9" y="149"/>
                      </a:cubicBezTo>
                      <a:cubicBezTo>
                        <a:pt x="17" y="148"/>
                        <a:pt x="27" y="137"/>
                        <a:pt x="32" y="132"/>
                      </a:cubicBezTo>
                      <a:cubicBezTo>
                        <a:pt x="37" y="127"/>
                        <a:pt x="53" y="126"/>
                        <a:pt x="62" y="125"/>
                      </a:cubicBezTo>
                      <a:cubicBezTo>
                        <a:pt x="78" y="122"/>
                        <a:pt x="114" y="110"/>
                        <a:pt x="114" y="95"/>
                      </a:cubicBezTo>
                      <a:cubicBezTo>
                        <a:pt x="114" y="92"/>
                        <a:pt x="114" y="90"/>
                        <a:pt x="114" y="87"/>
                      </a:cubicBezTo>
                      <a:cubicBezTo>
                        <a:pt x="114" y="83"/>
                        <a:pt x="115" y="79"/>
                        <a:pt x="119" y="76"/>
                      </a:cubicBezTo>
                      <a:cubicBezTo>
                        <a:pt x="122" y="80"/>
                        <a:pt x="124" y="82"/>
                        <a:pt x="126" y="85"/>
                      </a:cubicBezTo>
                      <a:cubicBezTo>
                        <a:pt x="131" y="82"/>
                        <a:pt x="129" y="75"/>
                        <a:pt x="131" y="71"/>
                      </a:cubicBezTo>
                      <a:cubicBezTo>
                        <a:pt x="134" y="72"/>
                        <a:pt x="137" y="74"/>
                        <a:pt x="140" y="74"/>
                      </a:cubicBezTo>
                      <a:cubicBezTo>
                        <a:pt x="140" y="62"/>
                        <a:pt x="149" y="60"/>
                        <a:pt x="150" y="50"/>
                      </a:cubicBezTo>
                      <a:cubicBezTo>
                        <a:pt x="162" y="50"/>
                        <a:pt x="164" y="41"/>
                        <a:pt x="173" y="41"/>
                      </a:cubicBezTo>
                      <a:cubicBezTo>
                        <a:pt x="181" y="41"/>
                        <a:pt x="186" y="50"/>
                        <a:pt x="187" y="58"/>
                      </a:cubicBezTo>
                      <a:cubicBezTo>
                        <a:pt x="189" y="55"/>
                        <a:pt x="192" y="53"/>
                        <a:pt x="196" y="53"/>
                      </a:cubicBezTo>
                      <a:cubicBezTo>
                        <a:pt x="198" y="53"/>
                        <a:pt x="202" y="56"/>
                        <a:pt x="203" y="56"/>
                      </a:cubicBezTo>
                      <a:cubicBezTo>
                        <a:pt x="205" y="52"/>
                        <a:pt x="204" y="49"/>
                        <a:pt x="204" y="45"/>
                      </a:cubicBezTo>
                      <a:cubicBezTo>
                        <a:pt x="204" y="39"/>
                        <a:pt x="211" y="36"/>
                        <a:pt x="211" y="30"/>
                      </a:cubicBezTo>
                      <a:cubicBezTo>
                        <a:pt x="211" y="24"/>
                        <a:pt x="228" y="20"/>
                        <a:pt x="236" y="20"/>
                      </a:cubicBezTo>
                      <a:cubicBezTo>
                        <a:pt x="239" y="20"/>
                        <a:pt x="243" y="17"/>
                        <a:pt x="244" y="17"/>
                      </a:cubicBezTo>
                      <a:cubicBezTo>
                        <a:pt x="241" y="13"/>
                        <a:pt x="237" y="11"/>
                        <a:pt x="236" y="7"/>
                      </a:cubicBezTo>
                      <a:cubicBezTo>
                        <a:pt x="251" y="13"/>
                        <a:pt x="260" y="19"/>
                        <a:pt x="276" y="19"/>
                      </a:cubicBezTo>
                      <a:cubicBezTo>
                        <a:pt x="281" y="19"/>
                        <a:pt x="283" y="15"/>
                        <a:pt x="288" y="15"/>
                      </a:cubicBezTo>
                      <a:cubicBezTo>
                        <a:pt x="291" y="15"/>
                        <a:pt x="297" y="20"/>
                        <a:pt x="297" y="23"/>
                      </a:cubicBezTo>
                      <a:cubicBezTo>
                        <a:pt x="297" y="29"/>
                        <a:pt x="290" y="30"/>
                        <a:pt x="287" y="32"/>
                      </a:cubicBezTo>
                      <a:cubicBezTo>
                        <a:pt x="281" y="54"/>
                        <a:pt x="281" y="54"/>
                        <a:pt x="281" y="54"/>
                      </a:cubicBezTo>
                      <a:cubicBezTo>
                        <a:pt x="281" y="58"/>
                        <a:pt x="288" y="57"/>
                        <a:pt x="290" y="59"/>
                      </a:cubicBezTo>
                      <a:cubicBezTo>
                        <a:pt x="293" y="60"/>
                        <a:pt x="293" y="67"/>
                        <a:pt x="295" y="68"/>
                      </a:cubicBezTo>
                      <a:cubicBezTo>
                        <a:pt x="306" y="72"/>
                        <a:pt x="313" y="74"/>
                        <a:pt x="324" y="79"/>
                      </a:cubicBezTo>
                      <a:cubicBezTo>
                        <a:pt x="330" y="81"/>
                        <a:pt x="333" y="90"/>
                        <a:pt x="341" y="90"/>
                      </a:cubicBezTo>
                      <a:cubicBezTo>
                        <a:pt x="355" y="90"/>
                        <a:pt x="357" y="64"/>
                        <a:pt x="359" y="54"/>
                      </a:cubicBezTo>
                      <a:cubicBezTo>
                        <a:pt x="359" y="15"/>
                        <a:pt x="359" y="15"/>
                        <a:pt x="359" y="15"/>
                      </a:cubicBezTo>
                      <a:cubicBezTo>
                        <a:pt x="366" y="9"/>
                        <a:pt x="364" y="4"/>
                        <a:pt x="372" y="0"/>
                      </a:cubicBezTo>
                      <a:cubicBezTo>
                        <a:pt x="373" y="11"/>
                        <a:pt x="379" y="19"/>
                        <a:pt x="381" y="28"/>
                      </a:cubicBezTo>
                      <a:cubicBezTo>
                        <a:pt x="383" y="34"/>
                        <a:pt x="381" y="42"/>
                        <a:pt x="386" y="45"/>
                      </a:cubicBezTo>
                      <a:cubicBezTo>
                        <a:pt x="390" y="47"/>
                        <a:pt x="399" y="49"/>
                        <a:pt x="400" y="50"/>
                      </a:cubicBezTo>
                      <a:cubicBezTo>
                        <a:pt x="406" y="54"/>
                        <a:pt x="406" y="68"/>
                        <a:pt x="408" y="75"/>
                      </a:cubicBezTo>
                      <a:cubicBezTo>
                        <a:pt x="412" y="87"/>
                        <a:pt x="415" y="93"/>
                        <a:pt x="419" y="104"/>
                      </a:cubicBezTo>
                      <a:cubicBezTo>
                        <a:pt x="422" y="114"/>
                        <a:pt x="441" y="118"/>
                        <a:pt x="449" y="126"/>
                      </a:cubicBezTo>
                      <a:cubicBezTo>
                        <a:pt x="454" y="131"/>
                        <a:pt x="455" y="139"/>
                        <a:pt x="457" y="146"/>
                      </a:cubicBezTo>
                      <a:cubicBezTo>
                        <a:pt x="459" y="151"/>
                        <a:pt x="466" y="151"/>
                        <a:pt x="471" y="151"/>
                      </a:cubicBezTo>
                      <a:cubicBezTo>
                        <a:pt x="471" y="169"/>
                        <a:pt x="488" y="176"/>
                        <a:pt x="497" y="185"/>
                      </a:cubicBezTo>
                      <a:lnTo>
                        <a:pt x="496" y="186"/>
                      </a:lnTo>
                      <a:close/>
                    </a:path>
                  </a:pathLst>
                </a:custGeom>
                <a:solidFill>
                  <a:schemeClr val="accent2"/>
                </a:solidFill>
                <a:ln w="9525">
                  <a:noFill/>
                  <a:round/>
                </a:ln>
              </p:spPr>
              <p:txBody>
                <a:bodyPr vert="horz" wrap="square" lIns="121920" tIns="60960" rIns="121920" bIns="60960" numCol="1" anchor="t" anchorCtr="0" compatLnSpc="1"/>
                <a:lstStyle/>
                <a:p>
                  <a:endParaRPr lang="en-US" sz="3555"/>
                </a:p>
              </p:txBody>
            </p:sp>
            <p:sp>
              <p:nvSpPr>
                <p:cNvPr id="183" name="Freeform 19"/>
                <p:cNvSpPr/>
                <p:nvPr/>
              </p:nvSpPr>
              <p:spPr bwMode="auto">
                <a:xfrm>
                  <a:off x="7043738" y="3598863"/>
                  <a:ext cx="127000" cy="125413"/>
                </a:xfrm>
                <a:custGeom>
                  <a:avLst/>
                  <a:gdLst/>
                  <a:ahLst/>
                  <a:cxnLst>
                    <a:cxn ang="0">
                      <a:pos x="58" y="26"/>
                    </a:cxn>
                    <a:cxn ang="0">
                      <a:pos x="59" y="22"/>
                    </a:cxn>
                    <a:cxn ang="0">
                      <a:pos x="67" y="17"/>
                    </a:cxn>
                    <a:cxn ang="0">
                      <a:pos x="67" y="14"/>
                    </a:cxn>
                    <a:cxn ang="0">
                      <a:pos x="78" y="0"/>
                    </a:cxn>
                    <a:cxn ang="0">
                      <a:pos x="81" y="4"/>
                    </a:cxn>
                    <a:cxn ang="0">
                      <a:pos x="83" y="10"/>
                    </a:cxn>
                    <a:cxn ang="0">
                      <a:pos x="90" y="6"/>
                    </a:cxn>
                    <a:cxn ang="0">
                      <a:pos x="94" y="8"/>
                    </a:cxn>
                    <a:cxn ang="0">
                      <a:pos x="96" y="15"/>
                    </a:cxn>
                    <a:cxn ang="0">
                      <a:pos x="79" y="37"/>
                    </a:cxn>
                    <a:cxn ang="0">
                      <a:pos x="79" y="50"/>
                    </a:cxn>
                    <a:cxn ang="0">
                      <a:pos x="63" y="53"/>
                    </a:cxn>
                    <a:cxn ang="0">
                      <a:pos x="49" y="84"/>
                    </a:cxn>
                    <a:cxn ang="0">
                      <a:pos x="32" y="94"/>
                    </a:cxn>
                    <a:cxn ang="0">
                      <a:pos x="23" y="92"/>
                    </a:cxn>
                    <a:cxn ang="0">
                      <a:pos x="3" y="83"/>
                    </a:cxn>
                    <a:cxn ang="0">
                      <a:pos x="0" y="81"/>
                    </a:cxn>
                    <a:cxn ang="0">
                      <a:pos x="18" y="57"/>
                    </a:cxn>
                    <a:cxn ang="0">
                      <a:pos x="25" y="51"/>
                    </a:cxn>
                    <a:cxn ang="0">
                      <a:pos x="50" y="37"/>
                    </a:cxn>
                    <a:cxn ang="0">
                      <a:pos x="58" y="26"/>
                    </a:cxn>
                  </a:cxnLst>
                  <a:rect l="0" t="0" r="r" b="b"/>
                  <a:pathLst>
                    <a:path w="96" h="94">
                      <a:moveTo>
                        <a:pt x="58" y="26"/>
                      </a:moveTo>
                      <a:cubicBezTo>
                        <a:pt x="58" y="26"/>
                        <a:pt x="58" y="23"/>
                        <a:pt x="59" y="22"/>
                      </a:cubicBezTo>
                      <a:cubicBezTo>
                        <a:pt x="60" y="18"/>
                        <a:pt x="63" y="17"/>
                        <a:pt x="67" y="17"/>
                      </a:cubicBezTo>
                      <a:cubicBezTo>
                        <a:pt x="67" y="16"/>
                        <a:pt x="67" y="15"/>
                        <a:pt x="67" y="14"/>
                      </a:cubicBezTo>
                      <a:cubicBezTo>
                        <a:pt x="67" y="8"/>
                        <a:pt x="74" y="2"/>
                        <a:pt x="78" y="0"/>
                      </a:cubicBezTo>
                      <a:cubicBezTo>
                        <a:pt x="78" y="3"/>
                        <a:pt x="79" y="4"/>
                        <a:pt x="81" y="4"/>
                      </a:cubicBezTo>
                      <a:cubicBezTo>
                        <a:pt x="81" y="7"/>
                        <a:pt x="80" y="10"/>
                        <a:pt x="83" y="10"/>
                      </a:cubicBezTo>
                      <a:cubicBezTo>
                        <a:pt x="86" y="10"/>
                        <a:pt x="88" y="7"/>
                        <a:pt x="90" y="6"/>
                      </a:cubicBezTo>
                      <a:cubicBezTo>
                        <a:pt x="91" y="8"/>
                        <a:pt x="92" y="8"/>
                        <a:pt x="94" y="8"/>
                      </a:cubicBezTo>
                      <a:cubicBezTo>
                        <a:pt x="94" y="12"/>
                        <a:pt x="94" y="14"/>
                        <a:pt x="96" y="15"/>
                      </a:cubicBezTo>
                      <a:cubicBezTo>
                        <a:pt x="95" y="21"/>
                        <a:pt x="86" y="37"/>
                        <a:pt x="79" y="37"/>
                      </a:cubicBezTo>
                      <a:cubicBezTo>
                        <a:pt x="78" y="43"/>
                        <a:pt x="80" y="45"/>
                        <a:pt x="79" y="50"/>
                      </a:cubicBezTo>
                      <a:cubicBezTo>
                        <a:pt x="77" y="50"/>
                        <a:pt x="66" y="53"/>
                        <a:pt x="63" y="53"/>
                      </a:cubicBezTo>
                      <a:cubicBezTo>
                        <a:pt x="61" y="58"/>
                        <a:pt x="49" y="84"/>
                        <a:pt x="49" y="84"/>
                      </a:cubicBezTo>
                      <a:cubicBezTo>
                        <a:pt x="45" y="88"/>
                        <a:pt x="37" y="94"/>
                        <a:pt x="32" y="94"/>
                      </a:cubicBezTo>
                      <a:cubicBezTo>
                        <a:pt x="30" y="94"/>
                        <a:pt x="25" y="92"/>
                        <a:pt x="23" y="92"/>
                      </a:cubicBezTo>
                      <a:cubicBezTo>
                        <a:pt x="20" y="92"/>
                        <a:pt x="3" y="85"/>
                        <a:pt x="3" y="83"/>
                      </a:cubicBezTo>
                      <a:cubicBezTo>
                        <a:pt x="2" y="83"/>
                        <a:pt x="0" y="82"/>
                        <a:pt x="0" y="81"/>
                      </a:cubicBezTo>
                      <a:cubicBezTo>
                        <a:pt x="0" y="70"/>
                        <a:pt x="14" y="64"/>
                        <a:pt x="18" y="57"/>
                      </a:cubicBezTo>
                      <a:cubicBezTo>
                        <a:pt x="20" y="54"/>
                        <a:pt x="22" y="51"/>
                        <a:pt x="25" y="51"/>
                      </a:cubicBezTo>
                      <a:cubicBezTo>
                        <a:pt x="36" y="51"/>
                        <a:pt x="42" y="40"/>
                        <a:pt x="50" y="37"/>
                      </a:cubicBezTo>
                      <a:cubicBezTo>
                        <a:pt x="52" y="36"/>
                        <a:pt x="58" y="26"/>
                        <a:pt x="58" y="26"/>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84" name="Freeform 20"/>
                <p:cNvSpPr/>
                <p:nvPr/>
              </p:nvSpPr>
              <p:spPr bwMode="auto">
                <a:xfrm>
                  <a:off x="7148513" y="3476625"/>
                  <a:ext cx="93663" cy="139700"/>
                </a:xfrm>
                <a:custGeom>
                  <a:avLst/>
                  <a:gdLst/>
                  <a:ahLst/>
                  <a:cxnLst>
                    <a:cxn ang="0">
                      <a:pos x="22" y="40"/>
                    </a:cxn>
                    <a:cxn ang="0">
                      <a:pos x="17" y="31"/>
                    </a:cxn>
                    <a:cxn ang="0">
                      <a:pos x="19" y="27"/>
                    </a:cxn>
                    <a:cxn ang="0">
                      <a:pos x="0" y="0"/>
                    </a:cxn>
                    <a:cxn ang="0">
                      <a:pos x="16" y="12"/>
                    </a:cxn>
                    <a:cxn ang="0">
                      <a:pos x="22" y="19"/>
                    </a:cxn>
                    <a:cxn ang="0">
                      <a:pos x="20" y="22"/>
                    </a:cxn>
                    <a:cxn ang="0">
                      <a:pos x="27" y="37"/>
                    </a:cxn>
                    <a:cxn ang="0">
                      <a:pos x="30" y="37"/>
                    </a:cxn>
                    <a:cxn ang="0">
                      <a:pos x="34" y="32"/>
                    </a:cxn>
                    <a:cxn ang="0">
                      <a:pos x="37" y="32"/>
                    </a:cxn>
                    <a:cxn ang="0">
                      <a:pos x="53" y="50"/>
                    </a:cxn>
                    <a:cxn ang="0">
                      <a:pos x="68" y="46"/>
                    </a:cxn>
                    <a:cxn ang="0">
                      <a:pos x="71" y="48"/>
                    </a:cxn>
                    <a:cxn ang="0">
                      <a:pos x="63" y="71"/>
                    </a:cxn>
                    <a:cxn ang="0">
                      <a:pos x="61" y="68"/>
                    </a:cxn>
                    <a:cxn ang="0">
                      <a:pos x="60" y="70"/>
                    </a:cxn>
                    <a:cxn ang="0">
                      <a:pos x="51" y="75"/>
                    </a:cxn>
                    <a:cxn ang="0">
                      <a:pos x="52" y="80"/>
                    </a:cxn>
                    <a:cxn ang="0">
                      <a:pos x="46" y="89"/>
                    </a:cxn>
                    <a:cxn ang="0">
                      <a:pos x="30" y="104"/>
                    </a:cxn>
                    <a:cxn ang="0">
                      <a:pos x="23" y="98"/>
                    </a:cxn>
                    <a:cxn ang="0">
                      <a:pos x="29" y="86"/>
                    </a:cxn>
                    <a:cxn ang="0">
                      <a:pos x="12" y="72"/>
                    </a:cxn>
                    <a:cxn ang="0">
                      <a:pos x="19" y="65"/>
                    </a:cxn>
                    <a:cxn ang="0">
                      <a:pos x="24" y="48"/>
                    </a:cxn>
                    <a:cxn ang="0">
                      <a:pos x="22" y="38"/>
                    </a:cxn>
                    <a:cxn ang="0">
                      <a:pos x="22" y="38"/>
                    </a:cxn>
                    <a:cxn ang="0">
                      <a:pos x="22" y="40"/>
                    </a:cxn>
                  </a:cxnLst>
                  <a:rect l="0" t="0" r="r" b="b"/>
                  <a:pathLst>
                    <a:path w="71" h="104">
                      <a:moveTo>
                        <a:pt x="22" y="40"/>
                      </a:moveTo>
                      <a:cubicBezTo>
                        <a:pt x="21" y="36"/>
                        <a:pt x="17" y="35"/>
                        <a:pt x="17" y="31"/>
                      </a:cubicBezTo>
                      <a:cubicBezTo>
                        <a:pt x="17" y="30"/>
                        <a:pt x="18" y="28"/>
                        <a:pt x="19" y="27"/>
                      </a:cubicBezTo>
                      <a:cubicBezTo>
                        <a:pt x="8" y="25"/>
                        <a:pt x="2" y="11"/>
                        <a:pt x="0" y="0"/>
                      </a:cubicBezTo>
                      <a:cubicBezTo>
                        <a:pt x="4" y="7"/>
                        <a:pt x="12" y="8"/>
                        <a:pt x="16" y="12"/>
                      </a:cubicBezTo>
                      <a:cubicBezTo>
                        <a:pt x="19" y="15"/>
                        <a:pt x="19" y="18"/>
                        <a:pt x="22" y="19"/>
                      </a:cubicBezTo>
                      <a:cubicBezTo>
                        <a:pt x="21" y="21"/>
                        <a:pt x="20" y="21"/>
                        <a:pt x="20" y="22"/>
                      </a:cubicBezTo>
                      <a:cubicBezTo>
                        <a:pt x="20" y="25"/>
                        <a:pt x="25" y="34"/>
                        <a:pt x="27" y="37"/>
                      </a:cubicBezTo>
                      <a:cubicBezTo>
                        <a:pt x="30" y="37"/>
                        <a:pt x="30" y="37"/>
                        <a:pt x="30" y="37"/>
                      </a:cubicBezTo>
                      <a:cubicBezTo>
                        <a:pt x="30" y="34"/>
                        <a:pt x="32" y="32"/>
                        <a:pt x="34" y="32"/>
                      </a:cubicBezTo>
                      <a:cubicBezTo>
                        <a:pt x="35" y="32"/>
                        <a:pt x="36" y="32"/>
                        <a:pt x="37" y="32"/>
                      </a:cubicBezTo>
                      <a:cubicBezTo>
                        <a:pt x="37" y="44"/>
                        <a:pt x="42" y="50"/>
                        <a:pt x="53" y="50"/>
                      </a:cubicBezTo>
                      <a:cubicBezTo>
                        <a:pt x="61" y="50"/>
                        <a:pt x="61" y="46"/>
                        <a:pt x="68" y="46"/>
                      </a:cubicBezTo>
                      <a:cubicBezTo>
                        <a:pt x="69" y="46"/>
                        <a:pt x="71" y="47"/>
                        <a:pt x="71" y="48"/>
                      </a:cubicBezTo>
                      <a:cubicBezTo>
                        <a:pt x="65" y="55"/>
                        <a:pt x="67" y="64"/>
                        <a:pt x="63" y="71"/>
                      </a:cubicBezTo>
                      <a:cubicBezTo>
                        <a:pt x="61" y="68"/>
                        <a:pt x="61" y="68"/>
                        <a:pt x="61" y="68"/>
                      </a:cubicBezTo>
                      <a:cubicBezTo>
                        <a:pt x="60" y="68"/>
                        <a:pt x="60" y="70"/>
                        <a:pt x="60" y="70"/>
                      </a:cubicBezTo>
                      <a:cubicBezTo>
                        <a:pt x="55" y="71"/>
                        <a:pt x="51" y="72"/>
                        <a:pt x="51" y="75"/>
                      </a:cubicBezTo>
                      <a:cubicBezTo>
                        <a:pt x="51" y="77"/>
                        <a:pt x="52" y="78"/>
                        <a:pt x="52" y="80"/>
                      </a:cubicBezTo>
                      <a:cubicBezTo>
                        <a:pt x="52" y="83"/>
                        <a:pt x="47" y="87"/>
                        <a:pt x="46" y="89"/>
                      </a:cubicBezTo>
                      <a:cubicBezTo>
                        <a:pt x="42" y="95"/>
                        <a:pt x="39" y="104"/>
                        <a:pt x="30" y="104"/>
                      </a:cubicBezTo>
                      <a:cubicBezTo>
                        <a:pt x="26" y="104"/>
                        <a:pt x="23" y="102"/>
                        <a:pt x="23" y="98"/>
                      </a:cubicBezTo>
                      <a:cubicBezTo>
                        <a:pt x="23" y="93"/>
                        <a:pt x="29" y="91"/>
                        <a:pt x="29" y="86"/>
                      </a:cubicBezTo>
                      <a:cubicBezTo>
                        <a:pt x="29" y="77"/>
                        <a:pt x="12" y="80"/>
                        <a:pt x="12" y="72"/>
                      </a:cubicBezTo>
                      <a:cubicBezTo>
                        <a:pt x="12" y="68"/>
                        <a:pt x="16" y="67"/>
                        <a:pt x="19" y="65"/>
                      </a:cubicBezTo>
                      <a:cubicBezTo>
                        <a:pt x="23" y="61"/>
                        <a:pt x="24" y="55"/>
                        <a:pt x="24" y="48"/>
                      </a:cubicBezTo>
                      <a:cubicBezTo>
                        <a:pt x="24" y="44"/>
                        <a:pt x="22" y="40"/>
                        <a:pt x="22" y="38"/>
                      </a:cubicBezTo>
                      <a:cubicBezTo>
                        <a:pt x="22" y="38"/>
                        <a:pt x="22" y="38"/>
                        <a:pt x="22" y="38"/>
                      </a:cubicBezTo>
                      <a:lnTo>
                        <a:pt x="22" y="40"/>
                      </a:lnTo>
                      <a:close/>
                    </a:path>
                  </a:pathLst>
                </a:custGeom>
                <a:grpFill/>
                <a:ln w="9525">
                  <a:noFill/>
                  <a:round/>
                </a:ln>
              </p:spPr>
              <p:txBody>
                <a:bodyPr vert="horz" wrap="square" lIns="121920" tIns="60960" rIns="121920" bIns="60960" numCol="1" anchor="t" anchorCtr="0" compatLnSpc="1"/>
                <a:lstStyle/>
                <a:p>
                  <a:endParaRPr lang="en-US" sz="3555"/>
                </a:p>
              </p:txBody>
            </p:sp>
            <p:sp>
              <p:nvSpPr>
                <p:cNvPr id="185" name="Freeform 116"/>
                <p:cNvSpPr/>
                <p:nvPr/>
              </p:nvSpPr>
              <p:spPr bwMode="auto">
                <a:xfrm>
                  <a:off x="6856413" y="3582988"/>
                  <a:ext cx="6350" cy="9525"/>
                </a:xfrm>
                <a:custGeom>
                  <a:avLst/>
                  <a:gdLst/>
                  <a:ahLst/>
                  <a:cxnLst>
                    <a:cxn ang="0">
                      <a:pos x="5" y="0"/>
                    </a:cxn>
                    <a:cxn ang="0">
                      <a:pos x="4" y="7"/>
                    </a:cxn>
                    <a:cxn ang="0">
                      <a:pos x="0" y="0"/>
                    </a:cxn>
                    <a:cxn ang="0">
                      <a:pos x="5" y="0"/>
                    </a:cxn>
                  </a:cxnLst>
                  <a:rect l="0" t="0" r="r" b="b"/>
                  <a:pathLst>
                    <a:path w="5" h="7">
                      <a:moveTo>
                        <a:pt x="5" y="0"/>
                      </a:moveTo>
                      <a:cubicBezTo>
                        <a:pt x="5" y="4"/>
                        <a:pt x="4" y="5"/>
                        <a:pt x="4" y="7"/>
                      </a:cubicBezTo>
                      <a:cubicBezTo>
                        <a:pt x="0" y="6"/>
                        <a:pt x="0" y="3"/>
                        <a:pt x="0" y="0"/>
                      </a:cubicBezTo>
                      <a:cubicBezTo>
                        <a:pt x="2" y="0"/>
                        <a:pt x="4" y="0"/>
                        <a:pt x="5"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86" name="Freeform 117"/>
                <p:cNvSpPr/>
                <p:nvPr/>
              </p:nvSpPr>
              <p:spPr bwMode="auto">
                <a:xfrm>
                  <a:off x="6664325" y="3500438"/>
                  <a:ext cx="22225" cy="11113"/>
                </a:xfrm>
                <a:custGeom>
                  <a:avLst/>
                  <a:gdLst/>
                  <a:ahLst/>
                  <a:cxnLst>
                    <a:cxn ang="0">
                      <a:pos x="16" y="4"/>
                    </a:cxn>
                    <a:cxn ang="0">
                      <a:pos x="0" y="4"/>
                    </a:cxn>
                    <a:cxn ang="0">
                      <a:pos x="16" y="4"/>
                    </a:cxn>
                  </a:cxnLst>
                  <a:rect l="0" t="0" r="r" b="b"/>
                  <a:pathLst>
                    <a:path w="16" h="8">
                      <a:moveTo>
                        <a:pt x="16" y="4"/>
                      </a:moveTo>
                      <a:cubicBezTo>
                        <a:pt x="11" y="7"/>
                        <a:pt x="4" y="8"/>
                        <a:pt x="0" y="4"/>
                      </a:cubicBezTo>
                      <a:cubicBezTo>
                        <a:pt x="9" y="0"/>
                        <a:pt x="10" y="0"/>
                        <a:pt x="16" y="4"/>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87" name="Freeform 118"/>
                <p:cNvSpPr/>
                <p:nvPr/>
              </p:nvSpPr>
              <p:spPr bwMode="auto">
                <a:xfrm>
                  <a:off x="6556375" y="3065463"/>
                  <a:ext cx="22225" cy="9525"/>
                </a:xfrm>
                <a:custGeom>
                  <a:avLst/>
                  <a:gdLst/>
                  <a:ahLst/>
                  <a:cxnLst>
                    <a:cxn ang="0">
                      <a:pos x="17" y="1"/>
                    </a:cxn>
                    <a:cxn ang="0">
                      <a:pos x="17" y="7"/>
                    </a:cxn>
                    <a:cxn ang="0">
                      <a:pos x="13" y="7"/>
                    </a:cxn>
                    <a:cxn ang="0">
                      <a:pos x="0" y="3"/>
                    </a:cxn>
                    <a:cxn ang="0">
                      <a:pos x="17" y="1"/>
                    </a:cxn>
                  </a:cxnLst>
                  <a:rect l="0" t="0" r="r" b="b"/>
                  <a:pathLst>
                    <a:path w="17" h="7">
                      <a:moveTo>
                        <a:pt x="17" y="1"/>
                      </a:moveTo>
                      <a:cubicBezTo>
                        <a:pt x="17" y="7"/>
                        <a:pt x="17" y="7"/>
                        <a:pt x="17" y="7"/>
                      </a:cubicBezTo>
                      <a:cubicBezTo>
                        <a:pt x="16" y="7"/>
                        <a:pt x="14" y="7"/>
                        <a:pt x="13" y="7"/>
                      </a:cubicBezTo>
                      <a:cubicBezTo>
                        <a:pt x="8" y="7"/>
                        <a:pt x="2" y="5"/>
                        <a:pt x="0" y="3"/>
                      </a:cubicBezTo>
                      <a:cubicBezTo>
                        <a:pt x="8" y="1"/>
                        <a:pt x="11" y="0"/>
                        <a:pt x="17" y="1"/>
                      </a:cubicBezTo>
                      <a:close/>
                    </a:path>
                  </a:pathLst>
                </a:custGeom>
                <a:grpFill/>
                <a:ln w="9525">
                  <a:noFill/>
                  <a:round/>
                </a:ln>
              </p:spPr>
              <p:txBody>
                <a:bodyPr vert="horz" wrap="square" lIns="121920" tIns="60960" rIns="121920" bIns="60960" numCol="1" anchor="t" anchorCtr="0" compatLnSpc="1"/>
                <a:lstStyle/>
                <a:p>
                  <a:endParaRPr lang="en-US" sz="3555"/>
                </a:p>
              </p:txBody>
            </p:sp>
          </p:grpSp>
        </p:grpSp>
        <p:grpSp>
          <p:nvGrpSpPr>
            <p:cNvPr id="100" name="Group 213"/>
            <p:cNvGrpSpPr/>
            <p:nvPr/>
          </p:nvGrpSpPr>
          <p:grpSpPr>
            <a:xfrm>
              <a:off x="3584348" y="1207327"/>
              <a:ext cx="2773469" cy="1960289"/>
              <a:chOff x="4713288" y="1038225"/>
              <a:chExt cx="2847975" cy="2012950"/>
            </a:xfrm>
            <a:grpFill/>
          </p:grpSpPr>
          <p:sp>
            <p:nvSpPr>
              <p:cNvPr id="101" name="Freeform 101"/>
              <p:cNvSpPr/>
              <p:nvPr/>
            </p:nvSpPr>
            <p:spPr bwMode="auto">
              <a:xfrm>
                <a:off x="4818063" y="2127250"/>
                <a:ext cx="622300" cy="538163"/>
              </a:xfrm>
              <a:custGeom>
                <a:avLst/>
                <a:gdLst/>
                <a:ahLst/>
                <a:cxnLst>
                  <a:cxn ang="0">
                    <a:pos x="102" y="154"/>
                  </a:cxn>
                  <a:cxn ang="0">
                    <a:pos x="113" y="126"/>
                  </a:cxn>
                  <a:cxn ang="0">
                    <a:pos x="122" y="86"/>
                  </a:cxn>
                  <a:cxn ang="0">
                    <a:pos x="125" y="77"/>
                  </a:cxn>
                  <a:cxn ang="0">
                    <a:pos x="108" y="77"/>
                  </a:cxn>
                  <a:cxn ang="0">
                    <a:pos x="64" y="77"/>
                  </a:cxn>
                  <a:cxn ang="0">
                    <a:pos x="27" y="79"/>
                  </a:cxn>
                  <a:cxn ang="0">
                    <a:pos x="26" y="77"/>
                  </a:cxn>
                  <a:cxn ang="0">
                    <a:pos x="0" y="55"/>
                  </a:cxn>
                  <a:cxn ang="0">
                    <a:pos x="9" y="37"/>
                  </a:cxn>
                  <a:cxn ang="0">
                    <a:pos x="41" y="20"/>
                  </a:cxn>
                  <a:cxn ang="0">
                    <a:pos x="48" y="13"/>
                  </a:cxn>
                  <a:cxn ang="0">
                    <a:pos x="80" y="4"/>
                  </a:cxn>
                  <a:cxn ang="0">
                    <a:pos x="127" y="7"/>
                  </a:cxn>
                  <a:cxn ang="0">
                    <a:pos x="174" y="15"/>
                  </a:cxn>
                  <a:cxn ang="0">
                    <a:pos x="223" y="21"/>
                  </a:cxn>
                  <a:cxn ang="0">
                    <a:pos x="256" y="44"/>
                  </a:cxn>
                  <a:cxn ang="0">
                    <a:pos x="278" y="33"/>
                  </a:cxn>
                  <a:cxn ang="0">
                    <a:pos x="281" y="43"/>
                  </a:cxn>
                  <a:cxn ang="0">
                    <a:pos x="289" y="65"/>
                  </a:cxn>
                  <a:cxn ang="0">
                    <a:pos x="309" y="76"/>
                  </a:cxn>
                  <a:cxn ang="0">
                    <a:pos x="350" y="76"/>
                  </a:cxn>
                  <a:cxn ang="0">
                    <a:pos x="359" y="63"/>
                  </a:cxn>
                  <a:cxn ang="0">
                    <a:pos x="387" y="51"/>
                  </a:cxn>
                  <a:cxn ang="0">
                    <a:pos x="439" y="74"/>
                  </a:cxn>
                  <a:cxn ang="0">
                    <a:pos x="445" y="96"/>
                  </a:cxn>
                  <a:cxn ang="0">
                    <a:pos x="435" y="119"/>
                  </a:cxn>
                  <a:cxn ang="0">
                    <a:pos x="436" y="138"/>
                  </a:cxn>
                  <a:cxn ang="0">
                    <a:pos x="449" y="156"/>
                  </a:cxn>
                  <a:cxn ang="0">
                    <a:pos x="445" y="179"/>
                  </a:cxn>
                  <a:cxn ang="0">
                    <a:pos x="448" y="232"/>
                  </a:cxn>
                  <a:cxn ang="0">
                    <a:pos x="448" y="240"/>
                  </a:cxn>
                  <a:cxn ang="0">
                    <a:pos x="393" y="231"/>
                  </a:cxn>
                  <a:cxn ang="0">
                    <a:pos x="370" y="220"/>
                  </a:cxn>
                  <a:cxn ang="0">
                    <a:pos x="333" y="207"/>
                  </a:cxn>
                  <a:cxn ang="0">
                    <a:pos x="313" y="192"/>
                  </a:cxn>
                  <a:cxn ang="0">
                    <a:pos x="278" y="183"/>
                  </a:cxn>
                  <a:cxn ang="0">
                    <a:pos x="304" y="224"/>
                  </a:cxn>
                  <a:cxn ang="0">
                    <a:pos x="315" y="227"/>
                  </a:cxn>
                  <a:cxn ang="0">
                    <a:pos x="313" y="246"/>
                  </a:cxn>
                  <a:cxn ang="0">
                    <a:pos x="379" y="225"/>
                  </a:cxn>
                  <a:cxn ang="0">
                    <a:pos x="406" y="260"/>
                  </a:cxn>
                  <a:cxn ang="0">
                    <a:pos x="414" y="270"/>
                  </a:cxn>
                  <a:cxn ang="0">
                    <a:pos x="410" y="302"/>
                  </a:cxn>
                  <a:cxn ang="0">
                    <a:pos x="390" y="321"/>
                  </a:cxn>
                  <a:cxn ang="0">
                    <a:pos x="365" y="347"/>
                  </a:cxn>
                  <a:cxn ang="0">
                    <a:pos x="328" y="368"/>
                  </a:cxn>
                  <a:cxn ang="0">
                    <a:pos x="265" y="395"/>
                  </a:cxn>
                  <a:cxn ang="0">
                    <a:pos x="234" y="404"/>
                  </a:cxn>
                  <a:cxn ang="0">
                    <a:pos x="217" y="399"/>
                  </a:cxn>
                  <a:cxn ang="0">
                    <a:pos x="209" y="372"/>
                  </a:cxn>
                  <a:cxn ang="0">
                    <a:pos x="198" y="340"/>
                  </a:cxn>
                  <a:cxn ang="0">
                    <a:pos x="162" y="280"/>
                  </a:cxn>
                  <a:cxn ang="0">
                    <a:pos x="154" y="259"/>
                  </a:cxn>
                  <a:cxn ang="0">
                    <a:pos x="140" y="251"/>
                  </a:cxn>
                  <a:cxn ang="0">
                    <a:pos x="131" y="229"/>
                  </a:cxn>
                  <a:cxn ang="0">
                    <a:pos x="109" y="196"/>
                  </a:cxn>
                  <a:cxn ang="0">
                    <a:pos x="112" y="177"/>
                  </a:cxn>
                </a:cxnLst>
                <a:rect l="0" t="0" r="r" b="b"/>
                <a:pathLst>
                  <a:path w="467" h="405">
                    <a:moveTo>
                      <a:pt x="112" y="177"/>
                    </a:moveTo>
                    <a:cubicBezTo>
                      <a:pt x="102" y="154"/>
                      <a:pt x="102" y="154"/>
                      <a:pt x="102" y="154"/>
                    </a:cubicBezTo>
                    <a:cubicBezTo>
                      <a:pt x="102" y="151"/>
                      <a:pt x="105" y="151"/>
                      <a:pt x="106" y="149"/>
                    </a:cubicBezTo>
                    <a:cubicBezTo>
                      <a:pt x="109" y="139"/>
                      <a:pt x="110" y="134"/>
                      <a:pt x="113" y="126"/>
                    </a:cubicBezTo>
                    <a:cubicBezTo>
                      <a:pt x="115" y="117"/>
                      <a:pt x="124" y="115"/>
                      <a:pt x="124" y="104"/>
                    </a:cubicBezTo>
                    <a:cubicBezTo>
                      <a:pt x="124" y="97"/>
                      <a:pt x="122" y="91"/>
                      <a:pt x="122" y="86"/>
                    </a:cubicBezTo>
                    <a:cubicBezTo>
                      <a:pt x="122" y="83"/>
                      <a:pt x="124" y="82"/>
                      <a:pt x="125" y="81"/>
                    </a:cubicBezTo>
                    <a:cubicBezTo>
                      <a:pt x="125" y="77"/>
                      <a:pt x="125" y="77"/>
                      <a:pt x="125" y="77"/>
                    </a:cubicBezTo>
                    <a:cubicBezTo>
                      <a:pt x="121" y="78"/>
                      <a:pt x="120" y="81"/>
                      <a:pt x="117" y="81"/>
                    </a:cubicBezTo>
                    <a:cubicBezTo>
                      <a:pt x="112" y="81"/>
                      <a:pt x="110" y="79"/>
                      <a:pt x="108" y="77"/>
                    </a:cubicBezTo>
                    <a:cubicBezTo>
                      <a:pt x="101" y="82"/>
                      <a:pt x="98" y="88"/>
                      <a:pt x="86" y="88"/>
                    </a:cubicBezTo>
                    <a:cubicBezTo>
                      <a:pt x="76" y="88"/>
                      <a:pt x="73" y="77"/>
                      <a:pt x="64" y="77"/>
                    </a:cubicBezTo>
                    <a:cubicBezTo>
                      <a:pt x="54" y="77"/>
                      <a:pt x="56" y="87"/>
                      <a:pt x="48" y="87"/>
                    </a:cubicBezTo>
                    <a:cubicBezTo>
                      <a:pt x="40" y="87"/>
                      <a:pt x="35" y="75"/>
                      <a:pt x="27" y="79"/>
                    </a:cubicBezTo>
                    <a:cubicBezTo>
                      <a:pt x="22" y="79"/>
                      <a:pt x="22" y="79"/>
                      <a:pt x="22" y="79"/>
                    </a:cubicBezTo>
                    <a:cubicBezTo>
                      <a:pt x="24" y="79"/>
                      <a:pt x="25" y="78"/>
                      <a:pt x="26" y="77"/>
                    </a:cubicBezTo>
                    <a:cubicBezTo>
                      <a:pt x="23" y="74"/>
                      <a:pt x="10" y="67"/>
                      <a:pt x="15" y="63"/>
                    </a:cubicBezTo>
                    <a:cubicBezTo>
                      <a:pt x="11" y="57"/>
                      <a:pt x="6" y="58"/>
                      <a:pt x="0" y="55"/>
                    </a:cubicBezTo>
                    <a:cubicBezTo>
                      <a:pt x="4" y="50"/>
                      <a:pt x="9" y="51"/>
                      <a:pt x="9" y="43"/>
                    </a:cubicBezTo>
                    <a:cubicBezTo>
                      <a:pt x="9" y="40"/>
                      <a:pt x="8" y="40"/>
                      <a:pt x="9" y="37"/>
                    </a:cubicBezTo>
                    <a:cubicBezTo>
                      <a:pt x="6" y="37"/>
                      <a:pt x="1" y="38"/>
                      <a:pt x="1" y="35"/>
                    </a:cubicBezTo>
                    <a:cubicBezTo>
                      <a:pt x="1" y="22"/>
                      <a:pt x="33" y="24"/>
                      <a:pt x="41" y="20"/>
                    </a:cubicBezTo>
                    <a:cubicBezTo>
                      <a:pt x="40" y="17"/>
                      <a:pt x="38" y="18"/>
                      <a:pt x="38" y="15"/>
                    </a:cubicBezTo>
                    <a:cubicBezTo>
                      <a:pt x="38" y="11"/>
                      <a:pt x="46" y="13"/>
                      <a:pt x="48" y="13"/>
                    </a:cubicBezTo>
                    <a:cubicBezTo>
                      <a:pt x="53" y="13"/>
                      <a:pt x="62" y="13"/>
                      <a:pt x="62" y="13"/>
                    </a:cubicBezTo>
                    <a:cubicBezTo>
                      <a:pt x="67" y="13"/>
                      <a:pt x="75" y="7"/>
                      <a:pt x="80" y="4"/>
                    </a:cubicBezTo>
                    <a:cubicBezTo>
                      <a:pt x="86" y="0"/>
                      <a:pt x="98" y="0"/>
                      <a:pt x="106" y="0"/>
                    </a:cubicBezTo>
                    <a:cubicBezTo>
                      <a:pt x="117" y="0"/>
                      <a:pt x="117" y="7"/>
                      <a:pt x="127" y="7"/>
                    </a:cubicBezTo>
                    <a:cubicBezTo>
                      <a:pt x="127" y="12"/>
                      <a:pt x="144" y="15"/>
                      <a:pt x="149" y="15"/>
                    </a:cubicBezTo>
                    <a:cubicBezTo>
                      <a:pt x="162" y="15"/>
                      <a:pt x="170" y="15"/>
                      <a:pt x="174" y="15"/>
                    </a:cubicBezTo>
                    <a:cubicBezTo>
                      <a:pt x="186" y="15"/>
                      <a:pt x="192" y="3"/>
                      <a:pt x="205" y="3"/>
                    </a:cubicBezTo>
                    <a:cubicBezTo>
                      <a:pt x="219" y="3"/>
                      <a:pt x="218" y="12"/>
                      <a:pt x="223" y="21"/>
                    </a:cubicBezTo>
                    <a:cubicBezTo>
                      <a:pt x="224" y="23"/>
                      <a:pt x="233" y="28"/>
                      <a:pt x="233" y="28"/>
                    </a:cubicBezTo>
                    <a:cubicBezTo>
                      <a:pt x="241" y="31"/>
                      <a:pt x="243" y="44"/>
                      <a:pt x="256" y="44"/>
                    </a:cubicBezTo>
                    <a:cubicBezTo>
                      <a:pt x="265" y="44"/>
                      <a:pt x="265" y="36"/>
                      <a:pt x="271" y="34"/>
                    </a:cubicBezTo>
                    <a:cubicBezTo>
                      <a:pt x="275" y="33"/>
                      <a:pt x="274" y="33"/>
                      <a:pt x="278" y="33"/>
                    </a:cubicBezTo>
                    <a:cubicBezTo>
                      <a:pt x="279" y="35"/>
                      <a:pt x="279" y="39"/>
                      <a:pt x="281" y="41"/>
                    </a:cubicBezTo>
                    <a:cubicBezTo>
                      <a:pt x="280" y="41"/>
                      <a:pt x="281" y="42"/>
                      <a:pt x="281" y="43"/>
                    </a:cubicBezTo>
                    <a:cubicBezTo>
                      <a:pt x="281" y="48"/>
                      <a:pt x="284" y="47"/>
                      <a:pt x="286" y="51"/>
                    </a:cubicBezTo>
                    <a:cubicBezTo>
                      <a:pt x="290" y="56"/>
                      <a:pt x="286" y="59"/>
                      <a:pt x="289" y="65"/>
                    </a:cubicBezTo>
                    <a:cubicBezTo>
                      <a:pt x="291" y="70"/>
                      <a:pt x="297" y="67"/>
                      <a:pt x="301" y="68"/>
                    </a:cubicBezTo>
                    <a:cubicBezTo>
                      <a:pt x="305" y="69"/>
                      <a:pt x="306" y="73"/>
                      <a:pt x="309" y="76"/>
                    </a:cubicBezTo>
                    <a:cubicBezTo>
                      <a:pt x="312" y="79"/>
                      <a:pt x="323" y="78"/>
                      <a:pt x="329" y="78"/>
                    </a:cubicBezTo>
                    <a:cubicBezTo>
                      <a:pt x="337" y="78"/>
                      <a:pt x="345" y="77"/>
                      <a:pt x="350" y="76"/>
                    </a:cubicBezTo>
                    <a:cubicBezTo>
                      <a:pt x="350" y="72"/>
                      <a:pt x="350" y="71"/>
                      <a:pt x="350" y="68"/>
                    </a:cubicBezTo>
                    <a:cubicBezTo>
                      <a:pt x="350" y="64"/>
                      <a:pt x="355" y="64"/>
                      <a:pt x="359" y="63"/>
                    </a:cubicBezTo>
                    <a:cubicBezTo>
                      <a:pt x="364" y="61"/>
                      <a:pt x="363" y="59"/>
                      <a:pt x="368" y="57"/>
                    </a:cubicBezTo>
                    <a:cubicBezTo>
                      <a:pt x="376" y="54"/>
                      <a:pt x="381" y="56"/>
                      <a:pt x="387" y="51"/>
                    </a:cubicBezTo>
                    <a:cubicBezTo>
                      <a:pt x="397" y="57"/>
                      <a:pt x="403" y="57"/>
                      <a:pt x="412" y="60"/>
                    </a:cubicBezTo>
                    <a:cubicBezTo>
                      <a:pt x="423" y="64"/>
                      <a:pt x="426" y="74"/>
                      <a:pt x="439" y="74"/>
                    </a:cubicBezTo>
                    <a:cubicBezTo>
                      <a:pt x="439" y="76"/>
                      <a:pt x="442" y="77"/>
                      <a:pt x="443" y="79"/>
                    </a:cubicBezTo>
                    <a:cubicBezTo>
                      <a:pt x="445" y="86"/>
                      <a:pt x="442" y="92"/>
                      <a:pt x="445" y="96"/>
                    </a:cubicBezTo>
                    <a:cubicBezTo>
                      <a:pt x="442" y="98"/>
                      <a:pt x="435" y="114"/>
                      <a:pt x="435" y="115"/>
                    </a:cubicBezTo>
                    <a:cubicBezTo>
                      <a:pt x="435" y="116"/>
                      <a:pt x="436" y="118"/>
                      <a:pt x="435" y="119"/>
                    </a:cubicBezTo>
                    <a:cubicBezTo>
                      <a:pt x="436" y="121"/>
                      <a:pt x="435" y="122"/>
                      <a:pt x="436" y="124"/>
                    </a:cubicBezTo>
                    <a:cubicBezTo>
                      <a:pt x="436" y="138"/>
                      <a:pt x="436" y="138"/>
                      <a:pt x="436" y="138"/>
                    </a:cubicBezTo>
                    <a:cubicBezTo>
                      <a:pt x="438" y="142"/>
                      <a:pt x="437" y="145"/>
                      <a:pt x="439" y="149"/>
                    </a:cubicBezTo>
                    <a:cubicBezTo>
                      <a:pt x="440" y="153"/>
                      <a:pt x="449" y="149"/>
                      <a:pt x="449" y="156"/>
                    </a:cubicBezTo>
                    <a:cubicBezTo>
                      <a:pt x="449" y="165"/>
                      <a:pt x="439" y="164"/>
                      <a:pt x="439" y="171"/>
                    </a:cubicBezTo>
                    <a:cubicBezTo>
                      <a:pt x="439" y="177"/>
                      <a:pt x="443" y="177"/>
                      <a:pt x="445" y="179"/>
                    </a:cubicBezTo>
                    <a:cubicBezTo>
                      <a:pt x="452" y="194"/>
                      <a:pt x="467" y="196"/>
                      <a:pt x="467" y="215"/>
                    </a:cubicBezTo>
                    <a:cubicBezTo>
                      <a:pt x="456" y="218"/>
                      <a:pt x="448" y="220"/>
                      <a:pt x="448" y="232"/>
                    </a:cubicBezTo>
                    <a:cubicBezTo>
                      <a:pt x="448" y="235"/>
                      <a:pt x="450" y="238"/>
                      <a:pt x="450" y="240"/>
                    </a:cubicBezTo>
                    <a:cubicBezTo>
                      <a:pt x="450" y="240"/>
                      <a:pt x="448" y="240"/>
                      <a:pt x="448" y="240"/>
                    </a:cubicBezTo>
                    <a:cubicBezTo>
                      <a:pt x="439" y="240"/>
                      <a:pt x="420" y="235"/>
                      <a:pt x="408" y="235"/>
                    </a:cubicBezTo>
                    <a:cubicBezTo>
                      <a:pt x="406" y="235"/>
                      <a:pt x="393" y="231"/>
                      <a:pt x="393" y="231"/>
                    </a:cubicBezTo>
                    <a:cubicBezTo>
                      <a:pt x="388" y="226"/>
                      <a:pt x="388" y="213"/>
                      <a:pt x="379" y="213"/>
                    </a:cubicBezTo>
                    <a:cubicBezTo>
                      <a:pt x="374" y="213"/>
                      <a:pt x="372" y="217"/>
                      <a:pt x="370" y="220"/>
                    </a:cubicBezTo>
                    <a:cubicBezTo>
                      <a:pt x="348" y="220"/>
                      <a:pt x="348" y="220"/>
                      <a:pt x="348" y="220"/>
                    </a:cubicBezTo>
                    <a:cubicBezTo>
                      <a:pt x="341" y="217"/>
                      <a:pt x="337" y="212"/>
                      <a:pt x="333" y="207"/>
                    </a:cubicBezTo>
                    <a:cubicBezTo>
                      <a:pt x="327" y="202"/>
                      <a:pt x="320" y="205"/>
                      <a:pt x="315" y="200"/>
                    </a:cubicBezTo>
                    <a:cubicBezTo>
                      <a:pt x="313" y="197"/>
                      <a:pt x="314" y="194"/>
                      <a:pt x="313" y="192"/>
                    </a:cubicBezTo>
                    <a:cubicBezTo>
                      <a:pt x="308" y="182"/>
                      <a:pt x="299" y="168"/>
                      <a:pt x="286" y="168"/>
                    </a:cubicBezTo>
                    <a:cubicBezTo>
                      <a:pt x="280" y="168"/>
                      <a:pt x="278" y="176"/>
                      <a:pt x="278" y="183"/>
                    </a:cubicBezTo>
                    <a:cubicBezTo>
                      <a:pt x="278" y="187"/>
                      <a:pt x="278" y="189"/>
                      <a:pt x="278" y="193"/>
                    </a:cubicBezTo>
                    <a:cubicBezTo>
                      <a:pt x="281" y="203"/>
                      <a:pt x="293" y="222"/>
                      <a:pt x="304" y="224"/>
                    </a:cubicBezTo>
                    <a:cubicBezTo>
                      <a:pt x="304" y="229"/>
                      <a:pt x="306" y="231"/>
                      <a:pt x="307" y="235"/>
                    </a:cubicBezTo>
                    <a:cubicBezTo>
                      <a:pt x="312" y="233"/>
                      <a:pt x="311" y="228"/>
                      <a:pt x="315" y="227"/>
                    </a:cubicBezTo>
                    <a:cubicBezTo>
                      <a:pt x="316" y="228"/>
                      <a:pt x="316" y="230"/>
                      <a:pt x="316" y="231"/>
                    </a:cubicBezTo>
                    <a:cubicBezTo>
                      <a:pt x="316" y="237"/>
                      <a:pt x="313" y="240"/>
                      <a:pt x="313" y="246"/>
                    </a:cubicBezTo>
                    <a:cubicBezTo>
                      <a:pt x="313" y="252"/>
                      <a:pt x="324" y="255"/>
                      <a:pt x="331" y="255"/>
                    </a:cubicBezTo>
                    <a:cubicBezTo>
                      <a:pt x="360" y="255"/>
                      <a:pt x="363" y="237"/>
                      <a:pt x="379" y="225"/>
                    </a:cubicBezTo>
                    <a:cubicBezTo>
                      <a:pt x="379" y="241"/>
                      <a:pt x="379" y="241"/>
                      <a:pt x="379" y="241"/>
                    </a:cubicBezTo>
                    <a:cubicBezTo>
                      <a:pt x="385" y="254"/>
                      <a:pt x="393" y="256"/>
                      <a:pt x="406" y="260"/>
                    </a:cubicBezTo>
                    <a:cubicBezTo>
                      <a:pt x="411" y="261"/>
                      <a:pt x="411" y="269"/>
                      <a:pt x="414" y="271"/>
                    </a:cubicBezTo>
                    <a:cubicBezTo>
                      <a:pt x="414" y="270"/>
                      <a:pt x="414" y="270"/>
                      <a:pt x="414" y="270"/>
                    </a:cubicBezTo>
                    <a:cubicBezTo>
                      <a:pt x="416" y="274"/>
                      <a:pt x="423" y="273"/>
                      <a:pt x="423" y="277"/>
                    </a:cubicBezTo>
                    <a:cubicBezTo>
                      <a:pt x="423" y="288"/>
                      <a:pt x="410" y="291"/>
                      <a:pt x="410" y="302"/>
                    </a:cubicBezTo>
                    <a:cubicBezTo>
                      <a:pt x="403" y="302"/>
                      <a:pt x="399" y="303"/>
                      <a:pt x="397" y="309"/>
                    </a:cubicBezTo>
                    <a:cubicBezTo>
                      <a:pt x="395" y="314"/>
                      <a:pt x="396" y="321"/>
                      <a:pt x="390" y="321"/>
                    </a:cubicBezTo>
                    <a:cubicBezTo>
                      <a:pt x="384" y="321"/>
                      <a:pt x="384" y="334"/>
                      <a:pt x="378" y="334"/>
                    </a:cubicBezTo>
                    <a:cubicBezTo>
                      <a:pt x="374" y="334"/>
                      <a:pt x="365" y="342"/>
                      <a:pt x="365" y="347"/>
                    </a:cubicBezTo>
                    <a:cubicBezTo>
                      <a:pt x="353" y="349"/>
                      <a:pt x="327" y="354"/>
                      <a:pt x="327" y="364"/>
                    </a:cubicBezTo>
                    <a:cubicBezTo>
                      <a:pt x="327" y="365"/>
                      <a:pt x="327" y="367"/>
                      <a:pt x="328" y="368"/>
                    </a:cubicBezTo>
                    <a:cubicBezTo>
                      <a:pt x="318" y="373"/>
                      <a:pt x="304" y="376"/>
                      <a:pt x="294" y="378"/>
                    </a:cubicBezTo>
                    <a:cubicBezTo>
                      <a:pt x="289" y="380"/>
                      <a:pt x="271" y="392"/>
                      <a:pt x="265" y="395"/>
                    </a:cubicBezTo>
                    <a:cubicBezTo>
                      <a:pt x="252" y="395"/>
                      <a:pt x="252" y="395"/>
                      <a:pt x="252" y="395"/>
                    </a:cubicBezTo>
                    <a:cubicBezTo>
                      <a:pt x="244" y="400"/>
                      <a:pt x="243" y="404"/>
                      <a:pt x="234" y="404"/>
                    </a:cubicBezTo>
                    <a:cubicBezTo>
                      <a:pt x="231" y="405"/>
                      <a:pt x="231" y="405"/>
                      <a:pt x="231" y="405"/>
                    </a:cubicBezTo>
                    <a:cubicBezTo>
                      <a:pt x="229" y="405"/>
                      <a:pt x="218" y="400"/>
                      <a:pt x="217" y="399"/>
                    </a:cubicBezTo>
                    <a:cubicBezTo>
                      <a:pt x="216" y="399"/>
                      <a:pt x="219" y="399"/>
                      <a:pt x="217" y="394"/>
                    </a:cubicBezTo>
                    <a:cubicBezTo>
                      <a:pt x="212" y="387"/>
                      <a:pt x="209" y="380"/>
                      <a:pt x="209" y="372"/>
                    </a:cubicBezTo>
                    <a:cubicBezTo>
                      <a:pt x="204" y="371"/>
                      <a:pt x="207" y="363"/>
                      <a:pt x="208" y="359"/>
                    </a:cubicBezTo>
                    <a:cubicBezTo>
                      <a:pt x="210" y="349"/>
                      <a:pt x="203" y="345"/>
                      <a:pt x="198" y="340"/>
                    </a:cubicBezTo>
                    <a:cubicBezTo>
                      <a:pt x="193" y="335"/>
                      <a:pt x="181" y="320"/>
                      <a:pt x="181" y="309"/>
                    </a:cubicBezTo>
                    <a:cubicBezTo>
                      <a:pt x="165" y="306"/>
                      <a:pt x="162" y="297"/>
                      <a:pt x="162" y="280"/>
                    </a:cubicBezTo>
                    <a:cubicBezTo>
                      <a:pt x="162" y="270"/>
                      <a:pt x="156" y="268"/>
                      <a:pt x="154" y="259"/>
                    </a:cubicBezTo>
                    <a:cubicBezTo>
                      <a:pt x="154" y="259"/>
                      <a:pt x="154" y="259"/>
                      <a:pt x="154" y="259"/>
                    </a:cubicBezTo>
                    <a:cubicBezTo>
                      <a:pt x="152" y="258"/>
                      <a:pt x="150" y="255"/>
                      <a:pt x="148" y="254"/>
                    </a:cubicBezTo>
                    <a:cubicBezTo>
                      <a:pt x="147" y="252"/>
                      <a:pt x="141" y="253"/>
                      <a:pt x="140" y="251"/>
                    </a:cubicBezTo>
                    <a:cubicBezTo>
                      <a:pt x="137" y="249"/>
                      <a:pt x="138" y="242"/>
                      <a:pt x="137" y="239"/>
                    </a:cubicBezTo>
                    <a:cubicBezTo>
                      <a:pt x="136" y="235"/>
                      <a:pt x="132" y="231"/>
                      <a:pt x="131" y="229"/>
                    </a:cubicBezTo>
                    <a:cubicBezTo>
                      <a:pt x="125" y="221"/>
                      <a:pt x="121" y="214"/>
                      <a:pt x="116" y="207"/>
                    </a:cubicBezTo>
                    <a:cubicBezTo>
                      <a:pt x="115" y="205"/>
                      <a:pt x="109" y="198"/>
                      <a:pt x="109" y="196"/>
                    </a:cubicBezTo>
                    <a:cubicBezTo>
                      <a:pt x="109" y="192"/>
                      <a:pt x="112" y="182"/>
                      <a:pt x="112" y="175"/>
                    </a:cubicBezTo>
                    <a:lnTo>
                      <a:pt x="112" y="177"/>
                    </a:lnTo>
                    <a:close/>
                  </a:path>
                </a:pathLst>
              </a:custGeom>
              <a:grpFill/>
              <a:ln w="9525">
                <a:noFill/>
                <a:round/>
              </a:ln>
            </p:spPr>
            <p:txBody>
              <a:bodyPr vert="horz" wrap="square" lIns="121920" tIns="60960" rIns="121920" bIns="60960" numCol="1" anchor="t" anchorCtr="0" compatLnSpc="1"/>
              <a:lstStyle/>
              <a:p>
                <a:endParaRPr lang="en-US" sz="3555"/>
              </a:p>
            </p:txBody>
          </p:sp>
          <p:sp>
            <p:nvSpPr>
              <p:cNvPr id="104" name="Freeform 102"/>
              <p:cNvSpPr/>
              <p:nvPr/>
            </p:nvSpPr>
            <p:spPr bwMode="auto">
              <a:xfrm>
                <a:off x="5713413" y="2714625"/>
                <a:ext cx="33338" cy="63500"/>
              </a:xfrm>
              <a:custGeom>
                <a:avLst/>
                <a:gdLst/>
                <a:ahLst/>
                <a:cxnLst>
                  <a:cxn ang="0">
                    <a:pos x="25" y="30"/>
                  </a:cxn>
                  <a:cxn ang="0">
                    <a:pos x="11" y="48"/>
                  </a:cxn>
                  <a:cxn ang="0">
                    <a:pos x="0" y="35"/>
                  </a:cxn>
                  <a:cxn ang="0">
                    <a:pos x="6" y="0"/>
                  </a:cxn>
                  <a:cxn ang="0">
                    <a:pos x="25" y="30"/>
                  </a:cxn>
                </a:cxnLst>
                <a:rect l="0" t="0" r="r" b="b"/>
                <a:pathLst>
                  <a:path w="25" h="48">
                    <a:moveTo>
                      <a:pt x="25" y="30"/>
                    </a:moveTo>
                    <a:cubicBezTo>
                      <a:pt x="25" y="37"/>
                      <a:pt x="20" y="48"/>
                      <a:pt x="11" y="48"/>
                    </a:cubicBezTo>
                    <a:cubicBezTo>
                      <a:pt x="5" y="48"/>
                      <a:pt x="0" y="41"/>
                      <a:pt x="0" y="35"/>
                    </a:cubicBezTo>
                    <a:cubicBezTo>
                      <a:pt x="0" y="22"/>
                      <a:pt x="6" y="13"/>
                      <a:pt x="6" y="0"/>
                    </a:cubicBezTo>
                    <a:cubicBezTo>
                      <a:pt x="13" y="10"/>
                      <a:pt x="25" y="15"/>
                      <a:pt x="25" y="3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05" name="Freeform 103"/>
              <p:cNvSpPr/>
              <p:nvPr/>
            </p:nvSpPr>
            <p:spPr bwMode="auto">
              <a:xfrm>
                <a:off x="5397500" y="2195513"/>
                <a:ext cx="677863" cy="544513"/>
              </a:xfrm>
              <a:custGeom>
                <a:avLst/>
                <a:gdLst/>
                <a:ahLst/>
                <a:cxnLst>
                  <a:cxn ang="0">
                    <a:pos x="148" y="270"/>
                  </a:cxn>
                  <a:cxn ang="0">
                    <a:pos x="174" y="340"/>
                  </a:cxn>
                  <a:cxn ang="0">
                    <a:pos x="200" y="401"/>
                  </a:cxn>
                  <a:cxn ang="0">
                    <a:pos x="216" y="401"/>
                  </a:cxn>
                  <a:cxn ang="0">
                    <a:pos x="237" y="379"/>
                  </a:cxn>
                  <a:cxn ang="0">
                    <a:pos x="243" y="341"/>
                  </a:cxn>
                  <a:cxn ang="0">
                    <a:pos x="268" y="298"/>
                  </a:cxn>
                  <a:cxn ang="0">
                    <a:pos x="326" y="240"/>
                  </a:cxn>
                  <a:cxn ang="0">
                    <a:pos x="374" y="218"/>
                  </a:cxn>
                  <a:cxn ang="0">
                    <a:pos x="409" y="259"/>
                  </a:cxn>
                  <a:cxn ang="0">
                    <a:pos x="423" y="302"/>
                  </a:cxn>
                  <a:cxn ang="0">
                    <a:pos x="457" y="300"/>
                  </a:cxn>
                  <a:cxn ang="0">
                    <a:pos x="476" y="367"/>
                  </a:cxn>
                  <a:cxn ang="0">
                    <a:pos x="489" y="358"/>
                  </a:cxn>
                  <a:cxn ang="0">
                    <a:pos x="472" y="316"/>
                  </a:cxn>
                  <a:cxn ang="0">
                    <a:pos x="473" y="288"/>
                  </a:cxn>
                  <a:cxn ang="0">
                    <a:pos x="483" y="254"/>
                  </a:cxn>
                  <a:cxn ang="0">
                    <a:pos x="487" y="213"/>
                  </a:cxn>
                  <a:cxn ang="0">
                    <a:pos x="467" y="197"/>
                  </a:cxn>
                  <a:cxn ang="0">
                    <a:pos x="445" y="125"/>
                  </a:cxn>
                  <a:cxn ang="0">
                    <a:pos x="423" y="130"/>
                  </a:cxn>
                  <a:cxn ang="0">
                    <a:pos x="373" y="144"/>
                  </a:cxn>
                  <a:cxn ang="0">
                    <a:pos x="341" y="147"/>
                  </a:cxn>
                  <a:cxn ang="0">
                    <a:pos x="295" y="136"/>
                  </a:cxn>
                  <a:cxn ang="0">
                    <a:pos x="254" y="116"/>
                  </a:cxn>
                  <a:cxn ang="0">
                    <a:pos x="226" y="89"/>
                  </a:cxn>
                  <a:cxn ang="0">
                    <a:pos x="229" y="69"/>
                  </a:cxn>
                  <a:cxn ang="0">
                    <a:pos x="213" y="43"/>
                  </a:cxn>
                  <a:cxn ang="0">
                    <a:pos x="178" y="16"/>
                  </a:cxn>
                  <a:cxn ang="0">
                    <a:pos x="131" y="0"/>
                  </a:cxn>
                  <a:cxn ang="0">
                    <a:pos x="94" y="21"/>
                  </a:cxn>
                  <a:cxn ang="0">
                    <a:pos x="65" y="13"/>
                  </a:cxn>
                  <a:cxn ang="0">
                    <a:pos x="23" y="46"/>
                  </a:cxn>
                  <a:cxn ang="0">
                    <a:pos x="0" y="64"/>
                  </a:cxn>
                  <a:cxn ang="0">
                    <a:pos x="1" y="87"/>
                  </a:cxn>
                  <a:cxn ang="0">
                    <a:pos x="4" y="120"/>
                  </a:cxn>
                  <a:cxn ang="0">
                    <a:pos x="13" y="181"/>
                  </a:cxn>
                  <a:cxn ang="0">
                    <a:pos x="34" y="185"/>
                  </a:cxn>
                  <a:cxn ang="0">
                    <a:pos x="70" y="185"/>
                  </a:cxn>
                  <a:cxn ang="0">
                    <a:pos x="118" y="219"/>
                  </a:cxn>
                  <a:cxn ang="0">
                    <a:pos x="127" y="248"/>
                  </a:cxn>
                  <a:cxn ang="0">
                    <a:pos x="145" y="233"/>
                  </a:cxn>
                  <a:cxn ang="0">
                    <a:pos x="149" y="265"/>
                  </a:cxn>
                </a:cxnLst>
                <a:rect l="0" t="0" r="r" b="b"/>
                <a:pathLst>
                  <a:path w="509" h="410">
                    <a:moveTo>
                      <a:pt x="149" y="265"/>
                    </a:moveTo>
                    <a:cubicBezTo>
                      <a:pt x="147" y="263"/>
                      <a:pt x="147" y="263"/>
                      <a:pt x="147" y="263"/>
                    </a:cubicBezTo>
                    <a:cubicBezTo>
                      <a:pt x="147" y="265"/>
                      <a:pt x="148" y="268"/>
                      <a:pt x="148" y="270"/>
                    </a:cubicBezTo>
                    <a:cubicBezTo>
                      <a:pt x="148" y="278"/>
                      <a:pt x="153" y="286"/>
                      <a:pt x="155" y="295"/>
                    </a:cubicBezTo>
                    <a:cubicBezTo>
                      <a:pt x="158" y="305"/>
                      <a:pt x="166" y="319"/>
                      <a:pt x="168" y="326"/>
                    </a:cubicBezTo>
                    <a:cubicBezTo>
                      <a:pt x="170" y="332"/>
                      <a:pt x="170" y="334"/>
                      <a:pt x="174" y="340"/>
                    </a:cubicBezTo>
                    <a:cubicBezTo>
                      <a:pt x="177" y="345"/>
                      <a:pt x="175" y="351"/>
                      <a:pt x="179" y="358"/>
                    </a:cubicBezTo>
                    <a:cubicBezTo>
                      <a:pt x="180" y="362"/>
                      <a:pt x="187" y="366"/>
                      <a:pt x="188" y="372"/>
                    </a:cubicBezTo>
                    <a:cubicBezTo>
                      <a:pt x="191" y="382"/>
                      <a:pt x="196" y="390"/>
                      <a:pt x="200" y="401"/>
                    </a:cubicBezTo>
                    <a:cubicBezTo>
                      <a:pt x="200" y="402"/>
                      <a:pt x="202" y="405"/>
                      <a:pt x="204" y="405"/>
                    </a:cubicBezTo>
                    <a:cubicBezTo>
                      <a:pt x="204" y="409"/>
                      <a:pt x="207" y="410"/>
                      <a:pt x="210" y="410"/>
                    </a:cubicBezTo>
                    <a:cubicBezTo>
                      <a:pt x="214" y="410"/>
                      <a:pt x="214" y="405"/>
                      <a:pt x="216" y="401"/>
                    </a:cubicBezTo>
                    <a:cubicBezTo>
                      <a:pt x="218" y="397"/>
                      <a:pt x="219" y="398"/>
                      <a:pt x="224" y="396"/>
                    </a:cubicBezTo>
                    <a:cubicBezTo>
                      <a:pt x="228" y="394"/>
                      <a:pt x="227" y="382"/>
                      <a:pt x="233" y="381"/>
                    </a:cubicBezTo>
                    <a:cubicBezTo>
                      <a:pt x="234" y="380"/>
                      <a:pt x="237" y="380"/>
                      <a:pt x="237" y="379"/>
                    </a:cubicBezTo>
                    <a:cubicBezTo>
                      <a:pt x="240" y="379"/>
                      <a:pt x="240" y="379"/>
                      <a:pt x="240" y="379"/>
                    </a:cubicBezTo>
                    <a:cubicBezTo>
                      <a:pt x="237" y="367"/>
                      <a:pt x="237" y="367"/>
                      <a:pt x="237" y="367"/>
                    </a:cubicBezTo>
                    <a:cubicBezTo>
                      <a:pt x="237" y="359"/>
                      <a:pt x="243" y="352"/>
                      <a:pt x="243" y="341"/>
                    </a:cubicBezTo>
                    <a:cubicBezTo>
                      <a:pt x="243" y="334"/>
                      <a:pt x="240" y="329"/>
                      <a:pt x="240" y="321"/>
                    </a:cubicBezTo>
                    <a:cubicBezTo>
                      <a:pt x="240" y="312"/>
                      <a:pt x="249" y="311"/>
                      <a:pt x="257" y="308"/>
                    </a:cubicBezTo>
                    <a:cubicBezTo>
                      <a:pt x="260" y="307"/>
                      <a:pt x="265" y="302"/>
                      <a:pt x="268" y="298"/>
                    </a:cubicBezTo>
                    <a:cubicBezTo>
                      <a:pt x="277" y="290"/>
                      <a:pt x="284" y="281"/>
                      <a:pt x="293" y="272"/>
                    </a:cubicBezTo>
                    <a:cubicBezTo>
                      <a:pt x="300" y="265"/>
                      <a:pt x="313" y="263"/>
                      <a:pt x="321" y="255"/>
                    </a:cubicBezTo>
                    <a:cubicBezTo>
                      <a:pt x="325" y="251"/>
                      <a:pt x="325" y="246"/>
                      <a:pt x="326" y="240"/>
                    </a:cubicBezTo>
                    <a:cubicBezTo>
                      <a:pt x="328" y="236"/>
                      <a:pt x="337" y="236"/>
                      <a:pt x="340" y="229"/>
                    </a:cubicBezTo>
                    <a:cubicBezTo>
                      <a:pt x="344" y="231"/>
                      <a:pt x="344" y="233"/>
                      <a:pt x="351" y="233"/>
                    </a:cubicBezTo>
                    <a:cubicBezTo>
                      <a:pt x="362" y="233"/>
                      <a:pt x="374" y="231"/>
                      <a:pt x="374" y="218"/>
                    </a:cubicBezTo>
                    <a:cubicBezTo>
                      <a:pt x="381" y="219"/>
                      <a:pt x="389" y="222"/>
                      <a:pt x="390" y="228"/>
                    </a:cubicBezTo>
                    <a:cubicBezTo>
                      <a:pt x="392" y="233"/>
                      <a:pt x="391" y="240"/>
                      <a:pt x="395" y="245"/>
                    </a:cubicBezTo>
                    <a:cubicBezTo>
                      <a:pt x="398" y="251"/>
                      <a:pt x="403" y="255"/>
                      <a:pt x="409" y="259"/>
                    </a:cubicBezTo>
                    <a:cubicBezTo>
                      <a:pt x="414" y="267"/>
                      <a:pt x="419" y="274"/>
                      <a:pt x="422" y="283"/>
                    </a:cubicBezTo>
                    <a:cubicBezTo>
                      <a:pt x="423" y="285"/>
                      <a:pt x="425" y="286"/>
                      <a:pt x="425" y="289"/>
                    </a:cubicBezTo>
                    <a:cubicBezTo>
                      <a:pt x="425" y="293"/>
                      <a:pt x="423" y="296"/>
                      <a:pt x="423" y="302"/>
                    </a:cubicBezTo>
                    <a:cubicBezTo>
                      <a:pt x="423" y="307"/>
                      <a:pt x="423" y="313"/>
                      <a:pt x="430" y="313"/>
                    </a:cubicBezTo>
                    <a:cubicBezTo>
                      <a:pt x="442" y="313"/>
                      <a:pt x="445" y="300"/>
                      <a:pt x="453" y="293"/>
                    </a:cubicBezTo>
                    <a:cubicBezTo>
                      <a:pt x="455" y="295"/>
                      <a:pt x="454" y="297"/>
                      <a:pt x="457" y="300"/>
                    </a:cubicBezTo>
                    <a:cubicBezTo>
                      <a:pt x="457" y="300"/>
                      <a:pt x="461" y="300"/>
                      <a:pt x="462" y="302"/>
                    </a:cubicBezTo>
                    <a:cubicBezTo>
                      <a:pt x="467" y="308"/>
                      <a:pt x="459" y="322"/>
                      <a:pt x="465" y="322"/>
                    </a:cubicBezTo>
                    <a:cubicBezTo>
                      <a:pt x="465" y="336"/>
                      <a:pt x="476" y="347"/>
                      <a:pt x="476" y="367"/>
                    </a:cubicBezTo>
                    <a:cubicBezTo>
                      <a:pt x="476" y="371"/>
                      <a:pt x="473" y="382"/>
                      <a:pt x="476" y="383"/>
                    </a:cubicBezTo>
                    <a:cubicBezTo>
                      <a:pt x="480" y="376"/>
                      <a:pt x="481" y="371"/>
                      <a:pt x="485" y="363"/>
                    </a:cubicBezTo>
                    <a:cubicBezTo>
                      <a:pt x="486" y="361"/>
                      <a:pt x="489" y="360"/>
                      <a:pt x="489" y="358"/>
                    </a:cubicBezTo>
                    <a:cubicBezTo>
                      <a:pt x="489" y="354"/>
                      <a:pt x="483" y="334"/>
                      <a:pt x="479" y="330"/>
                    </a:cubicBezTo>
                    <a:cubicBezTo>
                      <a:pt x="476" y="327"/>
                      <a:pt x="472" y="325"/>
                      <a:pt x="472" y="320"/>
                    </a:cubicBezTo>
                    <a:cubicBezTo>
                      <a:pt x="472" y="319"/>
                      <a:pt x="472" y="318"/>
                      <a:pt x="472" y="316"/>
                    </a:cubicBezTo>
                    <a:cubicBezTo>
                      <a:pt x="472" y="317"/>
                      <a:pt x="472" y="317"/>
                      <a:pt x="472" y="317"/>
                    </a:cubicBezTo>
                    <a:cubicBezTo>
                      <a:pt x="473" y="316"/>
                      <a:pt x="476" y="311"/>
                      <a:pt x="476" y="307"/>
                    </a:cubicBezTo>
                    <a:cubicBezTo>
                      <a:pt x="476" y="302"/>
                      <a:pt x="476" y="293"/>
                      <a:pt x="473" y="288"/>
                    </a:cubicBezTo>
                    <a:cubicBezTo>
                      <a:pt x="470" y="284"/>
                      <a:pt x="464" y="284"/>
                      <a:pt x="464" y="276"/>
                    </a:cubicBezTo>
                    <a:cubicBezTo>
                      <a:pt x="464" y="268"/>
                      <a:pt x="467" y="262"/>
                      <a:pt x="472" y="258"/>
                    </a:cubicBezTo>
                    <a:cubicBezTo>
                      <a:pt x="474" y="255"/>
                      <a:pt x="479" y="256"/>
                      <a:pt x="483" y="254"/>
                    </a:cubicBezTo>
                    <a:cubicBezTo>
                      <a:pt x="493" y="247"/>
                      <a:pt x="500" y="244"/>
                      <a:pt x="509" y="230"/>
                    </a:cubicBezTo>
                    <a:cubicBezTo>
                      <a:pt x="506" y="230"/>
                      <a:pt x="505" y="231"/>
                      <a:pt x="501" y="231"/>
                    </a:cubicBezTo>
                    <a:cubicBezTo>
                      <a:pt x="493" y="231"/>
                      <a:pt x="487" y="222"/>
                      <a:pt x="487" y="213"/>
                    </a:cubicBezTo>
                    <a:cubicBezTo>
                      <a:pt x="483" y="212"/>
                      <a:pt x="482" y="199"/>
                      <a:pt x="478" y="199"/>
                    </a:cubicBezTo>
                    <a:cubicBezTo>
                      <a:pt x="475" y="199"/>
                      <a:pt x="472" y="202"/>
                      <a:pt x="469" y="202"/>
                    </a:cubicBezTo>
                    <a:cubicBezTo>
                      <a:pt x="468" y="202"/>
                      <a:pt x="467" y="199"/>
                      <a:pt x="467" y="197"/>
                    </a:cubicBezTo>
                    <a:cubicBezTo>
                      <a:pt x="467" y="181"/>
                      <a:pt x="479" y="180"/>
                      <a:pt x="479" y="163"/>
                    </a:cubicBezTo>
                    <a:cubicBezTo>
                      <a:pt x="479" y="154"/>
                      <a:pt x="472" y="151"/>
                      <a:pt x="468" y="144"/>
                    </a:cubicBezTo>
                    <a:cubicBezTo>
                      <a:pt x="457" y="139"/>
                      <a:pt x="448" y="140"/>
                      <a:pt x="445" y="125"/>
                    </a:cubicBezTo>
                    <a:cubicBezTo>
                      <a:pt x="442" y="125"/>
                      <a:pt x="442" y="125"/>
                      <a:pt x="442" y="125"/>
                    </a:cubicBezTo>
                    <a:cubicBezTo>
                      <a:pt x="438" y="129"/>
                      <a:pt x="438" y="129"/>
                      <a:pt x="438" y="129"/>
                    </a:cubicBezTo>
                    <a:cubicBezTo>
                      <a:pt x="433" y="131"/>
                      <a:pt x="427" y="126"/>
                      <a:pt x="423" y="130"/>
                    </a:cubicBezTo>
                    <a:cubicBezTo>
                      <a:pt x="422" y="132"/>
                      <a:pt x="421" y="133"/>
                      <a:pt x="418" y="135"/>
                    </a:cubicBezTo>
                    <a:cubicBezTo>
                      <a:pt x="415" y="137"/>
                      <a:pt x="401" y="149"/>
                      <a:pt x="394" y="149"/>
                    </a:cubicBezTo>
                    <a:cubicBezTo>
                      <a:pt x="387" y="149"/>
                      <a:pt x="382" y="144"/>
                      <a:pt x="373" y="144"/>
                    </a:cubicBezTo>
                    <a:cubicBezTo>
                      <a:pt x="362" y="144"/>
                      <a:pt x="360" y="152"/>
                      <a:pt x="354" y="155"/>
                    </a:cubicBezTo>
                    <a:cubicBezTo>
                      <a:pt x="353" y="152"/>
                      <a:pt x="352" y="145"/>
                      <a:pt x="349" y="145"/>
                    </a:cubicBezTo>
                    <a:cubicBezTo>
                      <a:pt x="347" y="145"/>
                      <a:pt x="345" y="147"/>
                      <a:pt x="341" y="147"/>
                    </a:cubicBezTo>
                    <a:cubicBezTo>
                      <a:pt x="335" y="147"/>
                      <a:pt x="329" y="147"/>
                      <a:pt x="323" y="147"/>
                    </a:cubicBezTo>
                    <a:cubicBezTo>
                      <a:pt x="313" y="147"/>
                      <a:pt x="309" y="141"/>
                      <a:pt x="302" y="136"/>
                    </a:cubicBezTo>
                    <a:cubicBezTo>
                      <a:pt x="300" y="135"/>
                      <a:pt x="296" y="139"/>
                      <a:pt x="295" y="136"/>
                    </a:cubicBezTo>
                    <a:cubicBezTo>
                      <a:pt x="293" y="132"/>
                      <a:pt x="293" y="129"/>
                      <a:pt x="290" y="127"/>
                    </a:cubicBezTo>
                    <a:cubicBezTo>
                      <a:pt x="283" y="124"/>
                      <a:pt x="279" y="126"/>
                      <a:pt x="273" y="120"/>
                    </a:cubicBezTo>
                    <a:cubicBezTo>
                      <a:pt x="268" y="115"/>
                      <a:pt x="263" y="118"/>
                      <a:pt x="254" y="116"/>
                    </a:cubicBezTo>
                    <a:cubicBezTo>
                      <a:pt x="246" y="114"/>
                      <a:pt x="243" y="108"/>
                      <a:pt x="236" y="106"/>
                    </a:cubicBezTo>
                    <a:cubicBezTo>
                      <a:pt x="234" y="105"/>
                      <a:pt x="229" y="106"/>
                      <a:pt x="228" y="103"/>
                    </a:cubicBezTo>
                    <a:cubicBezTo>
                      <a:pt x="227" y="98"/>
                      <a:pt x="227" y="94"/>
                      <a:pt x="226" y="89"/>
                    </a:cubicBezTo>
                    <a:cubicBezTo>
                      <a:pt x="226" y="85"/>
                      <a:pt x="226" y="85"/>
                      <a:pt x="226" y="85"/>
                    </a:cubicBezTo>
                    <a:cubicBezTo>
                      <a:pt x="231" y="85"/>
                      <a:pt x="236" y="86"/>
                      <a:pt x="236" y="80"/>
                    </a:cubicBezTo>
                    <a:cubicBezTo>
                      <a:pt x="236" y="75"/>
                      <a:pt x="229" y="74"/>
                      <a:pt x="229" y="69"/>
                    </a:cubicBezTo>
                    <a:cubicBezTo>
                      <a:pt x="229" y="57"/>
                      <a:pt x="246" y="59"/>
                      <a:pt x="246" y="47"/>
                    </a:cubicBezTo>
                    <a:cubicBezTo>
                      <a:pt x="246" y="43"/>
                      <a:pt x="236" y="35"/>
                      <a:pt x="232" y="35"/>
                    </a:cubicBezTo>
                    <a:cubicBezTo>
                      <a:pt x="224" y="35"/>
                      <a:pt x="221" y="42"/>
                      <a:pt x="213" y="43"/>
                    </a:cubicBezTo>
                    <a:cubicBezTo>
                      <a:pt x="205" y="40"/>
                      <a:pt x="200" y="40"/>
                      <a:pt x="194" y="34"/>
                    </a:cubicBezTo>
                    <a:cubicBezTo>
                      <a:pt x="191" y="31"/>
                      <a:pt x="193" y="25"/>
                      <a:pt x="188" y="24"/>
                    </a:cubicBezTo>
                    <a:cubicBezTo>
                      <a:pt x="182" y="22"/>
                      <a:pt x="178" y="24"/>
                      <a:pt x="178" y="16"/>
                    </a:cubicBezTo>
                    <a:cubicBezTo>
                      <a:pt x="172" y="15"/>
                      <a:pt x="168" y="15"/>
                      <a:pt x="163" y="15"/>
                    </a:cubicBezTo>
                    <a:cubicBezTo>
                      <a:pt x="154" y="15"/>
                      <a:pt x="150" y="23"/>
                      <a:pt x="140" y="23"/>
                    </a:cubicBezTo>
                    <a:cubicBezTo>
                      <a:pt x="130" y="23"/>
                      <a:pt x="140" y="0"/>
                      <a:pt x="131" y="0"/>
                    </a:cubicBezTo>
                    <a:cubicBezTo>
                      <a:pt x="122" y="0"/>
                      <a:pt x="120" y="10"/>
                      <a:pt x="116" y="10"/>
                    </a:cubicBezTo>
                    <a:cubicBezTo>
                      <a:pt x="115" y="10"/>
                      <a:pt x="114" y="11"/>
                      <a:pt x="113" y="10"/>
                    </a:cubicBezTo>
                    <a:cubicBezTo>
                      <a:pt x="110" y="16"/>
                      <a:pt x="103" y="21"/>
                      <a:pt x="94" y="21"/>
                    </a:cubicBezTo>
                    <a:cubicBezTo>
                      <a:pt x="91" y="21"/>
                      <a:pt x="90" y="16"/>
                      <a:pt x="86" y="16"/>
                    </a:cubicBezTo>
                    <a:cubicBezTo>
                      <a:pt x="83" y="16"/>
                      <a:pt x="73" y="20"/>
                      <a:pt x="72" y="15"/>
                    </a:cubicBezTo>
                    <a:cubicBezTo>
                      <a:pt x="68" y="15"/>
                      <a:pt x="69" y="13"/>
                      <a:pt x="65" y="13"/>
                    </a:cubicBezTo>
                    <a:cubicBezTo>
                      <a:pt x="54" y="13"/>
                      <a:pt x="53" y="24"/>
                      <a:pt x="45" y="32"/>
                    </a:cubicBezTo>
                    <a:cubicBezTo>
                      <a:pt x="42" y="35"/>
                      <a:pt x="37" y="35"/>
                      <a:pt x="33" y="39"/>
                    </a:cubicBezTo>
                    <a:cubicBezTo>
                      <a:pt x="30" y="42"/>
                      <a:pt x="28" y="46"/>
                      <a:pt x="23" y="46"/>
                    </a:cubicBezTo>
                    <a:cubicBezTo>
                      <a:pt x="19" y="46"/>
                      <a:pt x="16" y="42"/>
                      <a:pt x="12" y="42"/>
                    </a:cubicBezTo>
                    <a:cubicBezTo>
                      <a:pt x="11" y="42"/>
                      <a:pt x="11" y="45"/>
                      <a:pt x="10" y="45"/>
                    </a:cubicBezTo>
                    <a:cubicBezTo>
                      <a:pt x="7" y="47"/>
                      <a:pt x="0" y="63"/>
                      <a:pt x="0" y="64"/>
                    </a:cubicBezTo>
                    <a:cubicBezTo>
                      <a:pt x="0" y="65"/>
                      <a:pt x="1" y="67"/>
                      <a:pt x="0" y="68"/>
                    </a:cubicBezTo>
                    <a:cubicBezTo>
                      <a:pt x="1" y="70"/>
                      <a:pt x="0" y="71"/>
                      <a:pt x="1" y="73"/>
                    </a:cubicBezTo>
                    <a:cubicBezTo>
                      <a:pt x="1" y="87"/>
                      <a:pt x="1" y="87"/>
                      <a:pt x="1" y="87"/>
                    </a:cubicBezTo>
                    <a:cubicBezTo>
                      <a:pt x="3" y="91"/>
                      <a:pt x="2" y="94"/>
                      <a:pt x="4" y="98"/>
                    </a:cubicBezTo>
                    <a:cubicBezTo>
                      <a:pt x="5" y="102"/>
                      <a:pt x="14" y="98"/>
                      <a:pt x="14" y="105"/>
                    </a:cubicBezTo>
                    <a:cubicBezTo>
                      <a:pt x="14" y="114"/>
                      <a:pt x="4" y="113"/>
                      <a:pt x="4" y="120"/>
                    </a:cubicBezTo>
                    <a:cubicBezTo>
                      <a:pt x="4" y="126"/>
                      <a:pt x="8" y="126"/>
                      <a:pt x="10" y="128"/>
                    </a:cubicBezTo>
                    <a:cubicBezTo>
                      <a:pt x="17" y="143"/>
                      <a:pt x="32" y="145"/>
                      <a:pt x="32" y="164"/>
                    </a:cubicBezTo>
                    <a:cubicBezTo>
                      <a:pt x="21" y="167"/>
                      <a:pt x="13" y="169"/>
                      <a:pt x="13" y="181"/>
                    </a:cubicBezTo>
                    <a:cubicBezTo>
                      <a:pt x="13" y="184"/>
                      <a:pt x="15" y="187"/>
                      <a:pt x="15" y="189"/>
                    </a:cubicBezTo>
                    <a:cubicBezTo>
                      <a:pt x="30" y="188"/>
                      <a:pt x="30" y="188"/>
                      <a:pt x="30" y="188"/>
                    </a:cubicBezTo>
                    <a:cubicBezTo>
                      <a:pt x="31" y="187"/>
                      <a:pt x="33" y="186"/>
                      <a:pt x="34" y="185"/>
                    </a:cubicBezTo>
                    <a:cubicBezTo>
                      <a:pt x="46" y="188"/>
                      <a:pt x="46" y="188"/>
                      <a:pt x="46" y="188"/>
                    </a:cubicBezTo>
                    <a:cubicBezTo>
                      <a:pt x="50" y="188"/>
                      <a:pt x="52" y="184"/>
                      <a:pt x="57" y="184"/>
                    </a:cubicBezTo>
                    <a:cubicBezTo>
                      <a:pt x="62" y="184"/>
                      <a:pt x="65" y="184"/>
                      <a:pt x="70" y="185"/>
                    </a:cubicBezTo>
                    <a:cubicBezTo>
                      <a:pt x="75" y="187"/>
                      <a:pt x="78" y="197"/>
                      <a:pt x="82" y="203"/>
                    </a:cubicBezTo>
                    <a:cubicBezTo>
                      <a:pt x="86" y="209"/>
                      <a:pt x="99" y="218"/>
                      <a:pt x="108" y="218"/>
                    </a:cubicBezTo>
                    <a:cubicBezTo>
                      <a:pt x="111" y="218"/>
                      <a:pt x="114" y="218"/>
                      <a:pt x="118" y="219"/>
                    </a:cubicBezTo>
                    <a:cubicBezTo>
                      <a:pt x="116" y="221"/>
                      <a:pt x="116" y="225"/>
                      <a:pt x="112" y="225"/>
                    </a:cubicBezTo>
                    <a:cubicBezTo>
                      <a:pt x="108" y="227"/>
                      <a:pt x="105" y="225"/>
                      <a:pt x="101" y="227"/>
                    </a:cubicBezTo>
                    <a:cubicBezTo>
                      <a:pt x="108" y="234"/>
                      <a:pt x="113" y="248"/>
                      <a:pt x="127" y="248"/>
                    </a:cubicBezTo>
                    <a:cubicBezTo>
                      <a:pt x="138" y="248"/>
                      <a:pt x="139" y="233"/>
                      <a:pt x="144" y="227"/>
                    </a:cubicBezTo>
                    <a:cubicBezTo>
                      <a:pt x="148" y="227"/>
                      <a:pt x="148" y="227"/>
                      <a:pt x="148" y="227"/>
                    </a:cubicBezTo>
                    <a:cubicBezTo>
                      <a:pt x="148" y="229"/>
                      <a:pt x="145" y="232"/>
                      <a:pt x="145" y="233"/>
                    </a:cubicBezTo>
                    <a:cubicBezTo>
                      <a:pt x="145" y="239"/>
                      <a:pt x="150" y="244"/>
                      <a:pt x="150" y="251"/>
                    </a:cubicBezTo>
                    <a:cubicBezTo>
                      <a:pt x="150" y="257"/>
                      <a:pt x="147" y="258"/>
                      <a:pt x="147" y="264"/>
                    </a:cubicBezTo>
                    <a:lnTo>
                      <a:pt x="149" y="265"/>
                    </a:lnTo>
                    <a:close/>
                  </a:path>
                </a:pathLst>
              </a:custGeom>
              <a:grpFill/>
              <a:ln w="9525">
                <a:noFill/>
                <a:round/>
              </a:ln>
            </p:spPr>
            <p:txBody>
              <a:bodyPr vert="horz" wrap="square" lIns="121920" tIns="60960" rIns="121920" bIns="60960" numCol="1" anchor="t" anchorCtr="0" compatLnSpc="1"/>
              <a:lstStyle/>
              <a:p>
                <a:endParaRPr lang="en-US" sz="3555"/>
              </a:p>
            </p:txBody>
          </p:sp>
          <p:sp>
            <p:nvSpPr>
              <p:cNvPr id="106" name="Freeform 104"/>
              <p:cNvSpPr/>
              <p:nvPr/>
            </p:nvSpPr>
            <p:spPr bwMode="auto">
              <a:xfrm>
                <a:off x="5975350" y="2781300"/>
                <a:ext cx="177800" cy="192088"/>
              </a:xfrm>
              <a:custGeom>
                <a:avLst/>
                <a:gdLst/>
                <a:ahLst/>
                <a:cxnLst>
                  <a:cxn ang="0">
                    <a:pos x="59" y="74"/>
                  </a:cxn>
                  <a:cxn ang="0">
                    <a:pos x="58" y="70"/>
                  </a:cxn>
                  <a:cxn ang="0">
                    <a:pos x="51" y="68"/>
                  </a:cxn>
                  <a:cxn ang="0">
                    <a:pos x="45" y="53"/>
                  </a:cxn>
                  <a:cxn ang="0">
                    <a:pos x="28" y="38"/>
                  </a:cxn>
                  <a:cxn ang="0">
                    <a:pos x="22" y="25"/>
                  </a:cxn>
                  <a:cxn ang="0">
                    <a:pos x="11" y="21"/>
                  </a:cxn>
                  <a:cxn ang="0">
                    <a:pos x="0" y="3"/>
                  </a:cxn>
                  <a:cxn ang="0">
                    <a:pos x="0" y="0"/>
                  </a:cxn>
                  <a:cxn ang="0">
                    <a:pos x="2" y="0"/>
                  </a:cxn>
                  <a:cxn ang="0">
                    <a:pos x="11" y="4"/>
                  </a:cxn>
                  <a:cxn ang="0">
                    <a:pos x="26" y="4"/>
                  </a:cxn>
                  <a:cxn ang="0">
                    <a:pos x="42" y="20"/>
                  </a:cxn>
                  <a:cxn ang="0">
                    <a:pos x="47" y="23"/>
                  </a:cxn>
                  <a:cxn ang="0">
                    <a:pos x="61" y="35"/>
                  </a:cxn>
                  <a:cxn ang="0">
                    <a:pos x="86" y="53"/>
                  </a:cxn>
                  <a:cxn ang="0">
                    <a:pos x="101" y="64"/>
                  </a:cxn>
                  <a:cxn ang="0">
                    <a:pos x="100" y="66"/>
                  </a:cxn>
                  <a:cxn ang="0">
                    <a:pos x="103" y="66"/>
                  </a:cxn>
                  <a:cxn ang="0">
                    <a:pos x="107" y="70"/>
                  </a:cxn>
                  <a:cxn ang="0">
                    <a:pos x="105" y="74"/>
                  </a:cxn>
                  <a:cxn ang="0">
                    <a:pos x="114" y="81"/>
                  </a:cxn>
                  <a:cxn ang="0">
                    <a:pos x="124" y="98"/>
                  </a:cxn>
                  <a:cxn ang="0">
                    <a:pos x="133" y="106"/>
                  </a:cxn>
                  <a:cxn ang="0">
                    <a:pos x="133" y="125"/>
                  </a:cxn>
                  <a:cxn ang="0">
                    <a:pos x="131" y="138"/>
                  </a:cxn>
                  <a:cxn ang="0">
                    <a:pos x="119" y="144"/>
                  </a:cxn>
                  <a:cxn ang="0">
                    <a:pos x="108" y="132"/>
                  </a:cxn>
                  <a:cxn ang="0">
                    <a:pos x="84" y="112"/>
                  </a:cxn>
                  <a:cxn ang="0">
                    <a:pos x="67" y="85"/>
                  </a:cxn>
                  <a:cxn ang="0">
                    <a:pos x="59" y="74"/>
                  </a:cxn>
                </a:cxnLst>
                <a:rect l="0" t="0" r="r" b="b"/>
                <a:pathLst>
                  <a:path w="133" h="144">
                    <a:moveTo>
                      <a:pt x="59" y="74"/>
                    </a:moveTo>
                    <a:cubicBezTo>
                      <a:pt x="58" y="74"/>
                      <a:pt x="59" y="72"/>
                      <a:pt x="58" y="70"/>
                    </a:cubicBezTo>
                    <a:cubicBezTo>
                      <a:pt x="57" y="69"/>
                      <a:pt x="52" y="69"/>
                      <a:pt x="51" y="68"/>
                    </a:cubicBezTo>
                    <a:cubicBezTo>
                      <a:pt x="49" y="67"/>
                      <a:pt x="45" y="56"/>
                      <a:pt x="45" y="53"/>
                    </a:cubicBezTo>
                    <a:cubicBezTo>
                      <a:pt x="41" y="43"/>
                      <a:pt x="31" y="44"/>
                      <a:pt x="28" y="38"/>
                    </a:cubicBezTo>
                    <a:cubicBezTo>
                      <a:pt x="26" y="33"/>
                      <a:pt x="24" y="30"/>
                      <a:pt x="22" y="25"/>
                    </a:cubicBezTo>
                    <a:cubicBezTo>
                      <a:pt x="20" y="21"/>
                      <a:pt x="15" y="22"/>
                      <a:pt x="11" y="21"/>
                    </a:cubicBezTo>
                    <a:cubicBezTo>
                      <a:pt x="8" y="20"/>
                      <a:pt x="1" y="8"/>
                      <a:pt x="0" y="3"/>
                    </a:cubicBezTo>
                    <a:cubicBezTo>
                      <a:pt x="0" y="0"/>
                      <a:pt x="0" y="0"/>
                      <a:pt x="0" y="0"/>
                    </a:cubicBezTo>
                    <a:cubicBezTo>
                      <a:pt x="0" y="0"/>
                      <a:pt x="1" y="0"/>
                      <a:pt x="2" y="0"/>
                    </a:cubicBezTo>
                    <a:cubicBezTo>
                      <a:pt x="7" y="0"/>
                      <a:pt x="8" y="2"/>
                      <a:pt x="11" y="4"/>
                    </a:cubicBezTo>
                    <a:cubicBezTo>
                      <a:pt x="26" y="4"/>
                      <a:pt x="26" y="4"/>
                      <a:pt x="26" y="4"/>
                    </a:cubicBezTo>
                    <a:cubicBezTo>
                      <a:pt x="35" y="7"/>
                      <a:pt x="38" y="13"/>
                      <a:pt x="42" y="20"/>
                    </a:cubicBezTo>
                    <a:cubicBezTo>
                      <a:pt x="43" y="23"/>
                      <a:pt x="45" y="22"/>
                      <a:pt x="47" y="23"/>
                    </a:cubicBezTo>
                    <a:cubicBezTo>
                      <a:pt x="53" y="25"/>
                      <a:pt x="56" y="30"/>
                      <a:pt x="61" y="35"/>
                    </a:cubicBezTo>
                    <a:cubicBezTo>
                      <a:pt x="69" y="43"/>
                      <a:pt x="74" y="49"/>
                      <a:pt x="86" y="53"/>
                    </a:cubicBezTo>
                    <a:cubicBezTo>
                      <a:pt x="93" y="55"/>
                      <a:pt x="101" y="57"/>
                      <a:pt x="101" y="64"/>
                    </a:cubicBezTo>
                    <a:cubicBezTo>
                      <a:pt x="101" y="64"/>
                      <a:pt x="100" y="65"/>
                      <a:pt x="100" y="66"/>
                    </a:cubicBezTo>
                    <a:cubicBezTo>
                      <a:pt x="101" y="66"/>
                      <a:pt x="102" y="66"/>
                      <a:pt x="103" y="66"/>
                    </a:cubicBezTo>
                    <a:cubicBezTo>
                      <a:pt x="105" y="66"/>
                      <a:pt x="106" y="68"/>
                      <a:pt x="107" y="70"/>
                    </a:cubicBezTo>
                    <a:cubicBezTo>
                      <a:pt x="105" y="74"/>
                      <a:pt x="105" y="74"/>
                      <a:pt x="105" y="74"/>
                    </a:cubicBezTo>
                    <a:cubicBezTo>
                      <a:pt x="105" y="80"/>
                      <a:pt x="109" y="81"/>
                      <a:pt x="114" y="81"/>
                    </a:cubicBezTo>
                    <a:cubicBezTo>
                      <a:pt x="114" y="91"/>
                      <a:pt x="119" y="93"/>
                      <a:pt x="124" y="98"/>
                    </a:cubicBezTo>
                    <a:cubicBezTo>
                      <a:pt x="127" y="101"/>
                      <a:pt x="133" y="102"/>
                      <a:pt x="133" y="106"/>
                    </a:cubicBezTo>
                    <a:cubicBezTo>
                      <a:pt x="133" y="112"/>
                      <a:pt x="133" y="116"/>
                      <a:pt x="133" y="125"/>
                    </a:cubicBezTo>
                    <a:cubicBezTo>
                      <a:pt x="128" y="127"/>
                      <a:pt x="131" y="133"/>
                      <a:pt x="131" y="138"/>
                    </a:cubicBezTo>
                    <a:cubicBezTo>
                      <a:pt x="131" y="143"/>
                      <a:pt x="122" y="144"/>
                      <a:pt x="119" y="144"/>
                    </a:cubicBezTo>
                    <a:cubicBezTo>
                      <a:pt x="116" y="144"/>
                      <a:pt x="109" y="132"/>
                      <a:pt x="108" y="132"/>
                    </a:cubicBezTo>
                    <a:cubicBezTo>
                      <a:pt x="100" y="124"/>
                      <a:pt x="92" y="120"/>
                      <a:pt x="84" y="112"/>
                    </a:cubicBezTo>
                    <a:cubicBezTo>
                      <a:pt x="75" y="103"/>
                      <a:pt x="71" y="95"/>
                      <a:pt x="67" y="85"/>
                    </a:cubicBezTo>
                    <a:cubicBezTo>
                      <a:pt x="66" y="83"/>
                      <a:pt x="60" y="74"/>
                      <a:pt x="59" y="74"/>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07" name="Freeform 105"/>
              <p:cNvSpPr/>
              <p:nvPr/>
            </p:nvSpPr>
            <p:spPr bwMode="auto">
              <a:xfrm>
                <a:off x="6203950" y="2757488"/>
                <a:ext cx="169863" cy="188913"/>
              </a:xfrm>
              <a:custGeom>
                <a:avLst/>
                <a:gdLst/>
                <a:ahLst/>
                <a:cxnLst>
                  <a:cxn ang="0">
                    <a:pos x="37" y="130"/>
                  </a:cxn>
                  <a:cxn ang="0">
                    <a:pos x="36" y="124"/>
                  </a:cxn>
                  <a:cxn ang="0">
                    <a:pos x="27" y="126"/>
                  </a:cxn>
                  <a:cxn ang="0">
                    <a:pos x="11" y="102"/>
                  </a:cxn>
                  <a:cxn ang="0">
                    <a:pos x="12" y="99"/>
                  </a:cxn>
                  <a:cxn ang="0">
                    <a:pos x="6" y="97"/>
                  </a:cxn>
                  <a:cxn ang="0">
                    <a:pos x="0" y="78"/>
                  </a:cxn>
                  <a:cxn ang="0">
                    <a:pos x="15" y="74"/>
                  </a:cxn>
                  <a:cxn ang="0">
                    <a:pos x="33" y="54"/>
                  </a:cxn>
                  <a:cxn ang="0">
                    <a:pos x="45" y="50"/>
                  </a:cxn>
                  <a:cxn ang="0">
                    <a:pos x="56" y="41"/>
                  </a:cxn>
                  <a:cxn ang="0">
                    <a:pos x="59" y="35"/>
                  </a:cxn>
                  <a:cxn ang="0">
                    <a:pos x="63" y="32"/>
                  </a:cxn>
                  <a:cxn ang="0">
                    <a:pos x="66" y="29"/>
                  </a:cxn>
                  <a:cxn ang="0">
                    <a:pos x="82" y="23"/>
                  </a:cxn>
                  <a:cxn ang="0">
                    <a:pos x="102" y="0"/>
                  </a:cxn>
                  <a:cxn ang="0">
                    <a:pos x="109" y="11"/>
                  </a:cxn>
                  <a:cxn ang="0">
                    <a:pos x="127" y="23"/>
                  </a:cxn>
                  <a:cxn ang="0">
                    <a:pos x="117" y="29"/>
                  </a:cxn>
                  <a:cxn ang="0">
                    <a:pos x="119" y="31"/>
                  </a:cxn>
                  <a:cxn ang="0">
                    <a:pos x="106" y="37"/>
                  </a:cxn>
                  <a:cxn ang="0">
                    <a:pos x="108" y="41"/>
                  </a:cxn>
                  <a:cxn ang="0">
                    <a:pos x="105" y="44"/>
                  </a:cxn>
                  <a:cxn ang="0">
                    <a:pos x="125" y="73"/>
                  </a:cxn>
                  <a:cxn ang="0">
                    <a:pos x="115" y="77"/>
                  </a:cxn>
                  <a:cxn ang="0">
                    <a:pos x="111" y="78"/>
                  </a:cxn>
                  <a:cxn ang="0">
                    <a:pos x="109" y="83"/>
                  </a:cxn>
                  <a:cxn ang="0">
                    <a:pos x="103" y="102"/>
                  </a:cxn>
                  <a:cxn ang="0">
                    <a:pos x="93" y="113"/>
                  </a:cxn>
                  <a:cxn ang="0">
                    <a:pos x="95" y="119"/>
                  </a:cxn>
                  <a:cxn ang="0">
                    <a:pos x="90" y="134"/>
                  </a:cxn>
                  <a:cxn ang="0">
                    <a:pos x="76" y="141"/>
                  </a:cxn>
                  <a:cxn ang="0">
                    <a:pos x="71" y="135"/>
                  </a:cxn>
                  <a:cxn ang="0">
                    <a:pos x="51" y="128"/>
                  </a:cxn>
                  <a:cxn ang="0">
                    <a:pos x="40" y="132"/>
                  </a:cxn>
                  <a:cxn ang="0">
                    <a:pos x="37" y="130"/>
                  </a:cxn>
                </a:cxnLst>
                <a:rect l="0" t="0" r="r" b="b"/>
                <a:pathLst>
                  <a:path w="127" h="141">
                    <a:moveTo>
                      <a:pt x="37" y="130"/>
                    </a:moveTo>
                    <a:cubicBezTo>
                      <a:pt x="36" y="130"/>
                      <a:pt x="36" y="125"/>
                      <a:pt x="36" y="124"/>
                    </a:cubicBezTo>
                    <a:cubicBezTo>
                      <a:pt x="32" y="123"/>
                      <a:pt x="30" y="126"/>
                      <a:pt x="27" y="126"/>
                    </a:cubicBezTo>
                    <a:cubicBezTo>
                      <a:pt x="10" y="126"/>
                      <a:pt x="17" y="110"/>
                      <a:pt x="11" y="102"/>
                    </a:cubicBezTo>
                    <a:cubicBezTo>
                      <a:pt x="11" y="101"/>
                      <a:pt x="12" y="100"/>
                      <a:pt x="12" y="99"/>
                    </a:cubicBezTo>
                    <a:cubicBezTo>
                      <a:pt x="11" y="97"/>
                      <a:pt x="8" y="97"/>
                      <a:pt x="6" y="97"/>
                    </a:cubicBezTo>
                    <a:cubicBezTo>
                      <a:pt x="4" y="96"/>
                      <a:pt x="0" y="80"/>
                      <a:pt x="0" y="78"/>
                    </a:cubicBezTo>
                    <a:cubicBezTo>
                      <a:pt x="0" y="71"/>
                      <a:pt x="9" y="74"/>
                      <a:pt x="15" y="74"/>
                    </a:cubicBezTo>
                    <a:cubicBezTo>
                      <a:pt x="29" y="74"/>
                      <a:pt x="27" y="60"/>
                      <a:pt x="33" y="54"/>
                    </a:cubicBezTo>
                    <a:cubicBezTo>
                      <a:pt x="36" y="51"/>
                      <a:pt x="41" y="51"/>
                      <a:pt x="45" y="50"/>
                    </a:cubicBezTo>
                    <a:cubicBezTo>
                      <a:pt x="52" y="49"/>
                      <a:pt x="52" y="44"/>
                      <a:pt x="56" y="41"/>
                    </a:cubicBezTo>
                    <a:cubicBezTo>
                      <a:pt x="54" y="39"/>
                      <a:pt x="59" y="35"/>
                      <a:pt x="59" y="35"/>
                    </a:cubicBezTo>
                    <a:cubicBezTo>
                      <a:pt x="61" y="34"/>
                      <a:pt x="61" y="33"/>
                      <a:pt x="63" y="32"/>
                    </a:cubicBezTo>
                    <a:cubicBezTo>
                      <a:pt x="64" y="32"/>
                      <a:pt x="65" y="30"/>
                      <a:pt x="66" y="29"/>
                    </a:cubicBezTo>
                    <a:cubicBezTo>
                      <a:pt x="70" y="25"/>
                      <a:pt x="80" y="27"/>
                      <a:pt x="82" y="23"/>
                    </a:cubicBezTo>
                    <a:cubicBezTo>
                      <a:pt x="85" y="16"/>
                      <a:pt x="95" y="0"/>
                      <a:pt x="102" y="0"/>
                    </a:cubicBezTo>
                    <a:cubicBezTo>
                      <a:pt x="109" y="0"/>
                      <a:pt x="109" y="4"/>
                      <a:pt x="109" y="11"/>
                    </a:cubicBezTo>
                    <a:cubicBezTo>
                      <a:pt x="109" y="20"/>
                      <a:pt x="127" y="15"/>
                      <a:pt x="127" y="23"/>
                    </a:cubicBezTo>
                    <a:cubicBezTo>
                      <a:pt x="127" y="27"/>
                      <a:pt x="117" y="25"/>
                      <a:pt x="117" y="29"/>
                    </a:cubicBezTo>
                    <a:cubicBezTo>
                      <a:pt x="117" y="30"/>
                      <a:pt x="118" y="31"/>
                      <a:pt x="119" y="31"/>
                    </a:cubicBezTo>
                    <a:cubicBezTo>
                      <a:pt x="118" y="32"/>
                      <a:pt x="106" y="37"/>
                      <a:pt x="106" y="37"/>
                    </a:cubicBezTo>
                    <a:cubicBezTo>
                      <a:pt x="107" y="38"/>
                      <a:pt x="108" y="40"/>
                      <a:pt x="108" y="41"/>
                    </a:cubicBezTo>
                    <a:cubicBezTo>
                      <a:pt x="107" y="42"/>
                      <a:pt x="105" y="43"/>
                      <a:pt x="105" y="44"/>
                    </a:cubicBezTo>
                    <a:cubicBezTo>
                      <a:pt x="105" y="51"/>
                      <a:pt x="117" y="73"/>
                      <a:pt x="125" y="73"/>
                    </a:cubicBezTo>
                    <a:cubicBezTo>
                      <a:pt x="124" y="79"/>
                      <a:pt x="120" y="77"/>
                      <a:pt x="115" y="77"/>
                    </a:cubicBezTo>
                    <a:cubicBezTo>
                      <a:pt x="114" y="77"/>
                      <a:pt x="112" y="78"/>
                      <a:pt x="111" y="78"/>
                    </a:cubicBezTo>
                    <a:cubicBezTo>
                      <a:pt x="109" y="83"/>
                      <a:pt x="109" y="83"/>
                      <a:pt x="109" y="83"/>
                    </a:cubicBezTo>
                    <a:cubicBezTo>
                      <a:pt x="106" y="92"/>
                      <a:pt x="103" y="95"/>
                      <a:pt x="103" y="102"/>
                    </a:cubicBezTo>
                    <a:cubicBezTo>
                      <a:pt x="98" y="103"/>
                      <a:pt x="93" y="110"/>
                      <a:pt x="93" y="113"/>
                    </a:cubicBezTo>
                    <a:cubicBezTo>
                      <a:pt x="93" y="116"/>
                      <a:pt x="95" y="117"/>
                      <a:pt x="95" y="119"/>
                    </a:cubicBezTo>
                    <a:cubicBezTo>
                      <a:pt x="95" y="122"/>
                      <a:pt x="90" y="129"/>
                      <a:pt x="90" y="134"/>
                    </a:cubicBezTo>
                    <a:cubicBezTo>
                      <a:pt x="83" y="135"/>
                      <a:pt x="82" y="141"/>
                      <a:pt x="76" y="141"/>
                    </a:cubicBezTo>
                    <a:cubicBezTo>
                      <a:pt x="72" y="141"/>
                      <a:pt x="71" y="137"/>
                      <a:pt x="71" y="135"/>
                    </a:cubicBezTo>
                    <a:cubicBezTo>
                      <a:pt x="64" y="133"/>
                      <a:pt x="59" y="128"/>
                      <a:pt x="51" y="128"/>
                    </a:cubicBezTo>
                    <a:cubicBezTo>
                      <a:pt x="48" y="128"/>
                      <a:pt x="45" y="132"/>
                      <a:pt x="40" y="132"/>
                    </a:cubicBezTo>
                    <a:cubicBezTo>
                      <a:pt x="39" y="132"/>
                      <a:pt x="38" y="130"/>
                      <a:pt x="37" y="13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08" name="Freeform 106"/>
              <p:cNvSpPr/>
              <p:nvPr/>
            </p:nvSpPr>
            <p:spPr bwMode="auto">
              <a:xfrm>
                <a:off x="6367463" y="2847975"/>
                <a:ext cx="106363" cy="123825"/>
              </a:xfrm>
              <a:custGeom>
                <a:avLst/>
                <a:gdLst/>
                <a:ahLst/>
                <a:cxnLst>
                  <a:cxn ang="0">
                    <a:pos x="31" y="34"/>
                  </a:cxn>
                  <a:cxn ang="0">
                    <a:pos x="27" y="38"/>
                  </a:cxn>
                  <a:cxn ang="0">
                    <a:pos x="17" y="24"/>
                  </a:cxn>
                  <a:cxn ang="0">
                    <a:pos x="32" y="16"/>
                  </a:cxn>
                  <a:cxn ang="0">
                    <a:pos x="49" y="15"/>
                  </a:cxn>
                  <a:cxn ang="0">
                    <a:pos x="64" y="18"/>
                  </a:cxn>
                  <a:cxn ang="0">
                    <a:pos x="77" y="4"/>
                  </a:cxn>
                  <a:cxn ang="0">
                    <a:pos x="79" y="0"/>
                  </a:cxn>
                  <a:cxn ang="0">
                    <a:pos x="77" y="0"/>
                  </a:cxn>
                  <a:cxn ang="0">
                    <a:pos x="63" y="10"/>
                  </a:cxn>
                  <a:cxn ang="0">
                    <a:pos x="59" y="10"/>
                  </a:cxn>
                  <a:cxn ang="0">
                    <a:pos x="28" y="5"/>
                  </a:cxn>
                  <a:cxn ang="0">
                    <a:pos x="12" y="30"/>
                  </a:cxn>
                  <a:cxn ang="0">
                    <a:pos x="8" y="37"/>
                  </a:cxn>
                  <a:cxn ang="0">
                    <a:pos x="0" y="61"/>
                  </a:cxn>
                  <a:cxn ang="0">
                    <a:pos x="8" y="66"/>
                  </a:cxn>
                  <a:cxn ang="0">
                    <a:pos x="8" y="87"/>
                  </a:cxn>
                  <a:cxn ang="0">
                    <a:pos x="16" y="93"/>
                  </a:cxn>
                  <a:cxn ang="0">
                    <a:pos x="22" y="76"/>
                  </a:cxn>
                  <a:cxn ang="0">
                    <a:pos x="18" y="61"/>
                  </a:cxn>
                  <a:cxn ang="0">
                    <a:pos x="25" y="56"/>
                  </a:cxn>
                  <a:cxn ang="0">
                    <a:pos x="28" y="56"/>
                  </a:cxn>
                  <a:cxn ang="0">
                    <a:pos x="27" y="65"/>
                  </a:cxn>
                  <a:cxn ang="0">
                    <a:pos x="34" y="79"/>
                  </a:cxn>
                  <a:cxn ang="0">
                    <a:pos x="34" y="83"/>
                  </a:cxn>
                  <a:cxn ang="0">
                    <a:pos x="39" y="83"/>
                  </a:cxn>
                  <a:cxn ang="0">
                    <a:pos x="49" y="73"/>
                  </a:cxn>
                  <a:cxn ang="0">
                    <a:pos x="43" y="65"/>
                  </a:cxn>
                  <a:cxn ang="0">
                    <a:pos x="45" y="63"/>
                  </a:cxn>
                  <a:cxn ang="0">
                    <a:pos x="34" y="44"/>
                  </a:cxn>
                  <a:cxn ang="0">
                    <a:pos x="57" y="31"/>
                  </a:cxn>
                  <a:cxn ang="0">
                    <a:pos x="57" y="28"/>
                  </a:cxn>
                  <a:cxn ang="0">
                    <a:pos x="31" y="36"/>
                  </a:cxn>
                  <a:cxn ang="0">
                    <a:pos x="31" y="34"/>
                  </a:cxn>
                </a:cxnLst>
                <a:rect l="0" t="0" r="r" b="b"/>
                <a:pathLst>
                  <a:path w="79" h="93">
                    <a:moveTo>
                      <a:pt x="31" y="34"/>
                    </a:moveTo>
                    <a:cubicBezTo>
                      <a:pt x="30" y="36"/>
                      <a:pt x="29" y="38"/>
                      <a:pt x="27" y="38"/>
                    </a:cubicBezTo>
                    <a:cubicBezTo>
                      <a:pt x="20" y="38"/>
                      <a:pt x="17" y="30"/>
                      <a:pt x="17" y="24"/>
                    </a:cubicBezTo>
                    <a:cubicBezTo>
                      <a:pt x="17" y="15"/>
                      <a:pt x="24" y="16"/>
                      <a:pt x="32" y="16"/>
                    </a:cubicBezTo>
                    <a:cubicBezTo>
                      <a:pt x="39" y="16"/>
                      <a:pt x="42" y="15"/>
                      <a:pt x="49" y="15"/>
                    </a:cubicBezTo>
                    <a:cubicBezTo>
                      <a:pt x="54" y="15"/>
                      <a:pt x="58" y="18"/>
                      <a:pt x="64" y="18"/>
                    </a:cubicBezTo>
                    <a:cubicBezTo>
                      <a:pt x="73" y="18"/>
                      <a:pt x="76" y="10"/>
                      <a:pt x="77" y="4"/>
                    </a:cubicBezTo>
                    <a:cubicBezTo>
                      <a:pt x="79" y="4"/>
                      <a:pt x="79" y="1"/>
                      <a:pt x="79" y="0"/>
                    </a:cubicBezTo>
                    <a:cubicBezTo>
                      <a:pt x="77" y="0"/>
                      <a:pt x="77" y="0"/>
                      <a:pt x="77" y="0"/>
                    </a:cubicBezTo>
                    <a:cubicBezTo>
                      <a:pt x="72" y="4"/>
                      <a:pt x="65" y="8"/>
                      <a:pt x="63" y="10"/>
                    </a:cubicBezTo>
                    <a:cubicBezTo>
                      <a:pt x="59" y="10"/>
                      <a:pt x="59" y="10"/>
                      <a:pt x="59" y="10"/>
                    </a:cubicBezTo>
                    <a:cubicBezTo>
                      <a:pt x="28" y="5"/>
                      <a:pt x="28" y="5"/>
                      <a:pt x="28" y="5"/>
                    </a:cubicBezTo>
                    <a:cubicBezTo>
                      <a:pt x="17" y="5"/>
                      <a:pt x="12" y="20"/>
                      <a:pt x="12" y="30"/>
                    </a:cubicBezTo>
                    <a:cubicBezTo>
                      <a:pt x="12" y="33"/>
                      <a:pt x="8" y="35"/>
                      <a:pt x="8" y="37"/>
                    </a:cubicBezTo>
                    <a:cubicBezTo>
                      <a:pt x="4" y="47"/>
                      <a:pt x="0" y="51"/>
                      <a:pt x="0" y="61"/>
                    </a:cubicBezTo>
                    <a:cubicBezTo>
                      <a:pt x="0" y="66"/>
                      <a:pt x="6" y="66"/>
                      <a:pt x="8" y="66"/>
                    </a:cubicBezTo>
                    <a:cubicBezTo>
                      <a:pt x="8" y="73"/>
                      <a:pt x="8" y="83"/>
                      <a:pt x="8" y="87"/>
                    </a:cubicBezTo>
                    <a:cubicBezTo>
                      <a:pt x="8" y="90"/>
                      <a:pt x="12" y="93"/>
                      <a:pt x="16" y="93"/>
                    </a:cubicBezTo>
                    <a:cubicBezTo>
                      <a:pt x="20" y="93"/>
                      <a:pt x="22" y="78"/>
                      <a:pt x="22" y="76"/>
                    </a:cubicBezTo>
                    <a:cubicBezTo>
                      <a:pt x="22" y="70"/>
                      <a:pt x="18" y="67"/>
                      <a:pt x="18" y="61"/>
                    </a:cubicBezTo>
                    <a:cubicBezTo>
                      <a:pt x="18" y="58"/>
                      <a:pt x="22" y="56"/>
                      <a:pt x="25" y="56"/>
                    </a:cubicBezTo>
                    <a:cubicBezTo>
                      <a:pt x="26" y="56"/>
                      <a:pt x="27" y="56"/>
                      <a:pt x="28" y="56"/>
                    </a:cubicBezTo>
                    <a:cubicBezTo>
                      <a:pt x="27" y="65"/>
                      <a:pt x="27" y="65"/>
                      <a:pt x="27" y="65"/>
                    </a:cubicBezTo>
                    <a:cubicBezTo>
                      <a:pt x="27" y="71"/>
                      <a:pt x="34" y="73"/>
                      <a:pt x="34" y="79"/>
                    </a:cubicBezTo>
                    <a:cubicBezTo>
                      <a:pt x="34" y="80"/>
                      <a:pt x="34" y="81"/>
                      <a:pt x="34" y="83"/>
                    </a:cubicBezTo>
                    <a:cubicBezTo>
                      <a:pt x="39" y="83"/>
                      <a:pt x="39" y="83"/>
                      <a:pt x="39" y="83"/>
                    </a:cubicBezTo>
                    <a:cubicBezTo>
                      <a:pt x="39" y="78"/>
                      <a:pt x="49" y="78"/>
                      <a:pt x="49" y="73"/>
                    </a:cubicBezTo>
                    <a:cubicBezTo>
                      <a:pt x="47" y="73"/>
                      <a:pt x="43" y="68"/>
                      <a:pt x="43" y="65"/>
                    </a:cubicBezTo>
                    <a:cubicBezTo>
                      <a:pt x="43" y="65"/>
                      <a:pt x="44" y="64"/>
                      <a:pt x="45" y="63"/>
                    </a:cubicBezTo>
                    <a:cubicBezTo>
                      <a:pt x="42" y="61"/>
                      <a:pt x="34" y="46"/>
                      <a:pt x="34" y="44"/>
                    </a:cubicBezTo>
                    <a:cubicBezTo>
                      <a:pt x="46" y="44"/>
                      <a:pt x="47" y="35"/>
                      <a:pt x="57" y="31"/>
                    </a:cubicBezTo>
                    <a:cubicBezTo>
                      <a:pt x="57" y="28"/>
                      <a:pt x="57" y="28"/>
                      <a:pt x="57" y="28"/>
                    </a:cubicBezTo>
                    <a:cubicBezTo>
                      <a:pt x="54" y="27"/>
                      <a:pt x="31" y="35"/>
                      <a:pt x="31" y="36"/>
                    </a:cubicBezTo>
                    <a:lnTo>
                      <a:pt x="31" y="34"/>
                    </a:lnTo>
                    <a:close/>
                  </a:path>
                </a:pathLst>
              </a:custGeom>
              <a:grpFill/>
              <a:ln w="9525">
                <a:noFill/>
                <a:round/>
              </a:ln>
            </p:spPr>
            <p:txBody>
              <a:bodyPr vert="horz" wrap="square" lIns="121920" tIns="60960" rIns="121920" bIns="60960" numCol="1" anchor="t" anchorCtr="0" compatLnSpc="1"/>
              <a:lstStyle/>
              <a:p>
                <a:endParaRPr lang="en-US" sz="3555"/>
              </a:p>
            </p:txBody>
          </p:sp>
          <p:sp>
            <p:nvSpPr>
              <p:cNvPr id="109" name="Freeform 107"/>
              <p:cNvSpPr/>
              <p:nvPr/>
            </p:nvSpPr>
            <p:spPr bwMode="auto">
              <a:xfrm>
                <a:off x="6145213" y="2973388"/>
                <a:ext cx="171450" cy="49213"/>
              </a:xfrm>
              <a:custGeom>
                <a:avLst/>
                <a:gdLst/>
                <a:ahLst/>
                <a:cxnLst>
                  <a:cxn ang="0">
                    <a:pos x="123" y="36"/>
                  </a:cxn>
                  <a:cxn ang="0">
                    <a:pos x="114" y="33"/>
                  </a:cxn>
                  <a:cxn ang="0">
                    <a:pos x="114" y="37"/>
                  </a:cxn>
                  <a:cxn ang="0">
                    <a:pos x="67" y="31"/>
                  </a:cxn>
                  <a:cxn ang="0">
                    <a:pos x="56" y="25"/>
                  </a:cxn>
                  <a:cxn ang="0">
                    <a:pos x="32" y="22"/>
                  </a:cxn>
                  <a:cxn ang="0">
                    <a:pos x="14" y="20"/>
                  </a:cxn>
                  <a:cxn ang="0">
                    <a:pos x="0" y="10"/>
                  </a:cxn>
                  <a:cxn ang="0">
                    <a:pos x="11" y="1"/>
                  </a:cxn>
                  <a:cxn ang="0">
                    <a:pos x="14" y="3"/>
                  </a:cxn>
                  <a:cxn ang="0">
                    <a:pos x="22" y="0"/>
                  </a:cxn>
                  <a:cxn ang="0">
                    <a:pos x="55" y="14"/>
                  </a:cxn>
                  <a:cxn ang="0">
                    <a:pos x="68" y="7"/>
                  </a:cxn>
                  <a:cxn ang="0">
                    <a:pos x="88" y="15"/>
                  </a:cxn>
                  <a:cxn ang="0">
                    <a:pos x="101" y="14"/>
                  </a:cxn>
                  <a:cxn ang="0">
                    <a:pos x="105" y="14"/>
                  </a:cxn>
                  <a:cxn ang="0">
                    <a:pos x="89" y="17"/>
                  </a:cxn>
                  <a:cxn ang="0">
                    <a:pos x="107" y="22"/>
                  </a:cxn>
                  <a:cxn ang="0">
                    <a:pos x="111" y="26"/>
                  </a:cxn>
                  <a:cxn ang="0">
                    <a:pos x="121" y="27"/>
                  </a:cxn>
                  <a:cxn ang="0">
                    <a:pos x="128" y="31"/>
                  </a:cxn>
                  <a:cxn ang="0">
                    <a:pos x="123" y="36"/>
                  </a:cxn>
                </a:cxnLst>
                <a:rect l="0" t="0" r="r" b="b"/>
                <a:pathLst>
                  <a:path w="128" h="37">
                    <a:moveTo>
                      <a:pt x="123" y="36"/>
                    </a:moveTo>
                    <a:cubicBezTo>
                      <a:pt x="119" y="36"/>
                      <a:pt x="119" y="33"/>
                      <a:pt x="114" y="33"/>
                    </a:cubicBezTo>
                    <a:cubicBezTo>
                      <a:pt x="113" y="33"/>
                      <a:pt x="114" y="36"/>
                      <a:pt x="114" y="37"/>
                    </a:cubicBezTo>
                    <a:cubicBezTo>
                      <a:pt x="100" y="32"/>
                      <a:pt x="85" y="31"/>
                      <a:pt x="67" y="31"/>
                    </a:cubicBezTo>
                    <a:cubicBezTo>
                      <a:pt x="62" y="31"/>
                      <a:pt x="61" y="25"/>
                      <a:pt x="56" y="25"/>
                    </a:cubicBezTo>
                    <a:cubicBezTo>
                      <a:pt x="48" y="25"/>
                      <a:pt x="41" y="25"/>
                      <a:pt x="32" y="22"/>
                    </a:cubicBezTo>
                    <a:cubicBezTo>
                      <a:pt x="25" y="20"/>
                      <a:pt x="19" y="24"/>
                      <a:pt x="14" y="20"/>
                    </a:cubicBezTo>
                    <a:cubicBezTo>
                      <a:pt x="10" y="15"/>
                      <a:pt x="7" y="10"/>
                      <a:pt x="0" y="10"/>
                    </a:cubicBezTo>
                    <a:cubicBezTo>
                      <a:pt x="0" y="9"/>
                      <a:pt x="8" y="1"/>
                      <a:pt x="11" y="1"/>
                    </a:cubicBezTo>
                    <a:cubicBezTo>
                      <a:pt x="12" y="1"/>
                      <a:pt x="13" y="3"/>
                      <a:pt x="14" y="3"/>
                    </a:cubicBezTo>
                    <a:cubicBezTo>
                      <a:pt x="17" y="3"/>
                      <a:pt x="19" y="0"/>
                      <a:pt x="22" y="0"/>
                    </a:cubicBezTo>
                    <a:cubicBezTo>
                      <a:pt x="35" y="0"/>
                      <a:pt x="41" y="14"/>
                      <a:pt x="55" y="14"/>
                    </a:cubicBezTo>
                    <a:cubicBezTo>
                      <a:pt x="62" y="14"/>
                      <a:pt x="63" y="7"/>
                      <a:pt x="68" y="7"/>
                    </a:cubicBezTo>
                    <a:cubicBezTo>
                      <a:pt x="77" y="7"/>
                      <a:pt x="80" y="15"/>
                      <a:pt x="88" y="15"/>
                    </a:cubicBezTo>
                    <a:cubicBezTo>
                      <a:pt x="101" y="14"/>
                      <a:pt x="101" y="14"/>
                      <a:pt x="101" y="14"/>
                    </a:cubicBezTo>
                    <a:cubicBezTo>
                      <a:pt x="105" y="14"/>
                      <a:pt x="105" y="14"/>
                      <a:pt x="105" y="14"/>
                    </a:cubicBezTo>
                    <a:cubicBezTo>
                      <a:pt x="104" y="16"/>
                      <a:pt x="89" y="17"/>
                      <a:pt x="89" y="17"/>
                    </a:cubicBezTo>
                    <a:cubicBezTo>
                      <a:pt x="93" y="22"/>
                      <a:pt x="99" y="22"/>
                      <a:pt x="107" y="22"/>
                    </a:cubicBezTo>
                    <a:cubicBezTo>
                      <a:pt x="110" y="22"/>
                      <a:pt x="110" y="26"/>
                      <a:pt x="111" y="26"/>
                    </a:cubicBezTo>
                    <a:cubicBezTo>
                      <a:pt x="114" y="30"/>
                      <a:pt x="117" y="26"/>
                      <a:pt x="121" y="27"/>
                    </a:cubicBezTo>
                    <a:cubicBezTo>
                      <a:pt x="125" y="29"/>
                      <a:pt x="125" y="30"/>
                      <a:pt x="128" y="31"/>
                    </a:cubicBezTo>
                    <a:cubicBezTo>
                      <a:pt x="127" y="33"/>
                      <a:pt x="124" y="36"/>
                      <a:pt x="123" y="36"/>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10" name="Freeform 108"/>
              <p:cNvSpPr/>
              <p:nvPr/>
            </p:nvSpPr>
            <p:spPr bwMode="auto">
              <a:xfrm>
                <a:off x="6386513" y="3013075"/>
                <a:ext cx="52388" cy="12700"/>
              </a:xfrm>
              <a:custGeom>
                <a:avLst/>
                <a:gdLst/>
                <a:ahLst/>
                <a:cxnLst>
                  <a:cxn ang="0">
                    <a:pos x="26" y="9"/>
                  </a:cxn>
                  <a:cxn ang="0">
                    <a:pos x="10" y="9"/>
                  </a:cxn>
                  <a:cxn ang="0">
                    <a:pos x="0" y="4"/>
                  </a:cxn>
                  <a:cxn ang="0">
                    <a:pos x="8" y="1"/>
                  </a:cxn>
                  <a:cxn ang="0">
                    <a:pos x="26" y="4"/>
                  </a:cxn>
                  <a:cxn ang="0">
                    <a:pos x="39" y="0"/>
                  </a:cxn>
                  <a:cxn ang="0">
                    <a:pos x="26" y="9"/>
                  </a:cxn>
                </a:cxnLst>
                <a:rect l="0" t="0" r="r" b="b"/>
                <a:pathLst>
                  <a:path w="39" h="9">
                    <a:moveTo>
                      <a:pt x="26" y="9"/>
                    </a:moveTo>
                    <a:cubicBezTo>
                      <a:pt x="20" y="9"/>
                      <a:pt x="13" y="9"/>
                      <a:pt x="10" y="9"/>
                    </a:cubicBezTo>
                    <a:cubicBezTo>
                      <a:pt x="7" y="9"/>
                      <a:pt x="0" y="9"/>
                      <a:pt x="0" y="4"/>
                    </a:cubicBezTo>
                    <a:cubicBezTo>
                      <a:pt x="0" y="1"/>
                      <a:pt x="5" y="1"/>
                      <a:pt x="8" y="1"/>
                    </a:cubicBezTo>
                    <a:cubicBezTo>
                      <a:pt x="16" y="1"/>
                      <a:pt x="19" y="4"/>
                      <a:pt x="26" y="4"/>
                    </a:cubicBezTo>
                    <a:cubicBezTo>
                      <a:pt x="32" y="4"/>
                      <a:pt x="35" y="2"/>
                      <a:pt x="39" y="0"/>
                    </a:cubicBezTo>
                    <a:cubicBezTo>
                      <a:pt x="35" y="6"/>
                      <a:pt x="32" y="7"/>
                      <a:pt x="26" y="9"/>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11" name="Freeform 109"/>
              <p:cNvSpPr/>
              <p:nvPr/>
            </p:nvSpPr>
            <p:spPr bwMode="auto">
              <a:xfrm>
                <a:off x="6335713" y="3016250"/>
                <a:ext cx="36513" cy="12700"/>
              </a:xfrm>
              <a:custGeom>
                <a:avLst/>
                <a:gdLst/>
                <a:ahLst/>
                <a:cxnLst>
                  <a:cxn ang="0">
                    <a:pos x="27" y="6"/>
                  </a:cxn>
                  <a:cxn ang="0">
                    <a:pos x="23" y="6"/>
                  </a:cxn>
                  <a:cxn ang="0">
                    <a:pos x="19" y="5"/>
                  </a:cxn>
                  <a:cxn ang="0">
                    <a:pos x="9" y="9"/>
                  </a:cxn>
                  <a:cxn ang="0">
                    <a:pos x="0" y="6"/>
                  </a:cxn>
                  <a:cxn ang="0">
                    <a:pos x="7" y="1"/>
                  </a:cxn>
                  <a:cxn ang="0">
                    <a:pos x="16" y="3"/>
                  </a:cxn>
                  <a:cxn ang="0">
                    <a:pos x="16" y="0"/>
                  </a:cxn>
                  <a:cxn ang="0">
                    <a:pos x="27" y="0"/>
                  </a:cxn>
                  <a:cxn ang="0">
                    <a:pos x="27" y="6"/>
                  </a:cxn>
                </a:cxnLst>
                <a:rect l="0" t="0" r="r" b="b"/>
                <a:pathLst>
                  <a:path w="27" h="9">
                    <a:moveTo>
                      <a:pt x="27" y="6"/>
                    </a:moveTo>
                    <a:cubicBezTo>
                      <a:pt x="23" y="6"/>
                      <a:pt x="23" y="6"/>
                      <a:pt x="23" y="6"/>
                    </a:cubicBezTo>
                    <a:cubicBezTo>
                      <a:pt x="19" y="5"/>
                      <a:pt x="19" y="5"/>
                      <a:pt x="19" y="5"/>
                    </a:cubicBezTo>
                    <a:cubicBezTo>
                      <a:pt x="15" y="6"/>
                      <a:pt x="13" y="9"/>
                      <a:pt x="9" y="9"/>
                    </a:cubicBezTo>
                    <a:cubicBezTo>
                      <a:pt x="5" y="9"/>
                      <a:pt x="0" y="8"/>
                      <a:pt x="0" y="6"/>
                    </a:cubicBezTo>
                    <a:cubicBezTo>
                      <a:pt x="0" y="1"/>
                      <a:pt x="3" y="1"/>
                      <a:pt x="7" y="1"/>
                    </a:cubicBezTo>
                    <a:cubicBezTo>
                      <a:pt x="11" y="1"/>
                      <a:pt x="13" y="2"/>
                      <a:pt x="16" y="3"/>
                    </a:cubicBezTo>
                    <a:cubicBezTo>
                      <a:pt x="16" y="2"/>
                      <a:pt x="16" y="1"/>
                      <a:pt x="16" y="0"/>
                    </a:cubicBezTo>
                    <a:cubicBezTo>
                      <a:pt x="27" y="0"/>
                      <a:pt x="27" y="0"/>
                      <a:pt x="27" y="0"/>
                    </a:cubicBezTo>
                    <a:cubicBezTo>
                      <a:pt x="27" y="3"/>
                      <a:pt x="26" y="5"/>
                      <a:pt x="27" y="6"/>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12" name="Freeform 110"/>
              <p:cNvSpPr/>
              <p:nvPr/>
            </p:nvSpPr>
            <p:spPr bwMode="auto">
              <a:xfrm>
                <a:off x="6373813" y="3030538"/>
                <a:ext cx="26988" cy="19050"/>
              </a:xfrm>
              <a:custGeom>
                <a:avLst/>
                <a:gdLst/>
                <a:ahLst/>
                <a:cxnLst>
                  <a:cxn ang="0">
                    <a:pos x="15" y="14"/>
                  </a:cxn>
                  <a:cxn ang="0">
                    <a:pos x="12" y="9"/>
                  </a:cxn>
                  <a:cxn ang="0">
                    <a:pos x="0" y="4"/>
                  </a:cxn>
                  <a:cxn ang="0">
                    <a:pos x="9" y="1"/>
                  </a:cxn>
                  <a:cxn ang="0">
                    <a:pos x="13" y="1"/>
                  </a:cxn>
                  <a:cxn ang="0">
                    <a:pos x="20" y="11"/>
                  </a:cxn>
                  <a:cxn ang="0">
                    <a:pos x="16" y="14"/>
                  </a:cxn>
                  <a:cxn ang="0">
                    <a:pos x="15" y="14"/>
                  </a:cxn>
                </a:cxnLst>
                <a:rect l="0" t="0" r="r" b="b"/>
                <a:pathLst>
                  <a:path w="20" h="14">
                    <a:moveTo>
                      <a:pt x="15" y="14"/>
                    </a:moveTo>
                    <a:cubicBezTo>
                      <a:pt x="12" y="14"/>
                      <a:pt x="12" y="10"/>
                      <a:pt x="12" y="9"/>
                    </a:cubicBezTo>
                    <a:cubicBezTo>
                      <a:pt x="8" y="9"/>
                      <a:pt x="0" y="8"/>
                      <a:pt x="0" y="4"/>
                    </a:cubicBezTo>
                    <a:cubicBezTo>
                      <a:pt x="0" y="0"/>
                      <a:pt x="6" y="1"/>
                      <a:pt x="9" y="1"/>
                    </a:cubicBezTo>
                    <a:cubicBezTo>
                      <a:pt x="10" y="1"/>
                      <a:pt x="12" y="1"/>
                      <a:pt x="13" y="1"/>
                    </a:cubicBezTo>
                    <a:cubicBezTo>
                      <a:pt x="13" y="7"/>
                      <a:pt x="20" y="6"/>
                      <a:pt x="20" y="11"/>
                    </a:cubicBezTo>
                    <a:cubicBezTo>
                      <a:pt x="20" y="13"/>
                      <a:pt x="18" y="14"/>
                      <a:pt x="16" y="14"/>
                    </a:cubicBezTo>
                    <a:cubicBezTo>
                      <a:pt x="16" y="14"/>
                      <a:pt x="15" y="14"/>
                      <a:pt x="15" y="14"/>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13" name="Freeform 111"/>
              <p:cNvSpPr/>
              <p:nvPr/>
            </p:nvSpPr>
            <p:spPr bwMode="auto">
              <a:xfrm>
                <a:off x="6323013" y="3014663"/>
                <a:ext cx="11113" cy="11113"/>
              </a:xfrm>
              <a:custGeom>
                <a:avLst/>
                <a:gdLst/>
                <a:ahLst/>
                <a:cxnLst>
                  <a:cxn ang="0">
                    <a:pos x="0" y="0"/>
                  </a:cxn>
                  <a:cxn ang="0">
                    <a:pos x="4" y="0"/>
                  </a:cxn>
                  <a:cxn ang="0">
                    <a:pos x="8" y="3"/>
                  </a:cxn>
                  <a:cxn ang="0">
                    <a:pos x="3" y="8"/>
                  </a:cxn>
                  <a:cxn ang="0">
                    <a:pos x="0" y="5"/>
                  </a:cxn>
                  <a:cxn ang="0">
                    <a:pos x="0" y="0"/>
                  </a:cxn>
                </a:cxnLst>
                <a:rect l="0" t="0" r="r" b="b"/>
                <a:pathLst>
                  <a:path w="8" h="8">
                    <a:moveTo>
                      <a:pt x="0" y="0"/>
                    </a:moveTo>
                    <a:cubicBezTo>
                      <a:pt x="1" y="0"/>
                      <a:pt x="2" y="0"/>
                      <a:pt x="4" y="0"/>
                    </a:cubicBezTo>
                    <a:cubicBezTo>
                      <a:pt x="6" y="0"/>
                      <a:pt x="6" y="2"/>
                      <a:pt x="8" y="3"/>
                    </a:cubicBezTo>
                    <a:cubicBezTo>
                      <a:pt x="7" y="6"/>
                      <a:pt x="5" y="8"/>
                      <a:pt x="3" y="8"/>
                    </a:cubicBezTo>
                    <a:cubicBezTo>
                      <a:pt x="2" y="8"/>
                      <a:pt x="0" y="6"/>
                      <a:pt x="0" y="5"/>
                    </a:cubicBezTo>
                    <a:cubicBezTo>
                      <a:pt x="0" y="3"/>
                      <a:pt x="0" y="2"/>
                      <a:pt x="0"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14" name="Freeform 112"/>
              <p:cNvSpPr/>
              <p:nvPr/>
            </p:nvSpPr>
            <p:spPr bwMode="auto">
              <a:xfrm>
                <a:off x="6448425" y="3016250"/>
                <a:ext cx="58738" cy="34925"/>
              </a:xfrm>
              <a:custGeom>
                <a:avLst/>
                <a:gdLst/>
                <a:ahLst/>
                <a:cxnLst>
                  <a:cxn ang="0">
                    <a:pos x="19" y="13"/>
                  </a:cxn>
                  <a:cxn ang="0">
                    <a:pos x="17" y="19"/>
                  </a:cxn>
                  <a:cxn ang="0">
                    <a:pos x="3" y="26"/>
                  </a:cxn>
                  <a:cxn ang="0">
                    <a:pos x="0" y="22"/>
                  </a:cxn>
                  <a:cxn ang="0">
                    <a:pos x="15" y="10"/>
                  </a:cxn>
                  <a:cxn ang="0">
                    <a:pos x="17" y="6"/>
                  </a:cxn>
                  <a:cxn ang="0">
                    <a:pos x="45" y="3"/>
                  </a:cxn>
                  <a:cxn ang="0">
                    <a:pos x="19" y="13"/>
                  </a:cxn>
                </a:cxnLst>
                <a:rect l="0" t="0" r="r" b="b"/>
                <a:pathLst>
                  <a:path w="45" h="26">
                    <a:moveTo>
                      <a:pt x="19" y="13"/>
                    </a:moveTo>
                    <a:cubicBezTo>
                      <a:pt x="16" y="13"/>
                      <a:pt x="19" y="17"/>
                      <a:pt x="17" y="19"/>
                    </a:cubicBezTo>
                    <a:cubicBezTo>
                      <a:pt x="15" y="21"/>
                      <a:pt x="8" y="26"/>
                      <a:pt x="3" y="26"/>
                    </a:cubicBezTo>
                    <a:cubicBezTo>
                      <a:pt x="1" y="26"/>
                      <a:pt x="0" y="24"/>
                      <a:pt x="0" y="22"/>
                    </a:cubicBezTo>
                    <a:cubicBezTo>
                      <a:pt x="0" y="12"/>
                      <a:pt x="8" y="12"/>
                      <a:pt x="15" y="10"/>
                    </a:cubicBezTo>
                    <a:cubicBezTo>
                      <a:pt x="16" y="10"/>
                      <a:pt x="16" y="7"/>
                      <a:pt x="17" y="6"/>
                    </a:cubicBezTo>
                    <a:cubicBezTo>
                      <a:pt x="21" y="2"/>
                      <a:pt x="41" y="0"/>
                      <a:pt x="45" y="3"/>
                    </a:cubicBezTo>
                    <a:cubicBezTo>
                      <a:pt x="40" y="9"/>
                      <a:pt x="26" y="13"/>
                      <a:pt x="19" y="13"/>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15" name="Freeform 113"/>
              <p:cNvSpPr/>
              <p:nvPr/>
            </p:nvSpPr>
            <p:spPr bwMode="auto">
              <a:xfrm>
                <a:off x="6489700" y="2922588"/>
                <a:ext cx="17463" cy="19050"/>
              </a:xfrm>
              <a:custGeom>
                <a:avLst/>
                <a:gdLst/>
                <a:ahLst/>
                <a:cxnLst>
                  <a:cxn ang="0">
                    <a:pos x="13" y="8"/>
                  </a:cxn>
                  <a:cxn ang="0">
                    <a:pos x="8" y="14"/>
                  </a:cxn>
                  <a:cxn ang="0">
                    <a:pos x="0" y="5"/>
                  </a:cxn>
                  <a:cxn ang="0">
                    <a:pos x="13" y="8"/>
                  </a:cxn>
                </a:cxnLst>
                <a:rect l="0" t="0" r="r" b="b"/>
                <a:pathLst>
                  <a:path w="13" h="14">
                    <a:moveTo>
                      <a:pt x="13" y="8"/>
                    </a:moveTo>
                    <a:cubicBezTo>
                      <a:pt x="13" y="9"/>
                      <a:pt x="10" y="14"/>
                      <a:pt x="8" y="14"/>
                    </a:cubicBezTo>
                    <a:cubicBezTo>
                      <a:pt x="6" y="14"/>
                      <a:pt x="0" y="9"/>
                      <a:pt x="0" y="5"/>
                    </a:cubicBezTo>
                    <a:cubicBezTo>
                      <a:pt x="0" y="0"/>
                      <a:pt x="13" y="4"/>
                      <a:pt x="13" y="8"/>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16" name="Freeform 114"/>
              <p:cNvSpPr/>
              <p:nvPr/>
            </p:nvSpPr>
            <p:spPr bwMode="auto">
              <a:xfrm>
                <a:off x="6519863" y="2924175"/>
                <a:ext cx="47625" cy="14288"/>
              </a:xfrm>
              <a:custGeom>
                <a:avLst/>
                <a:gdLst/>
                <a:ahLst/>
                <a:cxnLst>
                  <a:cxn ang="0">
                    <a:pos x="31" y="2"/>
                  </a:cxn>
                  <a:cxn ang="0">
                    <a:pos x="36" y="10"/>
                  </a:cxn>
                  <a:cxn ang="0">
                    <a:pos x="34" y="10"/>
                  </a:cxn>
                  <a:cxn ang="0">
                    <a:pos x="18" y="6"/>
                  </a:cxn>
                  <a:cxn ang="0">
                    <a:pos x="8" y="6"/>
                  </a:cxn>
                  <a:cxn ang="0">
                    <a:pos x="0" y="4"/>
                  </a:cxn>
                  <a:cxn ang="0">
                    <a:pos x="3" y="0"/>
                  </a:cxn>
                  <a:cxn ang="0">
                    <a:pos x="23" y="0"/>
                  </a:cxn>
                  <a:cxn ang="0">
                    <a:pos x="30" y="2"/>
                  </a:cxn>
                  <a:cxn ang="0">
                    <a:pos x="31" y="2"/>
                  </a:cxn>
                </a:cxnLst>
                <a:rect l="0" t="0" r="r" b="b"/>
                <a:pathLst>
                  <a:path w="36" h="10">
                    <a:moveTo>
                      <a:pt x="31" y="2"/>
                    </a:moveTo>
                    <a:cubicBezTo>
                      <a:pt x="32" y="5"/>
                      <a:pt x="36" y="6"/>
                      <a:pt x="36" y="10"/>
                    </a:cubicBezTo>
                    <a:cubicBezTo>
                      <a:pt x="36" y="10"/>
                      <a:pt x="35" y="10"/>
                      <a:pt x="34" y="10"/>
                    </a:cubicBezTo>
                    <a:cubicBezTo>
                      <a:pt x="28" y="10"/>
                      <a:pt x="25" y="6"/>
                      <a:pt x="18" y="6"/>
                    </a:cubicBezTo>
                    <a:cubicBezTo>
                      <a:pt x="14" y="6"/>
                      <a:pt x="12" y="6"/>
                      <a:pt x="8" y="6"/>
                    </a:cubicBezTo>
                    <a:cubicBezTo>
                      <a:pt x="6" y="6"/>
                      <a:pt x="0" y="4"/>
                      <a:pt x="0" y="4"/>
                    </a:cubicBezTo>
                    <a:cubicBezTo>
                      <a:pt x="0" y="2"/>
                      <a:pt x="3" y="1"/>
                      <a:pt x="3" y="0"/>
                    </a:cubicBezTo>
                    <a:cubicBezTo>
                      <a:pt x="23" y="0"/>
                      <a:pt x="23" y="0"/>
                      <a:pt x="23" y="0"/>
                    </a:cubicBezTo>
                    <a:cubicBezTo>
                      <a:pt x="24" y="3"/>
                      <a:pt x="27" y="2"/>
                      <a:pt x="30" y="2"/>
                    </a:cubicBezTo>
                    <a:lnTo>
                      <a:pt x="31" y="2"/>
                    </a:lnTo>
                    <a:close/>
                  </a:path>
                </a:pathLst>
              </a:custGeom>
              <a:grpFill/>
              <a:ln w="9525">
                <a:noFill/>
                <a:round/>
              </a:ln>
            </p:spPr>
            <p:txBody>
              <a:bodyPr vert="horz" wrap="square" lIns="121920" tIns="60960" rIns="121920" bIns="60960" numCol="1" anchor="t" anchorCtr="0" compatLnSpc="1"/>
              <a:lstStyle/>
              <a:p>
                <a:endParaRPr lang="en-US" sz="3555"/>
              </a:p>
            </p:txBody>
          </p:sp>
          <p:sp>
            <p:nvSpPr>
              <p:cNvPr id="117" name="Freeform 115"/>
              <p:cNvSpPr/>
              <p:nvPr/>
            </p:nvSpPr>
            <p:spPr bwMode="auto">
              <a:xfrm>
                <a:off x="6513513" y="2836863"/>
                <a:ext cx="19050" cy="46038"/>
              </a:xfrm>
              <a:custGeom>
                <a:avLst/>
                <a:gdLst/>
                <a:ahLst/>
                <a:cxnLst>
                  <a:cxn ang="0">
                    <a:pos x="4" y="28"/>
                  </a:cxn>
                  <a:cxn ang="0">
                    <a:pos x="4" y="25"/>
                  </a:cxn>
                  <a:cxn ang="0">
                    <a:pos x="14" y="24"/>
                  </a:cxn>
                  <a:cxn ang="0">
                    <a:pos x="11" y="17"/>
                  </a:cxn>
                  <a:cxn ang="0">
                    <a:pos x="15" y="12"/>
                  </a:cxn>
                  <a:cxn ang="0">
                    <a:pos x="4" y="0"/>
                  </a:cxn>
                  <a:cxn ang="0">
                    <a:pos x="0" y="9"/>
                  </a:cxn>
                  <a:cxn ang="0">
                    <a:pos x="3" y="21"/>
                  </a:cxn>
                  <a:cxn ang="0">
                    <a:pos x="3" y="27"/>
                  </a:cxn>
                  <a:cxn ang="0">
                    <a:pos x="9" y="35"/>
                  </a:cxn>
                  <a:cxn ang="0">
                    <a:pos x="4" y="28"/>
                  </a:cxn>
                </a:cxnLst>
                <a:rect l="0" t="0" r="r" b="b"/>
                <a:pathLst>
                  <a:path w="15" h="35">
                    <a:moveTo>
                      <a:pt x="4" y="28"/>
                    </a:moveTo>
                    <a:cubicBezTo>
                      <a:pt x="4" y="25"/>
                      <a:pt x="4" y="25"/>
                      <a:pt x="4" y="25"/>
                    </a:cubicBezTo>
                    <a:cubicBezTo>
                      <a:pt x="8" y="25"/>
                      <a:pt x="12" y="24"/>
                      <a:pt x="14" y="24"/>
                    </a:cubicBezTo>
                    <a:cubicBezTo>
                      <a:pt x="14" y="20"/>
                      <a:pt x="11" y="20"/>
                      <a:pt x="11" y="17"/>
                    </a:cubicBezTo>
                    <a:cubicBezTo>
                      <a:pt x="11" y="15"/>
                      <a:pt x="15" y="14"/>
                      <a:pt x="15" y="12"/>
                    </a:cubicBezTo>
                    <a:cubicBezTo>
                      <a:pt x="8" y="10"/>
                      <a:pt x="4" y="6"/>
                      <a:pt x="4" y="0"/>
                    </a:cubicBezTo>
                    <a:cubicBezTo>
                      <a:pt x="0" y="2"/>
                      <a:pt x="0" y="5"/>
                      <a:pt x="0" y="9"/>
                    </a:cubicBezTo>
                    <a:cubicBezTo>
                      <a:pt x="0" y="15"/>
                      <a:pt x="3" y="16"/>
                      <a:pt x="3" y="21"/>
                    </a:cubicBezTo>
                    <a:cubicBezTo>
                      <a:pt x="3" y="26"/>
                      <a:pt x="3" y="24"/>
                      <a:pt x="3" y="27"/>
                    </a:cubicBezTo>
                    <a:cubicBezTo>
                      <a:pt x="3" y="30"/>
                      <a:pt x="4" y="35"/>
                      <a:pt x="9" y="35"/>
                    </a:cubicBezTo>
                    <a:cubicBezTo>
                      <a:pt x="7" y="32"/>
                      <a:pt x="6" y="31"/>
                      <a:pt x="4" y="28"/>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18" name="Freeform 119"/>
              <p:cNvSpPr/>
              <p:nvPr/>
            </p:nvSpPr>
            <p:spPr bwMode="auto">
              <a:xfrm>
                <a:off x="6424613" y="2709863"/>
                <a:ext cx="76200" cy="71438"/>
              </a:xfrm>
              <a:custGeom>
                <a:avLst/>
                <a:gdLst/>
                <a:ahLst/>
                <a:cxnLst>
                  <a:cxn ang="0">
                    <a:pos x="48" y="38"/>
                  </a:cxn>
                  <a:cxn ang="0">
                    <a:pos x="46" y="35"/>
                  </a:cxn>
                  <a:cxn ang="0">
                    <a:pos x="42" y="40"/>
                  </a:cxn>
                  <a:cxn ang="0">
                    <a:pos x="47" y="48"/>
                  </a:cxn>
                  <a:cxn ang="0">
                    <a:pos x="42" y="53"/>
                  </a:cxn>
                  <a:cxn ang="0">
                    <a:pos x="40" y="50"/>
                  </a:cxn>
                  <a:cxn ang="0">
                    <a:pos x="36" y="51"/>
                  </a:cxn>
                  <a:cxn ang="0">
                    <a:pos x="26" y="37"/>
                  </a:cxn>
                  <a:cxn ang="0">
                    <a:pos x="28" y="32"/>
                  </a:cxn>
                  <a:cxn ang="0">
                    <a:pos x="27" y="29"/>
                  </a:cxn>
                  <a:cxn ang="0">
                    <a:pos x="21" y="28"/>
                  </a:cxn>
                  <a:cxn ang="0">
                    <a:pos x="21" y="32"/>
                  </a:cxn>
                  <a:cxn ang="0">
                    <a:pos x="17" y="30"/>
                  </a:cxn>
                  <a:cxn ang="0">
                    <a:pos x="16" y="32"/>
                  </a:cxn>
                  <a:cxn ang="0">
                    <a:pos x="12" y="28"/>
                  </a:cxn>
                  <a:cxn ang="0">
                    <a:pos x="4" y="45"/>
                  </a:cxn>
                  <a:cxn ang="0">
                    <a:pos x="4" y="36"/>
                  </a:cxn>
                  <a:cxn ang="0">
                    <a:pos x="2" y="32"/>
                  </a:cxn>
                  <a:cxn ang="0">
                    <a:pos x="5" y="22"/>
                  </a:cxn>
                  <a:cxn ang="0">
                    <a:pos x="19" y="14"/>
                  </a:cxn>
                  <a:cxn ang="0">
                    <a:pos x="26" y="20"/>
                  </a:cxn>
                  <a:cxn ang="0">
                    <a:pos x="28" y="20"/>
                  </a:cxn>
                  <a:cxn ang="0">
                    <a:pos x="32" y="15"/>
                  </a:cxn>
                  <a:cxn ang="0">
                    <a:pos x="41" y="9"/>
                  </a:cxn>
                  <a:cxn ang="0">
                    <a:pos x="42" y="0"/>
                  </a:cxn>
                  <a:cxn ang="0">
                    <a:pos x="48" y="4"/>
                  </a:cxn>
                  <a:cxn ang="0">
                    <a:pos x="58" y="33"/>
                  </a:cxn>
                  <a:cxn ang="0">
                    <a:pos x="53" y="46"/>
                  </a:cxn>
                  <a:cxn ang="0">
                    <a:pos x="48" y="36"/>
                  </a:cxn>
                  <a:cxn ang="0">
                    <a:pos x="48" y="38"/>
                  </a:cxn>
                </a:cxnLst>
                <a:rect l="0" t="0" r="r" b="b"/>
                <a:pathLst>
                  <a:path w="58" h="53">
                    <a:moveTo>
                      <a:pt x="48" y="38"/>
                    </a:moveTo>
                    <a:cubicBezTo>
                      <a:pt x="48" y="37"/>
                      <a:pt x="47" y="36"/>
                      <a:pt x="46" y="35"/>
                    </a:cubicBezTo>
                    <a:cubicBezTo>
                      <a:pt x="44" y="37"/>
                      <a:pt x="42" y="38"/>
                      <a:pt x="42" y="40"/>
                    </a:cubicBezTo>
                    <a:cubicBezTo>
                      <a:pt x="42" y="43"/>
                      <a:pt x="47" y="44"/>
                      <a:pt x="47" y="48"/>
                    </a:cubicBezTo>
                    <a:cubicBezTo>
                      <a:pt x="47" y="51"/>
                      <a:pt x="45" y="53"/>
                      <a:pt x="42" y="53"/>
                    </a:cubicBezTo>
                    <a:cubicBezTo>
                      <a:pt x="41" y="53"/>
                      <a:pt x="40" y="51"/>
                      <a:pt x="40" y="50"/>
                    </a:cubicBezTo>
                    <a:cubicBezTo>
                      <a:pt x="39" y="51"/>
                      <a:pt x="37" y="51"/>
                      <a:pt x="36" y="51"/>
                    </a:cubicBezTo>
                    <a:cubicBezTo>
                      <a:pt x="31" y="51"/>
                      <a:pt x="26" y="44"/>
                      <a:pt x="26" y="37"/>
                    </a:cubicBezTo>
                    <a:cubicBezTo>
                      <a:pt x="26" y="34"/>
                      <a:pt x="27" y="33"/>
                      <a:pt x="28" y="32"/>
                    </a:cubicBezTo>
                    <a:cubicBezTo>
                      <a:pt x="28" y="31"/>
                      <a:pt x="27" y="30"/>
                      <a:pt x="27" y="29"/>
                    </a:cubicBezTo>
                    <a:cubicBezTo>
                      <a:pt x="21" y="28"/>
                      <a:pt x="21" y="28"/>
                      <a:pt x="21" y="28"/>
                    </a:cubicBezTo>
                    <a:cubicBezTo>
                      <a:pt x="21" y="30"/>
                      <a:pt x="20" y="31"/>
                      <a:pt x="21" y="32"/>
                    </a:cubicBezTo>
                    <a:cubicBezTo>
                      <a:pt x="18" y="32"/>
                      <a:pt x="18" y="31"/>
                      <a:pt x="17" y="30"/>
                    </a:cubicBezTo>
                    <a:cubicBezTo>
                      <a:pt x="17" y="30"/>
                      <a:pt x="16" y="31"/>
                      <a:pt x="16" y="32"/>
                    </a:cubicBezTo>
                    <a:cubicBezTo>
                      <a:pt x="14" y="31"/>
                      <a:pt x="12" y="28"/>
                      <a:pt x="12" y="28"/>
                    </a:cubicBezTo>
                    <a:cubicBezTo>
                      <a:pt x="8" y="32"/>
                      <a:pt x="8" y="45"/>
                      <a:pt x="4" y="45"/>
                    </a:cubicBezTo>
                    <a:cubicBezTo>
                      <a:pt x="0" y="45"/>
                      <a:pt x="4" y="37"/>
                      <a:pt x="4" y="36"/>
                    </a:cubicBezTo>
                    <a:cubicBezTo>
                      <a:pt x="4" y="35"/>
                      <a:pt x="2" y="33"/>
                      <a:pt x="2" y="32"/>
                    </a:cubicBezTo>
                    <a:cubicBezTo>
                      <a:pt x="2" y="28"/>
                      <a:pt x="4" y="26"/>
                      <a:pt x="5" y="22"/>
                    </a:cubicBezTo>
                    <a:cubicBezTo>
                      <a:pt x="13" y="22"/>
                      <a:pt x="11" y="14"/>
                      <a:pt x="19" y="14"/>
                    </a:cubicBezTo>
                    <a:cubicBezTo>
                      <a:pt x="24" y="14"/>
                      <a:pt x="23" y="20"/>
                      <a:pt x="26" y="20"/>
                    </a:cubicBezTo>
                    <a:cubicBezTo>
                      <a:pt x="27" y="20"/>
                      <a:pt x="27" y="20"/>
                      <a:pt x="28" y="20"/>
                    </a:cubicBezTo>
                    <a:cubicBezTo>
                      <a:pt x="28" y="18"/>
                      <a:pt x="30" y="16"/>
                      <a:pt x="32" y="15"/>
                    </a:cubicBezTo>
                    <a:cubicBezTo>
                      <a:pt x="32" y="10"/>
                      <a:pt x="39" y="12"/>
                      <a:pt x="41" y="9"/>
                    </a:cubicBezTo>
                    <a:cubicBezTo>
                      <a:pt x="42" y="7"/>
                      <a:pt x="42" y="1"/>
                      <a:pt x="42" y="0"/>
                    </a:cubicBezTo>
                    <a:cubicBezTo>
                      <a:pt x="45" y="0"/>
                      <a:pt x="47" y="2"/>
                      <a:pt x="48" y="4"/>
                    </a:cubicBezTo>
                    <a:cubicBezTo>
                      <a:pt x="51" y="7"/>
                      <a:pt x="58" y="30"/>
                      <a:pt x="58" y="33"/>
                    </a:cubicBezTo>
                    <a:cubicBezTo>
                      <a:pt x="58" y="37"/>
                      <a:pt x="53" y="39"/>
                      <a:pt x="53" y="46"/>
                    </a:cubicBezTo>
                    <a:cubicBezTo>
                      <a:pt x="51" y="46"/>
                      <a:pt x="48" y="37"/>
                      <a:pt x="48" y="36"/>
                    </a:cubicBezTo>
                    <a:lnTo>
                      <a:pt x="48" y="38"/>
                    </a:lnTo>
                    <a:close/>
                  </a:path>
                </a:pathLst>
              </a:custGeom>
              <a:grpFill/>
              <a:ln w="9525">
                <a:noFill/>
                <a:round/>
              </a:ln>
            </p:spPr>
            <p:txBody>
              <a:bodyPr vert="horz" wrap="square" lIns="121920" tIns="60960" rIns="121920" bIns="60960" numCol="1" anchor="t" anchorCtr="0" compatLnSpc="1"/>
              <a:lstStyle/>
              <a:p>
                <a:endParaRPr lang="en-US" sz="3555"/>
              </a:p>
            </p:txBody>
          </p:sp>
          <p:sp>
            <p:nvSpPr>
              <p:cNvPr id="119" name="Freeform 120"/>
              <p:cNvSpPr/>
              <p:nvPr/>
            </p:nvSpPr>
            <p:spPr bwMode="auto">
              <a:xfrm>
                <a:off x="6354763" y="2690813"/>
                <a:ext cx="36513" cy="39688"/>
              </a:xfrm>
              <a:custGeom>
                <a:avLst/>
                <a:gdLst/>
                <a:ahLst/>
                <a:cxnLst>
                  <a:cxn ang="0">
                    <a:pos x="3" y="29"/>
                  </a:cxn>
                  <a:cxn ang="0">
                    <a:pos x="0" y="29"/>
                  </a:cxn>
                  <a:cxn ang="0">
                    <a:pos x="22" y="5"/>
                  </a:cxn>
                  <a:cxn ang="0">
                    <a:pos x="25" y="0"/>
                  </a:cxn>
                  <a:cxn ang="0">
                    <a:pos x="28" y="6"/>
                  </a:cxn>
                  <a:cxn ang="0">
                    <a:pos x="24" y="9"/>
                  </a:cxn>
                  <a:cxn ang="0">
                    <a:pos x="17" y="13"/>
                  </a:cxn>
                  <a:cxn ang="0">
                    <a:pos x="3" y="29"/>
                  </a:cxn>
                </a:cxnLst>
                <a:rect l="0" t="0" r="r" b="b"/>
                <a:pathLst>
                  <a:path w="28" h="29">
                    <a:moveTo>
                      <a:pt x="3" y="29"/>
                    </a:moveTo>
                    <a:cubicBezTo>
                      <a:pt x="0" y="29"/>
                      <a:pt x="0" y="29"/>
                      <a:pt x="0" y="29"/>
                    </a:cubicBezTo>
                    <a:cubicBezTo>
                      <a:pt x="4" y="18"/>
                      <a:pt x="18" y="13"/>
                      <a:pt x="22" y="5"/>
                    </a:cubicBezTo>
                    <a:cubicBezTo>
                      <a:pt x="23" y="3"/>
                      <a:pt x="23" y="1"/>
                      <a:pt x="25" y="0"/>
                    </a:cubicBezTo>
                    <a:cubicBezTo>
                      <a:pt x="24" y="4"/>
                      <a:pt x="26" y="5"/>
                      <a:pt x="28" y="6"/>
                    </a:cubicBezTo>
                    <a:cubicBezTo>
                      <a:pt x="26" y="8"/>
                      <a:pt x="26" y="9"/>
                      <a:pt x="24" y="9"/>
                    </a:cubicBezTo>
                    <a:cubicBezTo>
                      <a:pt x="23" y="12"/>
                      <a:pt x="20" y="13"/>
                      <a:pt x="17" y="13"/>
                    </a:cubicBezTo>
                    <a:cubicBezTo>
                      <a:pt x="15" y="22"/>
                      <a:pt x="8" y="26"/>
                      <a:pt x="3" y="29"/>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20" name="Freeform 121"/>
              <p:cNvSpPr/>
              <p:nvPr/>
            </p:nvSpPr>
            <p:spPr bwMode="auto">
              <a:xfrm>
                <a:off x="6383338" y="2563813"/>
                <a:ext cx="71438" cy="101600"/>
              </a:xfrm>
              <a:custGeom>
                <a:avLst/>
                <a:gdLst/>
                <a:ahLst/>
                <a:cxnLst>
                  <a:cxn ang="0">
                    <a:pos x="4" y="31"/>
                  </a:cxn>
                  <a:cxn ang="0">
                    <a:pos x="6" y="20"/>
                  </a:cxn>
                  <a:cxn ang="0">
                    <a:pos x="5" y="7"/>
                  </a:cxn>
                  <a:cxn ang="0">
                    <a:pos x="9" y="0"/>
                  </a:cxn>
                  <a:cxn ang="0">
                    <a:pos x="16" y="7"/>
                  </a:cxn>
                  <a:cxn ang="0">
                    <a:pos x="21" y="3"/>
                  </a:cxn>
                  <a:cxn ang="0">
                    <a:pos x="22" y="5"/>
                  </a:cxn>
                  <a:cxn ang="0">
                    <a:pos x="23" y="8"/>
                  </a:cxn>
                  <a:cxn ang="0">
                    <a:pos x="28" y="25"/>
                  </a:cxn>
                  <a:cxn ang="0">
                    <a:pos x="20" y="42"/>
                  </a:cxn>
                  <a:cxn ang="0">
                    <a:pos x="30" y="59"/>
                  </a:cxn>
                  <a:cxn ang="0">
                    <a:pos x="30" y="58"/>
                  </a:cxn>
                  <a:cxn ang="0">
                    <a:pos x="34" y="55"/>
                  </a:cxn>
                  <a:cxn ang="0">
                    <a:pos x="43" y="64"/>
                  </a:cxn>
                  <a:cxn ang="0">
                    <a:pos x="46" y="61"/>
                  </a:cxn>
                  <a:cxn ang="0">
                    <a:pos x="49" y="62"/>
                  </a:cxn>
                  <a:cxn ang="0">
                    <a:pos x="46" y="66"/>
                  </a:cxn>
                  <a:cxn ang="0">
                    <a:pos x="49" y="66"/>
                  </a:cxn>
                  <a:cxn ang="0">
                    <a:pos x="54" y="71"/>
                  </a:cxn>
                  <a:cxn ang="0">
                    <a:pos x="54" y="74"/>
                  </a:cxn>
                  <a:cxn ang="0">
                    <a:pos x="53" y="76"/>
                  </a:cxn>
                  <a:cxn ang="0">
                    <a:pos x="51" y="73"/>
                  </a:cxn>
                  <a:cxn ang="0">
                    <a:pos x="36" y="61"/>
                  </a:cxn>
                  <a:cxn ang="0">
                    <a:pos x="37" y="69"/>
                  </a:cxn>
                  <a:cxn ang="0">
                    <a:pos x="25" y="60"/>
                  </a:cxn>
                  <a:cxn ang="0">
                    <a:pos x="19" y="62"/>
                  </a:cxn>
                  <a:cxn ang="0">
                    <a:pos x="13" y="57"/>
                  </a:cxn>
                  <a:cxn ang="0">
                    <a:pos x="15" y="53"/>
                  </a:cxn>
                  <a:cxn ang="0">
                    <a:pos x="15" y="49"/>
                  </a:cxn>
                  <a:cxn ang="0">
                    <a:pos x="13" y="49"/>
                  </a:cxn>
                  <a:cxn ang="0">
                    <a:pos x="10" y="51"/>
                  </a:cxn>
                  <a:cxn ang="0">
                    <a:pos x="1" y="44"/>
                  </a:cxn>
                  <a:cxn ang="0">
                    <a:pos x="4" y="31"/>
                  </a:cxn>
                </a:cxnLst>
                <a:rect l="0" t="0" r="r" b="b"/>
                <a:pathLst>
                  <a:path w="54" h="76">
                    <a:moveTo>
                      <a:pt x="4" y="31"/>
                    </a:moveTo>
                    <a:cubicBezTo>
                      <a:pt x="6" y="28"/>
                      <a:pt x="6" y="23"/>
                      <a:pt x="6" y="20"/>
                    </a:cubicBezTo>
                    <a:cubicBezTo>
                      <a:pt x="7" y="15"/>
                      <a:pt x="5" y="12"/>
                      <a:pt x="5" y="7"/>
                    </a:cubicBezTo>
                    <a:cubicBezTo>
                      <a:pt x="5" y="3"/>
                      <a:pt x="6" y="0"/>
                      <a:pt x="9" y="0"/>
                    </a:cubicBezTo>
                    <a:cubicBezTo>
                      <a:pt x="13" y="0"/>
                      <a:pt x="12" y="7"/>
                      <a:pt x="16" y="7"/>
                    </a:cubicBezTo>
                    <a:cubicBezTo>
                      <a:pt x="18" y="7"/>
                      <a:pt x="20" y="4"/>
                      <a:pt x="21" y="3"/>
                    </a:cubicBezTo>
                    <a:cubicBezTo>
                      <a:pt x="21" y="3"/>
                      <a:pt x="22" y="4"/>
                      <a:pt x="22" y="5"/>
                    </a:cubicBezTo>
                    <a:cubicBezTo>
                      <a:pt x="22" y="6"/>
                      <a:pt x="23" y="7"/>
                      <a:pt x="23" y="8"/>
                    </a:cubicBezTo>
                    <a:cubicBezTo>
                      <a:pt x="23" y="13"/>
                      <a:pt x="28" y="18"/>
                      <a:pt x="28" y="25"/>
                    </a:cubicBezTo>
                    <a:cubicBezTo>
                      <a:pt x="28" y="33"/>
                      <a:pt x="20" y="34"/>
                      <a:pt x="20" y="42"/>
                    </a:cubicBezTo>
                    <a:cubicBezTo>
                      <a:pt x="20" y="48"/>
                      <a:pt x="26" y="57"/>
                      <a:pt x="30" y="59"/>
                    </a:cubicBezTo>
                    <a:cubicBezTo>
                      <a:pt x="30" y="59"/>
                      <a:pt x="30" y="58"/>
                      <a:pt x="30" y="58"/>
                    </a:cubicBezTo>
                    <a:cubicBezTo>
                      <a:pt x="30" y="56"/>
                      <a:pt x="32" y="54"/>
                      <a:pt x="34" y="55"/>
                    </a:cubicBezTo>
                    <a:cubicBezTo>
                      <a:pt x="39" y="55"/>
                      <a:pt x="40" y="63"/>
                      <a:pt x="43" y="64"/>
                    </a:cubicBezTo>
                    <a:cubicBezTo>
                      <a:pt x="44" y="64"/>
                      <a:pt x="45" y="61"/>
                      <a:pt x="46" y="61"/>
                    </a:cubicBezTo>
                    <a:cubicBezTo>
                      <a:pt x="47" y="61"/>
                      <a:pt x="48" y="62"/>
                      <a:pt x="49" y="62"/>
                    </a:cubicBezTo>
                    <a:cubicBezTo>
                      <a:pt x="48" y="64"/>
                      <a:pt x="46" y="64"/>
                      <a:pt x="46" y="66"/>
                    </a:cubicBezTo>
                    <a:cubicBezTo>
                      <a:pt x="46" y="67"/>
                      <a:pt x="48" y="67"/>
                      <a:pt x="49" y="66"/>
                    </a:cubicBezTo>
                    <a:cubicBezTo>
                      <a:pt x="49" y="69"/>
                      <a:pt x="51" y="71"/>
                      <a:pt x="54" y="71"/>
                    </a:cubicBezTo>
                    <a:cubicBezTo>
                      <a:pt x="54" y="72"/>
                      <a:pt x="54" y="73"/>
                      <a:pt x="54" y="74"/>
                    </a:cubicBezTo>
                    <a:cubicBezTo>
                      <a:pt x="54" y="75"/>
                      <a:pt x="53" y="76"/>
                      <a:pt x="53" y="76"/>
                    </a:cubicBezTo>
                    <a:cubicBezTo>
                      <a:pt x="51" y="76"/>
                      <a:pt x="51" y="74"/>
                      <a:pt x="51" y="73"/>
                    </a:cubicBezTo>
                    <a:cubicBezTo>
                      <a:pt x="48" y="69"/>
                      <a:pt x="39" y="65"/>
                      <a:pt x="36" y="61"/>
                    </a:cubicBezTo>
                    <a:cubicBezTo>
                      <a:pt x="34" y="64"/>
                      <a:pt x="35" y="66"/>
                      <a:pt x="37" y="69"/>
                    </a:cubicBezTo>
                    <a:cubicBezTo>
                      <a:pt x="31" y="69"/>
                      <a:pt x="31" y="60"/>
                      <a:pt x="25" y="60"/>
                    </a:cubicBezTo>
                    <a:cubicBezTo>
                      <a:pt x="23" y="60"/>
                      <a:pt x="21" y="62"/>
                      <a:pt x="19" y="62"/>
                    </a:cubicBezTo>
                    <a:cubicBezTo>
                      <a:pt x="16" y="62"/>
                      <a:pt x="13" y="59"/>
                      <a:pt x="13" y="57"/>
                    </a:cubicBezTo>
                    <a:cubicBezTo>
                      <a:pt x="13" y="55"/>
                      <a:pt x="14" y="53"/>
                      <a:pt x="15" y="53"/>
                    </a:cubicBezTo>
                    <a:cubicBezTo>
                      <a:pt x="15" y="49"/>
                      <a:pt x="15" y="49"/>
                      <a:pt x="15" y="49"/>
                    </a:cubicBezTo>
                    <a:cubicBezTo>
                      <a:pt x="13" y="49"/>
                      <a:pt x="13" y="49"/>
                      <a:pt x="13" y="49"/>
                    </a:cubicBezTo>
                    <a:cubicBezTo>
                      <a:pt x="12" y="50"/>
                      <a:pt x="11" y="51"/>
                      <a:pt x="10" y="51"/>
                    </a:cubicBezTo>
                    <a:cubicBezTo>
                      <a:pt x="8" y="51"/>
                      <a:pt x="1" y="47"/>
                      <a:pt x="1" y="44"/>
                    </a:cubicBezTo>
                    <a:cubicBezTo>
                      <a:pt x="1" y="38"/>
                      <a:pt x="0" y="30"/>
                      <a:pt x="4" y="31"/>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21" name="Freeform 122"/>
              <p:cNvSpPr/>
              <p:nvPr/>
            </p:nvSpPr>
            <p:spPr bwMode="auto">
              <a:xfrm>
                <a:off x="6457950" y="2665413"/>
                <a:ext cx="23813" cy="41275"/>
              </a:xfrm>
              <a:custGeom>
                <a:avLst/>
                <a:gdLst/>
                <a:ahLst/>
                <a:cxnLst>
                  <a:cxn ang="0">
                    <a:pos x="16" y="20"/>
                  </a:cxn>
                  <a:cxn ang="0">
                    <a:pos x="10" y="20"/>
                  </a:cxn>
                  <a:cxn ang="0">
                    <a:pos x="14" y="28"/>
                  </a:cxn>
                  <a:cxn ang="0">
                    <a:pos x="14" y="30"/>
                  </a:cxn>
                  <a:cxn ang="0">
                    <a:pos x="10" y="30"/>
                  </a:cxn>
                  <a:cxn ang="0">
                    <a:pos x="8" y="25"/>
                  </a:cxn>
                  <a:cxn ang="0">
                    <a:pos x="8" y="23"/>
                  </a:cxn>
                  <a:cxn ang="0">
                    <a:pos x="2" y="17"/>
                  </a:cxn>
                  <a:cxn ang="0">
                    <a:pos x="2" y="15"/>
                  </a:cxn>
                  <a:cxn ang="0">
                    <a:pos x="8" y="15"/>
                  </a:cxn>
                  <a:cxn ang="0">
                    <a:pos x="10" y="13"/>
                  </a:cxn>
                  <a:cxn ang="0">
                    <a:pos x="0" y="2"/>
                  </a:cxn>
                  <a:cxn ang="0">
                    <a:pos x="4" y="0"/>
                  </a:cxn>
                  <a:cxn ang="0">
                    <a:pos x="13" y="2"/>
                  </a:cxn>
                  <a:cxn ang="0">
                    <a:pos x="13" y="6"/>
                  </a:cxn>
                  <a:cxn ang="0">
                    <a:pos x="15" y="6"/>
                  </a:cxn>
                  <a:cxn ang="0">
                    <a:pos x="15" y="12"/>
                  </a:cxn>
                  <a:cxn ang="0">
                    <a:pos x="18" y="15"/>
                  </a:cxn>
                  <a:cxn ang="0">
                    <a:pos x="16" y="20"/>
                  </a:cxn>
                </a:cxnLst>
                <a:rect l="0" t="0" r="r" b="b"/>
                <a:pathLst>
                  <a:path w="18" h="30">
                    <a:moveTo>
                      <a:pt x="16" y="20"/>
                    </a:moveTo>
                    <a:cubicBezTo>
                      <a:pt x="10" y="20"/>
                      <a:pt x="10" y="20"/>
                      <a:pt x="10" y="20"/>
                    </a:cubicBezTo>
                    <a:cubicBezTo>
                      <a:pt x="11" y="23"/>
                      <a:pt x="12" y="27"/>
                      <a:pt x="14" y="28"/>
                    </a:cubicBezTo>
                    <a:cubicBezTo>
                      <a:pt x="14" y="30"/>
                      <a:pt x="14" y="30"/>
                      <a:pt x="14" y="30"/>
                    </a:cubicBezTo>
                    <a:cubicBezTo>
                      <a:pt x="13" y="30"/>
                      <a:pt x="11" y="30"/>
                      <a:pt x="10" y="30"/>
                    </a:cubicBezTo>
                    <a:cubicBezTo>
                      <a:pt x="7" y="30"/>
                      <a:pt x="7" y="27"/>
                      <a:pt x="8" y="25"/>
                    </a:cubicBezTo>
                    <a:cubicBezTo>
                      <a:pt x="8" y="23"/>
                      <a:pt x="8" y="23"/>
                      <a:pt x="8" y="23"/>
                    </a:cubicBezTo>
                    <a:cubicBezTo>
                      <a:pt x="5" y="23"/>
                      <a:pt x="3" y="19"/>
                      <a:pt x="2" y="17"/>
                    </a:cubicBezTo>
                    <a:cubicBezTo>
                      <a:pt x="2" y="15"/>
                      <a:pt x="2" y="15"/>
                      <a:pt x="2" y="15"/>
                    </a:cubicBezTo>
                    <a:cubicBezTo>
                      <a:pt x="4" y="15"/>
                      <a:pt x="7" y="15"/>
                      <a:pt x="8" y="15"/>
                    </a:cubicBezTo>
                    <a:cubicBezTo>
                      <a:pt x="8" y="15"/>
                      <a:pt x="10" y="14"/>
                      <a:pt x="10" y="13"/>
                    </a:cubicBezTo>
                    <a:cubicBezTo>
                      <a:pt x="10" y="8"/>
                      <a:pt x="1" y="5"/>
                      <a:pt x="0" y="2"/>
                    </a:cubicBezTo>
                    <a:cubicBezTo>
                      <a:pt x="1" y="1"/>
                      <a:pt x="3" y="0"/>
                      <a:pt x="4" y="0"/>
                    </a:cubicBezTo>
                    <a:cubicBezTo>
                      <a:pt x="7" y="0"/>
                      <a:pt x="9" y="2"/>
                      <a:pt x="13" y="2"/>
                    </a:cubicBezTo>
                    <a:cubicBezTo>
                      <a:pt x="13" y="3"/>
                      <a:pt x="13" y="5"/>
                      <a:pt x="13" y="6"/>
                    </a:cubicBezTo>
                    <a:cubicBezTo>
                      <a:pt x="13" y="6"/>
                      <a:pt x="14" y="6"/>
                      <a:pt x="15" y="6"/>
                    </a:cubicBezTo>
                    <a:cubicBezTo>
                      <a:pt x="15" y="8"/>
                      <a:pt x="15" y="12"/>
                      <a:pt x="15" y="12"/>
                    </a:cubicBezTo>
                    <a:cubicBezTo>
                      <a:pt x="15" y="12"/>
                      <a:pt x="18" y="15"/>
                      <a:pt x="18" y="15"/>
                    </a:cubicBezTo>
                    <a:cubicBezTo>
                      <a:pt x="18" y="18"/>
                      <a:pt x="17" y="19"/>
                      <a:pt x="16" y="2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22" name="Freeform 123"/>
              <p:cNvSpPr/>
              <p:nvPr/>
            </p:nvSpPr>
            <p:spPr bwMode="auto">
              <a:xfrm>
                <a:off x="6423025" y="2676525"/>
                <a:ext cx="19050" cy="25400"/>
              </a:xfrm>
              <a:custGeom>
                <a:avLst/>
                <a:gdLst/>
                <a:ahLst/>
                <a:cxnLst>
                  <a:cxn ang="0">
                    <a:pos x="3" y="1"/>
                  </a:cxn>
                  <a:cxn ang="0">
                    <a:pos x="14" y="7"/>
                  </a:cxn>
                  <a:cxn ang="0">
                    <a:pos x="1" y="19"/>
                  </a:cxn>
                  <a:cxn ang="0">
                    <a:pos x="0" y="2"/>
                  </a:cxn>
                  <a:cxn ang="0">
                    <a:pos x="2" y="0"/>
                  </a:cxn>
                  <a:cxn ang="0">
                    <a:pos x="5" y="2"/>
                  </a:cxn>
                  <a:cxn ang="0">
                    <a:pos x="3" y="1"/>
                  </a:cxn>
                </a:cxnLst>
                <a:rect l="0" t="0" r="r" b="b"/>
                <a:pathLst>
                  <a:path w="14" h="19">
                    <a:moveTo>
                      <a:pt x="3" y="1"/>
                    </a:moveTo>
                    <a:cubicBezTo>
                      <a:pt x="4" y="3"/>
                      <a:pt x="14" y="4"/>
                      <a:pt x="14" y="7"/>
                    </a:cubicBezTo>
                    <a:cubicBezTo>
                      <a:pt x="14" y="14"/>
                      <a:pt x="5" y="17"/>
                      <a:pt x="1" y="19"/>
                    </a:cubicBezTo>
                    <a:cubicBezTo>
                      <a:pt x="1" y="13"/>
                      <a:pt x="0" y="6"/>
                      <a:pt x="0" y="2"/>
                    </a:cubicBezTo>
                    <a:cubicBezTo>
                      <a:pt x="0" y="1"/>
                      <a:pt x="2" y="0"/>
                      <a:pt x="2" y="0"/>
                    </a:cubicBezTo>
                    <a:cubicBezTo>
                      <a:pt x="3" y="0"/>
                      <a:pt x="4" y="2"/>
                      <a:pt x="5" y="2"/>
                    </a:cubicBezTo>
                    <a:lnTo>
                      <a:pt x="3" y="1"/>
                    </a:lnTo>
                    <a:close/>
                  </a:path>
                </a:pathLst>
              </a:custGeom>
              <a:grpFill/>
              <a:ln w="9525">
                <a:noFill/>
                <a:round/>
              </a:ln>
            </p:spPr>
            <p:txBody>
              <a:bodyPr vert="horz" wrap="square" lIns="121920" tIns="60960" rIns="121920" bIns="60960" numCol="1" anchor="t" anchorCtr="0" compatLnSpc="1"/>
              <a:lstStyle/>
              <a:p>
                <a:endParaRPr lang="en-US" sz="3555"/>
              </a:p>
            </p:txBody>
          </p:sp>
          <p:sp>
            <p:nvSpPr>
              <p:cNvPr id="123" name="Freeform 124"/>
              <p:cNvSpPr/>
              <p:nvPr/>
            </p:nvSpPr>
            <p:spPr bwMode="auto">
              <a:xfrm>
                <a:off x="6432550" y="2692400"/>
                <a:ext cx="19050" cy="31750"/>
              </a:xfrm>
              <a:custGeom>
                <a:avLst/>
                <a:gdLst/>
                <a:ahLst/>
                <a:cxnLst>
                  <a:cxn ang="0">
                    <a:pos x="14" y="5"/>
                  </a:cxn>
                  <a:cxn ang="0">
                    <a:pos x="9" y="17"/>
                  </a:cxn>
                  <a:cxn ang="0">
                    <a:pos x="11" y="22"/>
                  </a:cxn>
                  <a:cxn ang="0">
                    <a:pos x="9" y="24"/>
                  </a:cxn>
                  <a:cxn ang="0">
                    <a:pos x="0" y="14"/>
                  </a:cxn>
                  <a:cxn ang="0">
                    <a:pos x="4" y="12"/>
                  </a:cxn>
                  <a:cxn ang="0">
                    <a:pos x="8" y="1"/>
                  </a:cxn>
                  <a:cxn ang="0">
                    <a:pos x="14" y="5"/>
                  </a:cxn>
                </a:cxnLst>
                <a:rect l="0" t="0" r="r" b="b"/>
                <a:pathLst>
                  <a:path w="14" h="24">
                    <a:moveTo>
                      <a:pt x="14" y="5"/>
                    </a:moveTo>
                    <a:cubicBezTo>
                      <a:pt x="14" y="10"/>
                      <a:pt x="10" y="13"/>
                      <a:pt x="9" y="17"/>
                    </a:cubicBezTo>
                    <a:cubicBezTo>
                      <a:pt x="9" y="21"/>
                      <a:pt x="11" y="20"/>
                      <a:pt x="11" y="22"/>
                    </a:cubicBezTo>
                    <a:cubicBezTo>
                      <a:pt x="11" y="23"/>
                      <a:pt x="10" y="24"/>
                      <a:pt x="9" y="24"/>
                    </a:cubicBezTo>
                    <a:cubicBezTo>
                      <a:pt x="7" y="24"/>
                      <a:pt x="0" y="17"/>
                      <a:pt x="0" y="14"/>
                    </a:cubicBezTo>
                    <a:cubicBezTo>
                      <a:pt x="0" y="13"/>
                      <a:pt x="3" y="12"/>
                      <a:pt x="4" y="12"/>
                    </a:cubicBezTo>
                    <a:cubicBezTo>
                      <a:pt x="4" y="11"/>
                      <a:pt x="6" y="1"/>
                      <a:pt x="8" y="1"/>
                    </a:cubicBezTo>
                    <a:cubicBezTo>
                      <a:pt x="12" y="0"/>
                      <a:pt x="14" y="3"/>
                      <a:pt x="14" y="5"/>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24" name="Freeform 125"/>
              <p:cNvSpPr/>
              <p:nvPr/>
            </p:nvSpPr>
            <p:spPr bwMode="auto">
              <a:xfrm>
                <a:off x="6450013" y="2693988"/>
                <a:ext cx="7938" cy="20638"/>
              </a:xfrm>
              <a:custGeom>
                <a:avLst/>
                <a:gdLst/>
                <a:ahLst/>
                <a:cxnLst>
                  <a:cxn ang="0">
                    <a:pos x="7" y="0"/>
                  </a:cxn>
                  <a:cxn ang="0">
                    <a:pos x="2" y="15"/>
                  </a:cxn>
                  <a:cxn ang="0">
                    <a:pos x="0" y="15"/>
                  </a:cxn>
                  <a:cxn ang="0">
                    <a:pos x="4" y="0"/>
                  </a:cxn>
                  <a:cxn ang="0">
                    <a:pos x="7" y="0"/>
                  </a:cxn>
                </a:cxnLst>
                <a:rect l="0" t="0" r="r" b="b"/>
                <a:pathLst>
                  <a:path w="7" h="15">
                    <a:moveTo>
                      <a:pt x="7" y="0"/>
                    </a:moveTo>
                    <a:cubicBezTo>
                      <a:pt x="7" y="7"/>
                      <a:pt x="2" y="9"/>
                      <a:pt x="2" y="15"/>
                    </a:cubicBezTo>
                    <a:cubicBezTo>
                      <a:pt x="2" y="15"/>
                      <a:pt x="0" y="15"/>
                      <a:pt x="0" y="15"/>
                    </a:cubicBezTo>
                    <a:cubicBezTo>
                      <a:pt x="1" y="10"/>
                      <a:pt x="4" y="7"/>
                      <a:pt x="4" y="0"/>
                    </a:cubicBezTo>
                    <a:cubicBezTo>
                      <a:pt x="5" y="0"/>
                      <a:pt x="6" y="0"/>
                      <a:pt x="7"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25" name="Freeform 126"/>
              <p:cNvSpPr/>
              <p:nvPr/>
            </p:nvSpPr>
            <p:spPr bwMode="auto">
              <a:xfrm>
                <a:off x="6454775" y="2706688"/>
                <a:ext cx="11113" cy="11113"/>
              </a:xfrm>
              <a:custGeom>
                <a:avLst/>
                <a:gdLst/>
                <a:ahLst/>
                <a:cxnLst>
                  <a:cxn ang="0">
                    <a:pos x="8" y="0"/>
                  </a:cxn>
                  <a:cxn ang="0">
                    <a:pos x="2" y="8"/>
                  </a:cxn>
                  <a:cxn ang="0">
                    <a:pos x="0" y="6"/>
                  </a:cxn>
                  <a:cxn ang="0">
                    <a:pos x="3" y="0"/>
                  </a:cxn>
                  <a:cxn ang="0">
                    <a:pos x="8" y="0"/>
                  </a:cxn>
                </a:cxnLst>
                <a:rect l="0" t="0" r="r" b="b"/>
                <a:pathLst>
                  <a:path w="8" h="8">
                    <a:moveTo>
                      <a:pt x="8" y="0"/>
                    </a:moveTo>
                    <a:cubicBezTo>
                      <a:pt x="8" y="4"/>
                      <a:pt x="6" y="8"/>
                      <a:pt x="2" y="8"/>
                    </a:cubicBezTo>
                    <a:cubicBezTo>
                      <a:pt x="1" y="8"/>
                      <a:pt x="0" y="6"/>
                      <a:pt x="0" y="6"/>
                    </a:cubicBezTo>
                    <a:cubicBezTo>
                      <a:pt x="0" y="3"/>
                      <a:pt x="2" y="2"/>
                      <a:pt x="3" y="0"/>
                    </a:cubicBezTo>
                    <a:cubicBezTo>
                      <a:pt x="5" y="1"/>
                      <a:pt x="7" y="1"/>
                      <a:pt x="8"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26" name="Freeform 127"/>
              <p:cNvSpPr/>
              <p:nvPr/>
            </p:nvSpPr>
            <p:spPr bwMode="auto">
              <a:xfrm>
                <a:off x="6442075" y="2665413"/>
                <a:ext cx="12700" cy="17463"/>
              </a:xfrm>
              <a:custGeom>
                <a:avLst/>
                <a:gdLst/>
                <a:ahLst/>
                <a:cxnLst>
                  <a:cxn ang="0">
                    <a:pos x="0" y="6"/>
                  </a:cxn>
                  <a:cxn ang="0">
                    <a:pos x="0" y="0"/>
                  </a:cxn>
                  <a:cxn ang="0">
                    <a:pos x="4" y="0"/>
                  </a:cxn>
                  <a:cxn ang="0">
                    <a:pos x="10" y="10"/>
                  </a:cxn>
                  <a:cxn ang="0">
                    <a:pos x="6" y="6"/>
                  </a:cxn>
                  <a:cxn ang="0">
                    <a:pos x="0" y="6"/>
                  </a:cxn>
                </a:cxnLst>
                <a:rect l="0" t="0" r="r" b="b"/>
                <a:pathLst>
                  <a:path w="10" h="12">
                    <a:moveTo>
                      <a:pt x="0" y="6"/>
                    </a:moveTo>
                    <a:cubicBezTo>
                      <a:pt x="0" y="3"/>
                      <a:pt x="0" y="2"/>
                      <a:pt x="0" y="0"/>
                    </a:cubicBezTo>
                    <a:cubicBezTo>
                      <a:pt x="4" y="0"/>
                      <a:pt x="4" y="0"/>
                      <a:pt x="4" y="0"/>
                    </a:cubicBezTo>
                    <a:cubicBezTo>
                      <a:pt x="5" y="4"/>
                      <a:pt x="10" y="5"/>
                      <a:pt x="10" y="10"/>
                    </a:cubicBezTo>
                    <a:cubicBezTo>
                      <a:pt x="10" y="12"/>
                      <a:pt x="6" y="8"/>
                      <a:pt x="6" y="6"/>
                    </a:cubicBezTo>
                    <a:cubicBezTo>
                      <a:pt x="4" y="5"/>
                      <a:pt x="2" y="6"/>
                      <a:pt x="0" y="6"/>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27" name="Freeform 128"/>
              <p:cNvSpPr/>
              <p:nvPr/>
            </p:nvSpPr>
            <p:spPr bwMode="auto">
              <a:xfrm>
                <a:off x="6397625" y="2649538"/>
                <a:ext cx="19050" cy="20638"/>
              </a:xfrm>
              <a:custGeom>
                <a:avLst/>
                <a:gdLst/>
                <a:ahLst/>
                <a:cxnLst>
                  <a:cxn ang="0">
                    <a:pos x="11" y="15"/>
                  </a:cxn>
                  <a:cxn ang="0">
                    <a:pos x="0" y="0"/>
                  </a:cxn>
                  <a:cxn ang="0">
                    <a:pos x="4" y="0"/>
                  </a:cxn>
                  <a:cxn ang="0">
                    <a:pos x="14" y="7"/>
                  </a:cxn>
                  <a:cxn ang="0">
                    <a:pos x="11" y="15"/>
                  </a:cxn>
                </a:cxnLst>
                <a:rect l="0" t="0" r="r" b="b"/>
                <a:pathLst>
                  <a:path w="15" h="15">
                    <a:moveTo>
                      <a:pt x="11" y="15"/>
                    </a:moveTo>
                    <a:cubicBezTo>
                      <a:pt x="9" y="15"/>
                      <a:pt x="0" y="0"/>
                      <a:pt x="0" y="0"/>
                    </a:cubicBezTo>
                    <a:cubicBezTo>
                      <a:pt x="4" y="0"/>
                      <a:pt x="4" y="0"/>
                      <a:pt x="4" y="0"/>
                    </a:cubicBezTo>
                    <a:cubicBezTo>
                      <a:pt x="8" y="3"/>
                      <a:pt x="13" y="2"/>
                      <a:pt x="14" y="7"/>
                    </a:cubicBezTo>
                    <a:cubicBezTo>
                      <a:pt x="15" y="10"/>
                      <a:pt x="13" y="15"/>
                      <a:pt x="11" y="15"/>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28" name="Freeform 129"/>
              <p:cNvSpPr/>
              <p:nvPr/>
            </p:nvSpPr>
            <p:spPr bwMode="auto">
              <a:xfrm>
                <a:off x="6416675" y="2652713"/>
                <a:ext cx="6350" cy="1588"/>
              </a:xfrm>
              <a:custGeom>
                <a:avLst/>
                <a:gdLst/>
                <a:ahLst/>
                <a:cxnLst>
                  <a:cxn ang="0">
                    <a:pos x="0" y="0"/>
                  </a:cxn>
                  <a:cxn ang="0">
                    <a:pos x="4" y="1"/>
                  </a:cxn>
                  <a:cxn ang="0">
                    <a:pos x="0" y="0"/>
                  </a:cxn>
                </a:cxnLst>
                <a:rect l="0" t="0" r="r" b="b"/>
                <a:pathLst>
                  <a:path w="4" h="1">
                    <a:moveTo>
                      <a:pt x="0" y="0"/>
                    </a:moveTo>
                    <a:cubicBezTo>
                      <a:pt x="1" y="1"/>
                      <a:pt x="3" y="1"/>
                      <a:pt x="4" y="1"/>
                    </a:cubicBezTo>
                    <a:cubicBezTo>
                      <a:pt x="3" y="0"/>
                      <a:pt x="1" y="0"/>
                      <a:pt x="0"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29" name="Freeform 130"/>
              <p:cNvSpPr/>
              <p:nvPr/>
            </p:nvSpPr>
            <p:spPr bwMode="auto">
              <a:xfrm>
                <a:off x="6388100" y="2441575"/>
                <a:ext cx="36513" cy="50800"/>
              </a:xfrm>
              <a:custGeom>
                <a:avLst/>
                <a:gdLst/>
                <a:ahLst/>
                <a:cxnLst>
                  <a:cxn ang="0">
                    <a:pos x="8" y="39"/>
                  </a:cxn>
                  <a:cxn ang="0">
                    <a:pos x="1" y="26"/>
                  </a:cxn>
                  <a:cxn ang="0">
                    <a:pos x="16" y="0"/>
                  </a:cxn>
                  <a:cxn ang="0">
                    <a:pos x="8" y="39"/>
                  </a:cxn>
                </a:cxnLst>
                <a:rect l="0" t="0" r="r" b="b"/>
                <a:pathLst>
                  <a:path w="27" h="39">
                    <a:moveTo>
                      <a:pt x="8" y="39"/>
                    </a:moveTo>
                    <a:cubicBezTo>
                      <a:pt x="0" y="39"/>
                      <a:pt x="1" y="33"/>
                      <a:pt x="1" y="26"/>
                    </a:cubicBezTo>
                    <a:cubicBezTo>
                      <a:pt x="1" y="17"/>
                      <a:pt x="10" y="0"/>
                      <a:pt x="16" y="0"/>
                    </a:cubicBezTo>
                    <a:cubicBezTo>
                      <a:pt x="27" y="0"/>
                      <a:pt x="18" y="39"/>
                      <a:pt x="8" y="39"/>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30" name="Freeform 131"/>
              <p:cNvSpPr/>
              <p:nvPr/>
            </p:nvSpPr>
            <p:spPr bwMode="auto">
              <a:xfrm>
                <a:off x="6194425" y="2532063"/>
                <a:ext cx="41275" cy="34925"/>
              </a:xfrm>
              <a:custGeom>
                <a:avLst/>
                <a:gdLst/>
                <a:ahLst/>
                <a:cxnLst>
                  <a:cxn ang="0">
                    <a:pos x="2" y="11"/>
                  </a:cxn>
                  <a:cxn ang="0">
                    <a:pos x="26" y="0"/>
                  </a:cxn>
                  <a:cxn ang="0">
                    <a:pos x="31" y="7"/>
                  </a:cxn>
                  <a:cxn ang="0">
                    <a:pos x="11" y="27"/>
                  </a:cxn>
                  <a:cxn ang="0">
                    <a:pos x="2" y="18"/>
                  </a:cxn>
                  <a:cxn ang="0">
                    <a:pos x="2" y="11"/>
                  </a:cxn>
                </a:cxnLst>
                <a:rect l="0" t="0" r="r" b="b"/>
                <a:pathLst>
                  <a:path w="31" h="27">
                    <a:moveTo>
                      <a:pt x="2" y="11"/>
                    </a:moveTo>
                    <a:cubicBezTo>
                      <a:pt x="5" y="11"/>
                      <a:pt x="20" y="0"/>
                      <a:pt x="26" y="0"/>
                    </a:cubicBezTo>
                    <a:cubicBezTo>
                      <a:pt x="28" y="0"/>
                      <a:pt x="31" y="4"/>
                      <a:pt x="31" y="7"/>
                    </a:cubicBezTo>
                    <a:cubicBezTo>
                      <a:pt x="31" y="13"/>
                      <a:pt x="18" y="27"/>
                      <a:pt x="11" y="27"/>
                    </a:cubicBezTo>
                    <a:cubicBezTo>
                      <a:pt x="5" y="27"/>
                      <a:pt x="2" y="24"/>
                      <a:pt x="2" y="18"/>
                    </a:cubicBezTo>
                    <a:cubicBezTo>
                      <a:pt x="2" y="15"/>
                      <a:pt x="0" y="11"/>
                      <a:pt x="2" y="11"/>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31" name="Freeform 132"/>
              <p:cNvSpPr/>
              <p:nvPr/>
            </p:nvSpPr>
            <p:spPr bwMode="auto">
              <a:xfrm>
                <a:off x="6015038" y="2476500"/>
                <a:ext cx="195263" cy="374650"/>
              </a:xfrm>
              <a:custGeom>
                <a:avLst/>
                <a:gdLst/>
                <a:ahLst/>
                <a:cxnLst>
                  <a:cxn ang="0">
                    <a:pos x="12" y="172"/>
                  </a:cxn>
                  <a:cxn ang="0">
                    <a:pos x="21" y="152"/>
                  </a:cxn>
                  <a:cxn ang="0">
                    <a:pos x="25" y="147"/>
                  </a:cxn>
                  <a:cxn ang="0">
                    <a:pos x="15" y="119"/>
                  </a:cxn>
                  <a:cxn ang="0">
                    <a:pos x="8" y="109"/>
                  </a:cxn>
                  <a:cxn ang="0">
                    <a:pos x="8" y="105"/>
                  </a:cxn>
                  <a:cxn ang="0">
                    <a:pos x="8" y="106"/>
                  </a:cxn>
                  <a:cxn ang="0">
                    <a:pos x="12" y="96"/>
                  </a:cxn>
                  <a:cxn ang="0">
                    <a:pos x="9" y="77"/>
                  </a:cxn>
                  <a:cxn ang="0">
                    <a:pos x="0" y="65"/>
                  </a:cxn>
                  <a:cxn ang="0">
                    <a:pos x="8" y="47"/>
                  </a:cxn>
                  <a:cxn ang="0">
                    <a:pos x="19" y="43"/>
                  </a:cxn>
                  <a:cxn ang="0">
                    <a:pos x="45" y="19"/>
                  </a:cxn>
                  <a:cxn ang="0">
                    <a:pos x="47" y="19"/>
                  </a:cxn>
                  <a:cxn ang="0">
                    <a:pos x="50" y="24"/>
                  </a:cxn>
                  <a:cxn ang="0">
                    <a:pos x="52" y="20"/>
                  </a:cxn>
                  <a:cxn ang="0">
                    <a:pos x="52" y="9"/>
                  </a:cxn>
                  <a:cxn ang="0">
                    <a:pos x="64" y="6"/>
                  </a:cxn>
                  <a:cxn ang="0">
                    <a:pos x="78" y="6"/>
                  </a:cxn>
                  <a:cxn ang="0">
                    <a:pos x="96" y="0"/>
                  </a:cxn>
                  <a:cxn ang="0">
                    <a:pos x="115" y="5"/>
                  </a:cxn>
                  <a:cxn ang="0">
                    <a:pos x="130" y="22"/>
                  </a:cxn>
                  <a:cxn ang="0">
                    <a:pos x="100" y="58"/>
                  </a:cxn>
                  <a:cxn ang="0">
                    <a:pos x="104" y="64"/>
                  </a:cxn>
                  <a:cxn ang="0">
                    <a:pos x="129" y="93"/>
                  </a:cxn>
                  <a:cxn ang="0">
                    <a:pos x="147" y="134"/>
                  </a:cxn>
                  <a:cxn ang="0">
                    <a:pos x="142" y="156"/>
                  </a:cxn>
                  <a:cxn ang="0">
                    <a:pos x="115" y="170"/>
                  </a:cxn>
                  <a:cxn ang="0">
                    <a:pos x="105" y="180"/>
                  </a:cxn>
                  <a:cxn ang="0">
                    <a:pos x="104" y="176"/>
                  </a:cxn>
                  <a:cxn ang="0">
                    <a:pos x="104" y="181"/>
                  </a:cxn>
                  <a:cxn ang="0">
                    <a:pos x="93" y="192"/>
                  </a:cxn>
                  <a:cxn ang="0">
                    <a:pos x="90" y="183"/>
                  </a:cxn>
                  <a:cxn ang="0">
                    <a:pos x="91" y="177"/>
                  </a:cxn>
                  <a:cxn ang="0">
                    <a:pos x="88" y="170"/>
                  </a:cxn>
                  <a:cxn ang="0">
                    <a:pos x="73" y="161"/>
                  </a:cxn>
                  <a:cxn ang="0">
                    <a:pos x="63" y="149"/>
                  </a:cxn>
                  <a:cxn ang="0">
                    <a:pos x="43" y="141"/>
                  </a:cxn>
                  <a:cxn ang="0">
                    <a:pos x="41" y="135"/>
                  </a:cxn>
                  <a:cxn ang="0">
                    <a:pos x="30" y="129"/>
                  </a:cxn>
                  <a:cxn ang="0">
                    <a:pos x="27" y="134"/>
                  </a:cxn>
                  <a:cxn ang="0">
                    <a:pos x="29" y="142"/>
                  </a:cxn>
                  <a:cxn ang="0">
                    <a:pos x="16" y="171"/>
                  </a:cxn>
                  <a:cxn ang="0">
                    <a:pos x="31" y="192"/>
                  </a:cxn>
                  <a:cxn ang="0">
                    <a:pos x="30" y="192"/>
                  </a:cxn>
                  <a:cxn ang="0">
                    <a:pos x="35" y="206"/>
                  </a:cxn>
                  <a:cxn ang="0">
                    <a:pos x="73" y="243"/>
                  </a:cxn>
                  <a:cxn ang="0">
                    <a:pos x="71" y="251"/>
                  </a:cxn>
                  <a:cxn ang="0">
                    <a:pos x="80" y="267"/>
                  </a:cxn>
                  <a:cxn ang="0">
                    <a:pos x="84" y="280"/>
                  </a:cxn>
                  <a:cxn ang="0">
                    <a:pos x="78" y="280"/>
                  </a:cxn>
                  <a:cxn ang="0">
                    <a:pos x="75" y="282"/>
                  </a:cxn>
                  <a:cxn ang="0">
                    <a:pos x="68" y="278"/>
                  </a:cxn>
                  <a:cxn ang="0">
                    <a:pos x="37" y="246"/>
                  </a:cxn>
                  <a:cxn ang="0">
                    <a:pos x="27" y="214"/>
                  </a:cxn>
                  <a:cxn ang="0">
                    <a:pos x="14" y="192"/>
                  </a:cxn>
                  <a:cxn ang="0">
                    <a:pos x="8" y="192"/>
                  </a:cxn>
                  <a:cxn ang="0">
                    <a:pos x="8" y="189"/>
                  </a:cxn>
                  <a:cxn ang="0">
                    <a:pos x="10" y="172"/>
                  </a:cxn>
                  <a:cxn ang="0">
                    <a:pos x="11" y="172"/>
                  </a:cxn>
                  <a:cxn ang="0">
                    <a:pos x="12" y="172"/>
                  </a:cxn>
                </a:cxnLst>
                <a:rect l="0" t="0" r="r" b="b"/>
                <a:pathLst>
                  <a:path w="147" h="282">
                    <a:moveTo>
                      <a:pt x="12" y="172"/>
                    </a:moveTo>
                    <a:cubicBezTo>
                      <a:pt x="16" y="165"/>
                      <a:pt x="17" y="160"/>
                      <a:pt x="21" y="152"/>
                    </a:cubicBezTo>
                    <a:cubicBezTo>
                      <a:pt x="22" y="150"/>
                      <a:pt x="25" y="149"/>
                      <a:pt x="25" y="147"/>
                    </a:cubicBezTo>
                    <a:cubicBezTo>
                      <a:pt x="25" y="143"/>
                      <a:pt x="19" y="123"/>
                      <a:pt x="15" y="119"/>
                    </a:cubicBezTo>
                    <a:cubicBezTo>
                      <a:pt x="12" y="116"/>
                      <a:pt x="8" y="114"/>
                      <a:pt x="8" y="109"/>
                    </a:cubicBezTo>
                    <a:cubicBezTo>
                      <a:pt x="8" y="108"/>
                      <a:pt x="8" y="107"/>
                      <a:pt x="8" y="105"/>
                    </a:cubicBezTo>
                    <a:cubicBezTo>
                      <a:pt x="8" y="106"/>
                      <a:pt x="8" y="106"/>
                      <a:pt x="8" y="106"/>
                    </a:cubicBezTo>
                    <a:cubicBezTo>
                      <a:pt x="9" y="105"/>
                      <a:pt x="12" y="100"/>
                      <a:pt x="12" y="96"/>
                    </a:cubicBezTo>
                    <a:cubicBezTo>
                      <a:pt x="12" y="91"/>
                      <a:pt x="12" y="82"/>
                      <a:pt x="9" y="77"/>
                    </a:cubicBezTo>
                    <a:cubicBezTo>
                      <a:pt x="6" y="73"/>
                      <a:pt x="0" y="73"/>
                      <a:pt x="0" y="65"/>
                    </a:cubicBezTo>
                    <a:cubicBezTo>
                      <a:pt x="0" y="57"/>
                      <a:pt x="3" y="51"/>
                      <a:pt x="8" y="47"/>
                    </a:cubicBezTo>
                    <a:cubicBezTo>
                      <a:pt x="10" y="44"/>
                      <a:pt x="15" y="45"/>
                      <a:pt x="19" y="43"/>
                    </a:cubicBezTo>
                    <a:cubicBezTo>
                      <a:pt x="29" y="36"/>
                      <a:pt x="36" y="33"/>
                      <a:pt x="45" y="19"/>
                    </a:cubicBezTo>
                    <a:cubicBezTo>
                      <a:pt x="47" y="19"/>
                      <a:pt x="47" y="19"/>
                      <a:pt x="47" y="19"/>
                    </a:cubicBezTo>
                    <a:cubicBezTo>
                      <a:pt x="47" y="23"/>
                      <a:pt x="49" y="24"/>
                      <a:pt x="50" y="24"/>
                    </a:cubicBezTo>
                    <a:cubicBezTo>
                      <a:pt x="51" y="24"/>
                      <a:pt x="52" y="22"/>
                      <a:pt x="52" y="20"/>
                    </a:cubicBezTo>
                    <a:cubicBezTo>
                      <a:pt x="52" y="16"/>
                      <a:pt x="52" y="13"/>
                      <a:pt x="52" y="9"/>
                    </a:cubicBezTo>
                    <a:cubicBezTo>
                      <a:pt x="52" y="9"/>
                      <a:pt x="62" y="6"/>
                      <a:pt x="64" y="6"/>
                    </a:cubicBezTo>
                    <a:cubicBezTo>
                      <a:pt x="78" y="6"/>
                      <a:pt x="78" y="6"/>
                      <a:pt x="78" y="6"/>
                    </a:cubicBezTo>
                    <a:cubicBezTo>
                      <a:pt x="84" y="9"/>
                      <a:pt x="89" y="0"/>
                      <a:pt x="96" y="0"/>
                    </a:cubicBezTo>
                    <a:cubicBezTo>
                      <a:pt x="103" y="0"/>
                      <a:pt x="107" y="5"/>
                      <a:pt x="115" y="5"/>
                    </a:cubicBezTo>
                    <a:cubicBezTo>
                      <a:pt x="115" y="16"/>
                      <a:pt x="123" y="20"/>
                      <a:pt x="130" y="22"/>
                    </a:cubicBezTo>
                    <a:cubicBezTo>
                      <a:pt x="121" y="36"/>
                      <a:pt x="100" y="39"/>
                      <a:pt x="100" y="58"/>
                    </a:cubicBezTo>
                    <a:cubicBezTo>
                      <a:pt x="100" y="62"/>
                      <a:pt x="102" y="63"/>
                      <a:pt x="104" y="64"/>
                    </a:cubicBezTo>
                    <a:cubicBezTo>
                      <a:pt x="114" y="74"/>
                      <a:pt x="118" y="86"/>
                      <a:pt x="129" y="93"/>
                    </a:cubicBezTo>
                    <a:cubicBezTo>
                      <a:pt x="140" y="100"/>
                      <a:pt x="147" y="119"/>
                      <a:pt x="147" y="134"/>
                    </a:cubicBezTo>
                    <a:cubicBezTo>
                      <a:pt x="147" y="144"/>
                      <a:pt x="142" y="148"/>
                      <a:pt x="142" y="156"/>
                    </a:cubicBezTo>
                    <a:cubicBezTo>
                      <a:pt x="127" y="160"/>
                      <a:pt x="126" y="164"/>
                      <a:pt x="115" y="170"/>
                    </a:cubicBezTo>
                    <a:cubicBezTo>
                      <a:pt x="109" y="173"/>
                      <a:pt x="110" y="180"/>
                      <a:pt x="105" y="180"/>
                    </a:cubicBezTo>
                    <a:cubicBezTo>
                      <a:pt x="104" y="180"/>
                      <a:pt x="104" y="177"/>
                      <a:pt x="104" y="176"/>
                    </a:cubicBezTo>
                    <a:cubicBezTo>
                      <a:pt x="104" y="179"/>
                      <a:pt x="104" y="180"/>
                      <a:pt x="104" y="181"/>
                    </a:cubicBezTo>
                    <a:cubicBezTo>
                      <a:pt x="104" y="185"/>
                      <a:pt x="95" y="192"/>
                      <a:pt x="93" y="192"/>
                    </a:cubicBezTo>
                    <a:cubicBezTo>
                      <a:pt x="91" y="192"/>
                      <a:pt x="90" y="186"/>
                      <a:pt x="90" y="183"/>
                    </a:cubicBezTo>
                    <a:cubicBezTo>
                      <a:pt x="90" y="179"/>
                      <a:pt x="90" y="178"/>
                      <a:pt x="91" y="177"/>
                    </a:cubicBezTo>
                    <a:cubicBezTo>
                      <a:pt x="90" y="176"/>
                      <a:pt x="89" y="172"/>
                      <a:pt x="88" y="170"/>
                    </a:cubicBezTo>
                    <a:cubicBezTo>
                      <a:pt x="82" y="170"/>
                      <a:pt x="73" y="168"/>
                      <a:pt x="73" y="161"/>
                    </a:cubicBezTo>
                    <a:cubicBezTo>
                      <a:pt x="63" y="161"/>
                      <a:pt x="68" y="155"/>
                      <a:pt x="63" y="149"/>
                    </a:cubicBezTo>
                    <a:cubicBezTo>
                      <a:pt x="56" y="143"/>
                      <a:pt x="50" y="143"/>
                      <a:pt x="43" y="141"/>
                    </a:cubicBezTo>
                    <a:cubicBezTo>
                      <a:pt x="42" y="141"/>
                      <a:pt x="41" y="135"/>
                      <a:pt x="41" y="135"/>
                    </a:cubicBezTo>
                    <a:cubicBezTo>
                      <a:pt x="40" y="130"/>
                      <a:pt x="34" y="129"/>
                      <a:pt x="30" y="129"/>
                    </a:cubicBezTo>
                    <a:cubicBezTo>
                      <a:pt x="26" y="129"/>
                      <a:pt x="27" y="132"/>
                      <a:pt x="27" y="134"/>
                    </a:cubicBezTo>
                    <a:cubicBezTo>
                      <a:pt x="27" y="138"/>
                      <a:pt x="29" y="139"/>
                      <a:pt x="29" y="142"/>
                    </a:cubicBezTo>
                    <a:cubicBezTo>
                      <a:pt x="29" y="156"/>
                      <a:pt x="16" y="159"/>
                      <a:pt x="16" y="171"/>
                    </a:cubicBezTo>
                    <a:cubicBezTo>
                      <a:pt x="16" y="185"/>
                      <a:pt x="31" y="179"/>
                      <a:pt x="31" y="192"/>
                    </a:cubicBezTo>
                    <a:cubicBezTo>
                      <a:pt x="30" y="192"/>
                      <a:pt x="30" y="192"/>
                      <a:pt x="30" y="192"/>
                    </a:cubicBezTo>
                    <a:cubicBezTo>
                      <a:pt x="32" y="195"/>
                      <a:pt x="32" y="203"/>
                      <a:pt x="35" y="206"/>
                    </a:cubicBezTo>
                    <a:cubicBezTo>
                      <a:pt x="47" y="218"/>
                      <a:pt x="73" y="221"/>
                      <a:pt x="73" y="243"/>
                    </a:cubicBezTo>
                    <a:cubicBezTo>
                      <a:pt x="73" y="247"/>
                      <a:pt x="71" y="247"/>
                      <a:pt x="71" y="251"/>
                    </a:cubicBezTo>
                    <a:cubicBezTo>
                      <a:pt x="71" y="259"/>
                      <a:pt x="78" y="262"/>
                      <a:pt x="80" y="267"/>
                    </a:cubicBezTo>
                    <a:cubicBezTo>
                      <a:pt x="82" y="273"/>
                      <a:pt x="82" y="275"/>
                      <a:pt x="84" y="280"/>
                    </a:cubicBezTo>
                    <a:cubicBezTo>
                      <a:pt x="80" y="280"/>
                      <a:pt x="80" y="280"/>
                      <a:pt x="78" y="280"/>
                    </a:cubicBezTo>
                    <a:cubicBezTo>
                      <a:pt x="77" y="280"/>
                      <a:pt x="76" y="282"/>
                      <a:pt x="75" y="282"/>
                    </a:cubicBezTo>
                    <a:cubicBezTo>
                      <a:pt x="71" y="282"/>
                      <a:pt x="70" y="279"/>
                      <a:pt x="68" y="278"/>
                    </a:cubicBezTo>
                    <a:cubicBezTo>
                      <a:pt x="54" y="274"/>
                      <a:pt x="41" y="261"/>
                      <a:pt x="37" y="246"/>
                    </a:cubicBezTo>
                    <a:cubicBezTo>
                      <a:pt x="33" y="233"/>
                      <a:pt x="32" y="224"/>
                      <a:pt x="27" y="214"/>
                    </a:cubicBezTo>
                    <a:cubicBezTo>
                      <a:pt x="24" y="208"/>
                      <a:pt x="21" y="192"/>
                      <a:pt x="14" y="192"/>
                    </a:cubicBezTo>
                    <a:cubicBezTo>
                      <a:pt x="9" y="192"/>
                      <a:pt x="12" y="194"/>
                      <a:pt x="8" y="192"/>
                    </a:cubicBezTo>
                    <a:cubicBezTo>
                      <a:pt x="7" y="192"/>
                      <a:pt x="8" y="190"/>
                      <a:pt x="8" y="189"/>
                    </a:cubicBezTo>
                    <a:cubicBezTo>
                      <a:pt x="8" y="183"/>
                      <a:pt x="9" y="179"/>
                      <a:pt x="10" y="172"/>
                    </a:cubicBezTo>
                    <a:cubicBezTo>
                      <a:pt x="11" y="172"/>
                      <a:pt x="11" y="172"/>
                      <a:pt x="11" y="172"/>
                    </a:cubicBezTo>
                    <a:lnTo>
                      <a:pt x="12" y="172"/>
                    </a:lnTo>
                    <a:close/>
                  </a:path>
                </a:pathLst>
              </a:custGeom>
              <a:grpFill/>
              <a:ln w="9525">
                <a:noFill/>
                <a:round/>
              </a:ln>
            </p:spPr>
            <p:txBody>
              <a:bodyPr vert="horz" wrap="square" lIns="121920" tIns="60960" rIns="121920" bIns="60960" numCol="1" anchor="t" anchorCtr="0" compatLnSpc="1"/>
              <a:lstStyle/>
              <a:p>
                <a:endParaRPr lang="en-US" sz="3555"/>
              </a:p>
            </p:txBody>
          </p:sp>
          <p:sp>
            <p:nvSpPr>
              <p:cNvPr id="132" name="Freeform 133"/>
              <p:cNvSpPr/>
              <p:nvPr/>
            </p:nvSpPr>
            <p:spPr bwMode="auto">
              <a:xfrm>
                <a:off x="6142038" y="2898775"/>
                <a:ext cx="26988" cy="25400"/>
              </a:xfrm>
              <a:custGeom>
                <a:avLst/>
                <a:gdLst/>
                <a:ahLst/>
                <a:cxnLst>
                  <a:cxn ang="0">
                    <a:pos x="12" y="17"/>
                  </a:cxn>
                  <a:cxn ang="0">
                    <a:pos x="9" y="11"/>
                  </a:cxn>
                  <a:cxn ang="0">
                    <a:pos x="0" y="6"/>
                  </a:cxn>
                  <a:cxn ang="0">
                    <a:pos x="9" y="0"/>
                  </a:cxn>
                  <a:cxn ang="0">
                    <a:pos x="20" y="15"/>
                  </a:cxn>
                  <a:cxn ang="0">
                    <a:pos x="21" y="19"/>
                  </a:cxn>
                  <a:cxn ang="0">
                    <a:pos x="17" y="19"/>
                  </a:cxn>
                  <a:cxn ang="0">
                    <a:pos x="12" y="17"/>
                  </a:cxn>
                </a:cxnLst>
                <a:rect l="0" t="0" r="r" b="b"/>
                <a:pathLst>
                  <a:path w="21" h="19">
                    <a:moveTo>
                      <a:pt x="12" y="17"/>
                    </a:moveTo>
                    <a:cubicBezTo>
                      <a:pt x="11" y="17"/>
                      <a:pt x="9" y="12"/>
                      <a:pt x="9" y="11"/>
                    </a:cubicBezTo>
                    <a:cubicBezTo>
                      <a:pt x="7" y="7"/>
                      <a:pt x="0" y="9"/>
                      <a:pt x="0" y="6"/>
                    </a:cubicBezTo>
                    <a:cubicBezTo>
                      <a:pt x="0" y="3"/>
                      <a:pt x="6" y="0"/>
                      <a:pt x="9" y="0"/>
                    </a:cubicBezTo>
                    <a:cubicBezTo>
                      <a:pt x="11" y="7"/>
                      <a:pt x="14" y="15"/>
                      <a:pt x="20" y="15"/>
                    </a:cubicBezTo>
                    <a:cubicBezTo>
                      <a:pt x="20" y="16"/>
                      <a:pt x="20" y="18"/>
                      <a:pt x="21" y="19"/>
                    </a:cubicBezTo>
                    <a:cubicBezTo>
                      <a:pt x="20" y="19"/>
                      <a:pt x="18" y="19"/>
                      <a:pt x="17" y="19"/>
                    </a:cubicBezTo>
                    <a:cubicBezTo>
                      <a:pt x="15" y="19"/>
                      <a:pt x="14" y="17"/>
                      <a:pt x="12" y="17"/>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33" name="Freeform 134"/>
              <p:cNvSpPr/>
              <p:nvPr/>
            </p:nvSpPr>
            <p:spPr bwMode="auto">
              <a:xfrm>
                <a:off x="6183313" y="2917825"/>
                <a:ext cx="11113" cy="11113"/>
              </a:xfrm>
              <a:custGeom>
                <a:avLst/>
                <a:gdLst/>
                <a:ahLst/>
                <a:cxnLst>
                  <a:cxn ang="0">
                    <a:pos x="1" y="0"/>
                  </a:cxn>
                  <a:cxn ang="0">
                    <a:pos x="5" y="0"/>
                  </a:cxn>
                  <a:cxn ang="0">
                    <a:pos x="9" y="3"/>
                  </a:cxn>
                  <a:cxn ang="0">
                    <a:pos x="4" y="8"/>
                  </a:cxn>
                  <a:cxn ang="0">
                    <a:pos x="1" y="3"/>
                  </a:cxn>
                  <a:cxn ang="0">
                    <a:pos x="1" y="0"/>
                  </a:cxn>
                </a:cxnLst>
                <a:rect l="0" t="0" r="r" b="b"/>
                <a:pathLst>
                  <a:path w="9" h="8">
                    <a:moveTo>
                      <a:pt x="1" y="0"/>
                    </a:moveTo>
                    <a:cubicBezTo>
                      <a:pt x="2" y="0"/>
                      <a:pt x="4" y="0"/>
                      <a:pt x="5" y="0"/>
                    </a:cubicBezTo>
                    <a:cubicBezTo>
                      <a:pt x="6" y="0"/>
                      <a:pt x="8" y="2"/>
                      <a:pt x="9" y="3"/>
                    </a:cubicBezTo>
                    <a:cubicBezTo>
                      <a:pt x="9" y="5"/>
                      <a:pt x="7" y="8"/>
                      <a:pt x="4" y="8"/>
                    </a:cubicBezTo>
                    <a:cubicBezTo>
                      <a:pt x="1" y="8"/>
                      <a:pt x="1" y="5"/>
                      <a:pt x="1" y="3"/>
                    </a:cubicBezTo>
                    <a:cubicBezTo>
                      <a:pt x="1" y="2"/>
                      <a:pt x="0" y="0"/>
                      <a:pt x="1"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34" name="Freeform 135"/>
              <p:cNvSpPr/>
              <p:nvPr/>
            </p:nvSpPr>
            <p:spPr bwMode="auto">
              <a:xfrm>
                <a:off x="6035675" y="2892425"/>
                <a:ext cx="9525" cy="15875"/>
              </a:xfrm>
              <a:custGeom>
                <a:avLst/>
                <a:gdLst/>
                <a:ahLst/>
                <a:cxnLst>
                  <a:cxn ang="0">
                    <a:pos x="1" y="0"/>
                  </a:cxn>
                  <a:cxn ang="0">
                    <a:pos x="8" y="12"/>
                  </a:cxn>
                  <a:cxn ang="0">
                    <a:pos x="0" y="2"/>
                  </a:cxn>
                  <a:cxn ang="0">
                    <a:pos x="0" y="0"/>
                  </a:cxn>
                  <a:cxn ang="0">
                    <a:pos x="3" y="0"/>
                  </a:cxn>
                  <a:cxn ang="0">
                    <a:pos x="3" y="2"/>
                  </a:cxn>
                  <a:cxn ang="0">
                    <a:pos x="1" y="0"/>
                  </a:cxn>
                </a:cxnLst>
                <a:rect l="0" t="0" r="r" b="b"/>
                <a:pathLst>
                  <a:path w="8" h="12">
                    <a:moveTo>
                      <a:pt x="1" y="0"/>
                    </a:moveTo>
                    <a:cubicBezTo>
                      <a:pt x="5" y="4"/>
                      <a:pt x="8" y="7"/>
                      <a:pt x="8" y="12"/>
                    </a:cubicBezTo>
                    <a:cubicBezTo>
                      <a:pt x="5" y="12"/>
                      <a:pt x="0" y="5"/>
                      <a:pt x="0" y="2"/>
                    </a:cubicBezTo>
                    <a:cubicBezTo>
                      <a:pt x="0" y="1"/>
                      <a:pt x="0" y="1"/>
                      <a:pt x="0" y="0"/>
                    </a:cubicBezTo>
                    <a:cubicBezTo>
                      <a:pt x="3" y="0"/>
                      <a:pt x="3" y="0"/>
                      <a:pt x="3" y="0"/>
                    </a:cubicBezTo>
                    <a:cubicBezTo>
                      <a:pt x="3" y="1"/>
                      <a:pt x="3" y="2"/>
                      <a:pt x="3" y="2"/>
                    </a:cubicBezTo>
                    <a:lnTo>
                      <a:pt x="1" y="0"/>
                    </a:lnTo>
                    <a:close/>
                  </a:path>
                </a:pathLst>
              </a:custGeom>
              <a:grpFill/>
              <a:ln w="9525">
                <a:noFill/>
                <a:round/>
              </a:ln>
            </p:spPr>
            <p:txBody>
              <a:bodyPr vert="horz" wrap="square" lIns="121920" tIns="60960" rIns="121920" bIns="60960" numCol="1" anchor="t" anchorCtr="0" compatLnSpc="1"/>
              <a:lstStyle/>
              <a:p>
                <a:endParaRPr lang="en-US" sz="3555"/>
              </a:p>
            </p:txBody>
          </p:sp>
          <p:sp>
            <p:nvSpPr>
              <p:cNvPr id="135" name="Freeform 136"/>
              <p:cNvSpPr/>
              <p:nvPr/>
            </p:nvSpPr>
            <p:spPr bwMode="auto">
              <a:xfrm>
                <a:off x="6013450" y="2855913"/>
                <a:ext cx="15875" cy="15875"/>
              </a:xfrm>
              <a:custGeom>
                <a:avLst/>
                <a:gdLst/>
                <a:ahLst/>
                <a:cxnLst>
                  <a:cxn ang="0">
                    <a:pos x="2" y="0"/>
                  </a:cxn>
                  <a:cxn ang="0">
                    <a:pos x="8" y="11"/>
                  </a:cxn>
                  <a:cxn ang="0">
                    <a:pos x="0" y="1"/>
                  </a:cxn>
                  <a:cxn ang="0">
                    <a:pos x="0" y="1"/>
                  </a:cxn>
                  <a:cxn ang="0">
                    <a:pos x="2" y="0"/>
                  </a:cxn>
                </a:cxnLst>
                <a:rect l="0" t="0" r="r" b="b"/>
                <a:pathLst>
                  <a:path w="12" h="11">
                    <a:moveTo>
                      <a:pt x="2" y="0"/>
                    </a:moveTo>
                    <a:cubicBezTo>
                      <a:pt x="5" y="2"/>
                      <a:pt x="12" y="11"/>
                      <a:pt x="8" y="11"/>
                    </a:cubicBezTo>
                    <a:cubicBezTo>
                      <a:pt x="6" y="11"/>
                      <a:pt x="1" y="4"/>
                      <a:pt x="0" y="1"/>
                    </a:cubicBezTo>
                    <a:cubicBezTo>
                      <a:pt x="0" y="1"/>
                      <a:pt x="0" y="1"/>
                      <a:pt x="0" y="1"/>
                    </a:cubicBezTo>
                    <a:lnTo>
                      <a:pt x="2" y="0"/>
                    </a:lnTo>
                    <a:close/>
                  </a:path>
                </a:pathLst>
              </a:custGeom>
              <a:grpFill/>
              <a:ln w="9525">
                <a:noFill/>
                <a:round/>
              </a:ln>
            </p:spPr>
            <p:txBody>
              <a:bodyPr vert="horz" wrap="square" lIns="121920" tIns="60960" rIns="121920" bIns="60960" numCol="1" anchor="t" anchorCtr="0" compatLnSpc="1"/>
              <a:lstStyle/>
              <a:p>
                <a:endParaRPr lang="en-US" sz="3555"/>
              </a:p>
            </p:txBody>
          </p:sp>
          <p:sp>
            <p:nvSpPr>
              <p:cNvPr id="136" name="Freeform 137"/>
              <p:cNvSpPr/>
              <p:nvPr/>
            </p:nvSpPr>
            <p:spPr bwMode="auto">
              <a:xfrm>
                <a:off x="6548438" y="2284413"/>
                <a:ext cx="41275" cy="49213"/>
              </a:xfrm>
              <a:custGeom>
                <a:avLst/>
                <a:gdLst/>
                <a:ahLst/>
                <a:cxnLst>
                  <a:cxn ang="0">
                    <a:pos x="12" y="22"/>
                  </a:cxn>
                  <a:cxn ang="0">
                    <a:pos x="14" y="16"/>
                  </a:cxn>
                  <a:cxn ang="0">
                    <a:pos x="10" y="10"/>
                  </a:cxn>
                  <a:cxn ang="0">
                    <a:pos x="10" y="14"/>
                  </a:cxn>
                  <a:cxn ang="0">
                    <a:pos x="5" y="16"/>
                  </a:cxn>
                  <a:cxn ang="0">
                    <a:pos x="0" y="11"/>
                  </a:cxn>
                  <a:cxn ang="0">
                    <a:pos x="14" y="0"/>
                  </a:cxn>
                  <a:cxn ang="0">
                    <a:pos x="26" y="3"/>
                  </a:cxn>
                  <a:cxn ang="0">
                    <a:pos x="26" y="8"/>
                  </a:cxn>
                  <a:cxn ang="0">
                    <a:pos x="30" y="11"/>
                  </a:cxn>
                  <a:cxn ang="0">
                    <a:pos x="30" y="16"/>
                  </a:cxn>
                  <a:cxn ang="0">
                    <a:pos x="26" y="16"/>
                  </a:cxn>
                  <a:cxn ang="0">
                    <a:pos x="15" y="37"/>
                  </a:cxn>
                  <a:cxn ang="0">
                    <a:pos x="14" y="33"/>
                  </a:cxn>
                  <a:cxn ang="0">
                    <a:pos x="14" y="36"/>
                  </a:cxn>
                  <a:cxn ang="0">
                    <a:pos x="7" y="29"/>
                  </a:cxn>
                  <a:cxn ang="0">
                    <a:pos x="12" y="22"/>
                  </a:cxn>
                </a:cxnLst>
                <a:rect l="0" t="0" r="r" b="b"/>
                <a:pathLst>
                  <a:path w="30" h="37">
                    <a:moveTo>
                      <a:pt x="12" y="22"/>
                    </a:moveTo>
                    <a:cubicBezTo>
                      <a:pt x="14" y="16"/>
                      <a:pt x="14" y="16"/>
                      <a:pt x="14" y="16"/>
                    </a:cubicBezTo>
                    <a:cubicBezTo>
                      <a:pt x="11" y="15"/>
                      <a:pt x="11" y="12"/>
                      <a:pt x="10" y="10"/>
                    </a:cubicBezTo>
                    <a:cubicBezTo>
                      <a:pt x="10" y="11"/>
                      <a:pt x="9" y="13"/>
                      <a:pt x="10" y="14"/>
                    </a:cubicBezTo>
                    <a:cubicBezTo>
                      <a:pt x="8" y="14"/>
                      <a:pt x="6" y="16"/>
                      <a:pt x="5" y="16"/>
                    </a:cubicBezTo>
                    <a:cubicBezTo>
                      <a:pt x="3" y="16"/>
                      <a:pt x="0" y="13"/>
                      <a:pt x="0" y="11"/>
                    </a:cubicBezTo>
                    <a:cubicBezTo>
                      <a:pt x="0" y="8"/>
                      <a:pt x="13" y="0"/>
                      <a:pt x="14" y="0"/>
                    </a:cubicBezTo>
                    <a:cubicBezTo>
                      <a:pt x="18" y="0"/>
                      <a:pt x="20" y="3"/>
                      <a:pt x="26" y="3"/>
                    </a:cubicBezTo>
                    <a:cubicBezTo>
                      <a:pt x="26" y="5"/>
                      <a:pt x="25" y="8"/>
                      <a:pt x="26" y="8"/>
                    </a:cubicBezTo>
                    <a:cubicBezTo>
                      <a:pt x="30" y="11"/>
                      <a:pt x="30" y="11"/>
                      <a:pt x="30" y="11"/>
                    </a:cubicBezTo>
                    <a:cubicBezTo>
                      <a:pt x="30" y="13"/>
                      <a:pt x="29" y="14"/>
                      <a:pt x="30" y="16"/>
                    </a:cubicBezTo>
                    <a:cubicBezTo>
                      <a:pt x="29" y="16"/>
                      <a:pt x="27" y="16"/>
                      <a:pt x="26" y="16"/>
                    </a:cubicBezTo>
                    <a:cubicBezTo>
                      <a:pt x="25" y="24"/>
                      <a:pt x="21" y="37"/>
                      <a:pt x="15" y="37"/>
                    </a:cubicBezTo>
                    <a:cubicBezTo>
                      <a:pt x="14" y="37"/>
                      <a:pt x="14" y="35"/>
                      <a:pt x="14" y="33"/>
                    </a:cubicBezTo>
                    <a:cubicBezTo>
                      <a:pt x="14" y="36"/>
                      <a:pt x="14" y="36"/>
                      <a:pt x="14" y="36"/>
                    </a:cubicBezTo>
                    <a:cubicBezTo>
                      <a:pt x="10" y="36"/>
                      <a:pt x="7" y="31"/>
                      <a:pt x="7" y="29"/>
                    </a:cubicBezTo>
                    <a:cubicBezTo>
                      <a:pt x="7" y="28"/>
                      <a:pt x="12" y="22"/>
                      <a:pt x="12" y="22"/>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37" name="Freeform 138"/>
              <p:cNvSpPr/>
              <p:nvPr/>
            </p:nvSpPr>
            <p:spPr bwMode="auto">
              <a:xfrm>
                <a:off x="6596063" y="2271713"/>
                <a:ext cx="42863" cy="30163"/>
              </a:xfrm>
              <a:custGeom>
                <a:avLst/>
                <a:gdLst/>
                <a:ahLst/>
                <a:cxnLst>
                  <a:cxn ang="0">
                    <a:pos x="23" y="15"/>
                  </a:cxn>
                  <a:cxn ang="0">
                    <a:pos x="17" y="12"/>
                  </a:cxn>
                  <a:cxn ang="0">
                    <a:pos x="6" y="23"/>
                  </a:cxn>
                  <a:cxn ang="0">
                    <a:pos x="3" y="17"/>
                  </a:cxn>
                  <a:cxn ang="0">
                    <a:pos x="0" y="12"/>
                  </a:cxn>
                  <a:cxn ang="0">
                    <a:pos x="8" y="5"/>
                  </a:cxn>
                  <a:cxn ang="0">
                    <a:pos x="23" y="0"/>
                  </a:cxn>
                  <a:cxn ang="0">
                    <a:pos x="23" y="15"/>
                  </a:cxn>
                </a:cxnLst>
                <a:rect l="0" t="0" r="r" b="b"/>
                <a:pathLst>
                  <a:path w="33" h="23">
                    <a:moveTo>
                      <a:pt x="23" y="15"/>
                    </a:moveTo>
                    <a:cubicBezTo>
                      <a:pt x="20" y="15"/>
                      <a:pt x="18" y="13"/>
                      <a:pt x="17" y="12"/>
                    </a:cubicBezTo>
                    <a:cubicBezTo>
                      <a:pt x="13" y="16"/>
                      <a:pt x="12" y="23"/>
                      <a:pt x="6" y="23"/>
                    </a:cubicBezTo>
                    <a:cubicBezTo>
                      <a:pt x="4" y="23"/>
                      <a:pt x="3" y="19"/>
                      <a:pt x="3" y="17"/>
                    </a:cubicBezTo>
                    <a:cubicBezTo>
                      <a:pt x="1" y="15"/>
                      <a:pt x="0" y="14"/>
                      <a:pt x="0" y="12"/>
                    </a:cubicBezTo>
                    <a:cubicBezTo>
                      <a:pt x="0" y="12"/>
                      <a:pt x="8" y="6"/>
                      <a:pt x="8" y="5"/>
                    </a:cubicBezTo>
                    <a:cubicBezTo>
                      <a:pt x="16" y="7"/>
                      <a:pt x="17" y="0"/>
                      <a:pt x="23" y="0"/>
                    </a:cubicBezTo>
                    <a:cubicBezTo>
                      <a:pt x="33" y="0"/>
                      <a:pt x="28" y="15"/>
                      <a:pt x="23" y="15"/>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38" name="Freeform 139"/>
              <p:cNvSpPr/>
              <p:nvPr/>
            </p:nvSpPr>
            <p:spPr bwMode="auto">
              <a:xfrm>
                <a:off x="6572250" y="2136775"/>
                <a:ext cx="185738" cy="153988"/>
              </a:xfrm>
              <a:custGeom>
                <a:avLst/>
                <a:gdLst/>
                <a:ahLst/>
                <a:cxnLst>
                  <a:cxn ang="0">
                    <a:pos x="55" y="110"/>
                  </a:cxn>
                  <a:cxn ang="0">
                    <a:pos x="55" y="107"/>
                  </a:cxn>
                  <a:cxn ang="0">
                    <a:pos x="56" y="99"/>
                  </a:cxn>
                  <a:cxn ang="0">
                    <a:pos x="43" y="95"/>
                  </a:cxn>
                  <a:cxn ang="0">
                    <a:pos x="39" y="99"/>
                  </a:cxn>
                  <a:cxn ang="0">
                    <a:pos x="29" y="100"/>
                  </a:cxn>
                  <a:cxn ang="0">
                    <a:pos x="6" y="106"/>
                  </a:cxn>
                  <a:cxn ang="0">
                    <a:pos x="0" y="104"/>
                  </a:cxn>
                  <a:cxn ang="0">
                    <a:pos x="5" y="101"/>
                  </a:cxn>
                  <a:cxn ang="0">
                    <a:pos x="30" y="84"/>
                  </a:cxn>
                  <a:cxn ang="0">
                    <a:pos x="57" y="84"/>
                  </a:cxn>
                  <a:cxn ang="0">
                    <a:pos x="72" y="70"/>
                  </a:cxn>
                  <a:cxn ang="0">
                    <a:pos x="79" y="59"/>
                  </a:cxn>
                  <a:cxn ang="0">
                    <a:pos x="77" y="64"/>
                  </a:cxn>
                  <a:cxn ang="0">
                    <a:pos x="79" y="66"/>
                  </a:cxn>
                  <a:cxn ang="0">
                    <a:pos x="92" y="60"/>
                  </a:cxn>
                  <a:cxn ang="0">
                    <a:pos x="116" y="25"/>
                  </a:cxn>
                  <a:cxn ang="0">
                    <a:pos x="114" y="19"/>
                  </a:cxn>
                  <a:cxn ang="0">
                    <a:pos x="125" y="3"/>
                  </a:cxn>
                  <a:cxn ang="0">
                    <a:pos x="130" y="4"/>
                  </a:cxn>
                  <a:cxn ang="0">
                    <a:pos x="129" y="4"/>
                  </a:cxn>
                  <a:cxn ang="0">
                    <a:pos x="128" y="0"/>
                  </a:cxn>
                  <a:cxn ang="0">
                    <a:pos x="133" y="2"/>
                  </a:cxn>
                  <a:cxn ang="0">
                    <a:pos x="134" y="11"/>
                  </a:cxn>
                  <a:cxn ang="0">
                    <a:pos x="140" y="26"/>
                  </a:cxn>
                  <a:cxn ang="0">
                    <a:pos x="134" y="40"/>
                  </a:cxn>
                  <a:cxn ang="0">
                    <a:pos x="134" y="43"/>
                  </a:cxn>
                  <a:cxn ang="0">
                    <a:pos x="130" y="44"/>
                  </a:cxn>
                  <a:cxn ang="0">
                    <a:pos x="127" y="63"/>
                  </a:cxn>
                  <a:cxn ang="0">
                    <a:pos x="122" y="76"/>
                  </a:cxn>
                  <a:cxn ang="0">
                    <a:pos x="125" y="84"/>
                  </a:cxn>
                  <a:cxn ang="0">
                    <a:pos x="114" y="93"/>
                  </a:cxn>
                  <a:cxn ang="0">
                    <a:pos x="114" y="86"/>
                  </a:cxn>
                  <a:cxn ang="0">
                    <a:pos x="102" y="96"/>
                  </a:cxn>
                  <a:cxn ang="0">
                    <a:pos x="100" y="94"/>
                  </a:cxn>
                  <a:cxn ang="0">
                    <a:pos x="96" y="94"/>
                  </a:cxn>
                  <a:cxn ang="0">
                    <a:pos x="87" y="100"/>
                  </a:cxn>
                  <a:cxn ang="0">
                    <a:pos x="74" y="92"/>
                  </a:cxn>
                  <a:cxn ang="0">
                    <a:pos x="72" y="96"/>
                  </a:cxn>
                  <a:cxn ang="0">
                    <a:pos x="76" y="103"/>
                  </a:cxn>
                  <a:cxn ang="0">
                    <a:pos x="72" y="103"/>
                  </a:cxn>
                  <a:cxn ang="0">
                    <a:pos x="61" y="115"/>
                  </a:cxn>
                  <a:cxn ang="0">
                    <a:pos x="55" y="110"/>
                  </a:cxn>
                </a:cxnLst>
                <a:rect l="0" t="0" r="r" b="b"/>
                <a:pathLst>
                  <a:path w="140" h="115">
                    <a:moveTo>
                      <a:pt x="55" y="110"/>
                    </a:moveTo>
                    <a:cubicBezTo>
                      <a:pt x="53" y="110"/>
                      <a:pt x="55" y="108"/>
                      <a:pt x="55" y="107"/>
                    </a:cubicBezTo>
                    <a:cubicBezTo>
                      <a:pt x="55" y="104"/>
                      <a:pt x="56" y="101"/>
                      <a:pt x="56" y="99"/>
                    </a:cubicBezTo>
                    <a:cubicBezTo>
                      <a:pt x="51" y="98"/>
                      <a:pt x="48" y="95"/>
                      <a:pt x="43" y="95"/>
                    </a:cubicBezTo>
                    <a:cubicBezTo>
                      <a:pt x="40" y="95"/>
                      <a:pt x="40" y="98"/>
                      <a:pt x="39" y="99"/>
                    </a:cubicBezTo>
                    <a:cubicBezTo>
                      <a:pt x="35" y="100"/>
                      <a:pt x="32" y="98"/>
                      <a:pt x="29" y="100"/>
                    </a:cubicBezTo>
                    <a:cubicBezTo>
                      <a:pt x="23" y="103"/>
                      <a:pt x="15" y="106"/>
                      <a:pt x="6" y="106"/>
                    </a:cubicBezTo>
                    <a:cubicBezTo>
                      <a:pt x="3" y="106"/>
                      <a:pt x="0" y="106"/>
                      <a:pt x="0" y="104"/>
                    </a:cubicBezTo>
                    <a:cubicBezTo>
                      <a:pt x="0" y="103"/>
                      <a:pt x="4" y="102"/>
                      <a:pt x="5" y="101"/>
                    </a:cubicBezTo>
                    <a:cubicBezTo>
                      <a:pt x="15" y="95"/>
                      <a:pt x="19" y="84"/>
                      <a:pt x="30" y="84"/>
                    </a:cubicBezTo>
                    <a:cubicBezTo>
                      <a:pt x="43" y="84"/>
                      <a:pt x="47" y="84"/>
                      <a:pt x="57" y="84"/>
                    </a:cubicBezTo>
                    <a:cubicBezTo>
                      <a:pt x="65" y="84"/>
                      <a:pt x="68" y="70"/>
                      <a:pt x="72" y="70"/>
                    </a:cubicBezTo>
                    <a:cubicBezTo>
                      <a:pt x="72" y="70"/>
                      <a:pt x="78" y="60"/>
                      <a:pt x="79" y="59"/>
                    </a:cubicBezTo>
                    <a:cubicBezTo>
                      <a:pt x="78" y="61"/>
                      <a:pt x="77" y="62"/>
                      <a:pt x="77" y="64"/>
                    </a:cubicBezTo>
                    <a:cubicBezTo>
                      <a:pt x="77" y="65"/>
                      <a:pt x="78" y="66"/>
                      <a:pt x="79" y="66"/>
                    </a:cubicBezTo>
                    <a:cubicBezTo>
                      <a:pt x="86" y="66"/>
                      <a:pt x="87" y="62"/>
                      <a:pt x="92" y="60"/>
                    </a:cubicBezTo>
                    <a:cubicBezTo>
                      <a:pt x="101" y="57"/>
                      <a:pt x="116" y="39"/>
                      <a:pt x="116" y="25"/>
                    </a:cubicBezTo>
                    <a:cubicBezTo>
                      <a:pt x="116" y="22"/>
                      <a:pt x="114" y="22"/>
                      <a:pt x="114" y="19"/>
                    </a:cubicBezTo>
                    <a:cubicBezTo>
                      <a:pt x="114" y="14"/>
                      <a:pt x="119" y="3"/>
                      <a:pt x="125" y="3"/>
                    </a:cubicBezTo>
                    <a:cubicBezTo>
                      <a:pt x="125" y="3"/>
                      <a:pt x="125" y="9"/>
                      <a:pt x="130" y="4"/>
                    </a:cubicBezTo>
                    <a:cubicBezTo>
                      <a:pt x="130" y="4"/>
                      <a:pt x="129" y="4"/>
                      <a:pt x="129" y="4"/>
                    </a:cubicBezTo>
                    <a:cubicBezTo>
                      <a:pt x="128" y="4"/>
                      <a:pt x="127" y="0"/>
                      <a:pt x="128" y="0"/>
                    </a:cubicBezTo>
                    <a:cubicBezTo>
                      <a:pt x="131" y="0"/>
                      <a:pt x="133" y="1"/>
                      <a:pt x="133" y="2"/>
                    </a:cubicBezTo>
                    <a:cubicBezTo>
                      <a:pt x="135" y="5"/>
                      <a:pt x="134" y="8"/>
                      <a:pt x="134" y="11"/>
                    </a:cubicBezTo>
                    <a:cubicBezTo>
                      <a:pt x="134" y="17"/>
                      <a:pt x="140" y="20"/>
                      <a:pt x="140" y="26"/>
                    </a:cubicBezTo>
                    <a:cubicBezTo>
                      <a:pt x="140" y="33"/>
                      <a:pt x="134" y="34"/>
                      <a:pt x="134" y="40"/>
                    </a:cubicBezTo>
                    <a:cubicBezTo>
                      <a:pt x="134" y="41"/>
                      <a:pt x="134" y="42"/>
                      <a:pt x="134" y="43"/>
                    </a:cubicBezTo>
                    <a:cubicBezTo>
                      <a:pt x="133" y="44"/>
                      <a:pt x="132" y="43"/>
                      <a:pt x="130" y="44"/>
                    </a:cubicBezTo>
                    <a:cubicBezTo>
                      <a:pt x="126" y="45"/>
                      <a:pt x="127" y="59"/>
                      <a:pt x="127" y="63"/>
                    </a:cubicBezTo>
                    <a:cubicBezTo>
                      <a:pt x="127" y="67"/>
                      <a:pt x="122" y="70"/>
                      <a:pt x="122" y="76"/>
                    </a:cubicBezTo>
                    <a:cubicBezTo>
                      <a:pt x="122" y="80"/>
                      <a:pt x="124" y="81"/>
                      <a:pt x="125" y="84"/>
                    </a:cubicBezTo>
                    <a:cubicBezTo>
                      <a:pt x="119" y="87"/>
                      <a:pt x="119" y="91"/>
                      <a:pt x="114" y="93"/>
                    </a:cubicBezTo>
                    <a:cubicBezTo>
                      <a:pt x="112" y="89"/>
                      <a:pt x="114" y="89"/>
                      <a:pt x="114" y="86"/>
                    </a:cubicBezTo>
                    <a:cubicBezTo>
                      <a:pt x="108" y="90"/>
                      <a:pt x="104" y="90"/>
                      <a:pt x="102" y="96"/>
                    </a:cubicBezTo>
                    <a:cubicBezTo>
                      <a:pt x="102" y="96"/>
                      <a:pt x="100" y="95"/>
                      <a:pt x="100" y="94"/>
                    </a:cubicBezTo>
                    <a:cubicBezTo>
                      <a:pt x="96" y="94"/>
                      <a:pt x="96" y="94"/>
                      <a:pt x="96" y="94"/>
                    </a:cubicBezTo>
                    <a:cubicBezTo>
                      <a:pt x="93" y="97"/>
                      <a:pt x="91" y="100"/>
                      <a:pt x="87" y="100"/>
                    </a:cubicBezTo>
                    <a:cubicBezTo>
                      <a:pt x="78" y="100"/>
                      <a:pt x="78" y="92"/>
                      <a:pt x="74" y="92"/>
                    </a:cubicBezTo>
                    <a:cubicBezTo>
                      <a:pt x="73" y="92"/>
                      <a:pt x="72" y="94"/>
                      <a:pt x="72" y="96"/>
                    </a:cubicBezTo>
                    <a:cubicBezTo>
                      <a:pt x="72" y="97"/>
                      <a:pt x="76" y="103"/>
                      <a:pt x="76" y="103"/>
                    </a:cubicBezTo>
                    <a:cubicBezTo>
                      <a:pt x="75" y="103"/>
                      <a:pt x="73" y="103"/>
                      <a:pt x="72" y="103"/>
                    </a:cubicBezTo>
                    <a:cubicBezTo>
                      <a:pt x="68" y="103"/>
                      <a:pt x="63" y="110"/>
                      <a:pt x="61" y="115"/>
                    </a:cubicBezTo>
                    <a:cubicBezTo>
                      <a:pt x="57" y="114"/>
                      <a:pt x="58" y="110"/>
                      <a:pt x="55" y="11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39" name="Freeform 140"/>
              <p:cNvSpPr/>
              <p:nvPr/>
            </p:nvSpPr>
            <p:spPr bwMode="auto">
              <a:xfrm>
                <a:off x="6721475" y="2054225"/>
                <a:ext cx="96838" cy="80963"/>
              </a:xfrm>
              <a:custGeom>
                <a:avLst/>
                <a:gdLst/>
                <a:ahLst/>
                <a:cxnLst>
                  <a:cxn ang="0">
                    <a:pos x="11" y="33"/>
                  </a:cxn>
                  <a:cxn ang="0">
                    <a:pos x="15" y="33"/>
                  </a:cxn>
                  <a:cxn ang="0">
                    <a:pos x="26" y="10"/>
                  </a:cxn>
                  <a:cxn ang="0">
                    <a:pos x="23" y="6"/>
                  </a:cxn>
                  <a:cxn ang="0">
                    <a:pos x="26" y="0"/>
                  </a:cxn>
                  <a:cxn ang="0">
                    <a:pos x="60" y="22"/>
                  </a:cxn>
                  <a:cxn ang="0">
                    <a:pos x="70" y="21"/>
                  </a:cxn>
                  <a:cxn ang="0">
                    <a:pos x="67" y="26"/>
                  </a:cxn>
                  <a:cxn ang="0">
                    <a:pos x="72" y="32"/>
                  </a:cxn>
                  <a:cxn ang="0">
                    <a:pos x="59" y="36"/>
                  </a:cxn>
                  <a:cxn ang="0">
                    <a:pos x="43" y="51"/>
                  </a:cxn>
                  <a:cxn ang="0">
                    <a:pos x="24" y="41"/>
                  </a:cxn>
                  <a:cxn ang="0">
                    <a:pos x="21" y="45"/>
                  </a:cxn>
                  <a:cxn ang="0">
                    <a:pos x="8" y="48"/>
                  </a:cxn>
                  <a:cxn ang="0">
                    <a:pos x="16" y="54"/>
                  </a:cxn>
                  <a:cxn ang="0">
                    <a:pos x="5" y="61"/>
                  </a:cxn>
                  <a:cxn ang="0">
                    <a:pos x="3" y="61"/>
                  </a:cxn>
                  <a:cxn ang="0">
                    <a:pos x="3" y="51"/>
                  </a:cxn>
                  <a:cxn ang="0">
                    <a:pos x="0" y="46"/>
                  </a:cxn>
                  <a:cxn ang="0">
                    <a:pos x="8" y="35"/>
                  </a:cxn>
                  <a:cxn ang="0">
                    <a:pos x="8" y="32"/>
                  </a:cxn>
                  <a:cxn ang="0">
                    <a:pos x="12" y="34"/>
                  </a:cxn>
                  <a:cxn ang="0">
                    <a:pos x="11" y="33"/>
                  </a:cxn>
                </a:cxnLst>
                <a:rect l="0" t="0" r="r" b="b"/>
                <a:pathLst>
                  <a:path w="72" h="61">
                    <a:moveTo>
                      <a:pt x="11" y="33"/>
                    </a:moveTo>
                    <a:cubicBezTo>
                      <a:pt x="12" y="33"/>
                      <a:pt x="14" y="33"/>
                      <a:pt x="15" y="33"/>
                    </a:cubicBezTo>
                    <a:cubicBezTo>
                      <a:pt x="23" y="33"/>
                      <a:pt x="26" y="16"/>
                      <a:pt x="26" y="10"/>
                    </a:cubicBezTo>
                    <a:cubicBezTo>
                      <a:pt x="26" y="8"/>
                      <a:pt x="23" y="7"/>
                      <a:pt x="23" y="6"/>
                    </a:cubicBezTo>
                    <a:cubicBezTo>
                      <a:pt x="23" y="2"/>
                      <a:pt x="25" y="1"/>
                      <a:pt x="26" y="0"/>
                    </a:cubicBezTo>
                    <a:cubicBezTo>
                      <a:pt x="38" y="8"/>
                      <a:pt x="43" y="22"/>
                      <a:pt x="60" y="22"/>
                    </a:cubicBezTo>
                    <a:cubicBezTo>
                      <a:pt x="64" y="22"/>
                      <a:pt x="67" y="19"/>
                      <a:pt x="70" y="21"/>
                    </a:cubicBezTo>
                    <a:cubicBezTo>
                      <a:pt x="69" y="23"/>
                      <a:pt x="67" y="24"/>
                      <a:pt x="67" y="26"/>
                    </a:cubicBezTo>
                    <a:cubicBezTo>
                      <a:pt x="67" y="29"/>
                      <a:pt x="71" y="32"/>
                      <a:pt x="72" y="32"/>
                    </a:cubicBezTo>
                    <a:cubicBezTo>
                      <a:pt x="68" y="35"/>
                      <a:pt x="65" y="36"/>
                      <a:pt x="59" y="36"/>
                    </a:cubicBezTo>
                    <a:cubicBezTo>
                      <a:pt x="49" y="36"/>
                      <a:pt x="46" y="46"/>
                      <a:pt x="43" y="51"/>
                    </a:cubicBezTo>
                    <a:cubicBezTo>
                      <a:pt x="36" y="47"/>
                      <a:pt x="31" y="46"/>
                      <a:pt x="24" y="41"/>
                    </a:cubicBezTo>
                    <a:cubicBezTo>
                      <a:pt x="23" y="42"/>
                      <a:pt x="21" y="43"/>
                      <a:pt x="21" y="45"/>
                    </a:cubicBezTo>
                    <a:cubicBezTo>
                      <a:pt x="15" y="45"/>
                      <a:pt x="8" y="40"/>
                      <a:pt x="8" y="48"/>
                    </a:cubicBezTo>
                    <a:cubicBezTo>
                      <a:pt x="8" y="52"/>
                      <a:pt x="14" y="52"/>
                      <a:pt x="16" y="54"/>
                    </a:cubicBezTo>
                    <a:cubicBezTo>
                      <a:pt x="12" y="59"/>
                      <a:pt x="9" y="57"/>
                      <a:pt x="5" y="61"/>
                    </a:cubicBezTo>
                    <a:cubicBezTo>
                      <a:pt x="3" y="61"/>
                      <a:pt x="3" y="61"/>
                      <a:pt x="3" y="61"/>
                    </a:cubicBezTo>
                    <a:cubicBezTo>
                      <a:pt x="3" y="58"/>
                      <a:pt x="3" y="51"/>
                      <a:pt x="3" y="51"/>
                    </a:cubicBezTo>
                    <a:cubicBezTo>
                      <a:pt x="3" y="49"/>
                      <a:pt x="0" y="48"/>
                      <a:pt x="0" y="46"/>
                    </a:cubicBezTo>
                    <a:cubicBezTo>
                      <a:pt x="0" y="41"/>
                      <a:pt x="8" y="38"/>
                      <a:pt x="8" y="35"/>
                    </a:cubicBezTo>
                    <a:cubicBezTo>
                      <a:pt x="8" y="32"/>
                      <a:pt x="8" y="32"/>
                      <a:pt x="8" y="32"/>
                    </a:cubicBezTo>
                    <a:cubicBezTo>
                      <a:pt x="9" y="32"/>
                      <a:pt x="10" y="33"/>
                      <a:pt x="12" y="34"/>
                    </a:cubicBezTo>
                    <a:lnTo>
                      <a:pt x="11" y="33"/>
                    </a:lnTo>
                    <a:close/>
                  </a:path>
                </a:pathLst>
              </a:custGeom>
              <a:grpFill/>
              <a:ln w="9525">
                <a:noFill/>
                <a:round/>
              </a:ln>
            </p:spPr>
            <p:txBody>
              <a:bodyPr vert="horz" wrap="square" lIns="121920" tIns="60960" rIns="121920" bIns="60960" numCol="1" anchor="t" anchorCtr="0" compatLnSpc="1"/>
              <a:lstStyle/>
              <a:p>
                <a:endParaRPr lang="en-US" sz="3555"/>
              </a:p>
            </p:txBody>
          </p:sp>
          <p:sp>
            <p:nvSpPr>
              <p:cNvPr id="140" name="Freeform 141"/>
              <p:cNvSpPr/>
              <p:nvPr/>
            </p:nvSpPr>
            <p:spPr bwMode="auto">
              <a:xfrm>
                <a:off x="6816725" y="2073275"/>
                <a:ext cx="15875" cy="14288"/>
              </a:xfrm>
              <a:custGeom>
                <a:avLst/>
                <a:gdLst/>
                <a:ahLst/>
                <a:cxnLst>
                  <a:cxn ang="0">
                    <a:pos x="10" y="0"/>
                  </a:cxn>
                  <a:cxn ang="0">
                    <a:pos x="12" y="2"/>
                  </a:cxn>
                  <a:cxn ang="0">
                    <a:pos x="1" y="11"/>
                  </a:cxn>
                  <a:cxn ang="0">
                    <a:pos x="1" y="7"/>
                  </a:cxn>
                  <a:cxn ang="0">
                    <a:pos x="11" y="0"/>
                  </a:cxn>
                  <a:cxn ang="0">
                    <a:pos x="10" y="0"/>
                  </a:cxn>
                </a:cxnLst>
                <a:rect l="0" t="0" r="r" b="b"/>
                <a:pathLst>
                  <a:path w="12" h="11">
                    <a:moveTo>
                      <a:pt x="10" y="0"/>
                    </a:moveTo>
                    <a:cubicBezTo>
                      <a:pt x="12" y="2"/>
                      <a:pt x="12" y="2"/>
                      <a:pt x="12" y="2"/>
                    </a:cubicBezTo>
                    <a:cubicBezTo>
                      <a:pt x="10" y="4"/>
                      <a:pt x="5" y="11"/>
                      <a:pt x="1" y="11"/>
                    </a:cubicBezTo>
                    <a:cubicBezTo>
                      <a:pt x="0" y="11"/>
                      <a:pt x="0" y="8"/>
                      <a:pt x="1" y="7"/>
                    </a:cubicBezTo>
                    <a:cubicBezTo>
                      <a:pt x="3" y="4"/>
                      <a:pt x="8" y="0"/>
                      <a:pt x="11" y="0"/>
                    </a:cubicBezTo>
                    <a:lnTo>
                      <a:pt x="10" y="0"/>
                    </a:lnTo>
                    <a:close/>
                  </a:path>
                </a:pathLst>
              </a:custGeom>
              <a:grpFill/>
              <a:ln w="9525">
                <a:noFill/>
                <a:round/>
              </a:ln>
            </p:spPr>
            <p:txBody>
              <a:bodyPr vert="horz" wrap="square" lIns="121920" tIns="60960" rIns="121920" bIns="60960" numCol="1" anchor="t" anchorCtr="0" compatLnSpc="1"/>
              <a:lstStyle/>
              <a:p>
                <a:endParaRPr lang="en-US" sz="3555"/>
              </a:p>
            </p:txBody>
          </p:sp>
          <p:sp>
            <p:nvSpPr>
              <p:cNvPr id="141" name="Freeform 142"/>
              <p:cNvSpPr/>
              <p:nvPr/>
            </p:nvSpPr>
            <p:spPr bwMode="auto">
              <a:xfrm>
                <a:off x="6848475" y="2052638"/>
                <a:ext cx="22225" cy="15875"/>
              </a:xfrm>
              <a:custGeom>
                <a:avLst/>
                <a:gdLst/>
                <a:ahLst/>
                <a:cxnLst>
                  <a:cxn ang="0">
                    <a:pos x="17" y="3"/>
                  </a:cxn>
                  <a:cxn ang="0">
                    <a:pos x="1" y="12"/>
                  </a:cxn>
                  <a:cxn ang="0">
                    <a:pos x="1" y="10"/>
                  </a:cxn>
                  <a:cxn ang="0">
                    <a:pos x="10" y="0"/>
                  </a:cxn>
                  <a:cxn ang="0">
                    <a:pos x="17" y="0"/>
                  </a:cxn>
                  <a:cxn ang="0">
                    <a:pos x="17" y="3"/>
                  </a:cxn>
                </a:cxnLst>
                <a:rect l="0" t="0" r="r" b="b"/>
                <a:pathLst>
                  <a:path w="17" h="12">
                    <a:moveTo>
                      <a:pt x="17" y="3"/>
                    </a:moveTo>
                    <a:cubicBezTo>
                      <a:pt x="7" y="3"/>
                      <a:pt x="7" y="12"/>
                      <a:pt x="1" y="12"/>
                    </a:cubicBezTo>
                    <a:cubicBezTo>
                      <a:pt x="0" y="12"/>
                      <a:pt x="1" y="10"/>
                      <a:pt x="1" y="10"/>
                    </a:cubicBezTo>
                    <a:cubicBezTo>
                      <a:pt x="1" y="10"/>
                      <a:pt x="5" y="0"/>
                      <a:pt x="10" y="0"/>
                    </a:cubicBezTo>
                    <a:cubicBezTo>
                      <a:pt x="13" y="0"/>
                      <a:pt x="15" y="0"/>
                      <a:pt x="17" y="0"/>
                    </a:cubicBezTo>
                    <a:lnTo>
                      <a:pt x="17" y="3"/>
                    </a:lnTo>
                    <a:close/>
                  </a:path>
                </a:pathLst>
              </a:custGeom>
              <a:grpFill/>
              <a:ln w="9525">
                <a:noFill/>
                <a:round/>
              </a:ln>
            </p:spPr>
            <p:txBody>
              <a:bodyPr vert="horz" wrap="square" lIns="121920" tIns="60960" rIns="121920" bIns="60960" numCol="1" anchor="t" anchorCtr="0" compatLnSpc="1"/>
              <a:lstStyle/>
              <a:p>
                <a:endParaRPr lang="en-US" sz="3555"/>
              </a:p>
            </p:txBody>
          </p:sp>
          <p:sp>
            <p:nvSpPr>
              <p:cNvPr id="142" name="Freeform 143"/>
              <p:cNvSpPr/>
              <p:nvPr/>
            </p:nvSpPr>
            <p:spPr bwMode="auto">
              <a:xfrm>
                <a:off x="6888163" y="2035175"/>
                <a:ext cx="12700" cy="11113"/>
              </a:xfrm>
              <a:custGeom>
                <a:avLst/>
                <a:gdLst/>
                <a:ahLst/>
                <a:cxnLst>
                  <a:cxn ang="0">
                    <a:pos x="1" y="6"/>
                  </a:cxn>
                  <a:cxn ang="0">
                    <a:pos x="2" y="3"/>
                  </a:cxn>
                  <a:cxn ang="0">
                    <a:pos x="9" y="0"/>
                  </a:cxn>
                  <a:cxn ang="0">
                    <a:pos x="1" y="9"/>
                  </a:cxn>
                  <a:cxn ang="0">
                    <a:pos x="1" y="6"/>
                  </a:cxn>
                </a:cxnLst>
                <a:rect l="0" t="0" r="r" b="b"/>
                <a:pathLst>
                  <a:path w="9" h="9">
                    <a:moveTo>
                      <a:pt x="1" y="6"/>
                    </a:moveTo>
                    <a:cubicBezTo>
                      <a:pt x="3" y="6"/>
                      <a:pt x="1" y="4"/>
                      <a:pt x="2" y="3"/>
                    </a:cubicBezTo>
                    <a:cubicBezTo>
                      <a:pt x="3" y="0"/>
                      <a:pt x="8" y="0"/>
                      <a:pt x="9" y="0"/>
                    </a:cubicBezTo>
                    <a:cubicBezTo>
                      <a:pt x="8" y="3"/>
                      <a:pt x="5" y="9"/>
                      <a:pt x="1" y="9"/>
                    </a:cubicBezTo>
                    <a:cubicBezTo>
                      <a:pt x="0" y="9"/>
                      <a:pt x="0" y="6"/>
                      <a:pt x="1" y="6"/>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43" name="Freeform 144"/>
              <p:cNvSpPr/>
              <p:nvPr/>
            </p:nvSpPr>
            <p:spPr bwMode="auto">
              <a:xfrm>
                <a:off x="6753225" y="1855788"/>
                <a:ext cx="47625" cy="184150"/>
              </a:xfrm>
              <a:custGeom>
                <a:avLst/>
                <a:gdLst/>
                <a:ahLst/>
                <a:cxnLst>
                  <a:cxn ang="0">
                    <a:pos x="26" y="84"/>
                  </a:cxn>
                  <a:cxn ang="0">
                    <a:pos x="13" y="109"/>
                  </a:cxn>
                  <a:cxn ang="0">
                    <a:pos x="26" y="132"/>
                  </a:cxn>
                  <a:cxn ang="0">
                    <a:pos x="25" y="132"/>
                  </a:cxn>
                  <a:cxn ang="0">
                    <a:pos x="20" y="128"/>
                  </a:cxn>
                  <a:cxn ang="0">
                    <a:pos x="16" y="128"/>
                  </a:cxn>
                  <a:cxn ang="0">
                    <a:pos x="5" y="138"/>
                  </a:cxn>
                  <a:cxn ang="0">
                    <a:pos x="5" y="125"/>
                  </a:cxn>
                  <a:cxn ang="0">
                    <a:pos x="7" y="105"/>
                  </a:cxn>
                  <a:cxn ang="0">
                    <a:pos x="4" y="93"/>
                  </a:cxn>
                  <a:cxn ang="0">
                    <a:pos x="7" y="79"/>
                  </a:cxn>
                  <a:cxn ang="0">
                    <a:pos x="7" y="53"/>
                  </a:cxn>
                  <a:cxn ang="0">
                    <a:pos x="0" y="37"/>
                  </a:cxn>
                  <a:cxn ang="0">
                    <a:pos x="9" y="15"/>
                  </a:cxn>
                  <a:cxn ang="0">
                    <a:pos x="11" y="9"/>
                  </a:cxn>
                  <a:cxn ang="0">
                    <a:pos x="11" y="0"/>
                  </a:cxn>
                  <a:cxn ang="0">
                    <a:pos x="14" y="0"/>
                  </a:cxn>
                  <a:cxn ang="0">
                    <a:pos x="19" y="20"/>
                  </a:cxn>
                  <a:cxn ang="0">
                    <a:pos x="21" y="37"/>
                  </a:cxn>
                  <a:cxn ang="0">
                    <a:pos x="21" y="47"/>
                  </a:cxn>
                  <a:cxn ang="0">
                    <a:pos x="24" y="59"/>
                  </a:cxn>
                  <a:cxn ang="0">
                    <a:pos x="36" y="90"/>
                  </a:cxn>
                  <a:cxn ang="0">
                    <a:pos x="26" y="84"/>
                  </a:cxn>
                </a:cxnLst>
                <a:rect l="0" t="0" r="r" b="b"/>
                <a:pathLst>
                  <a:path w="36" h="138">
                    <a:moveTo>
                      <a:pt x="26" y="84"/>
                    </a:moveTo>
                    <a:cubicBezTo>
                      <a:pt x="15" y="84"/>
                      <a:pt x="13" y="98"/>
                      <a:pt x="13" y="109"/>
                    </a:cubicBezTo>
                    <a:cubicBezTo>
                      <a:pt x="13" y="120"/>
                      <a:pt x="22" y="124"/>
                      <a:pt x="26" y="132"/>
                    </a:cubicBezTo>
                    <a:cubicBezTo>
                      <a:pt x="26" y="132"/>
                      <a:pt x="25" y="132"/>
                      <a:pt x="25" y="132"/>
                    </a:cubicBezTo>
                    <a:cubicBezTo>
                      <a:pt x="23" y="133"/>
                      <a:pt x="21" y="130"/>
                      <a:pt x="20" y="128"/>
                    </a:cubicBezTo>
                    <a:cubicBezTo>
                      <a:pt x="19" y="128"/>
                      <a:pt x="17" y="128"/>
                      <a:pt x="16" y="128"/>
                    </a:cubicBezTo>
                    <a:cubicBezTo>
                      <a:pt x="11" y="128"/>
                      <a:pt x="11" y="138"/>
                      <a:pt x="5" y="138"/>
                    </a:cubicBezTo>
                    <a:cubicBezTo>
                      <a:pt x="4" y="138"/>
                      <a:pt x="5" y="127"/>
                      <a:pt x="5" y="125"/>
                    </a:cubicBezTo>
                    <a:cubicBezTo>
                      <a:pt x="5" y="117"/>
                      <a:pt x="7" y="112"/>
                      <a:pt x="7" y="105"/>
                    </a:cubicBezTo>
                    <a:cubicBezTo>
                      <a:pt x="7" y="99"/>
                      <a:pt x="4" y="98"/>
                      <a:pt x="4" y="93"/>
                    </a:cubicBezTo>
                    <a:cubicBezTo>
                      <a:pt x="4" y="86"/>
                      <a:pt x="7" y="84"/>
                      <a:pt x="7" y="79"/>
                    </a:cubicBezTo>
                    <a:cubicBezTo>
                      <a:pt x="7" y="68"/>
                      <a:pt x="7" y="64"/>
                      <a:pt x="7" y="53"/>
                    </a:cubicBezTo>
                    <a:cubicBezTo>
                      <a:pt x="7" y="46"/>
                      <a:pt x="0" y="44"/>
                      <a:pt x="0" y="37"/>
                    </a:cubicBezTo>
                    <a:cubicBezTo>
                      <a:pt x="0" y="28"/>
                      <a:pt x="3" y="16"/>
                      <a:pt x="9" y="15"/>
                    </a:cubicBezTo>
                    <a:cubicBezTo>
                      <a:pt x="9" y="12"/>
                      <a:pt x="11" y="11"/>
                      <a:pt x="11" y="9"/>
                    </a:cubicBezTo>
                    <a:cubicBezTo>
                      <a:pt x="11" y="4"/>
                      <a:pt x="11" y="3"/>
                      <a:pt x="11" y="0"/>
                    </a:cubicBezTo>
                    <a:cubicBezTo>
                      <a:pt x="12" y="0"/>
                      <a:pt x="13" y="0"/>
                      <a:pt x="14" y="0"/>
                    </a:cubicBezTo>
                    <a:cubicBezTo>
                      <a:pt x="14" y="8"/>
                      <a:pt x="18" y="14"/>
                      <a:pt x="19" y="20"/>
                    </a:cubicBezTo>
                    <a:cubicBezTo>
                      <a:pt x="21" y="26"/>
                      <a:pt x="18" y="30"/>
                      <a:pt x="21" y="37"/>
                    </a:cubicBezTo>
                    <a:cubicBezTo>
                      <a:pt x="21" y="47"/>
                      <a:pt x="21" y="47"/>
                      <a:pt x="21" y="47"/>
                    </a:cubicBezTo>
                    <a:cubicBezTo>
                      <a:pt x="20" y="52"/>
                      <a:pt x="23" y="57"/>
                      <a:pt x="24" y="59"/>
                    </a:cubicBezTo>
                    <a:cubicBezTo>
                      <a:pt x="27" y="70"/>
                      <a:pt x="33" y="79"/>
                      <a:pt x="36" y="90"/>
                    </a:cubicBezTo>
                    <a:cubicBezTo>
                      <a:pt x="34" y="86"/>
                      <a:pt x="30" y="84"/>
                      <a:pt x="26" y="84"/>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44" name="Freeform 145"/>
              <p:cNvSpPr/>
              <p:nvPr/>
            </p:nvSpPr>
            <p:spPr bwMode="auto">
              <a:xfrm>
                <a:off x="5241925" y="1219200"/>
                <a:ext cx="292100" cy="214313"/>
              </a:xfrm>
              <a:custGeom>
                <a:avLst/>
                <a:gdLst/>
                <a:ahLst/>
                <a:cxnLst>
                  <a:cxn ang="0">
                    <a:pos x="76" y="161"/>
                  </a:cxn>
                  <a:cxn ang="0">
                    <a:pos x="50" y="131"/>
                  </a:cxn>
                  <a:cxn ang="0">
                    <a:pos x="103" y="67"/>
                  </a:cxn>
                  <a:cxn ang="0">
                    <a:pos x="125" y="55"/>
                  </a:cxn>
                  <a:cxn ang="0">
                    <a:pos x="134" y="45"/>
                  </a:cxn>
                  <a:cxn ang="0">
                    <a:pos x="175" y="34"/>
                  </a:cxn>
                  <a:cxn ang="0">
                    <a:pos x="220" y="11"/>
                  </a:cxn>
                  <a:cxn ang="0">
                    <a:pos x="203" y="0"/>
                  </a:cxn>
                  <a:cxn ang="0">
                    <a:pos x="136" y="25"/>
                  </a:cxn>
                  <a:cxn ang="0">
                    <a:pos x="123" y="19"/>
                  </a:cxn>
                  <a:cxn ang="0">
                    <a:pos x="109" y="25"/>
                  </a:cxn>
                  <a:cxn ang="0">
                    <a:pos x="69" y="46"/>
                  </a:cxn>
                  <a:cxn ang="0">
                    <a:pos x="52" y="49"/>
                  </a:cxn>
                  <a:cxn ang="0">
                    <a:pos x="47" y="53"/>
                  </a:cxn>
                  <a:cxn ang="0">
                    <a:pos x="50" y="61"/>
                  </a:cxn>
                  <a:cxn ang="0">
                    <a:pos x="27" y="88"/>
                  </a:cxn>
                  <a:cxn ang="0">
                    <a:pos x="34" y="98"/>
                  </a:cxn>
                  <a:cxn ang="0">
                    <a:pos x="13" y="110"/>
                  </a:cxn>
                  <a:cxn ang="0">
                    <a:pos x="13" y="117"/>
                  </a:cxn>
                  <a:cxn ang="0">
                    <a:pos x="0" y="134"/>
                  </a:cxn>
                  <a:cxn ang="0">
                    <a:pos x="8" y="143"/>
                  </a:cxn>
                  <a:cxn ang="0">
                    <a:pos x="21" y="143"/>
                  </a:cxn>
                  <a:cxn ang="0">
                    <a:pos x="27" y="158"/>
                  </a:cxn>
                  <a:cxn ang="0">
                    <a:pos x="39" y="158"/>
                  </a:cxn>
                  <a:cxn ang="0">
                    <a:pos x="42" y="161"/>
                  </a:cxn>
                  <a:cxn ang="0">
                    <a:pos x="76" y="161"/>
                  </a:cxn>
                  <a:cxn ang="0">
                    <a:pos x="72" y="156"/>
                  </a:cxn>
                  <a:cxn ang="0">
                    <a:pos x="76" y="161"/>
                  </a:cxn>
                </a:cxnLst>
                <a:rect l="0" t="0" r="r" b="b"/>
                <a:pathLst>
                  <a:path w="220" h="161">
                    <a:moveTo>
                      <a:pt x="76" y="161"/>
                    </a:moveTo>
                    <a:cubicBezTo>
                      <a:pt x="66" y="151"/>
                      <a:pt x="50" y="147"/>
                      <a:pt x="50" y="131"/>
                    </a:cubicBezTo>
                    <a:cubicBezTo>
                      <a:pt x="50" y="102"/>
                      <a:pt x="81" y="73"/>
                      <a:pt x="103" y="67"/>
                    </a:cubicBezTo>
                    <a:cubicBezTo>
                      <a:pt x="111" y="64"/>
                      <a:pt x="113" y="55"/>
                      <a:pt x="125" y="55"/>
                    </a:cubicBezTo>
                    <a:cubicBezTo>
                      <a:pt x="130" y="55"/>
                      <a:pt x="132" y="46"/>
                      <a:pt x="134" y="45"/>
                    </a:cubicBezTo>
                    <a:cubicBezTo>
                      <a:pt x="149" y="38"/>
                      <a:pt x="160" y="41"/>
                      <a:pt x="175" y="34"/>
                    </a:cubicBezTo>
                    <a:cubicBezTo>
                      <a:pt x="186" y="28"/>
                      <a:pt x="220" y="26"/>
                      <a:pt x="220" y="11"/>
                    </a:cubicBezTo>
                    <a:cubicBezTo>
                      <a:pt x="220" y="6"/>
                      <a:pt x="208" y="0"/>
                      <a:pt x="203" y="0"/>
                    </a:cubicBezTo>
                    <a:cubicBezTo>
                      <a:pt x="181" y="0"/>
                      <a:pt x="160" y="25"/>
                      <a:pt x="136" y="25"/>
                    </a:cubicBezTo>
                    <a:cubicBezTo>
                      <a:pt x="131" y="25"/>
                      <a:pt x="128" y="19"/>
                      <a:pt x="123" y="19"/>
                    </a:cubicBezTo>
                    <a:cubicBezTo>
                      <a:pt x="115" y="19"/>
                      <a:pt x="115" y="25"/>
                      <a:pt x="109" y="25"/>
                    </a:cubicBezTo>
                    <a:cubicBezTo>
                      <a:pt x="93" y="25"/>
                      <a:pt x="80" y="46"/>
                      <a:pt x="69" y="46"/>
                    </a:cubicBezTo>
                    <a:cubicBezTo>
                      <a:pt x="63" y="46"/>
                      <a:pt x="58" y="49"/>
                      <a:pt x="52" y="49"/>
                    </a:cubicBezTo>
                    <a:cubicBezTo>
                      <a:pt x="49" y="49"/>
                      <a:pt x="47" y="52"/>
                      <a:pt x="47" y="53"/>
                    </a:cubicBezTo>
                    <a:cubicBezTo>
                      <a:pt x="47" y="56"/>
                      <a:pt x="50" y="58"/>
                      <a:pt x="50" y="61"/>
                    </a:cubicBezTo>
                    <a:cubicBezTo>
                      <a:pt x="50" y="74"/>
                      <a:pt x="27" y="80"/>
                      <a:pt x="27" y="88"/>
                    </a:cubicBezTo>
                    <a:cubicBezTo>
                      <a:pt x="27" y="91"/>
                      <a:pt x="34" y="92"/>
                      <a:pt x="34" y="98"/>
                    </a:cubicBezTo>
                    <a:cubicBezTo>
                      <a:pt x="27" y="99"/>
                      <a:pt x="13" y="102"/>
                      <a:pt x="13" y="110"/>
                    </a:cubicBezTo>
                    <a:cubicBezTo>
                      <a:pt x="13" y="115"/>
                      <a:pt x="13" y="117"/>
                      <a:pt x="13" y="117"/>
                    </a:cubicBezTo>
                    <a:cubicBezTo>
                      <a:pt x="13" y="124"/>
                      <a:pt x="0" y="124"/>
                      <a:pt x="0" y="134"/>
                    </a:cubicBezTo>
                    <a:cubicBezTo>
                      <a:pt x="0" y="139"/>
                      <a:pt x="8" y="143"/>
                      <a:pt x="8" y="143"/>
                    </a:cubicBezTo>
                    <a:cubicBezTo>
                      <a:pt x="8" y="143"/>
                      <a:pt x="20" y="143"/>
                      <a:pt x="21" y="143"/>
                    </a:cubicBezTo>
                    <a:cubicBezTo>
                      <a:pt x="28" y="145"/>
                      <a:pt x="24" y="152"/>
                      <a:pt x="27" y="158"/>
                    </a:cubicBezTo>
                    <a:cubicBezTo>
                      <a:pt x="28" y="161"/>
                      <a:pt x="35" y="158"/>
                      <a:pt x="39" y="158"/>
                    </a:cubicBezTo>
                    <a:cubicBezTo>
                      <a:pt x="40" y="158"/>
                      <a:pt x="41" y="161"/>
                      <a:pt x="42" y="161"/>
                    </a:cubicBezTo>
                    <a:cubicBezTo>
                      <a:pt x="76" y="161"/>
                      <a:pt x="76" y="161"/>
                      <a:pt x="76" y="161"/>
                    </a:cubicBezTo>
                    <a:cubicBezTo>
                      <a:pt x="75" y="159"/>
                      <a:pt x="73" y="157"/>
                      <a:pt x="72" y="156"/>
                    </a:cubicBezTo>
                    <a:lnTo>
                      <a:pt x="76" y="161"/>
                    </a:lnTo>
                    <a:close/>
                  </a:path>
                </a:pathLst>
              </a:custGeom>
              <a:grpFill/>
              <a:ln w="9525">
                <a:noFill/>
                <a:round/>
              </a:ln>
            </p:spPr>
            <p:txBody>
              <a:bodyPr vert="horz" wrap="square" lIns="121920" tIns="60960" rIns="121920" bIns="60960" numCol="1" anchor="t" anchorCtr="0" compatLnSpc="1"/>
              <a:lstStyle/>
              <a:p>
                <a:endParaRPr lang="en-US" sz="3555"/>
              </a:p>
            </p:txBody>
          </p:sp>
          <p:sp>
            <p:nvSpPr>
              <p:cNvPr id="145" name="Freeform 146"/>
              <p:cNvSpPr/>
              <p:nvPr/>
            </p:nvSpPr>
            <p:spPr bwMode="auto">
              <a:xfrm>
                <a:off x="4713288" y="1196975"/>
                <a:ext cx="2847975" cy="1058863"/>
              </a:xfrm>
              <a:custGeom>
                <a:avLst/>
                <a:gdLst/>
                <a:ahLst/>
                <a:cxnLst>
                  <a:cxn ang="0">
                    <a:pos x="1515" y="585"/>
                  </a:cxn>
                  <a:cxn ang="0">
                    <a:pos x="1460" y="485"/>
                  </a:cxn>
                  <a:cxn ang="0">
                    <a:pos x="1665" y="408"/>
                  </a:cxn>
                  <a:cxn ang="0">
                    <a:pos x="1804" y="346"/>
                  </a:cxn>
                  <a:cxn ang="0">
                    <a:pos x="1709" y="465"/>
                  </a:cxn>
                  <a:cxn ang="0">
                    <a:pos x="1793" y="452"/>
                  </a:cxn>
                  <a:cxn ang="0">
                    <a:pos x="1989" y="313"/>
                  </a:cxn>
                  <a:cxn ang="0">
                    <a:pos x="2112" y="287"/>
                  </a:cxn>
                  <a:cxn ang="0">
                    <a:pos x="1892" y="194"/>
                  </a:cxn>
                  <a:cxn ang="0">
                    <a:pos x="1660" y="159"/>
                  </a:cxn>
                  <a:cxn ang="0">
                    <a:pos x="1435" y="157"/>
                  </a:cxn>
                  <a:cxn ang="0">
                    <a:pos x="1314" y="97"/>
                  </a:cxn>
                  <a:cxn ang="0">
                    <a:pos x="1102" y="104"/>
                  </a:cxn>
                  <a:cxn ang="0">
                    <a:pos x="1016" y="27"/>
                  </a:cxn>
                  <a:cxn ang="0">
                    <a:pos x="758" y="117"/>
                  </a:cxn>
                  <a:cxn ang="0">
                    <a:pos x="668" y="148"/>
                  </a:cxn>
                  <a:cxn ang="0">
                    <a:pos x="644" y="121"/>
                  </a:cxn>
                  <a:cxn ang="0">
                    <a:pos x="511" y="207"/>
                  </a:cxn>
                  <a:cxn ang="0">
                    <a:pos x="322" y="247"/>
                  </a:cxn>
                  <a:cxn ang="0">
                    <a:pos x="214" y="296"/>
                  </a:cxn>
                  <a:cxn ang="0">
                    <a:pos x="229" y="227"/>
                  </a:cxn>
                  <a:cxn ang="0">
                    <a:pos x="127" y="236"/>
                  </a:cxn>
                  <a:cxn ang="0">
                    <a:pos x="136" y="312"/>
                  </a:cxn>
                  <a:cxn ang="0">
                    <a:pos x="117" y="395"/>
                  </a:cxn>
                  <a:cxn ang="0">
                    <a:pos x="50" y="446"/>
                  </a:cxn>
                  <a:cxn ang="0">
                    <a:pos x="16" y="495"/>
                  </a:cxn>
                  <a:cxn ang="0">
                    <a:pos x="54" y="558"/>
                  </a:cxn>
                  <a:cxn ang="0">
                    <a:pos x="88" y="597"/>
                  </a:cxn>
                  <a:cxn ang="0">
                    <a:pos x="112" y="644"/>
                  </a:cxn>
                  <a:cxn ang="0">
                    <a:pos x="208" y="647"/>
                  </a:cxn>
                  <a:cxn ang="0">
                    <a:pos x="225" y="626"/>
                  </a:cxn>
                  <a:cxn ang="0">
                    <a:pos x="284" y="701"/>
                  </a:cxn>
                  <a:cxn ang="0">
                    <a:pos x="350" y="732"/>
                  </a:cxn>
                  <a:cxn ang="0">
                    <a:pos x="366" y="742"/>
                  </a:cxn>
                  <a:cxn ang="0">
                    <a:pos x="349" y="634"/>
                  </a:cxn>
                  <a:cxn ang="0">
                    <a:pos x="412" y="645"/>
                  </a:cxn>
                  <a:cxn ang="0">
                    <a:pos x="427" y="700"/>
                  </a:cxn>
                  <a:cxn ang="0">
                    <a:pos x="428" y="746"/>
                  </a:cxn>
                  <a:cxn ang="0">
                    <a:pos x="447" y="755"/>
                  </a:cxn>
                  <a:cxn ang="0">
                    <a:pos x="522" y="777"/>
                  </a:cxn>
                  <a:cxn ang="0">
                    <a:pos x="559" y="781"/>
                  </a:cxn>
                  <a:cxn ang="0">
                    <a:pos x="608" y="770"/>
                  </a:cxn>
                  <a:cxn ang="0">
                    <a:pos x="654" y="772"/>
                  </a:cxn>
                  <a:cxn ang="0">
                    <a:pos x="677" y="748"/>
                  </a:cxn>
                  <a:cxn ang="0">
                    <a:pos x="829" y="593"/>
                  </a:cxn>
                  <a:cxn ang="0">
                    <a:pos x="994" y="534"/>
                  </a:cxn>
                  <a:cxn ang="0">
                    <a:pos x="1224" y="569"/>
                  </a:cxn>
                  <a:cxn ang="0">
                    <a:pos x="1411" y="607"/>
                  </a:cxn>
                  <a:cxn ang="0">
                    <a:pos x="1400" y="655"/>
                  </a:cxn>
                </a:cxnLst>
                <a:rect l="0" t="0" r="r" b="b"/>
                <a:pathLst>
                  <a:path w="2139" h="795">
                    <a:moveTo>
                      <a:pt x="1398" y="684"/>
                    </a:moveTo>
                    <a:cubicBezTo>
                      <a:pt x="1398" y="684"/>
                      <a:pt x="1415" y="688"/>
                      <a:pt x="1429" y="688"/>
                    </a:cubicBezTo>
                    <a:cubicBezTo>
                      <a:pt x="1454" y="688"/>
                      <a:pt x="1478" y="635"/>
                      <a:pt x="1495" y="618"/>
                    </a:cubicBezTo>
                    <a:cubicBezTo>
                      <a:pt x="1502" y="610"/>
                      <a:pt x="1512" y="596"/>
                      <a:pt x="1515" y="585"/>
                    </a:cubicBezTo>
                    <a:cubicBezTo>
                      <a:pt x="1518" y="572"/>
                      <a:pt x="1513" y="564"/>
                      <a:pt x="1520" y="551"/>
                    </a:cubicBezTo>
                    <a:cubicBezTo>
                      <a:pt x="1522" y="547"/>
                      <a:pt x="1527" y="537"/>
                      <a:pt x="1527" y="527"/>
                    </a:cubicBezTo>
                    <a:cubicBezTo>
                      <a:pt x="1527" y="515"/>
                      <a:pt x="1508" y="492"/>
                      <a:pt x="1499" y="499"/>
                    </a:cubicBezTo>
                    <a:cubicBezTo>
                      <a:pt x="1473" y="518"/>
                      <a:pt x="1460" y="488"/>
                      <a:pt x="1460" y="485"/>
                    </a:cubicBezTo>
                    <a:cubicBezTo>
                      <a:pt x="1460" y="473"/>
                      <a:pt x="1483" y="459"/>
                      <a:pt x="1493" y="450"/>
                    </a:cubicBezTo>
                    <a:cubicBezTo>
                      <a:pt x="1506" y="436"/>
                      <a:pt x="1524" y="413"/>
                      <a:pt x="1543" y="408"/>
                    </a:cubicBezTo>
                    <a:cubicBezTo>
                      <a:pt x="1560" y="404"/>
                      <a:pt x="1613" y="399"/>
                      <a:pt x="1627" y="399"/>
                    </a:cubicBezTo>
                    <a:cubicBezTo>
                      <a:pt x="1645" y="399"/>
                      <a:pt x="1654" y="408"/>
                      <a:pt x="1665" y="408"/>
                    </a:cubicBezTo>
                    <a:cubicBezTo>
                      <a:pt x="1671" y="408"/>
                      <a:pt x="1675" y="408"/>
                      <a:pt x="1689" y="408"/>
                    </a:cubicBezTo>
                    <a:cubicBezTo>
                      <a:pt x="1696" y="379"/>
                      <a:pt x="1709" y="362"/>
                      <a:pt x="1740" y="362"/>
                    </a:cubicBezTo>
                    <a:cubicBezTo>
                      <a:pt x="1748" y="362"/>
                      <a:pt x="1751" y="360"/>
                      <a:pt x="1766" y="362"/>
                    </a:cubicBezTo>
                    <a:cubicBezTo>
                      <a:pt x="1759" y="368"/>
                      <a:pt x="1756" y="406"/>
                      <a:pt x="1804" y="346"/>
                    </a:cubicBezTo>
                    <a:cubicBezTo>
                      <a:pt x="1809" y="346"/>
                      <a:pt x="1832" y="355"/>
                      <a:pt x="1797" y="377"/>
                    </a:cubicBezTo>
                    <a:cubicBezTo>
                      <a:pt x="1785" y="385"/>
                      <a:pt x="1774" y="381"/>
                      <a:pt x="1766" y="393"/>
                    </a:cubicBezTo>
                    <a:cubicBezTo>
                      <a:pt x="1757" y="406"/>
                      <a:pt x="1749" y="423"/>
                      <a:pt x="1735" y="430"/>
                    </a:cubicBezTo>
                    <a:cubicBezTo>
                      <a:pt x="1724" y="436"/>
                      <a:pt x="1709" y="447"/>
                      <a:pt x="1709" y="465"/>
                    </a:cubicBezTo>
                    <a:cubicBezTo>
                      <a:pt x="1709" y="482"/>
                      <a:pt x="1714" y="535"/>
                      <a:pt x="1726" y="545"/>
                    </a:cubicBezTo>
                    <a:cubicBezTo>
                      <a:pt x="1735" y="532"/>
                      <a:pt x="1741" y="507"/>
                      <a:pt x="1760" y="503"/>
                    </a:cubicBezTo>
                    <a:cubicBezTo>
                      <a:pt x="1757" y="491"/>
                      <a:pt x="1777" y="488"/>
                      <a:pt x="1777" y="479"/>
                    </a:cubicBezTo>
                    <a:cubicBezTo>
                      <a:pt x="1777" y="464"/>
                      <a:pt x="1793" y="460"/>
                      <a:pt x="1793" y="452"/>
                    </a:cubicBezTo>
                    <a:cubicBezTo>
                      <a:pt x="1793" y="447"/>
                      <a:pt x="1788" y="442"/>
                      <a:pt x="1793" y="432"/>
                    </a:cubicBezTo>
                    <a:cubicBezTo>
                      <a:pt x="1828" y="356"/>
                      <a:pt x="1861" y="397"/>
                      <a:pt x="1874" y="397"/>
                    </a:cubicBezTo>
                    <a:cubicBezTo>
                      <a:pt x="1914" y="397"/>
                      <a:pt x="1941" y="347"/>
                      <a:pt x="1976" y="346"/>
                    </a:cubicBezTo>
                    <a:cubicBezTo>
                      <a:pt x="2041" y="345"/>
                      <a:pt x="1989" y="320"/>
                      <a:pt x="1989" y="313"/>
                    </a:cubicBezTo>
                    <a:cubicBezTo>
                      <a:pt x="1989" y="294"/>
                      <a:pt x="2017" y="297"/>
                      <a:pt x="2020" y="287"/>
                    </a:cubicBezTo>
                    <a:cubicBezTo>
                      <a:pt x="2022" y="282"/>
                      <a:pt x="2018" y="271"/>
                      <a:pt x="2026" y="271"/>
                    </a:cubicBezTo>
                    <a:cubicBezTo>
                      <a:pt x="2054" y="271"/>
                      <a:pt x="2077" y="309"/>
                      <a:pt x="2097" y="309"/>
                    </a:cubicBezTo>
                    <a:cubicBezTo>
                      <a:pt x="2106" y="309"/>
                      <a:pt x="2108" y="293"/>
                      <a:pt x="2112" y="287"/>
                    </a:cubicBezTo>
                    <a:cubicBezTo>
                      <a:pt x="2120" y="278"/>
                      <a:pt x="2127" y="279"/>
                      <a:pt x="2139" y="275"/>
                    </a:cubicBezTo>
                    <a:cubicBezTo>
                      <a:pt x="2123" y="254"/>
                      <a:pt x="2071" y="242"/>
                      <a:pt x="2046" y="227"/>
                    </a:cubicBezTo>
                    <a:cubicBezTo>
                      <a:pt x="2011" y="207"/>
                      <a:pt x="1965" y="185"/>
                      <a:pt x="1914" y="185"/>
                    </a:cubicBezTo>
                    <a:cubicBezTo>
                      <a:pt x="1900" y="185"/>
                      <a:pt x="1890" y="188"/>
                      <a:pt x="1892" y="194"/>
                    </a:cubicBezTo>
                    <a:cubicBezTo>
                      <a:pt x="1906" y="237"/>
                      <a:pt x="1872" y="194"/>
                      <a:pt x="1863" y="194"/>
                    </a:cubicBezTo>
                    <a:cubicBezTo>
                      <a:pt x="1762" y="192"/>
                      <a:pt x="1762" y="192"/>
                      <a:pt x="1762" y="192"/>
                    </a:cubicBezTo>
                    <a:cubicBezTo>
                      <a:pt x="1756" y="169"/>
                      <a:pt x="1741" y="161"/>
                      <a:pt x="1711" y="161"/>
                    </a:cubicBezTo>
                    <a:cubicBezTo>
                      <a:pt x="1695" y="161"/>
                      <a:pt x="1670" y="167"/>
                      <a:pt x="1660" y="159"/>
                    </a:cubicBezTo>
                    <a:cubicBezTo>
                      <a:pt x="1652" y="151"/>
                      <a:pt x="1651" y="141"/>
                      <a:pt x="1638" y="137"/>
                    </a:cubicBezTo>
                    <a:cubicBezTo>
                      <a:pt x="1611" y="128"/>
                      <a:pt x="1582" y="121"/>
                      <a:pt x="1548" y="121"/>
                    </a:cubicBezTo>
                    <a:cubicBezTo>
                      <a:pt x="1513" y="121"/>
                      <a:pt x="1509" y="140"/>
                      <a:pt x="1506" y="157"/>
                    </a:cubicBezTo>
                    <a:cubicBezTo>
                      <a:pt x="1473" y="157"/>
                      <a:pt x="1457" y="157"/>
                      <a:pt x="1435" y="157"/>
                    </a:cubicBezTo>
                    <a:cubicBezTo>
                      <a:pt x="1423" y="157"/>
                      <a:pt x="1421" y="147"/>
                      <a:pt x="1407" y="146"/>
                    </a:cubicBezTo>
                    <a:cubicBezTo>
                      <a:pt x="1405" y="152"/>
                      <a:pt x="1403" y="166"/>
                      <a:pt x="1396" y="166"/>
                    </a:cubicBezTo>
                    <a:cubicBezTo>
                      <a:pt x="1377" y="166"/>
                      <a:pt x="1369" y="143"/>
                      <a:pt x="1369" y="130"/>
                    </a:cubicBezTo>
                    <a:cubicBezTo>
                      <a:pt x="1369" y="127"/>
                      <a:pt x="1405" y="105"/>
                      <a:pt x="1314" y="97"/>
                    </a:cubicBezTo>
                    <a:cubicBezTo>
                      <a:pt x="1303" y="96"/>
                      <a:pt x="1296" y="101"/>
                      <a:pt x="1296" y="115"/>
                    </a:cubicBezTo>
                    <a:cubicBezTo>
                      <a:pt x="1248" y="115"/>
                      <a:pt x="1248" y="115"/>
                      <a:pt x="1248" y="115"/>
                    </a:cubicBezTo>
                    <a:cubicBezTo>
                      <a:pt x="1233" y="111"/>
                      <a:pt x="1157" y="102"/>
                      <a:pt x="1147" y="86"/>
                    </a:cubicBezTo>
                    <a:cubicBezTo>
                      <a:pt x="1089" y="133"/>
                      <a:pt x="1102" y="104"/>
                      <a:pt x="1102" y="104"/>
                    </a:cubicBezTo>
                    <a:cubicBezTo>
                      <a:pt x="1116" y="87"/>
                      <a:pt x="1249" y="51"/>
                      <a:pt x="1140" y="24"/>
                    </a:cubicBezTo>
                    <a:cubicBezTo>
                      <a:pt x="1094" y="24"/>
                      <a:pt x="1094" y="24"/>
                      <a:pt x="1094" y="24"/>
                    </a:cubicBezTo>
                    <a:cubicBezTo>
                      <a:pt x="1089" y="12"/>
                      <a:pt x="1079" y="0"/>
                      <a:pt x="1060" y="0"/>
                    </a:cubicBezTo>
                    <a:cubicBezTo>
                      <a:pt x="1038" y="0"/>
                      <a:pt x="1028" y="17"/>
                      <a:pt x="1016" y="27"/>
                    </a:cubicBezTo>
                    <a:cubicBezTo>
                      <a:pt x="1008" y="33"/>
                      <a:pt x="951" y="56"/>
                      <a:pt x="956" y="35"/>
                    </a:cubicBezTo>
                    <a:cubicBezTo>
                      <a:pt x="941" y="40"/>
                      <a:pt x="879" y="44"/>
                      <a:pt x="847" y="73"/>
                    </a:cubicBezTo>
                    <a:cubicBezTo>
                      <a:pt x="840" y="79"/>
                      <a:pt x="838" y="97"/>
                      <a:pt x="828" y="97"/>
                    </a:cubicBezTo>
                    <a:cubicBezTo>
                      <a:pt x="813" y="97"/>
                      <a:pt x="758" y="92"/>
                      <a:pt x="758" y="117"/>
                    </a:cubicBezTo>
                    <a:cubicBezTo>
                      <a:pt x="758" y="122"/>
                      <a:pt x="763" y="128"/>
                      <a:pt x="765" y="135"/>
                    </a:cubicBezTo>
                    <a:cubicBezTo>
                      <a:pt x="755" y="141"/>
                      <a:pt x="752" y="135"/>
                      <a:pt x="721" y="135"/>
                    </a:cubicBezTo>
                    <a:cubicBezTo>
                      <a:pt x="695" y="170"/>
                      <a:pt x="697" y="129"/>
                      <a:pt x="691" y="121"/>
                    </a:cubicBezTo>
                    <a:cubicBezTo>
                      <a:pt x="689" y="136"/>
                      <a:pt x="679" y="142"/>
                      <a:pt x="668" y="148"/>
                    </a:cubicBezTo>
                    <a:cubicBezTo>
                      <a:pt x="671" y="160"/>
                      <a:pt x="690" y="173"/>
                      <a:pt x="677" y="188"/>
                    </a:cubicBezTo>
                    <a:cubicBezTo>
                      <a:pt x="667" y="198"/>
                      <a:pt x="695" y="230"/>
                      <a:pt x="680" y="230"/>
                    </a:cubicBezTo>
                    <a:cubicBezTo>
                      <a:pt x="662" y="230"/>
                      <a:pt x="657" y="164"/>
                      <a:pt x="657" y="150"/>
                    </a:cubicBezTo>
                    <a:cubicBezTo>
                      <a:pt x="657" y="135"/>
                      <a:pt x="681" y="129"/>
                      <a:pt x="644" y="121"/>
                    </a:cubicBezTo>
                    <a:cubicBezTo>
                      <a:pt x="625" y="118"/>
                      <a:pt x="589" y="149"/>
                      <a:pt x="589" y="166"/>
                    </a:cubicBezTo>
                    <a:cubicBezTo>
                      <a:pt x="589" y="186"/>
                      <a:pt x="598" y="199"/>
                      <a:pt x="608" y="210"/>
                    </a:cubicBezTo>
                    <a:cubicBezTo>
                      <a:pt x="633" y="248"/>
                      <a:pt x="574" y="205"/>
                      <a:pt x="552" y="200"/>
                    </a:cubicBezTo>
                    <a:cubicBezTo>
                      <a:pt x="492" y="184"/>
                      <a:pt x="512" y="204"/>
                      <a:pt x="511" y="207"/>
                    </a:cubicBezTo>
                    <a:cubicBezTo>
                      <a:pt x="509" y="241"/>
                      <a:pt x="495" y="214"/>
                      <a:pt x="487" y="214"/>
                    </a:cubicBezTo>
                    <a:cubicBezTo>
                      <a:pt x="473" y="214"/>
                      <a:pt x="445" y="233"/>
                      <a:pt x="425" y="223"/>
                    </a:cubicBezTo>
                    <a:cubicBezTo>
                      <a:pt x="415" y="197"/>
                      <a:pt x="349" y="256"/>
                      <a:pt x="333" y="256"/>
                    </a:cubicBezTo>
                    <a:cubicBezTo>
                      <a:pt x="327" y="256"/>
                      <a:pt x="320" y="252"/>
                      <a:pt x="322" y="247"/>
                    </a:cubicBezTo>
                    <a:cubicBezTo>
                      <a:pt x="329" y="229"/>
                      <a:pt x="319" y="191"/>
                      <a:pt x="300" y="249"/>
                    </a:cubicBezTo>
                    <a:cubicBezTo>
                      <a:pt x="298" y="253"/>
                      <a:pt x="306" y="255"/>
                      <a:pt x="306" y="263"/>
                    </a:cubicBezTo>
                    <a:cubicBezTo>
                      <a:pt x="306" y="278"/>
                      <a:pt x="283" y="267"/>
                      <a:pt x="271" y="271"/>
                    </a:cubicBezTo>
                    <a:cubicBezTo>
                      <a:pt x="259" y="275"/>
                      <a:pt x="265" y="318"/>
                      <a:pt x="214" y="296"/>
                    </a:cubicBezTo>
                    <a:cubicBezTo>
                      <a:pt x="214" y="313"/>
                      <a:pt x="214" y="313"/>
                      <a:pt x="214" y="313"/>
                    </a:cubicBezTo>
                    <a:cubicBezTo>
                      <a:pt x="189" y="311"/>
                      <a:pt x="192" y="284"/>
                      <a:pt x="183" y="271"/>
                    </a:cubicBezTo>
                    <a:cubicBezTo>
                      <a:pt x="202" y="271"/>
                      <a:pt x="212" y="271"/>
                      <a:pt x="230" y="276"/>
                    </a:cubicBezTo>
                    <a:cubicBezTo>
                      <a:pt x="255" y="282"/>
                      <a:pt x="304" y="251"/>
                      <a:pt x="229" y="227"/>
                    </a:cubicBezTo>
                    <a:cubicBezTo>
                      <a:pt x="208" y="220"/>
                      <a:pt x="160" y="196"/>
                      <a:pt x="145" y="196"/>
                    </a:cubicBezTo>
                    <a:cubicBezTo>
                      <a:pt x="144" y="196"/>
                      <a:pt x="144" y="195"/>
                      <a:pt x="133" y="196"/>
                    </a:cubicBezTo>
                    <a:cubicBezTo>
                      <a:pt x="127" y="200"/>
                      <a:pt x="111" y="208"/>
                      <a:pt x="111" y="219"/>
                    </a:cubicBezTo>
                    <a:cubicBezTo>
                      <a:pt x="111" y="227"/>
                      <a:pt x="127" y="226"/>
                      <a:pt x="127" y="236"/>
                    </a:cubicBezTo>
                    <a:cubicBezTo>
                      <a:pt x="127" y="244"/>
                      <a:pt x="119" y="247"/>
                      <a:pt x="119" y="255"/>
                    </a:cubicBezTo>
                    <a:cubicBezTo>
                      <a:pt x="119" y="263"/>
                      <a:pt x="128" y="268"/>
                      <a:pt x="128" y="277"/>
                    </a:cubicBezTo>
                    <a:cubicBezTo>
                      <a:pt x="128" y="282"/>
                      <a:pt x="123" y="285"/>
                      <a:pt x="123" y="290"/>
                    </a:cubicBezTo>
                    <a:cubicBezTo>
                      <a:pt x="123" y="300"/>
                      <a:pt x="136" y="302"/>
                      <a:pt x="136" y="312"/>
                    </a:cubicBezTo>
                    <a:cubicBezTo>
                      <a:pt x="136" y="315"/>
                      <a:pt x="132" y="317"/>
                      <a:pt x="131" y="318"/>
                    </a:cubicBezTo>
                    <a:cubicBezTo>
                      <a:pt x="135" y="325"/>
                      <a:pt x="145" y="327"/>
                      <a:pt x="145" y="336"/>
                    </a:cubicBezTo>
                    <a:cubicBezTo>
                      <a:pt x="145" y="351"/>
                      <a:pt x="115" y="367"/>
                      <a:pt x="106" y="379"/>
                    </a:cubicBezTo>
                    <a:cubicBezTo>
                      <a:pt x="109" y="384"/>
                      <a:pt x="114" y="387"/>
                      <a:pt x="117" y="395"/>
                    </a:cubicBezTo>
                    <a:cubicBezTo>
                      <a:pt x="111" y="398"/>
                      <a:pt x="98" y="405"/>
                      <a:pt x="92" y="405"/>
                    </a:cubicBezTo>
                    <a:cubicBezTo>
                      <a:pt x="85" y="405"/>
                      <a:pt x="80" y="402"/>
                      <a:pt x="70" y="402"/>
                    </a:cubicBezTo>
                    <a:cubicBezTo>
                      <a:pt x="61" y="402"/>
                      <a:pt x="38" y="410"/>
                      <a:pt x="45" y="417"/>
                    </a:cubicBezTo>
                    <a:cubicBezTo>
                      <a:pt x="67" y="438"/>
                      <a:pt x="56" y="446"/>
                      <a:pt x="50" y="446"/>
                    </a:cubicBezTo>
                    <a:cubicBezTo>
                      <a:pt x="42" y="446"/>
                      <a:pt x="40" y="435"/>
                      <a:pt x="33" y="435"/>
                    </a:cubicBezTo>
                    <a:cubicBezTo>
                      <a:pt x="25" y="435"/>
                      <a:pt x="15" y="455"/>
                      <a:pt x="15" y="465"/>
                    </a:cubicBezTo>
                    <a:cubicBezTo>
                      <a:pt x="15" y="483"/>
                      <a:pt x="1" y="480"/>
                      <a:pt x="0" y="496"/>
                    </a:cubicBezTo>
                    <a:cubicBezTo>
                      <a:pt x="6" y="495"/>
                      <a:pt x="11" y="495"/>
                      <a:pt x="16" y="495"/>
                    </a:cubicBezTo>
                    <a:cubicBezTo>
                      <a:pt x="24" y="495"/>
                      <a:pt x="30" y="494"/>
                      <a:pt x="39" y="494"/>
                    </a:cubicBezTo>
                    <a:cubicBezTo>
                      <a:pt x="48" y="494"/>
                      <a:pt x="52" y="510"/>
                      <a:pt x="52" y="520"/>
                    </a:cubicBezTo>
                    <a:cubicBezTo>
                      <a:pt x="52" y="526"/>
                      <a:pt x="46" y="529"/>
                      <a:pt x="46" y="535"/>
                    </a:cubicBezTo>
                    <a:cubicBezTo>
                      <a:pt x="46" y="544"/>
                      <a:pt x="54" y="550"/>
                      <a:pt x="54" y="558"/>
                    </a:cubicBezTo>
                    <a:cubicBezTo>
                      <a:pt x="54" y="563"/>
                      <a:pt x="46" y="565"/>
                      <a:pt x="44" y="568"/>
                    </a:cubicBezTo>
                    <a:cubicBezTo>
                      <a:pt x="39" y="576"/>
                      <a:pt x="37" y="583"/>
                      <a:pt x="37" y="593"/>
                    </a:cubicBezTo>
                    <a:cubicBezTo>
                      <a:pt x="37" y="606"/>
                      <a:pt x="46" y="603"/>
                      <a:pt x="56" y="603"/>
                    </a:cubicBezTo>
                    <a:cubicBezTo>
                      <a:pt x="70" y="603"/>
                      <a:pt x="77" y="597"/>
                      <a:pt x="88" y="597"/>
                    </a:cubicBezTo>
                    <a:cubicBezTo>
                      <a:pt x="99" y="597"/>
                      <a:pt x="97" y="620"/>
                      <a:pt x="108" y="620"/>
                    </a:cubicBezTo>
                    <a:cubicBezTo>
                      <a:pt x="108" y="638"/>
                      <a:pt x="108" y="638"/>
                      <a:pt x="108" y="638"/>
                    </a:cubicBezTo>
                    <a:cubicBezTo>
                      <a:pt x="108" y="640"/>
                      <a:pt x="109" y="641"/>
                      <a:pt x="110" y="641"/>
                    </a:cubicBezTo>
                    <a:cubicBezTo>
                      <a:pt x="112" y="644"/>
                      <a:pt x="112" y="644"/>
                      <a:pt x="112" y="644"/>
                    </a:cubicBezTo>
                    <a:cubicBezTo>
                      <a:pt x="114" y="644"/>
                      <a:pt x="120" y="642"/>
                      <a:pt x="123" y="641"/>
                    </a:cubicBezTo>
                    <a:cubicBezTo>
                      <a:pt x="132" y="639"/>
                      <a:pt x="133" y="627"/>
                      <a:pt x="143" y="627"/>
                    </a:cubicBezTo>
                    <a:cubicBezTo>
                      <a:pt x="151" y="627"/>
                      <a:pt x="171" y="660"/>
                      <a:pt x="177" y="660"/>
                    </a:cubicBezTo>
                    <a:cubicBezTo>
                      <a:pt x="184" y="660"/>
                      <a:pt x="205" y="651"/>
                      <a:pt x="208" y="647"/>
                    </a:cubicBezTo>
                    <a:cubicBezTo>
                      <a:pt x="207" y="647"/>
                      <a:pt x="196" y="645"/>
                      <a:pt x="196" y="645"/>
                    </a:cubicBezTo>
                    <a:cubicBezTo>
                      <a:pt x="194" y="645"/>
                      <a:pt x="189" y="644"/>
                      <a:pt x="189" y="638"/>
                    </a:cubicBezTo>
                    <a:cubicBezTo>
                      <a:pt x="189" y="635"/>
                      <a:pt x="221" y="623"/>
                      <a:pt x="233" y="619"/>
                    </a:cubicBezTo>
                    <a:cubicBezTo>
                      <a:pt x="233" y="619"/>
                      <a:pt x="227" y="625"/>
                      <a:pt x="225" y="626"/>
                    </a:cubicBezTo>
                    <a:cubicBezTo>
                      <a:pt x="226" y="629"/>
                      <a:pt x="237" y="641"/>
                      <a:pt x="211" y="647"/>
                    </a:cubicBezTo>
                    <a:cubicBezTo>
                      <a:pt x="223" y="673"/>
                      <a:pt x="273" y="669"/>
                      <a:pt x="273" y="704"/>
                    </a:cubicBezTo>
                    <a:cubicBezTo>
                      <a:pt x="275" y="703"/>
                      <a:pt x="275" y="703"/>
                      <a:pt x="275" y="703"/>
                    </a:cubicBezTo>
                    <a:cubicBezTo>
                      <a:pt x="278" y="702"/>
                      <a:pt x="280" y="701"/>
                      <a:pt x="284" y="701"/>
                    </a:cubicBezTo>
                    <a:cubicBezTo>
                      <a:pt x="298" y="701"/>
                      <a:pt x="297" y="710"/>
                      <a:pt x="302" y="719"/>
                    </a:cubicBezTo>
                    <a:cubicBezTo>
                      <a:pt x="303" y="721"/>
                      <a:pt x="312" y="726"/>
                      <a:pt x="312" y="726"/>
                    </a:cubicBezTo>
                    <a:cubicBezTo>
                      <a:pt x="320" y="729"/>
                      <a:pt x="322" y="742"/>
                      <a:pt x="335" y="742"/>
                    </a:cubicBezTo>
                    <a:cubicBezTo>
                      <a:pt x="344" y="742"/>
                      <a:pt x="344" y="734"/>
                      <a:pt x="350" y="732"/>
                    </a:cubicBezTo>
                    <a:cubicBezTo>
                      <a:pt x="354" y="731"/>
                      <a:pt x="353" y="731"/>
                      <a:pt x="357" y="731"/>
                    </a:cubicBezTo>
                    <a:cubicBezTo>
                      <a:pt x="358" y="733"/>
                      <a:pt x="358" y="737"/>
                      <a:pt x="360" y="739"/>
                    </a:cubicBezTo>
                    <a:cubicBezTo>
                      <a:pt x="359" y="739"/>
                      <a:pt x="360" y="740"/>
                      <a:pt x="360" y="741"/>
                    </a:cubicBezTo>
                    <a:cubicBezTo>
                      <a:pt x="366" y="742"/>
                      <a:pt x="366" y="742"/>
                      <a:pt x="366" y="742"/>
                    </a:cubicBezTo>
                    <a:cubicBezTo>
                      <a:pt x="371" y="735"/>
                      <a:pt x="371" y="724"/>
                      <a:pt x="378" y="721"/>
                    </a:cubicBezTo>
                    <a:cubicBezTo>
                      <a:pt x="366" y="714"/>
                      <a:pt x="348" y="688"/>
                      <a:pt x="348" y="673"/>
                    </a:cubicBezTo>
                    <a:cubicBezTo>
                      <a:pt x="348" y="668"/>
                      <a:pt x="338" y="662"/>
                      <a:pt x="338" y="655"/>
                    </a:cubicBezTo>
                    <a:cubicBezTo>
                      <a:pt x="338" y="653"/>
                      <a:pt x="347" y="637"/>
                      <a:pt x="349" y="634"/>
                    </a:cubicBezTo>
                    <a:cubicBezTo>
                      <a:pt x="351" y="635"/>
                      <a:pt x="365" y="628"/>
                      <a:pt x="366" y="627"/>
                    </a:cubicBezTo>
                    <a:cubicBezTo>
                      <a:pt x="377" y="623"/>
                      <a:pt x="384" y="620"/>
                      <a:pt x="399" y="620"/>
                    </a:cubicBezTo>
                    <a:cubicBezTo>
                      <a:pt x="423" y="620"/>
                      <a:pt x="427" y="631"/>
                      <a:pt x="436" y="645"/>
                    </a:cubicBezTo>
                    <a:cubicBezTo>
                      <a:pt x="429" y="650"/>
                      <a:pt x="420" y="645"/>
                      <a:pt x="412" y="645"/>
                    </a:cubicBezTo>
                    <a:cubicBezTo>
                      <a:pt x="400" y="645"/>
                      <a:pt x="383" y="656"/>
                      <a:pt x="381" y="656"/>
                    </a:cubicBezTo>
                    <a:cubicBezTo>
                      <a:pt x="382" y="665"/>
                      <a:pt x="389" y="664"/>
                      <a:pt x="391" y="669"/>
                    </a:cubicBezTo>
                    <a:cubicBezTo>
                      <a:pt x="400" y="684"/>
                      <a:pt x="412" y="690"/>
                      <a:pt x="412" y="707"/>
                    </a:cubicBezTo>
                    <a:cubicBezTo>
                      <a:pt x="415" y="705"/>
                      <a:pt x="424" y="701"/>
                      <a:pt x="427" y="700"/>
                    </a:cubicBezTo>
                    <a:cubicBezTo>
                      <a:pt x="427" y="707"/>
                      <a:pt x="434" y="710"/>
                      <a:pt x="434" y="717"/>
                    </a:cubicBezTo>
                    <a:cubicBezTo>
                      <a:pt x="421" y="717"/>
                      <a:pt x="421" y="717"/>
                      <a:pt x="421" y="717"/>
                    </a:cubicBezTo>
                    <a:cubicBezTo>
                      <a:pt x="417" y="717"/>
                      <a:pt x="413" y="721"/>
                      <a:pt x="412" y="728"/>
                    </a:cubicBezTo>
                    <a:cubicBezTo>
                      <a:pt x="421" y="729"/>
                      <a:pt x="428" y="738"/>
                      <a:pt x="428" y="746"/>
                    </a:cubicBezTo>
                    <a:cubicBezTo>
                      <a:pt x="428" y="751"/>
                      <a:pt x="424" y="753"/>
                      <a:pt x="424" y="757"/>
                    </a:cubicBezTo>
                    <a:cubicBezTo>
                      <a:pt x="424" y="761"/>
                      <a:pt x="428" y="765"/>
                      <a:pt x="429" y="766"/>
                    </a:cubicBezTo>
                    <a:cubicBezTo>
                      <a:pt x="429" y="762"/>
                      <a:pt x="434" y="762"/>
                      <a:pt x="438" y="761"/>
                    </a:cubicBezTo>
                    <a:cubicBezTo>
                      <a:pt x="443" y="759"/>
                      <a:pt x="442" y="757"/>
                      <a:pt x="447" y="755"/>
                    </a:cubicBezTo>
                    <a:cubicBezTo>
                      <a:pt x="455" y="752"/>
                      <a:pt x="460" y="754"/>
                      <a:pt x="466" y="749"/>
                    </a:cubicBezTo>
                    <a:cubicBezTo>
                      <a:pt x="476" y="755"/>
                      <a:pt x="482" y="755"/>
                      <a:pt x="491" y="758"/>
                    </a:cubicBezTo>
                    <a:cubicBezTo>
                      <a:pt x="502" y="762"/>
                      <a:pt x="505" y="772"/>
                      <a:pt x="518" y="772"/>
                    </a:cubicBezTo>
                    <a:cubicBezTo>
                      <a:pt x="518" y="774"/>
                      <a:pt x="521" y="775"/>
                      <a:pt x="522" y="777"/>
                    </a:cubicBezTo>
                    <a:cubicBezTo>
                      <a:pt x="523" y="781"/>
                      <a:pt x="522" y="787"/>
                      <a:pt x="524" y="793"/>
                    </a:cubicBezTo>
                    <a:cubicBezTo>
                      <a:pt x="529" y="787"/>
                      <a:pt x="533" y="795"/>
                      <a:pt x="537" y="795"/>
                    </a:cubicBezTo>
                    <a:cubicBezTo>
                      <a:pt x="542" y="795"/>
                      <a:pt x="544" y="791"/>
                      <a:pt x="547" y="788"/>
                    </a:cubicBezTo>
                    <a:cubicBezTo>
                      <a:pt x="551" y="784"/>
                      <a:pt x="556" y="784"/>
                      <a:pt x="559" y="781"/>
                    </a:cubicBezTo>
                    <a:cubicBezTo>
                      <a:pt x="567" y="773"/>
                      <a:pt x="568" y="762"/>
                      <a:pt x="579" y="762"/>
                    </a:cubicBezTo>
                    <a:cubicBezTo>
                      <a:pt x="583" y="762"/>
                      <a:pt x="582" y="764"/>
                      <a:pt x="586" y="764"/>
                    </a:cubicBezTo>
                    <a:cubicBezTo>
                      <a:pt x="587" y="769"/>
                      <a:pt x="597" y="765"/>
                      <a:pt x="600" y="765"/>
                    </a:cubicBezTo>
                    <a:cubicBezTo>
                      <a:pt x="604" y="765"/>
                      <a:pt x="605" y="770"/>
                      <a:pt x="608" y="770"/>
                    </a:cubicBezTo>
                    <a:cubicBezTo>
                      <a:pt x="617" y="770"/>
                      <a:pt x="624" y="765"/>
                      <a:pt x="627" y="759"/>
                    </a:cubicBezTo>
                    <a:cubicBezTo>
                      <a:pt x="628" y="760"/>
                      <a:pt x="629" y="759"/>
                      <a:pt x="630" y="759"/>
                    </a:cubicBezTo>
                    <a:cubicBezTo>
                      <a:pt x="634" y="759"/>
                      <a:pt x="636" y="749"/>
                      <a:pt x="645" y="749"/>
                    </a:cubicBezTo>
                    <a:cubicBezTo>
                      <a:pt x="654" y="749"/>
                      <a:pt x="644" y="772"/>
                      <a:pt x="654" y="772"/>
                    </a:cubicBezTo>
                    <a:cubicBezTo>
                      <a:pt x="664" y="772"/>
                      <a:pt x="668" y="764"/>
                      <a:pt x="677" y="764"/>
                    </a:cubicBezTo>
                    <a:cubicBezTo>
                      <a:pt x="682" y="764"/>
                      <a:pt x="686" y="764"/>
                      <a:pt x="692" y="765"/>
                    </a:cubicBezTo>
                    <a:cubicBezTo>
                      <a:pt x="692" y="763"/>
                      <a:pt x="692" y="763"/>
                      <a:pt x="692" y="763"/>
                    </a:cubicBezTo>
                    <a:cubicBezTo>
                      <a:pt x="690" y="753"/>
                      <a:pt x="688" y="750"/>
                      <a:pt x="677" y="748"/>
                    </a:cubicBezTo>
                    <a:cubicBezTo>
                      <a:pt x="678" y="739"/>
                      <a:pt x="687" y="719"/>
                      <a:pt x="694" y="719"/>
                    </a:cubicBezTo>
                    <a:cubicBezTo>
                      <a:pt x="735" y="719"/>
                      <a:pt x="763" y="698"/>
                      <a:pt x="763" y="649"/>
                    </a:cubicBezTo>
                    <a:cubicBezTo>
                      <a:pt x="785" y="645"/>
                      <a:pt x="787" y="618"/>
                      <a:pt x="800" y="620"/>
                    </a:cubicBezTo>
                    <a:cubicBezTo>
                      <a:pt x="836" y="624"/>
                      <a:pt x="822" y="600"/>
                      <a:pt x="829" y="593"/>
                    </a:cubicBezTo>
                    <a:cubicBezTo>
                      <a:pt x="847" y="578"/>
                      <a:pt x="873" y="578"/>
                      <a:pt x="895" y="565"/>
                    </a:cubicBezTo>
                    <a:cubicBezTo>
                      <a:pt x="898" y="563"/>
                      <a:pt x="906" y="554"/>
                      <a:pt x="913" y="554"/>
                    </a:cubicBezTo>
                    <a:cubicBezTo>
                      <a:pt x="924" y="554"/>
                      <a:pt x="943" y="567"/>
                      <a:pt x="961" y="567"/>
                    </a:cubicBezTo>
                    <a:cubicBezTo>
                      <a:pt x="986" y="567"/>
                      <a:pt x="981" y="534"/>
                      <a:pt x="994" y="534"/>
                    </a:cubicBezTo>
                    <a:cubicBezTo>
                      <a:pt x="1002" y="534"/>
                      <a:pt x="1029" y="538"/>
                      <a:pt x="1032" y="545"/>
                    </a:cubicBezTo>
                    <a:cubicBezTo>
                      <a:pt x="1042" y="573"/>
                      <a:pt x="1060" y="558"/>
                      <a:pt x="1072" y="558"/>
                    </a:cubicBezTo>
                    <a:cubicBezTo>
                      <a:pt x="1099" y="558"/>
                      <a:pt x="1107" y="580"/>
                      <a:pt x="1135" y="580"/>
                    </a:cubicBezTo>
                    <a:cubicBezTo>
                      <a:pt x="1160" y="580"/>
                      <a:pt x="1192" y="557"/>
                      <a:pt x="1224" y="569"/>
                    </a:cubicBezTo>
                    <a:cubicBezTo>
                      <a:pt x="1266" y="586"/>
                      <a:pt x="1245" y="512"/>
                      <a:pt x="1301" y="512"/>
                    </a:cubicBezTo>
                    <a:cubicBezTo>
                      <a:pt x="1340" y="512"/>
                      <a:pt x="1339" y="543"/>
                      <a:pt x="1354" y="567"/>
                    </a:cubicBezTo>
                    <a:cubicBezTo>
                      <a:pt x="1360" y="576"/>
                      <a:pt x="1379" y="577"/>
                      <a:pt x="1387" y="585"/>
                    </a:cubicBezTo>
                    <a:cubicBezTo>
                      <a:pt x="1393" y="590"/>
                      <a:pt x="1398" y="607"/>
                      <a:pt x="1411" y="607"/>
                    </a:cubicBezTo>
                    <a:cubicBezTo>
                      <a:pt x="1426" y="607"/>
                      <a:pt x="1428" y="593"/>
                      <a:pt x="1446" y="593"/>
                    </a:cubicBezTo>
                    <a:cubicBezTo>
                      <a:pt x="1446" y="604"/>
                      <a:pt x="1446" y="604"/>
                      <a:pt x="1446" y="604"/>
                    </a:cubicBezTo>
                    <a:cubicBezTo>
                      <a:pt x="1437" y="614"/>
                      <a:pt x="1433" y="638"/>
                      <a:pt x="1422" y="644"/>
                    </a:cubicBezTo>
                    <a:cubicBezTo>
                      <a:pt x="1412" y="650"/>
                      <a:pt x="1394" y="651"/>
                      <a:pt x="1400" y="655"/>
                    </a:cubicBezTo>
                    <a:cubicBezTo>
                      <a:pt x="1415" y="665"/>
                      <a:pt x="1398" y="684"/>
                      <a:pt x="1398" y="684"/>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46" name="Freeform 147"/>
              <p:cNvSpPr/>
              <p:nvPr/>
            </p:nvSpPr>
            <p:spPr bwMode="auto">
              <a:xfrm>
                <a:off x="5614988" y="1879600"/>
                <a:ext cx="1023938" cy="646113"/>
              </a:xfrm>
              <a:custGeom>
                <a:avLst/>
                <a:gdLst/>
                <a:ahLst/>
                <a:cxnLst>
                  <a:cxn ang="0">
                    <a:pos x="585" y="307"/>
                  </a:cxn>
                  <a:cxn ang="0">
                    <a:pos x="573" y="287"/>
                  </a:cxn>
                  <a:cxn ang="0">
                    <a:pos x="614" y="256"/>
                  </a:cxn>
                  <a:cxn ang="0">
                    <a:pos x="588" y="246"/>
                  </a:cxn>
                  <a:cxn ang="0">
                    <a:pos x="570" y="255"/>
                  </a:cxn>
                  <a:cxn ang="0">
                    <a:pos x="552" y="236"/>
                  </a:cxn>
                  <a:cxn ang="0">
                    <a:pos x="590" y="209"/>
                  </a:cxn>
                  <a:cxn ang="0">
                    <a:pos x="606" y="212"/>
                  </a:cxn>
                  <a:cxn ang="0">
                    <a:pos x="634" y="216"/>
                  </a:cxn>
                  <a:cxn ang="0">
                    <a:pos x="648" y="231"/>
                  </a:cxn>
                  <a:cxn ang="0">
                    <a:pos x="648" y="248"/>
                  </a:cxn>
                  <a:cxn ang="0">
                    <a:pos x="666" y="254"/>
                  </a:cxn>
                  <a:cxn ang="0">
                    <a:pos x="659" y="264"/>
                  </a:cxn>
                  <a:cxn ang="0">
                    <a:pos x="665" y="275"/>
                  </a:cxn>
                  <a:cxn ang="0">
                    <a:pos x="664" y="290"/>
                  </a:cxn>
                  <a:cxn ang="0">
                    <a:pos x="668" y="295"/>
                  </a:cxn>
                  <a:cxn ang="0">
                    <a:pos x="690" y="286"/>
                  </a:cxn>
                  <a:cxn ang="0">
                    <a:pos x="683" y="232"/>
                  </a:cxn>
                  <a:cxn ang="0">
                    <a:pos x="688" y="210"/>
                  </a:cxn>
                  <a:cxn ang="0">
                    <a:pos x="721" y="172"/>
                  </a:cxn>
                  <a:cxn ang="0">
                    <a:pos x="745" y="132"/>
                  </a:cxn>
                  <a:cxn ang="0">
                    <a:pos x="769" y="81"/>
                  </a:cxn>
                  <a:cxn ang="0">
                    <a:pos x="710" y="73"/>
                  </a:cxn>
                  <a:cxn ang="0">
                    <a:pos x="624" y="0"/>
                  </a:cxn>
                  <a:cxn ang="0">
                    <a:pos x="458" y="68"/>
                  </a:cxn>
                  <a:cxn ang="0">
                    <a:pos x="355" y="33"/>
                  </a:cxn>
                  <a:cxn ang="0">
                    <a:pos x="284" y="55"/>
                  </a:cxn>
                  <a:cxn ang="0">
                    <a:pos x="218" y="53"/>
                  </a:cxn>
                  <a:cxn ang="0">
                    <a:pos x="123" y="108"/>
                  </a:cxn>
                  <a:cxn ang="0">
                    <a:pos x="17" y="207"/>
                  </a:cxn>
                  <a:cxn ang="0">
                    <a:pos x="15" y="251"/>
                  </a:cxn>
                  <a:cxn ang="0">
                    <a:pos x="25" y="261"/>
                  </a:cxn>
                  <a:cxn ang="0">
                    <a:pos x="50" y="280"/>
                  </a:cxn>
                  <a:cxn ang="0">
                    <a:pos x="83" y="284"/>
                  </a:cxn>
                  <a:cxn ang="0">
                    <a:pos x="73" y="317"/>
                  </a:cxn>
                  <a:cxn ang="0">
                    <a:pos x="63" y="326"/>
                  </a:cxn>
                  <a:cxn ang="0">
                    <a:pos x="73" y="343"/>
                  </a:cxn>
                  <a:cxn ang="0">
                    <a:pos x="110" y="357"/>
                  </a:cxn>
                  <a:cxn ang="0">
                    <a:pos x="132" y="373"/>
                  </a:cxn>
                  <a:cxn ang="0">
                    <a:pos x="160" y="384"/>
                  </a:cxn>
                  <a:cxn ang="0">
                    <a:pos x="186" y="382"/>
                  </a:cxn>
                  <a:cxn ang="0">
                    <a:pos x="210" y="381"/>
                  </a:cxn>
                  <a:cxn ang="0">
                    <a:pos x="255" y="372"/>
                  </a:cxn>
                  <a:cxn ang="0">
                    <a:pos x="275" y="366"/>
                  </a:cxn>
                  <a:cxn ang="0">
                    <a:pos x="282" y="362"/>
                  </a:cxn>
                  <a:cxn ang="0">
                    <a:pos x="316" y="400"/>
                  </a:cxn>
                  <a:cxn ang="0">
                    <a:pos x="306" y="439"/>
                  </a:cxn>
                  <a:cxn ang="0">
                    <a:pos x="324" y="450"/>
                  </a:cxn>
                  <a:cxn ang="0">
                    <a:pos x="346" y="467"/>
                  </a:cxn>
                  <a:cxn ang="0">
                    <a:pos x="351" y="472"/>
                  </a:cxn>
                  <a:cxn ang="0">
                    <a:pos x="353" y="457"/>
                  </a:cxn>
                  <a:cxn ang="0">
                    <a:pos x="379" y="454"/>
                  </a:cxn>
                  <a:cxn ang="0">
                    <a:pos x="416" y="453"/>
                  </a:cxn>
                  <a:cxn ang="0">
                    <a:pos x="431" y="470"/>
                  </a:cxn>
                  <a:cxn ang="0">
                    <a:pos x="454" y="486"/>
                  </a:cxn>
                  <a:cxn ang="0">
                    <a:pos x="476" y="470"/>
                  </a:cxn>
                  <a:cxn ang="0">
                    <a:pos x="503" y="455"/>
                  </a:cxn>
                  <a:cxn ang="0">
                    <a:pos x="552" y="439"/>
                  </a:cxn>
                  <a:cxn ang="0">
                    <a:pos x="576" y="406"/>
                  </a:cxn>
                  <a:cxn ang="0">
                    <a:pos x="604" y="355"/>
                  </a:cxn>
                  <a:cxn ang="0">
                    <a:pos x="586" y="307"/>
                  </a:cxn>
                </a:cxnLst>
                <a:rect l="0" t="0" r="r" b="b"/>
                <a:pathLst>
                  <a:path w="769" h="486">
                    <a:moveTo>
                      <a:pt x="586" y="307"/>
                    </a:moveTo>
                    <a:cubicBezTo>
                      <a:pt x="585" y="307"/>
                      <a:pt x="585" y="307"/>
                      <a:pt x="585" y="307"/>
                    </a:cubicBezTo>
                    <a:cubicBezTo>
                      <a:pt x="585" y="307"/>
                      <a:pt x="585" y="300"/>
                      <a:pt x="585" y="298"/>
                    </a:cubicBezTo>
                    <a:cubicBezTo>
                      <a:pt x="582" y="298"/>
                      <a:pt x="573" y="294"/>
                      <a:pt x="573" y="287"/>
                    </a:cubicBezTo>
                    <a:cubicBezTo>
                      <a:pt x="573" y="282"/>
                      <a:pt x="581" y="282"/>
                      <a:pt x="582" y="276"/>
                    </a:cubicBezTo>
                    <a:cubicBezTo>
                      <a:pt x="586" y="264"/>
                      <a:pt x="605" y="264"/>
                      <a:pt x="614" y="256"/>
                    </a:cubicBezTo>
                    <a:cubicBezTo>
                      <a:pt x="611" y="251"/>
                      <a:pt x="604" y="256"/>
                      <a:pt x="598" y="252"/>
                    </a:cubicBezTo>
                    <a:cubicBezTo>
                      <a:pt x="595" y="250"/>
                      <a:pt x="593" y="246"/>
                      <a:pt x="588" y="246"/>
                    </a:cubicBezTo>
                    <a:cubicBezTo>
                      <a:pt x="585" y="246"/>
                      <a:pt x="585" y="256"/>
                      <a:pt x="582" y="256"/>
                    </a:cubicBezTo>
                    <a:cubicBezTo>
                      <a:pt x="578" y="256"/>
                      <a:pt x="574" y="257"/>
                      <a:pt x="570" y="255"/>
                    </a:cubicBezTo>
                    <a:cubicBezTo>
                      <a:pt x="565" y="252"/>
                      <a:pt x="567" y="247"/>
                      <a:pt x="562" y="243"/>
                    </a:cubicBezTo>
                    <a:cubicBezTo>
                      <a:pt x="560" y="242"/>
                      <a:pt x="552" y="240"/>
                      <a:pt x="552" y="236"/>
                    </a:cubicBezTo>
                    <a:cubicBezTo>
                      <a:pt x="552" y="227"/>
                      <a:pt x="565" y="230"/>
                      <a:pt x="571" y="225"/>
                    </a:cubicBezTo>
                    <a:cubicBezTo>
                      <a:pt x="577" y="221"/>
                      <a:pt x="587" y="215"/>
                      <a:pt x="590" y="209"/>
                    </a:cubicBezTo>
                    <a:cubicBezTo>
                      <a:pt x="591" y="208"/>
                      <a:pt x="593" y="203"/>
                      <a:pt x="597" y="203"/>
                    </a:cubicBezTo>
                    <a:cubicBezTo>
                      <a:pt x="601" y="203"/>
                      <a:pt x="606" y="209"/>
                      <a:pt x="606" y="212"/>
                    </a:cubicBezTo>
                    <a:cubicBezTo>
                      <a:pt x="606" y="219"/>
                      <a:pt x="597" y="222"/>
                      <a:pt x="597" y="230"/>
                    </a:cubicBezTo>
                    <a:cubicBezTo>
                      <a:pt x="610" y="230"/>
                      <a:pt x="620" y="216"/>
                      <a:pt x="634" y="216"/>
                    </a:cubicBezTo>
                    <a:cubicBezTo>
                      <a:pt x="639" y="216"/>
                      <a:pt x="641" y="221"/>
                      <a:pt x="648" y="221"/>
                    </a:cubicBezTo>
                    <a:cubicBezTo>
                      <a:pt x="646" y="226"/>
                      <a:pt x="648" y="226"/>
                      <a:pt x="648" y="231"/>
                    </a:cubicBezTo>
                    <a:cubicBezTo>
                      <a:pt x="648" y="235"/>
                      <a:pt x="643" y="235"/>
                      <a:pt x="643" y="240"/>
                    </a:cubicBezTo>
                    <a:cubicBezTo>
                      <a:pt x="643" y="242"/>
                      <a:pt x="645" y="248"/>
                      <a:pt x="648" y="248"/>
                    </a:cubicBezTo>
                    <a:cubicBezTo>
                      <a:pt x="649" y="248"/>
                      <a:pt x="651" y="245"/>
                      <a:pt x="654" y="245"/>
                    </a:cubicBezTo>
                    <a:cubicBezTo>
                      <a:pt x="659" y="245"/>
                      <a:pt x="666" y="249"/>
                      <a:pt x="666" y="254"/>
                    </a:cubicBezTo>
                    <a:cubicBezTo>
                      <a:pt x="666" y="257"/>
                      <a:pt x="662" y="260"/>
                      <a:pt x="659" y="260"/>
                    </a:cubicBezTo>
                    <a:cubicBezTo>
                      <a:pt x="659" y="264"/>
                      <a:pt x="659" y="264"/>
                      <a:pt x="659" y="264"/>
                    </a:cubicBezTo>
                    <a:cubicBezTo>
                      <a:pt x="660" y="265"/>
                      <a:pt x="660" y="267"/>
                      <a:pt x="663" y="268"/>
                    </a:cubicBezTo>
                    <a:cubicBezTo>
                      <a:pt x="663" y="270"/>
                      <a:pt x="665" y="272"/>
                      <a:pt x="665" y="275"/>
                    </a:cubicBezTo>
                    <a:cubicBezTo>
                      <a:pt x="665" y="276"/>
                      <a:pt x="661" y="282"/>
                      <a:pt x="661" y="285"/>
                    </a:cubicBezTo>
                    <a:cubicBezTo>
                      <a:pt x="661" y="287"/>
                      <a:pt x="661" y="289"/>
                      <a:pt x="664" y="290"/>
                    </a:cubicBezTo>
                    <a:cubicBezTo>
                      <a:pt x="663" y="292"/>
                      <a:pt x="661" y="293"/>
                      <a:pt x="661" y="295"/>
                    </a:cubicBezTo>
                    <a:cubicBezTo>
                      <a:pt x="668" y="295"/>
                      <a:pt x="668" y="295"/>
                      <a:pt x="668" y="295"/>
                    </a:cubicBezTo>
                    <a:cubicBezTo>
                      <a:pt x="670" y="293"/>
                      <a:pt x="671" y="293"/>
                      <a:pt x="676" y="291"/>
                    </a:cubicBezTo>
                    <a:cubicBezTo>
                      <a:pt x="676" y="287"/>
                      <a:pt x="687" y="287"/>
                      <a:pt x="690" y="286"/>
                    </a:cubicBezTo>
                    <a:cubicBezTo>
                      <a:pt x="696" y="284"/>
                      <a:pt x="699" y="279"/>
                      <a:pt x="699" y="269"/>
                    </a:cubicBezTo>
                    <a:cubicBezTo>
                      <a:pt x="699" y="252"/>
                      <a:pt x="692" y="242"/>
                      <a:pt x="683" y="232"/>
                    </a:cubicBezTo>
                    <a:cubicBezTo>
                      <a:pt x="679" y="228"/>
                      <a:pt x="674" y="224"/>
                      <a:pt x="675" y="217"/>
                    </a:cubicBezTo>
                    <a:cubicBezTo>
                      <a:pt x="680" y="217"/>
                      <a:pt x="685" y="214"/>
                      <a:pt x="688" y="210"/>
                    </a:cubicBezTo>
                    <a:cubicBezTo>
                      <a:pt x="691" y="207"/>
                      <a:pt x="699" y="203"/>
                      <a:pt x="701" y="199"/>
                    </a:cubicBezTo>
                    <a:cubicBezTo>
                      <a:pt x="707" y="187"/>
                      <a:pt x="710" y="180"/>
                      <a:pt x="721" y="172"/>
                    </a:cubicBezTo>
                    <a:cubicBezTo>
                      <a:pt x="721" y="172"/>
                      <a:pt x="738" y="153"/>
                      <a:pt x="723" y="143"/>
                    </a:cubicBezTo>
                    <a:cubicBezTo>
                      <a:pt x="717" y="139"/>
                      <a:pt x="735" y="138"/>
                      <a:pt x="745" y="132"/>
                    </a:cubicBezTo>
                    <a:cubicBezTo>
                      <a:pt x="756" y="126"/>
                      <a:pt x="760" y="102"/>
                      <a:pt x="769" y="92"/>
                    </a:cubicBezTo>
                    <a:cubicBezTo>
                      <a:pt x="769" y="81"/>
                      <a:pt x="769" y="81"/>
                      <a:pt x="769" y="81"/>
                    </a:cubicBezTo>
                    <a:cubicBezTo>
                      <a:pt x="751" y="81"/>
                      <a:pt x="749" y="95"/>
                      <a:pt x="734" y="95"/>
                    </a:cubicBezTo>
                    <a:cubicBezTo>
                      <a:pt x="721" y="95"/>
                      <a:pt x="716" y="78"/>
                      <a:pt x="710" y="73"/>
                    </a:cubicBezTo>
                    <a:cubicBezTo>
                      <a:pt x="702" y="65"/>
                      <a:pt x="683" y="64"/>
                      <a:pt x="677" y="55"/>
                    </a:cubicBezTo>
                    <a:cubicBezTo>
                      <a:pt x="662" y="31"/>
                      <a:pt x="663" y="0"/>
                      <a:pt x="624" y="0"/>
                    </a:cubicBezTo>
                    <a:cubicBezTo>
                      <a:pt x="568" y="0"/>
                      <a:pt x="589" y="74"/>
                      <a:pt x="547" y="57"/>
                    </a:cubicBezTo>
                    <a:cubicBezTo>
                      <a:pt x="515" y="45"/>
                      <a:pt x="483" y="68"/>
                      <a:pt x="458" y="68"/>
                    </a:cubicBezTo>
                    <a:cubicBezTo>
                      <a:pt x="430" y="68"/>
                      <a:pt x="422" y="46"/>
                      <a:pt x="395" y="46"/>
                    </a:cubicBezTo>
                    <a:cubicBezTo>
                      <a:pt x="383" y="46"/>
                      <a:pt x="365" y="61"/>
                      <a:pt x="355" y="33"/>
                    </a:cubicBezTo>
                    <a:cubicBezTo>
                      <a:pt x="352" y="26"/>
                      <a:pt x="325" y="22"/>
                      <a:pt x="317" y="22"/>
                    </a:cubicBezTo>
                    <a:cubicBezTo>
                      <a:pt x="304" y="22"/>
                      <a:pt x="309" y="55"/>
                      <a:pt x="284" y="55"/>
                    </a:cubicBezTo>
                    <a:cubicBezTo>
                      <a:pt x="266" y="55"/>
                      <a:pt x="247" y="42"/>
                      <a:pt x="236" y="42"/>
                    </a:cubicBezTo>
                    <a:cubicBezTo>
                      <a:pt x="229" y="42"/>
                      <a:pt x="221" y="51"/>
                      <a:pt x="218" y="53"/>
                    </a:cubicBezTo>
                    <a:cubicBezTo>
                      <a:pt x="196" y="66"/>
                      <a:pt x="170" y="66"/>
                      <a:pt x="152" y="81"/>
                    </a:cubicBezTo>
                    <a:cubicBezTo>
                      <a:pt x="145" y="88"/>
                      <a:pt x="159" y="112"/>
                      <a:pt x="123" y="108"/>
                    </a:cubicBezTo>
                    <a:cubicBezTo>
                      <a:pt x="110" y="106"/>
                      <a:pt x="108" y="133"/>
                      <a:pt x="86" y="137"/>
                    </a:cubicBezTo>
                    <a:cubicBezTo>
                      <a:pt x="86" y="186"/>
                      <a:pt x="58" y="207"/>
                      <a:pt x="17" y="207"/>
                    </a:cubicBezTo>
                    <a:cubicBezTo>
                      <a:pt x="10" y="207"/>
                      <a:pt x="1" y="227"/>
                      <a:pt x="0" y="236"/>
                    </a:cubicBezTo>
                    <a:cubicBezTo>
                      <a:pt x="11" y="238"/>
                      <a:pt x="13" y="241"/>
                      <a:pt x="15" y="251"/>
                    </a:cubicBezTo>
                    <a:cubicBezTo>
                      <a:pt x="15" y="253"/>
                      <a:pt x="15" y="253"/>
                      <a:pt x="15" y="253"/>
                    </a:cubicBezTo>
                    <a:cubicBezTo>
                      <a:pt x="15" y="261"/>
                      <a:pt x="19" y="259"/>
                      <a:pt x="25" y="261"/>
                    </a:cubicBezTo>
                    <a:cubicBezTo>
                      <a:pt x="30" y="262"/>
                      <a:pt x="28" y="268"/>
                      <a:pt x="31" y="271"/>
                    </a:cubicBezTo>
                    <a:cubicBezTo>
                      <a:pt x="37" y="277"/>
                      <a:pt x="42" y="277"/>
                      <a:pt x="50" y="280"/>
                    </a:cubicBezTo>
                    <a:cubicBezTo>
                      <a:pt x="58" y="279"/>
                      <a:pt x="61" y="272"/>
                      <a:pt x="69" y="272"/>
                    </a:cubicBezTo>
                    <a:cubicBezTo>
                      <a:pt x="73" y="272"/>
                      <a:pt x="83" y="280"/>
                      <a:pt x="83" y="284"/>
                    </a:cubicBezTo>
                    <a:cubicBezTo>
                      <a:pt x="83" y="296"/>
                      <a:pt x="66" y="294"/>
                      <a:pt x="66" y="306"/>
                    </a:cubicBezTo>
                    <a:cubicBezTo>
                      <a:pt x="66" y="311"/>
                      <a:pt x="73" y="312"/>
                      <a:pt x="73" y="317"/>
                    </a:cubicBezTo>
                    <a:cubicBezTo>
                      <a:pt x="73" y="323"/>
                      <a:pt x="68" y="322"/>
                      <a:pt x="63" y="322"/>
                    </a:cubicBezTo>
                    <a:cubicBezTo>
                      <a:pt x="63" y="326"/>
                      <a:pt x="63" y="326"/>
                      <a:pt x="63" y="326"/>
                    </a:cubicBezTo>
                    <a:cubicBezTo>
                      <a:pt x="64" y="331"/>
                      <a:pt x="64" y="335"/>
                      <a:pt x="65" y="340"/>
                    </a:cubicBezTo>
                    <a:cubicBezTo>
                      <a:pt x="66" y="343"/>
                      <a:pt x="71" y="342"/>
                      <a:pt x="73" y="343"/>
                    </a:cubicBezTo>
                    <a:cubicBezTo>
                      <a:pt x="80" y="345"/>
                      <a:pt x="83" y="351"/>
                      <a:pt x="91" y="353"/>
                    </a:cubicBezTo>
                    <a:cubicBezTo>
                      <a:pt x="100" y="355"/>
                      <a:pt x="105" y="352"/>
                      <a:pt x="110" y="357"/>
                    </a:cubicBezTo>
                    <a:cubicBezTo>
                      <a:pt x="116" y="363"/>
                      <a:pt x="120" y="361"/>
                      <a:pt x="127" y="364"/>
                    </a:cubicBezTo>
                    <a:cubicBezTo>
                      <a:pt x="130" y="366"/>
                      <a:pt x="130" y="369"/>
                      <a:pt x="132" y="373"/>
                    </a:cubicBezTo>
                    <a:cubicBezTo>
                      <a:pt x="133" y="376"/>
                      <a:pt x="137" y="372"/>
                      <a:pt x="139" y="373"/>
                    </a:cubicBezTo>
                    <a:cubicBezTo>
                      <a:pt x="146" y="378"/>
                      <a:pt x="150" y="384"/>
                      <a:pt x="160" y="384"/>
                    </a:cubicBezTo>
                    <a:cubicBezTo>
                      <a:pt x="166" y="384"/>
                      <a:pt x="172" y="384"/>
                      <a:pt x="178" y="384"/>
                    </a:cubicBezTo>
                    <a:cubicBezTo>
                      <a:pt x="182" y="384"/>
                      <a:pt x="184" y="382"/>
                      <a:pt x="186" y="382"/>
                    </a:cubicBezTo>
                    <a:cubicBezTo>
                      <a:pt x="189" y="382"/>
                      <a:pt x="190" y="389"/>
                      <a:pt x="191" y="392"/>
                    </a:cubicBezTo>
                    <a:cubicBezTo>
                      <a:pt x="197" y="389"/>
                      <a:pt x="199" y="381"/>
                      <a:pt x="210" y="381"/>
                    </a:cubicBezTo>
                    <a:cubicBezTo>
                      <a:pt x="219" y="381"/>
                      <a:pt x="224" y="386"/>
                      <a:pt x="231" y="386"/>
                    </a:cubicBezTo>
                    <a:cubicBezTo>
                      <a:pt x="238" y="386"/>
                      <a:pt x="252" y="374"/>
                      <a:pt x="255" y="372"/>
                    </a:cubicBezTo>
                    <a:cubicBezTo>
                      <a:pt x="258" y="370"/>
                      <a:pt x="259" y="369"/>
                      <a:pt x="260" y="367"/>
                    </a:cubicBezTo>
                    <a:cubicBezTo>
                      <a:pt x="264" y="363"/>
                      <a:pt x="270" y="368"/>
                      <a:pt x="275" y="366"/>
                    </a:cubicBezTo>
                    <a:cubicBezTo>
                      <a:pt x="279" y="362"/>
                      <a:pt x="279" y="362"/>
                      <a:pt x="279" y="362"/>
                    </a:cubicBezTo>
                    <a:cubicBezTo>
                      <a:pt x="282" y="362"/>
                      <a:pt x="282" y="362"/>
                      <a:pt x="282" y="362"/>
                    </a:cubicBezTo>
                    <a:cubicBezTo>
                      <a:pt x="285" y="377"/>
                      <a:pt x="294" y="376"/>
                      <a:pt x="305" y="381"/>
                    </a:cubicBezTo>
                    <a:cubicBezTo>
                      <a:pt x="309" y="388"/>
                      <a:pt x="316" y="391"/>
                      <a:pt x="316" y="400"/>
                    </a:cubicBezTo>
                    <a:cubicBezTo>
                      <a:pt x="316" y="417"/>
                      <a:pt x="304" y="418"/>
                      <a:pt x="304" y="434"/>
                    </a:cubicBezTo>
                    <a:cubicBezTo>
                      <a:pt x="304" y="436"/>
                      <a:pt x="305" y="439"/>
                      <a:pt x="306" y="439"/>
                    </a:cubicBezTo>
                    <a:cubicBezTo>
                      <a:pt x="309" y="439"/>
                      <a:pt x="312" y="436"/>
                      <a:pt x="315" y="436"/>
                    </a:cubicBezTo>
                    <a:cubicBezTo>
                      <a:pt x="319" y="436"/>
                      <a:pt x="320" y="449"/>
                      <a:pt x="324" y="450"/>
                    </a:cubicBezTo>
                    <a:cubicBezTo>
                      <a:pt x="324" y="459"/>
                      <a:pt x="330" y="468"/>
                      <a:pt x="338" y="468"/>
                    </a:cubicBezTo>
                    <a:cubicBezTo>
                      <a:pt x="342" y="468"/>
                      <a:pt x="343" y="467"/>
                      <a:pt x="346" y="467"/>
                    </a:cubicBezTo>
                    <a:cubicBezTo>
                      <a:pt x="348" y="467"/>
                      <a:pt x="348" y="467"/>
                      <a:pt x="348" y="467"/>
                    </a:cubicBezTo>
                    <a:cubicBezTo>
                      <a:pt x="348" y="471"/>
                      <a:pt x="350" y="472"/>
                      <a:pt x="351" y="472"/>
                    </a:cubicBezTo>
                    <a:cubicBezTo>
                      <a:pt x="352" y="472"/>
                      <a:pt x="353" y="470"/>
                      <a:pt x="353" y="468"/>
                    </a:cubicBezTo>
                    <a:cubicBezTo>
                      <a:pt x="353" y="464"/>
                      <a:pt x="353" y="461"/>
                      <a:pt x="353" y="457"/>
                    </a:cubicBezTo>
                    <a:cubicBezTo>
                      <a:pt x="353" y="457"/>
                      <a:pt x="363" y="454"/>
                      <a:pt x="365" y="454"/>
                    </a:cubicBezTo>
                    <a:cubicBezTo>
                      <a:pt x="379" y="454"/>
                      <a:pt x="379" y="454"/>
                      <a:pt x="379" y="454"/>
                    </a:cubicBezTo>
                    <a:cubicBezTo>
                      <a:pt x="385" y="457"/>
                      <a:pt x="390" y="448"/>
                      <a:pt x="397" y="448"/>
                    </a:cubicBezTo>
                    <a:cubicBezTo>
                      <a:pt x="404" y="448"/>
                      <a:pt x="408" y="453"/>
                      <a:pt x="416" y="453"/>
                    </a:cubicBezTo>
                    <a:cubicBezTo>
                      <a:pt x="416" y="464"/>
                      <a:pt x="424" y="468"/>
                      <a:pt x="431" y="470"/>
                    </a:cubicBezTo>
                    <a:cubicBezTo>
                      <a:pt x="431" y="470"/>
                      <a:pt x="431" y="470"/>
                      <a:pt x="431" y="470"/>
                    </a:cubicBezTo>
                    <a:cubicBezTo>
                      <a:pt x="439" y="474"/>
                      <a:pt x="444" y="471"/>
                      <a:pt x="452" y="475"/>
                    </a:cubicBezTo>
                    <a:cubicBezTo>
                      <a:pt x="452" y="477"/>
                      <a:pt x="451" y="486"/>
                      <a:pt x="454" y="486"/>
                    </a:cubicBezTo>
                    <a:cubicBezTo>
                      <a:pt x="459" y="486"/>
                      <a:pt x="457" y="480"/>
                      <a:pt x="460" y="477"/>
                    </a:cubicBezTo>
                    <a:cubicBezTo>
                      <a:pt x="463" y="474"/>
                      <a:pt x="472" y="472"/>
                      <a:pt x="476" y="470"/>
                    </a:cubicBezTo>
                    <a:cubicBezTo>
                      <a:pt x="484" y="466"/>
                      <a:pt x="492" y="468"/>
                      <a:pt x="498" y="463"/>
                    </a:cubicBezTo>
                    <a:cubicBezTo>
                      <a:pt x="498" y="463"/>
                      <a:pt x="502" y="455"/>
                      <a:pt x="503" y="455"/>
                    </a:cubicBezTo>
                    <a:cubicBezTo>
                      <a:pt x="507" y="455"/>
                      <a:pt x="510" y="458"/>
                      <a:pt x="514" y="458"/>
                    </a:cubicBezTo>
                    <a:cubicBezTo>
                      <a:pt x="534" y="458"/>
                      <a:pt x="539" y="446"/>
                      <a:pt x="552" y="439"/>
                    </a:cubicBezTo>
                    <a:cubicBezTo>
                      <a:pt x="555" y="437"/>
                      <a:pt x="557" y="435"/>
                      <a:pt x="558" y="431"/>
                    </a:cubicBezTo>
                    <a:cubicBezTo>
                      <a:pt x="569" y="431"/>
                      <a:pt x="572" y="414"/>
                      <a:pt x="576" y="406"/>
                    </a:cubicBezTo>
                    <a:cubicBezTo>
                      <a:pt x="578" y="401"/>
                      <a:pt x="590" y="383"/>
                      <a:pt x="597" y="382"/>
                    </a:cubicBezTo>
                    <a:cubicBezTo>
                      <a:pt x="597" y="372"/>
                      <a:pt x="604" y="368"/>
                      <a:pt x="604" y="355"/>
                    </a:cubicBezTo>
                    <a:cubicBezTo>
                      <a:pt x="604" y="336"/>
                      <a:pt x="599" y="329"/>
                      <a:pt x="591" y="317"/>
                    </a:cubicBezTo>
                    <a:cubicBezTo>
                      <a:pt x="590" y="315"/>
                      <a:pt x="590" y="309"/>
                      <a:pt x="586" y="307"/>
                    </a:cubicBezTo>
                    <a:close/>
                  </a:path>
                </a:pathLst>
              </a:custGeom>
              <a:solidFill>
                <a:schemeClr val="accent1"/>
              </a:solidFill>
              <a:ln w="9525">
                <a:noFill/>
                <a:round/>
              </a:ln>
            </p:spPr>
            <p:txBody>
              <a:bodyPr vert="horz" wrap="square" lIns="121920" tIns="60960" rIns="121920" bIns="60960" numCol="1" anchor="t" anchorCtr="0" compatLnSpc="1"/>
              <a:lstStyle/>
              <a:p>
                <a:endParaRPr lang="en-US" sz="3555">
                  <a:solidFill>
                    <a:srgbClr val="FA8170"/>
                  </a:solidFill>
                </a:endParaRPr>
              </a:p>
            </p:txBody>
          </p:sp>
          <p:sp>
            <p:nvSpPr>
              <p:cNvPr id="147" name="Freeform 148"/>
              <p:cNvSpPr/>
              <p:nvPr/>
            </p:nvSpPr>
            <p:spPr bwMode="auto">
              <a:xfrm>
                <a:off x="7369175" y="1395413"/>
                <a:ext cx="58738" cy="25400"/>
              </a:xfrm>
              <a:custGeom>
                <a:avLst/>
                <a:gdLst/>
                <a:ahLst/>
                <a:cxnLst>
                  <a:cxn ang="0">
                    <a:pos x="4" y="19"/>
                  </a:cxn>
                  <a:cxn ang="0">
                    <a:pos x="0" y="14"/>
                  </a:cxn>
                  <a:cxn ang="0">
                    <a:pos x="20" y="0"/>
                  </a:cxn>
                  <a:cxn ang="0">
                    <a:pos x="44" y="11"/>
                  </a:cxn>
                  <a:cxn ang="0">
                    <a:pos x="4" y="19"/>
                  </a:cxn>
                </a:cxnLst>
                <a:rect l="0" t="0" r="r" b="b"/>
                <a:pathLst>
                  <a:path w="44" h="19">
                    <a:moveTo>
                      <a:pt x="4" y="19"/>
                    </a:moveTo>
                    <a:cubicBezTo>
                      <a:pt x="1" y="19"/>
                      <a:pt x="0" y="17"/>
                      <a:pt x="0" y="14"/>
                    </a:cubicBezTo>
                    <a:cubicBezTo>
                      <a:pt x="0" y="8"/>
                      <a:pt x="13" y="0"/>
                      <a:pt x="20" y="0"/>
                    </a:cubicBezTo>
                    <a:cubicBezTo>
                      <a:pt x="27" y="0"/>
                      <a:pt x="44" y="4"/>
                      <a:pt x="44" y="11"/>
                    </a:cubicBezTo>
                    <a:cubicBezTo>
                      <a:pt x="44" y="17"/>
                      <a:pt x="9" y="19"/>
                      <a:pt x="4" y="19"/>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48" name="Freeform 149"/>
              <p:cNvSpPr/>
              <p:nvPr/>
            </p:nvSpPr>
            <p:spPr bwMode="auto">
              <a:xfrm>
                <a:off x="7191375" y="1443038"/>
                <a:ext cx="23813" cy="14288"/>
              </a:xfrm>
              <a:custGeom>
                <a:avLst/>
                <a:gdLst/>
                <a:ahLst/>
                <a:cxnLst>
                  <a:cxn ang="0">
                    <a:pos x="13" y="10"/>
                  </a:cxn>
                  <a:cxn ang="0">
                    <a:pos x="18" y="6"/>
                  </a:cxn>
                  <a:cxn ang="0">
                    <a:pos x="15" y="0"/>
                  </a:cxn>
                  <a:cxn ang="0">
                    <a:pos x="0" y="0"/>
                  </a:cxn>
                  <a:cxn ang="0">
                    <a:pos x="13" y="10"/>
                  </a:cxn>
                </a:cxnLst>
                <a:rect l="0" t="0" r="r" b="b"/>
                <a:pathLst>
                  <a:path w="18" h="10">
                    <a:moveTo>
                      <a:pt x="13" y="10"/>
                    </a:moveTo>
                    <a:cubicBezTo>
                      <a:pt x="15" y="10"/>
                      <a:pt x="18" y="8"/>
                      <a:pt x="18" y="6"/>
                    </a:cubicBezTo>
                    <a:cubicBezTo>
                      <a:pt x="18" y="3"/>
                      <a:pt x="15" y="2"/>
                      <a:pt x="15" y="0"/>
                    </a:cubicBezTo>
                    <a:cubicBezTo>
                      <a:pt x="0" y="0"/>
                      <a:pt x="0" y="0"/>
                      <a:pt x="0" y="0"/>
                    </a:cubicBezTo>
                    <a:cubicBezTo>
                      <a:pt x="3" y="6"/>
                      <a:pt x="7" y="10"/>
                      <a:pt x="13" y="1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49" name="Freeform 150"/>
              <p:cNvSpPr/>
              <p:nvPr/>
            </p:nvSpPr>
            <p:spPr bwMode="auto">
              <a:xfrm>
                <a:off x="6645275" y="1257300"/>
                <a:ext cx="11113" cy="12700"/>
              </a:xfrm>
              <a:custGeom>
                <a:avLst/>
                <a:gdLst/>
                <a:ahLst/>
                <a:cxnLst>
                  <a:cxn ang="0">
                    <a:pos x="8" y="5"/>
                  </a:cxn>
                  <a:cxn ang="0">
                    <a:pos x="3" y="0"/>
                  </a:cxn>
                  <a:cxn ang="0">
                    <a:pos x="0" y="7"/>
                  </a:cxn>
                  <a:cxn ang="0">
                    <a:pos x="3" y="10"/>
                  </a:cxn>
                  <a:cxn ang="0">
                    <a:pos x="8" y="4"/>
                  </a:cxn>
                  <a:cxn ang="0">
                    <a:pos x="6" y="4"/>
                  </a:cxn>
                  <a:cxn ang="0">
                    <a:pos x="8" y="5"/>
                  </a:cxn>
                </a:cxnLst>
                <a:rect l="0" t="0" r="r" b="b"/>
                <a:pathLst>
                  <a:path w="8" h="10">
                    <a:moveTo>
                      <a:pt x="8" y="5"/>
                    </a:moveTo>
                    <a:cubicBezTo>
                      <a:pt x="3" y="0"/>
                      <a:pt x="3" y="0"/>
                      <a:pt x="3" y="0"/>
                    </a:cubicBezTo>
                    <a:cubicBezTo>
                      <a:pt x="2" y="2"/>
                      <a:pt x="0" y="4"/>
                      <a:pt x="0" y="7"/>
                    </a:cubicBezTo>
                    <a:cubicBezTo>
                      <a:pt x="0" y="9"/>
                      <a:pt x="1" y="10"/>
                      <a:pt x="3" y="10"/>
                    </a:cubicBezTo>
                    <a:cubicBezTo>
                      <a:pt x="7" y="10"/>
                      <a:pt x="7" y="6"/>
                      <a:pt x="8" y="4"/>
                    </a:cubicBezTo>
                    <a:cubicBezTo>
                      <a:pt x="6" y="4"/>
                      <a:pt x="6" y="4"/>
                      <a:pt x="6" y="4"/>
                    </a:cubicBezTo>
                    <a:lnTo>
                      <a:pt x="8" y="5"/>
                    </a:lnTo>
                    <a:close/>
                  </a:path>
                </a:pathLst>
              </a:custGeom>
              <a:grpFill/>
              <a:ln w="9525">
                <a:noFill/>
                <a:round/>
              </a:ln>
            </p:spPr>
            <p:txBody>
              <a:bodyPr vert="horz" wrap="square" lIns="121920" tIns="60960" rIns="121920" bIns="60960" numCol="1" anchor="t" anchorCtr="0" compatLnSpc="1"/>
              <a:lstStyle/>
              <a:p>
                <a:endParaRPr lang="en-US" sz="3555"/>
              </a:p>
            </p:txBody>
          </p:sp>
          <p:sp>
            <p:nvSpPr>
              <p:cNvPr id="150" name="Freeform 151"/>
              <p:cNvSpPr/>
              <p:nvPr/>
            </p:nvSpPr>
            <p:spPr bwMode="auto">
              <a:xfrm>
                <a:off x="6249988" y="1300163"/>
                <a:ext cx="26988" cy="15875"/>
              </a:xfrm>
              <a:custGeom>
                <a:avLst/>
                <a:gdLst/>
                <a:ahLst/>
                <a:cxnLst>
                  <a:cxn ang="0">
                    <a:pos x="20" y="9"/>
                  </a:cxn>
                  <a:cxn ang="0">
                    <a:pos x="10" y="12"/>
                  </a:cxn>
                  <a:cxn ang="0">
                    <a:pos x="0" y="7"/>
                  </a:cxn>
                  <a:cxn ang="0">
                    <a:pos x="10" y="0"/>
                  </a:cxn>
                  <a:cxn ang="0">
                    <a:pos x="20" y="7"/>
                  </a:cxn>
                  <a:cxn ang="0">
                    <a:pos x="17" y="12"/>
                  </a:cxn>
                  <a:cxn ang="0">
                    <a:pos x="20" y="9"/>
                  </a:cxn>
                </a:cxnLst>
                <a:rect l="0" t="0" r="r" b="b"/>
                <a:pathLst>
                  <a:path w="20" h="12">
                    <a:moveTo>
                      <a:pt x="20" y="9"/>
                    </a:moveTo>
                    <a:cubicBezTo>
                      <a:pt x="17" y="11"/>
                      <a:pt x="14" y="12"/>
                      <a:pt x="10" y="12"/>
                    </a:cubicBezTo>
                    <a:cubicBezTo>
                      <a:pt x="5" y="12"/>
                      <a:pt x="0" y="11"/>
                      <a:pt x="0" y="7"/>
                    </a:cubicBezTo>
                    <a:cubicBezTo>
                      <a:pt x="0" y="3"/>
                      <a:pt x="6" y="0"/>
                      <a:pt x="10" y="0"/>
                    </a:cubicBezTo>
                    <a:cubicBezTo>
                      <a:pt x="16" y="0"/>
                      <a:pt x="20" y="2"/>
                      <a:pt x="20" y="7"/>
                    </a:cubicBezTo>
                    <a:cubicBezTo>
                      <a:pt x="20" y="10"/>
                      <a:pt x="18" y="11"/>
                      <a:pt x="17" y="12"/>
                    </a:cubicBezTo>
                    <a:lnTo>
                      <a:pt x="20" y="9"/>
                    </a:lnTo>
                    <a:close/>
                  </a:path>
                </a:pathLst>
              </a:custGeom>
              <a:grpFill/>
              <a:ln w="9525">
                <a:noFill/>
                <a:round/>
              </a:ln>
            </p:spPr>
            <p:txBody>
              <a:bodyPr vert="horz" wrap="square" lIns="121920" tIns="60960" rIns="121920" bIns="60960" numCol="1" anchor="t" anchorCtr="0" compatLnSpc="1"/>
              <a:lstStyle/>
              <a:p>
                <a:endParaRPr lang="en-US" sz="3555"/>
              </a:p>
            </p:txBody>
          </p:sp>
          <p:sp>
            <p:nvSpPr>
              <p:cNvPr id="151" name="Freeform 152"/>
              <p:cNvSpPr/>
              <p:nvPr/>
            </p:nvSpPr>
            <p:spPr bwMode="auto">
              <a:xfrm>
                <a:off x="6043613" y="1128713"/>
                <a:ext cx="100013" cy="57150"/>
              </a:xfrm>
              <a:custGeom>
                <a:avLst/>
                <a:gdLst/>
                <a:ahLst/>
                <a:cxnLst>
                  <a:cxn ang="0">
                    <a:pos x="6" y="43"/>
                  </a:cxn>
                  <a:cxn ang="0">
                    <a:pos x="0" y="37"/>
                  </a:cxn>
                  <a:cxn ang="0">
                    <a:pos x="8" y="27"/>
                  </a:cxn>
                  <a:cxn ang="0">
                    <a:pos x="39" y="0"/>
                  </a:cxn>
                  <a:cxn ang="0">
                    <a:pos x="45" y="0"/>
                  </a:cxn>
                  <a:cxn ang="0">
                    <a:pos x="44" y="10"/>
                  </a:cxn>
                  <a:cxn ang="0">
                    <a:pos x="52" y="6"/>
                  </a:cxn>
                  <a:cxn ang="0">
                    <a:pos x="76" y="23"/>
                  </a:cxn>
                  <a:cxn ang="0">
                    <a:pos x="45" y="34"/>
                  </a:cxn>
                  <a:cxn ang="0">
                    <a:pos x="30" y="37"/>
                  </a:cxn>
                  <a:cxn ang="0">
                    <a:pos x="6" y="43"/>
                  </a:cxn>
                </a:cxnLst>
                <a:rect l="0" t="0" r="r" b="b"/>
                <a:pathLst>
                  <a:path w="76" h="43">
                    <a:moveTo>
                      <a:pt x="6" y="43"/>
                    </a:moveTo>
                    <a:cubicBezTo>
                      <a:pt x="1" y="43"/>
                      <a:pt x="0" y="41"/>
                      <a:pt x="0" y="37"/>
                    </a:cubicBezTo>
                    <a:cubicBezTo>
                      <a:pt x="0" y="30"/>
                      <a:pt x="5" y="30"/>
                      <a:pt x="8" y="27"/>
                    </a:cubicBezTo>
                    <a:cubicBezTo>
                      <a:pt x="18" y="17"/>
                      <a:pt x="22" y="0"/>
                      <a:pt x="39" y="0"/>
                    </a:cubicBezTo>
                    <a:cubicBezTo>
                      <a:pt x="43" y="0"/>
                      <a:pt x="43" y="0"/>
                      <a:pt x="45" y="0"/>
                    </a:cubicBezTo>
                    <a:cubicBezTo>
                      <a:pt x="45" y="7"/>
                      <a:pt x="47" y="7"/>
                      <a:pt x="44" y="10"/>
                    </a:cubicBezTo>
                    <a:cubicBezTo>
                      <a:pt x="47" y="9"/>
                      <a:pt x="49" y="6"/>
                      <a:pt x="52" y="6"/>
                    </a:cubicBezTo>
                    <a:cubicBezTo>
                      <a:pt x="58" y="6"/>
                      <a:pt x="76" y="17"/>
                      <a:pt x="76" y="23"/>
                    </a:cubicBezTo>
                    <a:cubicBezTo>
                      <a:pt x="76" y="34"/>
                      <a:pt x="53" y="36"/>
                      <a:pt x="45" y="34"/>
                    </a:cubicBezTo>
                    <a:cubicBezTo>
                      <a:pt x="43" y="34"/>
                      <a:pt x="30" y="37"/>
                      <a:pt x="30" y="37"/>
                    </a:cubicBezTo>
                    <a:lnTo>
                      <a:pt x="6" y="43"/>
                    </a:lnTo>
                    <a:close/>
                  </a:path>
                </a:pathLst>
              </a:custGeom>
              <a:grpFill/>
              <a:ln w="9525">
                <a:noFill/>
                <a:round/>
              </a:ln>
            </p:spPr>
            <p:txBody>
              <a:bodyPr vert="horz" wrap="square" lIns="121920" tIns="60960" rIns="121920" bIns="60960" numCol="1" anchor="t" anchorCtr="0" compatLnSpc="1"/>
              <a:lstStyle/>
              <a:p>
                <a:endParaRPr lang="en-US" sz="3555"/>
              </a:p>
            </p:txBody>
          </p:sp>
          <p:sp>
            <p:nvSpPr>
              <p:cNvPr id="152" name="Freeform 153"/>
              <p:cNvSpPr/>
              <p:nvPr/>
            </p:nvSpPr>
            <p:spPr bwMode="auto">
              <a:xfrm>
                <a:off x="5900738" y="1101725"/>
                <a:ext cx="39688" cy="20638"/>
              </a:xfrm>
              <a:custGeom>
                <a:avLst/>
                <a:gdLst/>
                <a:ahLst/>
                <a:cxnLst>
                  <a:cxn ang="0">
                    <a:pos x="12" y="0"/>
                  </a:cxn>
                  <a:cxn ang="0">
                    <a:pos x="30" y="7"/>
                  </a:cxn>
                  <a:cxn ang="0">
                    <a:pos x="9" y="16"/>
                  </a:cxn>
                  <a:cxn ang="0">
                    <a:pos x="0" y="5"/>
                  </a:cxn>
                  <a:cxn ang="0">
                    <a:pos x="12" y="0"/>
                  </a:cxn>
                </a:cxnLst>
                <a:rect l="0" t="0" r="r" b="b"/>
                <a:pathLst>
                  <a:path w="30" h="16">
                    <a:moveTo>
                      <a:pt x="12" y="0"/>
                    </a:moveTo>
                    <a:cubicBezTo>
                      <a:pt x="14" y="0"/>
                      <a:pt x="26" y="6"/>
                      <a:pt x="30" y="7"/>
                    </a:cubicBezTo>
                    <a:cubicBezTo>
                      <a:pt x="29" y="15"/>
                      <a:pt x="14" y="16"/>
                      <a:pt x="9" y="16"/>
                    </a:cubicBezTo>
                    <a:cubicBezTo>
                      <a:pt x="6" y="16"/>
                      <a:pt x="0" y="9"/>
                      <a:pt x="0" y="5"/>
                    </a:cubicBezTo>
                    <a:cubicBezTo>
                      <a:pt x="0" y="0"/>
                      <a:pt x="9" y="0"/>
                      <a:pt x="12"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53" name="Freeform 154"/>
              <p:cNvSpPr/>
              <p:nvPr/>
            </p:nvSpPr>
            <p:spPr bwMode="auto">
              <a:xfrm>
                <a:off x="5913438" y="1057275"/>
                <a:ext cx="139700" cy="98425"/>
              </a:xfrm>
              <a:custGeom>
                <a:avLst/>
                <a:gdLst/>
                <a:ahLst/>
                <a:cxnLst>
                  <a:cxn ang="0">
                    <a:pos x="99" y="68"/>
                  </a:cxn>
                  <a:cxn ang="0">
                    <a:pos x="90" y="74"/>
                  </a:cxn>
                  <a:cxn ang="0">
                    <a:pos x="41" y="66"/>
                  </a:cxn>
                  <a:cxn ang="0">
                    <a:pos x="17" y="50"/>
                  </a:cxn>
                  <a:cxn ang="0">
                    <a:pos x="50" y="36"/>
                  </a:cxn>
                  <a:cxn ang="0">
                    <a:pos x="32" y="36"/>
                  </a:cxn>
                  <a:cxn ang="0">
                    <a:pos x="0" y="26"/>
                  </a:cxn>
                  <a:cxn ang="0">
                    <a:pos x="46" y="0"/>
                  </a:cxn>
                  <a:cxn ang="0">
                    <a:pos x="72" y="17"/>
                  </a:cxn>
                  <a:cxn ang="0">
                    <a:pos x="67" y="18"/>
                  </a:cxn>
                  <a:cxn ang="0">
                    <a:pos x="67" y="27"/>
                  </a:cxn>
                  <a:cxn ang="0">
                    <a:pos x="59" y="35"/>
                  </a:cxn>
                  <a:cxn ang="0">
                    <a:pos x="68" y="35"/>
                  </a:cxn>
                  <a:cxn ang="0">
                    <a:pos x="81" y="39"/>
                  </a:cxn>
                  <a:cxn ang="0">
                    <a:pos x="90" y="39"/>
                  </a:cxn>
                  <a:cxn ang="0">
                    <a:pos x="105" y="48"/>
                  </a:cxn>
                  <a:cxn ang="0">
                    <a:pos x="101" y="57"/>
                  </a:cxn>
                  <a:cxn ang="0">
                    <a:pos x="92" y="62"/>
                  </a:cxn>
                  <a:cxn ang="0">
                    <a:pos x="99" y="68"/>
                  </a:cxn>
                </a:cxnLst>
                <a:rect l="0" t="0" r="r" b="b"/>
                <a:pathLst>
                  <a:path w="105" h="74">
                    <a:moveTo>
                      <a:pt x="99" y="68"/>
                    </a:moveTo>
                    <a:cubicBezTo>
                      <a:pt x="99" y="72"/>
                      <a:pt x="94" y="74"/>
                      <a:pt x="90" y="74"/>
                    </a:cubicBezTo>
                    <a:cubicBezTo>
                      <a:pt x="71" y="74"/>
                      <a:pt x="57" y="66"/>
                      <a:pt x="41" y="66"/>
                    </a:cubicBezTo>
                    <a:cubicBezTo>
                      <a:pt x="35" y="66"/>
                      <a:pt x="24" y="54"/>
                      <a:pt x="17" y="50"/>
                    </a:cubicBezTo>
                    <a:cubicBezTo>
                      <a:pt x="32" y="46"/>
                      <a:pt x="36" y="41"/>
                      <a:pt x="50" y="36"/>
                    </a:cubicBezTo>
                    <a:cubicBezTo>
                      <a:pt x="46" y="36"/>
                      <a:pt x="35" y="36"/>
                      <a:pt x="32" y="36"/>
                    </a:cubicBezTo>
                    <a:cubicBezTo>
                      <a:pt x="20" y="36"/>
                      <a:pt x="11" y="32"/>
                      <a:pt x="0" y="26"/>
                    </a:cubicBezTo>
                    <a:cubicBezTo>
                      <a:pt x="18" y="21"/>
                      <a:pt x="25" y="0"/>
                      <a:pt x="46" y="0"/>
                    </a:cubicBezTo>
                    <a:cubicBezTo>
                      <a:pt x="58" y="0"/>
                      <a:pt x="65" y="12"/>
                      <a:pt x="72" y="17"/>
                    </a:cubicBezTo>
                    <a:cubicBezTo>
                      <a:pt x="68" y="19"/>
                      <a:pt x="69" y="18"/>
                      <a:pt x="67" y="18"/>
                    </a:cubicBezTo>
                    <a:cubicBezTo>
                      <a:pt x="68" y="23"/>
                      <a:pt x="67" y="24"/>
                      <a:pt x="67" y="27"/>
                    </a:cubicBezTo>
                    <a:cubicBezTo>
                      <a:pt x="67" y="29"/>
                      <a:pt x="62" y="33"/>
                      <a:pt x="59" y="35"/>
                    </a:cubicBezTo>
                    <a:cubicBezTo>
                      <a:pt x="63" y="33"/>
                      <a:pt x="65" y="35"/>
                      <a:pt x="68" y="35"/>
                    </a:cubicBezTo>
                    <a:cubicBezTo>
                      <a:pt x="73" y="35"/>
                      <a:pt x="76" y="39"/>
                      <a:pt x="81" y="39"/>
                    </a:cubicBezTo>
                    <a:cubicBezTo>
                      <a:pt x="84" y="39"/>
                      <a:pt x="87" y="39"/>
                      <a:pt x="90" y="39"/>
                    </a:cubicBezTo>
                    <a:cubicBezTo>
                      <a:pt x="99" y="39"/>
                      <a:pt x="99" y="42"/>
                      <a:pt x="105" y="48"/>
                    </a:cubicBezTo>
                    <a:cubicBezTo>
                      <a:pt x="100" y="51"/>
                      <a:pt x="101" y="52"/>
                      <a:pt x="101" y="57"/>
                    </a:cubicBezTo>
                    <a:cubicBezTo>
                      <a:pt x="101" y="61"/>
                      <a:pt x="95" y="62"/>
                      <a:pt x="92" y="62"/>
                    </a:cubicBezTo>
                    <a:cubicBezTo>
                      <a:pt x="95" y="63"/>
                      <a:pt x="99" y="65"/>
                      <a:pt x="99" y="68"/>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54" name="Freeform 155"/>
              <p:cNvSpPr/>
              <p:nvPr/>
            </p:nvSpPr>
            <p:spPr bwMode="auto">
              <a:xfrm>
                <a:off x="5973763" y="1212850"/>
                <a:ext cx="17463" cy="12700"/>
              </a:xfrm>
              <a:custGeom>
                <a:avLst/>
                <a:gdLst/>
                <a:ahLst/>
                <a:cxnLst>
                  <a:cxn ang="0">
                    <a:pos x="0" y="5"/>
                  </a:cxn>
                  <a:cxn ang="0">
                    <a:pos x="7" y="0"/>
                  </a:cxn>
                  <a:cxn ang="0">
                    <a:pos x="13" y="0"/>
                  </a:cxn>
                  <a:cxn ang="0">
                    <a:pos x="5" y="9"/>
                  </a:cxn>
                  <a:cxn ang="0">
                    <a:pos x="0" y="5"/>
                  </a:cxn>
                </a:cxnLst>
                <a:rect l="0" t="0" r="r" b="b"/>
                <a:pathLst>
                  <a:path w="13" h="9">
                    <a:moveTo>
                      <a:pt x="0" y="5"/>
                    </a:moveTo>
                    <a:cubicBezTo>
                      <a:pt x="3" y="3"/>
                      <a:pt x="5" y="1"/>
                      <a:pt x="7" y="0"/>
                    </a:cubicBezTo>
                    <a:cubicBezTo>
                      <a:pt x="13" y="0"/>
                      <a:pt x="13" y="0"/>
                      <a:pt x="13" y="0"/>
                    </a:cubicBezTo>
                    <a:cubicBezTo>
                      <a:pt x="12" y="6"/>
                      <a:pt x="10" y="9"/>
                      <a:pt x="5" y="9"/>
                    </a:cubicBezTo>
                    <a:cubicBezTo>
                      <a:pt x="2" y="9"/>
                      <a:pt x="1" y="7"/>
                      <a:pt x="0" y="5"/>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55" name="Freeform 156"/>
              <p:cNvSpPr/>
              <p:nvPr/>
            </p:nvSpPr>
            <p:spPr bwMode="auto">
              <a:xfrm>
                <a:off x="5886450" y="1060450"/>
                <a:ext cx="23813" cy="7938"/>
              </a:xfrm>
              <a:custGeom>
                <a:avLst/>
                <a:gdLst/>
                <a:ahLst/>
                <a:cxnLst>
                  <a:cxn ang="0">
                    <a:pos x="18" y="4"/>
                  </a:cxn>
                  <a:cxn ang="0">
                    <a:pos x="0" y="0"/>
                  </a:cxn>
                  <a:cxn ang="0">
                    <a:pos x="16" y="0"/>
                  </a:cxn>
                  <a:cxn ang="0">
                    <a:pos x="18" y="4"/>
                  </a:cxn>
                </a:cxnLst>
                <a:rect l="0" t="0" r="r" b="b"/>
                <a:pathLst>
                  <a:path w="18" h="6">
                    <a:moveTo>
                      <a:pt x="18" y="4"/>
                    </a:moveTo>
                    <a:cubicBezTo>
                      <a:pt x="11" y="5"/>
                      <a:pt x="3" y="6"/>
                      <a:pt x="0" y="0"/>
                    </a:cubicBezTo>
                    <a:cubicBezTo>
                      <a:pt x="16" y="0"/>
                      <a:pt x="16" y="0"/>
                      <a:pt x="16" y="0"/>
                    </a:cubicBezTo>
                    <a:lnTo>
                      <a:pt x="18" y="4"/>
                    </a:lnTo>
                    <a:close/>
                  </a:path>
                </a:pathLst>
              </a:custGeom>
              <a:grpFill/>
              <a:ln w="9525">
                <a:noFill/>
                <a:round/>
              </a:ln>
            </p:spPr>
            <p:txBody>
              <a:bodyPr vert="horz" wrap="square" lIns="121920" tIns="60960" rIns="121920" bIns="60960" numCol="1" anchor="t" anchorCtr="0" compatLnSpc="1"/>
              <a:lstStyle/>
              <a:p>
                <a:endParaRPr lang="en-US" sz="3555"/>
              </a:p>
            </p:txBody>
          </p:sp>
          <p:sp>
            <p:nvSpPr>
              <p:cNvPr id="156" name="Freeform 157"/>
              <p:cNvSpPr/>
              <p:nvPr/>
            </p:nvSpPr>
            <p:spPr bwMode="auto">
              <a:xfrm>
                <a:off x="6162675" y="1173163"/>
                <a:ext cx="20638" cy="9525"/>
              </a:xfrm>
              <a:custGeom>
                <a:avLst/>
                <a:gdLst/>
                <a:ahLst/>
                <a:cxnLst>
                  <a:cxn ang="0">
                    <a:pos x="15" y="1"/>
                  </a:cxn>
                  <a:cxn ang="0">
                    <a:pos x="9" y="7"/>
                  </a:cxn>
                  <a:cxn ang="0">
                    <a:pos x="0" y="2"/>
                  </a:cxn>
                  <a:cxn ang="0">
                    <a:pos x="15" y="1"/>
                  </a:cxn>
                </a:cxnLst>
                <a:rect l="0" t="0" r="r" b="b"/>
                <a:pathLst>
                  <a:path w="15" h="7">
                    <a:moveTo>
                      <a:pt x="15" y="1"/>
                    </a:moveTo>
                    <a:cubicBezTo>
                      <a:pt x="14" y="4"/>
                      <a:pt x="12" y="7"/>
                      <a:pt x="9" y="7"/>
                    </a:cubicBezTo>
                    <a:cubicBezTo>
                      <a:pt x="4" y="7"/>
                      <a:pt x="1" y="4"/>
                      <a:pt x="0" y="2"/>
                    </a:cubicBezTo>
                    <a:cubicBezTo>
                      <a:pt x="9" y="0"/>
                      <a:pt x="11" y="2"/>
                      <a:pt x="15" y="1"/>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57" name="Freeform 158"/>
              <p:cNvSpPr/>
              <p:nvPr/>
            </p:nvSpPr>
            <p:spPr bwMode="auto">
              <a:xfrm>
                <a:off x="5119688" y="1074738"/>
                <a:ext cx="117475" cy="36513"/>
              </a:xfrm>
              <a:custGeom>
                <a:avLst/>
                <a:gdLst/>
                <a:ahLst/>
                <a:cxnLst>
                  <a:cxn ang="0">
                    <a:pos x="76" y="14"/>
                  </a:cxn>
                  <a:cxn ang="0">
                    <a:pos x="58" y="17"/>
                  </a:cxn>
                  <a:cxn ang="0">
                    <a:pos x="49" y="27"/>
                  </a:cxn>
                  <a:cxn ang="0">
                    <a:pos x="44" y="23"/>
                  </a:cxn>
                  <a:cxn ang="0">
                    <a:pos x="44" y="23"/>
                  </a:cxn>
                  <a:cxn ang="0">
                    <a:pos x="32" y="17"/>
                  </a:cxn>
                  <a:cxn ang="0">
                    <a:pos x="41" y="14"/>
                  </a:cxn>
                  <a:cxn ang="0">
                    <a:pos x="33" y="13"/>
                  </a:cxn>
                  <a:cxn ang="0">
                    <a:pos x="40" y="9"/>
                  </a:cxn>
                  <a:cxn ang="0">
                    <a:pos x="30" y="5"/>
                  </a:cxn>
                  <a:cxn ang="0">
                    <a:pos x="10" y="11"/>
                  </a:cxn>
                  <a:cxn ang="0">
                    <a:pos x="0" y="9"/>
                  </a:cxn>
                  <a:cxn ang="0">
                    <a:pos x="34" y="0"/>
                  </a:cxn>
                  <a:cxn ang="0">
                    <a:pos x="60" y="6"/>
                  </a:cxn>
                  <a:cxn ang="0">
                    <a:pos x="76" y="0"/>
                  </a:cxn>
                  <a:cxn ang="0">
                    <a:pos x="89" y="5"/>
                  </a:cxn>
                  <a:cxn ang="0">
                    <a:pos x="78" y="13"/>
                  </a:cxn>
                  <a:cxn ang="0">
                    <a:pos x="73" y="13"/>
                  </a:cxn>
                  <a:cxn ang="0">
                    <a:pos x="73" y="17"/>
                  </a:cxn>
                  <a:cxn ang="0">
                    <a:pos x="76" y="14"/>
                  </a:cxn>
                </a:cxnLst>
                <a:rect l="0" t="0" r="r" b="b"/>
                <a:pathLst>
                  <a:path w="89" h="27">
                    <a:moveTo>
                      <a:pt x="76" y="14"/>
                    </a:moveTo>
                    <a:cubicBezTo>
                      <a:pt x="69" y="19"/>
                      <a:pt x="65" y="13"/>
                      <a:pt x="58" y="17"/>
                    </a:cubicBezTo>
                    <a:cubicBezTo>
                      <a:pt x="54" y="19"/>
                      <a:pt x="53" y="27"/>
                      <a:pt x="49" y="27"/>
                    </a:cubicBezTo>
                    <a:cubicBezTo>
                      <a:pt x="47" y="26"/>
                      <a:pt x="45" y="24"/>
                      <a:pt x="44" y="23"/>
                    </a:cubicBezTo>
                    <a:cubicBezTo>
                      <a:pt x="44" y="23"/>
                      <a:pt x="44" y="23"/>
                      <a:pt x="44" y="23"/>
                    </a:cubicBezTo>
                    <a:cubicBezTo>
                      <a:pt x="38" y="23"/>
                      <a:pt x="33" y="21"/>
                      <a:pt x="32" y="17"/>
                    </a:cubicBezTo>
                    <a:cubicBezTo>
                      <a:pt x="36" y="15"/>
                      <a:pt x="38" y="15"/>
                      <a:pt x="41" y="14"/>
                    </a:cubicBezTo>
                    <a:cubicBezTo>
                      <a:pt x="37" y="14"/>
                      <a:pt x="35" y="13"/>
                      <a:pt x="33" y="13"/>
                    </a:cubicBezTo>
                    <a:cubicBezTo>
                      <a:pt x="36" y="11"/>
                      <a:pt x="38" y="11"/>
                      <a:pt x="40" y="9"/>
                    </a:cubicBezTo>
                    <a:cubicBezTo>
                      <a:pt x="36" y="8"/>
                      <a:pt x="34" y="5"/>
                      <a:pt x="30" y="5"/>
                    </a:cubicBezTo>
                    <a:cubicBezTo>
                      <a:pt x="25" y="5"/>
                      <a:pt x="17" y="11"/>
                      <a:pt x="10" y="11"/>
                    </a:cubicBezTo>
                    <a:cubicBezTo>
                      <a:pt x="7" y="11"/>
                      <a:pt x="4" y="9"/>
                      <a:pt x="0" y="9"/>
                    </a:cubicBezTo>
                    <a:cubicBezTo>
                      <a:pt x="4" y="2"/>
                      <a:pt x="25" y="0"/>
                      <a:pt x="34" y="0"/>
                    </a:cubicBezTo>
                    <a:cubicBezTo>
                      <a:pt x="45" y="0"/>
                      <a:pt x="52" y="6"/>
                      <a:pt x="60" y="6"/>
                    </a:cubicBezTo>
                    <a:cubicBezTo>
                      <a:pt x="67" y="6"/>
                      <a:pt x="70" y="0"/>
                      <a:pt x="76" y="0"/>
                    </a:cubicBezTo>
                    <a:cubicBezTo>
                      <a:pt x="82" y="0"/>
                      <a:pt x="87" y="4"/>
                      <a:pt x="89" y="5"/>
                    </a:cubicBezTo>
                    <a:cubicBezTo>
                      <a:pt x="89" y="13"/>
                      <a:pt x="83" y="9"/>
                      <a:pt x="78" y="13"/>
                    </a:cubicBezTo>
                    <a:cubicBezTo>
                      <a:pt x="76" y="13"/>
                      <a:pt x="75" y="13"/>
                      <a:pt x="73" y="13"/>
                    </a:cubicBezTo>
                    <a:cubicBezTo>
                      <a:pt x="73" y="17"/>
                      <a:pt x="73" y="17"/>
                      <a:pt x="73" y="17"/>
                    </a:cubicBezTo>
                    <a:lnTo>
                      <a:pt x="76" y="14"/>
                    </a:lnTo>
                    <a:close/>
                  </a:path>
                </a:pathLst>
              </a:custGeom>
              <a:grpFill/>
              <a:ln w="9525">
                <a:noFill/>
                <a:round/>
              </a:ln>
            </p:spPr>
            <p:txBody>
              <a:bodyPr vert="horz" wrap="square" lIns="121920" tIns="60960" rIns="121920" bIns="60960" numCol="1" anchor="t" anchorCtr="0" compatLnSpc="1"/>
              <a:lstStyle/>
              <a:p>
                <a:endParaRPr lang="en-US" sz="3555"/>
              </a:p>
            </p:txBody>
          </p:sp>
          <p:sp>
            <p:nvSpPr>
              <p:cNvPr id="158" name="Freeform 159"/>
              <p:cNvSpPr/>
              <p:nvPr/>
            </p:nvSpPr>
            <p:spPr bwMode="auto">
              <a:xfrm>
                <a:off x="5427663" y="1052513"/>
                <a:ext cx="41275" cy="26988"/>
              </a:xfrm>
              <a:custGeom>
                <a:avLst/>
                <a:gdLst/>
                <a:ahLst/>
                <a:cxnLst>
                  <a:cxn ang="0">
                    <a:pos x="7" y="20"/>
                  </a:cxn>
                  <a:cxn ang="0">
                    <a:pos x="0" y="13"/>
                  </a:cxn>
                  <a:cxn ang="0">
                    <a:pos x="25" y="0"/>
                  </a:cxn>
                  <a:cxn ang="0">
                    <a:pos x="31" y="14"/>
                  </a:cxn>
                  <a:cxn ang="0">
                    <a:pos x="7" y="20"/>
                  </a:cxn>
                </a:cxnLst>
                <a:rect l="0" t="0" r="r" b="b"/>
                <a:pathLst>
                  <a:path w="31" h="20">
                    <a:moveTo>
                      <a:pt x="7" y="20"/>
                    </a:moveTo>
                    <a:cubicBezTo>
                      <a:pt x="2" y="20"/>
                      <a:pt x="0" y="17"/>
                      <a:pt x="0" y="13"/>
                    </a:cubicBezTo>
                    <a:cubicBezTo>
                      <a:pt x="0" y="7"/>
                      <a:pt x="18" y="0"/>
                      <a:pt x="25" y="0"/>
                    </a:cubicBezTo>
                    <a:cubicBezTo>
                      <a:pt x="31" y="14"/>
                      <a:pt x="31" y="14"/>
                      <a:pt x="31" y="14"/>
                    </a:cubicBezTo>
                    <a:cubicBezTo>
                      <a:pt x="28" y="16"/>
                      <a:pt x="11" y="20"/>
                      <a:pt x="7" y="2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59" name="Freeform 160"/>
              <p:cNvSpPr/>
              <p:nvPr/>
            </p:nvSpPr>
            <p:spPr bwMode="auto">
              <a:xfrm>
                <a:off x="5373688" y="1069975"/>
                <a:ext cx="44450" cy="25400"/>
              </a:xfrm>
              <a:custGeom>
                <a:avLst/>
                <a:gdLst/>
                <a:ahLst/>
                <a:cxnLst>
                  <a:cxn ang="0">
                    <a:pos x="33" y="4"/>
                  </a:cxn>
                  <a:cxn ang="0">
                    <a:pos x="33" y="10"/>
                  </a:cxn>
                  <a:cxn ang="0">
                    <a:pos x="22" y="12"/>
                  </a:cxn>
                  <a:cxn ang="0">
                    <a:pos x="24" y="18"/>
                  </a:cxn>
                  <a:cxn ang="0">
                    <a:pos x="0" y="18"/>
                  </a:cxn>
                  <a:cxn ang="0">
                    <a:pos x="9" y="6"/>
                  </a:cxn>
                  <a:cxn ang="0">
                    <a:pos x="9" y="0"/>
                  </a:cxn>
                  <a:cxn ang="0">
                    <a:pos x="23" y="0"/>
                  </a:cxn>
                  <a:cxn ang="0">
                    <a:pos x="19" y="4"/>
                  </a:cxn>
                  <a:cxn ang="0">
                    <a:pos x="33" y="4"/>
                  </a:cxn>
                </a:cxnLst>
                <a:rect l="0" t="0" r="r" b="b"/>
                <a:pathLst>
                  <a:path w="33" h="20">
                    <a:moveTo>
                      <a:pt x="33" y="4"/>
                    </a:moveTo>
                    <a:cubicBezTo>
                      <a:pt x="33" y="8"/>
                      <a:pt x="33" y="8"/>
                      <a:pt x="33" y="10"/>
                    </a:cubicBezTo>
                    <a:cubicBezTo>
                      <a:pt x="30" y="14"/>
                      <a:pt x="26" y="12"/>
                      <a:pt x="22" y="12"/>
                    </a:cubicBezTo>
                    <a:cubicBezTo>
                      <a:pt x="24" y="18"/>
                      <a:pt x="24" y="18"/>
                      <a:pt x="24" y="18"/>
                    </a:cubicBezTo>
                    <a:cubicBezTo>
                      <a:pt x="22" y="19"/>
                      <a:pt x="0" y="20"/>
                      <a:pt x="0" y="18"/>
                    </a:cubicBezTo>
                    <a:cubicBezTo>
                      <a:pt x="0" y="11"/>
                      <a:pt x="3" y="8"/>
                      <a:pt x="9" y="6"/>
                    </a:cubicBezTo>
                    <a:cubicBezTo>
                      <a:pt x="8" y="2"/>
                      <a:pt x="9" y="1"/>
                      <a:pt x="9" y="0"/>
                    </a:cubicBezTo>
                    <a:cubicBezTo>
                      <a:pt x="23" y="0"/>
                      <a:pt x="23" y="0"/>
                      <a:pt x="23" y="0"/>
                    </a:cubicBezTo>
                    <a:cubicBezTo>
                      <a:pt x="22" y="2"/>
                      <a:pt x="20" y="4"/>
                      <a:pt x="19" y="4"/>
                    </a:cubicBezTo>
                    <a:cubicBezTo>
                      <a:pt x="22" y="4"/>
                      <a:pt x="29" y="4"/>
                      <a:pt x="33" y="4"/>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60" name="Freeform 161"/>
              <p:cNvSpPr/>
              <p:nvPr/>
            </p:nvSpPr>
            <p:spPr bwMode="auto">
              <a:xfrm>
                <a:off x="5314950" y="1092200"/>
                <a:ext cx="44450" cy="15875"/>
              </a:xfrm>
              <a:custGeom>
                <a:avLst/>
                <a:gdLst/>
                <a:ahLst/>
                <a:cxnLst>
                  <a:cxn ang="0">
                    <a:pos x="20" y="12"/>
                  </a:cxn>
                  <a:cxn ang="0">
                    <a:pos x="11" y="7"/>
                  </a:cxn>
                  <a:cxn ang="0">
                    <a:pos x="4" y="12"/>
                  </a:cxn>
                  <a:cxn ang="0">
                    <a:pos x="0" y="9"/>
                  </a:cxn>
                  <a:cxn ang="0">
                    <a:pos x="22" y="0"/>
                  </a:cxn>
                  <a:cxn ang="0">
                    <a:pos x="34" y="5"/>
                  </a:cxn>
                  <a:cxn ang="0">
                    <a:pos x="20" y="12"/>
                  </a:cxn>
                </a:cxnLst>
                <a:rect l="0" t="0" r="r" b="b"/>
                <a:pathLst>
                  <a:path w="34" h="12">
                    <a:moveTo>
                      <a:pt x="20" y="12"/>
                    </a:moveTo>
                    <a:cubicBezTo>
                      <a:pt x="17" y="12"/>
                      <a:pt x="14" y="7"/>
                      <a:pt x="11" y="7"/>
                    </a:cubicBezTo>
                    <a:cubicBezTo>
                      <a:pt x="10" y="12"/>
                      <a:pt x="8" y="12"/>
                      <a:pt x="4" y="12"/>
                    </a:cubicBezTo>
                    <a:cubicBezTo>
                      <a:pt x="2" y="12"/>
                      <a:pt x="0" y="10"/>
                      <a:pt x="0" y="9"/>
                    </a:cubicBezTo>
                    <a:cubicBezTo>
                      <a:pt x="0" y="2"/>
                      <a:pt x="17" y="0"/>
                      <a:pt x="22" y="0"/>
                    </a:cubicBezTo>
                    <a:cubicBezTo>
                      <a:pt x="28" y="0"/>
                      <a:pt x="32" y="2"/>
                      <a:pt x="34" y="5"/>
                    </a:cubicBezTo>
                    <a:cubicBezTo>
                      <a:pt x="25" y="5"/>
                      <a:pt x="26" y="12"/>
                      <a:pt x="20" y="12"/>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61" name="Freeform 162"/>
              <p:cNvSpPr/>
              <p:nvPr/>
            </p:nvSpPr>
            <p:spPr bwMode="auto">
              <a:xfrm>
                <a:off x="5287963" y="1038225"/>
                <a:ext cx="71438" cy="49213"/>
              </a:xfrm>
              <a:custGeom>
                <a:avLst/>
                <a:gdLst/>
                <a:ahLst/>
                <a:cxnLst>
                  <a:cxn ang="0">
                    <a:pos x="40" y="31"/>
                  </a:cxn>
                  <a:cxn ang="0">
                    <a:pos x="22" y="36"/>
                  </a:cxn>
                  <a:cxn ang="0">
                    <a:pos x="0" y="28"/>
                  </a:cxn>
                  <a:cxn ang="0">
                    <a:pos x="6" y="23"/>
                  </a:cxn>
                  <a:cxn ang="0">
                    <a:pos x="24" y="23"/>
                  </a:cxn>
                  <a:cxn ang="0">
                    <a:pos x="17" y="22"/>
                  </a:cxn>
                  <a:cxn ang="0">
                    <a:pos x="17" y="16"/>
                  </a:cxn>
                  <a:cxn ang="0">
                    <a:pos x="43" y="8"/>
                  </a:cxn>
                  <a:cxn ang="0">
                    <a:pos x="51" y="0"/>
                  </a:cxn>
                  <a:cxn ang="0">
                    <a:pos x="52" y="5"/>
                  </a:cxn>
                  <a:cxn ang="0">
                    <a:pos x="48" y="11"/>
                  </a:cxn>
                  <a:cxn ang="0">
                    <a:pos x="28" y="23"/>
                  </a:cxn>
                  <a:cxn ang="0">
                    <a:pos x="53" y="29"/>
                  </a:cxn>
                  <a:cxn ang="0">
                    <a:pos x="40" y="31"/>
                  </a:cxn>
                </a:cxnLst>
                <a:rect l="0" t="0" r="r" b="b"/>
                <a:pathLst>
                  <a:path w="53" h="36">
                    <a:moveTo>
                      <a:pt x="40" y="31"/>
                    </a:moveTo>
                    <a:cubicBezTo>
                      <a:pt x="34" y="31"/>
                      <a:pt x="27" y="36"/>
                      <a:pt x="22" y="36"/>
                    </a:cubicBezTo>
                    <a:cubicBezTo>
                      <a:pt x="19" y="36"/>
                      <a:pt x="1" y="28"/>
                      <a:pt x="0" y="28"/>
                    </a:cubicBezTo>
                    <a:cubicBezTo>
                      <a:pt x="3" y="26"/>
                      <a:pt x="4" y="25"/>
                      <a:pt x="6" y="23"/>
                    </a:cubicBezTo>
                    <a:cubicBezTo>
                      <a:pt x="24" y="23"/>
                      <a:pt x="24" y="23"/>
                      <a:pt x="24" y="23"/>
                    </a:cubicBezTo>
                    <a:cubicBezTo>
                      <a:pt x="19" y="21"/>
                      <a:pt x="21" y="20"/>
                      <a:pt x="17" y="22"/>
                    </a:cubicBezTo>
                    <a:cubicBezTo>
                      <a:pt x="17" y="16"/>
                      <a:pt x="17" y="16"/>
                      <a:pt x="17" y="16"/>
                    </a:cubicBezTo>
                    <a:cubicBezTo>
                      <a:pt x="30" y="16"/>
                      <a:pt x="30" y="8"/>
                      <a:pt x="43" y="8"/>
                    </a:cubicBezTo>
                    <a:cubicBezTo>
                      <a:pt x="44" y="4"/>
                      <a:pt x="47" y="0"/>
                      <a:pt x="51" y="0"/>
                    </a:cubicBezTo>
                    <a:cubicBezTo>
                      <a:pt x="52" y="0"/>
                      <a:pt x="52" y="4"/>
                      <a:pt x="52" y="5"/>
                    </a:cubicBezTo>
                    <a:cubicBezTo>
                      <a:pt x="50" y="7"/>
                      <a:pt x="48" y="9"/>
                      <a:pt x="48" y="11"/>
                    </a:cubicBezTo>
                    <a:cubicBezTo>
                      <a:pt x="41" y="16"/>
                      <a:pt x="32" y="18"/>
                      <a:pt x="28" y="23"/>
                    </a:cubicBezTo>
                    <a:cubicBezTo>
                      <a:pt x="40" y="24"/>
                      <a:pt x="43" y="25"/>
                      <a:pt x="53" y="29"/>
                    </a:cubicBezTo>
                    <a:cubicBezTo>
                      <a:pt x="49" y="32"/>
                      <a:pt x="45" y="31"/>
                      <a:pt x="40" y="31"/>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62" name="Freeform 164"/>
              <p:cNvSpPr/>
              <p:nvPr/>
            </p:nvSpPr>
            <p:spPr bwMode="auto">
              <a:xfrm>
                <a:off x="6675438" y="1244600"/>
                <a:ext cx="128588" cy="49213"/>
              </a:xfrm>
              <a:custGeom>
                <a:avLst/>
                <a:gdLst/>
                <a:ahLst/>
                <a:cxnLst>
                  <a:cxn ang="0">
                    <a:pos x="77" y="29"/>
                  </a:cxn>
                  <a:cxn ang="0">
                    <a:pos x="66" y="34"/>
                  </a:cxn>
                  <a:cxn ang="0">
                    <a:pos x="58" y="29"/>
                  </a:cxn>
                  <a:cxn ang="0">
                    <a:pos x="50" y="32"/>
                  </a:cxn>
                  <a:cxn ang="0">
                    <a:pos x="40" y="36"/>
                  </a:cxn>
                  <a:cxn ang="0">
                    <a:pos x="32" y="31"/>
                  </a:cxn>
                  <a:cxn ang="0">
                    <a:pos x="22" y="38"/>
                  </a:cxn>
                  <a:cxn ang="0">
                    <a:pos x="0" y="18"/>
                  </a:cxn>
                  <a:cxn ang="0">
                    <a:pos x="20" y="0"/>
                  </a:cxn>
                  <a:cxn ang="0">
                    <a:pos x="47" y="15"/>
                  </a:cxn>
                  <a:cxn ang="0">
                    <a:pos x="54" y="3"/>
                  </a:cxn>
                  <a:cxn ang="0">
                    <a:pos x="97" y="15"/>
                  </a:cxn>
                  <a:cxn ang="0">
                    <a:pos x="89" y="29"/>
                  </a:cxn>
                  <a:cxn ang="0">
                    <a:pos x="77" y="29"/>
                  </a:cxn>
                </a:cxnLst>
                <a:rect l="0" t="0" r="r" b="b"/>
                <a:pathLst>
                  <a:path w="97" h="38">
                    <a:moveTo>
                      <a:pt x="77" y="29"/>
                    </a:moveTo>
                    <a:cubicBezTo>
                      <a:pt x="74" y="29"/>
                      <a:pt x="72" y="34"/>
                      <a:pt x="66" y="34"/>
                    </a:cubicBezTo>
                    <a:cubicBezTo>
                      <a:pt x="63" y="34"/>
                      <a:pt x="62" y="29"/>
                      <a:pt x="58" y="29"/>
                    </a:cubicBezTo>
                    <a:cubicBezTo>
                      <a:pt x="55" y="29"/>
                      <a:pt x="53" y="32"/>
                      <a:pt x="50" y="32"/>
                    </a:cubicBezTo>
                    <a:cubicBezTo>
                      <a:pt x="47" y="32"/>
                      <a:pt x="44" y="36"/>
                      <a:pt x="40" y="36"/>
                    </a:cubicBezTo>
                    <a:cubicBezTo>
                      <a:pt x="36" y="36"/>
                      <a:pt x="34" y="34"/>
                      <a:pt x="32" y="31"/>
                    </a:cubicBezTo>
                    <a:cubicBezTo>
                      <a:pt x="29" y="34"/>
                      <a:pt x="27" y="38"/>
                      <a:pt x="22" y="38"/>
                    </a:cubicBezTo>
                    <a:cubicBezTo>
                      <a:pt x="11" y="38"/>
                      <a:pt x="0" y="29"/>
                      <a:pt x="0" y="18"/>
                    </a:cubicBezTo>
                    <a:cubicBezTo>
                      <a:pt x="0" y="8"/>
                      <a:pt x="11" y="0"/>
                      <a:pt x="20" y="0"/>
                    </a:cubicBezTo>
                    <a:cubicBezTo>
                      <a:pt x="34" y="0"/>
                      <a:pt x="35" y="15"/>
                      <a:pt x="47" y="15"/>
                    </a:cubicBezTo>
                    <a:cubicBezTo>
                      <a:pt x="47" y="8"/>
                      <a:pt x="49" y="3"/>
                      <a:pt x="54" y="3"/>
                    </a:cubicBezTo>
                    <a:cubicBezTo>
                      <a:pt x="62" y="3"/>
                      <a:pt x="88" y="12"/>
                      <a:pt x="97" y="15"/>
                    </a:cubicBezTo>
                    <a:cubicBezTo>
                      <a:pt x="95" y="21"/>
                      <a:pt x="89" y="26"/>
                      <a:pt x="89" y="29"/>
                    </a:cubicBezTo>
                    <a:lnTo>
                      <a:pt x="77" y="29"/>
                    </a:lnTo>
                    <a:close/>
                  </a:path>
                </a:pathLst>
              </a:custGeom>
              <a:grpFill/>
              <a:ln w="9525">
                <a:noFill/>
                <a:round/>
              </a:ln>
            </p:spPr>
            <p:txBody>
              <a:bodyPr vert="horz" wrap="square" lIns="121920" tIns="60960" rIns="121920" bIns="60960" numCol="1" anchor="t" anchorCtr="0" compatLnSpc="1"/>
              <a:lstStyle/>
              <a:p>
                <a:endParaRPr lang="en-US" sz="3555"/>
              </a:p>
            </p:txBody>
          </p:sp>
          <p:sp>
            <p:nvSpPr>
              <p:cNvPr id="163" name="Freeform 165"/>
              <p:cNvSpPr/>
              <p:nvPr/>
            </p:nvSpPr>
            <p:spPr bwMode="auto">
              <a:xfrm>
                <a:off x="4924425" y="2252663"/>
                <a:ext cx="34925" cy="17463"/>
              </a:xfrm>
              <a:custGeom>
                <a:avLst/>
                <a:gdLst/>
                <a:ahLst/>
                <a:cxnLst>
                  <a:cxn ang="0">
                    <a:pos x="5" y="13"/>
                  </a:cxn>
                  <a:cxn ang="0">
                    <a:pos x="2" y="11"/>
                  </a:cxn>
                  <a:cxn ang="0">
                    <a:pos x="0" y="9"/>
                  </a:cxn>
                  <a:cxn ang="0">
                    <a:pos x="26" y="0"/>
                  </a:cxn>
                  <a:cxn ang="0">
                    <a:pos x="20" y="4"/>
                  </a:cxn>
                  <a:cxn ang="0">
                    <a:pos x="19" y="8"/>
                  </a:cxn>
                  <a:cxn ang="0">
                    <a:pos x="5" y="13"/>
                  </a:cxn>
                </a:cxnLst>
                <a:rect l="0" t="0" r="r" b="b"/>
                <a:pathLst>
                  <a:path w="26" h="13">
                    <a:moveTo>
                      <a:pt x="5" y="13"/>
                    </a:moveTo>
                    <a:cubicBezTo>
                      <a:pt x="4" y="13"/>
                      <a:pt x="2" y="12"/>
                      <a:pt x="2" y="11"/>
                    </a:cubicBezTo>
                    <a:cubicBezTo>
                      <a:pt x="1" y="11"/>
                      <a:pt x="0" y="9"/>
                      <a:pt x="0" y="9"/>
                    </a:cubicBezTo>
                    <a:cubicBezTo>
                      <a:pt x="7" y="6"/>
                      <a:pt x="18" y="1"/>
                      <a:pt x="26" y="0"/>
                    </a:cubicBezTo>
                    <a:cubicBezTo>
                      <a:pt x="25" y="4"/>
                      <a:pt x="22" y="2"/>
                      <a:pt x="20" y="4"/>
                    </a:cubicBezTo>
                    <a:cubicBezTo>
                      <a:pt x="18" y="4"/>
                      <a:pt x="19" y="7"/>
                      <a:pt x="19" y="8"/>
                    </a:cubicBezTo>
                    <a:cubicBezTo>
                      <a:pt x="18" y="11"/>
                      <a:pt x="9" y="13"/>
                      <a:pt x="5" y="13"/>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64" name="Freeform 166"/>
              <p:cNvSpPr/>
              <p:nvPr/>
            </p:nvSpPr>
            <p:spPr bwMode="auto">
              <a:xfrm>
                <a:off x="5183188" y="1463675"/>
                <a:ext cx="34925" cy="25400"/>
              </a:xfrm>
              <a:custGeom>
                <a:avLst/>
                <a:gdLst/>
                <a:ahLst/>
                <a:cxnLst>
                  <a:cxn ang="0">
                    <a:pos x="5" y="4"/>
                  </a:cxn>
                  <a:cxn ang="0">
                    <a:pos x="11" y="0"/>
                  </a:cxn>
                  <a:cxn ang="0">
                    <a:pos x="26" y="6"/>
                  </a:cxn>
                  <a:cxn ang="0">
                    <a:pos x="26" y="12"/>
                  </a:cxn>
                  <a:cxn ang="0">
                    <a:pos x="8" y="19"/>
                  </a:cxn>
                  <a:cxn ang="0">
                    <a:pos x="0" y="14"/>
                  </a:cxn>
                  <a:cxn ang="0">
                    <a:pos x="5" y="4"/>
                  </a:cxn>
                </a:cxnLst>
                <a:rect l="0" t="0" r="r" b="b"/>
                <a:pathLst>
                  <a:path w="26" h="19">
                    <a:moveTo>
                      <a:pt x="5" y="4"/>
                    </a:moveTo>
                    <a:cubicBezTo>
                      <a:pt x="8" y="4"/>
                      <a:pt x="8" y="0"/>
                      <a:pt x="11" y="0"/>
                    </a:cubicBezTo>
                    <a:cubicBezTo>
                      <a:pt x="17" y="0"/>
                      <a:pt x="20" y="5"/>
                      <a:pt x="26" y="6"/>
                    </a:cubicBezTo>
                    <a:cubicBezTo>
                      <a:pt x="26" y="12"/>
                      <a:pt x="26" y="12"/>
                      <a:pt x="26" y="12"/>
                    </a:cubicBezTo>
                    <a:cubicBezTo>
                      <a:pt x="20" y="15"/>
                      <a:pt x="15" y="19"/>
                      <a:pt x="8" y="19"/>
                    </a:cubicBezTo>
                    <a:cubicBezTo>
                      <a:pt x="2" y="19"/>
                      <a:pt x="0" y="19"/>
                      <a:pt x="0" y="14"/>
                    </a:cubicBezTo>
                    <a:cubicBezTo>
                      <a:pt x="0" y="12"/>
                      <a:pt x="4" y="4"/>
                      <a:pt x="5" y="4"/>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65" name="Freeform 167"/>
              <p:cNvSpPr/>
              <p:nvPr/>
            </p:nvSpPr>
            <p:spPr bwMode="auto">
              <a:xfrm>
                <a:off x="5359400" y="1433513"/>
                <a:ext cx="26988" cy="25400"/>
              </a:xfrm>
              <a:custGeom>
                <a:avLst/>
                <a:gdLst/>
                <a:ahLst/>
                <a:cxnLst>
                  <a:cxn ang="0">
                    <a:pos x="21" y="17"/>
                  </a:cxn>
                  <a:cxn ang="0">
                    <a:pos x="15" y="19"/>
                  </a:cxn>
                  <a:cxn ang="0">
                    <a:pos x="0" y="8"/>
                  </a:cxn>
                  <a:cxn ang="0">
                    <a:pos x="21" y="17"/>
                  </a:cxn>
                </a:cxnLst>
                <a:rect l="0" t="0" r="r" b="b"/>
                <a:pathLst>
                  <a:path w="21" h="20">
                    <a:moveTo>
                      <a:pt x="21" y="17"/>
                    </a:moveTo>
                    <a:cubicBezTo>
                      <a:pt x="21" y="20"/>
                      <a:pt x="15" y="19"/>
                      <a:pt x="15" y="19"/>
                    </a:cubicBezTo>
                    <a:cubicBezTo>
                      <a:pt x="10" y="19"/>
                      <a:pt x="0" y="14"/>
                      <a:pt x="0" y="8"/>
                    </a:cubicBezTo>
                    <a:cubicBezTo>
                      <a:pt x="0" y="0"/>
                      <a:pt x="21" y="8"/>
                      <a:pt x="21" y="17"/>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66" name="Freeform 168"/>
              <p:cNvSpPr/>
              <p:nvPr/>
            </p:nvSpPr>
            <p:spPr bwMode="auto">
              <a:xfrm>
                <a:off x="5549900" y="1338263"/>
                <a:ext cx="25400" cy="17463"/>
              </a:xfrm>
              <a:custGeom>
                <a:avLst/>
                <a:gdLst/>
                <a:ahLst/>
                <a:cxnLst>
                  <a:cxn ang="0">
                    <a:pos x="2" y="13"/>
                  </a:cxn>
                  <a:cxn ang="0">
                    <a:pos x="19" y="8"/>
                  </a:cxn>
                  <a:cxn ang="0">
                    <a:pos x="8" y="0"/>
                  </a:cxn>
                  <a:cxn ang="0">
                    <a:pos x="2" y="9"/>
                  </a:cxn>
                  <a:cxn ang="0">
                    <a:pos x="2" y="13"/>
                  </a:cxn>
                </a:cxnLst>
                <a:rect l="0" t="0" r="r" b="b"/>
                <a:pathLst>
                  <a:path w="19" h="13">
                    <a:moveTo>
                      <a:pt x="2" y="13"/>
                    </a:moveTo>
                    <a:cubicBezTo>
                      <a:pt x="7" y="13"/>
                      <a:pt x="17" y="10"/>
                      <a:pt x="19" y="8"/>
                    </a:cubicBezTo>
                    <a:cubicBezTo>
                      <a:pt x="15" y="5"/>
                      <a:pt x="13" y="0"/>
                      <a:pt x="8" y="0"/>
                    </a:cubicBezTo>
                    <a:cubicBezTo>
                      <a:pt x="4" y="0"/>
                      <a:pt x="2" y="5"/>
                      <a:pt x="2" y="9"/>
                    </a:cubicBezTo>
                    <a:cubicBezTo>
                      <a:pt x="2" y="10"/>
                      <a:pt x="0" y="13"/>
                      <a:pt x="2" y="13"/>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67" name="Freeform 169"/>
              <p:cNvSpPr/>
              <p:nvPr/>
            </p:nvSpPr>
            <p:spPr bwMode="auto">
              <a:xfrm>
                <a:off x="6727825" y="1320800"/>
                <a:ext cx="53975" cy="22225"/>
              </a:xfrm>
              <a:custGeom>
                <a:avLst/>
                <a:gdLst/>
                <a:ahLst/>
                <a:cxnLst>
                  <a:cxn ang="0">
                    <a:pos x="0" y="13"/>
                  </a:cxn>
                  <a:cxn ang="0">
                    <a:pos x="21" y="0"/>
                  </a:cxn>
                  <a:cxn ang="0">
                    <a:pos x="41" y="17"/>
                  </a:cxn>
                  <a:cxn ang="0">
                    <a:pos x="28" y="17"/>
                  </a:cxn>
                  <a:cxn ang="0">
                    <a:pos x="2" y="11"/>
                  </a:cxn>
                  <a:cxn ang="0">
                    <a:pos x="0" y="13"/>
                  </a:cxn>
                </a:cxnLst>
                <a:rect l="0" t="0" r="r" b="b"/>
                <a:pathLst>
                  <a:path w="41" h="17">
                    <a:moveTo>
                      <a:pt x="0" y="13"/>
                    </a:moveTo>
                    <a:cubicBezTo>
                      <a:pt x="5" y="6"/>
                      <a:pt x="11" y="0"/>
                      <a:pt x="21" y="0"/>
                    </a:cubicBezTo>
                    <a:cubicBezTo>
                      <a:pt x="32" y="0"/>
                      <a:pt x="41" y="7"/>
                      <a:pt x="41" y="17"/>
                    </a:cubicBezTo>
                    <a:cubicBezTo>
                      <a:pt x="28" y="17"/>
                      <a:pt x="28" y="17"/>
                      <a:pt x="28" y="17"/>
                    </a:cubicBezTo>
                    <a:cubicBezTo>
                      <a:pt x="20" y="13"/>
                      <a:pt x="10" y="14"/>
                      <a:pt x="2" y="11"/>
                    </a:cubicBezTo>
                    <a:lnTo>
                      <a:pt x="0" y="13"/>
                    </a:lnTo>
                    <a:close/>
                  </a:path>
                </a:pathLst>
              </a:custGeom>
              <a:grpFill/>
              <a:ln w="9525">
                <a:noFill/>
                <a:round/>
              </a:ln>
            </p:spPr>
            <p:txBody>
              <a:bodyPr vert="horz" wrap="square" lIns="121920" tIns="60960" rIns="121920" bIns="60960" numCol="1" anchor="t" anchorCtr="0" compatLnSpc="1"/>
              <a:lstStyle/>
              <a:p>
                <a:endParaRPr lang="en-US" sz="3555"/>
              </a:p>
            </p:txBody>
          </p:sp>
          <p:sp>
            <p:nvSpPr>
              <p:cNvPr id="168" name="Freeform 170"/>
              <p:cNvSpPr/>
              <p:nvPr/>
            </p:nvSpPr>
            <p:spPr bwMode="auto">
              <a:xfrm>
                <a:off x="6832600" y="1266825"/>
                <a:ext cx="74613" cy="26988"/>
              </a:xfrm>
              <a:custGeom>
                <a:avLst/>
                <a:gdLst/>
                <a:ahLst/>
                <a:cxnLst>
                  <a:cxn ang="0">
                    <a:pos x="0" y="0"/>
                  </a:cxn>
                  <a:cxn ang="0">
                    <a:pos x="52" y="9"/>
                  </a:cxn>
                  <a:cxn ang="0">
                    <a:pos x="56" y="13"/>
                  </a:cxn>
                  <a:cxn ang="0">
                    <a:pos x="37" y="20"/>
                  </a:cxn>
                  <a:cxn ang="0">
                    <a:pos x="4" y="3"/>
                  </a:cxn>
                  <a:cxn ang="0">
                    <a:pos x="0" y="0"/>
                  </a:cxn>
                </a:cxnLst>
                <a:rect l="0" t="0" r="r" b="b"/>
                <a:pathLst>
                  <a:path w="56" h="20">
                    <a:moveTo>
                      <a:pt x="0" y="0"/>
                    </a:moveTo>
                    <a:cubicBezTo>
                      <a:pt x="4" y="3"/>
                      <a:pt x="50" y="9"/>
                      <a:pt x="52" y="9"/>
                    </a:cubicBezTo>
                    <a:cubicBezTo>
                      <a:pt x="55" y="9"/>
                      <a:pt x="56" y="11"/>
                      <a:pt x="56" y="13"/>
                    </a:cubicBezTo>
                    <a:cubicBezTo>
                      <a:pt x="56" y="18"/>
                      <a:pt x="44" y="20"/>
                      <a:pt x="37" y="20"/>
                    </a:cubicBezTo>
                    <a:cubicBezTo>
                      <a:pt x="25" y="20"/>
                      <a:pt x="4" y="14"/>
                      <a:pt x="4" y="3"/>
                    </a:cubicBezTo>
                    <a:lnTo>
                      <a:pt x="0" y="0"/>
                    </a:lnTo>
                    <a:close/>
                  </a:path>
                </a:pathLst>
              </a:custGeom>
              <a:grpFill/>
              <a:ln w="9525">
                <a:noFill/>
                <a:round/>
              </a:ln>
            </p:spPr>
            <p:txBody>
              <a:bodyPr vert="horz" wrap="square" lIns="121920" tIns="60960" rIns="121920" bIns="60960" numCol="1" anchor="t" anchorCtr="0" compatLnSpc="1"/>
              <a:lstStyle/>
              <a:p>
                <a:endParaRPr lang="en-US" sz="3555"/>
              </a:p>
            </p:txBody>
          </p:sp>
          <p:sp>
            <p:nvSpPr>
              <p:cNvPr id="169" name="Freeform 171"/>
              <p:cNvSpPr/>
              <p:nvPr/>
            </p:nvSpPr>
            <p:spPr bwMode="auto">
              <a:xfrm>
                <a:off x="6726238" y="1303338"/>
                <a:ext cx="15875" cy="17463"/>
              </a:xfrm>
              <a:custGeom>
                <a:avLst/>
                <a:gdLst/>
                <a:ahLst/>
                <a:cxnLst>
                  <a:cxn ang="0">
                    <a:pos x="12" y="7"/>
                  </a:cxn>
                  <a:cxn ang="0">
                    <a:pos x="5" y="13"/>
                  </a:cxn>
                  <a:cxn ang="0">
                    <a:pos x="0" y="7"/>
                  </a:cxn>
                  <a:cxn ang="0">
                    <a:pos x="12" y="7"/>
                  </a:cxn>
                </a:cxnLst>
                <a:rect l="0" t="0" r="r" b="b"/>
                <a:pathLst>
                  <a:path w="12" h="13">
                    <a:moveTo>
                      <a:pt x="12" y="7"/>
                    </a:moveTo>
                    <a:cubicBezTo>
                      <a:pt x="12" y="11"/>
                      <a:pt x="8" y="13"/>
                      <a:pt x="5" y="13"/>
                    </a:cubicBezTo>
                    <a:cubicBezTo>
                      <a:pt x="0" y="13"/>
                      <a:pt x="0" y="11"/>
                      <a:pt x="0" y="7"/>
                    </a:cubicBezTo>
                    <a:cubicBezTo>
                      <a:pt x="0" y="0"/>
                      <a:pt x="12" y="1"/>
                      <a:pt x="12" y="7"/>
                    </a:cubicBezTo>
                    <a:close/>
                  </a:path>
                </a:pathLst>
              </a:custGeom>
              <a:grpFill/>
              <a:ln w="9525">
                <a:noFill/>
                <a:round/>
              </a:ln>
            </p:spPr>
            <p:txBody>
              <a:bodyPr vert="horz" wrap="square" lIns="121920" tIns="60960" rIns="121920" bIns="60960" numCol="1" anchor="t" anchorCtr="0" compatLnSpc="1"/>
              <a:lstStyle/>
              <a:p>
                <a:endParaRPr lang="en-US" sz="3555"/>
              </a:p>
            </p:txBody>
          </p:sp>
        </p:grpSp>
      </p:grpSp>
      <p:sp>
        <p:nvSpPr>
          <p:cNvPr id="271" name="矩形 270"/>
          <p:cNvSpPr>
            <a:spLocks noChangeArrowheads="1"/>
          </p:cNvSpPr>
          <p:nvPr/>
        </p:nvSpPr>
        <p:spPr bwMode="auto">
          <a:xfrm>
            <a:off x="6000750" y="3257550"/>
            <a:ext cx="5619750" cy="1200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r>
              <a:rPr lang="zh-CN" altLang="en-US" sz="2400" dirty="0" smtClean="0"/>
              <a:t>一因地缘政治局势动荡引发的风险</a:t>
            </a:r>
            <a:endParaRPr lang="en-US" altLang="zh-CN" sz="2400" dirty="0" smtClean="0"/>
          </a:p>
          <a:p>
            <a:r>
              <a:rPr lang="zh-CN" altLang="en-US" sz="2400" dirty="0" smtClean="0"/>
              <a:t>二是金融风险</a:t>
            </a:r>
            <a:endParaRPr lang="en-US" altLang="zh-CN" sz="2400" dirty="0" smtClean="0"/>
          </a:p>
          <a:p>
            <a:r>
              <a:rPr lang="zh-CN" altLang="en-US" sz="2400" dirty="0" smtClean="0"/>
              <a:t>三是贸易壁垒相关的风险</a:t>
            </a:r>
            <a:endParaRPr lang="zh-CN" altLang="en-US" sz="2400" dirty="0" smtClean="0"/>
          </a:p>
        </p:txBody>
      </p:sp>
      <p:grpSp>
        <p:nvGrpSpPr>
          <p:cNvPr id="2" name="组合 1"/>
          <p:cNvGrpSpPr/>
          <p:nvPr/>
        </p:nvGrpSpPr>
        <p:grpSpPr>
          <a:xfrm>
            <a:off x="7802669" y="1619802"/>
            <a:ext cx="684000" cy="684000"/>
            <a:chOff x="7869756" y="1796411"/>
            <a:chExt cx="647999" cy="648000"/>
          </a:xfrm>
        </p:grpSpPr>
        <p:sp>
          <p:nvSpPr>
            <p:cNvPr id="65" name="Oval 51"/>
            <p:cNvSpPr>
              <a:spLocks noChangeAspect="1"/>
            </p:cNvSpPr>
            <p:nvPr/>
          </p:nvSpPr>
          <p:spPr>
            <a:xfrm>
              <a:off x="7869756" y="1796411"/>
              <a:ext cx="647999" cy="64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81" name="Freeform 357"/>
            <p:cNvSpPr>
              <a:spLocks noChangeAspect="1" noEditPoints="1"/>
            </p:cNvSpPr>
            <p:nvPr/>
          </p:nvSpPr>
          <p:spPr bwMode="auto">
            <a:xfrm>
              <a:off x="8001693" y="1984331"/>
              <a:ext cx="384125" cy="272160"/>
            </a:xfrm>
            <a:custGeom>
              <a:avLst/>
              <a:gdLst>
                <a:gd name="T0" fmla="*/ 47 w 94"/>
                <a:gd name="T1" fmla="*/ 17 h 67"/>
                <a:gd name="T2" fmla="*/ 31 w 94"/>
                <a:gd name="T3" fmla="*/ 33 h 67"/>
                <a:gd name="T4" fmla="*/ 47 w 94"/>
                <a:gd name="T5" fmla="*/ 49 h 67"/>
                <a:gd name="T6" fmla="*/ 63 w 94"/>
                <a:gd name="T7" fmla="*/ 33 h 67"/>
                <a:gd name="T8" fmla="*/ 47 w 94"/>
                <a:gd name="T9" fmla="*/ 17 h 67"/>
                <a:gd name="T10" fmla="*/ 71 w 94"/>
                <a:gd name="T11" fmla="*/ 10 h 67"/>
                <a:gd name="T12" fmla="*/ 65 w 94"/>
                <a:gd name="T13" fmla="*/ 15 h 67"/>
                <a:gd name="T14" fmla="*/ 72 w 94"/>
                <a:gd name="T15" fmla="*/ 33 h 67"/>
                <a:gd name="T16" fmla="*/ 65 w 94"/>
                <a:gd name="T17" fmla="*/ 51 h 67"/>
                <a:gd name="T18" fmla="*/ 71 w 94"/>
                <a:gd name="T19" fmla="*/ 57 h 67"/>
                <a:gd name="T20" fmla="*/ 80 w 94"/>
                <a:gd name="T21" fmla="*/ 33 h 67"/>
                <a:gd name="T22" fmla="*/ 71 w 94"/>
                <a:gd name="T23" fmla="*/ 10 h 67"/>
                <a:gd name="T24" fmla="*/ 81 w 94"/>
                <a:gd name="T25" fmla="*/ 0 h 67"/>
                <a:gd name="T26" fmla="*/ 75 w 94"/>
                <a:gd name="T27" fmla="*/ 5 h 67"/>
                <a:gd name="T28" fmla="*/ 86 w 94"/>
                <a:gd name="T29" fmla="*/ 33 h 67"/>
                <a:gd name="T30" fmla="*/ 75 w 94"/>
                <a:gd name="T31" fmla="*/ 61 h 67"/>
                <a:gd name="T32" fmla="*/ 81 w 94"/>
                <a:gd name="T33" fmla="*/ 67 h 67"/>
                <a:gd name="T34" fmla="*/ 94 w 94"/>
                <a:gd name="T35" fmla="*/ 33 h 67"/>
                <a:gd name="T36" fmla="*/ 81 w 94"/>
                <a:gd name="T37" fmla="*/ 0 h 67"/>
                <a:gd name="T38" fmla="*/ 24 w 94"/>
                <a:gd name="T39" fmla="*/ 10 h 67"/>
                <a:gd name="T40" fmla="*/ 14 w 94"/>
                <a:gd name="T41" fmla="*/ 33 h 67"/>
                <a:gd name="T42" fmla="*/ 24 w 94"/>
                <a:gd name="T43" fmla="*/ 57 h 67"/>
                <a:gd name="T44" fmla="*/ 30 w 94"/>
                <a:gd name="T45" fmla="*/ 51 h 67"/>
                <a:gd name="T46" fmla="*/ 22 w 94"/>
                <a:gd name="T47" fmla="*/ 33 h 67"/>
                <a:gd name="T48" fmla="*/ 30 w 94"/>
                <a:gd name="T49" fmla="*/ 15 h 67"/>
                <a:gd name="T50" fmla="*/ 24 w 94"/>
                <a:gd name="T51" fmla="*/ 10 h 67"/>
                <a:gd name="T52" fmla="*/ 19 w 94"/>
                <a:gd name="T53" fmla="*/ 5 h 67"/>
                <a:gd name="T54" fmla="*/ 14 w 94"/>
                <a:gd name="T55" fmla="*/ 0 h 67"/>
                <a:gd name="T56" fmla="*/ 0 w 94"/>
                <a:gd name="T57" fmla="*/ 33 h 67"/>
                <a:gd name="T58" fmla="*/ 14 w 94"/>
                <a:gd name="T59" fmla="*/ 67 h 67"/>
                <a:gd name="T60" fmla="*/ 19 w 94"/>
                <a:gd name="T61" fmla="*/ 61 h 67"/>
                <a:gd name="T62" fmla="*/ 8 w 94"/>
                <a:gd name="T63" fmla="*/ 33 h 67"/>
                <a:gd name="T64" fmla="*/ 19 w 94"/>
                <a:gd name="T65"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4" h="67">
                  <a:moveTo>
                    <a:pt x="47" y="17"/>
                  </a:moveTo>
                  <a:cubicBezTo>
                    <a:pt x="38" y="17"/>
                    <a:pt x="31" y="24"/>
                    <a:pt x="31" y="33"/>
                  </a:cubicBezTo>
                  <a:cubicBezTo>
                    <a:pt x="31" y="42"/>
                    <a:pt x="38" y="49"/>
                    <a:pt x="47" y="49"/>
                  </a:cubicBezTo>
                  <a:cubicBezTo>
                    <a:pt x="56" y="49"/>
                    <a:pt x="63" y="42"/>
                    <a:pt x="63" y="33"/>
                  </a:cubicBezTo>
                  <a:cubicBezTo>
                    <a:pt x="63" y="24"/>
                    <a:pt x="56" y="17"/>
                    <a:pt x="47" y="17"/>
                  </a:cubicBezTo>
                  <a:close/>
                  <a:moveTo>
                    <a:pt x="71" y="10"/>
                  </a:moveTo>
                  <a:cubicBezTo>
                    <a:pt x="65" y="15"/>
                    <a:pt x="65" y="15"/>
                    <a:pt x="65" y="15"/>
                  </a:cubicBezTo>
                  <a:cubicBezTo>
                    <a:pt x="69" y="20"/>
                    <a:pt x="72" y="26"/>
                    <a:pt x="72" y="33"/>
                  </a:cubicBezTo>
                  <a:cubicBezTo>
                    <a:pt x="72" y="40"/>
                    <a:pt x="69" y="46"/>
                    <a:pt x="65" y="51"/>
                  </a:cubicBezTo>
                  <a:cubicBezTo>
                    <a:pt x="71" y="57"/>
                    <a:pt x="71" y="57"/>
                    <a:pt x="71" y="57"/>
                  </a:cubicBezTo>
                  <a:cubicBezTo>
                    <a:pt x="77" y="50"/>
                    <a:pt x="80" y="42"/>
                    <a:pt x="80" y="33"/>
                  </a:cubicBezTo>
                  <a:cubicBezTo>
                    <a:pt x="80" y="24"/>
                    <a:pt x="77" y="16"/>
                    <a:pt x="71" y="10"/>
                  </a:cubicBezTo>
                  <a:close/>
                  <a:moveTo>
                    <a:pt x="81" y="0"/>
                  </a:moveTo>
                  <a:cubicBezTo>
                    <a:pt x="75" y="5"/>
                    <a:pt x="75" y="5"/>
                    <a:pt x="75" y="5"/>
                  </a:cubicBezTo>
                  <a:cubicBezTo>
                    <a:pt x="82" y="13"/>
                    <a:pt x="86" y="22"/>
                    <a:pt x="86" y="33"/>
                  </a:cubicBezTo>
                  <a:cubicBezTo>
                    <a:pt x="86" y="44"/>
                    <a:pt x="82" y="54"/>
                    <a:pt x="75" y="61"/>
                  </a:cubicBezTo>
                  <a:cubicBezTo>
                    <a:pt x="81" y="67"/>
                    <a:pt x="81" y="67"/>
                    <a:pt x="81" y="67"/>
                  </a:cubicBezTo>
                  <a:cubicBezTo>
                    <a:pt x="89" y="58"/>
                    <a:pt x="94" y="46"/>
                    <a:pt x="94" y="33"/>
                  </a:cubicBezTo>
                  <a:cubicBezTo>
                    <a:pt x="94" y="20"/>
                    <a:pt x="89" y="8"/>
                    <a:pt x="81" y="0"/>
                  </a:cubicBezTo>
                  <a:close/>
                  <a:moveTo>
                    <a:pt x="24" y="10"/>
                  </a:moveTo>
                  <a:cubicBezTo>
                    <a:pt x="18" y="16"/>
                    <a:pt x="14" y="24"/>
                    <a:pt x="14" y="33"/>
                  </a:cubicBezTo>
                  <a:cubicBezTo>
                    <a:pt x="14" y="42"/>
                    <a:pt x="18" y="50"/>
                    <a:pt x="24" y="57"/>
                  </a:cubicBezTo>
                  <a:cubicBezTo>
                    <a:pt x="30" y="51"/>
                    <a:pt x="30" y="51"/>
                    <a:pt x="30" y="51"/>
                  </a:cubicBezTo>
                  <a:cubicBezTo>
                    <a:pt x="25" y="46"/>
                    <a:pt x="22" y="40"/>
                    <a:pt x="22" y="33"/>
                  </a:cubicBezTo>
                  <a:cubicBezTo>
                    <a:pt x="22" y="26"/>
                    <a:pt x="25" y="20"/>
                    <a:pt x="30" y="15"/>
                  </a:cubicBezTo>
                  <a:lnTo>
                    <a:pt x="24" y="10"/>
                  </a:lnTo>
                  <a:close/>
                  <a:moveTo>
                    <a:pt x="19" y="5"/>
                  </a:moveTo>
                  <a:cubicBezTo>
                    <a:pt x="14" y="0"/>
                    <a:pt x="14" y="0"/>
                    <a:pt x="14" y="0"/>
                  </a:cubicBezTo>
                  <a:cubicBezTo>
                    <a:pt x="5" y="8"/>
                    <a:pt x="0" y="20"/>
                    <a:pt x="0" y="33"/>
                  </a:cubicBezTo>
                  <a:cubicBezTo>
                    <a:pt x="0" y="46"/>
                    <a:pt x="5" y="58"/>
                    <a:pt x="14" y="67"/>
                  </a:cubicBezTo>
                  <a:cubicBezTo>
                    <a:pt x="19" y="61"/>
                    <a:pt x="19" y="61"/>
                    <a:pt x="19" y="61"/>
                  </a:cubicBezTo>
                  <a:cubicBezTo>
                    <a:pt x="12" y="54"/>
                    <a:pt x="8" y="44"/>
                    <a:pt x="8" y="33"/>
                  </a:cubicBezTo>
                  <a:cubicBezTo>
                    <a:pt x="8" y="22"/>
                    <a:pt x="12" y="12"/>
                    <a:pt x="19" y="5"/>
                  </a:cubicBez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490"/>
            </a:p>
          </p:txBody>
        </p:sp>
      </p:grpSp>
      <p:sp>
        <p:nvSpPr>
          <p:cNvPr id="274" name="TextBox 273"/>
          <p:cNvSpPr txBox="1"/>
          <p:nvPr/>
        </p:nvSpPr>
        <p:spPr>
          <a:xfrm>
            <a:off x="5943600" y="2457450"/>
            <a:ext cx="5676900" cy="1015663"/>
          </a:xfrm>
          <a:prstGeom prst="rect">
            <a:avLst/>
          </a:prstGeom>
          <a:noFill/>
        </p:spPr>
        <p:txBody>
          <a:bodyPr wrap="square" rtlCol="0">
            <a:spAutoFit/>
          </a:bodyPr>
          <a:lstStyle/>
          <a:p>
            <a:r>
              <a:rPr lang="zh-CN" altLang="en-US" sz="3200" b="1" dirty="0" smtClean="0">
                <a:solidFill>
                  <a:schemeClr val="tx1">
                    <a:lumMod val="75000"/>
                    <a:lumOff val="25000"/>
                  </a:schemeClr>
                </a:solidFill>
              </a:rPr>
              <a:t>做好风险控制，谨防投资风险</a:t>
            </a:r>
            <a:endParaRPr lang="zh-CN" altLang="en-US" sz="3200" b="1" dirty="0" smtClean="0">
              <a:solidFill>
                <a:schemeClr val="tx1">
                  <a:lumMod val="75000"/>
                  <a:lumOff val="25000"/>
                </a:schemeClr>
              </a:solidFill>
            </a:endParaRPr>
          </a:p>
          <a:p>
            <a:endParaRPr lang="zh-CN" altLang="en-US" sz="2800" b="1" dirty="0"/>
          </a:p>
        </p:txBody>
      </p:sp>
      <p:sp>
        <p:nvSpPr>
          <p:cNvPr id="276" name="矩形 275"/>
          <p:cNvSpPr>
            <a:spLocks noChangeArrowheads="1"/>
          </p:cNvSpPr>
          <p:nvPr/>
        </p:nvSpPr>
        <p:spPr bwMode="auto">
          <a:xfrm>
            <a:off x="1098021" y="417403"/>
            <a:ext cx="2236492" cy="58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b="1" dirty="0" smtClean="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启示和对策</a:t>
            </a:r>
            <a:endParaRPr lang="zh-CN" altLang="en-US" b="1" dirty="0" smtClean="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endParaRPr>
          </a:p>
        </p:txBody>
      </p:sp>
    </p:spTree>
  </p:cSld>
  <p:clrMapOvr>
    <a:masterClrMapping/>
  </p:clrMapOvr>
  <p:transition spd="slow">
    <p:pull dir="ld"/>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18"/>
          <p:cNvSpPr/>
          <p:nvPr/>
        </p:nvSpPr>
        <p:spPr>
          <a:xfrm>
            <a:off x="2896383" y="2126013"/>
            <a:ext cx="3506539" cy="2069635"/>
          </a:xfrm>
          <a:custGeom>
            <a:avLst/>
            <a:gdLst>
              <a:gd name="connsiteX0" fmla="*/ 0 w 3171687"/>
              <a:gd name="connsiteY0" fmla="*/ 0 h 2069635"/>
              <a:gd name="connsiteX1" fmla="*/ 3171687 w 3171687"/>
              <a:gd name="connsiteY1" fmla="*/ 0 h 2069635"/>
              <a:gd name="connsiteX2" fmla="*/ 3171687 w 3171687"/>
              <a:gd name="connsiteY2" fmla="*/ 2069635 h 2069635"/>
              <a:gd name="connsiteX3" fmla="*/ 0 w 3171687"/>
              <a:gd name="connsiteY3" fmla="*/ 2069635 h 2069635"/>
              <a:gd name="connsiteX4" fmla="*/ 0 w 3171687"/>
              <a:gd name="connsiteY4" fmla="*/ 1810069 h 2069635"/>
              <a:gd name="connsiteX5" fmla="*/ 979903 w 3171687"/>
              <a:gd name="connsiteY5" fmla="*/ 1810069 h 2069635"/>
              <a:gd name="connsiteX6" fmla="*/ 979903 w 3171687"/>
              <a:gd name="connsiteY6" fmla="*/ 259565 h 2069635"/>
              <a:gd name="connsiteX7" fmla="*/ 0 w 3171687"/>
              <a:gd name="connsiteY7" fmla="*/ 259565 h 2069635"/>
              <a:gd name="connsiteX8" fmla="*/ 0 w 3171687"/>
              <a:gd name="connsiteY8" fmla="*/ 0 h 2069635"/>
              <a:gd name="connsiteX0-1" fmla="*/ 0 w 3171687"/>
              <a:gd name="connsiteY0-2" fmla="*/ 0 h 2069635"/>
              <a:gd name="connsiteX1-3" fmla="*/ 3171687 w 3171687"/>
              <a:gd name="connsiteY1-4" fmla="*/ 0 h 2069635"/>
              <a:gd name="connsiteX2-5" fmla="*/ 3171687 w 3171687"/>
              <a:gd name="connsiteY2-6" fmla="*/ 2069635 h 2069635"/>
              <a:gd name="connsiteX3-7" fmla="*/ 0 w 3171687"/>
              <a:gd name="connsiteY3-8" fmla="*/ 2069635 h 2069635"/>
              <a:gd name="connsiteX4-9" fmla="*/ 0 w 3171687"/>
              <a:gd name="connsiteY4-10" fmla="*/ 1810069 h 2069635"/>
              <a:gd name="connsiteX5-11" fmla="*/ 979903 w 3171687"/>
              <a:gd name="connsiteY5-12" fmla="*/ 1810069 h 2069635"/>
              <a:gd name="connsiteX6-13" fmla="*/ 979903 w 3171687"/>
              <a:gd name="connsiteY6-14" fmla="*/ 259565 h 2069635"/>
              <a:gd name="connsiteX7-15" fmla="*/ 0 w 3171687"/>
              <a:gd name="connsiteY7-16" fmla="*/ 259565 h 2069635"/>
              <a:gd name="connsiteX8-17" fmla="*/ 0 w 3171687"/>
              <a:gd name="connsiteY8-18" fmla="*/ 0 h 2069635"/>
              <a:gd name="connsiteX0-19" fmla="*/ 979903 w 3171687"/>
              <a:gd name="connsiteY0-20" fmla="*/ 1810069 h 2069635"/>
              <a:gd name="connsiteX1-21" fmla="*/ 979903 w 3171687"/>
              <a:gd name="connsiteY1-22" fmla="*/ 259565 h 2069635"/>
              <a:gd name="connsiteX2-23" fmla="*/ 0 w 3171687"/>
              <a:gd name="connsiteY2-24" fmla="*/ 259565 h 2069635"/>
              <a:gd name="connsiteX3-25" fmla="*/ 0 w 3171687"/>
              <a:gd name="connsiteY3-26" fmla="*/ 0 h 2069635"/>
              <a:gd name="connsiteX4-27" fmla="*/ 3171687 w 3171687"/>
              <a:gd name="connsiteY4-28" fmla="*/ 0 h 2069635"/>
              <a:gd name="connsiteX5-29" fmla="*/ 3171687 w 3171687"/>
              <a:gd name="connsiteY5-30" fmla="*/ 2069635 h 2069635"/>
              <a:gd name="connsiteX6-31" fmla="*/ 0 w 3171687"/>
              <a:gd name="connsiteY6-32" fmla="*/ 2069635 h 2069635"/>
              <a:gd name="connsiteX7-33" fmla="*/ 0 w 3171687"/>
              <a:gd name="connsiteY7-34" fmla="*/ 1810069 h 2069635"/>
              <a:gd name="connsiteX8-35" fmla="*/ 1071343 w 3171687"/>
              <a:gd name="connsiteY8-36" fmla="*/ 1901509 h 2069635"/>
              <a:gd name="connsiteX0-37" fmla="*/ 979903 w 3171687"/>
              <a:gd name="connsiteY0-38" fmla="*/ 1810069 h 2069635"/>
              <a:gd name="connsiteX1-39" fmla="*/ 979903 w 3171687"/>
              <a:gd name="connsiteY1-40" fmla="*/ 259565 h 2069635"/>
              <a:gd name="connsiteX2-41" fmla="*/ 0 w 3171687"/>
              <a:gd name="connsiteY2-42" fmla="*/ 259565 h 2069635"/>
              <a:gd name="connsiteX3-43" fmla="*/ 0 w 3171687"/>
              <a:gd name="connsiteY3-44" fmla="*/ 0 h 2069635"/>
              <a:gd name="connsiteX4-45" fmla="*/ 3171687 w 3171687"/>
              <a:gd name="connsiteY4-46" fmla="*/ 0 h 2069635"/>
              <a:gd name="connsiteX5-47" fmla="*/ 3171687 w 3171687"/>
              <a:gd name="connsiteY5-48" fmla="*/ 2069635 h 2069635"/>
              <a:gd name="connsiteX6-49" fmla="*/ 0 w 3171687"/>
              <a:gd name="connsiteY6-50" fmla="*/ 2069635 h 2069635"/>
              <a:gd name="connsiteX7-51" fmla="*/ 0 w 3171687"/>
              <a:gd name="connsiteY7-52" fmla="*/ 1810069 h 2069635"/>
              <a:gd name="connsiteX0-53" fmla="*/ 979903 w 3171687"/>
              <a:gd name="connsiteY0-54" fmla="*/ 259565 h 2069635"/>
              <a:gd name="connsiteX1-55" fmla="*/ 0 w 3171687"/>
              <a:gd name="connsiteY1-56" fmla="*/ 259565 h 2069635"/>
              <a:gd name="connsiteX2-57" fmla="*/ 0 w 3171687"/>
              <a:gd name="connsiteY2-58" fmla="*/ 0 h 2069635"/>
              <a:gd name="connsiteX3-59" fmla="*/ 3171687 w 3171687"/>
              <a:gd name="connsiteY3-60" fmla="*/ 0 h 2069635"/>
              <a:gd name="connsiteX4-61" fmla="*/ 3171687 w 3171687"/>
              <a:gd name="connsiteY4-62" fmla="*/ 2069635 h 2069635"/>
              <a:gd name="connsiteX5-63" fmla="*/ 0 w 3171687"/>
              <a:gd name="connsiteY5-64" fmla="*/ 2069635 h 2069635"/>
              <a:gd name="connsiteX6-65" fmla="*/ 0 w 3171687"/>
              <a:gd name="connsiteY6-66" fmla="*/ 1810069 h 2069635"/>
              <a:gd name="connsiteX0-67" fmla="*/ 0 w 3171687"/>
              <a:gd name="connsiteY0-68" fmla="*/ 259565 h 2069635"/>
              <a:gd name="connsiteX1-69" fmla="*/ 0 w 3171687"/>
              <a:gd name="connsiteY1-70" fmla="*/ 0 h 2069635"/>
              <a:gd name="connsiteX2-71" fmla="*/ 3171687 w 3171687"/>
              <a:gd name="connsiteY2-72" fmla="*/ 0 h 2069635"/>
              <a:gd name="connsiteX3-73" fmla="*/ 3171687 w 3171687"/>
              <a:gd name="connsiteY3-74" fmla="*/ 2069635 h 2069635"/>
              <a:gd name="connsiteX4-75" fmla="*/ 0 w 3171687"/>
              <a:gd name="connsiteY4-76" fmla="*/ 2069635 h 2069635"/>
              <a:gd name="connsiteX5-77" fmla="*/ 0 w 3171687"/>
              <a:gd name="connsiteY5-78" fmla="*/ 1810069 h 206963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171687" h="2069635">
                <a:moveTo>
                  <a:pt x="0" y="259565"/>
                </a:moveTo>
                <a:lnTo>
                  <a:pt x="0" y="0"/>
                </a:lnTo>
                <a:lnTo>
                  <a:pt x="3171687" y="0"/>
                </a:lnTo>
                <a:lnTo>
                  <a:pt x="3171687" y="2069635"/>
                </a:lnTo>
                <a:lnTo>
                  <a:pt x="0" y="2069635"/>
                </a:lnTo>
                <a:lnTo>
                  <a:pt x="0" y="1810069"/>
                </a:lnTo>
              </a:path>
            </a:pathLst>
          </a:cu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p>
        </p:txBody>
      </p:sp>
      <p:sp>
        <p:nvSpPr>
          <p:cNvPr id="23" name="任意多边形 22"/>
          <p:cNvSpPr/>
          <p:nvPr/>
        </p:nvSpPr>
        <p:spPr>
          <a:xfrm>
            <a:off x="5050363" y="1661359"/>
            <a:ext cx="2253807" cy="1403466"/>
          </a:xfrm>
          <a:custGeom>
            <a:avLst/>
            <a:gdLst>
              <a:gd name="connsiteX0" fmla="*/ 0 w 2253807"/>
              <a:gd name="connsiteY0" fmla="*/ 0 h 1262130"/>
              <a:gd name="connsiteX1" fmla="*/ 2253807 w 2253807"/>
              <a:gd name="connsiteY1" fmla="*/ 0 h 1262130"/>
              <a:gd name="connsiteX2" fmla="*/ 2253807 w 2253807"/>
              <a:gd name="connsiteY2" fmla="*/ 1262130 h 1262130"/>
              <a:gd name="connsiteX3" fmla="*/ 1013277 w 2253807"/>
              <a:gd name="connsiteY3" fmla="*/ 1262130 h 1262130"/>
              <a:gd name="connsiteX4" fmla="*/ 1013277 w 2253807"/>
              <a:gd name="connsiteY4" fmla="*/ 700070 h 1262130"/>
              <a:gd name="connsiteX5" fmla="*/ 0 w 2253807"/>
              <a:gd name="connsiteY5" fmla="*/ 700070 h 1262130"/>
              <a:gd name="connsiteX6" fmla="*/ 0 w 2253807"/>
              <a:gd name="connsiteY6" fmla="*/ 0 h 1262130"/>
              <a:gd name="connsiteX0-1" fmla="*/ 1013277 w 2253807"/>
              <a:gd name="connsiteY0-2" fmla="*/ 700070 h 1262130"/>
              <a:gd name="connsiteX1-3" fmla="*/ 0 w 2253807"/>
              <a:gd name="connsiteY1-4" fmla="*/ 700070 h 1262130"/>
              <a:gd name="connsiteX2-5" fmla="*/ 0 w 2253807"/>
              <a:gd name="connsiteY2-6" fmla="*/ 0 h 1262130"/>
              <a:gd name="connsiteX3-7" fmla="*/ 2253807 w 2253807"/>
              <a:gd name="connsiteY3-8" fmla="*/ 0 h 1262130"/>
              <a:gd name="connsiteX4-9" fmla="*/ 2253807 w 2253807"/>
              <a:gd name="connsiteY4-10" fmla="*/ 1262130 h 1262130"/>
              <a:gd name="connsiteX5-11" fmla="*/ 1013277 w 2253807"/>
              <a:gd name="connsiteY5-12" fmla="*/ 1262130 h 1262130"/>
              <a:gd name="connsiteX6-13" fmla="*/ 1104717 w 2253807"/>
              <a:gd name="connsiteY6-14" fmla="*/ 791510 h 1262130"/>
              <a:gd name="connsiteX0-15" fmla="*/ 1013277 w 2253807"/>
              <a:gd name="connsiteY0-16" fmla="*/ 700070 h 1262130"/>
              <a:gd name="connsiteX1-17" fmla="*/ 0 w 2253807"/>
              <a:gd name="connsiteY1-18" fmla="*/ 700070 h 1262130"/>
              <a:gd name="connsiteX2-19" fmla="*/ 0 w 2253807"/>
              <a:gd name="connsiteY2-20" fmla="*/ 0 h 1262130"/>
              <a:gd name="connsiteX3-21" fmla="*/ 2253807 w 2253807"/>
              <a:gd name="connsiteY3-22" fmla="*/ 0 h 1262130"/>
              <a:gd name="connsiteX4-23" fmla="*/ 2253807 w 2253807"/>
              <a:gd name="connsiteY4-24" fmla="*/ 1262130 h 1262130"/>
              <a:gd name="connsiteX5-25" fmla="*/ 1013277 w 2253807"/>
              <a:gd name="connsiteY5-26" fmla="*/ 1262130 h 1262130"/>
              <a:gd name="connsiteX0-27" fmla="*/ 0 w 2253807"/>
              <a:gd name="connsiteY0-28" fmla="*/ 700070 h 1262130"/>
              <a:gd name="connsiteX1-29" fmla="*/ 0 w 2253807"/>
              <a:gd name="connsiteY1-30" fmla="*/ 0 h 1262130"/>
              <a:gd name="connsiteX2-31" fmla="*/ 2253807 w 2253807"/>
              <a:gd name="connsiteY2-32" fmla="*/ 0 h 1262130"/>
              <a:gd name="connsiteX3-33" fmla="*/ 2253807 w 2253807"/>
              <a:gd name="connsiteY3-34" fmla="*/ 1262130 h 1262130"/>
              <a:gd name="connsiteX4-35" fmla="*/ 1013277 w 2253807"/>
              <a:gd name="connsiteY4-36" fmla="*/ 1262130 h 126213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53807" h="1262130">
                <a:moveTo>
                  <a:pt x="0" y="700070"/>
                </a:moveTo>
                <a:lnTo>
                  <a:pt x="0" y="0"/>
                </a:lnTo>
                <a:lnTo>
                  <a:pt x="2253807" y="0"/>
                </a:lnTo>
                <a:lnTo>
                  <a:pt x="2253807" y="1262130"/>
                </a:lnTo>
                <a:lnTo>
                  <a:pt x="1013277" y="1262130"/>
                </a:lnTo>
              </a:path>
            </a:pathLst>
          </a:custGeom>
          <a:noFill/>
          <a:ln w="317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p>
        </p:txBody>
      </p:sp>
      <p:sp>
        <p:nvSpPr>
          <p:cNvPr id="25" name="TextBox 5"/>
          <p:cNvSpPr txBox="1"/>
          <p:nvPr/>
        </p:nvSpPr>
        <p:spPr>
          <a:xfrm>
            <a:off x="1644530" y="2499109"/>
            <a:ext cx="4548778" cy="1323439"/>
          </a:xfrm>
          <a:prstGeom prst="rect">
            <a:avLst/>
          </a:prstGeom>
          <a:noFill/>
        </p:spPr>
        <p:txBody>
          <a:bodyPr wrap="square" rtlCol="0" anchor="ctr">
            <a:spAutoFit/>
          </a:bodyPr>
          <a:lstStyle/>
          <a:p>
            <a:pPr algn="ctr"/>
            <a:r>
              <a:rPr lang="zh-CN" altLang="en-US" sz="8000" b="1" dirty="0" smtClean="0">
                <a:solidFill>
                  <a:schemeClr val="accent1"/>
                </a:solidFill>
                <a:latin typeface="Impact" panose="020B0806030902050204" pitchFamily="34" charset="0"/>
                <a:ea typeface="微软雅黑" panose="020B0503020204020204" pitchFamily="34" charset="-122"/>
                <a:cs typeface="Ebrima" panose="02000000000000000000" pitchFamily="2" charset="0"/>
              </a:rPr>
              <a:t>感谢参与</a:t>
            </a:r>
            <a:endParaRPr lang="zh-CN" altLang="en-US" sz="8000" b="1" dirty="0">
              <a:solidFill>
                <a:schemeClr val="accent1"/>
              </a:solidFill>
              <a:latin typeface="Impact" panose="020B0806030902050204" pitchFamily="34" charset="0"/>
              <a:ea typeface="微软雅黑" panose="020B0503020204020204" pitchFamily="34" charset="-122"/>
              <a:cs typeface="Ebrima" panose="02000000000000000000" pitchFamily="2" charset="0"/>
            </a:endParaRPr>
          </a:p>
        </p:txBody>
      </p:sp>
      <p:sp>
        <p:nvSpPr>
          <p:cNvPr id="31" name="矩形 30"/>
          <p:cNvSpPr/>
          <p:nvPr/>
        </p:nvSpPr>
        <p:spPr>
          <a:xfrm>
            <a:off x="9205523" y="5899281"/>
            <a:ext cx="2382654" cy="307777"/>
          </a:xfrm>
          <a:prstGeom prst="rect">
            <a:avLst/>
          </a:prstGeom>
          <a:noFill/>
          <a:ln>
            <a:noFill/>
          </a:ln>
        </p:spPr>
        <p:txBody>
          <a:bodyPr wrap="square" rtlCol="0">
            <a:spAutoFit/>
          </a:bodyPr>
          <a:lstStyle/>
          <a:p>
            <a:pPr algn="ct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rPr>
              <a:t>山东省标准化研究院 公众号</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pic>
        <p:nvPicPr>
          <p:cNvPr id="8" name="图片 7" descr="qrcode_for_gh_e97ebb5f0ef2_258.jpg"/>
          <p:cNvPicPr>
            <a:picLocks noChangeAspect="1"/>
          </p:cNvPicPr>
          <p:nvPr/>
        </p:nvPicPr>
        <p:blipFill>
          <a:blip r:embed="rId1"/>
          <a:stretch>
            <a:fillRect/>
          </a:stretch>
        </p:blipFill>
        <p:spPr>
          <a:xfrm>
            <a:off x="9096375" y="3381375"/>
            <a:ext cx="2457450" cy="2457450"/>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65" name=""/>
        <p:cNvGrpSpPr/>
        <p:nvPr/>
      </p:nvGrpSpPr>
      <p:grpSpPr>
        <a:xfrm>
          <a:off x="0" y="0"/>
          <a:ext cx="0" cy="0"/>
          <a:chOff x="0" y="0"/>
          <a:chExt cx="0" cy="0"/>
        </a:xfrm>
      </p:grpSpPr>
      <p:grpSp>
        <p:nvGrpSpPr>
          <p:cNvPr id="166" name="组合 326"/>
          <p:cNvGrpSpPr/>
          <p:nvPr/>
        </p:nvGrpSpPr>
        <p:grpSpPr>
          <a:xfrm>
            <a:off x="3871912" y="1243012"/>
            <a:ext cx="558800" cy="4662487"/>
            <a:chOff x="5816600" y="2064925"/>
            <a:chExt cx="558800" cy="4033205"/>
          </a:xfrm>
        </p:grpSpPr>
        <p:grpSp>
          <p:nvGrpSpPr>
            <p:cNvPr id="167" name="组合 327"/>
            <p:cNvGrpSpPr/>
            <p:nvPr/>
          </p:nvGrpSpPr>
          <p:grpSpPr>
            <a:xfrm>
              <a:off x="5816600" y="2064925"/>
              <a:ext cx="558800" cy="4033205"/>
              <a:chOff x="5816600" y="1604550"/>
              <a:chExt cx="558800" cy="4033205"/>
            </a:xfrm>
          </p:grpSpPr>
          <p:sp>
            <p:nvSpPr>
              <p:cNvPr id="1048670" name="椭圆 1048655"/>
              <p:cNvSpPr/>
              <p:nvPr/>
            </p:nvSpPr>
            <p:spPr>
              <a:xfrm>
                <a:off x="5816600" y="3327966"/>
                <a:ext cx="558800" cy="424332"/>
              </a:xfrm>
              <a:prstGeom prst="ellipse">
                <a:avLst/>
              </a:prstGeom>
              <a:noFill/>
              <a:ln w="12700" cap="flat" cmpd="sng">
                <a:solidFill>
                  <a:srgbClr val="595959">
                    <a:alpha val="100000"/>
                  </a:srgbClr>
                </a:solidFill>
                <a:prstDash val="solid"/>
                <a:miter/>
              </a:ln>
            </p:spPr>
            <p:txBody>
              <a:bodyPr vert="horz"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500">
                  <a:solidFill>
                    <a:srgbClr val="FFFFFF"/>
                  </a:solidFill>
                  <a:latin typeface="微软雅黑" panose="020B0503020204020204" pitchFamily="34" charset="-122"/>
                  <a:ea typeface="微软雅黑" panose="020B0503020204020204" pitchFamily="34" charset="-122"/>
                </a:endParaRPr>
              </a:p>
            </p:txBody>
          </p:sp>
          <p:cxnSp>
            <p:nvCxnSpPr>
              <p:cNvPr id="3145736" name="直线连接符 3145735"/>
              <p:cNvCxnSpPr/>
              <p:nvPr/>
            </p:nvCxnSpPr>
            <p:spPr>
              <a:xfrm flipV="1">
                <a:off x="6096000" y="1604550"/>
                <a:ext cx="0" cy="1713803"/>
              </a:xfrm>
              <a:prstGeom prst="line">
                <a:avLst/>
              </a:prstGeom>
              <a:noFill/>
              <a:ln w="12700" cap="flat" cmpd="sng">
                <a:solidFill>
                  <a:srgbClr val="595959">
                    <a:alpha val="100000"/>
                  </a:srgbClr>
                </a:solidFill>
                <a:prstDash val="solid"/>
                <a:miter/>
                <a:tailEnd type="oval" w="med" len="med"/>
              </a:ln>
            </p:spPr>
          </p:cxnSp>
          <p:cxnSp>
            <p:nvCxnSpPr>
              <p:cNvPr id="3145737" name="直线连接符 3145736"/>
              <p:cNvCxnSpPr/>
              <p:nvPr/>
            </p:nvCxnSpPr>
            <p:spPr>
              <a:xfrm>
                <a:off x="6096000" y="3796241"/>
                <a:ext cx="0" cy="1841514"/>
              </a:xfrm>
              <a:prstGeom prst="line">
                <a:avLst/>
              </a:prstGeom>
              <a:noFill/>
              <a:ln w="12700" cap="flat" cmpd="sng">
                <a:solidFill>
                  <a:srgbClr val="595959">
                    <a:alpha val="100000"/>
                  </a:srgbClr>
                </a:solidFill>
                <a:prstDash val="solid"/>
                <a:miter/>
                <a:tailEnd type="oval" w="med" len="med"/>
              </a:ln>
            </p:spPr>
          </p:cxnSp>
        </p:grpSp>
        <p:sp>
          <p:nvSpPr>
            <p:cNvPr id="1048671" name="文本框 1048656"/>
            <p:cNvSpPr txBox="1"/>
            <p:nvPr/>
          </p:nvSpPr>
          <p:spPr>
            <a:xfrm>
              <a:off x="5857875" y="3881721"/>
              <a:ext cx="476250" cy="276845"/>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r>
                <a:rPr lang="en-US" altLang="zh-CN" sz="1500">
                  <a:solidFill>
                    <a:srgbClr val="595959"/>
                  </a:solidFill>
                  <a:latin typeface="微软雅黑" panose="020B0503020204020204" pitchFamily="34" charset="-122"/>
                  <a:ea typeface="微软雅黑" panose="020B0503020204020204" pitchFamily="34" charset="-122"/>
                </a:rPr>
                <a:t>VS</a:t>
              </a:r>
              <a:endParaRPr lang="en-US" altLang="zh-CN" sz="1500">
                <a:solidFill>
                  <a:srgbClr val="595959"/>
                </a:solidFill>
                <a:latin typeface="微软雅黑" panose="020B0503020204020204" pitchFamily="34" charset="-122"/>
                <a:ea typeface="微软雅黑" panose="020B0503020204020204" pitchFamily="34" charset="-122"/>
              </a:endParaRPr>
            </a:p>
          </p:txBody>
        </p:sp>
      </p:grpSp>
      <p:grpSp>
        <p:nvGrpSpPr>
          <p:cNvPr id="168" name="组合 328"/>
          <p:cNvGrpSpPr/>
          <p:nvPr/>
        </p:nvGrpSpPr>
        <p:grpSpPr>
          <a:xfrm>
            <a:off x="541337" y="1760537"/>
            <a:ext cx="2436812" cy="919162"/>
            <a:chOff x="2330673" y="2010009"/>
            <a:chExt cx="1739454" cy="1412819"/>
          </a:xfrm>
        </p:grpSpPr>
        <p:grpSp>
          <p:nvGrpSpPr>
            <p:cNvPr id="169" name="组合 329"/>
            <p:cNvGrpSpPr/>
            <p:nvPr/>
          </p:nvGrpSpPr>
          <p:grpSpPr>
            <a:xfrm>
              <a:off x="2322831" y="1993123"/>
              <a:ext cx="1762345" cy="1461719"/>
              <a:chOff x="530352" y="1749552"/>
              <a:chExt cx="2468880" cy="950976"/>
            </a:xfrm>
          </p:grpSpPr>
          <p:pic>
            <p:nvPicPr>
              <p:cNvPr id="2097190" name="图片 2097180"/>
              <p:cNvPicPr/>
              <p:nvPr/>
            </p:nvPicPr>
            <p:blipFill>
              <a:blip r:embed="rId1"/>
              <a:srcRect/>
              <a:stretch>
                <a:fillRect/>
              </a:stretch>
            </p:blipFill>
            <p:spPr>
              <a:xfrm>
                <a:off x="530352" y="1749552"/>
                <a:ext cx="2468880" cy="950976"/>
              </a:xfrm>
              <a:prstGeom prst="rect">
                <a:avLst/>
              </a:prstGeom>
              <a:noFill/>
              <a:ln>
                <a:noFill/>
              </a:ln>
            </p:spPr>
          </p:pic>
          <p:sp>
            <p:nvSpPr>
              <p:cNvPr id="1048672" name="文本框 1048657"/>
              <p:cNvSpPr txBox="1"/>
              <p:nvPr/>
            </p:nvSpPr>
            <p:spPr>
              <a:xfrm>
                <a:off x="541338" y="1760538"/>
                <a:ext cx="2436812" cy="919162"/>
              </a:xfrm>
              <a:prstGeom prst="rect">
                <a:avLst/>
              </a:prstGeom>
              <a:noFill/>
              <a:ln>
                <a:noFill/>
              </a:ln>
            </p:spPr>
            <p:txBody>
              <a:bodyPr vert="horz"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500">
                  <a:solidFill>
                    <a:srgbClr val="FFFFFF"/>
                  </a:solidFill>
                  <a:latin typeface="微软雅黑" panose="020B0503020204020204" pitchFamily="34" charset="-122"/>
                  <a:ea typeface="微软雅黑" panose="020B0503020204020204" pitchFamily="34" charset="-122"/>
                </a:endParaRPr>
              </a:p>
            </p:txBody>
          </p:sp>
        </p:grpSp>
        <p:grpSp>
          <p:nvGrpSpPr>
            <p:cNvPr id="170" name="组合 330"/>
            <p:cNvGrpSpPr/>
            <p:nvPr/>
          </p:nvGrpSpPr>
          <p:grpSpPr>
            <a:xfrm>
              <a:off x="2335885" y="2021233"/>
              <a:ext cx="1762345" cy="1471089"/>
              <a:chOff x="548640" y="1767840"/>
              <a:chExt cx="2468880" cy="957072"/>
            </a:xfrm>
          </p:grpSpPr>
          <p:pic>
            <p:nvPicPr>
              <p:cNvPr id="2097191" name="图片 2097181"/>
              <p:cNvPicPr/>
              <p:nvPr/>
            </p:nvPicPr>
            <p:blipFill>
              <a:blip r:embed="rId2"/>
              <a:srcRect/>
              <a:stretch>
                <a:fillRect/>
              </a:stretch>
            </p:blipFill>
            <p:spPr>
              <a:xfrm>
                <a:off x="548640" y="1767840"/>
                <a:ext cx="2468880" cy="957072"/>
              </a:xfrm>
              <a:prstGeom prst="rect">
                <a:avLst/>
              </a:prstGeom>
              <a:noFill/>
              <a:ln>
                <a:noFill/>
              </a:ln>
            </p:spPr>
          </p:pic>
          <p:sp>
            <p:nvSpPr>
              <p:cNvPr id="1048673" name="文本框 1048658"/>
              <p:cNvSpPr txBox="1"/>
              <p:nvPr/>
            </p:nvSpPr>
            <p:spPr>
              <a:xfrm>
                <a:off x="618529" y="1832665"/>
                <a:ext cx="2282411" cy="774904"/>
              </a:xfrm>
              <a:prstGeom prst="rect">
                <a:avLst/>
              </a:prstGeom>
              <a:noFill/>
              <a:ln>
                <a:noFill/>
              </a:ln>
            </p:spPr>
            <p:txBody>
              <a:bodyPr vert="horz"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500">
                  <a:solidFill>
                    <a:srgbClr val="FFFFFF"/>
                  </a:solidFill>
                  <a:latin typeface="微软雅黑" panose="020B0503020204020204" pitchFamily="34" charset="-122"/>
                  <a:ea typeface="微软雅黑" panose="020B0503020204020204" pitchFamily="34" charset="-122"/>
                </a:endParaRPr>
              </a:p>
            </p:txBody>
          </p:sp>
        </p:grpSp>
      </p:grpSp>
      <p:sp>
        <p:nvSpPr>
          <p:cNvPr id="1048674" name="文本框 1048659"/>
          <p:cNvSpPr txBox="1"/>
          <p:nvPr/>
        </p:nvSpPr>
        <p:spPr>
          <a:xfrm>
            <a:off x="371475" y="3113087"/>
            <a:ext cx="2957512" cy="3184525"/>
          </a:xfrm>
          <a:prstGeom prst="rect">
            <a:avLst/>
          </a:prstGeom>
          <a:noFill/>
          <a:ln>
            <a:noFill/>
          </a:ln>
        </p:spPr>
        <p:txBody>
          <a:bodyPr vert="horz" lIns="121909" tIns="60954" rIns="121909" bIns="60954"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226695" lvl="0" indent="-226695" algn="just" eaLnBrk="1" latinLnBrk="1">
              <a:lnSpc>
                <a:spcPct val="150000"/>
              </a:lnSpc>
              <a:buClr>
                <a:srgbClr val="C00000"/>
              </a:buClr>
              <a:buFont typeface="Wingdings" panose="05000000000000000000" pitchFamily="2" charset="2"/>
              <a:buChar char="n"/>
            </a:pPr>
            <a:r>
              <a:rPr lang="zh-CN" altLang="en-US" sz="1500" b="1">
                <a:solidFill>
                  <a:srgbClr val="000000"/>
                </a:solidFill>
                <a:latin typeface="微软雅黑" panose="020B0503020204020204" pitchFamily="34" charset="-122"/>
                <a:ea typeface="微软雅黑" panose="020B0503020204020204" pitchFamily="34" charset="-122"/>
              </a:rPr>
              <a:t>各国政府以保障国家安全、保护人类及动植物生命健康安全、保护环境、保证产品质量、防止欺诈行为等为目标，针对货物贸易实施的技术法规、标准、合格评定程序、动物卫生、植物卫生和食品安全等措施。</a:t>
            </a:r>
            <a:r>
              <a:rPr lang="en-US" altLang="zh-CN" sz="1500" b="1">
                <a:solidFill>
                  <a:srgbClr val="000000"/>
                </a:solidFill>
                <a:latin typeface="微软雅黑" panose="020B0503020204020204" pitchFamily="34" charset="-122"/>
                <a:ea typeface="微软雅黑" panose="020B0503020204020204" pitchFamily="34" charset="-122"/>
              </a:rPr>
              <a:t>(TBT+SPS)</a:t>
            </a:r>
            <a:endParaRPr lang="en-US" altLang="zh-CN" sz="1500" b="1">
              <a:solidFill>
                <a:srgbClr val="000000"/>
              </a:solidFill>
              <a:latin typeface="微软雅黑" panose="020B0503020204020204" pitchFamily="34" charset="-122"/>
              <a:ea typeface="微软雅黑" panose="020B0503020204020204" pitchFamily="34" charset="-122"/>
            </a:endParaRPr>
          </a:p>
          <a:p>
            <a:pPr marL="226695" lvl="0" indent="-226695" algn="just" eaLnBrk="1" latinLnBrk="1">
              <a:lnSpc>
                <a:spcPct val="150000"/>
              </a:lnSpc>
              <a:buClr>
                <a:srgbClr val="C00000"/>
              </a:buClr>
              <a:buNone/>
            </a:pPr>
            <a:endParaRPr lang="en-US" altLang="zh-CN" sz="1500" b="1">
              <a:solidFill>
                <a:srgbClr val="000000"/>
              </a:solidFill>
              <a:latin typeface="微软雅黑" panose="020B0503020204020204" pitchFamily="34" charset="-122"/>
              <a:ea typeface="微软雅黑" panose="020B0503020204020204" pitchFamily="34" charset="-122"/>
            </a:endParaRPr>
          </a:p>
        </p:txBody>
      </p:sp>
      <p:cxnSp>
        <p:nvCxnSpPr>
          <p:cNvPr id="3145738" name="直线连接符 3145737"/>
          <p:cNvCxnSpPr/>
          <p:nvPr/>
        </p:nvCxnSpPr>
        <p:spPr>
          <a:xfrm>
            <a:off x="1760537" y="2836862"/>
            <a:ext cx="0" cy="490537"/>
          </a:xfrm>
          <a:prstGeom prst="line">
            <a:avLst/>
          </a:prstGeom>
          <a:noFill/>
          <a:ln w="6350" cap="flat" cmpd="sng">
            <a:solidFill>
              <a:schemeClr val="dk1">
                <a:alpha val="100000"/>
              </a:schemeClr>
            </a:solidFill>
            <a:prstDash val="dash"/>
            <a:miter/>
            <a:tailEnd type="oval" w="sm" len="sm"/>
          </a:ln>
        </p:spPr>
      </p:cxnSp>
      <p:sp>
        <p:nvSpPr>
          <p:cNvPr id="1048675" name="文本框 1048660"/>
          <p:cNvSpPr txBox="1"/>
          <p:nvPr/>
        </p:nvSpPr>
        <p:spPr>
          <a:xfrm>
            <a:off x="814387" y="1990725"/>
            <a:ext cx="2163762" cy="615950"/>
          </a:xfrm>
          <a:prstGeom prst="rect">
            <a:avLst/>
          </a:prstGeom>
          <a:noFill/>
          <a:ln>
            <a:noFill/>
          </a:ln>
        </p:spPr>
        <p:txBody>
          <a:bodyPr vert="horz" lIns="121909" tIns="60954" rIns="121909" bIns="60954"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en-US" altLang="zh-CN" sz="1600" b="1">
                <a:solidFill>
                  <a:schemeClr val="accent2"/>
                </a:solidFill>
                <a:latin typeface="微软雅黑" panose="020B0503020204020204" pitchFamily="34" charset="-122"/>
                <a:ea typeface="微软雅黑" panose="020B0503020204020204" pitchFamily="34" charset="-122"/>
              </a:rPr>
              <a:t>Technical Trade Measures(TTM)</a:t>
            </a:r>
            <a:endParaRPr lang="en-US" altLang="zh-CN" sz="1600" b="1">
              <a:solidFill>
                <a:schemeClr val="accent2"/>
              </a:solidFill>
              <a:latin typeface="微软雅黑" panose="020B0503020204020204" pitchFamily="34" charset="-122"/>
              <a:ea typeface="微软雅黑" panose="020B0503020204020204" pitchFamily="34" charset="-122"/>
            </a:endParaRPr>
          </a:p>
        </p:txBody>
      </p:sp>
      <p:pic>
        <p:nvPicPr>
          <p:cNvPr id="2097192" name="图片 2097182"/>
          <p:cNvPicPr/>
          <p:nvPr/>
        </p:nvPicPr>
        <p:blipFill>
          <a:blip r:embed="rId3"/>
          <a:srcRect/>
          <a:stretch>
            <a:fillRect/>
          </a:stretch>
        </p:blipFill>
        <p:spPr>
          <a:xfrm>
            <a:off x="5162550" y="1663700"/>
            <a:ext cx="5505450" cy="3925887"/>
          </a:xfrm>
          <a:prstGeom prst="rect">
            <a:avLst/>
          </a:prstGeom>
          <a:noFill/>
          <a:ln>
            <a:noFill/>
          </a:ln>
        </p:spPr>
      </p:pic>
      <p:pic>
        <p:nvPicPr>
          <p:cNvPr id="2097193" name="图片 2097183"/>
          <p:cNvPicPr/>
          <p:nvPr/>
        </p:nvPicPr>
        <p:blipFill>
          <a:blip r:embed="rId4"/>
          <a:srcRect/>
          <a:stretch>
            <a:fillRect/>
          </a:stretch>
        </p:blipFill>
        <p:spPr>
          <a:xfrm>
            <a:off x="5815012" y="1584325"/>
            <a:ext cx="4243387" cy="1360487"/>
          </a:xfrm>
          <a:prstGeom prst="rect">
            <a:avLst/>
          </a:prstGeom>
          <a:noFill/>
          <a:ln>
            <a:noFill/>
          </a:ln>
        </p:spPr>
      </p:pic>
      <p:pic>
        <p:nvPicPr>
          <p:cNvPr id="2097194" name="图片 2097184"/>
          <p:cNvPicPr/>
          <p:nvPr/>
        </p:nvPicPr>
        <p:blipFill>
          <a:blip r:embed="rId5"/>
          <a:srcRect/>
          <a:stretch>
            <a:fillRect/>
          </a:stretch>
        </p:blipFill>
        <p:spPr>
          <a:xfrm>
            <a:off x="7285037" y="4279900"/>
            <a:ext cx="4730750" cy="1492250"/>
          </a:xfrm>
          <a:prstGeom prst="rect">
            <a:avLst/>
          </a:prstGeom>
          <a:noFill/>
          <a:ln>
            <a:noFill/>
          </a:ln>
        </p:spPr>
      </p:pic>
      <p:sp>
        <p:nvSpPr>
          <p:cNvPr id="1048676" name="矩形 1048661"/>
          <p:cNvSpPr/>
          <p:nvPr/>
        </p:nvSpPr>
        <p:spPr>
          <a:xfrm>
            <a:off x="7594600" y="5156200"/>
            <a:ext cx="4397375" cy="858507"/>
          </a:xfrm>
          <a:prstGeom prst="rect">
            <a:avLst/>
          </a:prstGeom>
          <a:noFill/>
          <a:ln>
            <a:noFill/>
          </a:ln>
        </p:spPr>
        <p:txBody>
          <a:bodyPr vert="horz" lIns="121909" tIns="60954" rIns="121909" bIns="60954"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lnSpc>
                <a:spcPct val="120000"/>
              </a:lnSpc>
              <a:spcBef>
                <a:spcPct val="20000"/>
              </a:spcBef>
              <a:buClr>
                <a:schemeClr val="folHlink"/>
              </a:buClr>
              <a:buFont typeface="Wingdings" panose="05000000000000000000" pitchFamily="2" charset="2"/>
              <a:buNone/>
            </a:pPr>
            <a:r>
              <a:rPr lang="en-US" altLang="zh-CN" sz="2100"/>
              <a:t>Sanitary And Phytosanitary Measures </a:t>
            </a:r>
            <a:endParaRPr lang="en-US" altLang="zh-CN" sz="2100"/>
          </a:p>
        </p:txBody>
      </p:sp>
      <p:sp>
        <p:nvSpPr>
          <p:cNvPr id="1048677" name="文本框 1048662"/>
          <p:cNvSpPr txBox="1"/>
          <p:nvPr/>
        </p:nvSpPr>
        <p:spPr>
          <a:xfrm>
            <a:off x="236537" y="169862"/>
            <a:ext cx="4968218" cy="617209"/>
          </a:xfrm>
          <a:prstGeom prst="rect">
            <a:avLst/>
          </a:prstGeom>
          <a:noFill/>
          <a:ln>
            <a:noFill/>
          </a:ln>
        </p:spPr>
        <p:txBody>
          <a:bodyPr vert="horz" wrap="none" lIns="121909" tIns="60954" rIns="121909" bIns="60954"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457200" lvl="1" indent="-457200" algn="ctr">
              <a:lnSpc>
                <a:spcPct val="150000"/>
              </a:lnSpc>
              <a:buClr>
                <a:srgbClr val="C00000"/>
              </a:buClr>
              <a:buFont typeface="Wingdings" panose="05000000000000000000" pitchFamily="2" charset="2"/>
              <a:buChar char="n"/>
            </a:pPr>
            <a:r>
              <a:rPr lang="en-US" altLang="zh-CN" sz="3300">
                <a:solidFill>
                  <a:srgbClr val="7F7F7F"/>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WTO</a:t>
            </a:r>
            <a:r>
              <a:rPr lang="zh-CN" altLang="en-US" sz="3300">
                <a:solidFill>
                  <a:srgbClr val="7F7F7F"/>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与技术性贸易措施</a:t>
            </a:r>
            <a:endParaRPr lang="zh-CN" altLang="en-US" sz="3300">
              <a:solidFill>
                <a:srgbClr val="7F7F7F"/>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Tree>
  </p:cSld>
  <p:clrMapOvr>
    <a:masterClrMapping/>
  </p:clrMapOvr>
  <p:transition spd="slow" advTm="5000">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74" name=""/>
        <p:cNvGrpSpPr/>
        <p:nvPr/>
      </p:nvGrpSpPr>
      <p:grpSpPr>
        <a:xfrm>
          <a:off x="0" y="0"/>
          <a:ext cx="0" cy="0"/>
          <a:chOff x="0" y="0"/>
          <a:chExt cx="0" cy="0"/>
        </a:xfrm>
      </p:grpSpPr>
      <p:sp>
        <p:nvSpPr>
          <p:cNvPr id="1048685" name="文本框 1048670"/>
          <p:cNvSpPr txBox="1"/>
          <p:nvPr/>
        </p:nvSpPr>
        <p:spPr>
          <a:xfrm>
            <a:off x="5692775" y="1268412"/>
            <a:ext cx="4705350" cy="292100"/>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342900" lvl="0" indent="-342900" algn="ctr" eaLnBrk="1" latinLnBrk="1" hangingPunct="1">
              <a:buClr>
                <a:srgbClr val="C00000"/>
              </a:buClr>
              <a:buFont typeface="Wingdings" panose="05000000000000000000" pitchFamily="2" charset="2"/>
              <a:buChar char="n"/>
            </a:pPr>
            <a:r>
              <a:rPr lang="zh-CN" altLang="en-US" sz="1900" b="1">
                <a:solidFill>
                  <a:srgbClr val="404040"/>
                </a:solidFill>
                <a:latin typeface="微软雅黑" panose="020B0503020204020204" pitchFamily="34" charset="-122"/>
                <a:ea typeface="微软雅黑" panose="020B0503020204020204" pitchFamily="34" charset="-122"/>
              </a:rPr>
              <a:t>技术法规 </a:t>
            </a:r>
            <a:r>
              <a:rPr lang="en-US" altLang="zh-CN" sz="1900" b="1">
                <a:solidFill>
                  <a:srgbClr val="404040"/>
                </a:solidFill>
                <a:latin typeface="微软雅黑" panose="020B0503020204020204" pitchFamily="34" charset="-122"/>
                <a:ea typeface="微软雅黑" panose="020B0503020204020204" pitchFamily="34" charset="-122"/>
              </a:rPr>
              <a:t> </a:t>
            </a:r>
            <a:r>
              <a:rPr lang="zh-CN" altLang="en-US" sz="1900" b="1">
                <a:solidFill>
                  <a:srgbClr val="C00000"/>
                </a:solidFill>
                <a:latin typeface="微软雅黑" panose="020B0503020204020204" pitchFamily="34" charset="-122"/>
                <a:ea typeface="微软雅黑" panose="020B0503020204020204" pitchFamily="34" charset="-122"/>
              </a:rPr>
              <a:t>technical regulations</a:t>
            </a:r>
            <a:endParaRPr lang="zh-CN" altLang="en-US" sz="1900" b="1">
              <a:solidFill>
                <a:srgbClr val="C00000"/>
              </a:solidFill>
              <a:latin typeface="微软雅黑" panose="020B0503020204020204" pitchFamily="34" charset="-122"/>
              <a:ea typeface="微软雅黑" panose="020B0503020204020204" pitchFamily="34" charset="-122"/>
            </a:endParaRPr>
          </a:p>
        </p:txBody>
      </p:sp>
      <p:sp>
        <p:nvSpPr>
          <p:cNvPr id="1048686" name="文本框 1048671"/>
          <p:cNvSpPr txBox="1"/>
          <p:nvPr/>
        </p:nvSpPr>
        <p:spPr>
          <a:xfrm>
            <a:off x="7486650" y="1852612"/>
            <a:ext cx="3638550" cy="692150"/>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285750" lvl="0" indent="-285750" algn="just" eaLnBrk="1" latinLnBrk="1" hangingPunct="1">
              <a:buChar char="•"/>
            </a:pPr>
            <a:r>
              <a:rPr lang="zh-CN" altLang="en-US" sz="1500">
                <a:solidFill>
                  <a:srgbClr val="404040"/>
                </a:solidFill>
                <a:latin typeface="微软雅黑" panose="020B0503020204020204" pitchFamily="34" charset="-122"/>
                <a:ea typeface="微软雅黑" panose="020B0503020204020204" pitchFamily="34" charset="-122"/>
              </a:rPr>
              <a:t>规定</a:t>
            </a:r>
            <a:r>
              <a:rPr lang="zh-CN" altLang="en-US" sz="1500" b="1">
                <a:solidFill>
                  <a:srgbClr val="C00000"/>
                </a:solidFill>
                <a:latin typeface="微软雅黑" panose="020B0503020204020204" pitchFamily="34" charset="-122"/>
                <a:ea typeface="微软雅黑" panose="020B0503020204020204" pitchFamily="34" charset="-122"/>
              </a:rPr>
              <a:t>强制执行</a:t>
            </a:r>
            <a:r>
              <a:rPr lang="zh-CN" altLang="en-US" sz="1500">
                <a:solidFill>
                  <a:srgbClr val="404040"/>
                </a:solidFill>
                <a:latin typeface="微软雅黑" panose="020B0503020204020204" pitchFamily="34" charset="-122"/>
                <a:ea typeface="微软雅黑" panose="020B0503020204020204" pitchFamily="34" charset="-122"/>
              </a:rPr>
              <a:t>的产品特性或其相关工艺和生产方法的法律文件，包括要强制执行的行政管理文件。</a:t>
            </a:r>
            <a:endParaRPr lang="zh-CN" altLang="en-US" sz="1500">
              <a:solidFill>
                <a:srgbClr val="404040"/>
              </a:solidFill>
              <a:latin typeface="微软雅黑" panose="020B0503020204020204" pitchFamily="34" charset="-122"/>
              <a:ea typeface="微软雅黑" panose="020B0503020204020204" pitchFamily="34" charset="-122"/>
            </a:endParaRPr>
          </a:p>
        </p:txBody>
      </p:sp>
      <p:sp>
        <p:nvSpPr>
          <p:cNvPr id="1048687" name="文本框 1048672"/>
          <p:cNvSpPr txBox="1"/>
          <p:nvPr/>
        </p:nvSpPr>
        <p:spPr>
          <a:xfrm>
            <a:off x="-288925" y="5400675"/>
            <a:ext cx="3244850" cy="292100"/>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342900" lvl="0" indent="-342900" algn="ctr" eaLnBrk="1" latinLnBrk="1" hangingPunct="1">
              <a:buClr>
                <a:srgbClr val="C00000"/>
              </a:buClr>
              <a:buFont typeface="Wingdings" panose="05000000000000000000" pitchFamily="2" charset="2"/>
              <a:buChar char="n"/>
            </a:pPr>
            <a:r>
              <a:rPr lang="zh-CN" altLang="en-US" sz="1900" b="1">
                <a:solidFill>
                  <a:srgbClr val="404040"/>
                </a:solidFill>
                <a:latin typeface="微软雅黑" panose="020B0503020204020204" pitchFamily="34" charset="-122"/>
                <a:ea typeface="微软雅黑" panose="020B0503020204020204" pitchFamily="34" charset="-122"/>
              </a:rPr>
              <a:t>标准 </a:t>
            </a:r>
            <a:r>
              <a:rPr lang="en-US" altLang="zh-CN" sz="1900" b="1">
                <a:solidFill>
                  <a:srgbClr val="C00000"/>
                </a:solidFill>
                <a:latin typeface="微软雅黑" panose="020B0503020204020204" pitchFamily="34" charset="-122"/>
                <a:ea typeface="微软雅黑" panose="020B0503020204020204" pitchFamily="34" charset="-122"/>
              </a:rPr>
              <a:t>standards</a:t>
            </a:r>
            <a:endParaRPr lang="en-US" altLang="zh-CN" sz="1900" b="1">
              <a:solidFill>
                <a:srgbClr val="C00000"/>
              </a:solidFill>
              <a:latin typeface="微软雅黑" panose="020B0503020204020204" pitchFamily="34" charset="-122"/>
              <a:ea typeface="微软雅黑" panose="020B0503020204020204" pitchFamily="34" charset="-122"/>
            </a:endParaRPr>
          </a:p>
        </p:txBody>
      </p:sp>
      <p:sp>
        <p:nvSpPr>
          <p:cNvPr id="1048688" name="文本框 1048673"/>
          <p:cNvSpPr txBox="1"/>
          <p:nvPr/>
        </p:nvSpPr>
        <p:spPr>
          <a:xfrm>
            <a:off x="647700" y="5859462"/>
            <a:ext cx="2806700" cy="692150"/>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285750" lvl="0" indent="-285750" eaLnBrk="1" latinLnBrk="1" hangingPunct="1">
              <a:buChar char="•"/>
            </a:pPr>
            <a:r>
              <a:rPr lang="zh-CN" altLang="en-US" sz="1500">
                <a:solidFill>
                  <a:srgbClr val="404040"/>
                </a:solidFill>
                <a:latin typeface="微软雅黑" panose="020B0503020204020204" pitchFamily="34" charset="-122"/>
                <a:ea typeface="微软雅黑" panose="020B0503020204020204" pitchFamily="34" charset="-122"/>
              </a:rPr>
              <a:t>经公认机构批准、供共同和反复使用的、</a:t>
            </a:r>
            <a:r>
              <a:rPr lang="zh-CN" altLang="en-US" sz="1500" b="1">
                <a:solidFill>
                  <a:srgbClr val="C00000"/>
                </a:solidFill>
                <a:latin typeface="微软雅黑" panose="020B0503020204020204" pitchFamily="34" charset="-122"/>
                <a:ea typeface="微软雅黑" panose="020B0503020204020204" pitchFamily="34" charset="-122"/>
              </a:rPr>
              <a:t>非强制性</a:t>
            </a:r>
            <a:r>
              <a:rPr lang="zh-CN" altLang="en-US" sz="1500">
                <a:solidFill>
                  <a:srgbClr val="404040"/>
                </a:solidFill>
                <a:latin typeface="微软雅黑" panose="020B0503020204020204" pitchFamily="34" charset="-122"/>
                <a:ea typeface="微软雅黑" panose="020B0503020204020204" pitchFamily="34" charset="-122"/>
              </a:rPr>
              <a:t>实施的规则、指南或特性等文件。</a:t>
            </a:r>
            <a:endParaRPr lang="zh-CN" altLang="en-US" sz="1500">
              <a:solidFill>
                <a:srgbClr val="404040"/>
              </a:solidFill>
              <a:latin typeface="微软雅黑" panose="020B0503020204020204" pitchFamily="34" charset="-122"/>
              <a:ea typeface="微软雅黑" panose="020B0503020204020204" pitchFamily="34" charset="-122"/>
            </a:endParaRPr>
          </a:p>
        </p:txBody>
      </p:sp>
      <p:sp>
        <p:nvSpPr>
          <p:cNvPr id="1048689" name="文本框 1048674"/>
          <p:cNvSpPr txBox="1"/>
          <p:nvPr/>
        </p:nvSpPr>
        <p:spPr>
          <a:xfrm>
            <a:off x="6465887" y="4032250"/>
            <a:ext cx="5008562" cy="584200"/>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342900" lvl="0" indent="-342900" algn="ctr" eaLnBrk="1" latinLnBrk="1" hangingPunct="1">
              <a:buClr>
                <a:srgbClr val="C00000"/>
              </a:buClr>
              <a:buFont typeface="Wingdings" panose="05000000000000000000" pitchFamily="2" charset="2"/>
              <a:buChar char="n"/>
            </a:pPr>
            <a:r>
              <a:rPr lang="zh-CN" altLang="en-US" sz="1900" b="1">
                <a:solidFill>
                  <a:srgbClr val="404040"/>
                </a:solidFill>
                <a:latin typeface="微软雅黑" panose="020B0503020204020204" pitchFamily="34" charset="-122"/>
                <a:ea typeface="微软雅黑" panose="020B0503020204020204" pitchFamily="34" charset="-122"/>
              </a:rPr>
              <a:t>合格评定程序  </a:t>
            </a:r>
            <a:endParaRPr lang="zh-CN" altLang="en-US" sz="1900" b="1">
              <a:solidFill>
                <a:srgbClr val="404040"/>
              </a:solidFill>
              <a:latin typeface="微软雅黑" panose="020B0503020204020204" pitchFamily="34" charset="-122"/>
              <a:ea typeface="微软雅黑" panose="020B0503020204020204" pitchFamily="34" charset="-122"/>
            </a:endParaRPr>
          </a:p>
          <a:p>
            <a:pPr marL="342900" lvl="0" indent="-342900" eaLnBrk="1" latinLnBrk="1" hangingPunct="1">
              <a:buClr>
                <a:srgbClr val="C00000"/>
              </a:buClr>
              <a:buNone/>
            </a:pPr>
            <a:r>
              <a:rPr lang="zh-CN" altLang="en-US" sz="1900" b="1">
                <a:solidFill>
                  <a:srgbClr val="C00000"/>
                </a:solidFill>
                <a:latin typeface="微软雅黑" panose="020B0503020204020204" pitchFamily="34" charset="-122"/>
                <a:ea typeface="微软雅黑" panose="020B0503020204020204" pitchFamily="34" charset="-122"/>
              </a:rPr>
              <a:t>            confirmity assessment procedures</a:t>
            </a:r>
            <a:endParaRPr lang="zh-CN" altLang="en-US" sz="1900" b="1">
              <a:solidFill>
                <a:srgbClr val="C00000"/>
              </a:solidFill>
              <a:latin typeface="微软雅黑" panose="020B0503020204020204" pitchFamily="34" charset="-122"/>
              <a:ea typeface="微软雅黑" panose="020B0503020204020204" pitchFamily="34" charset="-122"/>
            </a:endParaRPr>
          </a:p>
        </p:txBody>
      </p:sp>
      <p:sp>
        <p:nvSpPr>
          <p:cNvPr id="1048690" name="文本框 1048675"/>
          <p:cNvSpPr txBox="1"/>
          <p:nvPr/>
        </p:nvSpPr>
        <p:spPr>
          <a:xfrm>
            <a:off x="7524750" y="5086350"/>
            <a:ext cx="4184650" cy="954087"/>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285750" lvl="0" indent="-285750" eaLnBrk="1" latinLnBrk="1" hangingPunct="1">
              <a:buChar char="•"/>
            </a:pPr>
            <a:r>
              <a:rPr lang="zh-CN" altLang="en-US" sz="1500">
                <a:solidFill>
                  <a:srgbClr val="404040"/>
                </a:solidFill>
                <a:latin typeface="微软雅黑" panose="020B0503020204020204" pitchFamily="34" charset="-122"/>
                <a:ea typeface="微软雅黑" panose="020B0503020204020204" pitchFamily="34" charset="-122"/>
              </a:rPr>
              <a:t>直接或间接用以确认是否满足技术法规或标准中的相关要求的程序。</a:t>
            </a:r>
            <a:endParaRPr lang="zh-CN" altLang="en-US" sz="1500">
              <a:solidFill>
                <a:srgbClr val="404040"/>
              </a:solidFill>
              <a:latin typeface="微软雅黑" panose="020B0503020204020204" pitchFamily="34" charset="-122"/>
              <a:ea typeface="微软雅黑" panose="020B0503020204020204" pitchFamily="34" charset="-122"/>
            </a:endParaRPr>
          </a:p>
          <a:p>
            <a:pPr marL="285750" lvl="0" indent="-285750" eaLnBrk="1" latinLnBrk="1" hangingPunct="1">
              <a:buChar char="•"/>
            </a:pPr>
            <a:r>
              <a:rPr lang="zh-CN" altLang="en-US" sz="1600" b="1">
                <a:solidFill>
                  <a:srgbClr val="C00000"/>
                </a:solidFill>
                <a:latin typeface="微软雅黑" panose="020B0503020204020204" pitchFamily="34" charset="-122"/>
                <a:ea typeface="微软雅黑" panose="020B0503020204020204" pitchFamily="34" charset="-122"/>
              </a:rPr>
              <a:t>包括：抽样、检验和检查；评估、验证和合格保证；注册、认可和批准以及各项的组合。</a:t>
            </a:r>
            <a:endParaRPr lang="zh-CN" altLang="en-US" sz="1600" b="1">
              <a:solidFill>
                <a:srgbClr val="C00000"/>
              </a:solidFill>
              <a:latin typeface="微软雅黑" panose="020B0503020204020204" pitchFamily="34" charset="-122"/>
              <a:ea typeface="微软雅黑" panose="020B0503020204020204" pitchFamily="34" charset="-122"/>
            </a:endParaRPr>
          </a:p>
        </p:txBody>
      </p:sp>
      <p:sp>
        <p:nvSpPr>
          <p:cNvPr id="1048691" name="文本框 1048676"/>
          <p:cNvSpPr txBox="1"/>
          <p:nvPr/>
        </p:nvSpPr>
        <p:spPr>
          <a:xfrm>
            <a:off x="298450" y="214312"/>
            <a:ext cx="3545818" cy="541008"/>
          </a:xfrm>
          <a:prstGeom prst="rect">
            <a:avLst/>
          </a:prstGeom>
          <a:noFill/>
          <a:ln>
            <a:noFill/>
          </a:ln>
        </p:spPr>
        <p:txBody>
          <a:bodyPr vert="horz" wrap="none" lIns="121909" tIns="60954" rIns="121909" bIns="60954"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457200" lvl="1" indent="-457200" algn="ctr">
              <a:lnSpc>
                <a:spcPct val="150000"/>
              </a:lnSpc>
              <a:buClr>
                <a:srgbClr val="C00000"/>
              </a:buClr>
              <a:buFont typeface="Wingdings" panose="05000000000000000000" pitchFamily="2" charset="2"/>
              <a:buChar char="n"/>
            </a:pPr>
            <a:r>
              <a:rPr lang="zh-CN" altLang="en-US" sz="2800">
                <a:solidFill>
                  <a:srgbClr val="7F7F7F"/>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技贸措施表现形式</a:t>
            </a:r>
            <a:endParaRPr lang="zh-CN" altLang="en-US" sz="2800">
              <a:solidFill>
                <a:srgbClr val="7F7F7F"/>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grpSp>
        <p:nvGrpSpPr>
          <p:cNvPr id="175" name="组合 337"/>
          <p:cNvGrpSpPr/>
          <p:nvPr/>
        </p:nvGrpSpPr>
        <p:grpSpPr>
          <a:xfrm>
            <a:off x="2003425" y="1327150"/>
            <a:ext cx="4968875" cy="4475162"/>
            <a:chOff x="5645151" y="1279526"/>
            <a:chExt cx="5675586" cy="4957764"/>
          </a:xfrm>
        </p:grpSpPr>
        <p:sp>
          <p:nvSpPr>
            <p:cNvPr id="1048692" name="任意形状 1048677"/>
            <p:cNvSpPr/>
            <p:nvPr/>
          </p:nvSpPr>
          <p:spPr bwMode="auto">
            <a:xfrm>
              <a:off x="6390412" y="1761409"/>
              <a:ext cx="4582174" cy="4090726"/>
            </a:xfrm>
            <a:custGeom>
              <a:avLst/>
              <a:gdLst/>
              <a:ahLst/>
              <a:cxnLst/>
              <a:rect l="0" t="0" r="r" b="b"/>
              <a:pathLst>
                <a:path w="222" h="186">
                  <a:moveTo>
                    <a:pt x="170" y="6"/>
                  </a:moveTo>
                  <a:lnTo>
                    <a:pt x="194" y="6"/>
                  </a:lnTo>
                  <a:lnTo>
                    <a:pt x="194" y="40"/>
                  </a:lnTo>
                  <a:lnTo>
                    <a:pt x="184" y="44"/>
                  </a:lnTo>
                  <a:lnTo>
                    <a:pt x="170" y="48"/>
                  </a:lnTo>
                  <a:lnTo>
                    <a:pt x="170" y="6"/>
                  </a:lnTo>
                  <a:close/>
                  <a:moveTo>
                    <a:pt x="194" y="84"/>
                  </a:moveTo>
                  <a:lnTo>
                    <a:pt x="194" y="186"/>
                  </a:lnTo>
                  <a:lnTo>
                    <a:pt x="170" y="186"/>
                  </a:lnTo>
                  <a:lnTo>
                    <a:pt x="170" y="96"/>
                  </a:lnTo>
                  <a:lnTo>
                    <a:pt x="186" y="78"/>
                  </a:lnTo>
                  <a:lnTo>
                    <a:pt x="194" y="84"/>
                  </a:lnTo>
                  <a:close/>
                  <a:moveTo>
                    <a:pt x="198" y="0"/>
                  </a:moveTo>
                  <a:lnTo>
                    <a:pt x="222" y="0"/>
                  </a:lnTo>
                  <a:lnTo>
                    <a:pt x="222" y="186"/>
                  </a:lnTo>
                  <a:lnTo>
                    <a:pt x="198" y="186"/>
                  </a:lnTo>
                  <a:lnTo>
                    <a:pt x="198" y="82"/>
                  </a:lnTo>
                  <a:lnTo>
                    <a:pt x="202" y="62"/>
                  </a:lnTo>
                  <a:lnTo>
                    <a:pt x="210" y="36"/>
                  </a:lnTo>
                  <a:lnTo>
                    <a:pt x="198" y="40"/>
                  </a:lnTo>
                  <a:lnTo>
                    <a:pt x="198" y="0"/>
                  </a:lnTo>
                  <a:close/>
                  <a:moveTo>
                    <a:pt x="140" y="30"/>
                  </a:moveTo>
                  <a:lnTo>
                    <a:pt x="164" y="30"/>
                  </a:lnTo>
                  <a:lnTo>
                    <a:pt x="164" y="48"/>
                  </a:lnTo>
                  <a:lnTo>
                    <a:pt x="158" y="50"/>
                  </a:lnTo>
                  <a:lnTo>
                    <a:pt x="164" y="56"/>
                  </a:lnTo>
                  <a:lnTo>
                    <a:pt x="164" y="68"/>
                  </a:lnTo>
                  <a:lnTo>
                    <a:pt x="140" y="92"/>
                  </a:lnTo>
                  <a:lnTo>
                    <a:pt x="140" y="30"/>
                  </a:lnTo>
                  <a:close/>
                  <a:moveTo>
                    <a:pt x="164" y="100"/>
                  </a:moveTo>
                  <a:lnTo>
                    <a:pt x="164" y="186"/>
                  </a:lnTo>
                  <a:lnTo>
                    <a:pt x="140" y="186"/>
                  </a:lnTo>
                  <a:lnTo>
                    <a:pt x="140" y="126"/>
                  </a:lnTo>
                  <a:lnTo>
                    <a:pt x="164" y="100"/>
                  </a:lnTo>
                  <a:close/>
                  <a:moveTo>
                    <a:pt x="112" y="44"/>
                  </a:moveTo>
                  <a:lnTo>
                    <a:pt x="136" y="44"/>
                  </a:lnTo>
                  <a:lnTo>
                    <a:pt x="136" y="98"/>
                  </a:lnTo>
                  <a:lnTo>
                    <a:pt x="126" y="108"/>
                  </a:lnTo>
                  <a:lnTo>
                    <a:pt x="122" y="102"/>
                  </a:lnTo>
                  <a:lnTo>
                    <a:pt x="116" y="94"/>
                  </a:lnTo>
                  <a:lnTo>
                    <a:pt x="112" y="94"/>
                  </a:lnTo>
                  <a:lnTo>
                    <a:pt x="112" y="44"/>
                  </a:lnTo>
                  <a:close/>
                  <a:moveTo>
                    <a:pt x="136" y="130"/>
                  </a:moveTo>
                  <a:lnTo>
                    <a:pt x="136" y="186"/>
                  </a:lnTo>
                  <a:lnTo>
                    <a:pt x="112" y="186"/>
                  </a:lnTo>
                  <a:lnTo>
                    <a:pt x="112" y="126"/>
                  </a:lnTo>
                  <a:lnTo>
                    <a:pt x="116" y="132"/>
                  </a:lnTo>
                  <a:lnTo>
                    <a:pt x="124" y="142"/>
                  </a:lnTo>
                  <a:lnTo>
                    <a:pt x="134" y="132"/>
                  </a:lnTo>
                  <a:lnTo>
                    <a:pt x="136" y="130"/>
                  </a:lnTo>
                  <a:close/>
                  <a:moveTo>
                    <a:pt x="84" y="62"/>
                  </a:moveTo>
                  <a:lnTo>
                    <a:pt x="108" y="62"/>
                  </a:lnTo>
                  <a:lnTo>
                    <a:pt x="108" y="98"/>
                  </a:lnTo>
                  <a:lnTo>
                    <a:pt x="106" y="98"/>
                  </a:lnTo>
                  <a:lnTo>
                    <a:pt x="84" y="112"/>
                  </a:lnTo>
                  <a:lnTo>
                    <a:pt x="84" y="62"/>
                  </a:lnTo>
                  <a:close/>
                  <a:moveTo>
                    <a:pt x="108" y="124"/>
                  </a:moveTo>
                  <a:lnTo>
                    <a:pt x="108" y="186"/>
                  </a:lnTo>
                  <a:lnTo>
                    <a:pt x="84" y="186"/>
                  </a:lnTo>
                  <a:lnTo>
                    <a:pt x="84" y="140"/>
                  </a:lnTo>
                  <a:lnTo>
                    <a:pt x="108" y="124"/>
                  </a:lnTo>
                  <a:close/>
                  <a:moveTo>
                    <a:pt x="56" y="78"/>
                  </a:moveTo>
                  <a:lnTo>
                    <a:pt x="80" y="78"/>
                  </a:lnTo>
                  <a:lnTo>
                    <a:pt x="80" y="116"/>
                  </a:lnTo>
                  <a:lnTo>
                    <a:pt x="64" y="126"/>
                  </a:lnTo>
                  <a:lnTo>
                    <a:pt x="56" y="118"/>
                  </a:lnTo>
                  <a:lnTo>
                    <a:pt x="56" y="78"/>
                  </a:lnTo>
                  <a:close/>
                  <a:moveTo>
                    <a:pt x="80" y="142"/>
                  </a:moveTo>
                  <a:lnTo>
                    <a:pt x="80" y="186"/>
                  </a:lnTo>
                  <a:lnTo>
                    <a:pt x="56" y="186"/>
                  </a:lnTo>
                  <a:lnTo>
                    <a:pt x="56" y="150"/>
                  </a:lnTo>
                  <a:lnTo>
                    <a:pt x="60" y="156"/>
                  </a:lnTo>
                  <a:lnTo>
                    <a:pt x="68" y="150"/>
                  </a:lnTo>
                  <a:lnTo>
                    <a:pt x="80" y="142"/>
                  </a:lnTo>
                  <a:close/>
                  <a:moveTo>
                    <a:pt x="28" y="66"/>
                  </a:moveTo>
                  <a:lnTo>
                    <a:pt x="52" y="66"/>
                  </a:lnTo>
                  <a:lnTo>
                    <a:pt x="52" y="114"/>
                  </a:lnTo>
                  <a:lnTo>
                    <a:pt x="50" y="114"/>
                  </a:lnTo>
                  <a:lnTo>
                    <a:pt x="44" y="108"/>
                  </a:lnTo>
                  <a:lnTo>
                    <a:pt x="38" y="112"/>
                  </a:lnTo>
                  <a:lnTo>
                    <a:pt x="28" y="118"/>
                  </a:lnTo>
                  <a:lnTo>
                    <a:pt x="28" y="66"/>
                  </a:lnTo>
                  <a:close/>
                  <a:moveTo>
                    <a:pt x="52" y="146"/>
                  </a:moveTo>
                  <a:lnTo>
                    <a:pt x="52" y="186"/>
                  </a:lnTo>
                  <a:lnTo>
                    <a:pt x="28" y="186"/>
                  </a:lnTo>
                  <a:lnTo>
                    <a:pt x="28" y="144"/>
                  </a:lnTo>
                  <a:lnTo>
                    <a:pt x="42" y="136"/>
                  </a:lnTo>
                  <a:lnTo>
                    <a:pt x="52" y="146"/>
                  </a:lnTo>
                  <a:close/>
                  <a:moveTo>
                    <a:pt x="0" y="88"/>
                  </a:moveTo>
                  <a:lnTo>
                    <a:pt x="24" y="88"/>
                  </a:lnTo>
                  <a:lnTo>
                    <a:pt x="24" y="120"/>
                  </a:lnTo>
                  <a:lnTo>
                    <a:pt x="10" y="128"/>
                  </a:lnTo>
                  <a:lnTo>
                    <a:pt x="20" y="148"/>
                  </a:lnTo>
                  <a:lnTo>
                    <a:pt x="24" y="146"/>
                  </a:lnTo>
                  <a:lnTo>
                    <a:pt x="24" y="186"/>
                  </a:lnTo>
                  <a:lnTo>
                    <a:pt x="0" y="186"/>
                  </a:lnTo>
                  <a:lnTo>
                    <a:pt x="0" y="88"/>
                  </a:lnTo>
                </a:path>
              </a:pathLst>
            </a:custGeom>
            <a:solidFill>
              <a:srgbClr val="D4A4B9">
                <a:alpha val="100000"/>
              </a:srgbClr>
            </a:solidFill>
            <a:ln>
              <a:noFill/>
            </a:ln>
            <a:effectLst>
              <a:outerShdw sx="102000" sy="102000" algn="ctr">
                <a:srgbClr val="000000">
                  <a:alpha val="39999"/>
                </a:srgbClr>
              </a:outerShdw>
            </a:effectLst>
          </p:spPr>
        </p:sp>
        <p:sp>
          <p:nvSpPr>
            <p:cNvPr id="1048693" name="椭圆 1048678"/>
            <p:cNvSpPr/>
            <p:nvPr/>
          </p:nvSpPr>
          <p:spPr>
            <a:xfrm>
              <a:off x="6616702" y="2349502"/>
              <a:ext cx="3887788" cy="3887788"/>
            </a:xfrm>
            <a:prstGeom prst="ellipse">
              <a:avLst/>
            </a:prstGeom>
            <a:noFill/>
            <a:ln w="38100" cap="flat" cmpd="sng">
              <a:solidFill>
                <a:srgbClr val="1C2E48">
                  <a:alpha val="100000"/>
                </a:srgbClr>
              </a:solidFill>
              <a:prstDash val="solid"/>
              <a:round/>
            </a:ln>
          </p:spPr>
          <p:txBody>
            <a:bodyPr vert="horz" lIns="91426" tIns="45718" rIns="91426" bIns="45718"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rgbClr val="FFFFFF"/>
                </a:solidFill>
              </a:endParaRPr>
            </a:p>
          </p:txBody>
        </p:sp>
        <p:sp>
          <p:nvSpPr>
            <p:cNvPr id="1048694" name="椭圆 1048679"/>
            <p:cNvSpPr/>
            <p:nvPr/>
          </p:nvSpPr>
          <p:spPr>
            <a:xfrm>
              <a:off x="5645151" y="3462340"/>
              <a:ext cx="1943100" cy="1937214"/>
            </a:xfrm>
            <a:prstGeom prst="ellipse">
              <a:avLst/>
            </a:prstGeom>
            <a:solidFill>
              <a:srgbClr val="1C2E48"/>
            </a:solidFill>
            <a:ln>
              <a:noFill/>
            </a:ln>
          </p:spPr>
          <p:txBody>
            <a:bodyPr vert="horz" lIns="91426" tIns="45718" rIns="91426" bIns="45718"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rgbClr val="FFFFFF"/>
                </a:solidFill>
              </a:endParaRPr>
            </a:p>
          </p:txBody>
        </p:sp>
        <p:sp>
          <p:nvSpPr>
            <p:cNvPr id="1048695" name="椭圆 1048680"/>
            <p:cNvSpPr/>
            <p:nvPr/>
          </p:nvSpPr>
          <p:spPr>
            <a:xfrm>
              <a:off x="7556500" y="1279526"/>
              <a:ext cx="1944688" cy="1793981"/>
            </a:xfrm>
            <a:prstGeom prst="ellipse">
              <a:avLst/>
            </a:prstGeom>
            <a:solidFill>
              <a:srgbClr val="2194B3"/>
            </a:solidFill>
            <a:ln>
              <a:noFill/>
            </a:ln>
          </p:spPr>
          <p:txBody>
            <a:bodyPr vert="horz" lIns="91426" tIns="45718" rIns="91426" bIns="45718"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rgbClr val="FFFFFF"/>
                </a:solidFill>
              </a:endParaRPr>
            </a:p>
          </p:txBody>
        </p:sp>
        <p:sp>
          <p:nvSpPr>
            <p:cNvPr id="1048696" name="椭圆 1048681"/>
            <p:cNvSpPr/>
            <p:nvPr/>
          </p:nvSpPr>
          <p:spPr>
            <a:xfrm>
              <a:off x="9565476" y="3692457"/>
              <a:ext cx="1755261" cy="1825526"/>
            </a:xfrm>
            <a:prstGeom prst="ellipse">
              <a:avLst/>
            </a:prstGeom>
            <a:solidFill>
              <a:srgbClr val="C55A11"/>
            </a:solidFill>
            <a:ln>
              <a:noFill/>
            </a:ln>
          </p:spPr>
          <p:txBody>
            <a:bodyPr vert="horz" lIns="91426" tIns="45718" rIns="91426" bIns="45718"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rgbClr val="FFFFFF"/>
                </a:solidFill>
              </a:endParaRPr>
            </a:p>
          </p:txBody>
        </p:sp>
        <p:sp>
          <p:nvSpPr>
            <p:cNvPr id="1048697" name="文本框 1048682"/>
            <p:cNvSpPr txBox="1"/>
            <p:nvPr/>
          </p:nvSpPr>
          <p:spPr>
            <a:xfrm>
              <a:off x="7920039" y="1896382"/>
              <a:ext cx="1369362" cy="438967"/>
            </a:xfrm>
            <a:prstGeom prst="rect">
              <a:avLst/>
            </a:prstGeom>
            <a:noFill/>
            <a:ln>
              <a:noFill/>
            </a:ln>
          </p:spPr>
          <p:txBody>
            <a:bodyPr vert="horz" wrap="none" lIns="91426" tIns="45718" rIns="91426" bIns="45718"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zh-CN" altLang="en-US" sz="2000" b="1">
                  <a:solidFill>
                    <a:schemeClr val="lt1"/>
                  </a:solidFill>
                  <a:latin typeface="方正兰亭超细黑简体" pitchFamily="2" charset="-122"/>
                  <a:ea typeface="方正兰亭超细黑简体" pitchFamily="2" charset="-122"/>
                </a:rPr>
                <a:t>技术法规</a:t>
              </a:r>
              <a:endParaRPr lang="zh-CN" altLang="en-US" sz="2000" b="1">
                <a:solidFill>
                  <a:schemeClr val="lt1"/>
                </a:solidFill>
                <a:latin typeface="方正兰亭超细黑简体" pitchFamily="2" charset="-122"/>
                <a:ea typeface="方正兰亭超细黑简体" pitchFamily="2" charset="-122"/>
              </a:endParaRPr>
            </a:p>
          </p:txBody>
        </p:sp>
        <p:sp>
          <p:nvSpPr>
            <p:cNvPr id="1048698" name="文本框 1048683"/>
            <p:cNvSpPr txBox="1"/>
            <p:nvPr/>
          </p:nvSpPr>
          <p:spPr>
            <a:xfrm>
              <a:off x="6218655" y="4276285"/>
              <a:ext cx="789110" cy="438966"/>
            </a:xfrm>
            <a:prstGeom prst="rect">
              <a:avLst/>
            </a:prstGeom>
            <a:noFill/>
            <a:ln>
              <a:noFill/>
            </a:ln>
          </p:spPr>
          <p:txBody>
            <a:bodyPr vert="horz" wrap="none" lIns="91426" tIns="45718" rIns="91426" bIns="45718"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zh-CN" altLang="en-US" sz="2000" b="1">
                  <a:solidFill>
                    <a:schemeClr val="lt1"/>
                  </a:solidFill>
                  <a:latin typeface="方正兰亭超细黑简体" pitchFamily="2" charset="-122"/>
                  <a:ea typeface="方正兰亭超细黑简体" pitchFamily="2" charset="-122"/>
                </a:rPr>
                <a:t>标准</a:t>
              </a:r>
              <a:endParaRPr lang="zh-CN" altLang="en-US" sz="2000" b="1">
                <a:solidFill>
                  <a:schemeClr val="lt1"/>
                </a:solidFill>
                <a:latin typeface="方正兰亭超细黑简体" pitchFamily="2" charset="-122"/>
                <a:ea typeface="方正兰亭超细黑简体" pitchFamily="2" charset="-122"/>
              </a:endParaRPr>
            </a:p>
          </p:txBody>
        </p:sp>
        <p:sp>
          <p:nvSpPr>
            <p:cNvPr id="1048699" name="文本框 1048684"/>
            <p:cNvSpPr txBox="1"/>
            <p:nvPr/>
          </p:nvSpPr>
          <p:spPr>
            <a:xfrm>
              <a:off x="9896004" y="4139507"/>
              <a:ext cx="1369362" cy="776636"/>
            </a:xfrm>
            <a:prstGeom prst="rect">
              <a:avLst/>
            </a:prstGeom>
            <a:noFill/>
            <a:ln>
              <a:noFill/>
            </a:ln>
          </p:spPr>
          <p:txBody>
            <a:bodyPr vert="horz" wrap="none" lIns="91426" tIns="45718" rIns="91426" bIns="45718"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r>
                <a:rPr lang="zh-CN" altLang="en-US" sz="2000" b="1">
                  <a:solidFill>
                    <a:schemeClr val="lt1"/>
                  </a:solidFill>
                  <a:latin typeface="方正兰亭超细黑简体" pitchFamily="2" charset="-122"/>
                  <a:ea typeface="方正兰亭超细黑简体" pitchFamily="2" charset="-122"/>
                </a:rPr>
                <a:t>合格评定</a:t>
              </a:r>
              <a:endParaRPr lang="zh-CN" altLang="en-US" sz="2000" b="1">
                <a:solidFill>
                  <a:schemeClr val="lt1"/>
                </a:solidFill>
                <a:latin typeface="方正兰亭超细黑简体" pitchFamily="2" charset="-122"/>
                <a:ea typeface="方正兰亭超细黑简体" pitchFamily="2" charset="-122"/>
              </a:endParaRPr>
            </a:p>
            <a:p>
              <a:pPr lvl="0" algn="ctr" eaLnBrk="1" latinLnBrk="1" hangingPunct="1"/>
              <a:r>
                <a:rPr lang="zh-CN" altLang="en-US" sz="2000" b="1">
                  <a:solidFill>
                    <a:schemeClr val="lt1"/>
                  </a:solidFill>
                  <a:latin typeface="方正兰亭超细黑简体" pitchFamily="2" charset="-122"/>
                  <a:ea typeface="方正兰亭超细黑简体" pitchFamily="2" charset="-122"/>
                </a:rPr>
                <a:t>程序</a:t>
              </a:r>
              <a:endParaRPr lang="zh-CN" altLang="en-US" sz="2000" b="1">
                <a:solidFill>
                  <a:schemeClr val="lt1"/>
                </a:solidFill>
                <a:latin typeface="方正兰亭超细黑简体" pitchFamily="2" charset="-122"/>
                <a:ea typeface="方正兰亭超细黑简体" pitchFamily="2" charset="-122"/>
              </a:endParaRPr>
            </a:p>
          </p:txBody>
        </p:sp>
      </p:grpSp>
    </p:spTree>
  </p:cSld>
  <p:clrMapOvr>
    <a:masterClrMapping/>
  </p:clrMapOvr>
  <p:transition spd="slow">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78" name=""/>
        <p:cNvGrpSpPr/>
        <p:nvPr/>
      </p:nvGrpSpPr>
      <p:grpSpPr>
        <a:xfrm>
          <a:off x="0" y="0"/>
          <a:ext cx="0" cy="0"/>
          <a:chOff x="0" y="0"/>
          <a:chExt cx="0" cy="0"/>
        </a:xfrm>
      </p:grpSpPr>
      <p:pic>
        <p:nvPicPr>
          <p:cNvPr id="2097195" name="图片 2097185"/>
          <p:cNvPicPr/>
          <p:nvPr/>
        </p:nvPicPr>
        <p:blipFill>
          <a:blip r:embed="rId1"/>
          <a:srcRect/>
          <a:stretch>
            <a:fillRect/>
          </a:stretch>
        </p:blipFill>
        <p:spPr>
          <a:xfrm>
            <a:off x="92075" y="2024062"/>
            <a:ext cx="3578225" cy="3578225"/>
          </a:xfrm>
          <a:prstGeom prst="rect">
            <a:avLst/>
          </a:prstGeom>
          <a:noFill/>
          <a:ln>
            <a:noFill/>
          </a:ln>
        </p:spPr>
      </p:pic>
      <p:cxnSp>
        <p:nvCxnSpPr>
          <p:cNvPr id="3145739" name="直线连接符 3145738"/>
          <p:cNvCxnSpPr/>
          <p:nvPr/>
        </p:nvCxnSpPr>
        <p:spPr>
          <a:xfrm>
            <a:off x="4076700" y="2117725"/>
            <a:ext cx="1055687" cy="0"/>
          </a:xfrm>
          <a:prstGeom prst="line">
            <a:avLst/>
          </a:prstGeom>
          <a:noFill/>
          <a:ln w="6350" cap="flat" cmpd="sng">
            <a:solidFill>
              <a:schemeClr val="dk1">
                <a:alpha val="100000"/>
              </a:schemeClr>
            </a:solidFill>
            <a:prstDash val="dash"/>
            <a:miter/>
            <a:tailEnd type="oval" w="sm" len="sm"/>
          </a:ln>
        </p:spPr>
      </p:cxnSp>
      <p:cxnSp>
        <p:nvCxnSpPr>
          <p:cNvPr id="3145740" name="直线连接符 3145739"/>
          <p:cNvCxnSpPr/>
          <p:nvPr/>
        </p:nvCxnSpPr>
        <p:spPr>
          <a:xfrm>
            <a:off x="4157662" y="2644775"/>
            <a:ext cx="1057275" cy="0"/>
          </a:xfrm>
          <a:prstGeom prst="line">
            <a:avLst/>
          </a:prstGeom>
          <a:noFill/>
          <a:ln w="6350" cap="flat" cmpd="sng">
            <a:solidFill>
              <a:schemeClr val="dk1">
                <a:alpha val="100000"/>
              </a:schemeClr>
            </a:solidFill>
            <a:prstDash val="dash"/>
            <a:miter/>
            <a:tailEnd type="oval" w="sm" len="sm"/>
          </a:ln>
        </p:spPr>
      </p:cxnSp>
      <p:cxnSp>
        <p:nvCxnSpPr>
          <p:cNvPr id="3145741" name="直线连接符 3145740"/>
          <p:cNvCxnSpPr/>
          <p:nvPr/>
        </p:nvCxnSpPr>
        <p:spPr>
          <a:xfrm>
            <a:off x="4076700" y="3128962"/>
            <a:ext cx="1055687" cy="0"/>
          </a:xfrm>
          <a:prstGeom prst="line">
            <a:avLst/>
          </a:prstGeom>
          <a:noFill/>
          <a:ln w="6350" cap="flat" cmpd="sng">
            <a:solidFill>
              <a:schemeClr val="dk1">
                <a:alpha val="100000"/>
              </a:schemeClr>
            </a:solidFill>
            <a:prstDash val="dash"/>
            <a:miter/>
            <a:tailEnd type="oval" w="sm" len="sm"/>
          </a:ln>
        </p:spPr>
      </p:cxnSp>
      <p:cxnSp>
        <p:nvCxnSpPr>
          <p:cNvPr id="3145742" name="直线连接符 3145741"/>
          <p:cNvCxnSpPr/>
          <p:nvPr/>
        </p:nvCxnSpPr>
        <p:spPr>
          <a:xfrm>
            <a:off x="4076700" y="3708400"/>
            <a:ext cx="1055687" cy="0"/>
          </a:xfrm>
          <a:prstGeom prst="line">
            <a:avLst/>
          </a:prstGeom>
          <a:noFill/>
          <a:ln w="6350" cap="flat" cmpd="sng">
            <a:solidFill>
              <a:schemeClr val="dk1">
                <a:alpha val="100000"/>
              </a:schemeClr>
            </a:solidFill>
            <a:prstDash val="dash"/>
            <a:miter/>
            <a:tailEnd type="oval" w="sm" len="sm"/>
          </a:ln>
        </p:spPr>
      </p:cxnSp>
      <p:cxnSp>
        <p:nvCxnSpPr>
          <p:cNvPr id="3145743" name="直线连接符 3145742"/>
          <p:cNvCxnSpPr/>
          <p:nvPr/>
        </p:nvCxnSpPr>
        <p:spPr>
          <a:xfrm>
            <a:off x="4076700" y="4191000"/>
            <a:ext cx="1055687" cy="0"/>
          </a:xfrm>
          <a:prstGeom prst="line">
            <a:avLst/>
          </a:prstGeom>
          <a:noFill/>
          <a:ln w="6350" cap="flat" cmpd="sng">
            <a:solidFill>
              <a:schemeClr val="dk1">
                <a:alpha val="100000"/>
              </a:schemeClr>
            </a:solidFill>
            <a:prstDash val="dash"/>
            <a:miter/>
            <a:tailEnd type="oval" w="sm" len="sm"/>
          </a:ln>
        </p:spPr>
      </p:cxnSp>
      <p:cxnSp>
        <p:nvCxnSpPr>
          <p:cNvPr id="3145744" name="直线连接符 3145743"/>
          <p:cNvCxnSpPr/>
          <p:nvPr/>
        </p:nvCxnSpPr>
        <p:spPr>
          <a:xfrm>
            <a:off x="4076700" y="5153025"/>
            <a:ext cx="1055687" cy="0"/>
          </a:xfrm>
          <a:prstGeom prst="line">
            <a:avLst/>
          </a:prstGeom>
          <a:noFill/>
          <a:ln w="6350" cap="flat" cmpd="sng">
            <a:solidFill>
              <a:schemeClr val="dk1">
                <a:alpha val="100000"/>
              </a:schemeClr>
            </a:solidFill>
            <a:prstDash val="dash"/>
            <a:miter/>
            <a:tailEnd type="oval" w="sm" len="sm"/>
          </a:ln>
        </p:spPr>
      </p:cxnSp>
      <p:sp>
        <p:nvSpPr>
          <p:cNvPr id="1048703" name="椭圆 1048688"/>
          <p:cNvSpPr/>
          <p:nvPr/>
        </p:nvSpPr>
        <p:spPr>
          <a:xfrm>
            <a:off x="3795712" y="1935162"/>
            <a:ext cx="365125" cy="365125"/>
          </a:xfrm>
          <a:prstGeom prst="ellipse">
            <a:avLst/>
          </a:prstGeom>
          <a:solidFill>
            <a:schemeClr val="accent1"/>
          </a:solidFill>
          <a:ln>
            <a:noFill/>
          </a:ln>
          <a:effectLst>
            <a:outerShdw dist="127000" dir="8100000" algn="tr">
              <a:srgbClr val="000000">
                <a:alpha val="59999"/>
              </a:srgbClr>
            </a:outerShdw>
          </a:effectLst>
        </p:spPr>
        <p:txBody>
          <a:bodyPr vert="horz" lIns="121898" tIns="60949" rIns="121898" bIns="60949"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r>
              <a:rPr lang="en-US" altLang="zh-CN">
                <a:solidFill>
                  <a:srgbClr val="FFFFFF"/>
                </a:solidFill>
                <a:latin typeface="微软雅黑" panose="020B0503020204020204" pitchFamily="34" charset="-122"/>
                <a:ea typeface="微软雅黑" panose="020B0503020204020204" pitchFamily="34" charset="-122"/>
              </a:rPr>
              <a:t>1</a:t>
            </a:r>
            <a:endParaRPr lang="en-US" altLang="zh-CN">
              <a:solidFill>
                <a:srgbClr val="FFFFFF"/>
              </a:solidFill>
              <a:latin typeface="微软雅黑" panose="020B0503020204020204" pitchFamily="34" charset="-122"/>
              <a:ea typeface="微软雅黑" panose="020B0503020204020204" pitchFamily="34" charset="-122"/>
            </a:endParaRPr>
          </a:p>
        </p:txBody>
      </p:sp>
      <p:sp>
        <p:nvSpPr>
          <p:cNvPr id="1048704" name="椭圆 1048689"/>
          <p:cNvSpPr/>
          <p:nvPr/>
        </p:nvSpPr>
        <p:spPr>
          <a:xfrm>
            <a:off x="3794125" y="2468562"/>
            <a:ext cx="365125" cy="366712"/>
          </a:xfrm>
          <a:prstGeom prst="ellipse">
            <a:avLst/>
          </a:prstGeom>
          <a:solidFill>
            <a:schemeClr val="accent2"/>
          </a:solidFill>
          <a:ln>
            <a:noFill/>
          </a:ln>
          <a:effectLst>
            <a:outerShdw dist="127000" dir="8100000" algn="tr">
              <a:srgbClr val="000000">
                <a:alpha val="59999"/>
              </a:srgbClr>
            </a:outerShdw>
          </a:effectLst>
        </p:spPr>
        <p:txBody>
          <a:bodyPr vert="horz" lIns="121898" tIns="60949" rIns="121898" bIns="60949"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r>
              <a:rPr lang="en-US" altLang="zh-CN">
                <a:solidFill>
                  <a:srgbClr val="FFFFFF"/>
                </a:solidFill>
                <a:latin typeface="微软雅黑" panose="020B0503020204020204" pitchFamily="34" charset="-122"/>
                <a:ea typeface="微软雅黑" panose="020B0503020204020204" pitchFamily="34" charset="-122"/>
              </a:rPr>
              <a:t>2</a:t>
            </a:r>
            <a:endParaRPr lang="en-US" altLang="zh-CN">
              <a:solidFill>
                <a:srgbClr val="FFFFFF"/>
              </a:solidFill>
              <a:latin typeface="微软雅黑" panose="020B0503020204020204" pitchFamily="34" charset="-122"/>
              <a:ea typeface="微软雅黑" panose="020B0503020204020204" pitchFamily="34" charset="-122"/>
            </a:endParaRPr>
          </a:p>
        </p:txBody>
      </p:sp>
      <p:sp>
        <p:nvSpPr>
          <p:cNvPr id="1048705" name="椭圆 1048690"/>
          <p:cNvSpPr/>
          <p:nvPr/>
        </p:nvSpPr>
        <p:spPr>
          <a:xfrm>
            <a:off x="3792537" y="2949575"/>
            <a:ext cx="366712" cy="365125"/>
          </a:xfrm>
          <a:prstGeom prst="ellipse">
            <a:avLst/>
          </a:prstGeom>
          <a:solidFill>
            <a:srgbClr val="A5A5A5"/>
          </a:solidFill>
          <a:ln>
            <a:noFill/>
          </a:ln>
          <a:effectLst>
            <a:outerShdw dist="127000" dir="8100000" algn="tr">
              <a:srgbClr val="000000">
                <a:alpha val="59999"/>
              </a:srgbClr>
            </a:outerShdw>
          </a:effectLst>
        </p:spPr>
        <p:txBody>
          <a:bodyPr vert="horz" lIns="121898" tIns="60949" rIns="121898" bIns="60949"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r>
              <a:rPr lang="en-US" altLang="zh-CN">
                <a:solidFill>
                  <a:srgbClr val="FFFFFF"/>
                </a:solidFill>
                <a:latin typeface="微软雅黑" panose="020B0503020204020204" pitchFamily="34" charset="-122"/>
                <a:ea typeface="微软雅黑" panose="020B0503020204020204" pitchFamily="34" charset="-122"/>
              </a:rPr>
              <a:t>3</a:t>
            </a:r>
            <a:endParaRPr lang="en-US" altLang="zh-CN">
              <a:solidFill>
                <a:srgbClr val="FFFFFF"/>
              </a:solidFill>
              <a:latin typeface="微软雅黑" panose="020B0503020204020204" pitchFamily="34" charset="-122"/>
              <a:ea typeface="微软雅黑" panose="020B0503020204020204" pitchFamily="34" charset="-122"/>
            </a:endParaRPr>
          </a:p>
        </p:txBody>
      </p:sp>
      <p:sp>
        <p:nvSpPr>
          <p:cNvPr id="1048706" name="椭圆 1048691"/>
          <p:cNvSpPr/>
          <p:nvPr/>
        </p:nvSpPr>
        <p:spPr>
          <a:xfrm>
            <a:off x="3792537" y="3524250"/>
            <a:ext cx="365125" cy="366712"/>
          </a:xfrm>
          <a:prstGeom prst="ellipse">
            <a:avLst/>
          </a:prstGeom>
          <a:solidFill>
            <a:srgbClr val="FFC000"/>
          </a:solidFill>
          <a:ln>
            <a:noFill/>
          </a:ln>
          <a:effectLst>
            <a:outerShdw dist="127000" dir="8100000" algn="tr">
              <a:srgbClr val="000000">
                <a:alpha val="59999"/>
              </a:srgbClr>
            </a:outerShdw>
          </a:effectLst>
        </p:spPr>
        <p:txBody>
          <a:bodyPr vert="horz" lIns="121898" tIns="60949" rIns="121898" bIns="60949"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r>
              <a:rPr lang="en-US" altLang="zh-CN">
                <a:solidFill>
                  <a:srgbClr val="FFFFFF"/>
                </a:solidFill>
                <a:latin typeface="微软雅黑" panose="020B0503020204020204" pitchFamily="34" charset="-122"/>
                <a:ea typeface="微软雅黑" panose="020B0503020204020204" pitchFamily="34" charset="-122"/>
              </a:rPr>
              <a:t>4</a:t>
            </a:r>
            <a:endParaRPr lang="en-US" altLang="zh-CN">
              <a:solidFill>
                <a:srgbClr val="FFFFFF"/>
              </a:solidFill>
              <a:latin typeface="微软雅黑" panose="020B0503020204020204" pitchFamily="34" charset="-122"/>
              <a:ea typeface="微软雅黑" panose="020B0503020204020204" pitchFamily="34" charset="-122"/>
            </a:endParaRPr>
          </a:p>
        </p:txBody>
      </p:sp>
      <p:sp>
        <p:nvSpPr>
          <p:cNvPr id="1048707" name="椭圆 1048692"/>
          <p:cNvSpPr/>
          <p:nvPr/>
        </p:nvSpPr>
        <p:spPr>
          <a:xfrm>
            <a:off x="3795712" y="4005262"/>
            <a:ext cx="365125" cy="366712"/>
          </a:xfrm>
          <a:prstGeom prst="ellipse">
            <a:avLst/>
          </a:prstGeom>
          <a:solidFill>
            <a:schemeClr val="accent1"/>
          </a:solidFill>
          <a:ln>
            <a:noFill/>
          </a:ln>
          <a:effectLst>
            <a:outerShdw dist="127000" dir="8100000" algn="tr">
              <a:srgbClr val="000000">
                <a:alpha val="59999"/>
              </a:srgbClr>
            </a:outerShdw>
          </a:effectLst>
        </p:spPr>
        <p:txBody>
          <a:bodyPr vert="horz" lIns="121898" tIns="60949" rIns="121898" bIns="60949"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r>
              <a:rPr lang="en-US" altLang="zh-CN">
                <a:solidFill>
                  <a:srgbClr val="FFFFFF"/>
                </a:solidFill>
                <a:latin typeface="微软雅黑" panose="020B0503020204020204" pitchFamily="34" charset="-122"/>
                <a:ea typeface="微软雅黑" panose="020B0503020204020204" pitchFamily="34" charset="-122"/>
              </a:rPr>
              <a:t>5</a:t>
            </a:r>
            <a:endParaRPr lang="en-US" altLang="zh-CN">
              <a:solidFill>
                <a:srgbClr val="FFFFFF"/>
              </a:solidFill>
              <a:latin typeface="微软雅黑" panose="020B0503020204020204" pitchFamily="34" charset="-122"/>
              <a:ea typeface="微软雅黑" panose="020B0503020204020204" pitchFamily="34" charset="-122"/>
            </a:endParaRPr>
          </a:p>
        </p:txBody>
      </p:sp>
      <p:sp>
        <p:nvSpPr>
          <p:cNvPr id="1048708" name="椭圆 1048693"/>
          <p:cNvSpPr/>
          <p:nvPr/>
        </p:nvSpPr>
        <p:spPr>
          <a:xfrm>
            <a:off x="3794125" y="4965700"/>
            <a:ext cx="365125" cy="365125"/>
          </a:xfrm>
          <a:prstGeom prst="ellipse">
            <a:avLst/>
          </a:prstGeom>
          <a:solidFill>
            <a:schemeClr val="accent2"/>
          </a:solidFill>
          <a:ln>
            <a:noFill/>
          </a:ln>
          <a:effectLst>
            <a:outerShdw dist="127000" dir="8100000" algn="tr">
              <a:srgbClr val="000000">
                <a:alpha val="59999"/>
              </a:srgbClr>
            </a:outerShdw>
          </a:effectLst>
        </p:spPr>
        <p:txBody>
          <a:bodyPr vert="horz" lIns="121898" tIns="60949" rIns="121898" bIns="60949"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r>
              <a:rPr lang="en-US" altLang="zh-CN">
                <a:solidFill>
                  <a:srgbClr val="FFFFFF"/>
                </a:solidFill>
                <a:latin typeface="微软雅黑" panose="020B0503020204020204" pitchFamily="34" charset="-122"/>
                <a:ea typeface="微软雅黑" panose="020B0503020204020204" pitchFamily="34" charset="-122"/>
              </a:rPr>
              <a:t>7</a:t>
            </a:r>
            <a:endParaRPr lang="en-US" altLang="zh-CN">
              <a:solidFill>
                <a:srgbClr val="FFFFFF"/>
              </a:solidFill>
              <a:latin typeface="微软雅黑" panose="020B0503020204020204" pitchFamily="34" charset="-122"/>
              <a:ea typeface="微软雅黑" panose="020B0503020204020204" pitchFamily="34" charset="-122"/>
            </a:endParaRPr>
          </a:p>
        </p:txBody>
      </p:sp>
      <p:sp>
        <p:nvSpPr>
          <p:cNvPr id="1048709" name="文本框 1048694"/>
          <p:cNvSpPr txBox="1"/>
          <p:nvPr/>
        </p:nvSpPr>
        <p:spPr>
          <a:xfrm>
            <a:off x="1062037" y="3314700"/>
            <a:ext cx="2089150" cy="546100"/>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r>
              <a:rPr lang="zh-CN" altLang="en-US" sz="3700" b="1">
                <a:solidFill>
                  <a:srgbClr val="080808"/>
                </a:solidFill>
                <a:latin typeface="微软雅黑" panose="020B0503020204020204" pitchFamily="34" charset="-122"/>
                <a:ea typeface="微软雅黑" panose="020B0503020204020204" pitchFamily="34" charset="-122"/>
              </a:rPr>
              <a:t>检疫措施</a:t>
            </a:r>
            <a:endParaRPr lang="zh-CN" altLang="en-US" sz="3700" b="1">
              <a:solidFill>
                <a:srgbClr val="080808"/>
              </a:solidFill>
              <a:latin typeface="微软雅黑" panose="020B0503020204020204" pitchFamily="34" charset="-122"/>
              <a:ea typeface="微软雅黑" panose="020B0503020204020204" pitchFamily="34" charset="-122"/>
            </a:endParaRPr>
          </a:p>
        </p:txBody>
      </p:sp>
      <p:sp>
        <p:nvSpPr>
          <p:cNvPr id="1048710" name="文本框 1048695"/>
          <p:cNvSpPr txBox="1"/>
          <p:nvPr/>
        </p:nvSpPr>
        <p:spPr>
          <a:xfrm>
            <a:off x="5235575" y="1892300"/>
            <a:ext cx="5446712" cy="4086225"/>
          </a:xfrm>
          <a:prstGeom prst="rect">
            <a:avLst/>
          </a:prstGeom>
          <a:noFill/>
          <a:ln>
            <a:noFill/>
          </a:ln>
        </p:spPr>
        <p:txBody>
          <a:bodyPr vert="horz" lIns="121898" tIns="60949" rIns="121898" bIns="60949" anchor="t"/>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spcBef>
                <a:spcPct val="20000"/>
              </a:spcBef>
              <a:buClr>
                <a:schemeClr val="accent1"/>
              </a:buClr>
              <a:buSzPct val="174000"/>
              <a:buFont typeface="Symbol" panose="05050102010706020507" pitchFamily="18" charset="2"/>
              <a:buNone/>
            </a:pPr>
            <a:r>
              <a:rPr lang="zh-CN" altLang="en-US" sz="2700">
                <a:solidFill>
                  <a:schemeClr val="lt2"/>
                </a:solidFill>
                <a:latin typeface="隶书" pitchFamily="49" charset="-122"/>
                <a:ea typeface="隶书" pitchFamily="49" charset="-122"/>
              </a:rPr>
              <a:t>强制执行特殊的产品及加工标准；</a:t>
            </a:r>
            <a:endParaRPr lang="zh-CN" altLang="en-US" sz="2700">
              <a:solidFill>
                <a:schemeClr val="lt2"/>
              </a:solidFill>
              <a:latin typeface="隶书" pitchFamily="49" charset="-122"/>
              <a:ea typeface="隶书" pitchFamily="49" charset="-122"/>
            </a:endParaRPr>
          </a:p>
          <a:p>
            <a:pPr lvl="0" eaLnBrk="1" latinLnBrk="1" hangingPunct="1">
              <a:spcBef>
                <a:spcPct val="20000"/>
              </a:spcBef>
              <a:buClr>
                <a:schemeClr val="accent1"/>
              </a:buClr>
              <a:buSzPct val="174000"/>
              <a:buFont typeface="Symbol" panose="05050102010706020507" pitchFamily="18" charset="2"/>
              <a:buNone/>
            </a:pPr>
            <a:r>
              <a:rPr lang="zh-CN" altLang="en-US" sz="2700">
                <a:solidFill>
                  <a:schemeClr val="lt2"/>
                </a:solidFill>
                <a:latin typeface="隶书" pitchFamily="49" charset="-122"/>
                <a:ea typeface="隶书" pitchFamily="49" charset="-122"/>
              </a:rPr>
              <a:t>要求产品来自非疫区；</a:t>
            </a:r>
            <a:endParaRPr lang="zh-CN" altLang="en-US" sz="2700">
              <a:solidFill>
                <a:schemeClr val="lt2"/>
              </a:solidFill>
              <a:latin typeface="隶书" pitchFamily="49" charset="-122"/>
              <a:ea typeface="隶书" pitchFamily="49" charset="-122"/>
            </a:endParaRPr>
          </a:p>
          <a:p>
            <a:pPr lvl="0" eaLnBrk="1" latinLnBrk="1" hangingPunct="1">
              <a:spcBef>
                <a:spcPct val="20000"/>
              </a:spcBef>
              <a:buClr>
                <a:schemeClr val="accent1"/>
              </a:buClr>
              <a:buSzPct val="174000"/>
              <a:buFont typeface="Symbol" panose="05050102010706020507" pitchFamily="18" charset="2"/>
              <a:buNone/>
            </a:pPr>
            <a:r>
              <a:rPr lang="zh-CN" altLang="en-US" sz="2700">
                <a:solidFill>
                  <a:schemeClr val="lt2"/>
                </a:solidFill>
                <a:latin typeface="隶书" pitchFamily="49" charset="-122"/>
                <a:ea typeface="隶书" pitchFamily="49" charset="-122"/>
              </a:rPr>
              <a:t>检疫规程；</a:t>
            </a:r>
            <a:endParaRPr lang="zh-CN" altLang="en-US" sz="2700">
              <a:solidFill>
                <a:schemeClr val="lt2"/>
              </a:solidFill>
              <a:latin typeface="隶书" pitchFamily="49" charset="-122"/>
              <a:ea typeface="隶书" pitchFamily="49" charset="-122"/>
            </a:endParaRPr>
          </a:p>
          <a:p>
            <a:pPr lvl="0" eaLnBrk="1" latinLnBrk="1" hangingPunct="1">
              <a:spcBef>
                <a:spcPct val="20000"/>
              </a:spcBef>
              <a:buClr>
                <a:schemeClr val="accent1"/>
              </a:buClr>
              <a:buSzPct val="174000"/>
              <a:buFont typeface="Symbol" panose="05050102010706020507" pitchFamily="18" charset="2"/>
              <a:buNone/>
            </a:pPr>
            <a:r>
              <a:rPr lang="zh-CN" altLang="en-US" sz="2700">
                <a:solidFill>
                  <a:schemeClr val="lt2"/>
                </a:solidFill>
                <a:latin typeface="隶书" pitchFamily="49" charset="-122"/>
                <a:ea typeface="隶书" pitchFamily="49" charset="-122"/>
              </a:rPr>
              <a:t>认证或检验程序；</a:t>
            </a:r>
            <a:endParaRPr lang="zh-CN" altLang="en-US" sz="2700">
              <a:solidFill>
                <a:schemeClr val="lt2"/>
              </a:solidFill>
              <a:latin typeface="隶书" pitchFamily="49" charset="-122"/>
              <a:ea typeface="隶书" pitchFamily="49" charset="-122"/>
            </a:endParaRPr>
          </a:p>
          <a:p>
            <a:pPr lvl="0" eaLnBrk="1" latinLnBrk="1" hangingPunct="1">
              <a:spcBef>
                <a:spcPct val="20000"/>
              </a:spcBef>
              <a:buClr>
                <a:schemeClr val="accent1"/>
              </a:buClr>
              <a:buSzPct val="174000"/>
              <a:buFont typeface="Symbol" panose="05050102010706020507" pitchFamily="18" charset="2"/>
              <a:buNone/>
            </a:pPr>
            <a:r>
              <a:rPr lang="zh-CN" altLang="en-US" sz="2700">
                <a:solidFill>
                  <a:schemeClr val="lt2"/>
                </a:solidFill>
                <a:latin typeface="隶书" pitchFamily="49" charset="-122"/>
                <a:ea typeface="隶书" pitchFamily="49" charset="-122"/>
              </a:rPr>
              <a:t>抽样及检测要求；</a:t>
            </a:r>
            <a:endParaRPr lang="zh-CN" altLang="en-US" sz="2700">
              <a:solidFill>
                <a:schemeClr val="lt2"/>
              </a:solidFill>
              <a:latin typeface="隶书" pitchFamily="49" charset="-122"/>
              <a:ea typeface="隶书" pitchFamily="49" charset="-122"/>
            </a:endParaRPr>
          </a:p>
          <a:p>
            <a:pPr lvl="0" eaLnBrk="1" latinLnBrk="1" hangingPunct="1">
              <a:spcBef>
                <a:spcPct val="20000"/>
              </a:spcBef>
              <a:buClr>
                <a:schemeClr val="accent1"/>
              </a:buClr>
              <a:buSzPct val="174000"/>
              <a:buFont typeface="Symbol" panose="05050102010706020507" pitchFamily="18" charset="2"/>
              <a:buNone/>
            </a:pPr>
            <a:r>
              <a:rPr lang="zh-CN" altLang="en-US" sz="2700">
                <a:solidFill>
                  <a:schemeClr val="lt2"/>
                </a:solidFill>
                <a:latin typeface="隶书" pitchFamily="49" charset="-122"/>
                <a:ea typeface="隶书" pitchFamily="49" charset="-122"/>
              </a:rPr>
              <a:t>标签措施；</a:t>
            </a:r>
            <a:endParaRPr lang="zh-CN" altLang="en-US" sz="2700">
              <a:solidFill>
                <a:schemeClr val="lt2"/>
              </a:solidFill>
              <a:latin typeface="隶书" pitchFamily="49" charset="-122"/>
              <a:ea typeface="隶书" pitchFamily="49" charset="-122"/>
            </a:endParaRPr>
          </a:p>
          <a:p>
            <a:pPr lvl="0" eaLnBrk="1" latinLnBrk="1" hangingPunct="1">
              <a:spcBef>
                <a:spcPct val="20000"/>
              </a:spcBef>
              <a:buClr>
                <a:schemeClr val="accent1"/>
              </a:buClr>
              <a:buSzPct val="174000"/>
              <a:buFont typeface="Symbol" panose="05050102010706020507" pitchFamily="18" charset="2"/>
              <a:buNone/>
            </a:pPr>
            <a:r>
              <a:rPr lang="zh-CN" altLang="en-US" sz="2700">
                <a:solidFill>
                  <a:schemeClr val="lt2"/>
                </a:solidFill>
                <a:latin typeface="隶书" pitchFamily="49" charset="-122"/>
                <a:ea typeface="隶书" pitchFamily="49" charset="-122"/>
              </a:rPr>
              <a:t>最大农残限量；</a:t>
            </a:r>
            <a:endParaRPr lang="zh-CN" altLang="en-US" sz="2700">
              <a:solidFill>
                <a:schemeClr val="lt2"/>
              </a:solidFill>
              <a:latin typeface="隶书" pitchFamily="49" charset="-122"/>
              <a:ea typeface="隶书" pitchFamily="49" charset="-122"/>
            </a:endParaRPr>
          </a:p>
          <a:p>
            <a:pPr lvl="0" eaLnBrk="1" latinLnBrk="1" hangingPunct="1">
              <a:spcBef>
                <a:spcPct val="20000"/>
              </a:spcBef>
              <a:buClr>
                <a:schemeClr val="accent1"/>
              </a:buClr>
              <a:buSzPct val="174000"/>
              <a:buFont typeface="Symbol" panose="05050102010706020507" pitchFamily="18" charset="2"/>
              <a:buNone/>
            </a:pPr>
            <a:r>
              <a:rPr lang="zh-CN" altLang="en-US" sz="2700">
                <a:solidFill>
                  <a:schemeClr val="lt2"/>
                </a:solidFill>
                <a:latin typeface="隶书" pitchFamily="49" charset="-122"/>
                <a:ea typeface="隶书" pitchFamily="49" charset="-122"/>
              </a:rPr>
              <a:t>农食产品中添加剂使用规定。</a:t>
            </a:r>
            <a:endParaRPr lang="zh-CN" altLang="en-US" sz="2700">
              <a:solidFill>
                <a:schemeClr val="lt2"/>
              </a:solidFill>
              <a:latin typeface="隶书" pitchFamily="49" charset="-122"/>
              <a:ea typeface="隶书" pitchFamily="49" charset="-122"/>
            </a:endParaRPr>
          </a:p>
          <a:p>
            <a:pPr marL="401320" lvl="1" indent="0" eaLnBrk="1" latinLnBrk="1" hangingPunct="1">
              <a:spcBef>
                <a:spcPct val="20000"/>
              </a:spcBef>
              <a:buClr>
                <a:schemeClr val="accent1"/>
              </a:buClr>
              <a:buFont typeface="Symbol" panose="05050102010706020507" pitchFamily="18" charset="2"/>
              <a:buNone/>
            </a:pPr>
            <a:endParaRPr lang="en-US" altLang="zh-CN" sz="3200">
              <a:solidFill>
                <a:schemeClr val="lt2"/>
              </a:solidFill>
              <a:latin typeface="Arial" panose="020B0604020202020204" pitchFamily="34" charset="0"/>
            </a:endParaRPr>
          </a:p>
        </p:txBody>
      </p:sp>
      <p:cxnSp>
        <p:nvCxnSpPr>
          <p:cNvPr id="3145745" name="直线连接符 3145744"/>
          <p:cNvCxnSpPr/>
          <p:nvPr/>
        </p:nvCxnSpPr>
        <p:spPr>
          <a:xfrm>
            <a:off x="4075112" y="4691062"/>
            <a:ext cx="1055687" cy="0"/>
          </a:xfrm>
          <a:prstGeom prst="line">
            <a:avLst/>
          </a:prstGeom>
          <a:noFill/>
          <a:ln w="6350" cap="flat" cmpd="sng">
            <a:solidFill>
              <a:schemeClr val="dk1">
                <a:alpha val="100000"/>
              </a:schemeClr>
            </a:solidFill>
            <a:prstDash val="dash"/>
            <a:miter/>
            <a:tailEnd type="oval" w="sm" len="sm"/>
          </a:ln>
        </p:spPr>
      </p:cxnSp>
      <p:sp>
        <p:nvSpPr>
          <p:cNvPr id="1048711" name="椭圆 1048696"/>
          <p:cNvSpPr/>
          <p:nvPr/>
        </p:nvSpPr>
        <p:spPr>
          <a:xfrm>
            <a:off x="3792537" y="4502150"/>
            <a:ext cx="365125" cy="366712"/>
          </a:xfrm>
          <a:prstGeom prst="ellipse">
            <a:avLst/>
          </a:prstGeom>
          <a:solidFill>
            <a:schemeClr val="accent2"/>
          </a:solidFill>
          <a:ln>
            <a:noFill/>
          </a:ln>
          <a:effectLst>
            <a:outerShdw dist="127000" dir="8100000" algn="tr">
              <a:srgbClr val="000000">
                <a:alpha val="59999"/>
              </a:srgbClr>
            </a:outerShdw>
          </a:effectLst>
        </p:spPr>
        <p:txBody>
          <a:bodyPr vert="horz" lIns="121898" tIns="60949" rIns="121898" bIns="60949"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r>
              <a:rPr lang="en-US" altLang="zh-CN">
                <a:solidFill>
                  <a:srgbClr val="FFFFFF"/>
                </a:solidFill>
                <a:latin typeface="微软雅黑" panose="020B0503020204020204" pitchFamily="34" charset="-122"/>
                <a:ea typeface="微软雅黑" panose="020B0503020204020204" pitchFamily="34" charset="-122"/>
              </a:rPr>
              <a:t>6</a:t>
            </a:r>
            <a:endParaRPr lang="en-US" altLang="zh-CN">
              <a:solidFill>
                <a:srgbClr val="FFFFFF"/>
              </a:solidFill>
              <a:latin typeface="微软雅黑" panose="020B0503020204020204" pitchFamily="34" charset="-122"/>
              <a:ea typeface="微软雅黑" panose="020B0503020204020204" pitchFamily="34" charset="-122"/>
            </a:endParaRPr>
          </a:p>
        </p:txBody>
      </p:sp>
      <p:cxnSp>
        <p:nvCxnSpPr>
          <p:cNvPr id="3145746" name="直线连接符 3145745"/>
          <p:cNvCxnSpPr/>
          <p:nvPr/>
        </p:nvCxnSpPr>
        <p:spPr>
          <a:xfrm>
            <a:off x="4075112" y="5634037"/>
            <a:ext cx="1055687" cy="0"/>
          </a:xfrm>
          <a:prstGeom prst="line">
            <a:avLst/>
          </a:prstGeom>
          <a:noFill/>
          <a:ln w="6350" cap="flat" cmpd="sng">
            <a:solidFill>
              <a:schemeClr val="dk1">
                <a:alpha val="100000"/>
              </a:schemeClr>
            </a:solidFill>
            <a:prstDash val="dash"/>
            <a:miter/>
            <a:tailEnd type="oval" w="sm" len="sm"/>
          </a:ln>
        </p:spPr>
      </p:cxnSp>
      <p:sp>
        <p:nvSpPr>
          <p:cNvPr id="1048712" name="椭圆 1048697"/>
          <p:cNvSpPr/>
          <p:nvPr/>
        </p:nvSpPr>
        <p:spPr>
          <a:xfrm>
            <a:off x="3792537" y="5445125"/>
            <a:ext cx="365125" cy="366712"/>
          </a:xfrm>
          <a:prstGeom prst="ellipse">
            <a:avLst/>
          </a:prstGeom>
          <a:solidFill>
            <a:schemeClr val="accent2"/>
          </a:solidFill>
          <a:ln>
            <a:noFill/>
          </a:ln>
          <a:effectLst>
            <a:outerShdw dist="127000" dir="8100000" algn="tr">
              <a:srgbClr val="000000">
                <a:alpha val="59999"/>
              </a:srgbClr>
            </a:outerShdw>
          </a:effectLst>
        </p:spPr>
        <p:txBody>
          <a:bodyPr vert="horz" lIns="121898" tIns="60949" rIns="121898" bIns="60949"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r>
              <a:rPr lang="en-US" altLang="zh-CN">
                <a:solidFill>
                  <a:srgbClr val="FFFFFF"/>
                </a:solidFill>
                <a:latin typeface="微软雅黑" panose="020B0503020204020204" pitchFamily="34" charset="-122"/>
                <a:ea typeface="微软雅黑" panose="020B0503020204020204" pitchFamily="34" charset="-122"/>
              </a:rPr>
              <a:t>8</a:t>
            </a:r>
            <a:endParaRPr lang="en-US" altLang="zh-CN">
              <a:solidFill>
                <a:srgbClr val="FFFFFF"/>
              </a:solidFill>
              <a:latin typeface="微软雅黑" panose="020B0503020204020204" pitchFamily="34" charset="-122"/>
              <a:ea typeface="微软雅黑" panose="020B0503020204020204" pitchFamily="34" charset="-122"/>
            </a:endParaRPr>
          </a:p>
        </p:txBody>
      </p:sp>
      <p:sp>
        <p:nvSpPr>
          <p:cNvPr id="1048713" name="文本框 1048698"/>
          <p:cNvSpPr txBox="1"/>
          <p:nvPr/>
        </p:nvSpPr>
        <p:spPr>
          <a:xfrm>
            <a:off x="298450" y="214312"/>
            <a:ext cx="3545818" cy="541008"/>
          </a:xfrm>
          <a:prstGeom prst="rect">
            <a:avLst/>
          </a:prstGeom>
          <a:noFill/>
          <a:ln>
            <a:noFill/>
          </a:ln>
        </p:spPr>
        <p:txBody>
          <a:bodyPr vert="horz" wrap="none" lIns="121909" tIns="60954" rIns="121909" bIns="60954"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457200" lvl="1" indent="-457200" algn="ctr">
              <a:lnSpc>
                <a:spcPct val="150000"/>
              </a:lnSpc>
              <a:buClr>
                <a:srgbClr val="C00000"/>
              </a:buClr>
              <a:buFont typeface="Wingdings" panose="05000000000000000000" pitchFamily="2" charset="2"/>
              <a:buChar char="n"/>
            </a:pPr>
            <a:r>
              <a:rPr lang="zh-CN" altLang="en-US" sz="2800">
                <a:solidFill>
                  <a:srgbClr val="7F7F7F"/>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技贸措施表现形式</a:t>
            </a:r>
            <a:endParaRPr lang="zh-CN" altLang="en-US" sz="2800">
              <a:solidFill>
                <a:srgbClr val="7F7F7F"/>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81" name=""/>
        <p:cNvGrpSpPr/>
        <p:nvPr/>
      </p:nvGrpSpPr>
      <p:grpSpPr>
        <a:xfrm>
          <a:off x="0" y="0"/>
          <a:ext cx="0" cy="0"/>
          <a:chOff x="0" y="0"/>
          <a:chExt cx="0" cy="0"/>
        </a:xfrm>
      </p:grpSpPr>
      <p:sp>
        <p:nvSpPr>
          <p:cNvPr id="1048717" name="文本框 1048702"/>
          <p:cNvSpPr txBox="1"/>
          <p:nvPr/>
        </p:nvSpPr>
        <p:spPr>
          <a:xfrm>
            <a:off x="4324350" y="1414462"/>
            <a:ext cx="7651750" cy="2491736"/>
          </a:xfrm>
          <a:prstGeom prst="rect">
            <a:avLst/>
          </a:prstGeom>
          <a:noFill/>
          <a:ln>
            <a:noFill/>
          </a:ln>
        </p:spPr>
        <p:txBody>
          <a:bodyPr vert="horz" lIns="91434" tIns="45718" rIns="91434" bIns="45718"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285750" lvl="0" indent="-285750" eaLnBrk="1" latinLnBrk="1" hangingPunct="1">
              <a:lnSpc>
                <a:spcPct val="150000"/>
              </a:lnSpc>
              <a:buClr>
                <a:srgbClr val="2F5597"/>
              </a:buClr>
              <a:buFont typeface="Wingdings" panose="05000000000000000000" pitchFamily="2" charset="2"/>
              <a:buChar char="n"/>
            </a:pPr>
            <a:r>
              <a:rPr lang="zh-CN" altLang="en-US" b="1">
                <a:solidFill>
                  <a:srgbClr val="262626"/>
                </a:solidFill>
                <a:latin typeface="Arial" panose="020B0604020202020204" pitchFamily="34" charset="0"/>
                <a:ea typeface="微软雅黑" panose="020B0503020204020204" pitchFamily="34" charset="-122"/>
              </a:rPr>
              <a:t>政府：制定者、管理者、监控者、推动者</a:t>
            </a:r>
            <a:endParaRPr lang="zh-CN" altLang="en-US" b="1">
              <a:solidFill>
                <a:srgbClr val="262626"/>
              </a:solidFill>
              <a:latin typeface="Arial" panose="020B0604020202020204" pitchFamily="34" charset="0"/>
              <a:ea typeface="微软雅黑" panose="020B0503020204020204" pitchFamily="34" charset="-122"/>
            </a:endParaRPr>
          </a:p>
          <a:p>
            <a:pPr marL="912495" lvl="1" indent="-169545" eaLnBrk="1" latinLnBrk="1" hangingPunct="1">
              <a:lnSpc>
                <a:spcPct val="150000"/>
              </a:lnSpc>
              <a:buClr>
                <a:srgbClr val="2F5597"/>
              </a:buClr>
              <a:buChar char="•"/>
            </a:pPr>
            <a:r>
              <a:rPr lang="zh-CN" altLang="en-US">
                <a:solidFill>
                  <a:srgbClr val="262626"/>
                </a:solidFill>
                <a:latin typeface="Arial" panose="020B0604020202020204" pitchFamily="34" charset="0"/>
                <a:ea typeface="微软雅黑" panose="020B0503020204020204" pitchFamily="34" charset="-122"/>
              </a:rPr>
              <a:t>制定强制性的技术法规、标准</a:t>
            </a:r>
            <a:endParaRPr lang="zh-CN" altLang="en-US">
              <a:solidFill>
                <a:srgbClr val="262626"/>
              </a:solidFill>
              <a:latin typeface="Arial" panose="020B0604020202020204" pitchFamily="34" charset="0"/>
              <a:ea typeface="微软雅黑" panose="020B0503020204020204" pitchFamily="34" charset="-122"/>
            </a:endParaRPr>
          </a:p>
          <a:p>
            <a:pPr marL="912495" lvl="1" indent="-169545" eaLnBrk="1" latinLnBrk="1" hangingPunct="1">
              <a:lnSpc>
                <a:spcPct val="150000"/>
              </a:lnSpc>
              <a:buClr>
                <a:srgbClr val="2F5597"/>
              </a:buClr>
              <a:buChar char="•"/>
            </a:pPr>
            <a:r>
              <a:rPr lang="zh-CN" altLang="en-US">
                <a:solidFill>
                  <a:srgbClr val="262626"/>
                </a:solidFill>
                <a:latin typeface="Arial" panose="020B0604020202020204" pitchFamily="34" charset="0"/>
                <a:ea typeface="微软雅黑" panose="020B0503020204020204" pitchFamily="34" charset="-122"/>
              </a:rPr>
              <a:t>通过强制力进行合格评定，市场准入管理</a:t>
            </a:r>
            <a:endParaRPr lang="zh-CN" altLang="en-US">
              <a:solidFill>
                <a:srgbClr val="262626"/>
              </a:solidFill>
              <a:latin typeface="Arial" panose="020B0604020202020204" pitchFamily="34" charset="0"/>
              <a:ea typeface="微软雅黑" panose="020B0503020204020204" pitchFamily="34" charset="-122"/>
            </a:endParaRPr>
          </a:p>
          <a:p>
            <a:pPr marL="912495" lvl="1" indent="-169545" eaLnBrk="1" latinLnBrk="1" hangingPunct="1">
              <a:lnSpc>
                <a:spcPct val="150000"/>
              </a:lnSpc>
              <a:buClr>
                <a:srgbClr val="2F5597"/>
              </a:buClr>
              <a:buChar char="•"/>
            </a:pPr>
            <a:endParaRPr lang="en-US" altLang="zh-CN" sz="1600">
              <a:solidFill>
                <a:srgbClr val="262626"/>
              </a:solidFill>
              <a:latin typeface="Arial" panose="020B0604020202020204" pitchFamily="34" charset="0"/>
              <a:ea typeface="微软雅黑" panose="020B0503020204020204" pitchFamily="34" charset="-122"/>
            </a:endParaRPr>
          </a:p>
          <a:p>
            <a:pPr marL="285750" lvl="0" indent="-285750" eaLnBrk="1" latinLnBrk="1" hangingPunct="1">
              <a:lnSpc>
                <a:spcPct val="150000"/>
              </a:lnSpc>
              <a:buClr>
                <a:srgbClr val="2F5597"/>
              </a:buClr>
              <a:buChar char="•"/>
            </a:pPr>
            <a:r>
              <a:rPr lang="zh-CN" altLang="en-US" b="1">
                <a:solidFill>
                  <a:srgbClr val="262626"/>
                </a:solidFill>
                <a:latin typeface="Arial" panose="020B0604020202020204" pitchFamily="34" charset="0"/>
                <a:ea typeface="微软雅黑" panose="020B0503020204020204" pitchFamily="34" charset="-122"/>
              </a:rPr>
              <a:t>企业：对外贸易的主体，产品的生产者，法规和标准的参与者、推动者</a:t>
            </a:r>
            <a:endParaRPr lang="zh-CN" altLang="en-US" b="1">
              <a:solidFill>
                <a:srgbClr val="262626"/>
              </a:solidFill>
              <a:latin typeface="Arial" panose="020B0604020202020204" pitchFamily="34" charset="0"/>
              <a:ea typeface="微软雅黑" panose="020B0503020204020204" pitchFamily="34" charset="-122"/>
            </a:endParaRPr>
          </a:p>
          <a:p>
            <a:pPr marL="912495" lvl="1" indent="-169545" eaLnBrk="1" latinLnBrk="1" hangingPunct="1">
              <a:lnSpc>
                <a:spcPct val="150000"/>
              </a:lnSpc>
              <a:buClr>
                <a:srgbClr val="2F5597"/>
              </a:buClr>
              <a:buChar char="•"/>
            </a:pPr>
            <a:r>
              <a:rPr lang="zh-CN" altLang="en-US">
                <a:solidFill>
                  <a:srgbClr val="262626"/>
                </a:solidFill>
                <a:latin typeface="Arial" panose="020B0604020202020204" pitchFamily="34" charset="0"/>
                <a:ea typeface="微软雅黑" panose="020B0503020204020204" pitchFamily="34" charset="-122"/>
              </a:rPr>
              <a:t>反过来影响政府决策</a:t>
            </a:r>
            <a:endParaRPr lang="zh-CN" altLang="en-US">
              <a:solidFill>
                <a:srgbClr val="262626"/>
              </a:solidFill>
              <a:latin typeface="Arial" panose="020B0604020202020204" pitchFamily="34" charset="0"/>
              <a:ea typeface="微软雅黑" panose="020B0503020204020204" pitchFamily="34" charset="-122"/>
            </a:endParaRPr>
          </a:p>
        </p:txBody>
      </p:sp>
      <p:pic>
        <p:nvPicPr>
          <p:cNvPr id="2097196" name="图片 2097186"/>
          <p:cNvPicPr/>
          <p:nvPr/>
        </p:nvPicPr>
        <p:blipFill>
          <a:blip r:embed="rId1"/>
          <a:srcRect/>
          <a:stretch>
            <a:fillRect/>
          </a:stretch>
        </p:blipFill>
        <p:spPr>
          <a:xfrm>
            <a:off x="3663950" y="4376737"/>
            <a:ext cx="6302375" cy="1543050"/>
          </a:xfrm>
          <a:prstGeom prst="rect">
            <a:avLst/>
          </a:prstGeom>
          <a:noFill/>
          <a:ln>
            <a:noFill/>
          </a:ln>
        </p:spPr>
      </p:pic>
      <p:pic>
        <p:nvPicPr>
          <p:cNvPr id="2097197" name="图片 2097187"/>
          <p:cNvPicPr/>
          <p:nvPr/>
        </p:nvPicPr>
        <p:blipFill>
          <a:blip r:embed="rId2"/>
          <a:srcRect/>
          <a:stretch>
            <a:fillRect/>
          </a:stretch>
        </p:blipFill>
        <p:spPr>
          <a:xfrm>
            <a:off x="657225" y="1236662"/>
            <a:ext cx="3097212" cy="2895600"/>
          </a:xfrm>
          <a:prstGeom prst="rect">
            <a:avLst/>
          </a:prstGeom>
          <a:noFill/>
          <a:ln>
            <a:noFill/>
          </a:ln>
        </p:spPr>
      </p:pic>
      <p:sp>
        <p:nvSpPr>
          <p:cNvPr id="1048718" name="文本框 1048703"/>
          <p:cNvSpPr txBox="1"/>
          <p:nvPr/>
        </p:nvSpPr>
        <p:spPr>
          <a:xfrm>
            <a:off x="298450" y="214312"/>
            <a:ext cx="3545818" cy="541008"/>
          </a:xfrm>
          <a:prstGeom prst="rect">
            <a:avLst/>
          </a:prstGeom>
          <a:noFill/>
          <a:ln>
            <a:noFill/>
          </a:ln>
        </p:spPr>
        <p:txBody>
          <a:bodyPr vert="horz" wrap="none" lIns="121909" tIns="60954" rIns="121909" bIns="60954"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457200" lvl="1" indent="-457200" algn="ctr">
              <a:lnSpc>
                <a:spcPct val="150000"/>
              </a:lnSpc>
              <a:buClr>
                <a:srgbClr val="C00000"/>
              </a:buClr>
              <a:buFont typeface="Wingdings" panose="05000000000000000000" pitchFamily="2" charset="2"/>
              <a:buChar char="n"/>
            </a:pPr>
            <a:r>
              <a:rPr lang="zh-CN" altLang="en-US" sz="2800">
                <a:solidFill>
                  <a:srgbClr val="7F7F7F"/>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技贸措施参与主体</a:t>
            </a:r>
            <a:endParaRPr lang="zh-CN" altLang="en-US" sz="2800">
              <a:solidFill>
                <a:srgbClr val="7F7F7F"/>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Tree>
  </p:cSld>
  <p:clrMapOvr>
    <a:masterClrMapping/>
  </p:clrMapOvr>
  <p:transition spd="slow">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84" name=""/>
        <p:cNvGrpSpPr/>
        <p:nvPr/>
      </p:nvGrpSpPr>
      <p:grpSpPr>
        <a:xfrm>
          <a:off x="0" y="0"/>
          <a:ext cx="0" cy="0"/>
          <a:chOff x="0" y="0"/>
          <a:chExt cx="0" cy="0"/>
        </a:xfrm>
      </p:grpSpPr>
      <p:graphicFrame>
        <p:nvGraphicFramePr>
          <p:cNvPr id="4194304" name="表格 4194303"/>
          <p:cNvGraphicFramePr/>
          <p:nvPr/>
        </p:nvGraphicFramePr>
        <p:xfrm>
          <a:off x="546100" y="1008062"/>
          <a:ext cx="11214098" cy="5853109"/>
        </p:xfrm>
        <a:graphic>
          <a:graphicData uri="http://schemas.openxmlformats.org/drawingml/2006/table">
            <a:tbl>
              <a:tblPr/>
              <a:tblGrid>
                <a:gridCol w="1163637"/>
                <a:gridCol w="3173412"/>
                <a:gridCol w="3490912"/>
                <a:gridCol w="3386137"/>
              </a:tblGrid>
              <a:tr h="434974">
                <a:tc>
                  <a:txBody>
                    <a:bodyPr/>
                    <a:p>
                      <a:pPr marL="169545" lvl="0" indent="-169545" algn="l" eaLnBrk="1" latinLnBrk="1" hangingPunct="1">
                        <a:lnSpc>
                          <a:spcPct val="150000"/>
                        </a:lnSpc>
                        <a:buClr>
                          <a:srgbClr val="B23B7E"/>
                        </a:buClr>
                        <a:buSzPct val="130000"/>
                        <a:buChar char="•"/>
                      </a:pPr>
                      <a:endParaRPr lang="zh-CN" altLang="en-US" sz="1500" b="1">
                        <a:solidFill>
                          <a:srgbClr val="262626"/>
                        </a:solidFill>
                        <a:latin typeface="Arial" panose="020B0604020202020204" pitchFamily="34" charset="0"/>
                        <a:ea typeface="微软雅黑" panose="020B0503020204020204" pitchFamily="34" charset="-122"/>
                      </a:endParaRPr>
                    </a:p>
                  </a:txBody>
                  <a:tcPr marL="91439" marR="91439" marT="45716" marB="45716">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38100" cap="flat" cmpd="sng">
                      <a:solidFill>
                        <a:schemeClr val="lt1">
                          <a:alpha val="100000"/>
                        </a:schemeClr>
                      </a:solidFill>
                      <a:prstDash val="solid"/>
                      <a:round/>
                    </a:lnB>
                    <a:solidFill>
                      <a:srgbClr val="C5E0B4"/>
                    </a:solidFill>
                  </a:tcPr>
                </a:tc>
                <a:tc>
                  <a:txBody>
                    <a:bodyPr/>
                    <a:p>
                      <a:pPr marL="169545" lvl="0" indent="-169545" algn="ctr" eaLnBrk="1" latinLnBrk="1" hangingPunct="1">
                        <a:lnSpc>
                          <a:spcPct val="150000"/>
                        </a:lnSpc>
                        <a:buClr>
                          <a:srgbClr val="B23B7E"/>
                        </a:buClr>
                        <a:buSzPct val="130000"/>
                        <a:buChar char="•"/>
                      </a:pPr>
                      <a:r>
                        <a:rPr lang="zh-CN" altLang="en-US" sz="1500" b="1">
                          <a:solidFill>
                            <a:srgbClr val="262626"/>
                          </a:solidFill>
                          <a:latin typeface="Arial" panose="020B0604020202020204" pitchFamily="34" charset="0"/>
                          <a:ea typeface="微软雅黑" panose="020B0503020204020204" pitchFamily="34" charset="-122"/>
                        </a:rPr>
                        <a:t>技术法规</a:t>
                      </a:r>
                      <a:endParaRPr lang="zh-CN" altLang="en-US" sz="1500" b="1">
                        <a:solidFill>
                          <a:srgbClr val="262626"/>
                        </a:solidFill>
                        <a:latin typeface="Arial" panose="020B0604020202020204" pitchFamily="34" charset="0"/>
                        <a:ea typeface="微软雅黑" panose="020B0503020204020204" pitchFamily="34" charset="-122"/>
                      </a:endParaRPr>
                    </a:p>
                  </a:txBody>
                  <a:tcPr marL="91439" marR="91439" marT="45716" marB="45716">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38100" cap="flat" cmpd="sng">
                      <a:solidFill>
                        <a:schemeClr val="lt1">
                          <a:alpha val="100000"/>
                        </a:schemeClr>
                      </a:solidFill>
                      <a:prstDash val="solid"/>
                      <a:round/>
                    </a:lnB>
                    <a:solidFill>
                      <a:srgbClr val="C5E0B4"/>
                    </a:solidFill>
                  </a:tcPr>
                </a:tc>
                <a:tc>
                  <a:txBody>
                    <a:bodyPr/>
                    <a:p>
                      <a:pPr marL="169545" lvl="0" indent="-169545" algn="ctr" eaLnBrk="1" latinLnBrk="1" hangingPunct="1">
                        <a:lnSpc>
                          <a:spcPct val="150000"/>
                        </a:lnSpc>
                        <a:buClr>
                          <a:srgbClr val="B23B7E"/>
                        </a:buClr>
                        <a:buSzPct val="130000"/>
                        <a:buChar char="•"/>
                      </a:pPr>
                      <a:r>
                        <a:rPr lang="zh-CN" altLang="en-US" sz="1500" b="1">
                          <a:solidFill>
                            <a:srgbClr val="262626"/>
                          </a:solidFill>
                          <a:latin typeface="Arial" panose="020B0604020202020204" pitchFamily="34" charset="0"/>
                          <a:ea typeface="微软雅黑" panose="020B0503020204020204" pitchFamily="34" charset="-122"/>
                        </a:rPr>
                        <a:t>标准</a:t>
                      </a:r>
                      <a:endParaRPr lang="zh-CN" altLang="en-US" sz="1500" b="1">
                        <a:solidFill>
                          <a:srgbClr val="262626"/>
                        </a:solidFill>
                        <a:latin typeface="Arial" panose="020B0604020202020204" pitchFamily="34" charset="0"/>
                        <a:ea typeface="微软雅黑" panose="020B0503020204020204" pitchFamily="34" charset="-122"/>
                      </a:endParaRPr>
                    </a:p>
                  </a:txBody>
                  <a:tcPr marL="91439" marR="91439" marT="45716" marB="45716">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38100" cap="flat" cmpd="sng">
                      <a:solidFill>
                        <a:schemeClr val="lt1">
                          <a:alpha val="100000"/>
                        </a:schemeClr>
                      </a:solidFill>
                      <a:prstDash val="solid"/>
                      <a:round/>
                    </a:lnB>
                    <a:solidFill>
                      <a:srgbClr val="C5E0B4"/>
                    </a:solidFill>
                  </a:tcPr>
                </a:tc>
                <a:tc>
                  <a:txBody>
                    <a:bodyPr/>
                    <a:p>
                      <a:pPr marL="169545" lvl="0" indent="-169545" algn="ctr" eaLnBrk="1" latinLnBrk="1" hangingPunct="1">
                        <a:lnSpc>
                          <a:spcPct val="150000"/>
                        </a:lnSpc>
                        <a:buClr>
                          <a:srgbClr val="B23B7E"/>
                        </a:buClr>
                        <a:buSzPct val="130000"/>
                        <a:buChar char="•"/>
                      </a:pPr>
                      <a:r>
                        <a:rPr lang="zh-CN" altLang="en-US" sz="1500" b="1">
                          <a:solidFill>
                            <a:srgbClr val="262626"/>
                          </a:solidFill>
                          <a:latin typeface="Arial" panose="020B0604020202020204" pitchFamily="34" charset="0"/>
                          <a:ea typeface="微软雅黑" panose="020B0503020204020204" pitchFamily="34" charset="-122"/>
                        </a:rPr>
                        <a:t>合格评定</a:t>
                      </a:r>
                      <a:endParaRPr lang="zh-CN" altLang="en-US" sz="1500" b="1">
                        <a:solidFill>
                          <a:srgbClr val="262626"/>
                        </a:solidFill>
                        <a:latin typeface="Arial" panose="020B0604020202020204" pitchFamily="34" charset="0"/>
                        <a:ea typeface="微软雅黑" panose="020B0503020204020204" pitchFamily="34" charset="-122"/>
                      </a:endParaRPr>
                    </a:p>
                  </a:txBody>
                  <a:tcPr marL="91439" marR="91439" marT="45716" marB="45716">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38100" cap="flat" cmpd="sng">
                      <a:solidFill>
                        <a:schemeClr val="lt1">
                          <a:alpha val="100000"/>
                        </a:schemeClr>
                      </a:solidFill>
                      <a:prstDash val="solid"/>
                      <a:round/>
                    </a:lnB>
                    <a:solidFill>
                      <a:srgbClr val="C5E0B4"/>
                    </a:solidFill>
                  </a:tcPr>
                </a:tc>
              </a:tr>
              <a:tr h="2147887">
                <a:tc>
                  <a:txBody>
                    <a:bodyPr/>
                    <a:p>
                      <a:pPr marL="169545" lvl="0" indent="-169545" algn="l" eaLnBrk="1" latinLnBrk="1" hangingPunct="1">
                        <a:lnSpc>
                          <a:spcPct val="150000"/>
                        </a:lnSpc>
                        <a:buClr>
                          <a:srgbClr val="B23B7E"/>
                        </a:buClr>
                        <a:buSzPct val="130000"/>
                        <a:buChar char="•"/>
                      </a:pPr>
                      <a:r>
                        <a:rPr lang="zh-CN" altLang="en-US" sz="1800" b="1">
                          <a:solidFill>
                            <a:srgbClr val="C00000"/>
                          </a:solidFill>
                          <a:latin typeface="Arial" panose="020B0604020202020204" pitchFamily="34" charset="0"/>
                          <a:ea typeface="微软雅黑" panose="020B0503020204020204" pitchFamily="34" charset="-122"/>
                        </a:rPr>
                        <a:t>美国</a:t>
                      </a:r>
                      <a:endParaRPr lang="zh-CN" altLang="en-US" sz="1800" b="1">
                        <a:solidFill>
                          <a:srgbClr val="C00000"/>
                        </a:solidFill>
                        <a:latin typeface="Arial" panose="020B0604020202020204" pitchFamily="34" charset="0"/>
                        <a:ea typeface="微软雅黑" panose="020B0503020204020204" pitchFamily="34" charset="-122"/>
                      </a:endParaRPr>
                    </a:p>
                  </a:txBody>
                  <a:tcPr marL="91439" marR="91439" marT="45716" marB="45716">
                    <a:lnL w="12700" cap="flat" cmpd="sng">
                      <a:solidFill>
                        <a:schemeClr val="lt1">
                          <a:alpha val="100000"/>
                        </a:schemeClr>
                      </a:solidFill>
                      <a:prstDash val="solid"/>
                      <a:round/>
                    </a:lnL>
                    <a:lnR w="12700" cap="flat" cmpd="sng">
                      <a:solidFill>
                        <a:schemeClr val="lt1">
                          <a:alpha val="100000"/>
                        </a:schemeClr>
                      </a:solidFill>
                      <a:prstDash val="solid"/>
                      <a:round/>
                    </a:lnR>
                    <a:lnT w="38100" cap="flat" cmpd="sng">
                      <a:solidFill>
                        <a:schemeClr val="lt1">
                          <a:alpha val="100000"/>
                        </a:schemeClr>
                      </a:solidFill>
                      <a:prstDash val="solid"/>
                      <a:round/>
                    </a:lnT>
                    <a:lnB w="12700" cap="flat" cmpd="sng">
                      <a:solidFill>
                        <a:schemeClr val="lt1">
                          <a:alpha val="100000"/>
                        </a:schemeClr>
                      </a:solidFill>
                      <a:prstDash val="solid"/>
                      <a:round/>
                    </a:lnB>
                    <a:solidFill>
                      <a:srgbClr val="C5E0B4"/>
                    </a:solidFill>
                  </a:tcPr>
                </a:tc>
                <a:tc>
                  <a:txBody>
                    <a:bodyPr/>
                    <a:p>
                      <a:pPr marL="169545" lvl="0" indent="-169545" algn="l" eaLnBrk="1" latinLnBrk="1" hangingPunct="1">
                        <a:lnSpc>
                          <a:spcPct val="150000"/>
                        </a:lnSpc>
                        <a:buClr>
                          <a:srgbClr val="B23B7E"/>
                        </a:buClr>
                        <a:buSzPct val="130000"/>
                        <a:buChar char="•"/>
                      </a:pPr>
                      <a:r>
                        <a:rPr lang="zh-CN" altLang="en-US" sz="1500" b="0">
                          <a:solidFill>
                            <a:srgbClr val="262626"/>
                          </a:solidFill>
                          <a:latin typeface="Arial" panose="020B0604020202020204" pitchFamily="34" charset="0"/>
                          <a:ea typeface="微软雅黑" panose="020B0503020204020204" pitchFamily="34" charset="-122"/>
                        </a:rPr>
                        <a:t>联邦法律法规体系（法案、法规、条例、规范、要求。。）</a:t>
                      </a:r>
                      <a:endParaRPr lang="zh-CN" altLang="en-US" sz="1500" b="0">
                        <a:solidFill>
                          <a:srgbClr val="262626"/>
                        </a:solidFill>
                        <a:latin typeface="Arial" panose="020B0604020202020204" pitchFamily="34" charset="0"/>
                        <a:ea typeface="微软雅黑" panose="020B0503020204020204" pitchFamily="34" charset="-122"/>
                      </a:endParaRPr>
                    </a:p>
                    <a:p>
                      <a:pPr marL="169545" lvl="0" indent="-169545" algn="l" eaLnBrk="1" latinLnBrk="1" hangingPunct="1">
                        <a:lnSpc>
                          <a:spcPct val="150000"/>
                        </a:lnSpc>
                        <a:buClr>
                          <a:srgbClr val="B23B7E"/>
                        </a:buClr>
                        <a:buSzPct val="130000"/>
                        <a:buChar char="•"/>
                      </a:pPr>
                      <a:r>
                        <a:rPr lang="zh-CN" altLang="en-US" sz="1500" b="0">
                          <a:solidFill>
                            <a:srgbClr val="262626"/>
                          </a:solidFill>
                          <a:latin typeface="Arial" panose="020B0604020202020204" pitchFamily="34" charset="0"/>
                          <a:ea typeface="微软雅黑" panose="020B0503020204020204" pitchFamily="34" charset="-122"/>
                        </a:rPr>
                        <a:t>国会、政府各部门</a:t>
                      </a:r>
                      <a:endParaRPr lang="zh-CN" altLang="en-US" sz="1500" b="0">
                        <a:solidFill>
                          <a:srgbClr val="262626"/>
                        </a:solidFill>
                        <a:latin typeface="Arial" panose="020B0604020202020204" pitchFamily="34" charset="0"/>
                        <a:ea typeface="微软雅黑" panose="020B0503020204020204" pitchFamily="34" charset="-122"/>
                      </a:endParaRPr>
                    </a:p>
                    <a:p>
                      <a:pPr marL="169545" lvl="0" indent="-169545" algn="l" eaLnBrk="1" latinLnBrk="1" hangingPunct="1">
                        <a:lnSpc>
                          <a:spcPct val="150000"/>
                        </a:lnSpc>
                        <a:buClr>
                          <a:srgbClr val="B23B7E"/>
                        </a:buClr>
                        <a:buSzPct val="130000"/>
                        <a:buChar char="•"/>
                      </a:pPr>
                      <a:r>
                        <a:rPr lang="en-US" altLang="zh-CN" sz="1500" b="1">
                          <a:solidFill>
                            <a:srgbClr val="FF0000"/>
                          </a:solidFill>
                          <a:latin typeface="Arial" panose="020B0604020202020204" pitchFamily="34" charset="0"/>
                          <a:ea typeface="微软雅黑" panose="020B0503020204020204" pitchFamily="34" charset="-122"/>
                        </a:rPr>
                        <a:t>USTR </a:t>
                      </a:r>
                      <a:r>
                        <a:rPr lang="zh-CN" altLang="en-US" sz="1500" b="0">
                          <a:solidFill>
                            <a:srgbClr val="FF0000"/>
                          </a:solidFill>
                          <a:latin typeface="Arial" panose="020B0604020202020204" pitchFamily="34" charset="0"/>
                          <a:ea typeface="微软雅黑" panose="020B0503020204020204" pitchFamily="34" charset="-122"/>
                        </a:rPr>
                        <a:t>美国贸易代表办公室综合协调（白宫）</a:t>
                      </a:r>
                      <a:endParaRPr lang="zh-CN" altLang="en-US" sz="1500" b="0">
                        <a:solidFill>
                          <a:srgbClr val="FF0000"/>
                        </a:solidFill>
                        <a:latin typeface="Arial" panose="020B0604020202020204" pitchFamily="34" charset="0"/>
                        <a:ea typeface="微软雅黑" panose="020B0503020204020204" pitchFamily="34" charset="-122"/>
                      </a:endParaRPr>
                    </a:p>
                    <a:p>
                      <a:pPr marL="169545" lvl="0" indent="-169545" algn="l" eaLnBrk="1" latinLnBrk="1" hangingPunct="1">
                        <a:lnSpc>
                          <a:spcPct val="150000"/>
                        </a:lnSpc>
                        <a:buClr>
                          <a:srgbClr val="B23B7E"/>
                        </a:buClr>
                        <a:buSzPct val="130000"/>
                        <a:buChar char="•"/>
                      </a:pPr>
                      <a:r>
                        <a:rPr lang="zh-CN" altLang="en-US" sz="1500" b="1">
                          <a:solidFill>
                            <a:srgbClr val="C00000"/>
                          </a:solidFill>
                          <a:latin typeface="Arial" panose="020B0604020202020204" pitchFamily="34" charset="0"/>
                          <a:ea typeface="微软雅黑" panose="020B0503020204020204" pitchFamily="34" charset="-122"/>
                        </a:rPr>
                        <a:t>能效法规、能源之星</a:t>
                      </a:r>
                      <a:endParaRPr lang="zh-CN" altLang="en-US" sz="1500" b="1">
                        <a:solidFill>
                          <a:srgbClr val="C00000"/>
                        </a:solidFill>
                        <a:latin typeface="Arial" panose="020B0604020202020204" pitchFamily="34" charset="0"/>
                        <a:ea typeface="微软雅黑" panose="020B0503020204020204" pitchFamily="34" charset="-122"/>
                      </a:endParaRPr>
                    </a:p>
                  </a:txBody>
                  <a:tcPr marL="91439" marR="91439" marT="45716" marB="45716">
                    <a:lnL w="12700" cap="flat" cmpd="sng">
                      <a:solidFill>
                        <a:schemeClr val="lt1">
                          <a:alpha val="100000"/>
                        </a:schemeClr>
                      </a:solidFill>
                      <a:prstDash val="solid"/>
                      <a:round/>
                    </a:lnL>
                    <a:lnR w="12700" cap="flat" cmpd="sng">
                      <a:solidFill>
                        <a:schemeClr val="lt1">
                          <a:alpha val="100000"/>
                        </a:schemeClr>
                      </a:solidFill>
                      <a:prstDash val="solid"/>
                      <a:round/>
                    </a:lnR>
                    <a:lnT w="38100" cap="flat" cmpd="sng">
                      <a:solidFill>
                        <a:schemeClr val="lt1">
                          <a:alpha val="100000"/>
                        </a:schemeClr>
                      </a:solidFill>
                      <a:prstDash val="solid"/>
                      <a:round/>
                    </a:lnT>
                    <a:lnB w="12700" cap="flat" cmpd="sng">
                      <a:solidFill>
                        <a:schemeClr val="lt1">
                          <a:alpha val="100000"/>
                        </a:schemeClr>
                      </a:solidFill>
                      <a:prstDash val="solid"/>
                      <a:round/>
                    </a:lnB>
                    <a:solidFill>
                      <a:srgbClr val="C5E0B4"/>
                    </a:solidFill>
                  </a:tcPr>
                </a:tc>
                <a:tc>
                  <a:txBody>
                    <a:bodyPr/>
                    <a:p>
                      <a:pPr marL="169545" lvl="0" indent="-169545" algn="l" eaLnBrk="1" latinLnBrk="1" hangingPunct="1">
                        <a:lnSpc>
                          <a:spcPct val="150000"/>
                        </a:lnSpc>
                        <a:buClr>
                          <a:srgbClr val="B23B7E"/>
                        </a:buClr>
                        <a:buSzPct val="130000"/>
                        <a:buChar char="•"/>
                      </a:pPr>
                      <a:r>
                        <a:rPr lang="zh-CN" altLang="en-US" sz="1500" b="0">
                          <a:solidFill>
                            <a:srgbClr val="262626"/>
                          </a:solidFill>
                          <a:latin typeface="Arial" panose="020B0604020202020204" pitchFamily="34" charset="0"/>
                          <a:ea typeface="微软雅黑" panose="020B0503020204020204" pitchFamily="34" charset="-122"/>
                        </a:rPr>
                        <a:t>自愿标准体系</a:t>
                      </a:r>
                      <a:endParaRPr lang="zh-CN" altLang="en-US" sz="1500" b="0">
                        <a:solidFill>
                          <a:srgbClr val="262626"/>
                        </a:solidFill>
                        <a:latin typeface="Arial" panose="020B0604020202020204" pitchFamily="34" charset="0"/>
                        <a:ea typeface="微软雅黑" panose="020B0503020204020204" pitchFamily="34" charset="-122"/>
                      </a:endParaRPr>
                    </a:p>
                    <a:p>
                      <a:pPr marL="169545" lvl="0" indent="-169545" algn="l" eaLnBrk="1" latinLnBrk="1" hangingPunct="1">
                        <a:lnSpc>
                          <a:spcPct val="150000"/>
                        </a:lnSpc>
                        <a:buClr>
                          <a:srgbClr val="B23B7E"/>
                        </a:buClr>
                        <a:buSzPct val="130000"/>
                        <a:buChar char="•"/>
                      </a:pPr>
                      <a:r>
                        <a:rPr lang="en-US" altLang="zh-CN" sz="1500" b="0">
                          <a:solidFill>
                            <a:srgbClr val="262626"/>
                          </a:solidFill>
                          <a:latin typeface="Arial" panose="020B0604020202020204" pitchFamily="34" charset="0"/>
                          <a:ea typeface="微软雅黑" panose="020B0503020204020204" pitchFamily="34" charset="-122"/>
                        </a:rPr>
                        <a:t>ANSI(</a:t>
                      </a:r>
                      <a:r>
                        <a:rPr lang="zh-CN" altLang="en-US" sz="1500" b="0">
                          <a:solidFill>
                            <a:srgbClr val="262626"/>
                          </a:solidFill>
                          <a:latin typeface="Arial" panose="020B0604020202020204" pitchFamily="34" charset="0"/>
                          <a:ea typeface="微软雅黑" panose="020B0503020204020204" pitchFamily="34" charset="-122"/>
                        </a:rPr>
                        <a:t>美国国家标准学会）、任何团体、个人</a:t>
                      </a:r>
                      <a:endParaRPr lang="zh-CN" altLang="en-US" sz="1500" b="0">
                        <a:solidFill>
                          <a:srgbClr val="262626"/>
                        </a:solidFill>
                        <a:latin typeface="Arial" panose="020B0604020202020204" pitchFamily="34" charset="0"/>
                        <a:ea typeface="微软雅黑" panose="020B0503020204020204" pitchFamily="34" charset="-122"/>
                      </a:endParaRPr>
                    </a:p>
                    <a:p>
                      <a:pPr marL="169545" lvl="0" indent="-169545" algn="l" eaLnBrk="1" latinLnBrk="1" hangingPunct="1">
                        <a:lnSpc>
                          <a:spcPct val="150000"/>
                        </a:lnSpc>
                        <a:buClr>
                          <a:srgbClr val="B23B7E"/>
                        </a:buClr>
                        <a:buSzPct val="130000"/>
                        <a:buChar char="•"/>
                      </a:pPr>
                      <a:r>
                        <a:rPr lang="zh-CN" altLang="en-US" sz="1500" b="0">
                          <a:solidFill>
                            <a:srgbClr val="262626"/>
                          </a:solidFill>
                          <a:latin typeface="Arial" panose="020B0604020202020204" pitchFamily="34" charset="0"/>
                          <a:ea typeface="微软雅黑" panose="020B0503020204020204" pitchFamily="34" charset="-122"/>
                        </a:rPr>
                        <a:t>自愿性、分散性、政府作用较小</a:t>
                      </a:r>
                      <a:endParaRPr lang="zh-CN" altLang="en-US" sz="1500" b="0">
                        <a:solidFill>
                          <a:srgbClr val="262626"/>
                        </a:solidFill>
                        <a:latin typeface="Arial" panose="020B0604020202020204" pitchFamily="34" charset="0"/>
                        <a:ea typeface="微软雅黑" panose="020B0503020204020204" pitchFamily="34" charset="-122"/>
                      </a:endParaRPr>
                    </a:p>
                    <a:p>
                      <a:pPr marL="169545" lvl="0" indent="-169545" algn="l" eaLnBrk="1" latinLnBrk="1" hangingPunct="1">
                        <a:lnSpc>
                          <a:spcPct val="150000"/>
                        </a:lnSpc>
                        <a:buClr>
                          <a:srgbClr val="B23B7E"/>
                        </a:buClr>
                        <a:buSzPct val="130000"/>
                        <a:buChar char="•"/>
                      </a:pPr>
                      <a:r>
                        <a:rPr lang="zh-CN" altLang="en-US" sz="1500" b="0">
                          <a:solidFill>
                            <a:srgbClr val="FF0000"/>
                          </a:solidFill>
                          <a:latin typeface="Arial" panose="020B0604020202020204" pitchFamily="34" charset="0"/>
                          <a:ea typeface="微软雅黑" panose="020B0503020204020204" pitchFamily="34" charset="-122"/>
                        </a:rPr>
                        <a:t>加大引领国际标准力度</a:t>
                      </a:r>
                      <a:endParaRPr lang="zh-CN" altLang="en-US" sz="1500" b="0">
                        <a:solidFill>
                          <a:srgbClr val="FF0000"/>
                        </a:solidFill>
                        <a:latin typeface="Arial" panose="020B0604020202020204" pitchFamily="34" charset="0"/>
                        <a:ea typeface="微软雅黑" panose="020B0503020204020204" pitchFamily="34" charset="-122"/>
                      </a:endParaRPr>
                    </a:p>
                  </a:txBody>
                  <a:tcPr marL="91439" marR="91439" marT="45716" marB="45716">
                    <a:lnL w="12700" cap="flat" cmpd="sng">
                      <a:solidFill>
                        <a:schemeClr val="lt1">
                          <a:alpha val="100000"/>
                        </a:schemeClr>
                      </a:solidFill>
                      <a:prstDash val="solid"/>
                      <a:round/>
                    </a:lnL>
                    <a:lnR w="12700" cap="flat" cmpd="sng">
                      <a:solidFill>
                        <a:schemeClr val="lt1">
                          <a:alpha val="100000"/>
                        </a:schemeClr>
                      </a:solidFill>
                      <a:prstDash val="solid"/>
                      <a:round/>
                    </a:lnR>
                    <a:lnT w="38100" cap="flat" cmpd="sng">
                      <a:solidFill>
                        <a:schemeClr val="lt1">
                          <a:alpha val="100000"/>
                        </a:schemeClr>
                      </a:solidFill>
                      <a:prstDash val="solid"/>
                      <a:round/>
                    </a:lnT>
                    <a:lnB w="12700" cap="flat" cmpd="sng">
                      <a:solidFill>
                        <a:schemeClr val="lt1">
                          <a:alpha val="100000"/>
                        </a:schemeClr>
                      </a:solidFill>
                      <a:prstDash val="solid"/>
                      <a:round/>
                    </a:lnB>
                    <a:solidFill>
                      <a:srgbClr val="C5E0B4"/>
                    </a:solidFill>
                  </a:tcPr>
                </a:tc>
                <a:tc>
                  <a:txBody>
                    <a:bodyPr/>
                    <a:p>
                      <a:pPr marL="169545" lvl="0" indent="-169545" algn="l" eaLnBrk="1" latinLnBrk="1" hangingPunct="1">
                        <a:lnSpc>
                          <a:spcPct val="150000"/>
                        </a:lnSpc>
                        <a:buClr>
                          <a:srgbClr val="B23B7E"/>
                        </a:buClr>
                        <a:buSzPct val="130000"/>
                        <a:buChar char="•"/>
                      </a:pPr>
                      <a:r>
                        <a:rPr lang="zh-CN" altLang="en-US" sz="1500" b="0">
                          <a:solidFill>
                            <a:srgbClr val="262626"/>
                          </a:solidFill>
                          <a:latin typeface="Arial" panose="020B0604020202020204" pitchFamily="34" charset="0"/>
                          <a:ea typeface="微软雅黑" panose="020B0503020204020204" pitchFamily="34" charset="-122"/>
                        </a:rPr>
                        <a:t>普遍采用“第三方评定”</a:t>
                      </a:r>
                      <a:endParaRPr lang="zh-CN" altLang="en-US" sz="1500" b="0">
                        <a:solidFill>
                          <a:srgbClr val="262626"/>
                        </a:solidFill>
                        <a:latin typeface="Arial" panose="020B0604020202020204" pitchFamily="34" charset="0"/>
                        <a:ea typeface="微软雅黑" panose="020B0503020204020204" pitchFamily="34" charset="-122"/>
                      </a:endParaRPr>
                    </a:p>
                    <a:p>
                      <a:pPr marL="169545" lvl="0" indent="-169545" algn="l" eaLnBrk="1" latinLnBrk="1" hangingPunct="1">
                        <a:lnSpc>
                          <a:spcPct val="150000"/>
                        </a:lnSpc>
                        <a:buClr>
                          <a:srgbClr val="B23B7E"/>
                        </a:buClr>
                        <a:buSzPct val="130000"/>
                        <a:buChar char="•"/>
                      </a:pPr>
                      <a:r>
                        <a:rPr lang="zh-CN" altLang="en-US" sz="1500" b="0">
                          <a:solidFill>
                            <a:srgbClr val="262626"/>
                          </a:solidFill>
                          <a:latin typeface="Arial" panose="020B0604020202020204" pitchFamily="34" charset="0"/>
                          <a:ea typeface="微软雅黑" panose="020B0503020204020204" pitchFamily="34" charset="-122"/>
                        </a:rPr>
                        <a:t>质量体系认证、第三方检测。。。</a:t>
                      </a:r>
                      <a:endParaRPr lang="zh-CN" altLang="en-US" sz="1500" b="0">
                        <a:solidFill>
                          <a:srgbClr val="262626"/>
                        </a:solidFill>
                        <a:latin typeface="Arial" panose="020B0604020202020204" pitchFamily="34" charset="0"/>
                        <a:ea typeface="微软雅黑" panose="020B0503020204020204" pitchFamily="34" charset="-122"/>
                      </a:endParaRPr>
                    </a:p>
                    <a:p>
                      <a:pPr marL="169545" lvl="0" indent="-169545" algn="l" eaLnBrk="1" latinLnBrk="1" hangingPunct="1">
                        <a:lnSpc>
                          <a:spcPct val="150000"/>
                        </a:lnSpc>
                        <a:buClr>
                          <a:srgbClr val="B23B7E"/>
                        </a:buClr>
                        <a:buSzPct val="130000"/>
                        <a:buChar char="•"/>
                      </a:pPr>
                      <a:r>
                        <a:rPr lang="zh-CN" altLang="en-US" sz="1500" b="0">
                          <a:solidFill>
                            <a:srgbClr val="262626"/>
                          </a:solidFill>
                          <a:latin typeface="Arial" panose="020B0604020202020204" pitchFamily="34" charset="0"/>
                          <a:ea typeface="微软雅黑" panose="020B0503020204020204" pitchFamily="34" charset="-122"/>
                        </a:rPr>
                        <a:t>进口商品：安全、卫生检疫、包装、标签等</a:t>
                      </a:r>
                      <a:endParaRPr lang="zh-CN" altLang="en-US" sz="1500" b="0">
                        <a:solidFill>
                          <a:srgbClr val="262626"/>
                        </a:solidFill>
                        <a:latin typeface="Arial" panose="020B0604020202020204" pitchFamily="34" charset="0"/>
                        <a:ea typeface="微软雅黑" panose="020B0503020204020204" pitchFamily="34" charset="-122"/>
                      </a:endParaRPr>
                    </a:p>
                  </a:txBody>
                  <a:tcPr marL="91439" marR="91439" marT="45716" marB="45716">
                    <a:lnL w="12700" cap="flat" cmpd="sng">
                      <a:solidFill>
                        <a:schemeClr val="lt1">
                          <a:alpha val="100000"/>
                        </a:schemeClr>
                      </a:solidFill>
                      <a:prstDash val="solid"/>
                      <a:round/>
                    </a:lnL>
                    <a:lnR w="12700" cap="flat" cmpd="sng">
                      <a:solidFill>
                        <a:schemeClr val="lt1">
                          <a:alpha val="100000"/>
                        </a:schemeClr>
                      </a:solidFill>
                      <a:prstDash val="solid"/>
                      <a:round/>
                    </a:lnR>
                    <a:lnT w="38100" cap="flat" cmpd="sng">
                      <a:solidFill>
                        <a:schemeClr val="lt1">
                          <a:alpha val="100000"/>
                        </a:schemeClr>
                      </a:solidFill>
                      <a:prstDash val="solid"/>
                      <a:round/>
                    </a:lnT>
                    <a:lnB w="12700" cap="flat" cmpd="sng">
                      <a:solidFill>
                        <a:schemeClr val="lt1">
                          <a:alpha val="100000"/>
                        </a:schemeClr>
                      </a:solidFill>
                      <a:prstDash val="solid"/>
                      <a:round/>
                    </a:lnB>
                    <a:solidFill>
                      <a:srgbClr val="C5E0B4"/>
                    </a:solidFill>
                  </a:tcPr>
                </a:tc>
              </a:tr>
              <a:tr h="1806574">
                <a:tc>
                  <a:txBody>
                    <a:bodyPr/>
                    <a:p>
                      <a:pPr marL="169545" lvl="0" indent="-169545" algn="l" eaLnBrk="1" latinLnBrk="1" hangingPunct="1">
                        <a:lnSpc>
                          <a:spcPct val="150000"/>
                        </a:lnSpc>
                        <a:buClr>
                          <a:srgbClr val="B23B7E"/>
                        </a:buClr>
                        <a:buSzPct val="130000"/>
                        <a:buChar char="•"/>
                      </a:pPr>
                      <a:r>
                        <a:rPr lang="zh-CN" altLang="en-US" sz="1800" b="1">
                          <a:solidFill>
                            <a:srgbClr val="C00000"/>
                          </a:solidFill>
                          <a:latin typeface="Arial" panose="020B0604020202020204" pitchFamily="34" charset="0"/>
                          <a:ea typeface="微软雅黑" panose="020B0503020204020204" pitchFamily="34" charset="-122"/>
                        </a:rPr>
                        <a:t>欧盟</a:t>
                      </a:r>
                      <a:endParaRPr lang="zh-CN" altLang="en-US" sz="1800" b="1">
                        <a:solidFill>
                          <a:srgbClr val="C00000"/>
                        </a:solidFill>
                        <a:latin typeface="Arial" panose="020B0604020202020204" pitchFamily="34" charset="0"/>
                        <a:ea typeface="微软雅黑" panose="020B0503020204020204" pitchFamily="34" charset="-122"/>
                      </a:endParaRPr>
                    </a:p>
                  </a:txBody>
                  <a:tcPr marL="91439" marR="91439" marT="45716" marB="45716">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C5E0B4"/>
                    </a:solidFill>
                  </a:tcPr>
                </a:tc>
                <a:tc>
                  <a:txBody>
                    <a:bodyPr/>
                    <a:p>
                      <a:pPr marL="169545" lvl="0" indent="-169545" algn="l" eaLnBrk="1" latinLnBrk="1" hangingPunct="1">
                        <a:lnSpc>
                          <a:spcPct val="150000"/>
                        </a:lnSpc>
                        <a:buClr>
                          <a:srgbClr val="B23B7E"/>
                        </a:buClr>
                        <a:buSzPct val="130000"/>
                        <a:buChar char="•"/>
                      </a:pPr>
                      <a:r>
                        <a:rPr lang="zh-CN" altLang="en-US" sz="1500" b="0">
                          <a:solidFill>
                            <a:srgbClr val="262626"/>
                          </a:solidFill>
                          <a:latin typeface="Arial" panose="020B0604020202020204" pitchFamily="34" charset="0"/>
                          <a:ea typeface="微软雅黑" panose="020B0503020204020204" pitchFamily="34" charset="-122"/>
                        </a:rPr>
                        <a:t>欧盟三级立法体系（法律、条例、指令、决定。。）</a:t>
                      </a:r>
                      <a:endParaRPr lang="zh-CN" altLang="en-US" sz="1500" b="0">
                        <a:solidFill>
                          <a:srgbClr val="262626"/>
                        </a:solidFill>
                        <a:latin typeface="Arial" panose="020B0604020202020204" pitchFamily="34" charset="0"/>
                        <a:ea typeface="微软雅黑" panose="020B0503020204020204" pitchFamily="34" charset="-122"/>
                      </a:endParaRPr>
                    </a:p>
                    <a:p>
                      <a:pPr marL="169545" lvl="0" indent="-169545" algn="l" eaLnBrk="1" latinLnBrk="1" hangingPunct="1">
                        <a:lnSpc>
                          <a:spcPct val="150000"/>
                        </a:lnSpc>
                        <a:buClr>
                          <a:srgbClr val="B23B7E"/>
                        </a:buClr>
                        <a:buSzPct val="130000"/>
                        <a:buChar char="•"/>
                      </a:pPr>
                      <a:r>
                        <a:rPr lang="zh-CN" altLang="en-US" sz="1500" b="0">
                          <a:solidFill>
                            <a:srgbClr val="262626"/>
                          </a:solidFill>
                          <a:latin typeface="Arial" panose="020B0604020202020204" pitchFamily="34" charset="0"/>
                          <a:ea typeface="微软雅黑" panose="020B0503020204020204" pitchFamily="34" charset="-122"/>
                        </a:rPr>
                        <a:t>欧盟委员会、部长理事会、欧洲议会</a:t>
                      </a:r>
                      <a:endParaRPr lang="zh-CN" altLang="en-US" sz="1500" b="0">
                        <a:solidFill>
                          <a:srgbClr val="262626"/>
                        </a:solidFill>
                        <a:latin typeface="Arial" panose="020B0604020202020204" pitchFamily="34" charset="0"/>
                        <a:ea typeface="微软雅黑" panose="020B0503020204020204" pitchFamily="34" charset="-122"/>
                      </a:endParaRPr>
                    </a:p>
                    <a:p>
                      <a:pPr marL="169545" lvl="0" indent="-169545" algn="l" eaLnBrk="1" latinLnBrk="1" hangingPunct="1">
                        <a:lnSpc>
                          <a:spcPct val="150000"/>
                        </a:lnSpc>
                        <a:buClr>
                          <a:srgbClr val="B23B7E"/>
                        </a:buClr>
                        <a:buSzPct val="130000"/>
                        <a:buChar char="•"/>
                      </a:pPr>
                      <a:r>
                        <a:rPr lang="zh-CN" altLang="en-US" sz="1500" b="0">
                          <a:solidFill>
                            <a:srgbClr val="FF0000"/>
                          </a:solidFill>
                          <a:latin typeface="Arial" panose="020B0604020202020204" pitchFamily="34" charset="0"/>
                          <a:ea typeface="微软雅黑" panose="020B0503020204020204" pitchFamily="34" charset="-122"/>
                        </a:rPr>
                        <a:t>REACH法规</a:t>
                      </a:r>
                      <a:endParaRPr lang="zh-CN" altLang="en-US" sz="1500" b="0">
                        <a:solidFill>
                          <a:srgbClr val="FF0000"/>
                        </a:solidFill>
                        <a:latin typeface="Arial" panose="020B0604020202020204" pitchFamily="34" charset="0"/>
                        <a:ea typeface="微软雅黑" panose="020B0503020204020204" pitchFamily="34" charset="-122"/>
                      </a:endParaRPr>
                    </a:p>
                  </a:txBody>
                  <a:tcPr marL="91439" marR="91439" marT="45716" marB="45716">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C5E0B4"/>
                    </a:solidFill>
                  </a:tcPr>
                </a:tc>
                <a:tc>
                  <a:txBody>
                    <a:bodyPr/>
                    <a:p>
                      <a:pPr marL="169545" lvl="0" indent="-169545" algn="l" eaLnBrk="1" latinLnBrk="1" hangingPunct="1">
                        <a:lnSpc>
                          <a:spcPct val="150000"/>
                        </a:lnSpc>
                        <a:buClr>
                          <a:srgbClr val="B23B7E"/>
                        </a:buClr>
                        <a:buSzPct val="130000"/>
                        <a:buChar char="•"/>
                      </a:pPr>
                      <a:r>
                        <a:rPr lang="zh-CN" altLang="en-US" sz="1500" b="0">
                          <a:solidFill>
                            <a:srgbClr val="262626"/>
                          </a:solidFill>
                          <a:latin typeface="Arial" panose="020B0604020202020204" pitchFamily="34" charset="0"/>
                          <a:ea typeface="微软雅黑" panose="020B0503020204020204" pitchFamily="34" charset="-122"/>
                        </a:rPr>
                        <a:t>欧洲标准、国家标准、企业标准</a:t>
                      </a:r>
                      <a:endParaRPr lang="zh-CN" altLang="en-US" sz="1500" b="0">
                        <a:solidFill>
                          <a:srgbClr val="262626"/>
                        </a:solidFill>
                        <a:latin typeface="Arial" panose="020B0604020202020204" pitchFamily="34" charset="0"/>
                        <a:ea typeface="微软雅黑" panose="020B0503020204020204" pitchFamily="34" charset="-122"/>
                      </a:endParaRPr>
                    </a:p>
                    <a:p>
                      <a:pPr marL="169545" lvl="0" indent="-169545" algn="l" eaLnBrk="1" latinLnBrk="1" hangingPunct="1">
                        <a:lnSpc>
                          <a:spcPct val="150000"/>
                        </a:lnSpc>
                        <a:buClr>
                          <a:srgbClr val="B23B7E"/>
                        </a:buClr>
                        <a:buSzPct val="130000"/>
                        <a:buChar char="•"/>
                      </a:pPr>
                      <a:r>
                        <a:rPr lang="zh-CN" altLang="en-US" sz="1500" b="0">
                          <a:solidFill>
                            <a:srgbClr val="262626"/>
                          </a:solidFill>
                          <a:latin typeface="Arial" panose="020B0604020202020204" pitchFamily="34" charset="0"/>
                          <a:ea typeface="微软雅黑" panose="020B0503020204020204" pitchFamily="34" charset="-122"/>
                        </a:rPr>
                        <a:t>欧洲标准化委员会、欧中电工标准化委员会、欧洲电信标准委员会</a:t>
                      </a:r>
                      <a:endParaRPr lang="zh-CN" altLang="en-US" sz="1500" b="0">
                        <a:solidFill>
                          <a:srgbClr val="262626"/>
                        </a:solidFill>
                        <a:latin typeface="Arial" panose="020B0604020202020204" pitchFamily="34" charset="0"/>
                        <a:ea typeface="微软雅黑" panose="020B0503020204020204" pitchFamily="34" charset="-122"/>
                      </a:endParaRPr>
                    </a:p>
                    <a:p>
                      <a:pPr marL="169545" lvl="0" indent="-169545" algn="l" eaLnBrk="1" latinLnBrk="1" hangingPunct="1">
                        <a:lnSpc>
                          <a:spcPct val="150000"/>
                        </a:lnSpc>
                        <a:buClr>
                          <a:srgbClr val="B23B7E"/>
                        </a:buClr>
                        <a:buSzPct val="130000"/>
                        <a:buChar char="•"/>
                      </a:pPr>
                      <a:r>
                        <a:rPr lang="zh-CN" altLang="en-US" sz="1500" b="1">
                          <a:solidFill>
                            <a:srgbClr val="C00000"/>
                          </a:solidFill>
                          <a:latin typeface="Arial" panose="020B0604020202020204" pitchFamily="34" charset="0"/>
                          <a:ea typeface="微软雅黑" panose="020B0503020204020204" pitchFamily="34" charset="-122"/>
                        </a:rPr>
                        <a:t>国际标准引领者</a:t>
                      </a:r>
                      <a:endParaRPr lang="zh-CN" altLang="en-US" sz="1500" b="1">
                        <a:solidFill>
                          <a:srgbClr val="C00000"/>
                        </a:solidFill>
                        <a:latin typeface="Arial" panose="020B0604020202020204" pitchFamily="34" charset="0"/>
                        <a:ea typeface="微软雅黑" panose="020B0503020204020204" pitchFamily="34" charset="-122"/>
                      </a:endParaRPr>
                    </a:p>
                  </a:txBody>
                  <a:tcPr marL="91439" marR="91439" marT="45716" marB="45716">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C5E0B4"/>
                    </a:solidFill>
                  </a:tcPr>
                </a:tc>
                <a:tc>
                  <a:txBody>
                    <a:bodyPr/>
                    <a:p>
                      <a:pPr marL="169545" lvl="0" indent="-169545" algn="l" eaLnBrk="1" latinLnBrk="1" hangingPunct="1">
                        <a:lnSpc>
                          <a:spcPct val="150000"/>
                        </a:lnSpc>
                        <a:buClr>
                          <a:srgbClr val="B23B7E"/>
                        </a:buClr>
                        <a:buSzPct val="130000"/>
                        <a:buChar char="•"/>
                      </a:pPr>
                      <a:r>
                        <a:rPr lang="zh-CN" altLang="en-US" sz="1500" b="0">
                          <a:solidFill>
                            <a:srgbClr val="262626"/>
                          </a:solidFill>
                          <a:latin typeface="Arial" panose="020B0604020202020204" pitchFamily="34" charset="0"/>
                          <a:ea typeface="微软雅黑" panose="020B0503020204020204" pitchFamily="34" charset="-122"/>
                        </a:rPr>
                        <a:t>认证认可、标签标识</a:t>
                      </a:r>
                      <a:endParaRPr lang="zh-CN" altLang="en-US" sz="1500" b="0">
                        <a:solidFill>
                          <a:srgbClr val="262626"/>
                        </a:solidFill>
                        <a:latin typeface="Arial" panose="020B0604020202020204" pitchFamily="34" charset="0"/>
                        <a:ea typeface="微软雅黑" panose="020B0503020204020204" pitchFamily="34" charset="-122"/>
                      </a:endParaRPr>
                    </a:p>
                    <a:p>
                      <a:pPr marL="169545" lvl="0" indent="-169545" algn="l" eaLnBrk="1" latinLnBrk="1" hangingPunct="1">
                        <a:lnSpc>
                          <a:spcPct val="150000"/>
                        </a:lnSpc>
                        <a:buClr>
                          <a:srgbClr val="B23B7E"/>
                        </a:buClr>
                        <a:buSzPct val="130000"/>
                        <a:buChar char="•"/>
                      </a:pPr>
                      <a:r>
                        <a:rPr lang="zh-CN" altLang="en-US" sz="1500" b="0">
                          <a:solidFill>
                            <a:srgbClr val="262626"/>
                          </a:solidFill>
                          <a:latin typeface="Arial" panose="020B0604020202020204" pitchFamily="34" charset="0"/>
                          <a:ea typeface="微软雅黑" panose="020B0503020204020204" pitchFamily="34" charset="-122"/>
                        </a:rPr>
                        <a:t>对安全卫生指标限制严格</a:t>
                      </a:r>
                      <a:endParaRPr lang="zh-CN" altLang="en-US" sz="1500" b="0">
                        <a:solidFill>
                          <a:srgbClr val="262626"/>
                        </a:solidFill>
                        <a:latin typeface="Arial" panose="020B0604020202020204" pitchFamily="34" charset="0"/>
                        <a:ea typeface="微软雅黑" panose="020B0503020204020204" pitchFamily="34" charset="-122"/>
                      </a:endParaRPr>
                    </a:p>
                  </a:txBody>
                  <a:tcPr marL="91439" marR="91439" marT="45716" marB="45716">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C5E0B4"/>
                    </a:solidFill>
                  </a:tcPr>
                </a:tc>
              </a:tr>
              <a:tr h="1463674">
                <a:tc>
                  <a:txBody>
                    <a:bodyPr/>
                    <a:p>
                      <a:pPr marL="169545" lvl="0" indent="-169545" algn="l" eaLnBrk="1" latinLnBrk="1" hangingPunct="1">
                        <a:lnSpc>
                          <a:spcPct val="150000"/>
                        </a:lnSpc>
                        <a:buClr>
                          <a:srgbClr val="B23B7E"/>
                        </a:buClr>
                        <a:buSzPct val="130000"/>
                        <a:buChar char="•"/>
                      </a:pPr>
                      <a:r>
                        <a:rPr lang="zh-CN" altLang="en-US" sz="1800" b="1">
                          <a:solidFill>
                            <a:srgbClr val="C00000"/>
                          </a:solidFill>
                          <a:latin typeface="Arial" panose="020B0604020202020204" pitchFamily="34" charset="0"/>
                          <a:ea typeface="微软雅黑" panose="020B0503020204020204" pitchFamily="34" charset="-122"/>
                        </a:rPr>
                        <a:t>中国</a:t>
                      </a:r>
                      <a:endParaRPr lang="zh-CN" altLang="en-US" sz="1800" b="1">
                        <a:solidFill>
                          <a:srgbClr val="C00000"/>
                        </a:solidFill>
                        <a:latin typeface="Arial" panose="020B0604020202020204" pitchFamily="34" charset="0"/>
                        <a:ea typeface="微软雅黑" panose="020B0503020204020204" pitchFamily="34" charset="-122"/>
                      </a:endParaRPr>
                    </a:p>
                  </a:txBody>
                  <a:tcPr marL="91439" marR="91439" marT="45716" marB="45716">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C5E0B4"/>
                    </a:solidFill>
                  </a:tcPr>
                </a:tc>
                <a:tc>
                  <a:txBody>
                    <a:bodyPr/>
                    <a:p>
                      <a:pPr marL="169545" lvl="0" indent="-169545" algn="l" eaLnBrk="1" latinLnBrk="1" hangingPunct="1">
                        <a:lnSpc>
                          <a:spcPct val="150000"/>
                        </a:lnSpc>
                        <a:buClr>
                          <a:srgbClr val="B23B7E"/>
                        </a:buClr>
                        <a:buSzPct val="130000"/>
                        <a:buChar char="•"/>
                      </a:pPr>
                      <a:r>
                        <a:rPr lang="zh-CN" altLang="en-US" sz="1500" b="0">
                          <a:solidFill>
                            <a:srgbClr val="262626"/>
                          </a:solidFill>
                          <a:latin typeface="Arial" panose="020B0604020202020204" pitchFamily="34" charset="0"/>
                          <a:ea typeface="微软雅黑" panose="020B0503020204020204" pitchFamily="34" charset="-122"/>
                        </a:rPr>
                        <a:t>国家立法体系（法律法规、条例、规章、部门令。。）</a:t>
                      </a:r>
                      <a:endParaRPr lang="zh-CN" altLang="en-US" sz="1500" b="0">
                        <a:solidFill>
                          <a:srgbClr val="262626"/>
                        </a:solidFill>
                        <a:latin typeface="Arial" panose="020B0604020202020204" pitchFamily="34" charset="0"/>
                        <a:ea typeface="微软雅黑" panose="020B0503020204020204" pitchFamily="34" charset="-122"/>
                      </a:endParaRPr>
                    </a:p>
                    <a:p>
                      <a:pPr marL="169545" lvl="0" indent="-169545" algn="l" eaLnBrk="1" latinLnBrk="1" hangingPunct="1">
                        <a:lnSpc>
                          <a:spcPct val="150000"/>
                        </a:lnSpc>
                        <a:buClr>
                          <a:srgbClr val="B23B7E"/>
                        </a:buClr>
                        <a:buSzPct val="130000"/>
                        <a:buChar char="•"/>
                      </a:pPr>
                      <a:r>
                        <a:rPr lang="zh-CN" altLang="en-US" sz="1500" b="0">
                          <a:solidFill>
                            <a:srgbClr val="262626"/>
                          </a:solidFill>
                          <a:latin typeface="Arial" panose="020B0604020202020204" pitchFamily="34" charset="0"/>
                          <a:ea typeface="微软雅黑" panose="020B0503020204020204" pitchFamily="34" charset="-122"/>
                        </a:rPr>
                        <a:t>强制性国家标准</a:t>
                      </a:r>
                      <a:endParaRPr lang="zh-CN" altLang="en-US" sz="1500" b="0">
                        <a:solidFill>
                          <a:srgbClr val="262626"/>
                        </a:solidFill>
                        <a:latin typeface="Arial" panose="020B0604020202020204" pitchFamily="34" charset="0"/>
                        <a:ea typeface="微软雅黑" panose="020B0503020204020204" pitchFamily="34" charset="-122"/>
                      </a:endParaRPr>
                    </a:p>
                    <a:p>
                      <a:pPr marL="169545" lvl="0" indent="-169545" algn="l" eaLnBrk="1" latinLnBrk="1" hangingPunct="1">
                        <a:lnSpc>
                          <a:spcPct val="150000"/>
                        </a:lnSpc>
                        <a:buClr>
                          <a:srgbClr val="B23B7E"/>
                        </a:buClr>
                        <a:buSzPct val="130000"/>
                        <a:buChar char="•"/>
                      </a:pPr>
                      <a:r>
                        <a:rPr lang="zh-CN" altLang="en-US" sz="1500" b="0">
                          <a:solidFill>
                            <a:srgbClr val="FF0000"/>
                          </a:solidFill>
                          <a:latin typeface="Arial" panose="020B0604020202020204" pitchFamily="34" charset="0"/>
                          <a:ea typeface="微软雅黑" panose="020B0503020204020204" pitchFamily="34" charset="-122"/>
                        </a:rPr>
                        <a:t>3C认证</a:t>
                      </a:r>
                      <a:endParaRPr lang="zh-CN" altLang="en-US" sz="1500" b="0">
                        <a:solidFill>
                          <a:srgbClr val="FF0000"/>
                        </a:solidFill>
                        <a:latin typeface="Arial" panose="020B0604020202020204" pitchFamily="34" charset="0"/>
                        <a:ea typeface="微软雅黑" panose="020B0503020204020204" pitchFamily="34" charset="-122"/>
                      </a:endParaRPr>
                    </a:p>
                  </a:txBody>
                  <a:tcPr marL="91439" marR="91439" marT="45716" marB="45716">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C5E0B4"/>
                    </a:solidFill>
                  </a:tcPr>
                </a:tc>
                <a:tc>
                  <a:txBody>
                    <a:bodyPr/>
                    <a:p>
                      <a:pPr marL="169545" lvl="0" indent="-169545" algn="l" eaLnBrk="1" latinLnBrk="1" hangingPunct="1">
                        <a:lnSpc>
                          <a:spcPct val="150000"/>
                        </a:lnSpc>
                        <a:buClr>
                          <a:srgbClr val="B23B7E"/>
                        </a:buClr>
                        <a:buSzPct val="130000"/>
                        <a:buChar char="•"/>
                      </a:pPr>
                      <a:r>
                        <a:rPr lang="zh-CN" altLang="en-US" sz="1500" b="0">
                          <a:solidFill>
                            <a:srgbClr val="262626"/>
                          </a:solidFill>
                          <a:latin typeface="Arial" panose="020B0604020202020204" pitchFamily="34" charset="0"/>
                          <a:ea typeface="微软雅黑" panose="020B0503020204020204" pitchFamily="34" charset="-122"/>
                        </a:rPr>
                        <a:t>行业标准、自愿性标准</a:t>
                      </a:r>
                      <a:endParaRPr lang="zh-CN" altLang="en-US" sz="1500" b="0">
                        <a:solidFill>
                          <a:srgbClr val="262626"/>
                        </a:solidFill>
                        <a:latin typeface="Arial" panose="020B0604020202020204" pitchFamily="34" charset="0"/>
                        <a:ea typeface="微软雅黑" panose="020B0503020204020204" pitchFamily="34" charset="-122"/>
                      </a:endParaRPr>
                    </a:p>
                    <a:p>
                      <a:pPr marL="169545" lvl="0" indent="-169545" algn="l" eaLnBrk="1" latinLnBrk="1" hangingPunct="1">
                        <a:lnSpc>
                          <a:spcPct val="150000"/>
                        </a:lnSpc>
                        <a:buClr>
                          <a:srgbClr val="B23B7E"/>
                        </a:buClr>
                        <a:buSzPct val="130000"/>
                        <a:buChar char="•"/>
                      </a:pPr>
                      <a:r>
                        <a:rPr lang="zh-CN" altLang="en-US" sz="1500" b="0">
                          <a:solidFill>
                            <a:srgbClr val="262626"/>
                          </a:solidFill>
                          <a:latin typeface="Arial" panose="020B0604020202020204" pitchFamily="34" charset="0"/>
                          <a:ea typeface="微软雅黑" panose="020B0503020204020204" pitchFamily="34" charset="-122"/>
                        </a:rPr>
                        <a:t>企业、行业协会、团体</a:t>
                      </a:r>
                      <a:endParaRPr lang="zh-CN" altLang="en-US" sz="1500" b="0">
                        <a:solidFill>
                          <a:srgbClr val="262626"/>
                        </a:solidFill>
                        <a:latin typeface="Arial" panose="020B0604020202020204" pitchFamily="34" charset="0"/>
                        <a:ea typeface="微软雅黑" panose="020B0503020204020204" pitchFamily="34" charset="-122"/>
                      </a:endParaRPr>
                    </a:p>
                    <a:p>
                      <a:pPr marL="169545" lvl="0" indent="-169545" algn="l" eaLnBrk="1" latinLnBrk="1" hangingPunct="1">
                        <a:lnSpc>
                          <a:spcPct val="150000"/>
                        </a:lnSpc>
                        <a:buClr>
                          <a:srgbClr val="B23B7E"/>
                        </a:buClr>
                        <a:buSzPct val="130000"/>
                        <a:buChar char="•"/>
                      </a:pPr>
                      <a:r>
                        <a:rPr lang="zh-CN" altLang="en-US" sz="1500" b="0">
                          <a:solidFill>
                            <a:srgbClr val="262626"/>
                          </a:solidFill>
                          <a:latin typeface="Arial" panose="020B0604020202020204" pitchFamily="34" charset="0"/>
                          <a:ea typeface="微软雅黑" panose="020B0503020204020204" pitchFamily="34" charset="-122"/>
                        </a:rPr>
                        <a:t>标准委审批</a:t>
                      </a:r>
                      <a:endParaRPr lang="zh-CN" altLang="en-US" sz="1500" b="0">
                        <a:solidFill>
                          <a:srgbClr val="262626"/>
                        </a:solidFill>
                        <a:latin typeface="Arial" panose="020B0604020202020204" pitchFamily="34" charset="0"/>
                        <a:ea typeface="微软雅黑" panose="020B0503020204020204" pitchFamily="34" charset="-122"/>
                      </a:endParaRPr>
                    </a:p>
                  </a:txBody>
                  <a:tcPr marL="91439" marR="91439" marT="45716" marB="45716">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C5E0B4"/>
                    </a:solidFill>
                  </a:tcPr>
                </a:tc>
                <a:tc>
                  <a:txBody>
                    <a:bodyPr/>
                    <a:p>
                      <a:pPr marL="169545" lvl="0" indent="-169545" algn="l" eaLnBrk="1" latinLnBrk="1" hangingPunct="1">
                        <a:lnSpc>
                          <a:spcPct val="150000"/>
                        </a:lnSpc>
                        <a:buClr>
                          <a:srgbClr val="B23B7E"/>
                        </a:buClr>
                        <a:buSzPct val="130000"/>
                        <a:buChar char="•"/>
                      </a:pPr>
                      <a:r>
                        <a:rPr lang="zh-CN" altLang="en-US" sz="1500" b="0">
                          <a:solidFill>
                            <a:srgbClr val="262626"/>
                          </a:solidFill>
                          <a:latin typeface="Arial" panose="020B0604020202020204" pitchFamily="34" charset="0"/>
                          <a:ea typeface="微软雅黑" panose="020B0503020204020204" pitchFamily="34" charset="-122"/>
                        </a:rPr>
                        <a:t>各职能部门</a:t>
                      </a:r>
                      <a:endParaRPr lang="zh-CN" altLang="en-US" sz="1500" b="0">
                        <a:solidFill>
                          <a:srgbClr val="262626"/>
                        </a:solidFill>
                        <a:latin typeface="Arial" panose="020B0604020202020204" pitchFamily="34" charset="0"/>
                        <a:ea typeface="微软雅黑" panose="020B0503020204020204" pitchFamily="34" charset="-122"/>
                      </a:endParaRPr>
                    </a:p>
                    <a:p>
                      <a:pPr marL="169545" lvl="0" indent="-169545" algn="l" eaLnBrk="1" latinLnBrk="1" hangingPunct="1">
                        <a:lnSpc>
                          <a:spcPct val="150000"/>
                        </a:lnSpc>
                        <a:buClr>
                          <a:srgbClr val="B23B7E"/>
                        </a:buClr>
                        <a:buSzPct val="130000"/>
                        <a:buChar char="•"/>
                      </a:pPr>
                      <a:r>
                        <a:rPr lang="zh-CN" altLang="en-US" sz="1500" b="0">
                          <a:solidFill>
                            <a:srgbClr val="FF0000"/>
                          </a:solidFill>
                          <a:latin typeface="Arial" panose="020B0604020202020204" pitchFamily="34" charset="0"/>
                          <a:ea typeface="微软雅黑" panose="020B0503020204020204" pitchFamily="34" charset="-122"/>
                        </a:rPr>
                        <a:t>进出口领域：海关</a:t>
                      </a:r>
                      <a:endParaRPr lang="zh-CN" altLang="en-US" sz="1500" b="0">
                        <a:solidFill>
                          <a:srgbClr val="FF0000"/>
                        </a:solidFill>
                        <a:latin typeface="Arial" panose="020B0604020202020204" pitchFamily="34" charset="0"/>
                        <a:ea typeface="微软雅黑" panose="020B0503020204020204" pitchFamily="34" charset="-122"/>
                      </a:endParaRPr>
                    </a:p>
                  </a:txBody>
                  <a:tcPr marL="91439" marR="91439" marT="45716" marB="45716">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C5E0B4"/>
                    </a:solidFill>
                  </a:tcPr>
                </a:tc>
              </a:tr>
            </a:tbl>
          </a:graphicData>
        </a:graphic>
      </p:graphicFrame>
    </p:spTree>
  </p:cSld>
  <p:clrMapOvr>
    <a:masterClrMapping/>
  </p:clrMapOvr>
  <p:transition spd="slow">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88" name=""/>
        <p:cNvGrpSpPr/>
        <p:nvPr/>
      </p:nvGrpSpPr>
      <p:grpSpPr>
        <a:xfrm>
          <a:off x="0" y="0"/>
          <a:ext cx="0" cy="0"/>
          <a:chOff x="0" y="0"/>
          <a:chExt cx="0" cy="0"/>
        </a:xfrm>
      </p:grpSpPr>
      <p:sp>
        <p:nvSpPr>
          <p:cNvPr id="1048728" name="右箭头 1048736"/>
          <p:cNvSpPr/>
          <p:nvPr/>
        </p:nvSpPr>
        <p:spPr bwMode="gray">
          <a:xfrm>
            <a:off x="6959600" y="3332162"/>
            <a:ext cx="1062037" cy="384175"/>
          </a:xfrm>
          <a:prstGeom prst="rightArrow">
            <a:avLst>
              <a:gd name="adj1" fmla="val 35166"/>
              <a:gd name="adj2" fmla="val 111026"/>
            </a:avLst>
          </a:prstGeom>
          <a:gradFill rotWithShape="1">
            <a:gsLst>
              <a:gs pos="0">
                <a:srgbClr val="2CA2E1">
                  <a:alpha val="0"/>
                </a:srgbClr>
              </a:gs>
              <a:gs pos="100000">
                <a:srgbClr val="31B6FD">
                  <a:alpha val="100000"/>
                </a:srgbClr>
              </a:gs>
            </a:gsLst>
            <a:lin ang="0" scaled="1"/>
          </a:gradFill>
          <a:ln>
            <a:noFill/>
          </a:ln>
        </p:spPr>
        <p:txBody>
          <a:bodyPr vert="horz" wrap="none" lIns="121898" tIns="60949" rIns="121898" bIns="60949"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endParaRPr lang="zh-CN" altLang="en-US">
              <a:solidFill>
                <a:srgbClr val="000000"/>
              </a:solidFill>
            </a:endParaRPr>
          </a:p>
        </p:txBody>
      </p:sp>
      <p:sp>
        <p:nvSpPr>
          <p:cNvPr id="1048729" name="右箭头 1048737"/>
          <p:cNvSpPr/>
          <p:nvPr/>
        </p:nvSpPr>
        <p:spPr bwMode="gray">
          <a:xfrm rot="16200000">
            <a:off x="5280819" y="1748631"/>
            <a:ext cx="1055687" cy="384175"/>
          </a:xfrm>
          <a:prstGeom prst="rightArrow">
            <a:avLst>
              <a:gd name="adj1" fmla="val 35166"/>
              <a:gd name="adj2" fmla="val 111024"/>
            </a:avLst>
          </a:prstGeom>
          <a:gradFill rotWithShape="1">
            <a:gsLst>
              <a:gs pos="0">
                <a:srgbClr val="2CA2E1">
                  <a:alpha val="0"/>
                </a:srgbClr>
              </a:gs>
              <a:gs pos="100000">
                <a:srgbClr val="31B6FD">
                  <a:alpha val="100000"/>
                </a:srgbClr>
              </a:gs>
            </a:gsLst>
            <a:lin ang="0" scaled="1"/>
          </a:gradFill>
          <a:ln>
            <a:noFill/>
          </a:ln>
        </p:spPr>
        <p:txBody>
          <a:bodyPr vert="horz" wrap="none" lIns="121898" tIns="60949" rIns="121898" bIns="60949"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endParaRPr lang="zh-CN" altLang="en-US">
              <a:solidFill>
                <a:srgbClr val="000000"/>
              </a:solidFill>
            </a:endParaRPr>
          </a:p>
        </p:txBody>
      </p:sp>
      <p:sp>
        <p:nvSpPr>
          <p:cNvPr id="1048730" name="右箭头 1048738"/>
          <p:cNvSpPr/>
          <p:nvPr/>
        </p:nvSpPr>
        <p:spPr bwMode="gray">
          <a:xfrm rot="8544715">
            <a:off x="4478337" y="4664075"/>
            <a:ext cx="1055687" cy="385762"/>
          </a:xfrm>
          <a:prstGeom prst="rightArrow">
            <a:avLst>
              <a:gd name="adj1" fmla="val 35166"/>
              <a:gd name="adj2" fmla="val 111023"/>
            </a:avLst>
          </a:prstGeom>
          <a:gradFill rotWithShape="1">
            <a:gsLst>
              <a:gs pos="0">
                <a:srgbClr val="2CA2E1">
                  <a:alpha val="0"/>
                </a:srgbClr>
              </a:gs>
              <a:gs pos="100000">
                <a:srgbClr val="31B6FD">
                  <a:alpha val="100000"/>
                </a:srgbClr>
              </a:gs>
            </a:gsLst>
            <a:lin ang="0" scaled="1"/>
          </a:gradFill>
          <a:ln>
            <a:noFill/>
          </a:ln>
        </p:spPr>
        <p:txBody>
          <a:bodyPr vert="horz" wrap="none" lIns="121898" tIns="60949" rIns="121898" bIns="60949"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endParaRPr lang="zh-CN" altLang="en-US">
              <a:solidFill>
                <a:srgbClr val="000000"/>
              </a:solidFill>
            </a:endParaRPr>
          </a:p>
        </p:txBody>
      </p:sp>
      <p:sp>
        <p:nvSpPr>
          <p:cNvPr id="1048731" name="右箭头 1048739"/>
          <p:cNvSpPr/>
          <p:nvPr/>
        </p:nvSpPr>
        <p:spPr bwMode="gray">
          <a:xfrm rot="2393682">
            <a:off x="6481762" y="4560887"/>
            <a:ext cx="1055687" cy="385762"/>
          </a:xfrm>
          <a:prstGeom prst="rightArrow">
            <a:avLst>
              <a:gd name="adj1" fmla="val 35166"/>
              <a:gd name="adj2" fmla="val 111023"/>
            </a:avLst>
          </a:prstGeom>
          <a:gradFill rotWithShape="1">
            <a:gsLst>
              <a:gs pos="0">
                <a:srgbClr val="2CA2E1">
                  <a:alpha val="0"/>
                </a:srgbClr>
              </a:gs>
              <a:gs pos="100000">
                <a:srgbClr val="31B6FD">
                  <a:alpha val="100000"/>
                </a:srgbClr>
              </a:gs>
            </a:gsLst>
            <a:lin ang="0" scaled="1"/>
          </a:gradFill>
          <a:ln>
            <a:noFill/>
          </a:ln>
        </p:spPr>
        <p:txBody>
          <a:bodyPr vert="horz" wrap="none" lIns="121898" tIns="60949" rIns="121898" bIns="60949"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endParaRPr lang="zh-CN" altLang="en-US">
              <a:solidFill>
                <a:srgbClr val="000000"/>
              </a:solidFill>
            </a:endParaRPr>
          </a:p>
        </p:txBody>
      </p:sp>
      <p:sp>
        <p:nvSpPr>
          <p:cNvPr id="1048732" name="右箭头 1048740"/>
          <p:cNvSpPr/>
          <p:nvPr/>
        </p:nvSpPr>
        <p:spPr bwMode="gray">
          <a:xfrm rot="10800000">
            <a:off x="3713162" y="3319462"/>
            <a:ext cx="1150937" cy="384175"/>
          </a:xfrm>
          <a:prstGeom prst="rightArrow">
            <a:avLst>
              <a:gd name="adj1" fmla="val 35166"/>
              <a:gd name="adj2" fmla="val 121041"/>
            </a:avLst>
          </a:prstGeom>
          <a:gradFill rotWithShape="1">
            <a:gsLst>
              <a:gs pos="0">
                <a:srgbClr val="2CA2E1">
                  <a:alpha val="0"/>
                </a:srgbClr>
              </a:gs>
              <a:gs pos="100000">
                <a:srgbClr val="31B6FD">
                  <a:alpha val="100000"/>
                </a:srgbClr>
              </a:gs>
            </a:gsLst>
            <a:lin ang="0" scaled="1"/>
          </a:gradFill>
          <a:ln>
            <a:noFill/>
          </a:ln>
        </p:spPr>
        <p:txBody>
          <a:bodyPr vert="horz" wrap="none" lIns="121898" tIns="60949" rIns="121898" bIns="60949"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endParaRPr lang="zh-CN" altLang="en-US">
              <a:solidFill>
                <a:srgbClr val="000000"/>
              </a:solidFill>
            </a:endParaRPr>
          </a:p>
        </p:txBody>
      </p:sp>
      <p:sp>
        <p:nvSpPr>
          <p:cNvPr id="1048733" name="椭圆 1048741"/>
          <p:cNvSpPr/>
          <p:nvPr/>
        </p:nvSpPr>
        <p:spPr>
          <a:xfrm>
            <a:off x="3843337" y="3328987"/>
            <a:ext cx="4140200" cy="561975"/>
          </a:xfrm>
          <a:prstGeom prst="ellipse">
            <a:avLst/>
          </a:prstGeom>
          <a:noFill/>
          <a:ln w="38100" cap="flat" cmpd="sng">
            <a:solidFill>
              <a:srgbClr val="00B050">
                <a:alpha val="100000"/>
              </a:srgbClr>
            </a:solidFill>
            <a:prstDash val="solid"/>
            <a:round/>
          </a:ln>
        </p:spPr>
        <p:txBody>
          <a:bodyPr vert="horz" lIns="121898" tIns="60949" rIns="121898" bIns="60949" anchor="ctr">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endParaRPr lang="zh-CN" altLang="en-US">
              <a:solidFill>
                <a:srgbClr val="000000"/>
              </a:solidFill>
            </a:endParaRPr>
          </a:p>
        </p:txBody>
      </p:sp>
      <p:grpSp>
        <p:nvGrpSpPr>
          <p:cNvPr id="189" name="组合 351"/>
          <p:cNvGrpSpPr/>
          <p:nvPr/>
        </p:nvGrpSpPr>
        <p:grpSpPr>
          <a:xfrm>
            <a:off x="5541962" y="920750"/>
            <a:ext cx="481012" cy="481012"/>
            <a:chOff x="1973" y="1706"/>
            <a:chExt cx="227" cy="227"/>
          </a:xfrm>
        </p:grpSpPr>
        <p:sp>
          <p:nvSpPr>
            <p:cNvPr id="1048734" name="椭圆 1048742"/>
            <p:cNvSpPr/>
            <p:nvPr/>
          </p:nvSpPr>
          <p:spPr bwMode="gray">
            <a:xfrm>
              <a:off x="1973" y="1706"/>
              <a:ext cx="227" cy="227"/>
            </a:xfrm>
            <a:prstGeom prst="ellipse">
              <a:avLst/>
            </a:prstGeom>
            <a:gradFill rotWithShape="1">
              <a:gsLst>
                <a:gs pos="0">
                  <a:srgbClr val="C0D6F0">
                    <a:alpha val="100000"/>
                  </a:srgbClr>
                </a:gs>
                <a:gs pos="100000">
                  <a:srgbClr val="4584D3">
                    <a:alpha val="100000"/>
                  </a:srgbClr>
                </a:gs>
              </a:gsLst>
              <a:path path="shape">
                <a:fillToRect l="50000" t="50000" r="50000" b="50000"/>
              </a:path>
            </a:gra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endParaRPr lang="zh-CN" altLang="en-US">
                <a:solidFill>
                  <a:srgbClr val="000000"/>
                </a:solidFill>
              </a:endParaRPr>
            </a:p>
          </p:txBody>
        </p:sp>
        <p:sp>
          <p:nvSpPr>
            <p:cNvPr id="1048735" name="椭圆 1048743"/>
            <p:cNvSpPr/>
            <p:nvPr/>
          </p:nvSpPr>
          <p:spPr bwMode="gray">
            <a:xfrm>
              <a:off x="1983" y="1725"/>
              <a:ext cx="142" cy="142"/>
            </a:xfrm>
            <a:prstGeom prst="ellipse">
              <a:avLst/>
            </a:prstGeom>
            <a:gradFill rotWithShape="1">
              <a:gsLst>
                <a:gs pos="0">
                  <a:srgbClr val="C0D6F0">
                    <a:alpha val="100000"/>
                  </a:srgbClr>
                </a:gs>
                <a:gs pos="100000">
                  <a:srgbClr val="4584D3">
                    <a:alpha val="0"/>
                  </a:srgbClr>
                </a:gs>
              </a:gsLst>
              <a:path path="shape">
                <a:fillToRect l="50000" t="50000" r="50000" b="50000"/>
              </a:path>
            </a:gra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endParaRPr lang="zh-CN" altLang="en-US">
                <a:solidFill>
                  <a:srgbClr val="000000"/>
                </a:solidFill>
              </a:endParaRPr>
            </a:p>
          </p:txBody>
        </p:sp>
      </p:grpSp>
      <p:grpSp>
        <p:nvGrpSpPr>
          <p:cNvPr id="190" name="组合 352"/>
          <p:cNvGrpSpPr/>
          <p:nvPr/>
        </p:nvGrpSpPr>
        <p:grpSpPr>
          <a:xfrm>
            <a:off x="3214687" y="3255962"/>
            <a:ext cx="481012" cy="479425"/>
            <a:chOff x="1565" y="2659"/>
            <a:chExt cx="227" cy="227"/>
          </a:xfrm>
        </p:grpSpPr>
        <p:sp>
          <p:nvSpPr>
            <p:cNvPr id="1048736" name="椭圆 1048744"/>
            <p:cNvSpPr/>
            <p:nvPr/>
          </p:nvSpPr>
          <p:spPr bwMode="gray">
            <a:xfrm>
              <a:off x="1565" y="2659"/>
              <a:ext cx="227" cy="227"/>
            </a:xfrm>
            <a:prstGeom prst="ellipse">
              <a:avLst/>
            </a:prstGeom>
            <a:gradFill rotWithShape="1">
              <a:gsLst>
                <a:gs pos="0">
                  <a:srgbClr val="C0D6F0">
                    <a:alpha val="100000"/>
                  </a:srgbClr>
                </a:gs>
                <a:gs pos="100000">
                  <a:srgbClr val="4584D3">
                    <a:alpha val="100000"/>
                  </a:srgbClr>
                </a:gs>
              </a:gsLst>
              <a:path path="shape">
                <a:fillToRect l="50000" t="50000" r="50000" b="50000"/>
              </a:path>
            </a:gra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endParaRPr lang="zh-CN" altLang="en-US">
                <a:solidFill>
                  <a:srgbClr val="000000"/>
                </a:solidFill>
              </a:endParaRPr>
            </a:p>
          </p:txBody>
        </p:sp>
        <p:sp>
          <p:nvSpPr>
            <p:cNvPr id="1048737" name="椭圆 1048745"/>
            <p:cNvSpPr/>
            <p:nvPr/>
          </p:nvSpPr>
          <p:spPr bwMode="gray">
            <a:xfrm>
              <a:off x="1575" y="2678"/>
              <a:ext cx="142" cy="142"/>
            </a:xfrm>
            <a:prstGeom prst="ellipse">
              <a:avLst/>
            </a:prstGeom>
            <a:gradFill rotWithShape="1">
              <a:gsLst>
                <a:gs pos="0">
                  <a:srgbClr val="C0D6F0">
                    <a:alpha val="100000"/>
                  </a:srgbClr>
                </a:gs>
                <a:gs pos="100000">
                  <a:srgbClr val="4584D3">
                    <a:alpha val="0"/>
                  </a:srgbClr>
                </a:gs>
              </a:gsLst>
              <a:path path="shape">
                <a:fillToRect l="50000" t="50000" r="50000" b="50000"/>
              </a:path>
            </a:gra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endParaRPr lang="zh-CN" altLang="en-US">
                <a:solidFill>
                  <a:srgbClr val="000000"/>
                </a:solidFill>
              </a:endParaRPr>
            </a:p>
          </p:txBody>
        </p:sp>
      </p:grpSp>
      <p:grpSp>
        <p:nvGrpSpPr>
          <p:cNvPr id="191" name="组合 353"/>
          <p:cNvGrpSpPr/>
          <p:nvPr/>
        </p:nvGrpSpPr>
        <p:grpSpPr>
          <a:xfrm>
            <a:off x="4119562" y="5135562"/>
            <a:ext cx="479425" cy="481012"/>
            <a:chOff x="2109" y="3612"/>
            <a:chExt cx="227" cy="227"/>
          </a:xfrm>
        </p:grpSpPr>
        <p:sp>
          <p:nvSpPr>
            <p:cNvPr id="1048738" name="椭圆 1048746"/>
            <p:cNvSpPr/>
            <p:nvPr/>
          </p:nvSpPr>
          <p:spPr bwMode="gray">
            <a:xfrm>
              <a:off x="2109" y="3612"/>
              <a:ext cx="227" cy="227"/>
            </a:xfrm>
            <a:prstGeom prst="ellipse">
              <a:avLst/>
            </a:prstGeom>
            <a:gradFill rotWithShape="1">
              <a:gsLst>
                <a:gs pos="0">
                  <a:srgbClr val="C0D6F0">
                    <a:alpha val="100000"/>
                  </a:srgbClr>
                </a:gs>
                <a:gs pos="100000">
                  <a:srgbClr val="4584D3">
                    <a:alpha val="100000"/>
                  </a:srgbClr>
                </a:gs>
              </a:gsLst>
              <a:path path="shape">
                <a:fillToRect l="50000" t="50000" r="50000" b="50000"/>
              </a:path>
            </a:gra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endParaRPr lang="zh-CN" altLang="en-US">
                <a:solidFill>
                  <a:srgbClr val="000000"/>
                </a:solidFill>
              </a:endParaRPr>
            </a:p>
          </p:txBody>
        </p:sp>
        <p:sp>
          <p:nvSpPr>
            <p:cNvPr id="1048739" name="椭圆 1048747"/>
            <p:cNvSpPr/>
            <p:nvPr/>
          </p:nvSpPr>
          <p:spPr bwMode="gray">
            <a:xfrm>
              <a:off x="2119" y="3631"/>
              <a:ext cx="141" cy="142"/>
            </a:xfrm>
            <a:prstGeom prst="ellipse">
              <a:avLst/>
            </a:prstGeom>
            <a:gradFill rotWithShape="1">
              <a:gsLst>
                <a:gs pos="0">
                  <a:srgbClr val="C0D6F0">
                    <a:alpha val="100000"/>
                  </a:srgbClr>
                </a:gs>
                <a:gs pos="100000">
                  <a:srgbClr val="4584D3">
                    <a:alpha val="0"/>
                  </a:srgbClr>
                </a:gs>
              </a:gsLst>
              <a:path path="shape">
                <a:fillToRect l="50000" t="50000" r="50000" b="50000"/>
              </a:path>
            </a:gra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endParaRPr lang="zh-CN" altLang="en-US">
                <a:solidFill>
                  <a:srgbClr val="000000"/>
                </a:solidFill>
              </a:endParaRPr>
            </a:p>
          </p:txBody>
        </p:sp>
      </p:grpSp>
      <p:grpSp>
        <p:nvGrpSpPr>
          <p:cNvPr id="192" name="组合 354"/>
          <p:cNvGrpSpPr/>
          <p:nvPr/>
        </p:nvGrpSpPr>
        <p:grpSpPr>
          <a:xfrm>
            <a:off x="8120062" y="3236912"/>
            <a:ext cx="479425" cy="479425"/>
            <a:chOff x="3470" y="1706"/>
            <a:chExt cx="227" cy="227"/>
          </a:xfrm>
        </p:grpSpPr>
        <p:sp>
          <p:nvSpPr>
            <p:cNvPr id="1048740" name="椭圆 1048748"/>
            <p:cNvSpPr/>
            <p:nvPr/>
          </p:nvSpPr>
          <p:spPr bwMode="gray">
            <a:xfrm>
              <a:off x="3470" y="1706"/>
              <a:ext cx="227" cy="227"/>
            </a:xfrm>
            <a:prstGeom prst="ellipse">
              <a:avLst/>
            </a:prstGeom>
            <a:gradFill rotWithShape="1">
              <a:gsLst>
                <a:gs pos="0">
                  <a:srgbClr val="C0D6F0">
                    <a:alpha val="100000"/>
                  </a:srgbClr>
                </a:gs>
                <a:gs pos="100000">
                  <a:srgbClr val="4584D3">
                    <a:alpha val="100000"/>
                  </a:srgbClr>
                </a:gs>
              </a:gsLst>
              <a:path path="shape">
                <a:fillToRect l="50000" t="50000" r="50000" b="50000"/>
              </a:path>
            </a:gra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endParaRPr lang="zh-CN" altLang="en-US">
                <a:solidFill>
                  <a:srgbClr val="000000"/>
                </a:solidFill>
              </a:endParaRPr>
            </a:p>
          </p:txBody>
        </p:sp>
        <p:sp>
          <p:nvSpPr>
            <p:cNvPr id="1048741" name="椭圆 1048749"/>
            <p:cNvSpPr/>
            <p:nvPr/>
          </p:nvSpPr>
          <p:spPr bwMode="gray">
            <a:xfrm>
              <a:off x="3480" y="1725"/>
              <a:ext cx="141" cy="142"/>
            </a:xfrm>
            <a:prstGeom prst="ellipse">
              <a:avLst/>
            </a:prstGeom>
            <a:gradFill rotWithShape="1">
              <a:gsLst>
                <a:gs pos="0">
                  <a:srgbClr val="C0D6F0">
                    <a:alpha val="100000"/>
                  </a:srgbClr>
                </a:gs>
                <a:gs pos="100000">
                  <a:srgbClr val="4584D3">
                    <a:alpha val="0"/>
                  </a:srgbClr>
                </a:gs>
              </a:gsLst>
              <a:path path="shape">
                <a:fillToRect l="50000" t="50000" r="50000" b="50000"/>
              </a:path>
            </a:gra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endParaRPr lang="zh-CN" altLang="en-US">
                <a:solidFill>
                  <a:srgbClr val="000000"/>
                </a:solidFill>
              </a:endParaRPr>
            </a:p>
          </p:txBody>
        </p:sp>
      </p:grpSp>
      <p:grpSp>
        <p:nvGrpSpPr>
          <p:cNvPr id="193" name="组合 355"/>
          <p:cNvGrpSpPr/>
          <p:nvPr/>
        </p:nvGrpSpPr>
        <p:grpSpPr>
          <a:xfrm>
            <a:off x="7440612" y="5035550"/>
            <a:ext cx="479425" cy="481012"/>
            <a:chOff x="3923" y="2659"/>
            <a:chExt cx="227" cy="227"/>
          </a:xfrm>
        </p:grpSpPr>
        <p:sp>
          <p:nvSpPr>
            <p:cNvPr id="1048742" name="椭圆 1048750"/>
            <p:cNvSpPr/>
            <p:nvPr/>
          </p:nvSpPr>
          <p:spPr bwMode="gray">
            <a:xfrm>
              <a:off x="3923" y="2659"/>
              <a:ext cx="227" cy="227"/>
            </a:xfrm>
            <a:prstGeom prst="ellipse">
              <a:avLst/>
            </a:prstGeom>
            <a:gradFill rotWithShape="1">
              <a:gsLst>
                <a:gs pos="0">
                  <a:srgbClr val="C0D6F0">
                    <a:alpha val="100000"/>
                  </a:srgbClr>
                </a:gs>
                <a:gs pos="100000">
                  <a:srgbClr val="4584D3">
                    <a:alpha val="100000"/>
                  </a:srgbClr>
                </a:gs>
              </a:gsLst>
              <a:path path="shape">
                <a:fillToRect l="50000" t="50000" r="50000" b="50000"/>
              </a:path>
            </a:gra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endParaRPr lang="zh-CN" altLang="en-US">
                <a:solidFill>
                  <a:srgbClr val="000000"/>
                </a:solidFill>
              </a:endParaRPr>
            </a:p>
          </p:txBody>
        </p:sp>
        <p:sp>
          <p:nvSpPr>
            <p:cNvPr id="1048743" name="椭圆 1048751"/>
            <p:cNvSpPr/>
            <p:nvPr/>
          </p:nvSpPr>
          <p:spPr bwMode="gray">
            <a:xfrm>
              <a:off x="3933" y="2678"/>
              <a:ext cx="141" cy="142"/>
            </a:xfrm>
            <a:prstGeom prst="ellipse">
              <a:avLst/>
            </a:prstGeom>
            <a:gradFill rotWithShape="1">
              <a:gsLst>
                <a:gs pos="0">
                  <a:srgbClr val="C0D6F0">
                    <a:alpha val="100000"/>
                  </a:srgbClr>
                </a:gs>
                <a:gs pos="100000">
                  <a:srgbClr val="4584D3">
                    <a:alpha val="0"/>
                  </a:srgbClr>
                </a:gs>
              </a:gsLst>
              <a:path path="shape">
                <a:fillToRect l="50000" t="50000" r="50000" b="50000"/>
              </a:path>
            </a:gra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endParaRPr lang="zh-CN" altLang="en-US">
                <a:solidFill>
                  <a:srgbClr val="000000"/>
                </a:solidFill>
              </a:endParaRPr>
            </a:p>
          </p:txBody>
        </p:sp>
      </p:grpSp>
      <p:sp>
        <p:nvSpPr>
          <p:cNvPr id="1048744" name="椭圆 1048752"/>
          <p:cNvSpPr/>
          <p:nvPr/>
        </p:nvSpPr>
        <p:spPr bwMode="gray">
          <a:xfrm>
            <a:off x="4786312" y="3254375"/>
            <a:ext cx="2254250" cy="563562"/>
          </a:xfrm>
          <a:prstGeom prst="ellipse">
            <a:avLst/>
          </a:prstGeom>
          <a:gradFill rotWithShape="1">
            <a:gsLst>
              <a:gs pos="0">
                <a:srgbClr val="00458A">
                  <a:alpha val="100000"/>
                </a:srgbClr>
              </a:gs>
              <a:gs pos="50000">
                <a:srgbClr val="0080FF">
                  <a:alpha val="100000"/>
                </a:srgbClr>
              </a:gs>
              <a:gs pos="100000">
                <a:srgbClr val="00458A">
                  <a:alpha val="100000"/>
                </a:srgbClr>
              </a:gs>
            </a:gsLst>
            <a:lin ang="18900000" scaled="1"/>
          </a:gradFill>
          <a:ln>
            <a:noFill/>
          </a:ln>
        </p:spPr>
        <p:txBody>
          <a:bodyPr vert="horz" lIns="121898" tIns="60949" rIns="121898" bIns="60949" anchor="ctr">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endParaRPr lang="zh-CN" altLang="en-US">
              <a:solidFill>
                <a:srgbClr val="000000"/>
              </a:solidFill>
            </a:endParaRPr>
          </a:p>
        </p:txBody>
      </p:sp>
      <p:sp>
        <p:nvSpPr>
          <p:cNvPr id="1048745" name="椭圆 1048753"/>
          <p:cNvSpPr/>
          <p:nvPr/>
        </p:nvSpPr>
        <p:spPr bwMode="gray">
          <a:xfrm>
            <a:off x="4889500" y="3219450"/>
            <a:ext cx="2254250" cy="561975"/>
          </a:xfrm>
          <a:prstGeom prst="ellipse">
            <a:avLst/>
          </a:prstGeom>
          <a:gradFill rotWithShape="1">
            <a:gsLst>
              <a:gs pos="0">
                <a:srgbClr val="0051A2">
                  <a:alpha val="100000"/>
                </a:srgbClr>
              </a:gs>
              <a:gs pos="100000">
                <a:srgbClr val="0080FF">
                  <a:alpha val="0"/>
                </a:srgbClr>
              </a:gs>
            </a:gsLst>
            <a:lin ang="2700000" scaled="1"/>
          </a:gradFill>
          <a:ln>
            <a:noFill/>
          </a:ln>
        </p:spPr>
        <p:txBody>
          <a:bodyPr vert="horz" lIns="121898" tIns="60949" rIns="121898" bIns="60949" anchor="ctr">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endParaRPr lang="zh-CN" altLang="en-US">
              <a:solidFill>
                <a:srgbClr val="000000"/>
              </a:solidFill>
            </a:endParaRPr>
          </a:p>
        </p:txBody>
      </p:sp>
      <p:sp>
        <p:nvSpPr>
          <p:cNvPr id="1048746" name="椭圆 1048754"/>
          <p:cNvSpPr/>
          <p:nvPr/>
        </p:nvSpPr>
        <p:spPr bwMode="gray">
          <a:xfrm>
            <a:off x="4897437" y="3254375"/>
            <a:ext cx="2030412" cy="563562"/>
          </a:xfrm>
          <a:prstGeom prst="ellipse">
            <a:avLst/>
          </a:prstGeom>
          <a:solidFill>
            <a:srgbClr val="333333"/>
          </a:solidFill>
          <a:ln>
            <a:noFill/>
          </a:ln>
        </p:spPr>
        <p:txBody>
          <a:bodyPr vert="horz" lIns="121898" tIns="60949" rIns="121898" bIns="60949" anchor="ctr">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endParaRPr lang="zh-CN" altLang="en-US"/>
          </a:p>
        </p:txBody>
      </p:sp>
      <p:sp>
        <p:nvSpPr>
          <p:cNvPr id="1048747" name="椭圆 1048755"/>
          <p:cNvSpPr/>
          <p:nvPr/>
        </p:nvSpPr>
        <p:spPr bwMode="gray">
          <a:xfrm>
            <a:off x="4927600" y="2546350"/>
            <a:ext cx="1962150" cy="1963737"/>
          </a:xfrm>
          <a:prstGeom prst="ellipse">
            <a:avLst/>
          </a:prstGeom>
          <a:gradFill rotWithShape="1">
            <a:gsLst>
              <a:gs pos="0">
                <a:srgbClr val="636869">
                  <a:alpha val="100000"/>
                </a:srgbClr>
              </a:gs>
              <a:gs pos="100000">
                <a:srgbClr val="D6E1E2">
                  <a:alpha val="100000"/>
                </a:srgbClr>
              </a:gs>
            </a:gsLst>
            <a:lin ang="5400000" scaled="1"/>
          </a:gradFill>
          <a:ln>
            <a:noFill/>
          </a:ln>
        </p:spPr>
        <p:txBody>
          <a:bodyPr vert="eaVert" wrap="none" lIns="121898" tIns="60949" rIns="121898" bIns="60949"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endParaRPr lang="zh-CN" altLang="en-US"/>
          </a:p>
        </p:txBody>
      </p:sp>
      <p:sp>
        <p:nvSpPr>
          <p:cNvPr id="1048748" name="椭圆 1048756"/>
          <p:cNvSpPr/>
          <p:nvPr/>
        </p:nvSpPr>
        <p:spPr bwMode="gray">
          <a:xfrm>
            <a:off x="5035550" y="2559050"/>
            <a:ext cx="1917700" cy="1912937"/>
          </a:xfrm>
          <a:prstGeom prst="ellipse">
            <a:avLst/>
          </a:prstGeom>
          <a:gradFill rotWithShape="1">
            <a:gsLst>
              <a:gs pos="0">
                <a:srgbClr val="D6E1E2">
                  <a:alpha val="0"/>
                </a:srgbClr>
              </a:gs>
              <a:gs pos="100000">
                <a:srgbClr val="F1F5F5">
                  <a:alpha val="100000"/>
                </a:srgbClr>
              </a:gs>
            </a:gsLst>
            <a:lin ang="5400000" scaled="1"/>
          </a:gradFill>
          <a:ln>
            <a:noFill/>
          </a:ln>
        </p:spPr>
        <p:txBody>
          <a:bodyPr vert="eaVert" wrap="none" lIns="121898" tIns="60949" rIns="121898" bIns="60949"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endParaRPr lang="zh-CN" altLang="en-US"/>
          </a:p>
        </p:txBody>
      </p:sp>
      <p:sp>
        <p:nvSpPr>
          <p:cNvPr id="1048749" name="椭圆 1048757"/>
          <p:cNvSpPr/>
          <p:nvPr/>
        </p:nvSpPr>
        <p:spPr bwMode="gray">
          <a:xfrm>
            <a:off x="5048250" y="2578100"/>
            <a:ext cx="1822450" cy="1789112"/>
          </a:xfrm>
          <a:prstGeom prst="ellipse">
            <a:avLst/>
          </a:prstGeom>
          <a:gradFill rotWithShape="1">
            <a:gsLst>
              <a:gs pos="0">
                <a:srgbClr val="AAB2B3">
                  <a:alpha val="100000"/>
                </a:srgbClr>
              </a:gs>
              <a:gs pos="100000">
                <a:srgbClr val="D6E1E2">
                  <a:alpha val="48000"/>
                </a:srgbClr>
              </a:gs>
            </a:gsLst>
            <a:lin ang="5400000" scaled="1"/>
          </a:gradFill>
          <a:ln>
            <a:noFill/>
          </a:ln>
        </p:spPr>
        <p:txBody>
          <a:bodyPr vert="eaVert" wrap="none" lIns="121898" tIns="60949" rIns="121898" bIns="60949"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endParaRPr lang="zh-CN" altLang="en-US"/>
          </a:p>
        </p:txBody>
      </p:sp>
      <p:sp>
        <p:nvSpPr>
          <p:cNvPr id="1048750" name="椭圆 1048758"/>
          <p:cNvSpPr/>
          <p:nvPr/>
        </p:nvSpPr>
        <p:spPr bwMode="gray">
          <a:xfrm>
            <a:off x="5105400" y="2678112"/>
            <a:ext cx="1619250" cy="1454150"/>
          </a:xfrm>
          <a:prstGeom prst="ellipse">
            <a:avLst/>
          </a:prstGeom>
          <a:gradFill rotWithShape="1">
            <a:gsLst>
              <a:gs pos="0">
                <a:srgbClr val="FFFFFF">
                  <a:alpha val="100000"/>
                </a:srgbClr>
              </a:gs>
              <a:gs pos="100000">
                <a:srgbClr val="D6E1E2">
                  <a:alpha val="37999"/>
                </a:srgbClr>
              </a:gs>
            </a:gsLst>
            <a:lin ang="5400000" scaled="1"/>
          </a:gradFill>
          <a:ln>
            <a:noFill/>
          </a:ln>
        </p:spPr>
        <p:txBody>
          <a:bodyPr vert="eaVert" wrap="none" lIns="121898" tIns="60949" rIns="121898" bIns="60949"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endParaRPr lang="zh-CN" altLang="en-US"/>
          </a:p>
        </p:txBody>
      </p:sp>
      <p:sp>
        <p:nvSpPr>
          <p:cNvPr id="1048751" name="文本框 1048759"/>
          <p:cNvSpPr txBox="1"/>
          <p:nvPr/>
        </p:nvSpPr>
        <p:spPr bwMode="gray">
          <a:xfrm>
            <a:off x="5087937" y="3021012"/>
            <a:ext cx="1636712" cy="954087"/>
          </a:xfrm>
          <a:prstGeom prst="rect">
            <a:avLst/>
          </a:prstGeom>
          <a:noFill/>
          <a:ln>
            <a:noFill/>
          </a:ln>
        </p:spPr>
        <p:txBody>
          <a:bodyPr vert="horz" wrap="none" lIns="121898" tIns="60949" rIns="121898" bIns="60949"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a:r>
              <a:rPr lang="zh-CN" altLang="en-US" sz="2700" b="1">
                <a:solidFill>
                  <a:srgbClr val="000000"/>
                </a:solidFill>
                <a:latin typeface="Arial" panose="020B0604020202020204" pitchFamily="34" charset="0"/>
              </a:rPr>
              <a:t>技术性</a:t>
            </a:r>
            <a:endParaRPr lang="zh-CN" altLang="en-US" sz="2700" b="1">
              <a:solidFill>
                <a:srgbClr val="000000"/>
              </a:solidFill>
              <a:latin typeface="Arial" panose="020B0604020202020204" pitchFamily="34" charset="0"/>
            </a:endParaRPr>
          </a:p>
          <a:p>
            <a:pPr lvl="0" algn="ctr"/>
            <a:r>
              <a:rPr lang="zh-CN" altLang="en-US" sz="2700" b="1">
                <a:solidFill>
                  <a:srgbClr val="000000"/>
                </a:solidFill>
                <a:latin typeface="Arial" panose="020B0604020202020204" pitchFamily="34" charset="0"/>
              </a:rPr>
              <a:t>贸易措施</a:t>
            </a:r>
            <a:endParaRPr lang="zh-CN" altLang="en-US" sz="2700" b="1">
              <a:solidFill>
                <a:srgbClr val="000000"/>
              </a:solidFill>
              <a:latin typeface="Arial" panose="020B0604020202020204" pitchFamily="34" charset="0"/>
            </a:endParaRPr>
          </a:p>
        </p:txBody>
      </p:sp>
      <p:sp>
        <p:nvSpPr>
          <p:cNvPr id="1048752" name="文本框 1048760"/>
          <p:cNvSpPr txBox="1"/>
          <p:nvPr/>
        </p:nvSpPr>
        <p:spPr>
          <a:xfrm>
            <a:off x="8594725" y="3233737"/>
            <a:ext cx="1284287" cy="538162"/>
          </a:xfrm>
          <a:prstGeom prst="rect">
            <a:avLst/>
          </a:prstGeom>
          <a:noFill/>
          <a:ln>
            <a:noFill/>
          </a:ln>
        </p:spPr>
        <p:txBody>
          <a:bodyPr vert="horz" wrap="none" lIns="121898" tIns="60949" rIns="121898" bIns="60949"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r"/>
            <a:r>
              <a:rPr lang="zh-CN" altLang="en-US" sz="2700" b="1">
                <a:solidFill>
                  <a:srgbClr val="7F6000"/>
                </a:solidFill>
                <a:latin typeface="微软雅黑" panose="020B0503020204020204" pitchFamily="34" charset="-122"/>
                <a:ea typeface="微软雅黑" panose="020B0503020204020204" pitchFamily="34" charset="-122"/>
              </a:rPr>
              <a:t>灵活性</a:t>
            </a:r>
            <a:endParaRPr lang="zh-CN" altLang="en-US" sz="2700" b="1">
              <a:solidFill>
                <a:srgbClr val="7F6000"/>
              </a:solidFill>
              <a:latin typeface="微软雅黑" panose="020B0503020204020204" pitchFamily="34" charset="-122"/>
              <a:ea typeface="微软雅黑" panose="020B0503020204020204" pitchFamily="34" charset="-122"/>
            </a:endParaRPr>
          </a:p>
        </p:txBody>
      </p:sp>
      <p:sp>
        <p:nvSpPr>
          <p:cNvPr id="1048753" name="文本框 1048761"/>
          <p:cNvSpPr txBox="1"/>
          <p:nvPr/>
        </p:nvSpPr>
        <p:spPr>
          <a:xfrm>
            <a:off x="6110287" y="844550"/>
            <a:ext cx="1284287" cy="539750"/>
          </a:xfrm>
          <a:prstGeom prst="rect">
            <a:avLst/>
          </a:prstGeom>
          <a:noFill/>
          <a:ln>
            <a:noFill/>
          </a:ln>
        </p:spPr>
        <p:txBody>
          <a:bodyPr vert="horz" wrap="none" lIns="121898" tIns="60949" rIns="121898" bIns="60949"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r"/>
            <a:r>
              <a:rPr lang="zh-CN" altLang="en-US" sz="2700" b="1">
                <a:solidFill>
                  <a:srgbClr val="7F6000"/>
                </a:solidFill>
                <a:latin typeface="微软雅黑" panose="020B0503020204020204" pitchFamily="34" charset="-122"/>
                <a:ea typeface="微软雅黑" panose="020B0503020204020204" pitchFamily="34" charset="-122"/>
              </a:rPr>
              <a:t>合理性</a:t>
            </a:r>
            <a:endParaRPr lang="zh-CN" altLang="en-US" sz="2700" b="1">
              <a:solidFill>
                <a:srgbClr val="7F6000"/>
              </a:solidFill>
              <a:latin typeface="微软雅黑" panose="020B0503020204020204" pitchFamily="34" charset="-122"/>
              <a:ea typeface="微软雅黑" panose="020B0503020204020204" pitchFamily="34" charset="-122"/>
            </a:endParaRPr>
          </a:p>
        </p:txBody>
      </p:sp>
      <p:sp>
        <p:nvSpPr>
          <p:cNvPr id="1048754" name="文本框 1048762"/>
          <p:cNvSpPr txBox="1"/>
          <p:nvPr/>
        </p:nvSpPr>
        <p:spPr>
          <a:xfrm>
            <a:off x="7907337" y="5295900"/>
            <a:ext cx="1285875" cy="538162"/>
          </a:xfrm>
          <a:prstGeom prst="rect">
            <a:avLst/>
          </a:prstGeom>
          <a:noFill/>
          <a:ln>
            <a:noFill/>
          </a:ln>
        </p:spPr>
        <p:txBody>
          <a:bodyPr vert="horz" wrap="none" lIns="121898" tIns="60949" rIns="121898" bIns="60949"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r"/>
            <a:r>
              <a:rPr lang="zh-CN" altLang="en-US" sz="2700" b="1">
                <a:solidFill>
                  <a:srgbClr val="7F6000"/>
                </a:solidFill>
                <a:latin typeface="微软雅黑" panose="020B0503020204020204" pitchFamily="34" charset="-122"/>
                <a:ea typeface="微软雅黑" panose="020B0503020204020204" pitchFamily="34" charset="-122"/>
              </a:rPr>
              <a:t>复杂性</a:t>
            </a:r>
            <a:endParaRPr lang="zh-CN" altLang="en-US" sz="2700" b="1">
              <a:solidFill>
                <a:srgbClr val="7F6000"/>
              </a:solidFill>
              <a:latin typeface="微软雅黑" panose="020B0503020204020204" pitchFamily="34" charset="-122"/>
              <a:ea typeface="微软雅黑" panose="020B0503020204020204" pitchFamily="34" charset="-122"/>
            </a:endParaRPr>
          </a:p>
        </p:txBody>
      </p:sp>
      <p:sp>
        <p:nvSpPr>
          <p:cNvPr id="1048755" name="文本框 1048763"/>
          <p:cNvSpPr txBox="1"/>
          <p:nvPr/>
        </p:nvSpPr>
        <p:spPr>
          <a:xfrm>
            <a:off x="1930400" y="3227387"/>
            <a:ext cx="1284287" cy="539750"/>
          </a:xfrm>
          <a:prstGeom prst="rect">
            <a:avLst/>
          </a:prstGeom>
          <a:noFill/>
          <a:ln>
            <a:noFill/>
          </a:ln>
        </p:spPr>
        <p:txBody>
          <a:bodyPr vert="horz" wrap="none" lIns="121898" tIns="60949" rIns="121898" bIns="60949"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r"/>
            <a:r>
              <a:rPr lang="zh-CN" altLang="en-US" sz="2700" b="1">
                <a:solidFill>
                  <a:srgbClr val="7F6000"/>
                </a:solidFill>
                <a:latin typeface="微软雅黑" panose="020B0503020204020204" pitchFamily="34" charset="-122"/>
                <a:ea typeface="微软雅黑" panose="020B0503020204020204" pitchFamily="34" charset="-122"/>
              </a:rPr>
              <a:t>隐蔽性</a:t>
            </a:r>
            <a:endParaRPr lang="zh-CN" altLang="en-US" sz="2700" b="1">
              <a:solidFill>
                <a:srgbClr val="7F6000"/>
              </a:solidFill>
              <a:latin typeface="微软雅黑" panose="020B0503020204020204" pitchFamily="34" charset="-122"/>
              <a:ea typeface="微软雅黑" panose="020B0503020204020204" pitchFamily="34" charset="-122"/>
            </a:endParaRPr>
          </a:p>
        </p:txBody>
      </p:sp>
      <p:sp>
        <p:nvSpPr>
          <p:cNvPr id="1048756" name="文本框 1048764"/>
          <p:cNvSpPr txBox="1"/>
          <p:nvPr/>
        </p:nvSpPr>
        <p:spPr>
          <a:xfrm>
            <a:off x="2733675" y="5475287"/>
            <a:ext cx="1285875" cy="539750"/>
          </a:xfrm>
          <a:prstGeom prst="rect">
            <a:avLst/>
          </a:prstGeom>
          <a:noFill/>
          <a:ln>
            <a:noFill/>
          </a:ln>
        </p:spPr>
        <p:txBody>
          <a:bodyPr vert="horz" wrap="none" lIns="121898" tIns="60949" rIns="121898" bIns="60949"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r"/>
            <a:r>
              <a:rPr lang="zh-CN" altLang="en-US" sz="2700" b="1">
                <a:solidFill>
                  <a:srgbClr val="7F6000"/>
                </a:solidFill>
                <a:latin typeface="微软雅黑" panose="020B0503020204020204" pitchFamily="34" charset="-122"/>
                <a:ea typeface="微软雅黑" panose="020B0503020204020204" pitchFamily="34" charset="-122"/>
              </a:rPr>
              <a:t>广泛性</a:t>
            </a:r>
            <a:endParaRPr lang="zh-CN" altLang="en-US" sz="2700" b="1">
              <a:solidFill>
                <a:srgbClr val="7F6000"/>
              </a:solidFill>
              <a:latin typeface="微软雅黑" panose="020B0503020204020204" pitchFamily="34" charset="-122"/>
              <a:ea typeface="微软雅黑" panose="020B0503020204020204" pitchFamily="34" charset="-122"/>
            </a:endParaRPr>
          </a:p>
        </p:txBody>
      </p:sp>
      <p:sp>
        <p:nvSpPr>
          <p:cNvPr id="1048757" name="文本框 1048765"/>
          <p:cNvSpPr txBox="1"/>
          <p:nvPr/>
        </p:nvSpPr>
        <p:spPr>
          <a:xfrm>
            <a:off x="657225" y="214312"/>
            <a:ext cx="2834618" cy="541008"/>
          </a:xfrm>
          <a:prstGeom prst="rect">
            <a:avLst/>
          </a:prstGeom>
          <a:noFill/>
          <a:ln>
            <a:noFill/>
          </a:ln>
        </p:spPr>
        <p:txBody>
          <a:bodyPr vert="horz" wrap="none" lIns="121909" tIns="60954" rIns="121909" bIns="60954"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457200" lvl="1" indent="-457200" algn="ctr">
              <a:lnSpc>
                <a:spcPct val="150000"/>
              </a:lnSpc>
              <a:buClr>
                <a:srgbClr val="C00000"/>
              </a:buClr>
              <a:buFont typeface="Wingdings" panose="05000000000000000000" pitchFamily="2" charset="2"/>
              <a:buChar char="n"/>
            </a:pPr>
            <a:r>
              <a:rPr lang="zh-CN" altLang="en-US" sz="2800">
                <a:solidFill>
                  <a:srgbClr val="7F7F7F"/>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技贸措施特点</a:t>
            </a:r>
            <a:endParaRPr lang="zh-CN" altLang="en-US" sz="2800">
              <a:solidFill>
                <a:srgbClr val="7F7F7F"/>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211" name=""/>
        <p:cNvGrpSpPr/>
        <p:nvPr/>
      </p:nvGrpSpPr>
      <p:grpSpPr>
        <a:xfrm>
          <a:off x="0" y="0"/>
          <a:ext cx="0" cy="0"/>
          <a:chOff x="0" y="0"/>
          <a:chExt cx="0" cy="0"/>
        </a:xfrm>
      </p:grpSpPr>
      <p:sp>
        <p:nvSpPr>
          <p:cNvPr id="1048769" name="文本框 1048780"/>
          <p:cNvSpPr txBox="1"/>
          <p:nvPr/>
        </p:nvSpPr>
        <p:spPr>
          <a:xfrm>
            <a:off x="1392237" y="668337"/>
            <a:ext cx="5745469" cy="1056636"/>
          </a:xfrm>
          <a:prstGeom prst="rect">
            <a:avLst/>
          </a:prstGeom>
          <a:noFill/>
          <a:ln>
            <a:noFill/>
          </a:ln>
        </p:spPr>
        <p:txBody>
          <a:bodyPr vert="horz" wrap="none" lIns="91434" tIns="45718" rIns="91434" bIns="45718"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en-US" altLang="zh-CN" sz="3200" b="1">
                <a:solidFill>
                  <a:srgbClr val="C00000"/>
                </a:solidFill>
                <a:latin typeface="微软雅黑" panose="020B0503020204020204" pitchFamily="34" charset="-122"/>
                <a:ea typeface="微软雅黑" panose="020B0503020204020204" pitchFamily="34" charset="-122"/>
              </a:rPr>
              <a:t>WHY  </a:t>
            </a:r>
            <a:r>
              <a:rPr lang="zh-CN" altLang="en-US" sz="3200" b="1">
                <a:solidFill>
                  <a:srgbClr val="C00000"/>
                </a:solidFill>
                <a:latin typeface="Arial" panose="020B0604020202020204" pitchFamily="34" charset="0"/>
                <a:ea typeface="微软雅黑" panose="020B0503020204020204" pitchFamily="34" charset="-122"/>
                <a:sym typeface="Arial" panose="020B0604020202020204" pitchFamily="34" charset="0"/>
              </a:rPr>
              <a:t>为什么要重视技贸措施？</a:t>
            </a:r>
            <a:endParaRPr lang="zh-CN" altLang="en-US" sz="3200" b="1">
              <a:solidFill>
                <a:srgbClr val="C00000"/>
              </a:solidFill>
              <a:latin typeface="Arial" panose="020B0604020202020204" pitchFamily="34" charset="0"/>
              <a:ea typeface="微软雅黑" panose="020B0503020204020204" pitchFamily="34" charset="-122"/>
              <a:sym typeface="Arial" panose="020B0604020202020204" pitchFamily="34" charset="0"/>
            </a:endParaRPr>
          </a:p>
          <a:p>
            <a:pPr lvl="0" eaLnBrk="1" latinLnBrk="1" hangingPunct="1"/>
            <a:endParaRPr lang="en-US" altLang="zh-CN" sz="3200" b="1">
              <a:solidFill>
                <a:srgbClr val="C00000"/>
              </a:solidFill>
              <a:latin typeface="微软雅黑" panose="020B0503020204020204" pitchFamily="34" charset="-122"/>
              <a:ea typeface="微软雅黑" panose="020B0503020204020204" pitchFamily="34" charset="-122"/>
            </a:endParaRPr>
          </a:p>
        </p:txBody>
      </p:sp>
      <p:pic>
        <p:nvPicPr>
          <p:cNvPr id="2097198" name="图片 2097188"/>
          <p:cNvPicPr/>
          <p:nvPr/>
        </p:nvPicPr>
        <p:blipFill>
          <a:blip r:embed="rId1"/>
          <a:srcRect l="2" t="57909" r="-87"/>
          <a:stretch>
            <a:fillRect/>
          </a:stretch>
        </p:blipFill>
        <p:spPr>
          <a:xfrm>
            <a:off x="0" y="1536700"/>
            <a:ext cx="12203112" cy="3422650"/>
          </a:xfrm>
          <a:prstGeom prst="rect">
            <a:avLst/>
          </a:prstGeom>
          <a:noFill/>
          <a:ln>
            <a:noFill/>
          </a:ln>
        </p:spPr>
      </p:pic>
      <p:sp>
        <p:nvSpPr>
          <p:cNvPr id="1048770" name="矩形 1048781"/>
          <p:cNvSpPr/>
          <p:nvPr/>
        </p:nvSpPr>
        <p:spPr>
          <a:xfrm>
            <a:off x="569912" y="5276850"/>
            <a:ext cx="11061700" cy="2016125"/>
          </a:xfrm>
          <a:prstGeom prst="rect">
            <a:avLst/>
          </a:prstGeom>
          <a:noFill/>
          <a:ln>
            <a:noFill/>
          </a:ln>
        </p:spPr>
        <p:txBody>
          <a:bodyPr vert="horz" lIns="91434" tIns="45718" rIns="91434" bIns="45718"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lnSpc>
                <a:spcPts val="3000"/>
              </a:lnSpc>
              <a:buClr>
                <a:srgbClr val="C00000"/>
              </a:buClr>
              <a:buFont typeface="Wingdings" panose="05000000000000000000" pitchFamily="2" charset="2"/>
              <a:buChar char="n"/>
            </a:pPr>
            <a:r>
              <a:rPr lang="en-US" altLang="zh-CN">
                <a:solidFill>
                  <a:srgbClr val="000000"/>
                </a:solidFill>
                <a:latin typeface="微软雅黑" panose="020B0503020204020204" pitchFamily="34" charset="-122"/>
                <a:ea typeface="微软雅黑" panose="020B0503020204020204" pitchFamily="34" charset="-122"/>
              </a:rPr>
              <a:t>2018</a:t>
            </a:r>
            <a:r>
              <a:rPr lang="zh-CN" altLang="en-US">
                <a:solidFill>
                  <a:srgbClr val="000000"/>
                </a:solidFill>
                <a:latin typeface="微软雅黑" panose="020B0503020204020204" pitchFamily="34" charset="-122"/>
                <a:ea typeface="微软雅黑" panose="020B0503020204020204" pitchFamily="34" charset="-122"/>
              </a:rPr>
              <a:t>年，我国</a:t>
            </a:r>
            <a:r>
              <a:rPr lang="en-US" altLang="zh-CN">
                <a:solidFill>
                  <a:srgbClr val="000000"/>
                </a:solidFill>
                <a:latin typeface="微软雅黑" panose="020B0503020204020204" pitchFamily="34" charset="-122"/>
                <a:ea typeface="微软雅黑" panose="020B0503020204020204" pitchFamily="34" charset="-122"/>
              </a:rPr>
              <a:t>30.98%</a:t>
            </a:r>
            <a:r>
              <a:rPr lang="zh-CN" altLang="en-US">
                <a:solidFill>
                  <a:srgbClr val="000000"/>
                </a:solidFill>
                <a:latin typeface="微软雅黑" panose="020B0503020204020204" pitchFamily="34" charset="-122"/>
                <a:ea typeface="微软雅黑" panose="020B0503020204020204" pitchFamily="34" charset="-122"/>
              </a:rPr>
              <a:t>的出口企业受到</a:t>
            </a:r>
            <a:r>
              <a:rPr lang="zh-CN" altLang="zh-CN">
                <a:solidFill>
                  <a:srgbClr val="000000"/>
                </a:solidFill>
                <a:latin typeface="微软雅黑" panose="020B0503020204020204" pitchFamily="34" charset="-122"/>
                <a:ea typeface="微软雅黑" panose="020B0503020204020204" pitchFamily="34" charset="-122"/>
              </a:rPr>
              <a:t>国外技术性贸易措施</a:t>
            </a:r>
            <a:r>
              <a:rPr lang="zh-CN" altLang="en-US">
                <a:solidFill>
                  <a:srgbClr val="000000"/>
                </a:solidFill>
                <a:latin typeface="微软雅黑" panose="020B0503020204020204" pitchFamily="34" charset="-122"/>
                <a:ea typeface="微软雅黑" panose="020B0503020204020204" pitchFamily="34" charset="-122"/>
              </a:rPr>
              <a:t>直接影响，</a:t>
            </a:r>
            <a:r>
              <a:rPr lang="zh-CN" altLang="zh-CN">
                <a:solidFill>
                  <a:srgbClr val="000000"/>
                </a:solidFill>
                <a:latin typeface="微软雅黑" panose="020B0503020204020204" pitchFamily="34" charset="-122"/>
                <a:ea typeface="微软雅黑" panose="020B0503020204020204" pitchFamily="34" charset="-122"/>
              </a:rPr>
              <a:t>对我国出口企业造成的直接损失额和新增成本分别达</a:t>
            </a:r>
            <a:r>
              <a:rPr lang="en-US" altLang="zh-CN">
                <a:solidFill>
                  <a:srgbClr val="C00000"/>
                </a:solidFill>
                <a:latin typeface="微软雅黑" panose="020B0503020204020204" pitchFamily="34" charset="-122"/>
                <a:ea typeface="微软雅黑" panose="020B0503020204020204" pitchFamily="34" charset="-122"/>
              </a:rPr>
              <a:t>2177</a:t>
            </a:r>
            <a:r>
              <a:rPr lang="zh-CN" altLang="en-US">
                <a:solidFill>
                  <a:srgbClr val="C00000"/>
                </a:solidFill>
                <a:latin typeface="微软雅黑" panose="020B0503020204020204" pitchFamily="34" charset="-122"/>
                <a:ea typeface="微软雅黑" panose="020B0503020204020204" pitchFamily="34" charset="-122"/>
              </a:rPr>
              <a:t>亿</a:t>
            </a:r>
            <a:r>
              <a:rPr lang="zh-CN" altLang="zh-CN">
                <a:solidFill>
                  <a:srgbClr val="000000"/>
                </a:solidFill>
                <a:latin typeface="微软雅黑" panose="020B0503020204020204" pitchFamily="34" charset="-122"/>
                <a:ea typeface="微软雅黑" panose="020B0503020204020204" pitchFamily="34" charset="-122"/>
              </a:rPr>
              <a:t>和</a:t>
            </a:r>
            <a:r>
              <a:rPr lang="en-US" altLang="zh-CN">
                <a:solidFill>
                  <a:srgbClr val="C00000"/>
                </a:solidFill>
                <a:latin typeface="微软雅黑" panose="020B0503020204020204" pitchFamily="34" charset="-122"/>
                <a:ea typeface="微软雅黑" panose="020B0503020204020204" pitchFamily="34" charset="-122"/>
              </a:rPr>
              <a:t>246.4</a:t>
            </a:r>
            <a:r>
              <a:rPr lang="zh-CN" altLang="zh-CN">
                <a:solidFill>
                  <a:srgbClr val="C00000"/>
                </a:solidFill>
                <a:latin typeface="微软雅黑" panose="020B0503020204020204" pitchFamily="34" charset="-122"/>
                <a:ea typeface="微软雅黑" panose="020B0503020204020204" pitchFamily="34" charset="-122"/>
              </a:rPr>
              <a:t>亿</a:t>
            </a:r>
            <a:r>
              <a:rPr lang="zh-CN" altLang="en-US">
                <a:solidFill>
                  <a:srgbClr val="000000"/>
                </a:solidFill>
                <a:latin typeface="微软雅黑" panose="020B0503020204020204" pitchFamily="34" charset="-122"/>
                <a:ea typeface="微软雅黑" panose="020B0503020204020204" pitchFamily="34" charset="-122"/>
              </a:rPr>
              <a:t>美元。其中美国队企业出口影响最大，占全国直接损失总额的</a:t>
            </a:r>
            <a:r>
              <a:rPr lang="en-US" altLang="zh-CN">
                <a:solidFill>
                  <a:srgbClr val="000000"/>
                </a:solidFill>
                <a:latin typeface="微软雅黑" panose="020B0503020204020204" pitchFamily="34" charset="-122"/>
                <a:ea typeface="微软雅黑" panose="020B0503020204020204" pitchFamily="34" charset="-122"/>
              </a:rPr>
              <a:t>59.8%</a:t>
            </a:r>
            <a:r>
              <a:rPr lang="zh-CN" altLang="en-US">
                <a:solidFill>
                  <a:srgbClr val="000000"/>
                </a:solidFill>
                <a:latin typeface="微软雅黑" panose="020B0503020204020204" pitchFamily="34" charset="-122"/>
                <a:ea typeface="微软雅黑" panose="020B0503020204020204" pitchFamily="34" charset="-122"/>
              </a:rPr>
              <a:t>。机电仪器、家具家电和化矿金属行业说影响较大。</a:t>
            </a:r>
            <a:endParaRPr lang="zh-CN" altLang="en-US">
              <a:solidFill>
                <a:srgbClr val="000000"/>
              </a:solidFill>
              <a:latin typeface="微软雅黑" panose="020B0503020204020204" pitchFamily="34" charset="-122"/>
              <a:ea typeface="微软雅黑" panose="020B0503020204020204" pitchFamily="34" charset="-122"/>
            </a:endParaRPr>
          </a:p>
          <a:p>
            <a:pPr lvl="0" eaLnBrk="1" latinLnBrk="1" hangingPunct="1">
              <a:lnSpc>
                <a:spcPts val="3000"/>
              </a:lnSpc>
            </a:pPr>
            <a:endParaRPr lang="zh-CN" altLang="en-US" sz="2800" b="1">
              <a:solidFill>
                <a:srgbClr val="C00000"/>
              </a:solidFill>
              <a:latin typeface="Arial" panose="020B0604020202020204" pitchFamily="34" charset="0"/>
              <a:ea typeface="微软雅黑" panose="020B0503020204020204" pitchFamily="34" charset="-122"/>
              <a:sym typeface="Arial" panose="020B0604020202020204" pitchFamily="34" charset="0"/>
            </a:endParaRPr>
          </a:p>
          <a:p>
            <a:pPr lvl="0" eaLnBrk="1" latinLnBrk="1" hangingPunct="1">
              <a:lnSpc>
                <a:spcPts val="3000"/>
              </a:lnSpc>
            </a:pPr>
            <a:endParaRPr lang="zh-CN" altLang="en-US" sz="2000">
              <a:solidFill>
                <a:srgbClr val="C00000"/>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ransition spd="slow">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217" name=""/>
        <p:cNvGrpSpPr/>
        <p:nvPr/>
      </p:nvGrpSpPr>
      <p:grpSpPr>
        <a:xfrm>
          <a:off x="0" y="0"/>
          <a:ext cx="0" cy="0"/>
          <a:chOff x="0" y="0"/>
          <a:chExt cx="0" cy="0"/>
        </a:xfrm>
      </p:grpSpPr>
      <p:pic>
        <p:nvPicPr>
          <p:cNvPr id="2097201" name="图片 2097191"/>
          <p:cNvPicPr/>
          <p:nvPr/>
        </p:nvPicPr>
        <p:blipFill>
          <a:blip r:embed="rId1"/>
          <a:srcRect/>
          <a:stretch>
            <a:fillRect/>
          </a:stretch>
        </p:blipFill>
        <p:spPr>
          <a:xfrm>
            <a:off x="-14287" y="-26987"/>
            <a:ext cx="12192000" cy="7392987"/>
          </a:xfrm>
          <a:prstGeom prst="rect">
            <a:avLst/>
          </a:prstGeom>
          <a:noFill/>
          <a:ln>
            <a:noFill/>
          </a:ln>
        </p:spPr>
      </p:pic>
      <p:sp>
        <p:nvSpPr>
          <p:cNvPr id="1048771" name="矩形 1048782"/>
          <p:cNvSpPr/>
          <p:nvPr/>
        </p:nvSpPr>
        <p:spPr>
          <a:xfrm>
            <a:off x="-49212" y="-26987"/>
            <a:ext cx="12241212" cy="7296150"/>
          </a:xfrm>
          <a:prstGeom prst="rect">
            <a:avLst/>
          </a:prstGeom>
          <a:solidFill>
            <a:srgbClr val="1E3C4E">
              <a:alpha val="60783"/>
            </a:srgbClr>
          </a:solidFill>
          <a:ln>
            <a:noFill/>
          </a:ln>
        </p:spPr>
        <p:txBody>
          <a:bodyPr vert="horz" lIns="121906" tIns="60953" rIns="121906" bIns="60953"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rgbClr val="FFFFFF"/>
              </a:solidFill>
              <a:ea typeface="微软雅黑" panose="020B0503020204020204" pitchFamily="34" charset="-122"/>
            </a:endParaRPr>
          </a:p>
        </p:txBody>
      </p:sp>
      <p:sp>
        <p:nvSpPr>
          <p:cNvPr id="1048772" name="矩形 1048783"/>
          <p:cNvSpPr/>
          <p:nvPr/>
        </p:nvSpPr>
        <p:spPr>
          <a:xfrm>
            <a:off x="4506912" y="3383128"/>
            <a:ext cx="294612" cy="655306"/>
          </a:xfrm>
          <a:prstGeom prst="rect">
            <a:avLst/>
          </a:prstGeom>
          <a:noFill/>
          <a:ln>
            <a:noFill/>
          </a:ln>
        </p:spPr>
        <p:txBody>
          <a:bodyPr vert="horz" wrap="none" lIns="121906" tIns="60953" rIns="121906" bIns="60953" anchor="ctr">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br/>
            <a:endParaRPr lang="zh-CN" altLang="zh-CN">
              <a:solidFill>
                <a:srgbClr val="000000"/>
              </a:solidFill>
              <a:latin typeface="Arial" panose="020B0604020202020204" pitchFamily="34" charset="0"/>
            </a:endParaRPr>
          </a:p>
        </p:txBody>
      </p:sp>
      <p:sp>
        <p:nvSpPr>
          <p:cNvPr id="1048773" name="任意形状 1048784"/>
          <p:cNvSpPr/>
          <p:nvPr/>
        </p:nvSpPr>
        <p:spPr>
          <a:xfrm>
            <a:off x="4386262" y="1684337"/>
            <a:ext cx="3436937" cy="0"/>
          </a:xfrm>
          <a:custGeom>
            <a:avLst/>
            <a:gdLst/>
            <a:ahLst/>
            <a:cxnLst/>
            <a:rect l="0" t="0" r="r" b="b"/>
            <a:pathLst>
              <a:path w="2578100">
                <a:moveTo>
                  <a:pt x="0" y="0"/>
                </a:moveTo>
                <a:lnTo>
                  <a:pt x="2578100" y="0"/>
                </a:lnTo>
              </a:path>
            </a:pathLst>
          </a:custGeom>
          <a:noFill/>
          <a:ln w="57150" cap="flat" cmpd="sng">
            <a:solidFill>
              <a:schemeClr val="lt1">
                <a:alpha val="100000"/>
              </a:schemeClr>
            </a:solidFill>
            <a:prstDash val="solid"/>
            <a:round/>
          </a:ln>
        </p:spPr>
      </p:sp>
      <p:sp>
        <p:nvSpPr>
          <p:cNvPr id="1048774" name="任意形状 1048785"/>
          <p:cNvSpPr/>
          <p:nvPr/>
        </p:nvSpPr>
        <p:spPr>
          <a:xfrm>
            <a:off x="4464050" y="6094412"/>
            <a:ext cx="3438525" cy="0"/>
          </a:xfrm>
          <a:custGeom>
            <a:avLst/>
            <a:gdLst/>
            <a:ahLst/>
            <a:cxnLst/>
            <a:rect l="0" t="0" r="r" b="b"/>
            <a:pathLst>
              <a:path w="2578100">
                <a:moveTo>
                  <a:pt x="0" y="0"/>
                </a:moveTo>
                <a:lnTo>
                  <a:pt x="2578100" y="0"/>
                </a:lnTo>
              </a:path>
            </a:pathLst>
          </a:custGeom>
          <a:noFill/>
          <a:ln w="57150" cap="flat" cmpd="sng">
            <a:solidFill>
              <a:schemeClr val="lt1">
                <a:alpha val="100000"/>
              </a:schemeClr>
            </a:solidFill>
            <a:prstDash val="solid"/>
            <a:round/>
          </a:ln>
        </p:spPr>
      </p:sp>
      <p:sp>
        <p:nvSpPr>
          <p:cNvPr id="1048775" name="文本框 1048786"/>
          <p:cNvSpPr txBox="1"/>
          <p:nvPr/>
        </p:nvSpPr>
        <p:spPr bwMode="gray">
          <a:xfrm>
            <a:off x="1966912" y="2084387"/>
            <a:ext cx="8450262" cy="3614406"/>
          </a:xfrm>
          <a:prstGeom prst="rect">
            <a:avLst/>
          </a:prstGeom>
          <a:noFill/>
          <a:ln>
            <a:noFill/>
          </a:ln>
        </p:spPr>
        <p:txBody>
          <a:bodyPr vert="horz" lIns="121906" tIns="60953" rIns="121906" bIns="60953"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50000"/>
              </a:lnSpc>
            </a:pPr>
            <a:r>
              <a:rPr lang="zh-CN" altLang="en-US" sz="3700" b="1">
                <a:solidFill>
                  <a:srgbClr val="FFFFFF"/>
                </a:solidFill>
                <a:latin typeface="微软雅黑" panose="020B0503020204020204" pitchFamily="34" charset="-122"/>
                <a:ea typeface="微软雅黑" panose="020B0503020204020204" pitchFamily="34" charset="-122"/>
              </a:rPr>
              <a:t>世界贸易的规则将相应发生重大变化</a:t>
            </a:r>
            <a:endParaRPr lang="zh-CN" altLang="en-US" sz="3700" b="1">
              <a:solidFill>
                <a:srgbClr val="FFFFFF"/>
              </a:solidFill>
              <a:latin typeface="微软雅黑" panose="020B0503020204020204" pitchFamily="34" charset="-122"/>
              <a:ea typeface="微软雅黑" panose="020B0503020204020204" pitchFamily="34" charset="-122"/>
            </a:endParaRPr>
          </a:p>
          <a:p>
            <a:pPr lvl="0" algn="ctr" eaLnBrk="1" latinLnBrk="1" hangingPunct="1">
              <a:lnSpc>
                <a:spcPct val="150000"/>
              </a:lnSpc>
            </a:pPr>
            <a:endParaRPr lang="zh-CN" altLang="en-US" sz="1900" b="1">
              <a:solidFill>
                <a:srgbClr val="FFFFFF"/>
              </a:solidFill>
              <a:latin typeface="微软雅黑" panose="020B0503020204020204" pitchFamily="34" charset="-122"/>
              <a:ea typeface="微软雅黑" panose="020B0503020204020204" pitchFamily="34" charset="-122"/>
            </a:endParaRPr>
          </a:p>
          <a:p>
            <a:pPr lvl="0" algn="ctr" eaLnBrk="1" latinLnBrk="1" hangingPunct="1">
              <a:lnSpc>
                <a:spcPct val="150000"/>
              </a:lnSpc>
            </a:pPr>
            <a:endParaRPr lang="zh-CN" altLang="en-US" sz="1900" b="1">
              <a:solidFill>
                <a:srgbClr val="FFFFFF"/>
              </a:solidFill>
              <a:latin typeface="微软雅黑" panose="020B0503020204020204" pitchFamily="34" charset="-122"/>
              <a:ea typeface="微软雅黑" panose="020B0503020204020204" pitchFamily="34" charset="-122"/>
            </a:endParaRPr>
          </a:p>
          <a:p>
            <a:pPr lvl="0" eaLnBrk="1" latinLnBrk="1" hangingPunct="1">
              <a:lnSpc>
                <a:spcPct val="150000"/>
              </a:lnSpc>
            </a:pPr>
            <a:r>
              <a:rPr lang="zh-CN" altLang="en-US" sz="1900" b="1">
                <a:solidFill>
                  <a:srgbClr val="FFFFFF"/>
                </a:solidFill>
                <a:latin typeface="微软雅黑" panose="020B0503020204020204" pitchFamily="34" charset="-122"/>
                <a:ea typeface="微软雅黑" panose="020B0503020204020204" pitchFamily="34" charset="-122"/>
              </a:rPr>
              <a:t>    传统的关税和非关税壁垒即物质性市场准入和待遇虽将继续存在，但重要性将日益减弱。更多的规则将集中在</a:t>
            </a:r>
            <a:r>
              <a:rPr lang="zh-CN" altLang="en-US" sz="1900" b="1">
                <a:solidFill>
                  <a:srgbClr val="FF0000"/>
                </a:solidFill>
                <a:latin typeface="微软雅黑" panose="020B0503020204020204" pitchFamily="34" charset="-122"/>
                <a:ea typeface="微软雅黑" panose="020B0503020204020204" pitchFamily="34" charset="-122"/>
              </a:rPr>
              <a:t>标准</a:t>
            </a:r>
            <a:r>
              <a:rPr lang="zh-CN" altLang="en-US" sz="1900" b="1">
                <a:solidFill>
                  <a:srgbClr val="FFFFFF"/>
                </a:solidFill>
                <a:latin typeface="微软雅黑" panose="020B0503020204020204" pitchFamily="34" charset="-122"/>
                <a:ea typeface="微软雅黑" panose="020B0503020204020204" pitchFamily="34" charset="-122"/>
              </a:rPr>
              <a:t>和应用适应性这些非边界、非物质的市场准入和公平竞争，特别是</a:t>
            </a:r>
            <a:r>
              <a:rPr lang="zh-CN" altLang="en-US" sz="1900" b="1">
                <a:solidFill>
                  <a:srgbClr val="FF0000"/>
                </a:solidFill>
                <a:latin typeface="微软雅黑" panose="020B0503020204020204" pitchFamily="34" charset="-122"/>
                <a:ea typeface="微软雅黑" panose="020B0503020204020204" pitchFamily="34" charset="-122"/>
              </a:rPr>
              <a:t>知识产权保护</a:t>
            </a:r>
            <a:r>
              <a:rPr lang="en-US" altLang="zh-CN" sz="1900" b="1">
                <a:solidFill>
                  <a:srgbClr val="FFFFFF"/>
                </a:solidFill>
                <a:latin typeface="微软雅黑" panose="020B0503020204020204" pitchFamily="34" charset="-122"/>
                <a:ea typeface="微软雅黑" panose="020B0503020204020204" pitchFamily="34" charset="-122"/>
              </a:rPr>
              <a:t>的重要性进一步提高。</a:t>
            </a:r>
            <a:endParaRPr lang="en-US" altLang="zh-CN" sz="1900" b="1">
              <a:solidFill>
                <a:srgbClr val="FFFFFF"/>
              </a:solidFill>
              <a:latin typeface="微软雅黑" panose="020B0503020204020204" pitchFamily="34" charset="-122"/>
              <a:ea typeface="微软雅黑" panose="020B0503020204020204" pitchFamily="34" charset="-122"/>
            </a:endParaRPr>
          </a:p>
          <a:p>
            <a:pPr lvl="0" eaLnBrk="1" latinLnBrk="1" hangingPunct="1">
              <a:lnSpc>
                <a:spcPct val="150000"/>
              </a:lnSpc>
            </a:pPr>
            <a:r>
              <a:rPr lang="en-US" altLang="zh-CN" sz="1900" b="1">
                <a:solidFill>
                  <a:srgbClr val="FFFFFF"/>
                </a:solidFill>
                <a:latin typeface="微软雅黑" panose="020B0503020204020204" pitchFamily="34" charset="-122"/>
                <a:ea typeface="微软雅黑" panose="020B0503020204020204" pitchFamily="34" charset="-122"/>
              </a:rPr>
              <a:t>                    --- </a:t>
            </a:r>
            <a:r>
              <a:rPr lang="zh-CN" altLang="en-US" sz="1900" b="1">
                <a:solidFill>
                  <a:srgbClr val="FFFFFF"/>
                </a:solidFill>
                <a:latin typeface="微软雅黑" panose="020B0503020204020204" pitchFamily="34" charset="-122"/>
                <a:ea typeface="微软雅黑" panose="020B0503020204020204" pitchFamily="34" charset="-122"/>
              </a:rPr>
              <a:t>约翰桑希尔</a:t>
            </a:r>
            <a:r>
              <a:rPr lang="en-US" altLang="zh-CN" sz="1900" b="1">
                <a:solidFill>
                  <a:srgbClr val="FFFFFF"/>
                </a:solidFill>
                <a:latin typeface="微软雅黑" panose="020B0503020204020204" pitchFamily="34" charset="-122"/>
                <a:ea typeface="微软雅黑" panose="020B0503020204020204" pitchFamily="34" charset="-122"/>
              </a:rPr>
              <a:t>  《</a:t>
            </a:r>
            <a:r>
              <a:rPr lang="zh-CN" altLang="en-US" sz="1900" b="1">
                <a:solidFill>
                  <a:srgbClr val="FFFFFF"/>
                </a:solidFill>
                <a:latin typeface="微软雅黑" panose="020B0503020204020204" pitchFamily="34" charset="-122"/>
                <a:ea typeface="微软雅黑" panose="020B0503020204020204" pitchFamily="34" charset="-122"/>
              </a:rPr>
              <a:t>第四次工业革命：希望与危险</a:t>
            </a:r>
            <a:r>
              <a:rPr lang="en-US" altLang="zh-CN" sz="1900" b="1">
                <a:solidFill>
                  <a:srgbClr val="FFFFFF"/>
                </a:solidFill>
                <a:latin typeface="微软雅黑" panose="020B0503020204020204" pitchFamily="34" charset="-122"/>
                <a:ea typeface="微软雅黑" panose="020B0503020204020204" pitchFamily="34" charset="-122"/>
              </a:rPr>
              <a:t>》2016</a:t>
            </a:r>
            <a:endParaRPr lang="en-US" altLang="zh-CN" sz="1900" b="1">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p:transition spd="slow" advTm="7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48773"/>
                                        </p:tgtEl>
                                        <p:attrNameLst>
                                          <p:attrName>style.visibility</p:attrName>
                                        </p:attrNameLst>
                                      </p:cBhvr>
                                      <p:to>
                                        <p:strVal val="visible"/>
                                      </p:to>
                                    </p:set>
                                    <p:anim calcmode="lin" valueType="num">
                                      <p:cBhvr additive="base">
                                        <p:cTn id="7" dur="750" fill="hold"/>
                                        <p:tgtEl>
                                          <p:spTgt spid="1048773"/>
                                        </p:tgtEl>
                                        <p:attrNameLst>
                                          <p:attrName>ppt_x</p:attrName>
                                        </p:attrNameLst>
                                      </p:cBhvr>
                                      <p:tavLst>
                                        <p:tav tm="0">
                                          <p:val>
                                            <p:strVal val="0-#ppt_w/2"/>
                                          </p:val>
                                        </p:tav>
                                        <p:tav tm="100000">
                                          <p:val>
                                            <p:strVal val="#ppt_x"/>
                                          </p:val>
                                        </p:tav>
                                      </p:tavLst>
                                    </p:anim>
                                    <p:anim calcmode="lin" valueType="num">
                                      <p:cBhvr additive="base">
                                        <p:cTn id="8" dur="750" fill="hold"/>
                                        <p:tgtEl>
                                          <p:spTgt spid="104877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48774"/>
                                        </p:tgtEl>
                                        <p:attrNameLst>
                                          <p:attrName>style.visibility</p:attrName>
                                        </p:attrNameLst>
                                      </p:cBhvr>
                                      <p:to>
                                        <p:strVal val="visible"/>
                                      </p:to>
                                    </p:set>
                                    <p:anim calcmode="lin" valueType="num">
                                      <p:cBhvr additive="base">
                                        <p:cTn id="11" dur="750" fill="hold"/>
                                        <p:tgtEl>
                                          <p:spTgt spid="1048774"/>
                                        </p:tgtEl>
                                        <p:attrNameLst>
                                          <p:attrName>ppt_x</p:attrName>
                                        </p:attrNameLst>
                                      </p:cBhvr>
                                      <p:tavLst>
                                        <p:tav tm="0">
                                          <p:val>
                                            <p:strVal val="1+#ppt_w/2"/>
                                          </p:val>
                                        </p:tav>
                                        <p:tav tm="100000">
                                          <p:val>
                                            <p:strVal val="#ppt_x"/>
                                          </p:val>
                                        </p:tav>
                                      </p:tavLst>
                                    </p:anim>
                                    <p:anim calcmode="lin" valueType="num">
                                      <p:cBhvr additive="base">
                                        <p:cTn id="12" dur="750" fill="hold"/>
                                        <p:tgtEl>
                                          <p:spTgt spid="10487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220" name=""/>
        <p:cNvGrpSpPr/>
        <p:nvPr/>
      </p:nvGrpSpPr>
      <p:grpSpPr>
        <a:xfrm>
          <a:off x="0" y="0"/>
          <a:ext cx="0" cy="0"/>
          <a:chOff x="0" y="0"/>
          <a:chExt cx="0" cy="0"/>
        </a:xfrm>
      </p:grpSpPr>
      <p:sp>
        <p:nvSpPr>
          <p:cNvPr id="1048779" name="文本框 1048790"/>
          <p:cNvSpPr txBox="1"/>
          <p:nvPr/>
        </p:nvSpPr>
        <p:spPr>
          <a:xfrm>
            <a:off x="10059988" y="212725"/>
            <a:ext cx="1262352" cy="358136"/>
          </a:xfrm>
          <a:prstGeom prst="rect">
            <a:avLst/>
          </a:prstGeom>
          <a:noFill/>
          <a:ln>
            <a:noFill/>
          </a:ln>
        </p:spPr>
        <p:txBody>
          <a:bodyPr vert="horz" wrap="none" lIns="91426" tIns="45718" rIns="91426" bIns="45718"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169545" lvl="0" indent="-169545" eaLnBrk="1" latinLnBrk="1" hangingPunct="1">
              <a:lnSpc>
                <a:spcPct val="150000"/>
              </a:lnSpc>
              <a:buClr>
                <a:srgbClr val="B23B7E"/>
              </a:buClr>
              <a:buSzPct val="130000"/>
              <a:buChar char="•"/>
            </a:pPr>
            <a:r>
              <a:rPr lang="zh-CN" altLang="en-US">
                <a:solidFill>
                  <a:srgbClr val="262626"/>
                </a:solidFill>
                <a:latin typeface="Arial" panose="020B0604020202020204" pitchFamily="34" charset="0"/>
                <a:ea typeface="微软雅黑" panose="020B0503020204020204" pitchFamily="34" charset="-122"/>
              </a:rPr>
              <a:t>世界格局</a:t>
            </a:r>
            <a:endParaRPr lang="zh-CN" altLang="en-US">
              <a:solidFill>
                <a:srgbClr val="262626"/>
              </a:solidFill>
              <a:latin typeface="Arial" panose="020B0604020202020204" pitchFamily="34" charset="0"/>
              <a:ea typeface="微软雅黑" panose="020B0503020204020204" pitchFamily="34" charset="-122"/>
            </a:endParaRPr>
          </a:p>
        </p:txBody>
      </p:sp>
      <p:pic>
        <p:nvPicPr>
          <p:cNvPr id="2097202" name="图片 2097192" descr="http://5b0988e595225.cdn.sohucs.com/images/20181003/ef614b83b33947acb247a1b564f895f9.jpeg"/>
          <p:cNvPicPr/>
          <p:nvPr/>
        </p:nvPicPr>
        <p:blipFill>
          <a:blip r:embed="rId1"/>
          <a:srcRect/>
          <a:stretch>
            <a:fillRect/>
          </a:stretch>
        </p:blipFill>
        <p:spPr>
          <a:xfrm>
            <a:off x="319087" y="79375"/>
            <a:ext cx="11409362" cy="6411912"/>
          </a:xfrm>
          <a:prstGeom prst="rect">
            <a:avLst/>
          </a:prstGeom>
          <a:noFill/>
          <a:ln>
            <a:noFill/>
          </a:ln>
        </p:spPr>
      </p:pic>
    </p:spTree>
  </p:cSld>
  <p:clrMapOvr>
    <a:masterClrMapping/>
  </p:clrMapOvr>
  <p:transition spd="slow">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14" name=""/>
        <p:cNvGrpSpPr/>
        <p:nvPr/>
      </p:nvGrpSpPr>
      <p:grpSpPr>
        <a:xfrm>
          <a:off x="0" y="0"/>
          <a:ext cx="0" cy="0"/>
          <a:chOff x="0" y="0"/>
          <a:chExt cx="0" cy="0"/>
        </a:xfrm>
      </p:grpSpPr>
      <p:sp>
        <p:nvSpPr>
          <p:cNvPr id="1048589" name="文本框 1048588"/>
          <p:cNvSpPr txBox="1"/>
          <p:nvPr/>
        </p:nvSpPr>
        <p:spPr>
          <a:xfrm>
            <a:off x="7607300" y="1752600"/>
            <a:ext cx="3908425" cy="1302998"/>
          </a:xfrm>
          <a:prstGeom prst="rect">
            <a:avLst/>
          </a:prstGeom>
          <a:noFill/>
          <a:ln>
            <a:noFill/>
          </a:ln>
        </p:spPr>
        <p:txBody>
          <a:bodyPr vert="horz" lIns="121898" tIns="60949" rIns="121898" bIns="60949"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lnSpc>
                <a:spcPct val="130000"/>
              </a:lnSpc>
            </a:pPr>
            <a:r>
              <a:rPr lang="zh-CN" altLang="en-US" sz="2100" dirty="0">
                <a:solidFill>
                  <a:srgbClr val="000000"/>
                </a:solidFill>
                <a:latin typeface="微软雅黑" panose="020B0503020204020204" pitchFamily="34" charset="-122"/>
                <a:ea typeface="微软雅黑" panose="020B0503020204020204" pitchFamily="34" charset="-122"/>
              </a:rPr>
              <a:t>涉及领域</a:t>
            </a:r>
            <a:endParaRPr lang="en-US" altLang="zh-CN" sz="2100" dirty="0">
              <a:solidFill>
                <a:srgbClr val="000000"/>
              </a:solidFill>
              <a:latin typeface="微软雅黑" panose="020B0503020204020204" pitchFamily="34" charset="-122"/>
              <a:ea typeface="微软雅黑" panose="020B0503020204020204" pitchFamily="34" charset="-122"/>
            </a:endParaRPr>
          </a:p>
          <a:p>
            <a:pPr lvl="0" eaLnBrk="1" latinLnBrk="1" hangingPunct="1">
              <a:lnSpc>
                <a:spcPct val="130000"/>
              </a:lnSpc>
            </a:pPr>
            <a:r>
              <a:rPr lang="zh-CN" altLang="en-US" sz="2100" dirty="0">
                <a:solidFill>
                  <a:srgbClr val="000000"/>
                </a:solidFill>
                <a:latin typeface="微软雅黑" panose="020B0503020204020204" pitchFamily="34" charset="-122"/>
                <a:ea typeface="微软雅黑" panose="020B0503020204020204" pitchFamily="34" charset="-122"/>
              </a:rPr>
              <a:t>协议框架；</a:t>
            </a:r>
            <a:endParaRPr lang="en-US" altLang="zh-CN" sz="2100" dirty="0">
              <a:solidFill>
                <a:srgbClr val="000000"/>
              </a:solidFill>
              <a:latin typeface="微软雅黑" panose="020B0503020204020204" pitchFamily="34" charset="-122"/>
              <a:ea typeface="微软雅黑" panose="020B0503020204020204" pitchFamily="34" charset="-122"/>
            </a:endParaRPr>
          </a:p>
          <a:p>
            <a:pPr lvl="0" eaLnBrk="1" latinLnBrk="1" hangingPunct="1">
              <a:lnSpc>
                <a:spcPct val="130000"/>
              </a:lnSpc>
            </a:pPr>
            <a:r>
              <a:rPr lang="zh-CN" altLang="en-US" sz="2100" dirty="0">
                <a:solidFill>
                  <a:srgbClr val="000000"/>
                </a:solidFill>
                <a:latin typeface="微软雅黑" panose="020B0503020204020204" pitchFamily="34" charset="-122"/>
                <a:ea typeface="微软雅黑" panose="020B0503020204020204" pitchFamily="34" charset="-122"/>
              </a:rPr>
              <a:t>贸易便利化水平</a:t>
            </a:r>
            <a:endParaRPr lang="zh-CN" altLang="en-US" sz="2100" dirty="0">
              <a:solidFill>
                <a:srgbClr val="000000"/>
              </a:solidFill>
              <a:latin typeface="微软雅黑" panose="020B0503020204020204" pitchFamily="34" charset="-122"/>
              <a:ea typeface="微软雅黑" panose="020B0503020204020204" pitchFamily="34" charset="-122"/>
            </a:endParaRPr>
          </a:p>
        </p:txBody>
      </p:sp>
      <p:sp>
        <p:nvSpPr>
          <p:cNvPr id="1048590" name="文本框 1048589"/>
          <p:cNvSpPr txBox="1"/>
          <p:nvPr/>
        </p:nvSpPr>
        <p:spPr>
          <a:xfrm>
            <a:off x="7504111" y="4753357"/>
            <a:ext cx="1208997" cy="426697"/>
          </a:xfrm>
          <a:prstGeom prst="rect">
            <a:avLst/>
          </a:prstGeom>
          <a:noFill/>
          <a:ln>
            <a:noFill/>
          </a:ln>
        </p:spPr>
        <p:txBody>
          <a:bodyPr vert="horz" wrap="none" lIns="121898" tIns="60949" rIns="121898" bIns="60949"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lnSpc>
                <a:spcPts val="2000"/>
              </a:lnSpc>
            </a:pPr>
            <a:r>
              <a:rPr lang="zh-CN" altLang="en-US" sz="2000" dirty="0">
                <a:solidFill>
                  <a:schemeClr val="accent1"/>
                </a:solidFill>
                <a:latin typeface="微软雅黑" panose="020B0503020204020204" pitchFamily="34" charset="-122"/>
                <a:ea typeface="微软雅黑" panose="020B0503020204020204" pitchFamily="34" charset="-122"/>
              </a:rPr>
              <a:t>问题</a:t>
            </a:r>
            <a:r>
              <a:rPr lang="en-US" altLang="zh-CN" sz="2000" dirty="0">
                <a:solidFill>
                  <a:schemeClr val="accent1"/>
                </a:solidFill>
                <a:latin typeface="微软雅黑" panose="020B0503020204020204" pitchFamily="34" charset="-122"/>
                <a:ea typeface="微软雅黑" panose="020B0503020204020204" pitchFamily="34" charset="-122"/>
              </a:rPr>
              <a:t>:3</a:t>
            </a:r>
            <a:r>
              <a:rPr lang="zh-CN" altLang="en-US" sz="2000" dirty="0">
                <a:solidFill>
                  <a:schemeClr val="accent1"/>
                </a:solidFill>
                <a:latin typeface="微软雅黑" panose="020B0503020204020204" pitchFamily="34" charset="-122"/>
                <a:ea typeface="微软雅黑" panose="020B0503020204020204" pitchFamily="34" charset="-122"/>
              </a:rPr>
              <a:t>：</a:t>
            </a:r>
            <a:endParaRPr lang="zh-CN" altLang="en-US" sz="2000" dirty="0">
              <a:solidFill>
                <a:schemeClr val="accent1"/>
              </a:solidFill>
              <a:latin typeface="微软雅黑" panose="020B0503020204020204" pitchFamily="34" charset="-122"/>
              <a:ea typeface="微软雅黑" panose="020B0503020204020204" pitchFamily="34" charset="-122"/>
            </a:endParaRPr>
          </a:p>
        </p:txBody>
      </p:sp>
      <p:sp>
        <p:nvSpPr>
          <p:cNvPr id="1048591" name="文本框 1048590"/>
          <p:cNvSpPr txBox="1"/>
          <p:nvPr/>
        </p:nvSpPr>
        <p:spPr>
          <a:xfrm>
            <a:off x="5973762" y="3017837"/>
            <a:ext cx="1145497" cy="426698"/>
          </a:xfrm>
          <a:prstGeom prst="rect">
            <a:avLst/>
          </a:prstGeom>
          <a:noFill/>
          <a:ln>
            <a:noFill/>
          </a:ln>
        </p:spPr>
        <p:txBody>
          <a:bodyPr vert="horz" wrap="none" lIns="121898" tIns="60949" rIns="121898" bIns="60949"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lnSpc>
                <a:spcPts val="2000"/>
              </a:lnSpc>
            </a:pPr>
            <a:r>
              <a:rPr lang="zh-CN" altLang="en-US" sz="2000">
                <a:solidFill>
                  <a:schemeClr val="accent2"/>
                </a:solidFill>
                <a:latin typeface="微软雅黑" panose="020B0503020204020204" pitchFamily="34" charset="-122"/>
                <a:ea typeface="微软雅黑" panose="020B0503020204020204" pitchFamily="34" charset="-122"/>
              </a:rPr>
              <a:t>问题</a:t>
            </a:r>
            <a:r>
              <a:rPr lang="en-US" altLang="zh-CN" sz="2000">
                <a:solidFill>
                  <a:schemeClr val="accent2"/>
                </a:solidFill>
                <a:latin typeface="微软雅黑" panose="020B0503020204020204" pitchFamily="34" charset="-122"/>
                <a:ea typeface="微软雅黑" panose="020B0503020204020204" pitchFamily="34" charset="-122"/>
              </a:rPr>
              <a:t>2</a:t>
            </a:r>
            <a:r>
              <a:rPr lang="zh-CN" altLang="en-US" sz="2000">
                <a:solidFill>
                  <a:schemeClr val="accent2"/>
                </a:solidFill>
                <a:latin typeface="微软雅黑" panose="020B0503020204020204" pitchFamily="34" charset="-122"/>
                <a:ea typeface="微软雅黑" panose="020B0503020204020204" pitchFamily="34" charset="-122"/>
              </a:rPr>
              <a:t>：</a:t>
            </a:r>
            <a:endParaRPr lang="zh-CN" altLang="en-US" sz="2000">
              <a:solidFill>
                <a:schemeClr val="accent2"/>
              </a:solidFill>
              <a:latin typeface="微软雅黑" panose="020B0503020204020204" pitchFamily="34" charset="-122"/>
              <a:ea typeface="微软雅黑" panose="020B0503020204020204" pitchFamily="34" charset="-122"/>
            </a:endParaRPr>
          </a:p>
        </p:txBody>
      </p:sp>
      <p:sp>
        <p:nvSpPr>
          <p:cNvPr id="1048592" name="文本框 1048591"/>
          <p:cNvSpPr txBox="1"/>
          <p:nvPr/>
        </p:nvSpPr>
        <p:spPr>
          <a:xfrm>
            <a:off x="7688149" y="1334215"/>
            <a:ext cx="1678897" cy="426698"/>
          </a:xfrm>
          <a:prstGeom prst="rect">
            <a:avLst/>
          </a:prstGeom>
          <a:noFill/>
          <a:ln>
            <a:noFill/>
          </a:ln>
        </p:spPr>
        <p:txBody>
          <a:bodyPr vert="horz" wrap="none" lIns="121898" tIns="60949" rIns="121898" bIns="60949"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lnSpc>
                <a:spcPts val="2000"/>
              </a:lnSpc>
            </a:pPr>
            <a:r>
              <a:rPr lang="en-US" altLang="zh-CN" sz="2000" b="1" dirty="0">
                <a:solidFill>
                  <a:srgbClr val="A5A5A5"/>
                </a:solidFill>
                <a:latin typeface="微软雅黑" panose="020B0503020204020204" pitchFamily="34" charset="-122"/>
                <a:ea typeface="微软雅黑" panose="020B0503020204020204" pitchFamily="34" charset="-122"/>
              </a:rPr>
              <a:t>RCEP</a:t>
            </a:r>
            <a:r>
              <a:rPr lang="zh-CN" altLang="en-US" sz="2000" b="1" dirty="0">
                <a:solidFill>
                  <a:srgbClr val="A5A5A5"/>
                </a:solidFill>
                <a:latin typeface="微软雅黑" panose="020B0503020204020204" pitchFamily="34" charset="-122"/>
                <a:ea typeface="微软雅黑" panose="020B0503020204020204" pitchFamily="34" charset="-122"/>
              </a:rPr>
              <a:t>与</a:t>
            </a:r>
            <a:r>
              <a:rPr lang="en-US" altLang="zh-CN" sz="2000" b="1" dirty="0">
                <a:solidFill>
                  <a:srgbClr val="A5A5A5"/>
                </a:solidFill>
                <a:latin typeface="微软雅黑" panose="020B0503020204020204" pitchFamily="34" charset="-122"/>
                <a:ea typeface="微软雅黑" panose="020B0503020204020204" pitchFamily="34" charset="-122"/>
              </a:rPr>
              <a:t>WTO</a:t>
            </a:r>
            <a:endParaRPr lang="zh-CN" altLang="en-US" sz="2000" dirty="0">
              <a:solidFill>
                <a:srgbClr val="A5A5A5"/>
              </a:solidFill>
              <a:latin typeface="微软雅黑" panose="020B0503020204020204" pitchFamily="34" charset="-122"/>
              <a:ea typeface="微软雅黑" panose="020B0503020204020204" pitchFamily="34" charset="-122"/>
            </a:endParaRPr>
          </a:p>
        </p:txBody>
      </p:sp>
      <p:grpSp>
        <p:nvGrpSpPr>
          <p:cNvPr id="115" name="组合 281"/>
          <p:cNvGrpSpPr/>
          <p:nvPr/>
        </p:nvGrpSpPr>
        <p:grpSpPr>
          <a:xfrm>
            <a:off x="5681473" y="573025"/>
            <a:ext cx="2115310" cy="2115311"/>
            <a:chOff x="4632356" y="1180393"/>
            <a:chExt cx="1587881" cy="1585814"/>
          </a:xfrm>
        </p:grpSpPr>
        <p:pic>
          <p:nvPicPr>
            <p:cNvPr id="2097154" name="图片 2097153"/>
            <p:cNvPicPr/>
            <p:nvPr/>
          </p:nvPicPr>
          <p:blipFill>
            <a:blip r:embed="rId1"/>
            <a:srcRect/>
            <a:stretch>
              <a:fillRect/>
            </a:stretch>
          </p:blipFill>
          <p:spPr>
            <a:xfrm>
              <a:off x="4632356" y="1180393"/>
              <a:ext cx="1587881" cy="1585814"/>
            </a:xfrm>
            <a:prstGeom prst="rect">
              <a:avLst/>
            </a:prstGeom>
            <a:noFill/>
            <a:ln>
              <a:noFill/>
            </a:ln>
          </p:spPr>
        </p:pic>
        <p:sp>
          <p:nvSpPr>
            <p:cNvPr id="1048593" name="文本框 1048592"/>
            <p:cNvSpPr txBox="1"/>
            <p:nvPr/>
          </p:nvSpPr>
          <p:spPr>
            <a:xfrm>
              <a:off x="5315328" y="1627927"/>
              <a:ext cx="423283" cy="373223"/>
            </a:xfrm>
            <a:prstGeom prst="rect">
              <a:avLst/>
            </a:prstGeom>
            <a:noFill/>
            <a:ln>
              <a:noFill/>
            </a:ln>
          </p:spPr>
          <p:txBody>
            <a:bodyPr vert="horz" wrap="none"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en-US" altLang="zh-CN" sz="2700">
                  <a:solidFill>
                    <a:srgbClr val="A5A5A5"/>
                  </a:solidFill>
                  <a:latin typeface="微软雅黑" panose="020B0503020204020204" pitchFamily="34" charset="-122"/>
                  <a:ea typeface="微软雅黑" panose="020B0503020204020204" pitchFamily="34" charset="-122"/>
                </a:rPr>
                <a:t>01</a:t>
              </a:r>
              <a:endParaRPr lang="en-US" altLang="zh-CN" sz="2700">
                <a:solidFill>
                  <a:srgbClr val="A5A5A5"/>
                </a:solidFill>
                <a:latin typeface="微软雅黑" panose="020B0503020204020204" pitchFamily="34" charset="-122"/>
                <a:ea typeface="微软雅黑" panose="020B0503020204020204" pitchFamily="34" charset="-122"/>
              </a:endParaRPr>
            </a:p>
          </p:txBody>
        </p:sp>
      </p:grpSp>
      <p:grpSp>
        <p:nvGrpSpPr>
          <p:cNvPr id="116" name="组合 282"/>
          <p:cNvGrpSpPr/>
          <p:nvPr/>
        </p:nvGrpSpPr>
        <p:grpSpPr>
          <a:xfrm>
            <a:off x="3974590" y="2334767"/>
            <a:ext cx="2115311" cy="2115310"/>
            <a:chOff x="2774800" y="2130246"/>
            <a:chExt cx="1585814" cy="1587881"/>
          </a:xfrm>
        </p:grpSpPr>
        <p:pic>
          <p:nvPicPr>
            <p:cNvPr id="2097155" name="图片 2097154"/>
            <p:cNvPicPr/>
            <p:nvPr/>
          </p:nvPicPr>
          <p:blipFill>
            <a:blip r:embed="rId2"/>
            <a:srcRect/>
            <a:stretch>
              <a:fillRect/>
            </a:stretch>
          </p:blipFill>
          <p:spPr>
            <a:xfrm>
              <a:off x="2774800" y="2130246"/>
              <a:ext cx="1585814" cy="1587881"/>
            </a:xfrm>
            <a:prstGeom prst="rect">
              <a:avLst/>
            </a:prstGeom>
            <a:noFill/>
            <a:ln>
              <a:noFill/>
            </a:ln>
          </p:spPr>
        </p:pic>
        <p:sp>
          <p:nvSpPr>
            <p:cNvPr id="1048594" name="文本框 1048593"/>
            <p:cNvSpPr txBox="1"/>
            <p:nvPr/>
          </p:nvSpPr>
          <p:spPr>
            <a:xfrm>
              <a:off x="3479734" y="2620358"/>
              <a:ext cx="422733" cy="373710"/>
            </a:xfrm>
            <a:prstGeom prst="rect">
              <a:avLst/>
            </a:prstGeom>
            <a:noFill/>
            <a:ln>
              <a:noFill/>
            </a:ln>
          </p:spPr>
          <p:txBody>
            <a:bodyPr vert="horz" wrap="none"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en-US" altLang="zh-CN" sz="2700">
                  <a:solidFill>
                    <a:schemeClr val="accent2"/>
                  </a:solidFill>
                  <a:latin typeface="微软雅黑" panose="020B0503020204020204" pitchFamily="34" charset="-122"/>
                  <a:ea typeface="微软雅黑" panose="020B0503020204020204" pitchFamily="34" charset="-122"/>
                </a:rPr>
                <a:t>02</a:t>
              </a:r>
              <a:endParaRPr lang="en-US" altLang="zh-CN" sz="2700">
                <a:solidFill>
                  <a:schemeClr val="accent2"/>
                </a:solidFill>
                <a:latin typeface="微软雅黑" panose="020B0503020204020204" pitchFamily="34" charset="-122"/>
                <a:ea typeface="微软雅黑" panose="020B0503020204020204" pitchFamily="34" charset="-122"/>
              </a:endParaRPr>
            </a:p>
          </p:txBody>
        </p:sp>
      </p:grpSp>
      <p:grpSp>
        <p:nvGrpSpPr>
          <p:cNvPr id="117" name="组合 283"/>
          <p:cNvGrpSpPr/>
          <p:nvPr/>
        </p:nvGrpSpPr>
        <p:grpSpPr>
          <a:xfrm>
            <a:off x="5713631" y="4203699"/>
            <a:ext cx="2115311" cy="2115311"/>
            <a:chOff x="809124" y="3132300"/>
            <a:chExt cx="1585814" cy="1585814"/>
          </a:xfrm>
        </p:grpSpPr>
        <p:pic>
          <p:nvPicPr>
            <p:cNvPr id="2097156" name="图片 2097155"/>
            <p:cNvPicPr/>
            <p:nvPr/>
          </p:nvPicPr>
          <p:blipFill>
            <a:blip r:embed="rId3"/>
            <a:srcRect/>
            <a:stretch>
              <a:fillRect/>
            </a:stretch>
          </p:blipFill>
          <p:spPr>
            <a:xfrm>
              <a:off x="809124" y="3132300"/>
              <a:ext cx="1585814" cy="1585814"/>
            </a:xfrm>
            <a:prstGeom prst="rect">
              <a:avLst/>
            </a:prstGeom>
            <a:noFill/>
            <a:ln>
              <a:noFill/>
            </a:ln>
          </p:spPr>
        </p:pic>
        <p:sp>
          <p:nvSpPr>
            <p:cNvPr id="1048595" name="文本框 1048594"/>
            <p:cNvSpPr txBox="1"/>
            <p:nvPr/>
          </p:nvSpPr>
          <p:spPr>
            <a:xfrm>
              <a:off x="1483495" y="3591972"/>
              <a:ext cx="422733" cy="373223"/>
            </a:xfrm>
            <a:prstGeom prst="rect">
              <a:avLst/>
            </a:prstGeom>
            <a:noFill/>
            <a:ln>
              <a:noFill/>
            </a:ln>
          </p:spPr>
          <p:txBody>
            <a:bodyPr vert="horz" wrap="none"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en-US" altLang="zh-CN" sz="2700">
                  <a:solidFill>
                    <a:schemeClr val="accent1"/>
                  </a:solidFill>
                  <a:latin typeface="微软雅黑" panose="020B0503020204020204" pitchFamily="34" charset="-122"/>
                  <a:ea typeface="微软雅黑" panose="020B0503020204020204" pitchFamily="34" charset="-122"/>
                </a:rPr>
                <a:t>03</a:t>
              </a:r>
              <a:endParaRPr lang="en-US" altLang="zh-CN" sz="2700">
                <a:solidFill>
                  <a:schemeClr val="accent1"/>
                </a:solidFill>
                <a:latin typeface="微软雅黑" panose="020B0503020204020204" pitchFamily="34" charset="-122"/>
                <a:ea typeface="微软雅黑" panose="020B0503020204020204" pitchFamily="34" charset="-122"/>
              </a:endParaRPr>
            </a:p>
          </p:txBody>
        </p:sp>
      </p:grpSp>
      <p:sp>
        <p:nvSpPr>
          <p:cNvPr id="1048596" name="文本框 1048595"/>
          <p:cNvSpPr txBox="1"/>
          <p:nvPr/>
        </p:nvSpPr>
        <p:spPr>
          <a:xfrm>
            <a:off x="7155180" y="3380898"/>
            <a:ext cx="5036820" cy="1302998"/>
          </a:xfrm>
          <a:prstGeom prst="rect">
            <a:avLst/>
          </a:prstGeom>
          <a:noFill/>
          <a:ln>
            <a:noFill/>
          </a:ln>
        </p:spPr>
        <p:txBody>
          <a:bodyPr vert="horz" wrap="square" lIns="121898" tIns="60949" rIns="121898" bIns="60949"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lnSpc>
                <a:spcPct val="130000"/>
              </a:lnSpc>
            </a:pPr>
            <a:r>
              <a:rPr lang="zh-CN" altLang="en-US" sz="2100" b="1" dirty="0">
                <a:solidFill>
                  <a:srgbClr val="C00000"/>
                </a:solidFill>
                <a:latin typeface="微软雅黑" panose="020B0503020204020204" pitchFamily="34" charset="-122"/>
                <a:ea typeface="微软雅黑" panose="020B0503020204020204" pitchFamily="34" charset="-122"/>
              </a:rPr>
              <a:t>第五章 卫生与植物卫生措施</a:t>
            </a:r>
            <a:endParaRPr lang="en-US" altLang="zh-CN" sz="2100" b="1" dirty="0">
              <a:solidFill>
                <a:srgbClr val="C00000"/>
              </a:solidFill>
              <a:latin typeface="微软雅黑" panose="020B0503020204020204" pitchFamily="34" charset="-122"/>
              <a:ea typeface="微软雅黑" panose="020B0503020204020204" pitchFamily="34" charset="-122"/>
            </a:endParaRPr>
          </a:p>
          <a:p>
            <a:pPr>
              <a:lnSpc>
                <a:spcPct val="130000"/>
              </a:lnSpc>
            </a:pPr>
            <a:r>
              <a:rPr lang="zh-CN" altLang="en-US" sz="2100" b="1" dirty="0">
                <a:solidFill>
                  <a:srgbClr val="C00000"/>
                </a:solidFill>
                <a:latin typeface="微软雅黑" panose="020B0503020204020204" pitchFamily="34" charset="-122"/>
                <a:ea typeface="微软雅黑" panose="020B0503020204020204" pitchFamily="34" charset="-122"/>
              </a:rPr>
              <a:t>第六章 标准、技术法规和合格评定程序 </a:t>
            </a:r>
            <a:endParaRPr lang="zh-CN" altLang="en-US" sz="2100" b="1" dirty="0">
              <a:solidFill>
                <a:srgbClr val="C00000"/>
              </a:solidFill>
              <a:latin typeface="微软雅黑" panose="020B0503020204020204" pitchFamily="34" charset="-122"/>
              <a:ea typeface="微软雅黑" panose="020B0503020204020204" pitchFamily="34" charset="-122"/>
            </a:endParaRPr>
          </a:p>
          <a:p>
            <a:pPr lvl="0" eaLnBrk="1" latinLnBrk="1" hangingPunct="1">
              <a:lnSpc>
                <a:spcPct val="130000"/>
              </a:lnSpc>
            </a:pPr>
            <a:endParaRPr lang="zh-CN" altLang="en-US" sz="2100" b="1" dirty="0">
              <a:solidFill>
                <a:srgbClr val="C00000"/>
              </a:solidFill>
              <a:latin typeface="微软雅黑" panose="020B0503020204020204" pitchFamily="34" charset="-122"/>
              <a:ea typeface="微软雅黑" panose="020B0503020204020204" pitchFamily="34" charset="-122"/>
            </a:endParaRPr>
          </a:p>
        </p:txBody>
      </p:sp>
      <p:sp>
        <p:nvSpPr>
          <p:cNvPr id="1048597" name="文本框 1048596"/>
          <p:cNvSpPr txBox="1"/>
          <p:nvPr/>
        </p:nvSpPr>
        <p:spPr>
          <a:xfrm>
            <a:off x="8292492" y="5056187"/>
            <a:ext cx="3462337" cy="744197"/>
          </a:xfrm>
          <a:prstGeom prst="rect">
            <a:avLst/>
          </a:prstGeom>
          <a:noFill/>
          <a:ln>
            <a:noFill/>
          </a:ln>
        </p:spPr>
        <p:txBody>
          <a:bodyPr vert="horz" lIns="121898" tIns="60949" rIns="121898" bIns="60949"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lnSpc>
                <a:spcPct val="130000"/>
              </a:lnSpc>
            </a:pPr>
            <a:r>
              <a:rPr lang="zh-CN" altLang="en-US" sz="3200" b="1" dirty="0">
                <a:solidFill>
                  <a:srgbClr val="C00000"/>
                </a:solidFill>
                <a:latin typeface="微软雅黑" panose="020B0503020204020204" pitchFamily="34" charset="-122"/>
                <a:ea typeface="微软雅黑" panose="020B0503020204020204" pitchFamily="34" charset="-122"/>
              </a:rPr>
              <a:t>核心：国际规则</a:t>
            </a:r>
            <a:endParaRPr lang="zh-CN" altLang="en-US" sz="3200" b="1" dirty="0">
              <a:solidFill>
                <a:srgbClr val="C00000"/>
              </a:solidFill>
              <a:latin typeface="微软雅黑" panose="020B0503020204020204" pitchFamily="34" charset="-122"/>
              <a:ea typeface="微软雅黑" panose="020B0503020204020204" pitchFamily="34" charset="-122"/>
            </a:endParaRPr>
          </a:p>
        </p:txBody>
      </p:sp>
      <p:grpSp>
        <p:nvGrpSpPr>
          <p:cNvPr id="118" name="组合 284"/>
          <p:cNvGrpSpPr/>
          <p:nvPr/>
        </p:nvGrpSpPr>
        <p:grpSpPr>
          <a:xfrm>
            <a:off x="9481327" y="546161"/>
            <a:ext cx="2661842" cy="1398909"/>
            <a:chOff x="2132199" y="770251"/>
            <a:chExt cx="1306135" cy="1269327"/>
          </a:xfrm>
        </p:grpSpPr>
        <p:grpSp>
          <p:nvGrpSpPr>
            <p:cNvPr id="119" name="组合 285"/>
            <p:cNvGrpSpPr/>
            <p:nvPr/>
          </p:nvGrpSpPr>
          <p:grpSpPr>
            <a:xfrm>
              <a:off x="2132199" y="770251"/>
              <a:ext cx="1306135" cy="1269327"/>
              <a:chOff x="4345444" y="2542859"/>
              <a:chExt cx="1810550" cy="1811205"/>
            </a:xfrm>
          </p:grpSpPr>
          <p:pic>
            <p:nvPicPr>
              <p:cNvPr id="2097157" name="图片 2097156"/>
              <p:cNvPicPr/>
              <p:nvPr/>
            </p:nvPicPr>
            <p:blipFill>
              <a:blip r:embed="rId4"/>
              <a:srcRect/>
              <a:stretch>
                <a:fillRect/>
              </a:stretch>
            </p:blipFill>
            <p:spPr>
              <a:xfrm>
                <a:off x="3984258" y="2391166"/>
                <a:ext cx="2344968" cy="2368363"/>
              </a:xfrm>
              <a:prstGeom prst="rect">
                <a:avLst/>
              </a:prstGeom>
              <a:noFill/>
              <a:ln>
                <a:noFill/>
              </a:ln>
            </p:spPr>
          </p:pic>
          <p:sp>
            <p:nvSpPr>
              <p:cNvPr id="1048598" name="椭圆 1048597"/>
              <p:cNvSpPr/>
              <p:nvPr/>
            </p:nvSpPr>
            <p:spPr>
              <a:xfrm>
                <a:off x="4564954" y="2763738"/>
                <a:ext cx="1371530" cy="1369448"/>
              </a:xfrm>
              <a:prstGeom prst="ellipse">
                <a:avLst/>
              </a:prstGeom>
              <a:solidFill>
                <a:schemeClr val="accent1"/>
              </a:solidFill>
              <a:ln>
                <a:noFill/>
              </a:ln>
            </p:spPr>
            <p:txBody>
              <a:bodyPr vert="horz"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rgbClr val="FFFFFF"/>
                  </a:solidFill>
                  <a:latin typeface="微软雅黑" panose="020B0503020204020204" pitchFamily="34" charset="-122"/>
                  <a:ea typeface="微软雅黑" panose="020B0503020204020204" pitchFamily="34" charset="-122"/>
                </a:endParaRPr>
              </a:p>
            </p:txBody>
          </p:sp>
        </p:grpSp>
        <p:sp>
          <p:nvSpPr>
            <p:cNvPr id="1048599" name="文本框 1048598"/>
            <p:cNvSpPr txBox="1"/>
            <p:nvPr/>
          </p:nvSpPr>
          <p:spPr>
            <a:xfrm>
              <a:off x="2437169" y="878161"/>
              <a:ext cx="950693" cy="624579"/>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en-US" altLang="zh-CN" sz="4000" b="1" dirty="0">
                  <a:solidFill>
                    <a:srgbClr val="FFFFFF"/>
                  </a:solidFill>
                  <a:latin typeface="微软雅黑" panose="020B0503020204020204" pitchFamily="34" charset="-122"/>
                  <a:ea typeface="微软雅黑" panose="020B0503020204020204" pitchFamily="34" charset="-122"/>
                </a:rPr>
                <a:t>RCEP</a:t>
              </a:r>
              <a:r>
                <a:rPr lang="zh-CN" altLang="en-US" sz="6000" b="1" dirty="0">
                  <a:solidFill>
                    <a:srgbClr val="FFFFFF"/>
                  </a:solidFill>
                  <a:latin typeface="微软雅黑" panose="020B0503020204020204" pitchFamily="34" charset="-122"/>
                  <a:ea typeface="微软雅黑" panose="020B0503020204020204" pitchFamily="34" charset="-122"/>
                </a:rPr>
                <a:t> </a:t>
              </a:r>
              <a:endParaRPr lang="zh-CN" altLang="en-US" sz="6000" b="1" dirty="0">
                <a:solidFill>
                  <a:srgbClr val="FFFFFF"/>
                </a:solidFill>
                <a:latin typeface="微软雅黑" panose="020B0503020204020204" pitchFamily="34" charset="-122"/>
                <a:ea typeface="微软雅黑" panose="020B0503020204020204" pitchFamily="34" charset="-122"/>
              </a:endParaRPr>
            </a:p>
          </p:txBody>
        </p:sp>
      </p:grpSp>
      <p:pic>
        <p:nvPicPr>
          <p:cNvPr id="2097158" name="图片 2097157"/>
          <p:cNvPicPr/>
          <p:nvPr/>
        </p:nvPicPr>
        <p:blipFill>
          <a:blip r:embed="rId5"/>
          <a:srcRect/>
          <a:stretch>
            <a:fillRect/>
          </a:stretch>
        </p:blipFill>
        <p:spPr>
          <a:xfrm>
            <a:off x="335030" y="2301114"/>
            <a:ext cx="1358900" cy="1354137"/>
          </a:xfrm>
          <a:prstGeom prst="rect">
            <a:avLst/>
          </a:prstGeom>
          <a:noFill/>
          <a:ln>
            <a:noFill/>
          </a:ln>
        </p:spPr>
      </p:pic>
      <p:pic>
        <p:nvPicPr>
          <p:cNvPr id="2097159" name="图片 2097158"/>
          <p:cNvPicPr/>
          <p:nvPr/>
        </p:nvPicPr>
        <p:blipFill>
          <a:blip r:embed="rId6"/>
          <a:srcRect/>
          <a:stretch>
            <a:fillRect/>
          </a:stretch>
        </p:blipFill>
        <p:spPr>
          <a:xfrm>
            <a:off x="2305050" y="1847850"/>
            <a:ext cx="1096962" cy="1096962"/>
          </a:xfrm>
          <a:prstGeom prst="rect">
            <a:avLst/>
          </a:prstGeom>
          <a:noFill/>
          <a:ln>
            <a:noFill/>
          </a:ln>
        </p:spPr>
      </p:pic>
      <p:pic>
        <p:nvPicPr>
          <p:cNvPr id="2097160" name="图片 2097159"/>
          <p:cNvPicPr/>
          <p:nvPr/>
        </p:nvPicPr>
        <p:blipFill>
          <a:blip r:embed="rId7"/>
          <a:srcRect/>
          <a:stretch>
            <a:fillRect/>
          </a:stretch>
        </p:blipFill>
        <p:spPr>
          <a:xfrm>
            <a:off x="1706562" y="2206625"/>
            <a:ext cx="1165225" cy="1169987"/>
          </a:xfrm>
          <a:prstGeom prst="rect">
            <a:avLst/>
          </a:prstGeom>
          <a:noFill/>
          <a:ln>
            <a:noFill/>
          </a:ln>
        </p:spPr>
      </p:pic>
      <p:pic>
        <p:nvPicPr>
          <p:cNvPr id="2097161" name="图片 2097160"/>
          <p:cNvPicPr/>
          <p:nvPr/>
        </p:nvPicPr>
        <p:blipFill>
          <a:blip r:embed="rId8"/>
          <a:srcRect/>
          <a:stretch>
            <a:fillRect/>
          </a:stretch>
        </p:blipFill>
        <p:spPr>
          <a:xfrm>
            <a:off x="182562" y="371475"/>
            <a:ext cx="1152525" cy="1152525"/>
          </a:xfrm>
          <a:prstGeom prst="rect">
            <a:avLst/>
          </a:prstGeom>
          <a:noFill/>
          <a:ln>
            <a:noFill/>
          </a:ln>
        </p:spPr>
      </p:pic>
      <p:pic>
        <p:nvPicPr>
          <p:cNvPr id="2097162" name="Picture 2"/>
          <p:cNvPicPr>
            <a:picLocks noChangeAspect="1" noChangeArrowheads="1"/>
          </p:cNvPicPr>
          <p:nvPr/>
        </p:nvPicPr>
        <p:blipFill>
          <a:blip r:embed="rId9">
            <a:clrChange>
              <a:clrFrom>
                <a:srgbClr val="FDFDFF"/>
              </a:clrFrom>
              <a:clrTo>
                <a:srgbClr val="FDFDFF">
                  <a:alpha val="0"/>
                </a:srgbClr>
              </a:clrTo>
            </a:clrChange>
          </a:blip>
          <a:srcRect/>
          <a:stretch>
            <a:fillRect/>
          </a:stretch>
        </p:blipFill>
        <p:spPr bwMode="auto">
          <a:xfrm>
            <a:off x="-70340" y="444193"/>
            <a:ext cx="3898900" cy="633730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223" name=""/>
        <p:cNvGrpSpPr/>
        <p:nvPr/>
      </p:nvGrpSpPr>
      <p:grpSpPr>
        <a:xfrm>
          <a:off x="0" y="0"/>
          <a:ext cx="0" cy="0"/>
          <a:chOff x="0" y="0"/>
          <a:chExt cx="0" cy="0"/>
        </a:xfrm>
      </p:grpSpPr>
      <p:pic>
        <p:nvPicPr>
          <p:cNvPr id="2097203" name="图片 2097193"/>
          <p:cNvPicPr/>
          <p:nvPr/>
        </p:nvPicPr>
        <p:blipFill>
          <a:blip r:embed="rId1"/>
          <a:srcRect/>
          <a:stretch>
            <a:fillRect/>
          </a:stretch>
        </p:blipFill>
        <p:spPr>
          <a:xfrm rot="1055211">
            <a:off x="8742362" y="2378075"/>
            <a:ext cx="2916237" cy="3986212"/>
          </a:xfrm>
          <a:prstGeom prst="rect">
            <a:avLst/>
          </a:prstGeom>
          <a:noFill/>
          <a:ln>
            <a:noFill/>
          </a:ln>
          <a:effectLst>
            <a:outerShdw algn="tl">
              <a:srgbClr val="000000">
                <a:alpha val="70000"/>
              </a:srgbClr>
            </a:outerShdw>
          </a:effectLst>
        </p:spPr>
      </p:pic>
      <p:pic>
        <p:nvPicPr>
          <p:cNvPr id="2097204" name="图片 2097194"/>
          <p:cNvPicPr/>
          <p:nvPr/>
        </p:nvPicPr>
        <p:blipFill>
          <a:blip r:embed="rId2"/>
          <a:srcRect/>
          <a:stretch>
            <a:fillRect/>
          </a:stretch>
        </p:blipFill>
        <p:spPr>
          <a:xfrm>
            <a:off x="528637" y="911225"/>
            <a:ext cx="7183437" cy="5305425"/>
          </a:xfrm>
          <a:prstGeom prst="rect">
            <a:avLst/>
          </a:prstGeom>
          <a:noFill/>
          <a:ln>
            <a:noFill/>
          </a:ln>
        </p:spPr>
      </p:pic>
      <p:sp>
        <p:nvSpPr>
          <p:cNvPr id="1048783" name="文本框 1048794"/>
          <p:cNvSpPr txBox="1"/>
          <p:nvPr/>
        </p:nvSpPr>
        <p:spPr>
          <a:xfrm>
            <a:off x="10059988" y="212725"/>
            <a:ext cx="1262352" cy="358136"/>
          </a:xfrm>
          <a:prstGeom prst="rect">
            <a:avLst/>
          </a:prstGeom>
          <a:noFill/>
          <a:ln>
            <a:noFill/>
          </a:ln>
        </p:spPr>
        <p:txBody>
          <a:bodyPr vert="horz" wrap="none" lIns="91426" tIns="45718" rIns="91426" bIns="45718"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169545" lvl="0" indent="-169545" eaLnBrk="1" latinLnBrk="1" hangingPunct="1">
              <a:lnSpc>
                <a:spcPct val="150000"/>
              </a:lnSpc>
              <a:buClr>
                <a:srgbClr val="B23B7E"/>
              </a:buClr>
              <a:buSzPct val="130000"/>
              <a:buChar char="•"/>
            </a:pPr>
            <a:r>
              <a:rPr lang="zh-CN" altLang="en-US">
                <a:solidFill>
                  <a:srgbClr val="262626"/>
                </a:solidFill>
                <a:latin typeface="Arial" panose="020B0604020202020204" pitchFamily="34" charset="0"/>
                <a:ea typeface="微软雅黑" panose="020B0503020204020204" pitchFamily="34" charset="-122"/>
              </a:rPr>
              <a:t>发展眼光</a:t>
            </a:r>
            <a:endParaRPr lang="zh-CN" altLang="en-US">
              <a:solidFill>
                <a:srgbClr val="262626"/>
              </a:solidFill>
              <a:latin typeface="Arial" panose="020B0604020202020204" pitchFamily="34" charset="0"/>
              <a:ea typeface="微软雅黑" panose="020B0503020204020204" pitchFamily="34" charset="-122"/>
            </a:endParaRPr>
          </a:p>
        </p:txBody>
      </p:sp>
    </p:spTree>
  </p:cSld>
  <p:clrMapOvr>
    <a:masterClrMapping/>
  </p:clrMapOvr>
  <p:transition spd="slow">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226" name=""/>
        <p:cNvGrpSpPr/>
        <p:nvPr/>
      </p:nvGrpSpPr>
      <p:grpSpPr>
        <a:xfrm>
          <a:off x="0" y="0"/>
          <a:ext cx="0" cy="0"/>
          <a:chOff x="0" y="0"/>
          <a:chExt cx="0" cy="0"/>
        </a:xfrm>
      </p:grpSpPr>
      <p:pic>
        <p:nvPicPr>
          <p:cNvPr id="2097205" name="图片 2097195"/>
          <p:cNvPicPr/>
          <p:nvPr/>
        </p:nvPicPr>
        <p:blipFill>
          <a:blip r:embed="rId1"/>
          <a:srcRect/>
          <a:stretch>
            <a:fillRect/>
          </a:stretch>
        </p:blipFill>
        <p:spPr>
          <a:xfrm rot="1055211">
            <a:off x="8742362" y="2378075"/>
            <a:ext cx="2916237" cy="3986212"/>
          </a:xfrm>
          <a:prstGeom prst="rect">
            <a:avLst/>
          </a:prstGeom>
          <a:noFill/>
          <a:ln>
            <a:noFill/>
          </a:ln>
          <a:effectLst>
            <a:outerShdw algn="tl">
              <a:srgbClr val="000000">
                <a:alpha val="70000"/>
              </a:srgbClr>
            </a:outerShdw>
          </a:effectLst>
        </p:spPr>
      </p:pic>
      <p:pic>
        <p:nvPicPr>
          <p:cNvPr id="2097206" name="图片 2097196"/>
          <p:cNvPicPr/>
          <p:nvPr/>
        </p:nvPicPr>
        <p:blipFill>
          <a:blip r:embed="rId2"/>
          <a:srcRect/>
          <a:stretch>
            <a:fillRect/>
          </a:stretch>
        </p:blipFill>
        <p:spPr>
          <a:xfrm>
            <a:off x="311150" y="723900"/>
            <a:ext cx="7324725" cy="5410200"/>
          </a:xfrm>
          <a:prstGeom prst="rect">
            <a:avLst/>
          </a:prstGeom>
          <a:noFill/>
          <a:ln>
            <a:noFill/>
          </a:ln>
        </p:spPr>
      </p:pic>
      <p:sp>
        <p:nvSpPr>
          <p:cNvPr id="1048787" name="文本框 1048798"/>
          <p:cNvSpPr txBox="1"/>
          <p:nvPr/>
        </p:nvSpPr>
        <p:spPr>
          <a:xfrm>
            <a:off x="10059988" y="212725"/>
            <a:ext cx="1262352" cy="358136"/>
          </a:xfrm>
          <a:prstGeom prst="rect">
            <a:avLst/>
          </a:prstGeom>
          <a:noFill/>
          <a:ln>
            <a:noFill/>
          </a:ln>
        </p:spPr>
        <p:txBody>
          <a:bodyPr vert="horz" wrap="none" lIns="91426" tIns="45718" rIns="91426" bIns="45718"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169545" lvl="0" indent="-169545" eaLnBrk="1" latinLnBrk="1" hangingPunct="1">
              <a:lnSpc>
                <a:spcPct val="150000"/>
              </a:lnSpc>
              <a:buClr>
                <a:srgbClr val="B23B7E"/>
              </a:buClr>
              <a:buSzPct val="130000"/>
              <a:buChar char="•"/>
            </a:pPr>
            <a:r>
              <a:rPr lang="zh-CN" altLang="en-US">
                <a:solidFill>
                  <a:srgbClr val="262626"/>
                </a:solidFill>
                <a:latin typeface="Arial" panose="020B0604020202020204" pitchFamily="34" charset="0"/>
                <a:ea typeface="微软雅黑" panose="020B0503020204020204" pitchFamily="34" charset="-122"/>
              </a:rPr>
              <a:t>发展眼光</a:t>
            </a:r>
            <a:endParaRPr lang="zh-CN" altLang="en-US">
              <a:solidFill>
                <a:srgbClr val="262626"/>
              </a:solidFill>
              <a:latin typeface="Arial" panose="020B0604020202020204" pitchFamily="34" charset="0"/>
              <a:ea typeface="微软雅黑" panose="020B0503020204020204" pitchFamily="34" charset="-122"/>
            </a:endParaRPr>
          </a:p>
        </p:txBody>
      </p:sp>
    </p:spTree>
  </p:cSld>
  <p:clrMapOvr>
    <a:masterClrMapping/>
  </p:clrMapOvr>
  <p:transition spd="slow">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229" name=""/>
        <p:cNvGrpSpPr/>
        <p:nvPr/>
      </p:nvGrpSpPr>
      <p:grpSpPr>
        <a:xfrm>
          <a:off x="0" y="0"/>
          <a:ext cx="0" cy="0"/>
          <a:chOff x="0" y="0"/>
          <a:chExt cx="0" cy="0"/>
        </a:xfrm>
      </p:grpSpPr>
      <p:pic>
        <p:nvPicPr>
          <p:cNvPr id="2097207" name="图片 2097197"/>
          <p:cNvPicPr/>
          <p:nvPr/>
        </p:nvPicPr>
        <p:blipFill>
          <a:blip r:embed="rId1"/>
          <a:srcRect/>
          <a:stretch>
            <a:fillRect/>
          </a:stretch>
        </p:blipFill>
        <p:spPr>
          <a:xfrm rot="1055211">
            <a:off x="8742362" y="2378075"/>
            <a:ext cx="2916237" cy="3986212"/>
          </a:xfrm>
          <a:prstGeom prst="rect">
            <a:avLst/>
          </a:prstGeom>
          <a:noFill/>
          <a:ln>
            <a:noFill/>
          </a:ln>
          <a:effectLst>
            <a:outerShdw algn="tl">
              <a:srgbClr val="000000">
                <a:alpha val="70000"/>
              </a:srgbClr>
            </a:outerShdw>
          </a:effectLst>
        </p:spPr>
      </p:pic>
      <p:graphicFrame>
        <p:nvGraphicFramePr>
          <p:cNvPr id="4194305" name="表格 4194304"/>
          <p:cNvGraphicFramePr/>
          <p:nvPr/>
        </p:nvGraphicFramePr>
        <p:xfrm>
          <a:off x="203200" y="1287462"/>
          <a:ext cx="7235824" cy="4838694"/>
        </p:xfrm>
        <a:graphic>
          <a:graphicData uri="http://schemas.openxmlformats.org/drawingml/2006/table">
            <a:tbl>
              <a:tblPr/>
              <a:tblGrid>
                <a:gridCol w="1204912"/>
                <a:gridCol w="1206500"/>
                <a:gridCol w="1206500"/>
                <a:gridCol w="1204912"/>
                <a:gridCol w="1206500"/>
                <a:gridCol w="1206500"/>
              </a:tblGrid>
              <a:tr h="284162">
                <a:tc gridSpan="3">
                  <a:txBody>
                    <a:bodyPr/>
                    <a:p>
                      <a:pPr lvl="0" algn="ctr" eaLnBrk="1" latinLnBrk="1" hangingPunct="1">
                        <a:buFontTx/>
                        <a:buNone/>
                      </a:pPr>
                      <a:r>
                        <a:rPr lang="zh-CN" altLang="en-US" sz="1100" b="1">
                          <a:solidFill>
                            <a:srgbClr val="FFFFFF"/>
                          </a:solidFill>
                        </a:rPr>
                        <a:t>常规通报</a:t>
                      </a:r>
                      <a:endParaRPr lang="zh-CN" altLang="en-US" sz="1100" b="1">
                        <a:solidFill>
                          <a:srgbClr val="FFFFFF"/>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38100" cap="flat" cmpd="sng">
                      <a:solidFill>
                        <a:schemeClr val="lt1">
                          <a:alpha val="100000"/>
                        </a:schemeClr>
                      </a:solidFill>
                      <a:prstDash val="solid"/>
                      <a:round/>
                    </a:lnB>
                    <a:solidFill>
                      <a:schemeClr val="accent1"/>
                    </a:solidFill>
                  </a:tcPr>
                </a:tc>
                <a:tc hMerge="1">
                  <a:tcPr/>
                </a:tc>
                <a:tc hMerge="1">
                  <a:tcPr/>
                </a:tc>
                <a:tc gridSpan="3">
                  <a:txBody>
                    <a:bodyPr/>
                    <a:p>
                      <a:pPr lvl="0" algn="ctr" eaLnBrk="1" latinLnBrk="1" hangingPunct="1">
                        <a:buFontTx/>
                        <a:buNone/>
                      </a:pPr>
                      <a:r>
                        <a:rPr lang="zh-CN" altLang="en-US" sz="1100" b="1">
                          <a:solidFill>
                            <a:srgbClr val="FFFFFF"/>
                          </a:solidFill>
                        </a:rPr>
                        <a:t>紧急通报</a:t>
                      </a:r>
                      <a:endParaRPr lang="zh-CN" altLang="en-US" sz="1100" b="1">
                        <a:solidFill>
                          <a:srgbClr val="FFFFFF"/>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38100" cap="flat" cmpd="sng">
                      <a:solidFill>
                        <a:schemeClr val="lt1">
                          <a:alpha val="100000"/>
                        </a:schemeClr>
                      </a:solidFill>
                      <a:prstDash val="solid"/>
                      <a:round/>
                    </a:lnB>
                    <a:solidFill>
                      <a:schemeClr val="accent1"/>
                    </a:solidFill>
                  </a:tcPr>
                </a:tc>
                <a:tc hMerge="1">
                  <a:tcPr/>
                </a:tc>
                <a:tc hMerge="1">
                  <a:tcPr/>
                </a:tc>
              </a:tr>
              <a:tr h="285750">
                <a:tc>
                  <a:txBody>
                    <a:bodyPr/>
                    <a:p>
                      <a:pPr lvl="0" algn="ctr" eaLnBrk="1" latinLnBrk="1" hangingPunct="1">
                        <a:buFontTx/>
                        <a:buNone/>
                      </a:pPr>
                      <a:r>
                        <a:rPr lang="zh-CN" altLang="en-US" sz="1100" b="1">
                          <a:solidFill>
                            <a:srgbClr val="FFFFFF"/>
                          </a:solidFill>
                        </a:rPr>
                        <a:t>成员</a:t>
                      </a:r>
                      <a:endParaRPr lang="zh-CN" altLang="en-US" sz="1100" b="1">
                        <a:solidFill>
                          <a:srgbClr val="FFFFFF"/>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38100" cap="flat" cmpd="sng">
                      <a:solidFill>
                        <a:schemeClr val="lt1">
                          <a:alpha val="100000"/>
                        </a:schemeClr>
                      </a:solidFill>
                      <a:prstDash val="solid"/>
                      <a:round/>
                    </a:lnT>
                    <a:lnB w="12700" cap="flat" cmpd="sng">
                      <a:solidFill>
                        <a:schemeClr val="lt1">
                          <a:alpha val="100000"/>
                        </a:schemeClr>
                      </a:solidFill>
                      <a:prstDash val="solid"/>
                      <a:round/>
                    </a:lnB>
                    <a:solidFill>
                      <a:schemeClr val="accent1"/>
                    </a:solidFill>
                  </a:tcPr>
                </a:tc>
                <a:tc>
                  <a:txBody>
                    <a:bodyPr/>
                    <a:p>
                      <a:pPr lvl="0" algn="ctr" eaLnBrk="1" latinLnBrk="1" hangingPunct="1">
                        <a:buFontTx/>
                        <a:buNone/>
                      </a:pPr>
                      <a:r>
                        <a:rPr lang="zh-CN" altLang="en-US" sz="1100" b="0">
                          <a:solidFill>
                            <a:srgbClr val="000000"/>
                          </a:solidFill>
                        </a:rPr>
                        <a:t>通报数量</a:t>
                      </a:r>
                      <a:endParaRPr lang="zh-CN" altLang="en-US"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38100" cap="flat" cmpd="sng">
                      <a:solidFill>
                        <a:schemeClr val="lt1">
                          <a:alpha val="100000"/>
                        </a:schemeClr>
                      </a:solidFill>
                      <a:prstDash val="solid"/>
                      <a:round/>
                    </a:lnT>
                    <a:lnB w="12700" cap="flat" cmpd="sng">
                      <a:solidFill>
                        <a:schemeClr val="lt1">
                          <a:alpha val="100000"/>
                        </a:schemeClr>
                      </a:solidFill>
                      <a:prstDash val="solid"/>
                      <a:round/>
                    </a:lnB>
                    <a:solidFill>
                      <a:srgbClr val="D2DEEF"/>
                    </a:solidFill>
                  </a:tcPr>
                </a:tc>
                <a:tc>
                  <a:txBody>
                    <a:bodyPr/>
                    <a:p>
                      <a:pPr lvl="0" algn="ctr" eaLnBrk="1" latinLnBrk="1" hangingPunct="1">
                        <a:buFontTx/>
                        <a:buNone/>
                      </a:pPr>
                      <a:r>
                        <a:rPr lang="zh-CN" altLang="en-US" sz="1100" b="0">
                          <a:solidFill>
                            <a:srgbClr val="000000"/>
                          </a:solidFill>
                        </a:rPr>
                        <a:t>通报比例</a:t>
                      </a:r>
                      <a:endParaRPr lang="zh-CN" altLang="en-US"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38100" cap="flat" cmpd="sng">
                      <a:solidFill>
                        <a:schemeClr val="lt1">
                          <a:alpha val="100000"/>
                        </a:schemeClr>
                      </a:solidFill>
                      <a:prstDash val="solid"/>
                      <a:round/>
                    </a:lnT>
                    <a:lnB w="12700" cap="flat" cmpd="sng">
                      <a:solidFill>
                        <a:schemeClr val="lt1">
                          <a:alpha val="100000"/>
                        </a:schemeClr>
                      </a:solidFill>
                      <a:prstDash val="solid"/>
                      <a:round/>
                    </a:lnB>
                    <a:solidFill>
                      <a:srgbClr val="D2DEEF"/>
                    </a:solidFill>
                  </a:tcPr>
                </a:tc>
                <a:tc>
                  <a:txBody>
                    <a:bodyPr/>
                    <a:p>
                      <a:pPr lvl="0" algn="ctr" eaLnBrk="1" latinLnBrk="1" hangingPunct="1">
                        <a:buFontTx/>
                        <a:buNone/>
                      </a:pPr>
                      <a:r>
                        <a:rPr lang="zh-CN" altLang="en-US" sz="1100" b="0">
                          <a:solidFill>
                            <a:srgbClr val="000000"/>
                          </a:solidFill>
                        </a:rPr>
                        <a:t>成员</a:t>
                      </a:r>
                      <a:endParaRPr lang="zh-CN" altLang="en-US"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38100" cap="flat" cmpd="sng">
                      <a:solidFill>
                        <a:schemeClr val="lt1">
                          <a:alpha val="100000"/>
                        </a:schemeClr>
                      </a:solidFill>
                      <a:prstDash val="solid"/>
                      <a:round/>
                    </a:lnT>
                    <a:lnB w="12700" cap="flat" cmpd="sng">
                      <a:solidFill>
                        <a:schemeClr val="lt1">
                          <a:alpha val="100000"/>
                        </a:schemeClr>
                      </a:solidFill>
                      <a:prstDash val="solid"/>
                      <a:round/>
                    </a:lnB>
                    <a:solidFill>
                      <a:srgbClr val="D2DEEF"/>
                    </a:solidFill>
                  </a:tcPr>
                </a:tc>
                <a:tc>
                  <a:txBody>
                    <a:bodyPr/>
                    <a:p>
                      <a:pPr lvl="0" algn="ctr" eaLnBrk="1" latinLnBrk="1" hangingPunct="1">
                        <a:buFontTx/>
                        <a:buNone/>
                      </a:pPr>
                      <a:r>
                        <a:rPr lang="zh-CN" altLang="en-US" sz="1100" b="0">
                          <a:solidFill>
                            <a:srgbClr val="000000"/>
                          </a:solidFill>
                        </a:rPr>
                        <a:t>通报数量</a:t>
                      </a:r>
                      <a:endParaRPr lang="zh-CN" altLang="en-US"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38100" cap="flat" cmpd="sng">
                      <a:solidFill>
                        <a:schemeClr val="lt1">
                          <a:alpha val="100000"/>
                        </a:schemeClr>
                      </a:solidFill>
                      <a:prstDash val="solid"/>
                      <a:round/>
                    </a:lnT>
                    <a:lnB w="12700" cap="flat" cmpd="sng">
                      <a:solidFill>
                        <a:schemeClr val="lt1">
                          <a:alpha val="100000"/>
                        </a:schemeClr>
                      </a:solidFill>
                      <a:prstDash val="solid"/>
                      <a:round/>
                    </a:lnB>
                    <a:solidFill>
                      <a:srgbClr val="D2DEEF"/>
                    </a:solidFill>
                  </a:tcPr>
                </a:tc>
                <a:tc>
                  <a:txBody>
                    <a:bodyPr/>
                    <a:p>
                      <a:pPr lvl="0" algn="ctr" eaLnBrk="1" latinLnBrk="1" hangingPunct="1">
                        <a:buFontTx/>
                        <a:buNone/>
                      </a:pPr>
                      <a:r>
                        <a:rPr lang="zh-CN" altLang="en-US" sz="1100" b="0">
                          <a:solidFill>
                            <a:srgbClr val="000000"/>
                          </a:solidFill>
                        </a:rPr>
                        <a:t>通报比例</a:t>
                      </a:r>
                      <a:endParaRPr lang="zh-CN" altLang="en-US"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38100" cap="flat" cmpd="sng">
                      <a:solidFill>
                        <a:schemeClr val="lt1">
                          <a:alpha val="100000"/>
                        </a:schemeClr>
                      </a:solidFill>
                      <a:prstDash val="solid"/>
                      <a:round/>
                    </a:lnT>
                    <a:lnB w="12700" cap="flat" cmpd="sng">
                      <a:solidFill>
                        <a:schemeClr val="lt1">
                          <a:alpha val="100000"/>
                        </a:schemeClr>
                      </a:solidFill>
                      <a:prstDash val="solid"/>
                      <a:round/>
                    </a:lnB>
                    <a:solidFill>
                      <a:srgbClr val="D2DEEF"/>
                    </a:solidFill>
                  </a:tcPr>
                </a:tc>
              </a:tr>
              <a:tr h="284162">
                <a:tc>
                  <a:txBody>
                    <a:bodyPr/>
                    <a:p>
                      <a:pPr lvl="0" algn="ctr" eaLnBrk="1" latinLnBrk="1" hangingPunct="1">
                        <a:buFontTx/>
                        <a:buNone/>
                      </a:pPr>
                      <a:r>
                        <a:rPr lang="zh-CN" altLang="en-US" sz="1100" b="1">
                          <a:solidFill>
                            <a:srgbClr val="FFFFFF"/>
                          </a:solidFill>
                        </a:rPr>
                        <a:t>美国</a:t>
                      </a:r>
                      <a:endParaRPr lang="zh-CN" altLang="en-US" sz="1100" b="1">
                        <a:solidFill>
                          <a:srgbClr val="FFFFFF"/>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chemeClr val="accent1"/>
                    </a:solidFill>
                  </a:tcPr>
                </a:tc>
                <a:tc>
                  <a:txBody>
                    <a:bodyPr/>
                    <a:p>
                      <a:pPr lvl="0" algn="ctr" eaLnBrk="1" latinLnBrk="1" hangingPunct="1">
                        <a:buFontTx/>
                        <a:buNone/>
                      </a:pPr>
                      <a:r>
                        <a:rPr lang="en-US" altLang="zh-CN" sz="1100" b="0">
                          <a:solidFill>
                            <a:srgbClr val="000000"/>
                          </a:solidFill>
                        </a:rPr>
                        <a:t>2873</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EAEFF7"/>
                    </a:solidFill>
                  </a:tcPr>
                </a:tc>
                <a:tc>
                  <a:txBody>
                    <a:bodyPr/>
                    <a:p>
                      <a:pPr lvl="0" algn="ctr" eaLnBrk="1" latinLnBrk="1" hangingPunct="1">
                        <a:buFontTx/>
                        <a:buNone/>
                      </a:pPr>
                      <a:r>
                        <a:rPr lang="en-US" altLang="zh-CN" sz="1100" b="0">
                          <a:solidFill>
                            <a:srgbClr val="000000"/>
                          </a:solidFill>
                        </a:rPr>
                        <a:t>20%</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EAEFF7"/>
                    </a:solidFill>
                  </a:tcPr>
                </a:tc>
                <a:tc>
                  <a:txBody>
                    <a:bodyPr/>
                    <a:p>
                      <a:pPr lvl="0" algn="ctr" eaLnBrk="1" latinLnBrk="1" hangingPunct="1">
                        <a:buFontTx/>
                        <a:buNone/>
                      </a:pPr>
                      <a:r>
                        <a:rPr lang="zh-CN" altLang="en-US" sz="1100" b="0">
                          <a:solidFill>
                            <a:srgbClr val="000000"/>
                          </a:solidFill>
                        </a:rPr>
                        <a:t>菲律宾</a:t>
                      </a:r>
                      <a:endParaRPr lang="zh-CN" altLang="en-US"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EAEFF7"/>
                    </a:solidFill>
                  </a:tcPr>
                </a:tc>
                <a:tc>
                  <a:txBody>
                    <a:bodyPr/>
                    <a:p>
                      <a:pPr lvl="0" algn="ctr" eaLnBrk="1" latinLnBrk="1" hangingPunct="1">
                        <a:buFontTx/>
                        <a:buNone/>
                      </a:pPr>
                      <a:r>
                        <a:rPr lang="en-US" altLang="zh-CN" sz="1100" b="0">
                          <a:solidFill>
                            <a:srgbClr val="000000"/>
                          </a:solidFill>
                        </a:rPr>
                        <a:t>214</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EAEFF7"/>
                    </a:solidFill>
                  </a:tcPr>
                </a:tc>
                <a:tc>
                  <a:txBody>
                    <a:bodyPr/>
                    <a:p>
                      <a:pPr lvl="0" algn="ctr" eaLnBrk="1" latinLnBrk="1" hangingPunct="1">
                        <a:buFontTx/>
                        <a:buNone/>
                      </a:pPr>
                      <a:r>
                        <a:rPr lang="en-US" altLang="zh-CN" sz="1100" b="0">
                          <a:solidFill>
                            <a:srgbClr val="000000"/>
                          </a:solidFill>
                        </a:rPr>
                        <a:t>11%</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EAEFF7"/>
                    </a:solidFill>
                  </a:tcPr>
                </a:tc>
              </a:tr>
              <a:tr h="284162">
                <a:tc>
                  <a:txBody>
                    <a:bodyPr/>
                    <a:p>
                      <a:pPr lvl="0" algn="ctr" eaLnBrk="1" latinLnBrk="1" hangingPunct="1">
                        <a:buFontTx/>
                        <a:buNone/>
                      </a:pPr>
                      <a:r>
                        <a:rPr lang="zh-CN" altLang="en-US" sz="1100" b="1">
                          <a:solidFill>
                            <a:srgbClr val="FFFFFF"/>
                          </a:solidFill>
                        </a:rPr>
                        <a:t>巴西</a:t>
                      </a:r>
                      <a:endParaRPr lang="zh-CN" altLang="en-US" sz="1100" b="1">
                        <a:solidFill>
                          <a:srgbClr val="FFFFFF"/>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chemeClr val="accent1"/>
                    </a:solidFill>
                  </a:tcPr>
                </a:tc>
                <a:tc>
                  <a:txBody>
                    <a:bodyPr/>
                    <a:p>
                      <a:pPr lvl="0" algn="ctr" eaLnBrk="1" latinLnBrk="1" hangingPunct="1">
                        <a:buFontTx/>
                        <a:buNone/>
                      </a:pPr>
                      <a:r>
                        <a:rPr lang="en-US" altLang="zh-CN" sz="1100" b="0">
                          <a:solidFill>
                            <a:srgbClr val="000000"/>
                          </a:solidFill>
                        </a:rPr>
                        <a:t>1331</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D2DEEF"/>
                    </a:solidFill>
                  </a:tcPr>
                </a:tc>
                <a:tc>
                  <a:txBody>
                    <a:bodyPr/>
                    <a:p>
                      <a:pPr lvl="0" algn="ctr" eaLnBrk="1" latinLnBrk="1" hangingPunct="1">
                        <a:buFontTx/>
                        <a:buNone/>
                      </a:pPr>
                      <a:r>
                        <a:rPr lang="en-US" altLang="zh-CN" sz="1100" b="0">
                          <a:solidFill>
                            <a:srgbClr val="000000"/>
                          </a:solidFill>
                        </a:rPr>
                        <a:t>9%</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D2DEEF"/>
                    </a:solidFill>
                  </a:tcPr>
                </a:tc>
                <a:tc>
                  <a:txBody>
                    <a:bodyPr/>
                    <a:p>
                      <a:pPr lvl="0" algn="ctr" eaLnBrk="1" latinLnBrk="1" hangingPunct="1">
                        <a:buFontTx/>
                        <a:buNone/>
                      </a:pPr>
                      <a:r>
                        <a:rPr lang="zh-CN" altLang="en-US" sz="1100" b="0">
                          <a:solidFill>
                            <a:srgbClr val="000000"/>
                          </a:solidFill>
                        </a:rPr>
                        <a:t>阿尔巴尼亚</a:t>
                      </a:r>
                      <a:endParaRPr lang="zh-CN" altLang="en-US"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D2DEEF"/>
                    </a:solidFill>
                  </a:tcPr>
                </a:tc>
                <a:tc>
                  <a:txBody>
                    <a:bodyPr/>
                    <a:p>
                      <a:pPr lvl="0" algn="ctr" eaLnBrk="1" latinLnBrk="1" hangingPunct="1">
                        <a:buFontTx/>
                        <a:buNone/>
                      </a:pPr>
                      <a:r>
                        <a:rPr lang="en-US" altLang="zh-CN" sz="1100" b="0">
                          <a:solidFill>
                            <a:srgbClr val="000000"/>
                          </a:solidFill>
                        </a:rPr>
                        <a:t>174</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D2DEEF"/>
                    </a:solidFill>
                  </a:tcPr>
                </a:tc>
                <a:tc>
                  <a:txBody>
                    <a:bodyPr/>
                    <a:p>
                      <a:pPr lvl="0" algn="ctr" eaLnBrk="1" latinLnBrk="1" hangingPunct="1">
                        <a:buFontTx/>
                        <a:buNone/>
                      </a:pPr>
                      <a:r>
                        <a:rPr lang="en-US" altLang="zh-CN" sz="1100" b="0">
                          <a:solidFill>
                            <a:srgbClr val="000000"/>
                          </a:solidFill>
                        </a:rPr>
                        <a:t>9%</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D2DEEF"/>
                    </a:solidFill>
                  </a:tcPr>
                </a:tc>
              </a:tr>
              <a:tr h="284162">
                <a:tc>
                  <a:txBody>
                    <a:bodyPr/>
                    <a:p>
                      <a:pPr lvl="0" algn="ctr" eaLnBrk="1" latinLnBrk="1" hangingPunct="1">
                        <a:buFontTx/>
                        <a:buNone/>
                      </a:pPr>
                      <a:r>
                        <a:rPr lang="zh-CN" altLang="en-US" sz="1100" b="1">
                          <a:solidFill>
                            <a:srgbClr val="FFFFFF"/>
                          </a:solidFill>
                        </a:rPr>
                        <a:t>中国</a:t>
                      </a:r>
                      <a:endParaRPr lang="zh-CN" altLang="en-US" sz="1100" b="1">
                        <a:solidFill>
                          <a:srgbClr val="FFFFFF"/>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chemeClr val="accent1"/>
                    </a:solidFill>
                  </a:tcPr>
                </a:tc>
                <a:tc>
                  <a:txBody>
                    <a:bodyPr/>
                    <a:p>
                      <a:pPr lvl="0" algn="ctr" eaLnBrk="1" latinLnBrk="1" hangingPunct="1">
                        <a:buFontTx/>
                        <a:buNone/>
                      </a:pPr>
                      <a:r>
                        <a:rPr lang="en-US" altLang="zh-CN" sz="1100" b="0">
                          <a:solidFill>
                            <a:srgbClr val="000000"/>
                          </a:solidFill>
                        </a:rPr>
                        <a:t>1167</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EAEFF7"/>
                    </a:solidFill>
                  </a:tcPr>
                </a:tc>
                <a:tc>
                  <a:txBody>
                    <a:bodyPr/>
                    <a:p>
                      <a:pPr lvl="0" algn="ctr" eaLnBrk="1" latinLnBrk="1" hangingPunct="1">
                        <a:buFontTx/>
                        <a:buNone/>
                      </a:pPr>
                      <a:r>
                        <a:rPr lang="en-US" altLang="zh-CN" sz="1100" b="0">
                          <a:solidFill>
                            <a:srgbClr val="000000"/>
                          </a:solidFill>
                        </a:rPr>
                        <a:t>8%</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EAEFF7"/>
                    </a:solidFill>
                  </a:tcPr>
                </a:tc>
                <a:tc>
                  <a:txBody>
                    <a:bodyPr/>
                    <a:p>
                      <a:pPr lvl="0" algn="ctr" eaLnBrk="1" latinLnBrk="1" hangingPunct="1">
                        <a:buFontTx/>
                        <a:buNone/>
                      </a:pPr>
                      <a:r>
                        <a:rPr lang="zh-CN" altLang="en-US" sz="1100" b="0">
                          <a:solidFill>
                            <a:srgbClr val="000000"/>
                          </a:solidFill>
                        </a:rPr>
                        <a:t>沙特阿拉伯</a:t>
                      </a:r>
                      <a:endParaRPr lang="zh-CN" altLang="en-US"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EAEFF7"/>
                    </a:solidFill>
                  </a:tcPr>
                </a:tc>
                <a:tc>
                  <a:txBody>
                    <a:bodyPr/>
                    <a:p>
                      <a:pPr lvl="0" algn="ctr" eaLnBrk="1" latinLnBrk="1" hangingPunct="1">
                        <a:buFontTx/>
                        <a:buNone/>
                      </a:pPr>
                      <a:r>
                        <a:rPr lang="en-US" altLang="zh-CN" sz="1100" b="0">
                          <a:solidFill>
                            <a:srgbClr val="000000"/>
                          </a:solidFill>
                        </a:rPr>
                        <a:t>124</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EAEFF7"/>
                    </a:solidFill>
                  </a:tcPr>
                </a:tc>
                <a:tc>
                  <a:txBody>
                    <a:bodyPr/>
                    <a:p>
                      <a:pPr lvl="0" algn="ctr" eaLnBrk="1" latinLnBrk="1" hangingPunct="1">
                        <a:buFontTx/>
                        <a:buNone/>
                      </a:pPr>
                      <a:r>
                        <a:rPr lang="en-US" altLang="zh-CN" sz="1100" b="0">
                          <a:solidFill>
                            <a:srgbClr val="000000"/>
                          </a:solidFill>
                        </a:rPr>
                        <a:t>6%</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EAEFF7"/>
                    </a:solidFill>
                  </a:tcPr>
                </a:tc>
              </a:tr>
              <a:tr h="285750">
                <a:tc>
                  <a:txBody>
                    <a:bodyPr/>
                    <a:p>
                      <a:pPr lvl="0" algn="ctr" eaLnBrk="1" latinLnBrk="1" hangingPunct="1">
                        <a:buFontTx/>
                        <a:buNone/>
                      </a:pPr>
                      <a:r>
                        <a:rPr lang="zh-CN" altLang="en-US" sz="1100" b="1">
                          <a:solidFill>
                            <a:srgbClr val="FFFFFF"/>
                          </a:solidFill>
                        </a:rPr>
                        <a:t>加拿大</a:t>
                      </a:r>
                      <a:endParaRPr lang="zh-CN" altLang="en-US" sz="1100" b="1">
                        <a:solidFill>
                          <a:srgbClr val="FFFFFF"/>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chemeClr val="accent1"/>
                    </a:solidFill>
                  </a:tcPr>
                </a:tc>
                <a:tc>
                  <a:txBody>
                    <a:bodyPr/>
                    <a:p>
                      <a:pPr lvl="0" algn="ctr" eaLnBrk="1" latinLnBrk="1" hangingPunct="1">
                        <a:buFontTx/>
                        <a:buNone/>
                      </a:pPr>
                      <a:r>
                        <a:rPr lang="en-US" altLang="zh-CN" sz="1100" b="0">
                          <a:solidFill>
                            <a:srgbClr val="000000"/>
                          </a:solidFill>
                        </a:rPr>
                        <a:t>1149</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D2DEEF"/>
                    </a:solidFill>
                  </a:tcPr>
                </a:tc>
                <a:tc>
                  <a:txBody>
                    <a:bodyPr/>
                    <a:p>
                      <a:pPr lvl="0" algn="ctr" eaLnBrk="1" latinLnBrk="1" hangingPunct="1">
                        <a:buFontTx/>
                        <a:buNone/>
                      </a:pPr>
                      <a:r>
                        <a:rPr lang="en-US" altLang="zh-CN" sz="1100" b="0">
                          <a:solidFill>
                            <a:srgbClr val="000000"/>
                          </a:solidFill>
                        </a:rPr>
                        <a:t>8%</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D2DEEF"/>
                    </a:solidFill>
                  </a:tcPr>
                </a:tc>
                <a:tc>
                  <a:txBody>
                    <a:bodyPr/>
                    <a:p>
                      <a:pPr lvl="0" algn="ctr" eaLnBrk="1" latinLnBrk="1" hangingPunct="1">
                        <a:buFontTx/>
                        <a:buNone/>
                      </a:pPr>
                      <a:r>
                        <a:rPr lang="zh-CN" altLang="en-US" sz="1100" b="0">
                          <a:solidFill>
                            <a:srgbClr val="000000"/>
                          </a:solidFill>
                        </a:rPr>
                        <a:t>新西兰</a:t>
                      </a:r>
                      <a:endParaRPr lang="zh-CN" altLang="en-US"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D2DEEF"/>
                    </a:solidFill>
                  </a:tcPr>
                </a:tc>
                <a:tc>
                  <a:txBody>
                    <a:bodyPr/>
                    <a:p>
                      <a:pPr lvl="0" algn="ctr" eaLnBrk="1" latinLnBrk="1" hangingPunct="1">
                        <a:buFontTx/>
                        <a:buNone/>
                      </a:pPr>
                      <a:r>
                        <a:rPr lang="en-US" altLang="zh-CN" sz="1100" b="0">
                          <a:solidFill>
                            <a:srgbClr val="000000"/>
                          </a:solidFill>
                        </a:rPr>
                        <a:t>122</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D2DEEF"/>
                    </a:solidFill>
                  </a:tcPr>
                </a:tc>
                <a:tc>
                  <a:txBody>
                    <a:bodyPr/>
                    <a:p>
                      <a:pPr lvl="0" algn="ctr" eaLnBrk="1" latinLnBrk="1" hangingPunct="1">
                        <a:buFontTx/>
                        <a:buNone/>
                      </a:pPr>
                      <a:r>
                        <a:rPr lang="en-US" altLang="zh-CN" sz="1100" b="0">
                          <a:solidFill>
                            <a:srgbClr val="000000"/>
                          </a:solidFill>
                        </a:rPr>
                        <a:t>6%</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D2DEEF"/>
                    </a:solidFill>
                  </a:tcPr>
                </a:tc>
              </a:tr>
              <a:tr h="284162">
                <a:tc>
                  <a:txBody>
                    <a:bodyPr/>
                    <a:p>
                      <a:pPr lvl="0" algn="ctr" eaLnBrk="1" latinLnBrk="1" hangingPunct="1">
                        <a:buFontTx/>
                        <a:buNone/>
                      </a:pPr>
                      <a:r>
                        <a:rPr lang="zh-CN" altLang="en-US" sz="1100" b="1">
                          <a:solidFill>
                            <a:srgbClr val="FFFFFF"/>
                          </a:solidFill>
                        </a:rPr>
                        <a:t>秘鲁</a:t>
                      </a:r>
                      <a:endParaRPr lang="zh-CN" altLang="en-US" sz="1100" b="1">
                        <a:solidFill>
                          <a:srgbClr val="FFFFFF"/>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chemeClr val="accent1"/>
                    </a:solidFill>
                  </a:tcPr>
                </a:tc>
                <a:tc>
                  <a:txBody>
                    <a:bodyPr/>
                    <a:p>
                      <a:pPr lvl="0" algn="ctr" eaLnBrk="1" latinLnBrk="1" hangingPunct="1">
                        <a:buFontTx/>
                        <a:buNone/>
                      </a:pPr>
                      <a:r>
                        <a:rPr lang="en-US" altLang="zh-CN" sz="1100" b="0">
                          <a:solidFill>
                            <a:srgbClr val="000000"/>
                          </a:solidFill>
                        </a:rPr>
                        <a:t>651</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EAEFF7"/>
                    </a:solidFill>
                  </a:tcPr>
                </a:tc>
                <a:tc>
                  <a:txBody>
                    <a:bodyPr/>
                    <a:p>
                      <a:pPr lvl="0" algn="ctr" eaLnBrk="1" latinLnBrk="1" hangingPunct="1">
                        <a:buFontTx/>
                        <a:buNone/>
                      </a:pPr>
                      <a:r>
                        <a:rPr lang="en-US" altLang="zh-CN" sz="1100" b="0">
                          <a:solidFill>
                            <a:srgbClr val="000000"/>
                          </a:solidFill>
                        </a:rPr>
                        <a:t>4%</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EAEFF7"/>
                    </a:solidFill>
                  </a:tcPr>
                </a:tc>
                <a:tc>
                  <a:txBody>
                    <a:bodyPr/>
                    <a:p>
                      <a:pPr lvl="0" algn="ctr" eaLnBrk="1" latinLnBrk="1" hangingPunct="1">
                        <a:buFontTx/>
                        <a:buNone/>
                      </a:pPr>
                      <a:r>
                        <a:rPr lang="zh-CN" altLang="en-US" sz="1100" b="0">
                          <a:solidFill>
                            <a:srgbClr val="000000"/>
                          </a:solidFill>
                        </a:rPr>
                        <a:t>阿联酋</a:t>
                      </a:r>
                      <a:endParaRPr lang="zh-CN" altLang="en-US"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EAEFF7"/>
                    </a:solidFill>
                  </a:tcPr>
                </a:tc>
                <a:tc>
                  <a:txBody>
                    <a:bodyPr/>
                    <a:p>
                      <a:pPr lvl="0" algn="ctr" eaLnBrk="1" latinLnBrk="1" hangingPunct="1">
                        <a:buFontTx/>
                        <a:buNone/>
                      </a:pPr>
                      <a:r>
                        <a:rPr lang="en-US" altLang="zh-CN" sz="1100" b="0">
                          <a:solidFill>
                            <a:srgbClr val="000000"/>
                          </a:solidFill>
                        </a:rPr>
                        <a:t>83</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EAEFF7"/>
                    </a:solidFill>
                  </a:tcPr>
                </a:tc>
                <a:tc>
                  <a:txBody>
                    <a:bodyPr/>
                    <a:p>
                      <a:pPr lvl="0" algn="ctr" eaLnBrk="1" latinLnBrk="1" hangingPunct="1">
                        <a:buFontTx/>
                        <a:buNone/>
                      </a:pPr>
                      <a:r>
                        <a:rPr lang="en-US" altLang="zh-CN" sz="1100" b="0">
                          <a:solidFill>
                            <a:srgbClr val="000000"/>
                          </a:solidFill>
                        </a:rPr>
                        <a:t>4%</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EAEFF7"/>
                    </a:solidFill>
                  </a:tcPr>
                </a:tc>
              </a:tr>
              <a:tr h="284162">
                <a:tc>
                  <a:txBody>
                    <a:bodyPr/>
                    <a:p>
                      <a:pPr lvl="0" algn="ctr" eaLnBrk="1" latinLnBrk="1" hangingPunct="1">
                        <a:buFontTx/>
                        <a:buNone/>
                      </a:pPr>
                      <a:r>
                        <a:rPr lang="zh-CN" altLang="en-US" sz="1100" b="1">
                          <a:solidFill>
                            <a:srgbClr val="FFFFFF"/>
                          </a:solidFill>
                        </a:rPr>
                        <a:t>欧盟</a:t>
                      </a:r>
                      <a:endParaRPr lang="zh-CN" altLang="en-US" sz="1100" b="1">
                        <a:solidFill>
                          <a:srgbClr val="FFFFFF"/>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chemeClr val="accent1"/>
                    </a:solidFill>
                  </a:tcPr>
                </a:tc>
                <a:tc>
                  <a:txBody>
                    <a:bodyPr/>
                    <a:p>
                      <a:pPr lvl="0" algn="ctr" eaLnBrk="1" latinLnBrk="1" hangingPunct="1">
                        <a:buFontTx/>
                        <a:buNone/>
                      </a:pPr>
                      <a:r>
                        <a:rPr lang="en-US" altLang="zh-CN" sz="1100" b="0">
                          <a:solidFill>
                            <a:srgbClr val="000000"/>
                          </a:solidFill>
                        </a:rPr>
                        <a:t>577</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D2DEEF"/>
                    </a:solidFill>
                  </a:tcPr>
                </a:tc>
                <a:tc>
                  <a:txBody>
                    <a:bodyPr/>
                    <a:p>
                      <a:pPr lvl="0" algn="ctr" eaLnBrk="1" latinLnBrk="1" hangingPunct="1">
                        <a:buFontTx/>
                        <a:buNone/>
                      </a:pPr>
                      <a:r>
                        <a:rPr lang="en-US" altLang="zh-CN" sz="1100" b="0">
                          <a:solidFill>
                            <a:srgbClr val="000000"/>
                          </a:solidFill>
                        </a:rPr>
                        <a:t>4%</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D2DEEF"/>
                    </a:solidFill>
                  </a:tcPr>
                </a:tc>
                <a:tc>
                  <a:txBody>
                    <a:bodyPr/>
                    <a:p>
                      <a:pPr lvl="0" algn="ctr" eaLnBrk="1" latinLnBrk="1" hangingPunct="1">
                        <a:buFontTx/>
                        <a:buNone/>
                      </a:pPr>
                      <a:r>
                        <a:rPr lang="zh-CN" altLang="en-US" sz="1100" b="0">
                          <a:solidFill>
                            <a:srgbClr val="000000"/>
                          </a:solidFill>
                        </a:rPr>
                        <a:t>美国</a:t>
                      </a:r>
                      <a:endParaRPr lang="zh-CN" altLang="en-US"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D2DEEF"/>
                    </a:solidFill>
                  </a:tcPr>
                </a:tc>
                <a:tc>
                  <a:txBody>
                    <a:bodyPr/>
                    <a:p>
                      <a:pPr lvl="0" algn="ctr" eaLnBrk="1" latinLnBrk="1" hangingPunct="1">
                        <a:buFontTx/>
                        <a:buNone/>
                      </a:pPr>
                      <a:r>
                        <a:rPr lang="en-US" altLang="zh-CN" sz="1100" b="0">
                          <a:solidFill>
                            <a:srgbClr val="000000"/>
                          </a:solidFill>
                        </a:rPr>
                        <a:t>82</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D2DEEF"/>
                    </a:solidFill>
                  </a:tcPr>
                </a:tc>
                <a:tc>
                  <a:txBody>
                    <a:bodyPr/>
                    <a:p>
                      <a:pPr lvl="0" algn="ctr" eaLnBrk="1" latinLnBrk="1" hangingPunct="1">
                        <a:buFontTx/>
                        <a:buNone/>
                      </a:pPr>
                      <a:r>
                        <a:rPr lang="en-US" altLang="zh-CN" sz="1100" b="0">
                          <a:solidFill>
                            <a:srgbClr val="000000"/>
                          </a:solidFill>
                        </a:rPr>
                        <a:t>4%</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D2DEEF"/>
                    </a:solidFill>
                  </a:tcPr>
                </a:tc>
              </a:tr>
              <a:tr h="285750">
                <a:tc>
                  <a:txBody>
                    <a:bodyPr/>
                    <a:p>
                      <a:pPr lvl="0" algn="ctr" eaLnBrk="1" latinLnBrk="1" hangingPunct="1">
                        <a:buFontTx/>
                        <a:buNone/>
                      </a:pPr>
                      <a:r>
                        <a:rPr lang="zh-CN" altLang="en-US" sz="1100" b="1">
                          <a:solidFill>
                            <a:srgbClr val="FFFFFF"/>
                          </a:solidFill>
                        </a:rPr>
                        <a:t>韩国</a:t>
                      </a:r>
                      <a:endParaRPr lang="zh-CN" altLang="en-US" sz="1100" b="1">
                        <a:solidFill>
                          <a:srgbClr val="FFFFFF"/>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chemeClr val="accent1"/>
                    </a:solidFill>
                  </a:tcPr>
                </a:tc>
                <a:tc>
                  <a:txBody>
                    <a:bodyPr/>
                    <a:p>
                      <a:pPr lvl="0" algn="ctr" eaLnBrk="1" latinLnBrk="1" hangingPunct="1">
                        <a:buFontTx/>
                        <a:buNone/>
                      </a:pPr>
                      <a:r>
                        <a:rPr lang="en-US" altLang="zh-CN" sz="1100" b="0">
                          <a:solidFill>
                            <a:srgbClr val="000000"/>
                          </a:solidFill>
                        </a:rPr>
                        <a:t>556</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EAEFF7"/>
                    </a:solidFill>
                  </a:tcPr>
                </a:tc>
                <a:tc>
                  <a:txBody>
                    <a:bodyPr/>
                    <a:p>
                      <a:pPr lvl="0" algn="ctr" eaLnBrk="1" latinLnBrk="1" hangingPunct="1">
                        <a:buFontTx/>
                        <a:buNone/>
                      </a:pPr>
                      <a:r>
                        <a:rPr lang="en-US" altLang="zh-CN" sz="1100" b="0">
                          <a:solidFill>
                            <a:srgbClr val="000000"/>
                          </a:solidFill>
                        </a:rPr>
                        <a:t>4%</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EAEFF7"/>
                    </a:solidFill>
                  </a:tcPr>
                </a:tc>
                <a:tc>
                  <a:txBody>
                    <a:bodyPr/>
                    <a:p>
                      <a:pPr lvl="0" algn="ctr" eaLnBrk="1" latinLnBrk="1" hangingPunct="1">
                        <a:buFontTx/>
                        <a:buNone/>
                      </a:pPr>
                      <a:r>
                        <a:rPr lang="zh-CN" altLang="en-US" sz="1100" b="0">
                          <a:solidFill>
                            <a:srgbClr val="000000"/>
                          </a:solidFill>
                        </a:rPr>
                        <a:t>乌克兰</a:t>
                      </a:r>
                      <a:endParaRPr lang="zh-CN" altLang="en-US"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EAEFF7"/>
                    </a:solidFill>
                  </a:tcPr>
                </a:tc>
                <a:tc>
                  <a:txBody>
                    <a:bodyPr/>
                    <a:p>
                      <a:pPr lvl="0" algn="ctr" eaLnBrk="1" latinLnBrk="1" hangingPunct="1">
                        <a:buFontTx/>
                        <a:buNone/>
                      </a:pPr>
                      <a:r>
                        <a:rPr lang="en-US" altLang="zh-CN" sz="1100" b="0">
                          <a:solidFill>
                            <a:srgbClr val="000000"/>
                          </a:solidFill>
                        </a:rPr>
                        <a:t>80</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EAEFF7"/>
                    </a:solidFill>
                  </a:tcPr>
                </a:tc>
                <a:tc>
                  <a:txBody>
                    <a:bodyPr/>
                    <a:p>
                      <a:pPr lvl="0" algn="ctr" eaLnBrk="1" latinLnBrk="1" hangingPunct="1">
                        <a:buFontTx/>
                        <a:buNone/>
                      </a:pPr>
                      <a:r>
                        <a:rPr lang="en-US" altLang="zh-CN" sz="1100" b="0">
                          <a:solidFill>
                            <a:srgbClr val="000000"/>
                          </a:solidFill>
                        </a:rPr>
                        <a:t>4%</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EAEFF7"/>
                    </a:solidFill>
                  </a:tcPr>
                </a:tc>
              </a:tr>
              <a:tr h="284162">
                <a:tc>
                  <a:txBody>
                    <a:bodyPr/>
                    <a:p>
                      <a:pPr lvl="0" algn="ctr" eaLnBrk="1" latinLnBrk="1" hangingPunct="1">
                        <a:buFontTx/>
                        <a:buNone/>
                      </a:pPr>
                      <a:r>
                        <a:rPr lang="zh-CN" altLang="en-US" sz="1100" b="1">
                          <a:solidFill>
                            <a:srgbClr val="FFFFFF"/>
                          </a:solidFill>
                        </a:rPr>
                        <a:t>日本</a:t>
                      </a:r>
                      <a:endParaRPr lang="zh-CN" altLang="en-US" sz="1100" b="1">
                        <a:solidFill>
                          <a:srgbClr val="FFFFFF"/>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chemeClr val="accent1"/>
                    </a:solidFill>
                  </a:tcPr>
                </a:tc>
                <a:tc>
                  <a:txBody>
                    <a:bodyPr/>
                    <a:p>
                      <a:pPr lvl="0" algn="ctr" eaLnBrk="1" latinLnBrk="1" hangingPunct="1">
                        <a:buFontTx/>
                        <a:buNone/>
                      </a:pPr>
                      <a:r>
                        <a:rPr lang="en-US" altLang="zh-CN" sz="1100" b="0">
                          <a:solidFill>
                            <a:srgbClr val="000000"/>
                          </a:solidFill>
                        </a:rPr>
                        <a:t>520</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D2DEEF"/>
                    </a:solidFill>
                  </a:tcPr>
                </a:tc>
                <a:tc>
                  <a:txBody>
                    <a:bodyPr/>
                    <a:p>
                      <a:pPr lvl="0" algn="ctr" eaLnBrk="1" latinLnBrk="1" hangingPunct="1">
                        <a:buFontTx/>
                        <a:buNone/>
                      </a:pPr>
                      <a:r>
                        <a:rPr lang="en-US" altLang="zh-CN" sz="1100" b="0">
                          <a:solidFill>
                            <a:srgbClr val="000000"/>
                          </a:solidFill>
                        </a:rPr>
                        <a:t>4%</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D2DEEF"/>
                    </a:solidFill>
                  </a:tcPr>
                </a:tc>
                <a:tc>
                  <a:txBody>
                    <a:bodyPr/>
                    <a:p>
                      <a:pPr lvl="0" algn="ctr" eaLnBrk="1" latinLnBrk="1" hangingPunct="1">
                        <a:buFontTx/>
                        <a:buNone/>
                      </a:pPr>
                      <a:r>
                        <a:rPr lang="zh-CN" altLang="en-US" sz="1100" b="0">
                          <a:solidFill>
                            <a:srgbClr val="000000"/>
                          </a:solidFill>
                        </a:rPr>
                        <a:t>哥伦比亚</a:t>
                      </a:r>
                      <a:endParaRPr lang="zh-CN" altLang="en-US"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D2DEEF"/>
                    </a:solidFill>
                  </a:tcPr>
                </a:tc>
                <a:tc>
                  <a:txBody>
                    <a:bodyPr/>
                    <a:p>
                      <a:pPr lvl="0" algn="ctr" eaLnBrk="1" latinLnBrk="1" hangingPunct="1">
                        <a:buFontTx/>
                        <a:buNone/>
                      </a:pPr>
                      <a:r>
                        <a:rPr lang="en-US" altLang="zh-CN" sz="1100" b="0">
                          <a:solidFill>
                            <a:srgbClr val="000000"/>
                          </a:solidFill>
                        </a:rPr>
                        <a:t>78</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D2DEEF"/>
                    </a:solidFill>
                  </a:tcPr>
                </a:tc>
                <a:tc>
                  <a:txBody>
                    <a:bodyPr/>
                    <a:p>
                      <a:pPr lvl="0" algn="ctr" eaLnBrk="1" latinLnBrk="1" hangingPunct="1">
                        <a:buFontTx/>
                        <a:buNone/>
                      </a:pPr>
                      <a:r>
                        <a:rPr lang="en-US" altLang="zh-CN" sz="1100" b="0">
                          <a:solidFill>
                            <a:srgbClr val="000000"/>
                          </a:solidFill>
                        </a:rPr>
                        <a:t>4%</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D2DEEF"/>
                    </a:solidFill>
                  </a:tcPr>
                </a:tc>
              </a:tr>
              <a:tr h="284162">
                <a:tc>
                  <a:txBody>
                    <a:bodyPr/>
                    <a:p>
                      <a:pPr lvl="0" algn="ctr" eaLnBrk="1" latinLnBrk="1" hangingPunct="1">
                        <a:buFontTx/>
                        <a:buNone/>
                      </a:pPr>
                      <a:r>
                        <a:rPr lang="zh-CN" altLang="en-US" sz="1100" b="1">
                          <a:solidFill>
                            <a:srgbClr val="FFFFFF"/>
                          </a:solidFill>
                        </a:rPr>
                        <a:t>智利</a:t>
                      </a:r>
                      <a:endParaRPr lang="zh-CN" altLang="en-US" sz="1100" b="1">
                        <a:solidFill>
                          <a:srgbClr val="FFFFFF"/>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chemeClr val="accent1"/>
                    </a:solidFill>
                  </a:tcPr>
                </a:tc>
                <a:tc>
                  <a:txBody>
                    <a:bodyPr/>
                    <a:p>
                      <a:pPr lvl="0" algn="ctr" eaLnBrk="1" latinLnBrk="1" hangingPunct="1">
                        <a:buFontTx/>
                        <a:buNone/>
                      </a:pPr>
                      <a:r>
                        <a:rPr lang="en-US" altLang="zh-CN" sz="1100" b="0">
                          <a:solidFill>
                            <a:srgbClr val="000000"/>
                          </a:solidFill>
                        </a:rPr>
                        <a:t>518</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EAEFF7"/>
                    </a:solidFill>
                  </a:tcPr>
                </a:tc>
                <a:tc>
                  <a:txBody>
                    <a:bodyPr/>
                    <a:p>
                      <a:pPr lvl="0" algn="ctr" eaLnBrk="1" latinLnBrk="1" hangingPunct="1">
                        <a:buFontTx/>
                        <a:buNone/>
                      </a:pPr>
                      <a:r>
                        <a:rPr lang="en-US" altLang="zh-CN" sz="1100" b="0">
                          <a:solidFill>
                            <a:srgbClr val="000000"/>
                          </a:solidFill>
                        </a:rPr>
                        <a:t>4%</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EAEFF7"/>
                    </a:solidFill>
                  </a:tcPr>
                </a:tc>
                <a:tc>
                  <a:txBody>
                    <a:bodyPr/>
                    <a:p>
                      <a:pPr lvl="0" algn="ctr" eaLnBrk="1" latinLnBrk="1" hangingPunct="1">
                        <a:buFontTx/>
                        <a:buNone/>
                      </a:pPr>
                      <a:r>
                        <a:rPr lang="zh-CN" altLang="en-US" sz="1100" b="0">
                          <a:solidFill>
                            <a:srgbClr val="000000"/>
                          </a:solidFill>
                        </a:rPr>
                        <a:t>秘鲁</a:t>
                      </a:r>
                      <a:endParaRPr lang="zh-CN" altLang="en-US"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EAEFF7"/>
                    </a:solidFill>
                  </a:tcPr>
                </a:tc>
                <a:tc>
                  <a:txBody>
                    <a:bodyPr/>
                    <a:p>
                      <a:pPr lvl="0" algn="ctr" eaLnBrk="1" latinLnBrk="1" hangingPunct="1">
                        <a:buFontTx/>
                        <a:buNone/>
                      </a:pPr>
                      <a:r>
                        <a:rPr lang="en-US" altLang="zh-CN" sz="1100" b="0">
                          <a:solidFill>
                            <a:srgbClr val="000000"/>
                          </a:solidFill>
                        </a:rPr>
                        <a:t>70</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EAEFF7"/>
                    </a:solidFill>
                  </a:tcPr>
                </a:tc>
                <a:tc>
                  <a:txBody>
                    <a:bodyPr/>
                    <a:p>
                      <a:pPr lvl="0" algn="ctr" eaLnBrk="1" latinLnBrk="1" hangingPunct="1">
                        <a:buFontTx/>
                        <a:buNone/>
                      </a:pPr>
                      <a:r>
                        <a:rPr lang="en-US" altLang="zh-CN" sz="1100" b="0">
                          <a:solidFill>
                            <a:srgbClr val="000000"/>
                          </a:solidFill>
                        </a:rPr>
                        <a:t>4%</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EAEFF7"/>
                    </a:solidFill>
                  </a:tcPr>
                </a:tc>
              </a:tr>
              <a:tr h="285750">
                <a:tc>
                  <a:txBody>
                    <a:bodyPr/>
                    <a:p>
                      <a:pPr lvl="0" algn="ctr" eaLnBrk="1" latinLnBrk="1" hangingPunct="1">
                        <a:buFontTx/>
                        <a:buNone/>
                      </a:pPr>
                      <a:r>
                        <a:rPr lang="zh-CN" altLang="en-US" sz="1100" b="1">
                          <a:solidFill>
                            <a:srgbClr val="FFFFFF"/>
                          </a:solidFill>
                        </a:rPr>
                        <a:t>中国台北</a:t>
                      </a:r>
                      <a:endParaRPr lang="zh-CN" altLang="en-US" sz="1100" b="1">
                        <a:solidFill>
                          <a:srgbClr val="FFFFFF"/>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chemeClr val="accent1"/>
                    </a:solidFill>
                  </a:tcPr>
                </a:tc>
                <a:tc>
                  <a:txBody>
                    <a:bodyPr/>
                    <a:p>
                      <a:pPr lvl="0" algn="ctr" eaLnBrk="1" latinLnBrk="1" hangingPunct="1">
                        <a:buFontTx/>
                        <a:buNone/>
                      </a:pPr>
                      <a:r>
                        <a:rPr lang="en-US" altLang="zh-CN" sz="1100" b="0">
                          <a:solidFill>
                            <a:srgbClr val="000000"/>
                          </a:solidFill>
                        </a:rPr>
                        <a:t>450</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D2DEEF"/>
                    </a:solidFill>
                  </a:tcPr>
                </a:tc>
                <a:tc>
                  <a:txBody>
                    <a:bodyPr/>
                    <a:p>
                      <a:pPr lvl="0" algn="ctr" eaLnBrk="1" latinLnBrk="1" hangingPunct="1">
                        <a:buFontTx/>
                        <a:buNone/>
                      </a:pPr>
                      <a:r>
                        <a:rPr lang="en-US" altLang="zh-CN" sz="1100" b="0">
                          <a:solidFill>
                            <a:srgbClr val="000000"/>
                          </a:solidFill>
                        </a:rPr>
                        <a:t>3%</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D2DEEF"/>
                    </a:solidFill>
                  </a:tcPr>
                </a:tc>
                <a:tc>
                  <a:txBody>
                    <a:bodyPr/>
                    <a:p>
                      <a:pPr lvl="0" algn="ctr" eaLnBrk="1" latinLnBrk="1" hangingPunct="1">
                        <a:buFontTx/>
                        <a:buNone/>
                      </a:pPr>
                      <a:r>
                        <a:rPr lang="zh-CN" altLang="en-US" sz="1100" b="0">
                          <a:solidFill>
                            <a:srgbClr val="000000"/>
                          </a:solidFill>
                        </a:rPr>
                        <a:t>俄罗斯</a:t>
                      </a:r>
                      <a:endParaRPr lang="zh-CN" altLang="en-US"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D2DEEF"/>
                    </a:solidFill>
                  </a:tcPr>
                </a:tc>
                <a:tc>
                  <a:txBody>
                    <a:bodyPr/>
                    <a:p>
                      <a:pPr lvl="0" algn="ctr" eaLnBrk="1" latinLnBrk="1" hangingPunct="1">
                        <a:buFontTx/>
                        <a:buNone/>
                      </a:pPr>
                      <a:r>
                        <a:rPr lang="en-US" altLang="zh-CN" sz="1100" b="0">
                          <a:solidFill>
                            <a:srgbClr val="000000"/>
                          </a:solidFill>
                        </a:rPr>
                        <a:t>68</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D2DEEF"/>
                    </a:solidFill>
                  </a:tcPr>
                </a:tc>
                <a:tc>
                  <a:txBody>
                    <a:bodyPr/>
                    <a:p>
                      <a:pPr lvl="0" algn="ctr" eaLnBrk="1" latinLnBrk="1" hangingPunct="1">
                        <a:buFontTx/>
                        <a:buNone/>
                      </a:pPr>
                      <a:r>
                        <a:rPr lang="en-US" altLang="zh-CN" sz="1100" b="0">
                          <a:solidFill>
                            <a:srgbClr val="000000"/>
                          </a:solidFill>
                        </a:rPr>
                        <a:t>3%</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D2DEEF"/>
                    </a:solidFill>
                  </a:tcPr>
                </a:tc>
              </a:tr>
              <a:tr h="284162">
                <a:tc>
                  <a:txBody>
                    <a:bodyPr/>
                    <a:p>
                      <a:pPr lvl="0" algn="ctr" eaLnBrk="1" latinLnBrk="1" hangingPunct="1">
                        <a:buFontTx/>
                        <a:buNone/>
                      </a:pPr>
                      <a:r>
                        <a:rPr lang="zh-CN" altLang="en-US" sz="1100" b="1">
                          <a:solidFill>
                            <a:srgbClr val="FFFFFF"/>
                          </a:solidFill>
                        </a:rPr>
                        <a:t>新西兰</a:t>
                      </a:r>
                      <a:endParaRPr lang="zh-CN" altLang="en-US" sz="1100" b="1">
                        <a:solidFill>
                          <a:srgbClr val="FFFFFF"/>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chemeClr val="accent1"/>
                    </a:solidFill>
                  </a:tcPr>
                </a:tc>
                <a:tc>
                  <a:txBody>
                    <a:bodyPr/>
                    <a:p>
                      <a:pPr lvl="0" algn="ctr" eaLnBrk="1" latinLnBrk="1" hangingPunct="1">
                        <a:buFontTx/>
                        <a:buNone/>
                      </a:pPr>
                      <a:r>
                        <a:rPr lang="en-US" altLang="zh-CN" sz="1100" b="0">
                          <a:solidFill>
                            <a:srgbClr val="000000"/>
                          </a:solidFill>
                        </a:rPr>
                        <a:t>440</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EAEFF7"/>
                    </a:solidFill>
                  </a:tcPr>
                </a:tc>
                <a:tc>
                  <a:txBody>
                    <a:bodyPr/>
                    <a:p>
                      <a:pPr lvl="0" algn="ctr" eaLnBrk="1" latinLnBrk="1" hangingPunct="1">
                        <a:buFontTx/>
                        <a:buNone/>
                      </a:pPr>
                      <a:r>
                        <a:rPr lang="en-US" altLang="zh-CN" sz="1100" b="0">
                          <a:solidFill>
                            <a:srgbClr val="000000"/>
                          </a:solidFill>
                        </a:rPr>
                        <a:t>3%</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EAEFF7"/>
                    </a:solidFill>
                  </a:tcPr>
                </a:tc>
                <a:tc>
                  <a:txBody>
                    <a:bodyPr/>
                    <a:p>
                      <a:pPr lvl="0" algn="ctr" eaLnBrk="1" latinLnBrk="1" hangingPunct="1">
                        <a:buFontTx/>
                        <a:buNone/>
                      </a:pPr>
                      <a:r>
                        <a:rPr lang="zh-CN" altLang="en-US" sz="1100" b="0">
                          <a:solidFill>
                            <a:srgbClr val="000000"/>
                          </a:solidFill>
                        </a:rPr>
                        <a:t>欧盟</a:t>
                      </a:r>
                      <a:endParaRPr lang="zh-CN" altLang="en-US"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EAEFF7"/>
                    </a:solidFill>
                  </a:tcPr>
                </a:tc>
                <a:tc>
                  <a:txBody>
                    <a:bodyPr/>
                    <a:p>
                      <a:pPr lvl="0" algn="ctr" eaLnBrk="1" latinLnBrk="1" hangingPunct="1">
                        <a:buFontTx/>
                        <a:buNone/>
                      </a:pPr>
                      <a:r>
                        <a:rPr lang="en-US" altLang="zh-CN" sz="1100" b="0">
                          <a:solidFill>
                            <a:srgbClr val="000000"/>
                          </a:solidFill>
                        </a:rPr>
                        <a:t>66</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EAEFF7"/>
                    </a:solidFill>
                  </a:tcPr>
                </a:tc>
                <a:tc>
                  <a:txBody>
                    <a:bodyPr/>
                    <a:p>
                      <a:pPr lvl="0" algn="ctr" eaLnBrk="1" latinLnBrk="1" hangingPunct="1">
                        <a:buFontTx/>
                        <a:buNone/>
                      </a:pPr>
                      <a:r>
                        <a:rPr lang="en-US" altLang="zh-CN" sz="1100" b="0">
                          <a:solidFill>
                            <a:srgbClr val="000000"/>
                          </a:solidFill>
                        </a:rPr>
                        <a:t>3%</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EAEFF7"/>
                    </a:solidFill>
                  </a:tcPr>
                </a:tc>
              </a:tr>
              <a:tr h="284162">
                <a:tc>
                  <a:txBody>
                    <a:bodyPr/>
                    <a:p>
                      <a:pPr lvl="0" algn="ctr" eaLnBrk="1" latinLnBrk="1" hangingPunct="1">
                        <a:buFontTx/>
                        <a:buNone/>
                      </a:pPr>
                      <a:r>
                        <a:rPr lang="zh-CN" altLang="en-US" sz="1100" b="1">
                          <a:solidFill>
                            <a:srgbClr val="FFFFFF"/>
                          </a:solidFill>
                        </a:rPr>
                        <a:t>澳大利亚</a:t>
                      </a:r>
                      <a:endParaRPr lang="zh-CN" altLang="en-US" sz="1100" b="1">
                        <a:solidFill>
                          <a:srgbClr val="FFFFFF"/>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chemeClr val="accent1"/>
                    </a:solidFill>
                  </a:tcPr>
                </a:tc>
                <a:tc>
                  <a:txBody>
                    <a:bodyPr/>
                    <a:p>
                      <a:pPr lvl="0" algn="ctr" eaLnBrk="1" latinLnBrk="1" hangingPunct="1">
                        <a:buFontTx/>
                        <a:buNone/>
                      </a:pPr>
                      <a:r>
                        <a:rPr lang="en-US" altLang="zh-CN" sz="1100" b="0">
                          <a:solidFill>
                            <a:srgbClr val="000000"/>
                          </a:solidFill>
                        </a:rPr>
                        <a:t>401</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D2DEEF"/>
                    </a:solidFill>
                  </a:tcPr>
                </a:tc>
                <a:tc>
                  <a:txBody>
                    <a:bodyPr/>
                    <a:p>
                      <a:pPr lvl="0" algn="ctr" eaLnBrk="1" latinLnBrk="1" hangingPunct="1">
                        <a:buFontTx/>
                        <a:buNone/>
                      </a:pPr>
                      <a:r>
                        <a:rPr lang="en-US" altLang="zh-CN" sz="1100" b="0">
                          <a:solidFill>
                            <a:srgbClr val="000000"/>
                          </a:solidFill>
                        </a:rPr>
                        <a:t>3%</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D2DEEF"/>
                    </a:solidFill>
                  </a:tcPr>
                </a:tc>
                <a:tc>
                  <a:txBody>
                    <a:bodyPr/>
                    <a:p>
                      <a:pPr lvl="0" algn="ctr" eaLnBrk="1" latinLnBrk="1" hangingPunct="1">
                        <a:buFontTx/>
                        <a:buNone/>
                      </a:pPr>
                      <a:r>
                        <a:rPr lang="zh-CN" altLang="en-US" sz="1100" b="0">
                          <a:solidFill>
                            <a:srgbClr val="000000"/>
                          </a:solidFill>
                        </a:rPr>
                        <a:t>泰国</a:t>
                      </a:r>
                      <a:endParaRPr lang="zh-CN" altLang="en-US"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D2DEEF"/>
                    </a:solidFill>
                  </a:tcPr>
                </a:tc>
                <a:tc>
                  <a:txBody>
                    <a:bodyPr/>
                    <a:p>
                      <a:pPr lvl="0" algn="ctr" eaLnBrk="1" latinLnBrk="1" hangingPunct="1">
                        <a:buFontTx/>
                        <a:buNone/>
                      </a:pPr>
                      <a:r>
                        <a:rPr lang="en-US" altLang="zh-CN" sz="1100" b="0">
                          <a:solidFill>
                            <a:srgbClr val="000000"/>
                          </a:solidFill>
                        </a:rPr>
                        <a:t>46</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D2DEEF"/>
                    </a:solidFill>
                  </a:tcPr>
                </a:tc>
                <a:tc>
                  <a:txBody>
                    <a:bodyPr/>
                    <a:p>
                      <a:pPr lvl="0" algn="ctr" eaLnBrk="1" latinLnBrk="1" hangingPunct="1">
                        <a:buFontTx/>
                        <a:buNone/>
                      </a:pPr>
                      <a:r>
                        <a:rPr lang="en-US" altLang="zh-CN" sz="1100" b="0">
                          <a:solidFill>
                            <a:srgbClr val="000000"/>
                          </a:solidFill>
                        </a:rPr>
                        <a:t>2%</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D2DEEF"/>
                    </a:solidFill>
                  </a:tcPr>
                </a:tc>
              </a:tr>
              <a:tr h="284162">
                <a:tc>
                  <a:txBody>
                    <a:bodyPr/>
                    <a:p>
                      <a:pPr lvl="0" algn="ctr" eaLnBrk="1" latinLnBrk="1" hangingPunct="1">
                        <a:buFontTx/>
                        <a:buNone/>
                      </a:pPr>
                      <a:r>
                        <a:rPr lang="zh-CN" altLang="en-US" sz="1100" b="1">
                          <a:solidFill>
                            <a:srgbClr val="FFFFFF"/>
                          </a:solidFill>
                        </a:rPr>
                        <a:t>墨西哥</a:t>
                      </a:r>
                      <a:endParaRPr lang="zh-CN" altLang="en-US" sz="1100" b="1">
                        <a:solidFill>
                          <a:srgbClr val="FFFFFF"/>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chemeClr val="accent1"/>
                    </a:solidFill>
                  </a:tcPr>
                </a:tc>
                <a:tc>
                  <a:txBody>
                    <a:bodyPr/>
                    <a:p>
                      <a:pPr lvl="0" algn="ctr" eaLnBrk="1" latinLnBrk="1" hangingPunct="1">
                        <a:buFontTx/>
                        <a:buNone/>
                      </a:pPr>
                      <a:r>
                        <a:rPr lang="en-US" altLang="zh-CN" sz="1100" b="0">
                          <a:solidFill>
                            <a:srgbClr val="000000"/>
                          </a:solidFill>
                        </a:rPr>
                        <a:t>287</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EAEFF7"/>
                    </a:solidFill>
                  </a:tcPr>
                </a:tc>
                <a:tc>
                  <a:txBody>
                    <a:bodyPr/>
                    <a:p>
                      <a:pPr lvl="0" algn="ctr" eaLnBrk="1" latinLnBrk="1" hangingPunct="1">
                        <a:buFontTx/>
                        <a:buNone/>
                      </a:pPr>
                      <a:r>
                        <a:rPr lang="en-US" altLang="zh-CN" sz="1100" b="0">
                          <a:solidFill>
                            <a:srgbClr val="000000"/>
                          </a:solidFill>
                        </a:rPr>
                        <a:t>2%</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EAEFF7"/>
                    </a:solidFill>
                  </a:tcPr>
                </a:tc>
                <a:tc>
                  <a:txBody>
                    <a:bodyPr/>
                    <a:p>
                      <a:pPr lvl="0" algn="ctr" eaLnBrk="1" latinLnBrk="1" hangingPunct="1">
                        <a:buFontTx/>
                        <a:buNone/>
                      </a:pPr>
                      <a:r>
                        <a:rPr lang="zh-CN" altLang="en-US" sz="1100" b="0">
                          <a:solidFill>
                            <a:srgbClr val="000000"/>
                          </a:solidFill>
                        </a:rPr>
                        <a:t>智利</a:t>
                      </a:r>
                      <a:endParaRPr lang="zh-CN" altLang="en-US"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EAEFF7"/>
                    </a:solidFill>
                  </a:tcPr>
                </a:tc>
                <a:tc>
                  <a:txBody>
                    <a:bodyPr/>
                    <a:p>
                      <a:pPr lvl="0" algn="ctr" eaLnBrk="1" latinLnBrk="1" hangingPunct="1">
                        <a:buFontTx/>
                        <a:buNone/>
                      </a:pPr>
                      <a:r>
                        <a:rPr lang="en-US" altLang="zh-CN" sz="1100" b="0">
                          <a:solidFill>
                            <a:srgbClr val="000000"/>
                          </a:solidFill>
                        </a:rPr>
                        <a:t>38</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EAEFF7"/>
                    </a:solidFill>
                  </a:tcPr>
                </a:tc>
                <a:tc>
                  <a:txBody>
                    <a:bodyPr/>
                    <a:p>
                      <a:pPr lvl="0" algn="ctr" eaLnBrk="1" latinLnBrk="1" hangingPunct="1">
                        <a:buFontTx/>
                        <a:buNone/>
                      </a:pPr>
                      <a:r>
                        <a:rPr lang="en-US" altLang="zh-CN" sz="1100" b="0">
                          <a:solidFill>
                            <a:srgbClr val="000000"/>
                          </a:solidFill>
                        </a:rPr>
                        <a:t>2%</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EAEFF7"/>
                    </a:solidFill>
                  </a:tcPr>
                </a:tc>
              </a:tr>
              <a:tr h="285750">
                <a:tc>
                  <a:txBody>
                    <a:bodyPr/>
                    <a:p>
                      <a:pPr lvl="0" algn="ctr" eaLnBrk="1" latinLnBrk="1" hangingPunct="1">
                        <a:buFontTx/>
                        <a:buNone/>
                      </a:pPr>
                      <a:r>
                        <a:rPr lang="zh-CN" altLang="en-US" sz="1100" b="1">
                          <a:solidFill>
                            <a:srgbClr val="FFFFFF"/>
                          </a:solidFill>
                        </a:rPr>
                        <a:t>泰国</a:t>
                      </a:r>
                      <a:endParaRPr lang="zh-CN" altLang="en-US" sz="1100" b="1">
                        <a:solidFill>
                          <a:srgbClr val="FFFFFF"/>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chemeClr val="accent1"/>
                    </a:solidFill>
                  </a:tcPr>
                </a:tc>
                <a:tc>
                  <a:txBody>
                    <a:bodyPr/>
                    <a:p>
                      <a:pPr lvl="0" algn="ctr" eaLnBrk="1" latinLnBrk="1" hangingPunct="1">
                        <a:buFontTx/>
                        <a:buNone/>
                      </a:pPr>
                      <a:r>
                        <a:rPr lang="en-US" altLang="zh-CN" sz="1100" b="0">
                          <a:solidFill>
                            <a:srgbClr val="000000"/>
                          </a:solidFill>
                        </a:rPr>
                        <a:t>211</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D2DEEF"/>
                    </a:solidFill>
                  </a:tcPr>
                </a:tc>
                <a:tc>
                  <a:txBody>
                    <a:bodyPr/>
                    <a:p>
                      <a:pPr lvl="0" algn="ctr" eaLnBrk="1" latinLnBrk="1" hangingPunct="1">
                        <a:buFontTx/>
                        <a:buNone/>
                      </a:pPr>
                      <a:r>
                        <a:rPr lang="en-US" altLang="zh-CN" sz="1100" b="0">
                          <a:solidFill>
                            <a:srgbClr val="000000"/>
                          </a:solidFill>
                        </a:rPr>
                        <a:t>1%</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D2DEEF"/>
                    </a:solidFill>
                  </a:tcPr>
                </a:tc>
                <a:tc>
                  <a:txBody>
                    <a:bodyPr/>
                    <a:p>
                      <a:pPr lvl="0" algn="ctr" eaLnBrk="1" latinLnBrk="1" hangingPunct="1">
                        <a:buFontTx/>
                        <a:buNone/>
                      </a:pPr>
                      <a:r>
                        <a:rPr lang="zh-CN" altLang="en-US" sz="1100" b="0">
                          <a:solidFill>
                            <a:srgbClr val="000000"/>
                          </a:solidFill>
                        </a:rPr>
                        <a:t>墨西哥</a:t>
                      </a:r>
                      <a:endParaRPr lang="zh-CN" altLang="en-US"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D2DEEF"/>
                    </a:solidFill>
                  </a:tcPr>
                </a:tc>
                <a:tc>
                  <a:txBody>
                    <a:bodyPr/>
                    <a:p>
                      <a:pPr lvl="0" algn="ctr" eaLnBrk="1" latinLnBrk="1" hangingPunct="1">
                        <a:buFontTx/>
                        <a:buNone/>
                      </a:pPr>
                      <a:r>
                        <a:rPr lang="en-US" altLang="zh-CN" sz="1100" b="0">
                          <a:solidFill>
                            <a:srgbClr val="000000"/>
                          </a:solidFill>
                        </a:rPr>
                        <a:t>37</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D2DEEF"/>
                    </a:solidFill>
                  </a:tcPr>
                </a:tc>
                <a:tc>
                  <a:txBody>
                    <a:bodyPr/>
                    <a:p>
                      <a:pPr lvl="0" algn="ctr" eaLnBrk="1" latinLnBrk="1" hangingPunct="1">
                        <a:buFontTx/>
                        <a:buNone/>
                      </a:pPr>
                      <a:r>
                        <a:rPr lang="en-US" altLang="zh-CN" sz="1100" b="0">
                          <a:solidFill>
                            <a:srgbClr val="000000"/>
                          </a:solidFill>
                        </a:rPr>
                        <a:t>2%</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D2DEEF"/>
                    </a:solidFill>
                  </a:tcPr>
                </a:tc>
              </a:tr>
              <a:tr h="284162">
                <a:tc>
                  <a:txBody>
                    <a:bodyPr/>
                    <a:p>
                      <a:pPr lvl="0" algn="ctr" eaLnBrk="1" latinLnBrk="1" hangingPunct="1">
                        <a:buFontTx/>
                        <a:buNone/>
                      </a:pPr>
                      <a:r>
                        <a:rPr lang="zh-CN" altLang="en-US" sz="1100" b="1">
                          <a:solidFill>
                            <a:srgbClr val="FFFFFF"/>
                          </a:solidFill>
                        </a:rPr>
                        <a:t>哥伦比亚</a:t>
                      </a:r>
                      <a:endParaRPr lang="zh-CN" altLang="en-US" sz="1100" b="1">
                        <a:solidFill>
                          <a:srgbClr val="FFFFFF"/>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chemeClr val="accent1"/>
                    </a:solidFill>
                  </a:tcPr>
                </a:tc>
                <a:tc>
                  <a:txBody>
                    <a:bodyPr/>
                    <a:p>
                      <a:pPr lvl="0" algn="ctr" eaLnBrk="1" latinLnBrk="1" hangingPunct="1">
                        <a:buFontTx/>
                        <a:buNone/>
                      </a:pPr>
                      <a:r>
                        <a:rPr lang="en-US" altLang="zh-CN" sz="1100" b="0">
                          <a:solidFill>
                            <a:srgbClr val="000000"/>
                          </a:solidFill>
                        </a:rPr>
                        <a:t>184</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EAEFF7"/>
                    </a:solidFill>
                  </a:tcPr>
                </a:tc>
                <a:tc>
                  <a:txBody>
                    <a:bodyPr/>
                    <a:p>
                      <a:pPr lvl="0" algn="ctr" eaLnBrk="1" latinLnBrk="1" hangingPunct="1">
                        <a:buFontTx/>
                        <a:buNone/>
                      </a:pPr>
                      <a:r>
                        <a:rPr lang="en-US" altLang="zh-CN" sz="1100" b="0">
                          <a:solidFill>
                            <a:srgbClr val="000000"/>
                          </a:solidFill>
                        </a:rPr>
                        <a:t>1%</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EAEFF7"/>
                    </a:solidFill>
                  </a:tcPr>
                </a:tc>
                <a:tc>
                  <a:txBody>
                    <a:bodyPr/>
                    <a:p>
                      <a:pPr lvl="0" algn="ctr" eaLnBrk="1" latinLnBrk="1" hangingPunct="1">
                        <a:buFontTx/>
                        <a:buNone/>
                      </a:pPr>
                      <a:r>
                        <a:rPr lang="zh-CN" altLang="en-US" sz="1100" b="0">
                          <a:solidFill>
                            <a:srgbClr val="000000"/>
                          </a:solidFill>
                        </a:rPr>
                        <a:t>澳大利亚</a:t>
                      </a:r>
                      <a:endParaRPr lang="zh-CN" altLang="en-US"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EAEFF7"/>
                    </a:solidFill>
                  </a:tcPr>
                </a:tc>
                <a:tc>
                  <a:txBody>
                    <a:bodyPr/>
                    <a:p>
                      <a:pPr lvl="0" algn="ctr" eaLnBrk="1" latinLnBrk="1" hangingPunct="1">
                        <a:buFontTx/>
                        <a:buNone/>
                      </a:pPr>
                      <a:r>
                        <a:rPr lang="en-US" altLang="zh-CN" sz="1100" b="0">
                          <a:solidFill>
                            <a:srgbClr val="000000"/>
                          </a:solidFill>
                        </a:rPr>
                        <a:t>36</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EAEFF7"/>
                    </a:solidFill>
                  </a:tcPr>
                </a:tc>
                <a:tc>
                  <a:txBody>
                    <a:bodyPr/>
                    <a:p>
                      <a:pPr lvl="0" algn="ctr" eaLnBrk="1" latinLnBrk="1" hangingPunct="1">
                        <a:buFontTx/>
                        <a:buNone/>
                      </a:pPr>
                      <a:r>
                        <a:rPr lang="en-US" altLang="zh-CN" sz="1100" b="0">
                          <a:solidFill>
                            <a:srgbClr val="000000"/>
                          </a:solidFill>
                        </a:rPr>
                        <a:t>2%</a:t>
                      </a:r>
                      <a:endParaRPr lang="en-US" altLang="zh-CN" sz="1100" b="0">
                        <a:solidFill>
                          <a:srgbClr val="000000"/>
                        </a:solidFill>
                      </a:endParaRPr>
                    </a:p>
                  </a:txBody>
                  <a:tcPr marL="68577" marR="68577" marT="0" marB="0" anchor="ctr">
                    <a:lnL w="12700" cap="flat" cmpd="sng">
                      <a:solidFill>
                        <a:schemeClr val="lt1">
                          <a:alpha val="100000"/>
                        </a:schemeClr>
                      </a:solidFill>
                      <a:prstDash val="solid"/>
                      <a:round/>
                    </a:lnL>
                    <a:lnR w="12700" cap="flat" cmpd="sng">
                      <a:solidFill>
                        <a:schemeClr val="lt1">
                          <a:alpha val="100000"/>
                        </a:schemeClr>
                      </a:solidFill>
                      <a:prstDash val="solid"/>
                      <a:round/>
                    </a:lnR>
                    <a:lnT w="12700" cap="flat" cmpd="sng">
                      <a:solidFill>
                        <a:schemeClr val="lt1">
                          <a:alpha val="100000"/>
                        </a:schemeClr>
                      </a:solidFill>
                      <a:prstDash val="solid"/>
                      <a:round/>
                    </a:lnT>
                    <a:lnB w="12700" cap="flat" cmpd="sng">
                      <a:solidFill>
                        <a:schemeClr val="lt1">
                          <a:alpha val="100000"/>
                        </a:schemeClr>
                      </a:solidFill>
                      <a:prstDash val="solid"/>
                      <a:round/>
                    </a:lnB>
                    <a:solidFill>
                      <a:srgbClr val="EAEFF7"/>
                    </a:solidFill>
                  </a:tcPr>
                </a:tc>
              </a:tr>
            </a:tbl>
          </a:graphicData>
        </a:graphic>
      </p:graphicFrame>
      <p:sp>
        <p:nvSpPr>
          <p:cNvPr id="1048791" name="矩形 1048925"/>
          <p:cNvSpPr/>
          <p:nvPr/>
        </p:nvSpPr>
        <p:spPr>
          <a:xfrm>
            <a:off x="1336675" y="793750"/>
            <a:ext cx="5262868" cy="358136"/>
          </a:xfrm>
          <a:prstGeom prst="rect">
            <a:avLst/>
          </a:prstGeom>
          <a:noFill/>
          <a:ln>
            <a:noFill/>
          </a:ln>
        </p:spPr>
        <p:txBody>
          <a:bodyPr vert="horz" wrap="none" lIns="91434" tIns="45718" rIns="91434" bIns="45718"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r>
              <a:rPr lang="en-US" altLang="zh-CN" b="1">
                <a:latin typeface="Times New Roman" panose="02020603050405020304" pitchFamily="18" charset="0"/>
                <a:ea typeface="Times New Roman" panose="02020603050405020304" pitchFamily="18" charset="0"/>
              </a:rPr>
              <a:t>1995</a:t>
            </a:r>
            <a:r>
              <a:rPr lang="zh-CN" altLang="zh-CN" b="1">
                <a:latin typeface="Times New Roman" panose="02020603050405020304" pitchFamily="18" charset="0"/>
                <a:ea typeface="Times New Roman" panose="02020603050405020304" pitchFamily="18" charset="0"/>
              </a:rPr>
              <a:t>年</a:t>
            </a:r>
            <a:r>
              <a:rPr lang="en-US" altLang="zh-CN" b="1">
                <a:latin typeface="Times New Roman" panose="02020603050405020304" pitchFamily="18" charset="0"/>
                <a:ea typeface="Times New Roman" panose="02020603050405020304" pitchFamily="18" charset="0"/>
              </a:rPr>
              <a:t>-2017</a:t>
            </a:r>
            <a:r>
              <a:rPr lang="zh-CN" altLang="zh-CN" b="1">
                <a:latin typeface="Times New Roman" panose="02020603050405020304" pitchFamily="18" charset="0"/>
                <a:ea typeface="Times New Roman" panose="02020603050405020304" pitchFamily="18" charset="0"/>
              </a:rPr>
              <a:t>年</a:t>
            </a:r>
            <a:r>
              <a:rPr lang="en-US" altLang="zh-CN" b="1">
                <a:latin typeface="Times New Roman" panose="02020603050405020304" pitchFamily="18" charset="0"/>
                <a:ea typeface="Times New Roman" panose="02020603050405020304" pitchFamily="18" charset="0"/>
              </a:rPr>
              <a:t>9</a:t>
            </a:r>
            <a:r>
              <a:rPr lang="zh-CN" altLang="zh-CN" b="1">
                <a:latin typeface="Times New Roman" panose="02020603050405020304" pitchFamily="18" charset="0"/>
                <a:ea typeface="Times New Roman" panose="02020603050405020304" pitchFamily="18" charset="0"/>
              </a:rPr>
              <a:t>月</a:t>
            </a:r>
            <a:r>
              <a:rPr lang="en-US" altLang="zh-CN" b="1">
                <a:latin typeface="Times New Roman" panose="02020603050405020304" pitchFamily="18" charset="0"/>
                <a:ea typeface="Times New Roman" panose="02020603050405020304" pitchFamily="18" charset="0"/>
              </a:rPr>
              <a:t>15</a:t>
            </a:r>
            <a:r>
              <a:rPr lang="zh-CN" altLang="zh-CN" b="1">
                <a:latin typeface="Times New Roman" panose="02020603050405020304" pitchFamily="18" charset="0"/>
                <a:ea typeface="Times New Roman" panose="02020603050405020304" pitchFamily="18" charset="0"/>
              </a:rPr>
              <a:t>日</a:t>
            </a:r>
            <a:r>
              <a:rPr lang="en-US" altLang="zh-CN" b="1">
                <a:latin typeface="Times New Roman" panose="02020603050405020304" pitchFamily="18" charset="0"/>
                <a:ea typeface="Times New Roman" panose="02020603050405020304" pitchFamily="18" charset="0"/>
              </a:rPr>
              <a:t>SPS</a:t>
            </a:r>
            <a:r>
              <a:rPr lang="zh-CN" altLang="zh-CN" b="1">
                <a:latin typeface="Times New Roman" panose="02020603050405020304" pitchFamily="18" charset="0"/>
                <a:ea typeface="Times New Roman" panose="02020603050405020304" pitchFamily="18" charset="0"/>
              </a:rPr>
              <a:t>通报数量前十五大国家</a:t>
            </a:r>
            <a:endParaRPr lang="zh-CN" altLang="zh-CN" b="1">
              <a:latin typeface="Times New Roman" panose="02020603050405020304" pitchFamily="18" charset="0"/>
              <a:ea typeface="Times New Roman" panose="02020603050405020304" pitchFamily="18" charset="0"/>
            </a:endParaRPr>
          </a:p>
        </p:txBody>
      </p:sp>
      <p:sp>
        <p:nvSpPr>
          <p:cNvPr id="1048792" name="文本框 1048926"/>
          <p:cNvSpPr txBox="1"/>
          <p:nvPr/>
        </p:nvSpPr>
        <p:spPr>
          <a:xfrm>
            <a:off x="10059988" y="212725"/>
            <a:ext cx="1262352" cy="358136"/>
          </a:xfrm>
          <a:prstGeom prst="rect">
            <a:avLst/>
          </a:prstGeom>
          <a:noFill/>
          <a:ln>
            <a:noFill/>
          </a:ln>
        </p:spPr>
        <p:txBody>
          <a:bodyPr vert="horz" wrap="none" lIns="91426" tIns="45718" rIns="91426" bIns="45718"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169545" lvl="0" indent="-169545" eaLnBrk="1" latinLnBrk="1" hangingPunct="1">
              <a:lnSpc>
                <a:spcPct val="150000"/>
              </a:lnSpc>
              <a:buClr>
                <a:srgbClr val="B23B7E"/>
              </a:buClr>
              <a:buSzPct val="130000"/>
              <a:buChar char="•"/>
            </a:pPr>
            <a:r>
              <a:rPr lang="zh-CN" altLang="en-US">
                <a:solidFill>
                  <a:srgbClr val="262626"/>
                </a:solidFill>
                <a:latin typeface="Arial" panose="020B0604020202020204" pitchFamily="34" charset="0"/>
                <a:ea typeface="微软雅黑" panose="020B0503020204020204" pitchFamily="34" charset="-122"/>
              </a:rPr>
              <a:t>发展眼光</a:t>
            </a:r>
            <a:endParaRPr lang="zh-CN" altLang="en-US">
              <a:solidFill>
                <a:srgbClr val="262626"/>
              </a:solidFill>
              <a:latin typeface="Arial" panose="020B0604020202020204" pitchFamily="34" charset="0"/>
              <a:ea typeface="微软雅黑" panose="020B0503020204020204" pitchFamily="34" charset="-122"/>
            </a:endParaRPr>
          </a:p>
        </p:txBody>
      </p:sp>
    </p:spTree>
  </p:cSld>
  <p:clrMapOvr>
    <a:masterClrMapping/>
  </p:clrMapOvr>
  <p:transition spd="slow">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232" name=""/>
        <p:cNvGrpSpPr/>
        <p:nvPr/>
      </p:nvGrpSpPr>
      <p:grpSpPr>
        <a:xfrm>
          <a:off x="0" y="0"/>
          <a:ext cx="0" cy="0"/>
          <a:chOff x="0" y="0"/>
          <a:chExt cx="0" cy="0"/>
        </a:xfrm>
      </p:grpSpPr>
      <p:grpSp>
        <p:nvGrpSpPr>
          <p:cNvPr id="233" name="组合 385"/>
          <p:cNvGrpSpPr/>
          <p:nvPr/>
        </p:nvGrpSpPr>
        <p:grpSpPr>
          <a:xfrm>
            <a:off x="5584825" y="1196975"/>
            <a:ext cx="576262" cy="576262"/>
            <a:chOff x="943724" y="1479128"/>
            <a:chExt cx="432000" cy="432000"/>
          </a:xfrm>
        </p:grpSpPr>
        <p:sp>
          <p:nvSpPr>
            <p:cNvPr id="1048796" name="任意形状 1048930"/>
            <p:cNvSpPr/>
            <p:nvPr/>
          </p:nvSpPr>
          <p:spPr bwMode="auto">
            <a:xfrm>
              <a:off x="943724" y="1479128"/>
              <a:ext cx="432000" cy="432000"/>
            </a:xfrm>
            <a:custGeom>
              <a:avLst/>
              <a:gdLst/>
              <a:ahLst/>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1">
                <a:alpha val="100000"/>
              </a:schemeClr>
            </a:solidFill>
            <a:ln>
              <a:noFill/>
            </a:ln>
          </p:spPr>
        </p:sp>
        <p:sp>
          <p:nvSpPr>
            <p:cNvPr id="1048797" name="任意形状 1048931"/>
            <p:cNvSpPr/>
            <p:nvPr/>
          </p:nvSpPr>
          <p:spPr bwMode="auto">
            <a:xfrm>
              <a:off x="1075720" y="1607015"/>
              <a:ext cx="168008" cy="176226"/>
            </a:xfrm>
            <a:custGeom>
              <a:avLst/>
              <a:gdLst/>
              <a:ahLst/>
              <a:cxnLst/>
              <a:rect l="0" t="0" r="r" b="b"/>
              <a:pathLst>
                <a:path w="21004" h="21302">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path>
              </a:pathLst>
            </a:custGeom>
            <a:solidFill>
              <a:srgbClr val="FFFFFF">
                <a:alpha val="100000"/>
              </a:srgbClr>
            </a:solidFill>
            <a:ln>
              <a:noFill/>
            </a:ln>
          </p:spPr>
        </p:sp>
      </p:grpSp>
      <p:grpSp>
        <p:nvGrpSpPr>
          <p:cNvPr id="234" name="组合 386"/>
          <p:cNvGrpSpPr/>
          <p:nvPr/>
        </p:nvGrpSpPr>
        <p:grpSpPr>
          <a:xfrm>
            <a:off x="6497637" y="1579562"/>
            <a:ext cx="5334000" cy="1514475"/>
            <a:chOff x="6852061" y="1878290"/>
            <a:chExt cx="4388324" cy="1240225"/>
          </a:xfrm>
        </p:grpSpPr>
        <p:sp>
          <p:nvSpPr>
            <p:cNvPr id="1048798" name="矩形 1048932"/>
            <p:cNvSpPr/>
            <p:nvPr/>
          </p:nvSpPr>
          <p:spPr>
            <a:xfrm>
              <a:off x="6852061" y="2269848"/>
              <a:ext cx="4388324" cy="848667"/>
            </a:xfrm>
            <a:prstGeom prst="rect">
              <a:avLst/>
            </a:prstGeom>
            <a:noFill/>
            <a:ln>
              <a:noFill/>
            </a:ln>
          </p:spPr>
          <p:txBody>
            <a:bodyPr vert="horz" lIns="90000" tIns="46800" rIns="90000" bIns="46800" anchor="t"/>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lnSpc>
                  <a:spcPct val="130000"/>
                </a:lnSpc>
              </a:pPr>
              <a:r>
                <a:rPr lang="zh-CN" altLang="en-US" sz="1900"/>
                <a:t>拥有</a:t>
              </a:r>
              <a:r>
                <a:rPr lang="en-US" altLang="zh-CN" sz="1900"/>
                <a:t>30</a:t>
              </a:r>
              <a:r>
                <a:rPr lang="zh-CN" altLang="en-US" sz="1900"/>
                <a:t>人的技术团队专门研究跟踪国外法规标准</a:t>
              </a:r>
              <a:endParaRPr lang="zh-CN" altLang="en-US" sz="1900"/>
            </a:p>
          </p:txBody>
        </p:sp>
        <p:sp>
          <p:nvSpPr>
            <p:cNvPr id="1048799" name="文本框 1048933"/>
            <p:cNvSpPr txBox="1"/>
            <p:nvPr/>
          </p:nvSpPr>
          <p:spPr>
            <a:xfrm>
              <a:off x="6852061" y="1878290"/>
              <a:ext cx="3846313" cy="391307"/>
            </a:xfrm>
            <a:prstGeom prst="rect">
              <a:avLst/>
            </a:prstGeom>
            <a:noFill/>
            <a:ln>
              <a:noFill/>
            </a:ln>
          </p:spPr>
          <p:txBody>
            <a:bodyPr vert="horz" wrap="none" lIns="90000" tIns="46800" rIns="90000" bIns="46800" anchor="b"/>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226695" lvl="0" indent="-226695" eaLnBrk="1" latinLnBrk="1">
                <a:lnSpc>
                  <a:spcPct val="150000"/>
                </a:lnSpc>
                <a:buClr>
                  <a:srgbClr val="C00000"/>
                </a:buClr>
                <a:buFont typeface="Wingdings" panose="05000000000000000000" pitchFamily="2" charset="2"/>
                <a:buChar char="n"/>
              </a:pPr>
              <a:r>
                <a:rPr lang="zh-CN" altLang="en-US" sz="1900" b="1">
                  <a:solidFill>
                    <a:srgbClr val="C00000"/>
                  </a:solidFill>
                  <a:latin typeface="微软雅黑" panose="020B0503020204020204" pitchFamily="34" charset="-122"/>
                  <a:ea typeface="微软雅黑" panose="020B0503020204020204" pitchFamily="34" charset="-122"/>
                </a:rPr>
                <a:t>海尔</a:t>
              </a:r>
              <a:endParaRPr lang="zh-CN" altLang="en-US" sz="1900" b="1">
                <a:solidFill>
                  <a:srgbClr val="C00000"/>
                </a:solidFill>
                <a:latin typeface="微软雅黑" panose="020B0503020204020204" pitchFamily="34" charset="-122"/>
                <a:ea typeface="微软雅黑" panose="020B0503020204020204" pitchFamily="34" charset="-122"/>
              </a:endParaRPr>
            </a:p>
          </p:txBody>
        </p:sp>
      </p:grpSp>
      <p:grpSp>
        <p:nvGrpSpPr>
          <p:cNvPr id="235" name="组合 387"/>
          <p:cNvGrpSpPr/>
          <p:nvPr/>
        </p:nvGrpSpPr>
        <p:grpSpPr>
          <a:xfrm>
            <a:off x="5572125" y="2778125"/>
            <a:ext cx="576262" cy="576262"/>
            <a:chOff x="943724" y="2824761"/>
            <a:chExt cx="432000" cy="432000"/>
          </a:xfrm>
        </p:grpSpPr>
        <p:sp>
          <p:nvSpPr>
            <p:cNvPr id="1048800" name="任意形状 1048934"/>
            <p:cNvSpPr/>
            <p:nvPr/>
          </p:nvSpPr>
          <p:spPr bwMode="auto">
            <a:xfrm>
              <a:off x="943724" y="2824761"/>
              <a:ext cx="432000" cy="432000"/>
            </a:xfrm>
            <a:custGeom>
              <a:avLst/>
              <a:gdLst/>
              <a:ahLst/>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1">
                <a:alpha val="100000"/>
              </a:schemeClr>
            </a:solidFill>
            <a:ln>
              <a:noFill/>
            </a:ln>
          </p:spPr>
        </p:sp>
        <p:sp>
          <p:nvSpPr>
            <p:cNvPr id="1048801" name="任意形状 1048935"/>
            <p:cNvSpPr/>
            <p:nvPr/>
          </p:nvSpPr>
          <p:spPr bwMode="auto">
            <a:xfrm>
              <a:off x="1075720" y="2952648"/>
              <a:ext cx="168008" cy="176226"/>
            </a:xfrm>
            <a:custGeom>
              <a:avLst/>
              <a:gdLst/>
              <a:ahLst/>
              <a:cxnLst/>
              <a:rect l="0" t="0" r="r" b="b"/>
              <a:pathLst>
                <a:path w="21004" h="21302">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path>
              </a:pathLst>
            </a:custGeom>
            <a:solidFill>
              <a:srgbClr val="FFFFFF">
                <a:alpha val="100000"/>
              </a:srgbClr>
            </a:solidFill>
            <a:ln>
              <a:noFill/>
            </a:ln>
          </p:spPr>
        </p:sp>
      </p:grpSp>
      <p:grpSp>
        <p:nvGrpSpPr>
          <p:cNvPr id="236" name="组合 388"/>
          <p:cNvGrpSpPr/>
          <p:nvPr/>
        </p:nvGrpSpPr>
        <p:grpSpPr>
          <a:xfrm>
            <a:off x="6435725" y="2687637"/>
            <a:ext cx="5175250" cy="1627187"/>
            <a:chOff x="6922523" y="1718004"/>
            <a:chExt cx="3881000" cy="1220628"/>
          </a:xfrm>
        </p:grpSpPr>
        <p:sp>
          <p:nvSpPr>
            <p:cNvPr id="1048802" name="矩形 1048936"/>
            <p:cNvSpPr/>
            <p:nvPr/>
          </p:nvSpPr>
          <p:spPr>
            <a:xfrm>
              <a:off x="6922523" y="2089964"/>
              <a:ext cx="3845940" cy="848668"/>
            </a:xfrm>
            <a:prstGeom prst="rect">
              <a:avLst/>
            </a:prstGeom>
            <a:noFill/>
            <a:ln>
              <a:noFill/>
            </a:ln>
          </p:spPr>
          <p:txBody>
            <a:bodyPr vert="horz" lIns="90000" tIns="46800" rIns="90000" bIns="46800" anchor="t"/>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lnSpc>
                  <a:spcPct val="130000"/>
                </a:lnSpc>
              </a:pPr>
              <a:r>
                <a:rPr lang="zh-CN" altLang="en-US" sz="1900"/>
                <a:t>  拥有</a:t>
              </a:r>
              <a:r>
                <a:rPr lang="en-US" altLang="zh-CN" sz="1900"/>
                <a:t>400</a:t>
              </a:r>
              <a:r>
                <a:rPr lang="zh-CN" altLang="en-US" sz="1900"/>
                <a:t>人的专家团队，专门跟踪技术性贸易措施动态</a:t>
              </a:r>
              <a:endParaRPr lang="zh-CN" altLang="en-US" sz="1900"/>
            </a:p>
            <a:p>
              <a:pPr lvl="0" eaLnBrk="1" latinLnBrk="1" hangingPunct="1">
                <a:lnSpc>
                  <a:spcPct val="130000"/>
                </a:lnSpc>
              </a:pPr>
              <a:endParaRPr lang="en-US" altLang="zh-CN" sz="1900"/>
            </a:p>
          </p:txBody>
        </p:sp>
        <p:sp>
          <p:nvSpPr>
            <p:cNvPr id="1048803" name="文本框 1048937"/>
            <p:cNvSpPr txBox="1"/>
            <p:nvPr/>
          </p:nvSpPr>
          <p:spPr>
            <a:xfrm>
              <a:off x="6957036" y="1718004"/>
              <a:ext cx="3846487" cy="391501"/>
            </a:xfrm>
            <a:prstGeom prst="rect">
              <a:avLst/>
            </a:prstGeom>
            <a:noFill/>
            <a:ln>
              <a:noFill/>
            </a:ln>
          </p:spPr>
          <p:txBody>
            <a:bodyPr vert="horz" wrap="none" lIns="90000" tIns="46800" rIns="90000" bIns="46800" anchor="b"/>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226695" lvl="0" indent="-226695" eaLnBrk="1" latinLnBrk="1">
                <a:lnSpc>
                  <a:spcPct val="140000"/>
                </a:lnSpc>
                <a:buClr>
                  <a:srgbClr val="C00000"/>
                </a:buClr>
                <a:buFont typeface="Wingdings" panose="05000000000000000000" pitchFamily="2" charset="2"/>
                <a:buChar char="n"/>
              </a:pPr>
              <a:r>
                <a:rPr lang="zh-CN" altLang="en-US" b="1"/>
                <a:t> </a:t>
              </a:r>
              <a:r>
                <a:rPr lang="zh-CN" altLang="en-US" sz="1900" b="1">
                  <a:solidFill>
                    <a:srgbClr val="C00000"/>
                  </a:solidFill>
                  <a:latin typeface="微软雅黑" panose="020B0503020204020204" pitchFamily="34" charset="-122"/>
                  <a:ea typeface="微软雅黑" panose="020B0503020204020204" pitchFamily="34" charset="-122"/>
                </a:rPr>
                <a:t>华为</a:t>
              </a:r>
              <a:endParaRPr lang="zh-CN" altLang="en-US" sz="1900" b="1">
                <a:solidFill>
                  <a:srgbClr val="C00000"/>
                </a:solidFill>
                <a:latin typeface="微软雅黑" panose="020B0503020204020204" pitchFamily="34" charset="-122"/>
                <a:ea typeface="微软雅黑" panose="020B0503020204020204" pitchFamily="34" charset="-122"/>
              </a:endParaRPr>
            </a:p>
          </p:txBody>
        </p:sp>
      </p:grpSp>
      <p:cxnSp>
        <p:nvCxnSpPr>
          <p:cNvPr id="3145747" name="直线连接符 3145746"/>
          <p:cNvCxnSpPr/>
          <p:nvPr/>
        </p:nvCxnSpPr>
        <p:spPr>
          <a:xfrm>
            <a:off x="6435725" y="2608262"/>
            <a:ext cx="5221287" cy="0"/>
          </a:xfrm>
          <a:prstGeom prst="line">
            <a:avLst/>
          </a:prstGeom>
          <a:noFill/>
          <a:ln w="3175" cap="rnd" cmpd="sng">
            <a:solidFill>
              <a:srgbClr val="BFBFBF">
                <a:alpha val="100000"/>
              </a:srgbClr>
            </a:solidFill>
            <a:prstDash val="solid"/>
            <a:round/>
          </a:ln>
        </p:spPr>
      </p:cxnSp>
      <p:cxnSp>
        <p:nvCxnSpPr>
          <p:cNvPr id="3145748" name="直线连接符 3145747"/>
          <p:cNvCxnSpPr/>
          <p:nvPr/>
        </p:nvCxnSpPr>
        <p:spPr>
          <a:xfrm>
            <a:off x="6323012" y="4413250"/>
            <a:ext cx="5538787" cy="0"/>
          </a:xfrm>
          <a:prstGeom prst="line">
            <a:avLst/>
          </a:prstGeom>
          <a:noFill/>
          <a:ln w="3175" cap="rnd" cmpd="sng">
            <a:solidFill>
              <a:srgbClr val="BFBFBF">
                <a:alpha val="100000"/>
              </a:srgbClr>
            </a:solidFill>
            <a:prstDash val="solid"/>
            <a:round/>
          </a:ln>
        </p:spPr>
      </p:cxnSp>
      <p:sp>
        <p:nvSpPr>
          <p:cNvPr id="1048804" name="文本框 1048938"/>
          <p:cNvSpPr txBox="1"/>
          <p:nvPr/>
        </p:nvSpPr>
        <p:spPr>
          <a:xfrm>
            <a:off x="766762" y="366712"/>
            <a:ext cx="3672797" cy="540998"/>
          </a:xfrm>
          <a:prstGeom prst="rect">
            <a:avLst/>
          </a:prstGeom>
          <a:noFill/>
          <a:ln>
            <a:noFill/>
          </a:ln>
        </p:spPr>
        <p:txBody>
          <a:bodyPr vert="horz" wrap="none" lIns="121898" tIns="60949" rIns="121898" bIns="60949"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457200" lvl="1" indent="-457200" algn="ctr">
              <a:lnSpc>
                <a:spcPct val="150000"/>
              </a:lnSpc>
              <a:buClr>
                <a:srgbClr val="C00000"/>
              </a:buClr>
              <a:buFont typeface="Wingdings" panose="05000000000000000000" pitchFamily="2" charset="2"/>
              <a:buChar char="n"/>
            </a:pPr>
            <a:r>
              <a:rPr lang="zh-CN" altLang="en-US" sz="2800">
                <a:solidFill>
                  <a:srgbClr val="7F7F7F"/>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 企业 </a:t>
            </a:r>
            <a:r>
              <a:rPr lang="en-US" altLang="zh-CN" sz="2800">
                <a:solidFill>
                  <a:srgbClr val="7F7F7F"/>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&amp; </a:t>
            </a:r>
            <a:r>
              <a:rPr lang="zh-CN" altLang="en-US" sz="2800">
                <a:solidFill>
                  <a:srgbClr val="7F7F7F"/>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政府在行动</a:t>
            </a:r>
            <a:endParaRPr lang="zh-CN" altLang="en-US" sz="2800">
              <a:solidFill>
                <a:srgbClr val="7F7F7F"/>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pic>
        <p:nvPicPr>
          <p:cNvPr id="2097208" name="图片 2097198"/>
          <p:cNvPicPr/>
          <p:nvPr/>
        </p:nvPicPr>
        <p:blipFill>
          <a:blip r:embed="rId1"/>
          <a:srcRect/>
          <a:stretch>
            <a:fillRect/>
          </a:stretch>
        </p:blipFill>
        <p:spPr>
          <a:xfrm>
            <a:off x="354012" y="1428750"/>
            <a:ext cx="4906962" cy="3868737"/>
          </a:xfrm>
          <a:prstGeom prst="rect">
            <a:avLst/>
          </a:prstGeom>
          <a:noFill/>
          <a:ln>
            <a:noFill/>
          </a:ln>
        </p:spPr>
      </p:pic>
      <p:sp>
        <p:nvSpPr>
          <p:cNvPr id="1048805" name="矩形 1048939"/>
          <p:cNvSpPr/>
          <p:nvPr/>
        </p:nvSpPr>
        <p:spPr>
          <a:xfrm>
            <a:off x="6561137" y="6003925"/>
            <a:ext cx="5359400" cy="1131887"/>
          </a:xfrm>
          <a:prstGeom prst="rect">
            <a:avLst/>
          </a:prstGeom>
          <a:noFill/>
          <a:ln>
            <a:noFill/>
          </a:ln>
        </p:spPr>
        <p:txBody>
          <a:bodyPr vert="horz" lIns="90000" tIns="46800" rIns="90000" bIns="46800" anchor="t"/>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lnSpc>
                <a:spcPct val="130000"/>
              </a:lnSpc>
            </a:pPr>
            <a:endParaRPr lang="en-US" altLang="zh-CN" sz="1900"/>
          </a:p>
        </p:txBody>
      </p:sp>
      <p:grpSp>
        <p:nvGrpSpPr>
          <p:cNvPr id="237" name="组合 389"/>
          <p:cNvGrpSpPr/>
          <p:nvPr/>
        </p:nvGrpSpPr>
        <p:grpSpPr>
          <a:xfrm>
            <a:off x="5584825" y="4356100"/>
            <a:ext cx="576262" cy="576262"/>
            <a:chOff x="943724" y="2824761"/>
            <a:chExt cx="432000" cy="432000"/>
          </a:xfrm>
        </p:grpSpPr>
        <p:sp>
          <p:nvSpPr>
            <p:cNvPr id="1048806" name="任意形状 1048940"/>
            <p:cNvSpPr/>
            <p:nvPr/>
          </p:nvSpPr>
          <p:spPr bwMode="auto">
            <a:xfrm>
              <a:off x="943724" y="2824761"/>
              <a:ext cx="432000" cy="432000"/>
            </a:xfrm>
            <a:custGeom>
              <a:avLst/>
              <a:gdLst/>
              <a:ahLst/>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1">
                <a:alpha val="100000"/>
              </a:schemeClr>
            </a:solidFill>
            <a:ln>
              <a:noFill/>
            </a:ln>
          </p:spPr>
        </p:sp>
        <p:sp>
          <p:nvSpPr>
            <p:cNvPr id="1048807" name="任意形状 1048941"/>
            <p:cNvSpPr/>
            <p:nvPr/>
          </p:nvSpPr>
          <p:spPr bwMode="auto">
            <a:xfrm>
              <a:off x="1075720" y="2952648"/>
              <a:ext cx="168008" cy="176226"/>
            </a:xfrm>
            <a:custGeom>
              <a:avLst/>
              <a:gdLst/>
              <a:ahLst/>
              <a:cxnLst/>
              <a:rect l="0" t="0" r="r" b="b"/>
              <a:pathLst>
                <a:path w="21004" h="21302">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path>
              </a:pathLst>
            </a:custGeom>
            <a:solidFill>
              <a:srgbClr val="FFFFFF">
                <a:alpha val="100000"/>
              </a:srgbClr>
            </a:solidFill>
            <a:ln>
              <a:noFill/>
            </a:ln>
          </p:spPr>
        </p:sp>
      </p:grpSp>
      <p:grpSp>
        <p:nvGrpSpPr>
          <p:cNvPr id="238" name="组合 390"/>
          <p:cNvGrpSpPr/>
          <p:nvPr/>
        </p:nvGrpSpPr>
        <p:grpSpPr>
          <a:xfrm>
            <a:off x="6435725" y="4356100"/>
            <a:ext cx="5175250" cy="1628775"/>
            <a:chOff x="6922523" y="1718004"/>
            <a:chExt cx="3881000" cy="1220628"/>
          </a:xfrm>
        </p:grpSpPr>
        <p:sp>
          <p:nvSpPr>
            <p:cNvPr id="1048808" name="矩形 1048942"/>
            <p:cNvSpPr/>
            <p:nvPr/>
          </p:nvSpPr>
          <p:spPr>
            <a:xfrm>
              <a:off x="6922523" y="2089964"/>
              <a:ext cx="3845940" cy="848668"/>
            </a:xfrm>
            <a:prstGeom prst="rect">
              <a:avLst/>
            </a:prstGeom>
            <a:noFill/>
            <a:ln>
              <a:noFill/>
            </a:ln>
          </p:spPr>
          <p:txBody>
            <a:bodyPr vert="horz" lIns="90000" tIns="46800" rIns="90000" bIns="46800" anchor="t"/>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lnSpc>
                  <a:spcPct val="130000"/>
                </a:lnSpc>
              </a:pPr>
              <a:r>
                <a:rPr lang="zh-CN" altLang="en-US" sz="1900"/>
                <a:t>  专门应对组织：浙江</a:t>
              </a:r>
              <a:r>
                <a:rPr lang="en-US" altLang="zh-CN" sz="1900"/>
                <a:t>TBT</a:t>
              </a:r>
              <a:r>
                <a:rPr lang="zh-CN" altLang="en-US" sz="1900"/>
                <a:t>研究中心；宁波贸易便利化服务中心；广东顺德家电研究基地；珠海陶瓷产品研究评议基地；宁夏枸杞研究基地</a:t>
              </a:r>
              <a:endParaRPr lang="zh-CN" altLang="en-US" sz="1900"/>
            </a:p>
          </p:txBody>
        </p:sp>
        <p:sp>
          <p:nvSpPr>
            <p:cNvPr id="1048809" name="文本框 1048943"/>
            <p:cNvSpPr txBox="1"/>
            <p:nvPr/>
          </p:nvSpPr>
          <p:spPr>
            <a:xfrm>
              <a:off x="6957036" y="1718004"/>
              <a:ext cx="3846487" cy="391501"/>
            </a:xfrm>
            <a:prstGeom prst="rect">
              <a:avLst/>
            </a:prstGeom>
            <a:noFill/>
            <a:ln>
              <a:noFill/>
            </a:ln>
          </p:spPr>
          <p:txBody>
            <a:bodyPr vert="horz" wrap="none" lIns="90000" tIns="46800" rIns="90000" bIns="46800" anchor="b"/>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226695" lvl="0" indent="-226695" eaLnBrk="1" latinLnBrk="1">
                <a:lnSpc>
                  <a:spcPct val="140000"/>
                </a:lnSpc>
                <a:buClr>
                  <a:srgbClr val="C00000"/>
                </a:buClr>
                <a:buFont typeface="Wingdings" panose="05000000000000000000" pitchFamily="2" charset="2"/>
                <a:buChar char="n"/>
              </a:pPr>
              <a:r>
                <a:rPr lang="zh-CN" altLang="en-US" b="1"/>
                <a:t> </a:t>
              </a:r>
              <a:r>
                <a:rPr lang="zh-CN" altLang="en-US" sz="1900" b="1">
                  <a:solidFill>
                    <a:srgbClr val="C00000"/>
                  </a:solidFill>
                  <a:latin typeface="微软雅黑" panose="020B0503020204020204" pitchFamily="34" charset="-122"/>
                  <a:ea typeface="微软雅黑" panose="020B0503020204020204" pitchFamily="34" charset="-122"/>
                </a:rPr>
                <a:t>浙江  宁波   宁夏   珠海    广东</a:t>
              </a:r>
              <a:endParaRPr lang="zh-CN" altLang="en-US" sz="1900" b="1">
                <a:solidFill>
                  <a:srgbClr val="C00000"/>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33"/>
                                        </p:tgtEl>
                                        <p:attrNameLst>
                                          <p:attrName>style.visibility</p:attrName>
                                        </p:attrNameLst>
                                      </p:cBhvr>
                                      <p:to>
                                        <p:strVal val="visible"/>
                                      </p:to>
                                    </p:set>
                                    <p:anim calcmode="lin" valueType="num">
                                      <p:cBhvr>
                                        <p:cTn id="7" dur="750" fill="hold"/>
                                        <p:tgtEl>
                                          <p:spTgt spid="233"/>
                                        </p:tgtEl>
                                        <p:attrNameLst>
                                          <p:attrName>ppt_w</p:attrName>
                                        </p:attrNameLst>
                                      </p:cBhvr>
                                      <p:tavLst>
                                        <p:tav tm="0">
                                          <p:val>
                                            <p:fltVal val="0.0"/>
                                          </p:val>
                                        </p:tav>
                                        <p:tav tm="100000">
                                          <p:val>
                                            <p:strVal val="#ppt_w"/>
                                          </p:val>
                                        </p:tav>
                                      </p:tavLst>
                                    </p:anim>
                                    <p:anim calcmode="lin" valueType="num">
                                      <p:cBhvr>
                                        <p:cTn id="8" dur="750" fill="hold"/>
                                        <p:tgtEl>
                                          <p:spTgt spid="233"/>
                                        </p:tgtEl>
                                        <p:attrNameLst>
                                          <p:attrName>ppt_h</p:attrName>
                                        </p:attrNameLst>
                                      </p:cBhvr>
                                      <p:tavLst>
                                        <p:tav tm="0">
                                          <p:val>
                                            <p:fltVal val="0.0"/>
                                          </p:val>
                                        </p:tav>
                                        <p:tav tm="100000">
                                          <p:val>
                                            <p:strVal val="#ppt_h"/>
                                          </p:val>
                                        </p:tav>
                                      </p:tavLst>
                                    </p:anim>
                                    <p:anim calcmode="lin" valueType="num">
                                      <p:cBhvr>
                                        <p:cTn id="9" dur="750" fill="hold"/>
                                        <p:tgtEl>
                                          <p:spTgt spid="233"/>
                                        </p:tgtEl>
                                        <p:attrNameLst>
                                          <p:attrName>style.rotation</p:attrName>
                                        </p:attrNameLst>
                                      </p:cBhvr>
                                      <p:tavLst>
                                        <p:tav tm="0">
                                          <p:val>
                                            <p:fltVal val="90.0"/>
                                          </p:val>
                                        </p:tav>
                                        <p:tav tm="100000">
                                          <p:val>
                                            <p:fltVal val="0.0"/>
                                          </p:val>
                                        </p:tav>
                                      </p:tavLst>
                                    </p:anim>
                                    <p:animEffect transition="in" filter="fade">
                                      <p:cBhvr>
                                        <p:cTn id="10" dur="750"/>
                                        <p:tgtEl>
                                          <p:spTgt spid="233"/>
                                        </p:tgtEl>
                                      </p:cBhvr>
                                    </p:animEffect>
                                  </p:childTnLst>
                                </p:cTn>
                              </p:par>
                              <p:par>
                                <p:cTn id="11" presetID="31" presetClass="entr" presetSubtype="0" fill="hold" nodeType="withEffect">
                                  <p:stCondLst>
                                    <p:cond delay="0"/>
                                  </p:stCondLst>
                                  <p:childTnLst>
                                    <p:set>
                                      <p:cBhvr>
                                        <p:cTn id="12" dur="1" fill="hold">
                                          <p:stCondLst>
                                            <p:cond delay="0"/>
                                          </p:stCondLst>
                                        </p:cTn>
                                        <p:tgtEl>
                                          <p:spTgt spid="235"/>
                                        </p:tgtEl>
                                        <p:attrNameLst>
                                          <p:attrName>style.visibility</p:attrName>
                                        </p:attrNameLst>
                                      </p:cBhvr>
                                      <p:to>
                                        <p:strVal val="visible"/>
                                      </p:to>
                                    </p:set>
                                    <p:anim calcmode="lin" valueType="num">
                                      <p:cBhvr>
                                        <p:cTn id="13" dur="750" fill="hold"/>
                                        <p:tgtEl>
                                          <p:spTgt spid="235"/>
                                        </p:tgtEl>
                                        <p:attrNameLst>
                                          <p:attrName>ppt_w</p:attrName>
                                        </p:attrNameLst>
                                      </p:cBhvr>
                                      <p:tavLst>
                                        <p:tav tm="0">
                                          <p:val>
                                            <p:fltVal val="0.0"/>
                                          </p:val>
                                        </p:tav>
                                        <p:tav tm="100000">
                                          <p:val>
                                            <p:strVal val="#ppt_w"/>
                                          </p:val>
                                        </p:tav>
                                      </p:tavLst>
                                    </p:anim>
                                    <p:anim calcmode="lin" valueType="num">
                                      <p:cBhvr>
                                        <p:cTn id="14" dur="750" fill="hold"/>
                                        <p:tgtEl>
                                          <p:spTgt spid="235"/>
                                        </p:tgtEl>
                                        <p:attrNameLst>
                                          <p:attrName>ppt_h</p:attrName>
                                        </p:attrNameLst>
                                      </p:cBhvr>
                                      <p:tavLst>
                                        <p:tav tm="0">
                                          <p:val>
                                            <p:fltVal val="0.0"/>
                                          </p:val>
                                        </p:tav>
                                        <p:tav tm="100000">
                                          <p:val>
                                            <p:strVal val="#ppt_h"/>
                                          </p:val>
                                        </p:tav>
                                      </p:tavLst>
                                    </p:anim>
                                    <p:anim calcmode="lin" valueType="num">
                                      <p:cBhvr>
                                        <p:cTn id="15" dur="750" fill="hold"/>
                                        <p:tgtEl>
                                          <p:spTgt spid="235"/>
                                        </p:tgtEl>
                                        <p:attrNameLst>
                                          <p:attrName>style.rotation</p:attrName>
                                        </p:attrNameLst>
                                      </p:cBhvr>
                                      <p:tavLst>
                                        <p:tav tm="0">
                                          <p:val>
                                            <p:fltVal val="90.0"/>
                                          </p:val>
                                        </p:tav>
                                        <p:tav tm="100000">
                                          <p:val>
                                            <p:fltVal val="0.0"/>
                                          </p:val>
                                        </p:tav>
                                      </p:tavLst>
                                    </p:anim>
                                    <p:animEffect transition="in" filter="fade">
                                      <p:cBhvr>
                                        <p:cTn id="16" dur="750"/>
                                        <p:tgtEl>
                                          <p:spTgt spid="235"/>
                                        </p:tgtEl>
                                      </p:cBhvr>
                                    </p:animEffect>
                                  </p:childTnLst>
                                </p:cTn>
                              </p:par>
                            </p:childTnLst>
                          </p:cTn>
                        </p:par>
                        <p:par>
                          <p:cTn id="17" fill="hold">
                            <p:stCondLst>
                              <p:cond delay="1000"/>
                            </p:stCondLst>
                            <p:childTnLst>
                              <p:par>
                                <p:cTn id="18" presetID="18" presetClass="entr" presetSubtype="6" fill="hold" nodeType="afterEffect">
                                  <p:stCondLst>
                                    <p:cond delay="0"/>
                                  </p:stCondLst>
                                  <p:childTnLst>
                                    <p:set>
                                      <p:cBhvr>
                                        <p:cTn id="19" dur="1" fill="hold">
                                          <p:stCondLst>
                                            <p:cond delay="0"/>
                                          </p:stCondLst>
                                        </p:cTn>
                                        <p:tgtEl>
                                          <p:spTgt spid="234"/>
                                        </p:tgtEl>
                                        <p:attrNameLst>
                                          <p:attrName>style.visibility</p:attrName>
                                        </p:attrNameLst>
                                      </p:cBhvr>
                                      <p:to>
                                        <p:strVal val="visible"/>
                                      </p:to>
                                    </p:set>
                                    <p:animEffect transition="in" filter="strips(downRight)">
                                      <p:cBhvr>
                                        <p:cTn id="20" dur="500"/>
                                        <p:tgtEl>
                                          <p:spTgt spid="234"/>
                                        </p:tgtEl>
                                      </p:cBhvr>
                                    </p:animEffect>
                                  </p:childTnLst>
                                </p:cTn>
                              </p:par>
                              <p:par>
                                <p:cTn id="21" presetID="18" presetClass="entr" presetSubtype="6" fill="hold" nodeType="withEffect">
                                  <p:stCondLst>
                                    <p:cond delay="0"/>
                                  </p:stCondLst>
                                  <p:childTnLst>
                                    <p:set>
                                      <p:cBhvr>
                                        <p:cTn id="22" dur="1" fill="hold">
                                          <p:stCondLst>
                                            <p:cond delay="0"/>
                                          </p:stCondLst>
                                        </p:cTn>
                                        <p:tgtEl>
                                          <p:spTgt spid="236"/>
                                        </p:tgtEl>
                                        <p:attrNameLst>
                                          <p:attrName>style.visibility</p:attrName>
                                        </p:attrNameLst>
                                      </p:cBhvr>
                                      <p:to>
                                        <p:strVal val="visible"/>
                                      </p:to>
                                    </p:set>
                                    <p:animEffect transition="in" filter="strips(downRight)">
                                      <p:cBhvr>
                                        <p:cTn id="23" dur="500"/>
                                        <p:tgtEl>
                                          <p:spTgt spid="236"/>
                                        </p:tgtEl>
                                      </p:cBhvr>
                                    </p:animEffect>
                                  </p:childTnLst>
                                </p:cTn>
                              </p:par>
                              <p:par>
                                <p:cTn id="24" presetID="2" presetClass="entr" presetSubtype="2" fill="hold" nodeType="withEffect">
                                  <p:stCondLst>
                                    <p:cond delay="0"/>
                                  </p:stCondLst>
                                  <p:childTnLst>
                                    <p:set>
                                      <p:cBhvr>
                                        <p:cTn id="25" dur="1" fill="hold">
                                          <p:stCondLst>
                                            <p:cond delay="0"/>
                                          </p:stCondLst>
                                        </p:cTn>
                                        <p:tgtEl>
                                          <p:spTgt spid="3145747"/>
                                        </p:tgtEl>
                                        <p:attrNameLst>
                                          <p:attrName>style.visibility</p:attrName>
                                        </p:attrNameLst>
                                      </p:cBhvr>
                                      <p:to>
                                        <p:strVal val="visible"/>
                                      </p:to>
                                    </p:set>
                                    <p:anim calcmode="lin" valueType="num">
                                      <p:cBhvr additive="base">
                                        <p:cTn id="26" dur="500" fill="hold"/>
                                        <p:tgtEl>
                                          <p:spTgt spid="3145747"/>
                                        </p:tgtEl>
                                        <p:attrNameLst>
                                          <p:attrName>ppt_x</p:attrName>
                                        </p:attrNameLst>
                                      </p:cBhvr>
                                      <p:tavLst>
                                        <p:tav tm="0">
                                          <p:val>
                                            <p:strVal val="1+#ppt_w/2"/>
                                          </p:val>
                                        </p:tav>
                                        <p:tav tm="100000">
                                          <p:val>
                                            <p:strVal val="#ppt_x"/>
                                          </p:val>
                                        </p:tav>
                                      </p:tavLst>
                                    </p:anim>
                                    <p:anim calcmode="lin" valueType="num">
                                      <p:cBhvr additive="base">
                                        <p:cTn id="27" dur="500" fill="hold"/>
                                        <p:tgtEl>
                                          <p:spTgt spid="3145747"/>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0"/>
                                  </p:stCondLst>
                                  <p:childTnLst>
                                    <p:set>
                                      <p:cBhvr>
                                        <p:cTn id="29" dur="1" fill="hold">
                                          <p:stCondLst>
                                            <p:cond delay="0"/>
                                          </p:stCondLst>
                                        </p:cTn>
                                        <p:tgtEl>
                                          <p:spTgt spid="3145748"/>
                                        </p:tgtEl>
                                        <p:attrNameLst>
                                          <p:attrName>style.visibility</p:attrName>
                                        </p:attrNameLst>
                                      </p:cBhvr>
                                      <p:to>
                                        <p:strVal val="visible"/>
                                      </p:to>
                                    </p:set>
                                    <p:anim calcmode="lin" valueType="num">
                                      <p:cBhvr additive="base">
                                        <p:cTn id="30" dur="500" fill="hold"/>
                                        <p:tgtEl>
                                          <p:spTgt spid="3145748"/>
                                        </p:tgtEl>
                                        <p:attrNameLst>
                                          <p:attrName>ppt_x</p:attrName>
                                        </p:attrNameLst>
                                      </p:cBhvr>
                                      <p:tavLst>
                                        <p:tav tm="0">
                                          <p:val>
                                            <p:strVal val="1+#ppt_w/2"/>
                                          </p:val>
                                        </p:tav>
                                        <p:tav tm="100000">
                                          <p:val>
                                            <p:strVal val="#ppt_x"/>
                                          </p:val>
                                        </p:tav>
                                      </p:tavLst>
                                    </p:anim>
                                    <p:anim calcmode="lin" valueType="num">
                                      <p:cBhvr additive="base">
                                        <p:cTn id="31" dur="500" fill="hold"/>
                                        <p:tgtEl>
                                          <p:spTgt spid="3145748"/>
                                        </p:tgtEl>
                                        <p:attrNameLst>
                                          <p:attrName>ppt_y</p:attrName>
                                        </p:attrNameLst>
                                      </p:cBhvr>
                                      <p:tavLst>
                                        <p:tav tm="0">
                                          <p:val>
                                            <p:strVal val="#ppt_y"/>
                                          </p:val>
                                        </p:tav>
                                        <p:tav tm="100000">
                                          <p:val>
                                            <p:strVal val="#ppt_y"/>
                                          </p:val>
                                        </p:tav>
                                      </p:tavLst>
                                    </p:anim>
                                  </p:childTnLst>
                                </p:cTn>
                              </p:par>
                              <p:par>
                                <p:cTn id="32" presetID="31" presetClass="entr" presetSubtype="0" fill="hold" nodeType="withEffect">
                                  <p:stCondLst>
                                    <p:cond delay="0"/>
                                  </p:stCondLst>
                                  <p:childTnLst>
                                    <p:set>
                                      <p:cBhvr>
                                        <p:cTn id="33" dur="1" fill="hold">
                                          <p:stCondLst>
                                            <p:cond delay="0"/>
                                          </p:stCondLst>
                                        </p:cTn>
                                        <p:tgtEl>
                                          <p:spTgt spid="237"/>
                                        </p:tgtEl>
                                        <p:attrNameLst>
                                          <p:attrName>style.visibility</p:attrName>
                                        </p:attrNameLst>
                                      </p:cBhvr>
                                      <p:to>
                                        <p:strVal val="visible"/>
                                      </p:to>
                                    </p:set>
                                    <p:anim calcmode="lin" valueType="num">
                                      <p:cBhvr>
                                        <p:cTn id="34" dur="750" fill="hold"/>
                                        <p:tgtEl>
                                          <p:spTgt spid="237"/>
                                        </p:tgtEl>
                                        <p:attrNameLst>
                                          <p:attrName>ppt_w</p:attrName>
                                        </p:attrNameLst>
                                      </p:cBhvr>
                                      <p:tavLst>
                                        <p:tav tm="0">
                                          <p:val>
                                            <p:fltVal val="0.0"/>
                                          </p:val>
                                        </p:tav>
                                        <p:tav tm="100000">
                                          <p:val>
                                            <p:strVal val="#ppt_w"/>
                                          </p:val>
                                        </p:tav>
                                      </p:tavLst>
                                    </p:anim>
                                    <p:anim calcmode="lin" valueType="num">
                                      <p:cBhvr>
                                        <p:cTn id="35" dur="750" fill="hold"/>
                                        <p:tgtEl>
                                          <p:spTgt spid="237"/>
                                        </p:tgtEl>
                                        <p:attrNameLst>
                                          <p:attrName>ppt_h</p:attrName>
                                        </p:attrNameLst>
                                      </p:cBhvr>
                                      <p:tavLst>
                                        <p:tav tm="0">
                                          <p:val>
                                            <p:fltVal val="0.0"/>
                                          </p:val>
                                        </p:tav>
                                        <p:tav tm="100000">
                                          <p:val>
                                            <p:strVal val="#ppt_h"/>
                                          </p:val>
                                        </p:tav>
                                      </p:tavLst>
                                    </p:anim>
                                    <p:anim calcmode="lin" valueType="num">
                                      <p:cBhvr>
                                        <p:cTn id="36" dur="750" fill="hold"/>
                                        <p:tgtEl>
                                          <p:spTgt spid="237"/>
                                        </p:tgtEl>
                                        <p:attrNameLst>
                                          <p:attrName>style.rotation</p:attrName>
                                        </p:attrNameLst>
                                      </p:cBhvr>
                                      <p:tavLst>
                                        <p:tav tm="0">
                                          <p:val>
                                            <p:fltVal val="90.0"/>
                                          </p:val>
                                        </p:tav>
                                        <p:tav tm="100000">
                                          <p:val>
                                            <p:fltVal val="0.0"/>
                                          </p:val>
                                        </p:tav>
                                      </p:tavLst>
                                    </p:anim>
                                    <p:animEffect transition="in" filter="fade">
                                      <p:cBhvr>
                                        <p:cTn id="37" dur="750"/>
                                        <p:tgtEl>
                                          <p:spTgt spid="237"/>
                                        </p:tgtEl>
                                      </p:cBhvr>
                                    </p:animEffect>
                                  </p:childTnLst>
                                </p:cTn>
                              </p:par>
                              <p:par>
                                <p:cTn id="38" presetID="18" presetClass="entr" presetSubtype="6" fill="hold" nodeType="withEffect">
                                  <p:stCondLst>
                                    <p:cond delay="0"/>
                                  </p:stCondLst>
                                  <p:childTnLst>
                                    <p:set>
                                      <p:cBhvr>
                                        <p:cTn id="39" dur="1" fill="hold">
                                          <p:stCondLst>
                                            <p:cond delay="0"/>
                                          </p:stCondLst>
                                        </p:cTn>
                                        <p:tgtEl>
                                          <p:spTgt spid="238"/>
                                        </p:tgtEl>
                                        <p:attrNameLst>
                                          <p:attrName>style.visibility</p:attrName>
                                        </p:attrNameLst>
                                      </p:cBhvr>
                                      <p:to>
                                        <p:strVal val="visible"/>
                                      </p:to>
                                    </p:set>
                                    <p:animEffect transition="in" filter="strips(downRight)">
                                      <p:cBhvr>
                                        <p:cTn id="40" dur="500"/>
                                        <p:tgtEl>
                                          <p:spTgt spid="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241" name=""/>
        <p:cNvGrpSpPr/>
        <p:nvPr/>
      </p:nvGrpSpPr>
      <p:grpSpPr>
        <a:xfrm>
          <a:off x="0" y="0"/>
          <a:ext cx="0" cy="0"/>
          <a:chOff x="0" y="0"/>
          <a:chExt cx="0" cy="0"/>
        </a:xfrm>
      </p:grpSpPr>
      <p:sp>
        <p:nvSpPr>
          <p:cNvPr id="1048813" name="文本框 1048947"/>
          <p:cNvSpPr txBox="1"/>
          <p:nvPr/>
        </p:nvSpPr>
        <p:spPr>
          <a:xfrm>
            <a:off x="701675" y="1762125"/>
            <a:ext cx="6184900" cy="5557498"/>
          </a:xfrm>
          <a:prstGeom prst="rect">
            <a:avLst/>
          </a:prstGeom>
          <a:noFill/>
          <a:ln>
            <a:noFill/>
          </a:ln>
        </p:spPr>
        <p:txBody>
          <a:bodyPr vert="horz" lIns="121898" tIns="60949" rIns="121898" bIns="60949"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1217295" lvl="1" indent="-226695" eaLnBrk="1" latinLnBrk="1">
              <a:lnSpc>
                <a:spcPct val="150000"/>
              </a:lnSpc>
              <a:buClr>
                <a:srgbClr val="C00000"/>
              </a:buClr>
              <a:buFont typeface="Wingdings" panose="05000000000000000000" pitchFamily="2" charset="2"/>
              <a:buChar char="n"/>
            </a:pPr>
            <a:endParaRPr lang="en-US" altLang="zh-CN" sz="2800">
              <a:solidFill>
                <a:srgbClr val="7F7F7F"/>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marL="226695" lvl="0" indent="-226695" eaLnBrk="1" latinLnBrk="1">
              <a:lnSpc>
                <a:spcPct val="150000"/>
              </a:lnSpc>
              <a:buClr>
                <a:srgbClr val="C00000"/>
              </a:buClr>
              <a:buFont typeface="Wingdings" panose="05000000000000000000" pitchFamily="2" charset="2"/>
              <a:buChar char="n"/>
            </a:pPr>
            <a:r>
              <a:rPr lang="zh-CN" altLang="en-US" sz="1900" b="1">
                <a:solidFill>
                  <a:srgbClr val="C00000"/>
                </a:solidFill>
                <a:latin typeface="微软雅黑" panose="020B0503020204020204" pitchFamily="34" charset="-122"/>
                <a:ea typeface="微软雅黑" panose="020B0503020204020204" pitchFamily="34" charset="-122"/>
              </a:rPr>
              <a:t>关税措施：影响产品成本、售价和企业利润</a:t>
            </a:r>
            <a:endParaRPr lang="zh-CN" altLang="en-US" sz="1900" b="1">
              <a:solidFill>
                <a:srgbClr val="C00000"/>
              </a:solidFill>
              <a:latin typeface="微软雅黑" panose="020B0503020204020204" pitchFamily="34" charset="-122"/>
              <a:ea typeface="微软雅黑" panose="020B0503020204020204" pitchFamily="34" charset="-122"/>
            </a:endParaRPr>
          </a:p>
          <a:p>
            <a:pPr marL="226695" lvl="0" indent="-226695" eaLnBrk="1" latinLnBrk="1">
              <a:lnSpc>
                <a:spcPct val="150000"/>
              </a:lnSpc>
              <a:buClr>
                <a:srgbClr val="C00000"/>
              </a:buClr>
              <a:buFont typeface="Wingdings" panose="05000000000000000000" pitchFamily="2" charset="2"/>
              <a:buChar char="n"/>
            </a:pPr>
            <a:endParaRPr lang="en-US" altLang="zh-CN" sz="1600">
              <a:solidFill>
                <a:srgbClr val="000000"/>
              </a:solidFill>
              <a:latin typeface="微软雅黑" panose="020B0503020204020204" pitchFamily="34" charset="-122"/>
              <a:ea typeface="微软雅黑" panose="020B0503020204020204" pitchFamily="34" charset="-122"/>
            </a:endParaRPr>
          </a:p>
          <a:p>
            <a:pPr marL="226695" lvl="0" indent="-226695" eaLnBrk="1" latinLnBrk="1">
              <a:lnSpc>
                <a:spcPct val="150000"/>
              </a:lnSpc>
              <a:buClr>
                <a:srgbClr val="C00000"/>
              </a:buClr>
              <a:buFont typeface="Wingdings" panose="05000000000000000000" pitchFamily="2" charset="2"/>
              <a:buChar char="n"/>
            </a:pPr>
            <a:r>
              <a:rPr lang="zh-CN" altLang="en-US" sz="1900" b="1">
                <a:solidFill>
                  <a:srgbClr val="C00000"/>
                </a:solidFill>
                <a:latin typeface="微软雅黑" panose="020B0503020204020204" pitchFamily="34" charset="-122"/>
                <a:ea typeface="微软雅黑" panose="020B0503020204020204" pitchFamily="34" charset="-122"/>
              </a:rPr>
              <a:t>技贸措施：决定产品的市场准入</a:t>
            </a:r>
            <a:endParaRPr lang="zh-CN" altLang="en-US" sz="1900" b="1">
              <a:solidFill>
                <a:srgbClr val="C00000"/>
              </a:solidFill>
              <a:latin typeface="微软雅黑" panose="020B0503020204020204" pitchFamily="34" charset="-122"/>
              <a:ea typeface="微软雅黑" panose="020B0503020204020204" pitchFamily="34" charset="-122"/>
            </a:endParaRPr>
          </a:p>
          <a:p>
            <a:pPr marL="226695" lvl="0" indent="-226695" eaLnBrk="1" latinLnBrk="1">
              <a:lnSpc>
                <a:spcPct val="150000"/>
              </a:lnSpc>
              <a:buClr>
                <a:srgbClr val="C00000"/>
              </a:buClr>
              <a:buNone/>
            </a:pPr>
            <a:endParaRPr lang="en-US" altLang="zh-CN" sz="1900" b="1">
              <a:solidFill>
                <a:srgbClr val="C00000"/>
              </a:solidFill>
              <a:latin typeface="微软雅黑" panose="020B0503020204020204" pitchFamily="34" charset="-122"/>
              <a:ea typeface="微软雅黑" panose="020B0503020204020204" pitchFamily="34" charset="-122"/>
            </a:endParaRPr>
          </a:p>
          <a:p>
            <a:pPr marL="1217295" lvl="1" indent="-226695" eaLnBrk="1" latinLnBrk="1">
              <a:lnSpc>
                <a:spcPct val="150000"/>
              </a:lnSpc>
              <a:buClr>
                <a:srgbClr val="C00000"/>
              </a:buClr>
              <a:buFont typeface="Wingdings" panose="05000000000000000000" pitchFamily="2" charset="2"/>
              <a:buChar char="n"/>
            </a:pPr>
            <a:r>
              <a:rPr lang="zh-CN" altLang="en-US">
                <a:solidFill>
                  <a:srgbClr val="000000"/>
                </a:solidFill>
                <a:latin typeface="微软雅黑" panose="020B0503020204020204" pitchFamily="34" charset="-122"/>
                <a:ea typeface="微软雅黑" panose="020B0503020204020204" pitchFamily="34" charset="-122"/>
              </a:rPr>
              <a:t>能不能进入目的国市场</a:t>
            </a:r>
            <a:endParaRPr lang="zh-CN" altLang="en-US">
              <a:solidFill>
                <a:srgbClr val="000000"/>
              </a:solidFill>
              <a:latin typeface="微软雅黑" panose="020B0503020204020204" pitchFamily="34" charset="-122"/>
              <a:ea typeface="微软雅黑" panose="020B0503020204020204" pitchFamily="34" charset="-122"/>
            </a:endParaRPr>
          </a:p>
          <a:p>
            <a:pPr marL="1217295" lvl="1" indent="-226695" eaLnBrk="1" latinLnBrk="1">
              <a:lnSpc>
                <a:spcPct val="150000"/>
              </a:lnSpc>
              <a:buClr>
                <a:srgbClr val="C00000"/>
              </a:buClr>
              <a:buFont typeface="Wingdings" panose="05000000000000000000" pitchFamily="2" charset="2"/>
              <a:buChar char="n"/>
            </a:pPr>
            <a:r>
              <a:rPr lang="zh-CN" altLang="en-US">
                <a:solidFill>
                  <a:srgbClr val="000000"/>
                </a:solidFill>
                <a:latin typeface="微软雅黑" panose="020B0503020204020204" pitchFamily="34" charset="-122"/>
                <a:ea typeface="微软雅黑" panose="020B0503020204020204" pitchFamily="34" charset="-122"/>
              </a:rPr>
              <a:t>能不能持续满足目标市场质量安全要求</a:t>
            </a:r>
            <a:endParaRPr lang="zh-CN" altLang="en-US">
              <a:solidFill>
                <a:srgbClr val="000000"/>
              </a:solidFill>
              <a:latin typeface="微软雅黑" panose="020B0503020204020204" pitchFamily="34" charset="-122"/>
              <a:ea typeface="微软雅黑" panose="020B0503020204020204" pitchFamily="34" charset="-122"/>
            </a:endParaRPr>
          </a:p>
          <a:p>
            <a:pPr marL="1217295" lvl="1" indent="-226695" eaLnBrk="1" latinLnBrk="1">
              <a:lnSpc>
                <a:spcPct val="150000"/>
              </a:lnSpc>
              <a:buClr>
                <a:srgbClr val="C00000"/>
              </a:buClr>
              <a:buFont typeface="Wingdings" panose="05000000000000000000" pitchFamily="2" charset="2"/>
              <a:buChar char="n"/>
            </a:pPr>
            <a:r>
              <a:rPr lang="zh-CN" altLang="en-US">
                <a:solidFill>
                  <a:srgbClr val="000000"/>
                </a:solidFill>
                <a:latin typeface="微软雅黑" panose="020B0503020204020204" pitchFamily="34" charset="-122"/>
                <a:ea typeface="微软雅黑" panose="020B0503020204020204" pitchFamily="34" charset="-122"/>
              </a:rPr>
              <a:t>能不能完成订单获取利润</a:t>
            </a:r>
            <a:endParaRPr lang="zh-CN" altLang="en-US">
              <a:solidFill>
                <a:srgbClr val="000000"/>
              </a:solidFill>
              <a:latin typeface="微软雅黑" panose="020B0503020204020204" pitchFamily="34" charset="-122"/>
              <a:ea typeface="微软雅黑" panose="020B0503020204020204" pitchFamily="34" charset="-122"/>
            </a:endParaRPr>
          </a:p>
          <a:p>
            <a:pPr marL="1217295" lvl="1" indent="-226695" eaLnBrk="1" latinLnBrk="1">
              <a:lnSpc>
                <a:spcPct val="150000"/>
              </a:lnSpc>
              <a:buClr>
                <a:srgbClr val="C00000"/>
              </a:buClr>
              <a:buFont typeface="Wingdings" panose="05000000000000000000" pitchFamily="2" charset="2"/>
              <a:buChar char="n"/>
            </a:pPr>
            <a:r>
              <a:rPr lang="en-US" altLang="zh-CN">
                <a:solidFill>
                  <a:srgbClr val="000000"/>
                </a:solidFill>
                <a:latin typeface="微软雅黑" panose="020B0503020204020204" pitchFamily="34" charset="-122"/>
                <a:ea typeface="微软雅黑" panose="020B0503020204020204" pitchFamily="34" charset="-122"/>
              </a:rPr>
              <a:t>1 &amp; 0</a:t>
            </a:r>
            <a:endParaRPr lang="en-US" altLang="zh-CN">
              <a:solidFill>
                <a:srgbClr val="000000"/>
              </a:solidFill>
              <a:latin typeface="微软雅黑" panose="020B0503020204020204" pitchFamily="34" charset="-122"/>
              <a:ea typeface="微软雅黑" panose="020B0503020204020204" pitchFamily="34" charset="-122"/>
            </a:endParaRPr>
          </a:p>
          <a:p>
            <a:pPr marL="226695" lvl="0" indent="-226695" eaLnBrk="1" latinLnBrk="1">
              <a:lnSpc>
                <a:spcPct val="150000"/>
              </a:lnSpc>
              <a:buClr>
                <a:srgbClr val="C00000"/>
              </a:buClr>
              <a:buFont typeface="Wingdings" panose="05000000000000000000" pitchFamily="2" charset="2"/>
              <a:buChar char="n"/>
            </a:pPr>
            <a:endParaRPr lang="en-US" altLang="zh-CN" sz="1600">
              <a:solidFill>
                <a:srgbClr val="000000"/>
              </a:solidFill>
              <a:latin typeface="微软雅黑" panose="020B0503020204020204" pitchFamily="34" charset="-122"/>
              <a:ea typeface="微软雅黑" panose="020B0503020204020204" pitchFamily="34" charset="-122"/>
            </a:endParaRPr>
          </a:p>
          <a:p>
            <a:pPr marL="226695" lvl="0" indent="-226695" eaLnBrk="1" latinLnBrk="1">
              <a:lnSpc>
                <a:spcPct val="150000"/>
              </a:lnSpc>
              <a:buClr>
                <a:srgbClr val="C00000"/>
              </a:buClr>
              <a:buNone/>
            </a:pPr>
            <a:endParaRPr lang="en-US" altLang="zh-CN" sz="1600">
              <a:solidFill>
                <a:srgbClr val="000000"/>
              </a:solidFill>
              <a:latin typeface="微软雅黑" panose="020B0503020204020204" pitchFamily="34" charset="-122"/>
              <a:ea typeface="微软雅黑" panose="020B0503020204020204" pitchFamily="34" charset="-122"/>
            </a:endParaRPr>
          </a:p>
          <a:p>
            <a:pPr marL="226695" lvl="0" indent="-226695" eaLnBrk="1" latinLnBrk="1">
              <a:lnSpc>
                <a:spcPct val="150000"/>
              </a:lnSpc>
              <a:buClr>
                <a:srgbClr val="C00000"/>
              </a:buClr>
              <a:buNone/>
            </a:pPr>
            <a:endParaRPr lang="en-US" altLang="zh-CN" sz="1600">
              <a:solidFill>
                <a:srgbClr val="000000"/>
              </a:solidFill>
              <a:latin typeface="微软雅黑" panose="020B0503020204020204" pitchFamily="34" charset="-122"/>
              <a:ea typeface="微软雅黑" panose="020B0503020204020204" pitchFamily="34" charset="-122"/>
            </a:endParaRPr>
          </a:p>
          <a:p>
            <a:pPr marL="226695" lvl="0" indent="-226695" eaLnBrk="1" latinLnBrk="1">
              <a:lnSpc>
                <a:spcPct val="150000"/>
              </a:lnSpc>
              <a:buClr>
                <a:srgbClr val="C00000"/>
              </a:buClr>
              <a:buFont typeface="Wingdings" panose="05000000000000000000" pitchFamily="2" charset="2"/>
              <a:buChar char="n"/>
            </a:pPr>
            <a:endParaRPr lang="en-US" altLang="zh-CN" sz="1600">
              <a:solidFill>
                <a:srgbClr val="000000"/>
              </a:solidFill>
              <a:latin typeface="微软雅黑" panose="020B0503020204020204" pitchFamily="34" charset="-122"/>
              <a:ea typeface="微软雅黑" panose="020B0503020204020204" pitchFamily="34" charset="-122"/>
            </a:endParaRPr>
          </a:p>
        </p:txBody>
      </p:sp>
      <p:sp>
        <p:nvSpPr>
          <p:cNvPr id="1048814" name="文本框 1048948"/>
          <p:cNvSpPr txBox="1"/>
          <p:nvPr/>
        </p:nvSpPr>
        <p:spPr>
          <a:xfrm>
            <a:off x="311150" y="366712"/>
            <a:ext cx="4701496" cy="540998"/>
          </a:xfrm>
          <a:prstGeom prst="rect">
            <a:avLst/>
          </a:prstGeom>
          <a:noFill/>
          <a:ln>
            <a:noFill/>
          </a:ln>
        </p:spPr>
        <p:txBody>
          <a:bodyPr vert="horz" wrap="none" lIns="121898" tIns="60949" rIns="121898" bIns="60949"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457200" lvl="1" indent="-457200" algn="ctr">
              <a:lnSpc>
                <a:spcPct val="150000"/>
              </a:lnSpc>
              <a:buClr>
                <a:srgbClr val="C00000"/>
              </a:buClr>
              <a:buFont typeface="Wingdings" panose="05000000000000000000" pitchFamily="2" charset="2"/>
              <a:buChar char="n"/>
            </a:pPr>
            <a:r>
              <a:rPr lang="zh-CN" altLang="en-US" sz="2800">
                <a:solidFill>
                  <a:srgbClr val="7F7F7F"/>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 企业为何要重视技贸措施</a:t>
            </a:r>
            <a:endParaRPr lang="zh-CN" altLang="en-US" sz="2800">
              <a:solidFill>
                <a:srgbClr val="7F7F7F"/>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pic>
        <p:nvPicPr>
          <p:cNvPr id="2097209" name="图片 2097199"/>
          <p:cNvPicPr/>
          <p:nvPr/>
        </p:nvPicPr>
        <p:blipFill>
          <a:blip r:embed="rId1"/>
          <a:srcRect/>
          <a:stretch>
            <a:fillRect/>
          </a:stretch>
        </p:blipFill>
        <p:spPr>
          <a:xfrm>
            <a:off x="6577012" y="1762125"/>
            <a:ext cx="4846637" cy="4084637"/>
          </a:xfrm>
          <a:prstGeom prst="rect">
            <a:avLst/>
          </a:prstGeom>
          <a:noFill/>
          <a:ln>
            <a:noFill/>
          </a:ln>
        </p:spPr>
      </p:pic>
      <p:sp>
        <p:nvSpPr>
          <p:cNvPr id="1048815" name="圆角矩形 1048949"/>
          <p:cNvSpPr/>
          <p:nvPr/>
        </p:nvSpPr>
        <p:spPr bwMode="gray">
          <a:xfrm>
            <a:off x="3794125" y="1536700"/>
            <a:ext cx="3844925" cy="461962"/>
          </a:xfrm>
          <a:prstGeom prst="roundRect">
            <a:avLst>
              <a:gd name="adj" fmla="val 28750"/>
            </a:avLst>
          </a:prstGeom>
          <a:gradFill rotWithShape="1">
            <a:gsLst>
              <a:gs pos="0">
                <a:srgbClr val="83CE79">
                  <a:alpha val="100000"/>
                </a:srgbClr>
              </a:gs>
              <a:gs pos="50000">
                <a:srgbClr val="5BBE4E">
                  <a:alpha val="100000"/>
                </a:srgbClr>
              </a:gs>
              <a:gs pos="100000">
                <a:srgbClr val="83CE79">
                  <a:alpha val="100000"/>
                </a:srgbClr>
              </a:gs>
            </a:gsLst>
            <a:lin ang="18900000" scaled="1"/>
          </a:gradFill>
          <a:ln w="9525" cap="flat" cmpd="sng">
            <a:noFill/>
            <a:prstDash val="solid"/>
            <a:round/>
          </a:ln>
          <a:scene3d>
            <a:camera prst="legacyObliqueTopRight">
              <a:rot lat="0" lon="0" rev="0"/>
            </a:camera>
            <a:lightRig rig="legacyFlat3" dir="b"/>
          </a:scene3d>
          <a:sp3d extrusionH="303200" prstMaterial="legacyMatte">
            <a:bevelT w="13500" h="13500" prst="angle"/>
            <a:bevelB w="13500" h="13500" prst="angle"/>
            <a:extrusionClr>
              <a:srgbClr val="5BBE4E"/>
            </a:extrusionClr>
          </a:sp3d>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r>
              <a:rPr lang="en-US" altLang="zh-CN" sz="2800" b="1">
                <a:solidFill>
                  <a:schemeClr val="lt1"/>
                </a:solidFill>
                <a:latin typeface="微软雅黑" panose="020B0503020204020204" pitchFamily="34" charset="-122"/>
                <a:ea typeface="微软雅黑" panose="020B0503020204020204" pitchFamily="34" charset="-122"/>
              </a:rPr>
              <a:t>1. </a:t>
            </a:r>
            <a:r>
              <a:rPr lang="zh-CN" altLang="en-US" sz="2800" b="1">
                <a:solidFill>
                  <a:schemeClr val="lt1"/>
                </a:solidFill>
                <a:latin typeface="微软雅黑" panose="020B0503020204020204" pitchFamily="34" charset="-122"/>
                <a:ea typeface="微软雅黑" panose="020B0503020204020204" pitchFamily="34" charset="-122"/>
              </a:rPr>
              <a:t>决定市场准入</a:t>
            </a:r>
            <a:endParaRPr lang="zh-CN" altLang="en-US" sz="2800" b="1">
              <a:solidFill>
                <a:schemeClr val="lt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244" name=""/>
        <p:cNvGrpSpPr/>
        <p:nvPr/>
      </p:nvGrpSpPr>
      <p:grpSpPr>
        <a:xfrm>
          <a:off x="0" y="0"/>
          <a:ext cx="0" cy="0"/>
          <a:chOff x="0" y="0"/>
          <a:chExt cx="0" cy="0"/>
        </a:xfrm>
      </p:grpSpPr>
      <p:pic>
        <p:nvPicPr>
          <p:cNvPr id="2097210" name="图片 2097200"/>
          <p:cNvPicPr/>
          <p:nvPr/>
        </p:nvPicPr>
        <p:blipFill>
          <a:blip r:embed="rId1"/>
          <a:srcRect/>
          <a:stretch>
            <a:fillRect/>
          </a:stretch>
        </p:blipFill>
        <p:spPr>
          <a:xfrm>
            <a:off x="334962" y="1511300"/>
            <a:ext cx="4670425" cy="8308975"/>
          </a:xfrm>
          <a:prstGeom prst="rect">
            <a:avLst/>
          </a:prstGeom>
          <a:noFill/>
          <a:ln>
            <a:noFill/>
          </a:ln>
        </p:spPr>
      </p:pic>
      <p:sp>
        <p:nvSpPr>
          <p:cNvPr id="1048819" name="圆角矩形 1048953"/>
          <p:cNvSpPr/>
          <p:nvPr/>
        </p:nvSpPr>
        <p:spPr bwMode="gray">
          <a:xfrm>
            <a:off x="6872287" y="1284287"/>
            <a:ext cx="3844925" cy="461962"/>
          </a:xfrm>
          <a:prstGeom prst="roundRect">
            <a:avLst>
              <a:gd name="adj" fmla="val 28750"/>
            </a:avLst>
          </a:prstGeom>
          <a:gradFill rotWithShape="1">
            <a:gsLst>
              <a:gs pos="0">
                <a:srgbClr val="83CE79">
                  <a:alpha val="100000"/>
                </a:srgbClr>
              </a:gs>
              <a:gs pos="50000">
                <a:srgbClr val="5BBE4E">
                  <a:alpha val="100000"/>
                </a:srgbClr>
              </a:gs>
              <a:gs pos="100000">
                <a:srgbClr val="83CE79">
                  <a:alpha val="100000"/>
                </a:srgbClr>
              </a:gs>
            </a:gsLst>
            <a:lin ang="18900000" scaled="1"/>
          </a:gradFill>
          <a:ln w="9525" cap="flat" cmpd="sng">
            <a:noFill/>
            <a:prstDash val="solid"/>
            <a:round/>
          </a:ln>
          <a:scene3d>
            <a:camera prst="legacyObliqueTopRight">
              <a:rot lat="0" lon="0" rev="0"/>
            </a:camera>
            <a:lightRig rig="legacyFlat3" dir="b"/>
          </a:scene3d>
          <a:sp3d extrusionH="303200" prstMaterial="legacyMatte">
            <a:bevelT w="13500" h="13500" prst="angle"/>
            <a:bevelB w="13500" h="13500" prst="angle"/>
            <a:extrusionClr>
              <a:srgbClr val="5BBE4E"/>
            </a:extrusionClr>
          </a:sp3d>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r>
              <a:rPr lang="en-US" altLang="zh-CN" sz="2800" b="1">
                <a:solidFill>
                  <a:srgbClr val="FFFFFF"/>
                </a:solidFill>
                <a:latin typeface="微软雅黑" panose="020B0503020204020204" pitchFamily="34" charset="-122"/>
                <a:ea typeface="微软雅黑" panose="020B0503020204020204" pitchFamily="34" charset="-122"/>
              </a:rPr>
              <a:t>2. </a:t>
            </a:r>
            <a:r>
              <a:rPr lang="zh-CN" altLang="en-US" sz="2800" b="1">
                <a:solidFill>
                  <a:srgbClr val="FFFFFF"/>
                </a:solidFill>
                <a:latin typeface="微软雅黑" panose="020B0503020204020204" pitchFamily="34" charset="-122"/>
                <a:ea typeface="微软雅黑" panose="020B0503020204020204" pitchFamily="34" charset="-122"/>
              </a:rPr>
              <a:t>决定产品市场竞争力</a:t>
            </a:r>
            <a:endParaRPr lang="zh-CN" altLang="en-US" sz="2800" b="1">
              <a:solidFill>
                <a:srgbClr val="FFFFFF"/>
              </a:solidFill>
              <a:latin typeface="微软雅黑" panose="020B0503020204020204" pitchFamily="34" charset="-122"/>
              <a:ea typeface="微软雅黑" panose="020B0503020204020204" pitchFamily="34" charset="-122"/>
            </a:endParaRPr>
          </a:p>
        </p:txBody>
      </p:sp>
      <p:sp>
        <p:nvSpPr>
          <p:cNvPr id="1048820" name="文本框 1048954"/>
          <p:cNvSpPr txBox="1"/>
          <p:nvPr/>
        </p:nvSpPr>
        <p:spPr>
          <a:xfrm>
            <a:off x="311150" y="366712"/>
            <a:ext cx="4701496" cy="540998"/>
          </a:xfrm>
          <a:prstGeom prst="rect">
            <a:avLst/>
          </a:prstGeom>
          <a:noFill/>
          <a:ln>
            <a:noFill/>
          </a:ln>
        </p:spPr>
        <p:txBody>
          <a:bodyPr vert="horz" wrap="none" lIns="121898" tIns="60949" rIns="121898" bIns="60949"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457200" lvl="1" indent="-457200" algn="ctr">
              <a:lnSpc>
                <a:spcPct val="150000"/>
              </a:lnSpc>
              <a:buClr>
                <a:srgbClr val="C00000"/>
              </a:buClr>
              <a:buFont typeface="Wingdings" panose="05000000000000000000" pitchFamily="2" charset="2"/>
              <a:buChar char="n"/>
            </a:pPr>
            <a:r>
              <a:rPr lang="zh-CN" altLang="en-US" sz="2800">
                <a:solidFill>
                  <a:srgbClr val="7F7F7F"/>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 企业为何要重视技贸措施</a:t>
            </a:r>
            <a:endParaRPr lang="zh-CN" altLang="en-US" sz="2800">
              <a:solidFill>
                <a:srgbClr val="7F7F7F"/>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1048821" name="文本框 1048955"/>
          <p:cNvSpPr txBox="1"/>
          <p:nvPr/>
        </p:nvSpPr>
        <p:spPr>
          <a:xfrm>
            <a:off x="4989512" y="2617787"/>
            <a:ext cx="6669087" cy="2678112"/>
          </a:xfrm>
          <a:prstGeom prst="rect">
            <a:avLst/>
          </a:prstGeom>
          <a:noFill/>
          <a:ln>
            <a:noFill/>
          </a:ln>
        </p:spPr>
        <p:txBody>
          <a:bodyPr vert="horz" lIns="91426" tIns="45713" rIns="91426" bIns="45713"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1217295" lvl="1" indent="-226695" eaLnBrk="1" latinLnBrk="1">
              <a:lnSpc>
                <a:spcPct val="150000"/>
              </a:lnSpc>
              <a:buClr>
                <a:srgbClr val="C00000"/>
              </a:buClr>
              <a:buFont typeface="Wingdings" panose="05000000000000000000" pitchFamily="2" charset="2"/>
              <a:buChar char="n"/>
            </a:pPr>
            <a:r>
              <a:rPr lang="en-US" altLang="zh-CN" sz="1600">
                <a:solidFill>
                  <a:srgbClr val="000000"/>
                </a:solidFill>
                <a:latin typeface="微软雅黑" panose="020B0503020204020204" pitchFamily="34" charset="-122"/>
                <a:ea typeface="微软雅黑" panose="020B0503020204020204" pitchFamily="34" charset="-122"/>
              </a:rPr>
              <a:t>    2014</a:t>
            </a:r>
            <a:r>
              <a:rPr lang="zh-CN" altLang="zh-CN" sz="1600">
                <a:solidFill>
                  <a:srgbClr val="000000"/>
                </a:solidFill>
                <a:latin typeface="微软雅黑" panose="020B0503020204020204" pitchFamily="34" charset="-122"/>
                <a:ea typeface="微软雅黑" panose="020B0503020204020204" pitchFamily="34" charset="-122"/>
              </a:rPr>
              <a:t>年</a:t>
            </a:r>
            <a:r>
              <a:rPr lang="en-US" altLang="zh-CN" sz="1600">
                <a:solidFill>
                  <a:srgbClr val="000000"/>
                </a:solidFill>
                <a:latin typeface="微软雅黑" panose="020B0503020204020204" pitchFamily="34" charset="-122"/>
                <a:ea typeface="微软雅黑" panose="020B0503020204020204" pitchFamily="34" charset="-122"/>
              </a:rPr>
              <a:t>9</a:t>
            </a:r>
            <a:r>
              <a:rPr lang="zh-CN" altLang="zh-CN" sz="1600">
                <a:solidFill>
                  <a:srgbClr val="000000"/>
                </a:solidFill>
                <a:latin typeface="微软雅黑" panose="020B0503020204020204" pitchFamily="34" charset="-122"/>
                <a:ea typeface="微软雅黑" panose="020B0503020204020204" pitchFamily="34" charset="-122"/>
              </a:rPr>
              <a:t>月</a:t>
            </a:r>
            <a:r>
              <a:rPr lang="en-US" altLang="zh-CN" sz="1600">
                <a:solidFill>
                  <a:srgbClr val="000000"/>
                </a:solidFill>
                <a:latin typeface="微软雅黑" panose="020B0503020204020204" pitchFamily="34" charset="-122"/>
                <a:ea typeface="微软雅黑" panose="020B0503020204020204" pitchFamily="34" charset="-122"/>
              </a:rPr>
              <a:t>30</a:t>
            </a:r>
            <a:r>
              <a:rPr lang="zh-CN" altLang="zh-CN" sz="1600">
                <a:solidFill>
                  <a:srgbClr val="000000"/>
                </a:solidFill>
                <a:latin typeface="微软雅黑" panose="020B0503020204020204" pitchFamily="34" charset="-122"/>
                <a:ea typeface="微软雅黑" panose="020B0503020204020204" pitchFamily="34" charset="-122"/>
              </a:rPr>
              <a:t>日，美国加州通过了一项法案，要求所有符合《防火安全技术公告</a:t>
            </a:r>
            <a:r>
              <a:rPr lang="en-US" altLang="zh-CN" sz="1600">
                <a:solidFill>
                  <a:srgbClr val="000000"/>
                </a:solidFill>
                <a:latin typeface="微软雅黑" panose="020B0503020204020204" pitchFamily="34" charset="-122"/>
                <a:ea typeface="微软雅黑" panose="020B0503020204020204" pitchFamily="34" charset="-122"/>
              </a:rPr>
              <a:t>117-2013</a:t>
            </a:r>
            <a:r>
              <a:rPr lang="zh-CN" altLang="zh-CN" sz="1600">
                <a:solidFill>
                  <a:srgbClr val="000000"/>
                </a:solidFill>
                <a:latin typeface="微软雅黑" panose="020B0503020204020204" pitchFamily="34" charset="-122"/>
                <a:ea typeface="微软雅黑" panose="020B0503020204020204" pitchFamily="34" charset="-122"/>
              </a:rPr>
              <a:t>》（</a:t>
            </a:r>
            <a:r>
              <a:rPr lang="en-US" altLang="zh-CN" sz="1600">
                <a:solidFill>
                  <a:srgbClr val="000000"/>
                </a:solidFill>
                <a:latin typeface="微软雅黑" panose="020B0503020204020204" pitchFamily="34" charset="-122"/>
                <a:ea typeface="微软雅黑" panose="020B0503020204020204" pitchFamily="34" charset="-122"/>
              </a:rPr>
              <a:t>TB 117-2013</a:t>
            </a:r>
            <a:r>
              <a:rPr lang="zh-CN" altLang="zh-CN" sz="1600">
                <a:solidFill>
                  <a:srgbClr val="000000"/>
                </a:solidFill>
                <a:latin typeface="微软雅黑" panose="020B0503020204020204" pitchFamily="34" charset="-122"/>
                <a:ea typeface="微软雅黑" panose="020B0503020204020204" pitchFamily="34" charset="-122"/>
              </a:rPr>
              <a:t>）的</a:t>
            </a:r>
            <a:r>
              <a:rPr lang="zh-CN" altLang="zh-CN" sz="1600" b="1">
                <a:solidFill>
                  <a:srgbClr val="C00000"/>
                </a:solidFill>
                <a:latin typeface="微软雅黑" panose="020B0503020204020204" pitchFamily="34" charset="-122"/>
                <a:ea typeface="微软雅黑" panose="020B0503020204020204" pitchFamily="34" charset="-122"/>
              </a:rPr>
              <a:t>软垫家具</a:t>
            </a:r>
            <a:r>
              <a:rPr lang="zh-CN" altLang="zh-CN" sz="1600">
                <a:solidFill>
                  <a:srgbClr val="000000"/>
                </a:solidFill>
                <a:latin typeface="微软雅黑" panose="020B0503020204020204" pitchFamily="34" charset="-122"/>
                <a:ea typeface="微软雅黑" panose="020B0503020204020204" pitchFamily="34" charset="-122"/>
              </a:rPr>
              <a:t>制造商均应在家具上标注是否</a:t>
            </a:r>
            <a:r>
              <a:rPr lang="zh-CN" altLang="zh-CN" sz="1600" b="1">
                <a:solidFill>
                  <a:srgbClr val="C00000"/>
                </a:solidFill>
                <a:latin typeface="微软雅黑" panose="020B0503020204020204" pitchFamily="34" charset="-122"/>
                <a:ea typeface="微软雅黑" panose="020B0503020204020204" pitchFamily="34" charset="-122"/>
              </a:rPr>
              <a:t>含有阻燃剂</a:t>
            </a:r>
            <a:r>
              <a:rPr lang="en-US" altLang="zh-CN" sz="1600">
                <a:solidFill>
                  <a:srgbClr val="000000"/>
                </a:solidFill>
                <a:latin typeface="微软雅黑" panose="020B0503020204020204" pitchFamily="34" charset="-122"/>
                <a:ea typeface="微软雅黑" panose="020B0503020204020204" pitchFamily="34" charset="-122"/>
              </a:rPr>
              <a:t>。该法案将于2015</a:t>
            </a:r>
            <a:r>
              <a:rPr lang="zh-CN" altLang="zh-CN" sz="1600">
                <a:solidFill>
                  <a:srgbClr val="000000"/>
                </a:solidFill>
                <a:latin typeface="微软雅黑" panose="020B0503020204020204" pitchFamily="34" charset="-122"/>
                <a:ea typeface="微软雅黑" panose="020B0503020204020204" pitchFamily="34" charset="-122"/>
              </a:rPr>
              <a:t>年</a:t>
            </a:r>
            <a:r>
              <a:rPr lang="en-US" altLang="zh-CN" sz="1600">
                <a:solidFill>
                  <a:srgbClr val="000000"/>
                </a:solidFill>
                <a:latin typeface="微软雅黑" panose="020B0503020204020204" pitchFamily="34" charset="-122"/>
                <a:ea typeface="微软雅黑" panose="020B0503020204020204" pitchFamily="34" charset="-122"/>
              </a:rPr>
              <a:t>1</a:t>
            </a:r>
            <a:r>
              <a:rPr lang="zh-CN" altLang="zh-CN" sz="1600">
                <a:solidFill>
                  <a:srgbClr val="000000"/>
                </a:solidFill>
                <a:latin typeface="微软雅黑" panose="020B0503020204020204" pitchFamily="34" charset="-122"/>
                <a:ea typeface="微软雅黑" panose="020B0503020204020204" pitchFamily="34" charset="-122"/>
              </a:rPr>
              <a:t>月</a:t>
            </a:r>
            <a:r>
              <a:rPr lang="en-US" altLang="zh-CN" sz="1600">
                <a:solidFill>
                  <a:srgbClr val="000000"/>
                </a:solidFill>
                <a:latin typeface="微软雅黑" panose="020B0503020204020204" pitchFamily="34" charset="-122"/>
                <a:ea typeface="微软雅黑" panose="020B0503020204020204" pitchFamily="34" charset="-122"/>
              </a:rPr>
              <a:t>1</a:t>
            </a:r>
            <a:r>
              <a:rPr lang="zh-CN" altLang="zh-CN" sz="1600">
                <a:solidFill>
                  <a:srgbClr val="000000"/>
                </a:solidFill>
                <a:latin typeface="微软雅黑" panose="020B0503020204020204" pitchFamily="34" charset="-122"/>
                <a:ea typeface="微软雅黑" panose="020B0503020204020204" pitchFamily="34" charset="-122"/>
              </a:rPr>
              <a:t>日起实施。新法律同时给予了加州电子产品及电器维修、家具装饰及绝热管理局（</a:t>
            </a:r>
            <a:r>
              <a:rPr lang="en-US" altLang="zh-CN" sz="1600">
                <a:solidFill>
                  <a:srgbClr val="000000"/>
                </a:solidFill>
                <a:latin typeface="微软雅黑" panose="020B0503020204020204" pitchFamily="34" charset="-122"/>
                <a:ea typeface="微软雅黑" panose="020B0503020204020204" pitchFamily="34" charset="-122"/>
              </a:rPr>
              <a:t>“</a:t>
            </a:r>
            <a:r>
              <a:rPr lang="zh-CN" altLang="zh-CN" sz="1600">
                <a:solidFill>
                  <a:srgbClr val="000000"/>
                </a:solidFill>
                <a:latin typeface="微软雅黑" panose="020B0503020204020204" pitchFamily="34" charset="-122"/>
                <a:ea typeface="微软雅黑" panose="020B0503020204020204" pitchFamily="34" charset="-122"/>
              </a:rPr>
              <a:t>管理局</a:t>
            </a:r>
            <a:r>
              <a:rPr lang="en-US" altLang="zh-CN" sz="1600">
                <a:solidFill>
                  <a:srgbClr val="000000"/>
                </a:solidFill>
                <a:latin typeface="微软雅黑" panose="020B0503020204020204" pitchFamily="34" charset="-122"/>
                <a:ea typeface="微软雅黑" panose="020B0503020204020204" pitchFamily="34" charset="-122"/>
              </a:rPr>
              <a:t>”</a:t>
            </a:r>
            <a:r>
              <a:rPr lang="zh-CN" altLang="zh-CN" sz="1600">
                <a:solidFill>
                  <a:srgbClr val="000000"/>
                </a:solidFill>
                <a:latin typeface="微软雅黑" panose="020B0503020204020204" pitchFamily="34" charset="-122"/>
                <a:ea typeface="微软雅黑" panose="020B0503020204020204" pitchFamily="34" charset="-122"/>
              </a:rPr>
              <a:t>）更多的权限，对标注为</a:t>
            </a:r>
            <a:r>
              <a:rPr lang="en-US" altLang="zh-CN" sz="1600">
                <a:solidFill>
                  <a:srgbClr val="000000"/>
                </a:solidFill>
                <a:latin typeface="微软雅黑" panose="020B0503020204020204" pitchFamily="34" charset="-122"/>
                <a:ea typeface="微软雅黑" panose="020B0503020204020204" pitchFamily="34" charset="-122"/>
              </a:rPr>
              <a:t>“</a:t>
            </a:r>
            <a:r>
              <a:rPr lang="zh-CN" altLang="zh-CN" sz="1600">
                <a:solidFill>
                  <a:srgbClr val="000000"/>
                </a:solidFill>
                <a:latin typeface="微软雅黑" panose="020B0503020204020204" pitchFamily="34" charset="-122"/>
                <a:ea typeface="微软雅黑" panose="020B0503020204020204" pitchFamily="34" charset="-122"/>
              </a:rPr>
              <a:t>未添加阻燃性化学品</a:t>
            </a:r>
            <a:r>
              <a:rPr lang="en-US" altLang="zh-CN" sz="1600">
                <a:solidFill>
                  <a:srgbClr val="000000"/>
                </a:solidFill>
                <a:latin typeface="微软雅黑" panose="020B0503020204020204" pitchFamily="34" charset="-122"/>
                <a:ea typeface="微软雅黑" panose="020B0503020204020204" pitchFamily="34" charset="-122"/>
              </a:rPr>
              <a:t>”</a:t>
            </a:r>
            <a:r>
              <a:rPr lang="zh-CN" altLang="zh-CN" sz="1600">
                <a:solidFill>
                  <a:srgbClr val="000000"/>
                </a:solidFill>
                <a:latin typeface="微软雅黑" panose="020B0503020204020204" pitchFamily="34" charset="-122"/>
                <a:ea typeface="微软雅黑" panose="020B0503020204020204" pitchFamily="34" charset="-122"/>
              </a:rPr>
              <a:t>的样品进行测试，同时对</a:t>
            </a:r>
            <a:r>
              <a:rPr lang="zh-CN" altLang="zh-CN" sz="1600" b="1">
                <a:solidFill>
                  <a:srgbClr val="C00000"/>
                </a:solidFill>
                <a:latin typeface="微软雅黑" panose="020B0503020204020204" pitchFamily="34" charset="-122"/>
                <a:ea typeface="微软雅黑" panose="020B0503020204020204" pitchFamily="34" charset="-122"/>
              </a:rPr>
              <a:t>标签</a:t>
            </a:r>
            <a:r>
              <a:rPr lang="zh-CN" altLang="zh-CN" sz="1600">
                <a:solidFill>
                  <a:srgbClr val="000000"/>
                </a:solidFill>
                <a:latin typeface="微软雅黑" panose="020B0503020204020204" pitchFamily="34" charset="-122"/>
                <a:ea typeface="微软雅黑" panose="020B0503020204020204" pitchFamily="34" charset="-122"/>
              </a:rPr>
              <a:t>有误的产品做出处罚。</a:t>
            </a:r>
            <a:endParaRPr lang="zh-CN" altLang="zh-CN" sz="160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247" name=""/>
        <p:cNvGrpSpPr/>
        <p:nvPr/>
      </p:nvGrpSpPr>
      <p:grpSpPr>
        <a:xfrm>
          <a:off x="0" y="0"/>
          <a:ext cx="0" cy="0"/>
          <a:chOff x="0" y="0"/>
          <a:chExt cx="0" cy="0"/>
        </a:xfrm>
      </p:grpSpPr>
      <p:pic>
        <p:nvPicPr>
          <p:cNvPr id="2097211" name="图片 2097201"/>
          <p:cNvPicPr/>
          <p:nvPr/>
        </p:nvPicPr>
        <p:blipFill>
          <a:blip r:embed="rId1"/>
          <a:srcRect/>
          <a:stretch>
            <a:fillRect/>
          </a:stretch>
        </p:blipFill>
        <p:spPr>
          <a:xfrm>
            <a:off x="334962" y="1511300"/>
            <a:ext cx="4670425" cy="8308975"/>
          </a:xfrm>
          <a:prstGeom prst="rect">
            <a:avLst/>
          </a:prstGeom>
          <a:noFill/>
          <a:ln>
            <a:noFill/>
          </a:ln>
        </p:spPr>
      </p:pic>
      <p:sp>
        <p:nvSpPr>
          <p:cNvPr id="1048825" name="圆角矩形 1048959"/>
          <p:cNvSpPr/>
          <p:nvPr/>
        </p:nvSpPr>
        <p:spPr bwMode="gray">
          <a:xfrm>
            <a:off x="6872287" y="1284287"/>
            <a:ext cx="3844925" cy="461962"/>
          </a:xfrm>
          <a:prstGeom prst="roundRect">
            <a:avLst>
              <a:gd name="adj" fmla="val 28750"/>
            </a:avLst>
          </a:prstGeom>
          <a:gradFill rotWithShape="1">
            <a:gsLst>
              <a:gs pos="0">
                <a:srgbClr val="83CE79">
                  <a:alpha val="100000"/>
                </a:srgbClr>
              </a:gs>
              <a:gs pos="50000">
                <a:srgbClr val="5BBE4E">
                  <a:alpha val="100000"/>
                </a:srgbClr>
              </a:gs>
              <a:gs pos="100000">
                <a:srgbClr val="83CE79">
                  <a:alpha val="100000"/>
                </a:srgbClr>
              </a:gs>
            </a:gsLst>
            <a:lin ang="18900000" scaled="1"/>
          </a:gradFill>
          <a:ln w="9525" cap="flat" cmpd="sng">
            <a:noFill/>
            <a:prstDash val="solid"/>
            <a:round/>
          </a:ln>
          <a:scene3d>
            <a:camera prst="legacyObliqueTopRight">
              <a:rot lat="0" lon="0" rev="0"/>
            </a:camera>
            <a:lightRig rig="legacyFlat3" dir="b"/>
          </a:scene3d>
          <a:sp3d extrusionH="303200" prstMaterial="legacyMatte">
            <a:bevelT w="13500" h="13500" prst="angle"/>
            <a:bevelB w="13500" h="13500" prst="angle"/>
            <a:extrusionClr>
              <a:srgbClr val="5BBE4E"/>
            </a:extrusionClr>
          </a:sp3d>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r>
              <a:rPr lang="en-US" altLang="zh-CN" sz="2800" b="1">
                <a:solidFill>
                  <a:srgbClr val="FFFFFF"/>
                </a:solidFill>
                <a:latin typeface="微软雅黑" panose="020B0503020204020204" pitchFamily="34" charset="-122"/>
                <a:ea typeface="微软雅黑" panose="020B0503020204020204" pitchFamily="34" charset="-122"/>
              </a:rPr>
              <a:t>2. </a:t>
            </a:r>
            <a:r>
              <a:rPr lang="zh-CN" altLang="en-US" sz="2800" b="1">
                <a:solidFill>
                  <a:srgbClr val="FFFFFF"/>
                </a:solidFill>
                <a:latin typeface="微软雅黑" panose="020B0503020204020204" pitchFamily="34" charset="-122"/>
                <a:ea typeface="微软雅黑" panose="020B0503020204020204" pitchFamily="34" charset="-122"/>
              </a:rPr>
              <a:t>决定产品市场竞争力</a:t>
            </a:r>
            <a:endParaRPr lang="zh-CN" altLang="en-US" sz="2800" b="1">
              <a:solidFill>
                <a:srgbClr val="FFFFFF"/>
              </a:solidFill>
              <a:latin typeface="微软雅黑" panose="020B0503020204020204" pitchFamily="34" charset="-122"/>
              <a:ea typeface="微软雅黑" panose="020B0503020204020204" pitchFamily="34" charset="-122"/>
            </a:endParaRPr>
          </a:p>
        </p:txBody>
      </p:sp>
      <p:pic>
        <p:nvPicPr>
          <p:cNvPr id="2097212" name="图片 2097202"/>
          <p:cNvPicPr/>
          <p:nvPr/>
        </p:nvPicPr>
        <p:blipFill>
          <a:blip r:embed="rId2"/>
          <a:srcRect/>
          <a:stretch>
            <a:fillRect/>
          </a:stretch>
        </p:blipFill>
        <p:spPr>
          <a:xfrm>
            <a:off x="6229350" y="2286000"/>
            <a:ext cx="5408612" cy="3571875"/>
          </a:xfrm>
          <a:prstGeom prst="rect">
            <a:avLst/>
          </a:prstGeom>
          <a:noFill/>
          <a:ln>
            <a:noFill/>
          </a:ln>
        </p:spPr>
      </p:pic>
      <p:sp>
        <p:nvSpPr>
          <p:cNvPr id="1048826" name="文本框 1048960"/>
          <p:cNvSpPr txBox="1"/>
          <p:nvPr/>
        </p:nvSpPr>
        <p:spPr>
          <a:xfrm>
            <a:off x="311150" y="366712"/>
            <a:ext cx="4701496" cy="540998"/>
          </a:xfrm>
          <a:prstGeom prst="rect">
            <a:avLst/>
          </a:prstGeom>
          <a:noFill/>
          <a:ln>
            <a:noFill/>
          </a:ln>
        </p:spPr>
        <p:txBody>
          <a:bodyPr vert="horz" wrap="none" lIns="121898" tIns="60949" rIns="121898" bIns="60949"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457200" lvl="1" indent="-457200" algn="ctr">
              <a:lnSpc>
                <a:spcPct val="150000"/>
              </a:lnSpc>
              <a:buClr>
                <a:srgbClr val="C00000"/>
              </a:buClr>
              <a:buFont typeface="Wingdings" panose="05000000000000000000" pitchFamily="2" charset="2"/>
              <a:buChar char="n"/>
            </a:pPr>
            <a:r>
              <a:rPr lang="zh-CN" altLang="en-US" sz="2800">
                <a:solidFill>
                  <a:srgbClr val="7F7F7F"/>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 企业为何要重视技贸措施</a:t>
            </a:r>
            <a:endParaRPr lang="zh-CN" altLang="en-US" sz="2800">
              <a:solidFill>
                <a:srgbClr val="7F7F7F"/>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250" name=""/>
        <p:cNvGrpSpPr/>
        <p:nvPr/>
      </p:nvGrpSpPr>
      <p:grpSpPr>
        <a:xfrm>
          <a:off x="0" y="0"/>
          <a:ext cx="0" cy="0"/>
          <a:chOff x="0" y="0"/>
          <a:chExt cx="0" cy="0"/>
        </a:xfrm>
      </p:grpSpPr>
      <p:grpSp>
        <p:nvGrpSpPr>
          <p:cNvPr id="251" name="组合 403"/>
          <p:cNvGrpSpPr/>
          <p:nvPr/>
        </p:nvGrpSpPr>
        <p:grpSpPr>
          <a:xfrm>
            <a:off x="5584825" y="1428750"/>
            <a:ext cx="576262" cy="576262"/>
            <a:chOff x="943724" y="1479128"/>
            <a:chExt cx="432000" cy="432000"/>
          </a:xfrm>
        </p:grpSpPr>
        <p:sp>
          <p:nvSpPr>
            <p:cNvPr id="1048830" name="任意形状 1048964"/>
            <p:cNvSpPr/>
            <p:nvPr/>
          </p:nvSpPr>
          <p:spPr bwMode="auto">
            <a:xfrm>
              <a:off x="943724" y="1479128"/>
              <a:ext cx="432000" cy="432000"/>
            </a:xfrm>
            <a:custGeom>
              <a:avLst/>
              <a:gdLst/>
              <a:ahLst/>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1">
                <a:alpha val="100000"/>
              </a:schemeClr>
            </a:solidFill>
            <a:ln>
              <a:noFill/>
            </a:ln>
          </p:spPr>
        </p:sp>
        <p:sp>
          <p:nvSpPr>
            <p:cNvPr id="1048831" name="任意形状 1048965"/>
            <p:cNvSpPr/>
            <p:nvPr/>
          </p:nvSpPr>
          <p:spPr bwMode="auto">
            <a:xfrm>
              <a:off x="1075720" y="1607015"/>
              <a:ext cx="168008" cy="176226"/>
            </a:xfrm>
            <a:custGeom>
              <a:avLst/>
              <a:gdLst/>
              <a:ahLst/>
              <a:cxnLst/>
              <a:rect l="0" t="0" r="r" b="b"/>
              <a:pathLst>
                <a:path w="21004" h="21302">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path>
              </a:pathLst>
            </a:custGeom>
            <a:solidFill>
              <a:srgbClr val="FFFFFF">
                <a:alpha val="100000"/>
              </a:srgbClr>
            </a:solidFill>
            <a:ln>
              <a:noFill/>
            </a:ln>
          </p:spPr>
        </p:sp>
      </p:grpSp>
      <p:grpSp>
        <p:nvGrpSpPr>
          <p:cNvPr id="252" name="组合 404"/>
          <p:cNvGrpSpPr/>
          <p:nvPr/>
        </p:nvGrpSpPr>
        <p:grpSpPr>
          <a:xfrm>
            <a:off x="6497637" y="1579562"/>
            <a:ext cx="5129212" cy="1514475"/>
            <a:chOff x="6852061" y="1878290"/>
            <a:chExt cx="4219843" cy="1240225"/>
          </a:xfrm>
        </p:grpSpPr>
        <p:sp>
          <p:nvSpPr>
            <p:cNvPr id="1048832" name="矩形 1048966"/>
            <p:cNvSpPr/>
            <p:nvPr/>
          </p:nvSpPr>
          <p:spPr>
            <a:xfrm>
              <a:off x="6852061" y="2269848"/>
              <a:ext cx="4219843" cy="848667"/>
            </a:xfrm>
            <a:prstGeom prst="rect">
              <a:avLst/>
            </a:prstGeom>
            <a:noFill/>
            <a:ln>
              <a:noFill/>
            </a:ln>
          </p:spPr>
          <p:txBody>
            <a:bodyPr vert="horz" lIns="90000" tIns="46800" rIns="90000" bIns="46800" anchor="t"/>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lnSpc>
                  <a:spcPct val="130000"/>
                </a:lnSpc>
              </a:pPr>
              <a:r>
                <a:rPr lang="zh-CN" altLang="en-US" sz="1900"/>
                <a:t>主动研究抢占先机 </a:t>
              </a:r>
              <a:r>
                <a:rPr lang="en-US" altLang="zh-CN" sz="1900"/>
                <a:t>VS</a:t>
              </a:r>
              <a:r>
                <a:rPr lang="zh-CN" altLang="en-US" sz="1900"/>
                <a:t> 被动适应倒逼转型升级</a:t>
              </a:r>
              <a:endParaRPr lang="zh-CN" altLang="en-US" sz="1900"/>
            </a:p>
          </p:txBody>
        </p:sp>
        <p:sp>
          <p:nvSpPr>
            <p:cNvPr id="1048833" name="文本框 1048967"/>
            <p:cNvSpPr txBox="1"/>
            <p:nvPr/>
          </p:nvSpPr>
          <p:spPr>
            <a:xfrm>
              <a:off x="6852061" y="1878290"/>
              <a:ext cx="3846313" cy="391307"/>
            </a:xfrm>
            <a:prstGeom prst="rect">
              <a:avLst/>
            </a:prstGeom>
            <a:noFill/>
            <a:ln>
              <a:noFill/>
            </a:ln>
          </p:spPr>
          <p:txBody>
            <a:bodyPr vert="horz" wrap="none" lIns="90000" tIns="46800" rIns="90000" bIns="46800" anchor="b"/>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226695" lvl="0" indent="-226695" eaLnBrk="1" latinLnBrk="1">
                <a:lnSpc>
                  <a:spcPct val="150000"/>
                </a:lnSpc>
                <a:buClr>
                  <a:srgbClr val="C00000"/>
                </a:buClr>
                <a:buFont typeface="Wingdings" panose="05000000000000000000" pitchFamily="2" charset="2"/>
                <a:buChar char="n"/>
              </a:pPr>
              <a:r>
                <a:rPr lang="zh-CN" altLang="en-US" sz="1900" b="1">
                  <a:solidFill>
                    <a:srgbClr val="C00000"/>
                  </a:solidFill>
                  <a:latin typeface="微软雅黑" panose="020B0503020204020204" pitchFamily="34" charset="-122"/>
                  <a:ea typeface="微软雅黑" panose="020B0503020204020204" pitchFamily="34" charset="-122"/>
                </a:rPr>
                <a:t>产品研发能力；生产工艺；科技含量</a:t>
              </a:r>
              <a:endParaRPr lang="zh-CN" altLang="en-US" sz="1900" b="1">
                <a:solidFill>
                  <a:srgbClr val="C00000"/>
                </a:solidFill>
                <a:latin typeface="微软雅黑" panose="020B0503020204020204" pitchFamily="34" charset="-122"/>
                <a:ea typeface="微软雅黑" panose="020B0503020204020204" pitchFamily="34" charset="-122"/>
              </a:endParaRPr>
            </a:p>
          </p:txBody>
        </p:sp>
      </p:grpSp>
      <p:grpSp>
        <p:nvGrpSpPr>
          <p:cNvPr id="253" name="组合 405"/>
          <p:cNvGrpSpPr/>
          <p:nvPr/>
        </p:nvGrpSpPr>
        <p:grpSpPr>
          <a:xfrm>
            <a:off x="5572125" y="3009900"/>
            <a:ext cx="576262" cy="576262"/>
            <a:chOff x="943724" y="2824761"/>
            <a:chExt cx="432000" cy="432000"/>
          </a:xfrm>
        </p:grpSpPr>
        <p:sp>
          <p:nvSpPr>
            <p:cNvPr id="1048834" name="任意形状 1048968"/>
            <p:cNvSpPr/>
            <p:nvPr/>
          </p:nvSpPr>
          <p:spPr bwMode="auto">
            <a:xfrm>
              <a:off x="943724" y="2824761"/>
              <a:ext cx="432000" cy="432000"/>
            </a:xfrm>
            <a:custGeom>
              <a:avLst/>
              <a:gdLst/>
              <a:ahLst/>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1">
                <a:alpha val="100000"/>
              </a:schemeClr>
            </a:solidFill>
            <a:ln>
              <a:noFill/>
            </a:ln>
          </p:spPr>
        </p:sp>
        <p:sp>
          <p:nvSpPr>
            <p:cNvPr id="1048835" name="任意形状 1048969"/>
            <p:cNvSpPr/>
            <p:nvPr/>
          </p:nvSpPr>
          <p:spPr bwMode="auto">
            <a:xfrm>
              <a:off x="1075720" y="2952648"/>
              <a:ext cx="168008" cy="176226"/>
            </a:xfrm>
            <a:custGeom>
              <a:avLst/>
              <a:gdLst/>
              <a:ahLst/>
              <a:cxnLst/>
              <a:rect l="0" t="0" r="r" b="b"/>
              <a:pathLst>
                <a:path w="21004" h="21302">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path>
              </a:pathLst>
            </a:custGeom>
            <a:solidFill>
              <a:srgbClr val="FFFFFF">
                <a:alpha val="100000"/>
              </a:srgbClr>
            </a:solidFill>
            <a:ln>
              <a:noFill/>
            </a:ln>
          </p:spPr>
        </p:sp>
      </p:grpSp>
      <p:grpSp>
        <p:nvGrpSpPr>
          <p:cNvPr id="254" name="组合 406"/>
          <p:cNvGrpSpPr/>
          <p:nvPr/>
        </p:nvGrpSpPr>
        <p:grpSpPr>
          <a:xfrm>
            <a:off x="6418262" y="2832100"/>
            <a:ext cx="5208587" cy="1695450"/>
            <a:chOff x="6886825" y="1950630"/>
            <a:chExt cx="3906012" cy="1270889"/>
          </a:xfrm>
        </p:grpSpPr>
        <p:sp>
          <p:nvSpPr>
            <p:cNvPr id="1048836" name="矩形 1048970"/>
            <p:cNvSpPr/>
            <p:nvPr/>
          </p:nvSpPr>
          <p:spPr>
            <a:xfrm>
              <a:off x="6886825" y="2372851"/>
              <a:ext cx="3845940" cy="848668"/>
            </a:xfrm>
            <a:prstGeom prst="rect">
              <a:avLst/>
            </a:prstGeom>
            <a:noFill/>
            <a:ln>
              <a:noFill/>
            </a:ln>
          </p:spPr>
          <p:txBody>
            <a:bodyPr vert="horz" lIns="90000" tIns="46800" rIns="90000" bIns="46800" anchor="t"/>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lnSpc>
                  <a:spcPct val="130000"/>
                </a:lnSpc>
              </a:pPr>
              <a:r>
                <a:rPr lang="zh-CN" altLang="en-US" sz="1900"/>
                <a:t>新目标市场技术准入；合规性评估；注册与评审；认证；国际标准参与度。</a:t>
              </a:r>
              <a:endParaRPr lang="zh-CN" altLang="en-US" sz="1900"/>
            </a:p>
          </p:txBody>
        </p:sp>
        <p:sp>
          <p:nvSpPr>
            <p:cNvPr id="1048837" name="文本框 1048971"/>
            <p:cNvSpPr txBox="1"/>
            <p:nvPr/>
          </p:nvSpPr>
          <p:spPr>
            <a:xfrm>
              <a:off x="6946350" y="1950630"/>
              <a:ext cx="3846487" cy="391501"/>
            </a:xfrm>
            <a:prstGeom prst="rect">
              <a:avLst/>
            </a:prstGeom>
            <a:noFill/>
            <a:ln>
              <a:noFill/>
            </a:ln>
          </p:spPr>
          <p:txBody>
            <a:bodyPr vert="horz" wrap="none" lIns="90000" tIns="46800" rIns="90000" bIns="46800" anchor="b"/>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226695" lvl="0" indent="-226695" eaLnBrk="1" latinLnBrk="1">
                <a:lnSpc>
                  <a:spcPct val="140000"/>
                </a:lnSpc>
                <a:buClr>
                  <a:srgbClr val="C00000"/>
                </a:buClr>
                <a:buFont typeface="Wingdings" panose="05000000000000000000" pitchFamily="2" charset="2"/>
                <a:buChar char="n"/>
              </a:pPr>
              <a:r>
                <a:rPr lang="zh-CN" altLang="en-US" b="1"/>
                <a:t> </a:t>
              </a:r>
              <a:r>
                <a:rPr lang="zh-CN" altLang="en-US" sz="1900" b="1">
                  <a:solidFill>
                    <a:srgbClr val="C00000"/>
                  </a:solidFill>
                  <a:latin typeface="微软雅黑" panose="020B0503020204020204" pitchFamily="34" charset="-122"/>
                  <a:ea typeface="微软雅黑" panose="020B0503020204020204" pitchFamily="34" charset="-122"/>
                </a:rPr>
                <a:t>国际市场开拓能力</a:t>
              </a:r>
              <a:endParaRPr lang="zh-CN" altLang="en-US" sz="1900" b="1">
                <a:solidFill>
                  <a:srgbClr val="C00000"/>
                </a:solidFill>
                <a:latin typeface="微软雅黑" panose="020B0503020204020204" pitchFamily="34" charset="-122"/>
                <a:ea typeface="微软雅黑" panose="020B0503020204020204" pitchFamily="34" charset="-122"/>
              </a:endParaRPr>
            </a:p>
          </p:txBody>
        </p:sp>
      </p:grpSp>
      <p:grpSp>
        <p:nvGrpSpPr>
          <p:cNvPr id="255" name="组合 407"/>
          <p:cNvGrpSpPr/>
          <p:nvPr/>
        </p:nvGrpSpPr>
        <p:grpSpPr>
          <a:xfrm>
            <a:off x="5572125" y="4540250"/>
            <a:ext cx="576262" cy="576262"/>
            <a:chOff x="943724" y="4170393"/>
            <a:chExt cx="432000" cy="432000"/>
          </a:xfrm>
        </p:grpSpPr>
        <p:sp>
          <p:nvSpPr>
            <p:cNvPr id="1048838" name="任意形状 1048972"/>
            <p:cNvSpPr/>
            <p:nvPr/>
          </p:nvSpPr>
          <p:spPr bwMode="auto">
            <a:xfrm>
              <a:off x="943724" y="4170393"/>
              <a:ext cx="432000" cy="432000"/>
            </a:xfrm>
            <a:custGeom>
              <a:avLst/>
              <a:gdLst/>
              <a:ahLst/>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1">
                <a:alpha val="100000"/>
              </a:schemeClr>
            </a:solidFill>
            <a:ln>
              <a:noFill/>
            </a:ln>
          </p:spPr>
        </p:sp>
        <p:sp>
          <p:nvSpPr>
            <p:cNvPr id="1048839" name="任意形状 1048973"/>
            <p:cNvSpPr/>
            <p:nvPr/>
          </p:nvSpPr>
          <p:spPr bwMode="auto">
            <a:xfrm>
              <a:off x="1075720" y="4298280"/>
              <a:ext cx="168008" cy="176226"/>
            </a:xfrm>
            <a:custGeom>
              <a:avLst/>
              <a:gdLst/>
              <a:ahLst/>
              <a:cxnLst/>
              <a:rect l="0" t="0" r="r" b="b"/>
              <a:pathLst>
                <a:path w="21004" h="21302">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path>
              </a:pathLst>
            </a:custGeom>
            <a:solidFill>
              <a:srgbClr val="FFFFFF">
                <a:alpha val="100000"/>
              </a:srgbClr>
            </a:solidFill>
            <a:ln>
              <a:noFill/>
            </a:ln>
          </p:spPr>
        </p:sp>
      </p:grpSp>
      <p:grpSp>
        <p:nvGrpSpPr>
          <p:cNvPr id="256" name="组合 408"/>
          <p:cNvGrpSpPr/>
          <p:nvPr/>
        </p:nvGrpSpPr>
        <p:grpSpPr>
          <a:xfrm>
            <a:off x="6497637" y="4484687"/>
            <a:ext cx="5334000" cy="1654175"/>
            <a:chOff x="6852061" y="1878290"/>
            <a:chExt cx="3999921" cy="1240225"/>
          </a:xfrm>
        </p:grpSpPr>
        <p:sp>
          <p:nvSpPr>
            <p:cNvPr id="1048840" name="矩形 1048974"/>
            <p:cNvSpPr/>
            <p:nvPr/>
          </p:nvSpPr>
          <p:spPr>
            <a:xfrm>
              <a:off x="6852061" y="2269848"/>
              <a:ext cx="3999921" cy="848667"/>
            </a:xfrm>
            <a:prstGeom prst="rect">
              <a:avLst/>
            </a:prstGeom>
            <a:noFill/>
            <a:ln>
              <a:noFill/>
            </a:ln>
          </p:spPr>
          <p:txBody>
            <a:bodyPr vert="horz" lIns="90000" tIns="46800" rIns="90000" bIns="46800" anchor="t"/>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lnSpc>
                  <a:spcPct val="130000"/>
                </a:lnSpc>
              </a:pPr>
              <a:r>
                <a:rPr lang="zh-CN" altLang="en-US" sz="1900"/>
                <a:t>前瞻性战略研究能力；质量管理和体系化管理水平；对接国际先进管理理念与经验。</a:t>
              </a:r>
              <a:endParaRPr lang="zh-CN" altLang="en-US" sz="1900"/>
            </a:p>
          </p:txBody>
        </p:sp>
        <p:sp>
          <p:nvSpPr>
            <p:cNvPr id="1048841" name="文本框 1048975"/>
            <p:cNvSpPr txBox="1"/>
            <p:nvPr/>
          </p:nvSpPr>
          <p:spPr>
            <a:xfrm>
              <a:off x="6852061" y="1878290"/>
              <a:ext cx="3846352" cy="391587"/>
            </a:xfrm>
            <a:prstGeom prst="rect">
              <a:avLst/>
            </a:prstGeom>
            <a:noFill/>
            <a:ln>
              <a:noFill/>
            </a:ln>
          </p:spPr>
          <p:txBody>
            <a:bodyPr vert="horz" wrap="none" lIns="90000" tIns="46800" rIns="90000" bIns="46800" anchor="b"/>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226695" lvl="0" indent="-226695" eaLnBrk="1" latinLnBrk="1">
                <a:lnSpc>
                  <a:spcPct val="150000"/>
                </a:lnSpc>
                <a:buClr>
                  <a:srgbClr val="C00000"/>
                </a:buClr>
                <a:buFont typeface="Wingdings" panose="05000000000000000000" pitchFamily="2" charset="2"/>
                <a:buChar char="n"/>
              </a:pPr>
              <a:r>
                <a:rPr lang="zh-CN" altLang="en-US" sz="1900" b="1">
                  <a:solidFill>
                    <a:srgbClr val="C00000"/>
                  </a:solidFill>
                  <a:latin typeface="微软雅黑" panose="020B0503020204020204" pitchFamily="34" charset="-122"/>
                  <a:ea typeface="微软雅黑" panose="020B0503020204020204" pitchFamily="34" charset="-122"/>
                </a:rPr>
                <a:t>综合管理能力和管理水平</a:t>
              </a:r>
              <a:endParaRPr lang="zh-CN" altLang="en-US" sz="1900" b="1">
                <a:solidFill>
                  <a:srgbClr val="C00000"/>
                </a:solidFill>
                <a:latin typeface="微软雅黑" panose="020B0503020204020204" pitchFamily="34" charset="-122"/>
                <a:ea typeface="微软雅黑" panose="020B0503020204020204" pitchFamily="34" charset="-122"/>
              </a:endParaRPr>
            </a:p>
          </p:txBody>
        </p:sp>
      </p:grpSp>
      <p:cxnSp>
        <p:nvCxnSpPr>
          <p:cNvPr id="3145749" name="直线连接符 3145748"/>
          <p:cNvCxnSpPr/>
          <p:nvPr/>
        </p:nvCxnSpPr>
        <p:spPr>
          <a:xfrm>
            <a:off x="6435725" y="2608262"/>
            <a:ext cx="4799012" cy="0"/>
          </a:xfrm>
          <a:prstGeom prst="line">
            <a:avLst/>
          </a:prstGeom>
          <a:noFill/>
          <a:ln w="3175" cap="rnd" cmpd="sng">
            <a:solidFill>
              <a:srgbClr val="BFBFBF">
                <a:alpha val="100000"/>
              </a:srgbClr>
            </a:solidFill>
            <a:prstDash val="solid"/>
            <a:round/>
          </a:ln>
        </p:spPr>
      </p:cxnSp>
      <p:cxnSp>
        <p:nvCxnSpPr>
          <p:cNvPr id="3145750" name="直线连接符 3145749"/>
          <p:cNvCxnSpPr/>
          <p:nvPr/>
        </p:nvCxnSpPr>
        <p:spPr>
          <a:xfrm>
            <a:off x="6435725" y="4221162"/>
            <a:ext cx="4799012" cy="0"/>
          </a:xfrm>
          <a:prstGeom prst="line">
            <a:avLst/>
          </a:prstGeom>
          <a:noFill/>
          <a:ln w="3175" cap="rnd" cmpd="sng">
            <a:solidFill>
              <a:srgbClr val="BFBFBF">
                <a:alpha val="100000"/>
              </a:srgbClr>
            </a:solidFill>
            <a:prstDash val="solid"/>
            <a:round/>
          </a:ln>
        </p:spPr>
      </p:cxnSp>
      <p:cxnSp>
        <p:nvCxnSpPr>
          <p:cNvPr id="3145751" name="直线连接符 3145750"/>
          <p:cNvCxnSpPr/>
          <p:nvPr/>
        </p:nvCxnSpPr>
        <p:spPr>
          <a:xfrm>
            <a:off x="6292850" y="5873750"/>
            <a:ext cx="5538787" cy="0"/>
          </a:xfrm>
          <a:prstGeom prst="line">
            <a:avLst/>
          </a:prstGeom>
          <a:noFill/>
          <a:ln w="3175" cap="rnd" cmpd="sng">
            <a:solidFill>
              <a:srgbClr val="BFBFBF">
                <a:alpha val="100000"/>
              </a:srgbClr>
            </a:solidFill>
            <a:prstDash val="solid"/>
            <a:round/>
          </a:ln>
        </p:spPr>
      </p:cxnSp>
      <p:sp>
        <p:nvSpPr>
          <p:cNvPr id="1048842" name="圆角矩形 1048976"/>
          <p:cNvSpPr/>
          <p:nvPr/>
        </p:nvSpPr>
        <p:spPr bwMode="gray">
          <a:xfrm>
            <a:off x="6619875" y="674687"/>
            <a:ext cx="3844925" cy="461962"/>
          </a:xfrm>
          <a:prstGeom prst="roundRect">
            <a:avLst>
              <a:gd name="adj" fmla="val 28750"/>
            </a:avLst>
          </a:prstGeom>
          <a:gradFill rotWithShape="1">
            <a:gsLst>
              <a:gs pos="0">
                <a:srgbClr val="83CE79">
                  <a:alpha val="100000"/>
                </a:srgbClr>
              </a:gs>
              <a:gs pos="50000">
                <a:srgbClr val="5BBE4E">
                  <a:alpha val="100000"/>
                </a:srgbClr>
              </a:gs>
              <a:gs pos="100000">
                <a:srgbClr val="83CE79">
                  <a:alpha val="100000"/>
                </a:srgbClr>
              </a:gs>
            </a:gsLst>
            <a:lin ang="18900000" scaled="1"/>
          </a:gradFill>
          <a:ln w="9525" cap="flat" cmpd="sng">
            <a:noFill/>
            <a:prstDash val="solid"/>
            <a:round/>
          </a:ln>
          <a:scene3d>
            <a:camera prst="legacyObliqueTopRight">
              <a:rot lat="0" lon="0" rev="0"/>
            </a:camera>
            <a:lightRig rig="legacyFlat3" dir="b"/>
          </a:scene3d>
          <a:sp3d extrusionH="303200" prstMaterial="legacyMatte">
            <a:bevelT w="13500" h="13500" prst="angle"/>
            <a:bevelB w="13500" h="13500" prst="angle"/>
            <a:extrusionClr>
              <a:srgbClr val="5BBE4E"/>
            </a:extrusionClr>
          </a:sp3d>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r>
              <a:rPr lang="en-US" altLang="zh-CN" sz="2800" b="1">
                <a:solidFill>
                  <a:srgbClr val="FFFFFF"/>
                </a:solidFill>
                <a:latin typeface="微软雅黑" panose="020B0503020204020204" pitchFamily="34" charset="-122"/>
                <a:ea typeface="微软雅黑" panose="020B0503020204020204" pitchFamily="34" charset="-122"/>
              </a:rPr>
              <a:t>3. </a:t>
            </a:r>
            <a:r>
              <a:rPr lang="zh-CN" altLang="en-US" sz="2800" b="1">
                <a:solidFill>
                  <a:srgbClr val="FFFFFF"/>
                </a:solidFill>
                <a:latin typeface="微软雅黑" panose="020B0503020204020204" pitchFamily="34" charset="-122"/>
                <a:ea typeface="微软雅黑" panose="020B0503020204020204" pitchFamily="34" charset="-122"/>
              </a:rPr>
              <a:t>决定企业核心竞争力</a:t>
            </a:r>
            <a:endParaRPr lang="zh-CN" altLang="en-US" sz="2800" b="1">
              <a:solidFill>
                <a:srgbClr val="FFFFFF"/>
              </a:solidFill>
              <a:latin typeface="微软雅黑" panose="020B0503020204020204" pitchFamily="34" charset="-122"/>
              <a:ea typeface="微软雅黑" panose="020B0503020204020204" pitchFamily="34" charset="-122"/>
            </a:endParaRPr>
          </a:p>
        </p:txBody>
      </p:sp>
      <p:pic>
        <p:nvPicPr>
          <p:cNvPr id="2097213" name="图片 2097203"/>
          <p:cNvPicPr/>
          <p:nvPr/>
        </p:nvPicPr>
        <p:blipFill>
          <a:blip r:embed="rId1"/>
          <a:srcRect/>
          <a:stretch>
            <a:fillRect/>
          </a:stretch>
        </p:blipFill>
        <p:spPr>
          <a:xfrm>
            <a:off x="334962" y="1511300"/>
            <a:ext cx="4670425" cy="8308975"/>
          </a:xfrm>
          <a:prstGeom prst="rect">
            <a:avLst/>
          </a:prstGeom>
          <a:noFill/>
          <a:ln>
            <a:noFill/>
          </a:ln>
        </p:spPr>
      </p:pic>
      <p:sp>
        <p:nvSpPr>
          <p:cNvPr id="1048843" name="文本框 1048977"/>
          <p:cNvSpPr txBox="1"/>
          <p:nvPr/>
        </p:nvSpPr>
        <p:spPr>
          <a:xfrm>
            <a:off x="311150" y="366712"/>
            <a:ext cx="4701496" cy="540998"/>
          </a:xfrm>
          <a:prstGeom prst="rect">
            <a:avLst/>
          </a:prstGeom>
          <a:noFill/>
          <a:ln>
            <a:noFill/>
          </a:ln>
        </p:spPr>
        <p:txBody>
          <a:bodyPr vert="horz" wrap="none" lIns="121898" tIns="60949" rIns="121898" bIns="60949"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457200" lvl="1" indent="-457200" algn="ctr">
              <a:lnSpc>
                <a:spcPct val="150000"/>
              </a:lnSpc>
              <a:buClr>
                <a:srgbClr val="C00000"/>
              </a:buClr>
              <a:buFont typeface="Wingdings" panose="05000000000000000000" pitchFamily="2" charset="2"/>
              <a:buChar char="n"/>
            </a:pPr>
            <a:r>
              <a:rPr lang="zh-CN" altLang="en-US" sz="2800">
                <a:solidFill>
                  <a:srgbClr val="7F7F7F"/>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 企业为何要重视技贸措施</a:t>
            </a:r>
            <a:endParaRPr lang="zh-CN" altLang="en-US" sz="2800">
              <a:solidFill>
                <a:srgbClr val="7F7F7F"/>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51"/>
                                        </p:tgtEl>
                                        <p:attrNameLst>
                                          <p:attrName>style.visibility</p:attrName>
                                        </p:attrNameLst>
                                      </p:cBhvr>
                                      <p:to>
                                        <p:strVal val="visible"/>
                                      </p:to>
                                    </p:set>
                                    <p:anim calcmode="lin" valueType="num">
                                      <p:cBhvr>
                                        <p:cTn id="7" dur="750" fill="hold"/>
                                        <p:tgtEl>
                                          <p:spTgt spid="251"/>
                                        </p:tgtEl>
                                        <p:attrNameLst>
                                          <p:attrName>ppt_w</p:attrName>
                                        </p:attrNameLst>
                                      </p:cBhvr>
                                      <p:tavLst>
                                        <p:tav tm="0">
                                          <p:val>
                                            <p:fltVal val="0.0"/>
                                          </p:val>
                                        </p:tav>
                                        <p:tav tm="100000">
                                          <p:val>
                                            <p:strVal val="#ppt_w"/>
                                          </p:val>
                                        </p:tav>
                                      </p:tavLst>
                                    </p:anim>
                                    <p:anim calcmode="lin" valueType="num">
                                      <p:cBhvr>
                                        <p:cTn id="8" dur="750" fill="hold"/>
                                        <p:tgtEl>
                                          <p:spTgt spid="251"/>
                                        </p:tgtEl>
                                        <p:attrNameLst>
                                          <p:attrName>ppt_h</p:attrName>
                                        </p:attrNameLst>
                                      </p:cBhvr>
                                      <p:tavLst>
                                        <p:tav tm="0">
                                          <p:val>
                                            <p:fltVal val="0.0"/>
                                          </p:val>
                                        </p:tav>
                                        <p:tav tm="100000">
                                          <p:val>
                                            <p:strVal val="#ppt_h"/>
                                          </p:val>
                                        </p:tav>
                                      </p:tavLst>
                                    </p:anim>
                                    <p:anim calcmode="lin" valueType="num">
                                      <p:cBhvr>
                                        <p:cTn id="9" dur="750" fill="hold"/>
                                        <p:tgtEl>
                                          <p:spTgt spid="251"/>
                                        </p:tgtEl>
                                        <p:attrNameLst>
                                          <p:attrName>style.rotation</p:attrName>
                                        </p:attrNameLst>
                                      </p:cBhvr>
                                      <p:tavLst>
                                        <p:tav tm="0">
                                          <p:val>
                                            <p:fltVal val="90.0"/>
                                          </p:val>
                                        </p:tav>
                                        <p:tav tm="100000">
                                          <p:val>
                                            <p:fltVal val="0.0"/>
                                          </p:val>
                                        </p:tav>
                                      </p:tavLst>
                                    </p:anim>
                                    <p:animEffect transition="in" filter="fade">
                                      <p:cBhvr>
                                        <p:cTn id="10" dur="750"/>
                                        <p:tgtEl>
                                          <p:spTgt spid="251"/>
                                        </p:tgtEl>
                                      </p:cBhvr>
                                    </p:animEffect>
                                  </p:childTnLst>
                                </p:cTn>
                              </p:par>
                              <p:par>
                                <p:cTn id="11" presetID="31" presetClass="entr" presetSubtype="0" fill="hold" nodeType="withEffect">
                                  <p:stCondLst>
                                    <p:cond delay="0"/>
                                  </p:stCondLst>
                                  <p:childTnLst>
                                    <p:set>
                                      <p:cBhvr>
                                        <p:cTn id="12" dur="1" fill="hold">
                                          <p:stCondLst>
                                            <p:cond delay="0"/>
                                          </p:stCondLst>
                                        </p:cTn>
                                        <p:tgtEl>
                                          <p:spTgt spid="253"/>
                                        </p:tgtEl>
                                        <p:attrNameLst>
                                          <p:attrName>style.visibility</p:attrName>
                                        </p:attrNameLst>
                                      </p:cBhvr>
                                      <p:to>
                                        <p:strVal val="visible"/>
                                      </p:to>
                                    </p:set>
                                    <p:anim calcmode="lin" valueType="num">
                                      <p:cBhvr>
                                        <p:cTn id="13" dur="750" fill="hold"/>
                                        <p:tgtEl>
                                          <p:spTgt spid="253"/>
                                        </p:tgtEl>
                                        <p:attrNameLst>
                                          <p:attrName>ppt_w</p:attrName>
                                        </p:attrNameLst>
                                      </p:cBhvr>
                                      <p:tavLst>
                                        <p:tav tm="0">
                                          <p:val>
                                            <p:fltVal val="0.0"/>
                                          </p:val>
                                        </p:tav>
                                        <p:tav tm="100000">
                                          <p:val>
                                            <p:strVal val="#ppt_w"/>
                                          </p:val>
                                        </p:tav>
                                      </p:tavLst>
                                    </p:anim>
                                    <p:anim calcmode="lin" valueType="num">
                                      <p:cBhvr>
                                        <p:cTn id="14" dur="750" fill="hold"/>
                                        <p:tgtEl>
                                          <p:spTgt spid="253"/>
                                        </p:tgtEl>
                                        <p:attrNameLst>
                                          <p:attrName>ppt_h</p:attrName>
                                        </p:attrNameLst>
                                      </p:cBhvr>
                                      <p:tavLst>
                                        <p:tav tm="0">
                                          <p:val>
                                            <p:fltVal val="0.0"/>
                                          </p:val>
                                        </p:tav>
                                        <p:tav tm="100000">
                                          <p:val>
                                            <p:strVal val="#ppt_h"/>
                                          </p:val>
                                        </p:tav>
                                      </p:tavLst>
                                    </p:anim>
                                    <p:anim calcmode="lin" valueType="num">
                                      <p:cBhvr>
                                        <p:cTn id="15" dur="750" fill="hold"/>
                                        <p:tgtEl>
                                          <p:spTgt spid="253"/>
                                        </p:tgtEl>
                                        <p:attrNameLst>
                                          <p:attrName>style.rotation</p:attrName>
                                        </p:attrNameLst>
                                      </p:cBhvr>
                                      <p:tavLst>
                                        <p:tav tm="0">
                                          <p:val>
                                            <p:fltVal val="90.0"/>
                                          </p:val>
                                        </p:tav>
                                        <p:tav tm="100000">
                                          <p:val>
                                            <p:fltVal val="0.0"/>
                                          </p:val>
                                        </p:tav>
                                      </p:tavLst>
                                    </p:anim>
                                    <p:animEffect transition="in" filter="fade">
                                      <p:cBhvr>
                                        <p:cTn id="16" dur="750"/>
                                        <p:tgtEl>
                                          <p:spTgt spid="253"/>
                                        </p:tgtEl>
                                      </p:cBhvr>
                                    </p:animEffect>
                                  </p:childTnLst>
                                </p:cTn>
                              </p:par>
                              <p:par>
                                <p:cTn id="17" presetID="31" presetClass="entr" presetSubtype="0" fill="hold" nodeType="withEffect">
                                  <p:stCondLst>
                                    <p:cond delay="0"/>
                                  </p:stCondLst>
                                  <p:childTnLst>
                                    <p:set>
                                      <p:cBhvr>
                                        <p:cTn id="18" dur="1" fill="hold">
                                          <p:stCondLst>
                                            <p:cond delay="0"/>
                                          </p:stCondLst>
                                        </p:cTn>
                                        <p:tgtEl>
                                          <p:spTgt spid="255"/>
                                        </p:tgtEl>
                                        <p:attrNameLst>
                                          <p:attrName>style.visibility</p:attrName>
                                        </p:attrNameLst>
                                      </p:cBhvr>
                                      <p:to>
                                        <p:strVal val="visible"/>
                                      </p:to>
                                    </p:set>
                                    <p:anim calcmode="lin" valueType="num">
                                      <p:cBhvr>
                                        <p:cTn id="19" dur="750" fill="hold"/>
                                        <p:tgtEl>
                                          <p:spTgt spid="255"/>
                                        </p:tgtEl>
                                        <p:attrNameLst>
                                          <p:attrName>ppt_w</p:attrName>
                                        </p:attrNameLst>
                                      </p:cBhvr>
                                      <p:tavLst>
                                        <p:tav tm="0">
                                          <p:val>
                                            <p:fltVal val="0.0"/>
                                          </p:val>
                                        </p:tav>
                                        <p:tav tm="100000">
                                          <p:val>
                                            <p:strVal val="#ppt_w"/>
                                          </p:val>
                                        </p:tav>
                                      </p:tavLst>
                                    </p:anim>
                                    <p:anim calcmode="lin" valueType="num">
                                      <p:cBhvr>
                                        <p:cTn id="20" dur="750" fill="hold"/>
                                        <p:tgtEl>
                                          <p:spTgt spid="255"/>
                                        </p:tgtEl>
                                        <p:attrNameLst>
                                          <p:attrName>ppt_h</p:attrName>
                                        </p:attrNameLst>
                                      </p:cBhvr>
                                      <p:tavLst>
                                        <p:tav tm="0">
                                          <p:val>
                                            <p:fltVal val="0.0"/>
                                          </p:val>
                                        </p:tav>
                                        <p:tav tm="100000">
                                          <p:val>
                                            <p:strVal val="#ppt_h"/>
                                          </p:val>
                                        </p:tav>
                                      </p:tavLst>
                                    </p:anim>
                                    <p:anim calcmode="lin" valueType="num">
                                      <p:cBhvr>
                                        <p:cTn id="21" dur="750" fill="hold"/>
                                        <p:tgtEl>
                                          <p:spTgt spid="255"/>
                                        </p:tgtEl>
                                        <p:attrNameLst>
                                          <p:attrName>style.rotation</p:attrName>
                                        </p:attrNameLst>
                                      </p:cBhvr>
                                      <p:tavLst>
                                        <p:tav tm="0">
                                          <p:val>
                                            <p:fltVal val="90.0"/>
                                          </p:val>
                                        </p:tav>
                                        <p:tav tm="100000">
                                          <p:val>
                                            <p:fltVal val="0.0"/>
                                          </p:val>
                                        </p:tav>
                                      </p:tavLst>
                                    </p:anim>
                                    <p:animEffect transition="in" filter="fade">
                                      <p:cBhvr>
                                        <p:cTn id="22" dur="750"/>
                                        <p:tgtEl>
                                          <p:spTgt spid="255"/>
                                        </p:tgtEl>
                                      </p:cBhvr>
                                    </p:animEffect>
                                  </p:childTnLst>
                                </p:cTn>
                              </p:par>
                            </p:childTnLst>
                          </p:cTn>
                        </p:par>
                        <p:par>
                          <p:cTn id="23" fill="hold">
                            <p:stCondLst>
                              <p:cond delay="1000"/>
                            </p:stCondLst>
                            <p:childTnLst>
                              <p:par>
                                <p:cTn id="24" presetID="18" presetClass="entr" presetSubtype="6" fill="hold" nodeType="afterEffect">
                                  <p:stCondLst>
                                    <p:cond delay="0"/>
                                  </p:stCondLst>
                                  <p:childTnLst>
                                    <p:set>
                                      <p:cBhvr>
                                        <p:cTn id="25" dur="1" fill="hold">
                                          <p:stCondLst>
                                            <p:cond delay="0"/>
                                          </p:stCondLst>
                                        </p:cTn>
                                        <p:tgtEl>
                                          <p:spTgt spid="252"/>
                                        </p:tgtEl>
                                        <p:attrNameLst>
                                          <p:attrName>style.visibility</p:attrName>
                                        </p:attrNameLst>
                                      </p:cBhvr>
                                      <p:to>
                                        <p:strVal val="visible"/>
                                      </p:to>
                                    </p:set>
                                    <p:animEffect transition="in" filter="strips(downRight)">
                                      <p:cBhvr>
                                        <p:cTn id="26" dur="500"/>
                                        <p:tgtEl>
                                          <p:spTgt spid="252"/>
                                        </p:tgtEl>
                                      </p:cBhvr>
                                    </p:animEffect>
                                  </p:childTnLst>
                                </p:cTn>
                              </p:par>
                              <p:par>
                                <p:cTn id="27" presetID="18" presetClass="entr" presetSubtype="6" fill="hold" nodeType="withEffect">
                                  <p:stCondLst>
                                    <p:cond delay="0"/>
                                  </p:stCondLst>
                                  <p:childTnLst>
                                    <p:set>
                                      <p:cBhvr>
                                        <p:cTn id="28" dur="1" fill="hold">
                                          <p:stCondLst>
                                            <p:cond delay="0"/>
                                          </p:stCondLst>
                                        </p:cTn>
                                        <p:tgtEl>
                                          <p:spTgt spid="254"/>
                                        </p:tgtEl>
                                        <p:attrNameLst>
                                          <p:attrName>style.visibility</p:attrName>
                                        </p:attrNameLst>
                                      </p:cBhvr>
                                      <p:to>
                                        <p:strVal val="visible"/>
                                      </p:to>
                                    </p:set>
                                    <p:animEffect transition="in" filter="strips(downRight)">
                                      <p:cBhvr>
                                        <p:cTn id="29" dur="500"/>
                                        <p:tgtEl>
                                          <p:spTgt spid="254"/>
                                        </p:tgtEl>
                                      </p:cBhvr>
                                    </p:animEffect>
                                  </p:childTnLst>
                                </p:cTn>
                              </p:par>
                              <p:par>
                                <p:cTn id="30" presetID="18" presetClass="entr" presetSubtype="6" fill="hold" nodeType="withEffect">
                                  <p:stCondLst>
                                    <p:cond delay="0"/>
                                  </p:stCondLst>
                                  <p:childTnLst>
                                    <p:set>
                                      <p:cBhvr>
                                        <p:cTn id="31" dur="1" fill="hold">
                                          <p:stCondLst>
                                            <p:cond delay="0"/>
                                          </p:stCondLst>
                                        </p:cTn>
                                        <p:tgtEl>
                                          <p:spTgt spid="256"/>
                                        </p:tgtEl>
                                        <p:attrNameLst>
                                          <p:attrName>style.visibility</p:attrName>
                                        </p:attrNameLst>
                                      </p:cBhvr>
                                      <p:to>
                                        <p:strVal val="visible"/>
                                      </p:to>
                                    </p:set>
                                    <p:animEffect transition="in" filter="strips(downRight)">
                                      <p:cBhvr>
                                        <p:cTn id="32" dur="500"/>
                                        <p:tgtEl>
                                          <p:spTgt spid="256"/>
                                        </p:tgtEl>
                                      </p:cBhvr>
                                    </p:animEffect>
                                  </p:childTnLst>
                                </p:cTn>
                              </p:par>
                              <p:par>
                                <p:cTn id="33" presetID="2" presetClass="entr" presetSubtype="2" fill="hold" nodeType="withEffect">
                                  <p:stCondLst>
                                    <p:cond delay="0"/>
                                  </p:stCondLst>
                                  <p:childTnLst>
                                    <p:set>
                                      <p:cBhvr>
                                        <p:cTn id="34" dur="1" fill="hold">
                                          <p:stCondLst>
                                            <p:cond delay="0"/>
                                          </p:stCondLst>
                                        </p:cTn>
                                        <p:tgtEl>
                                          <p:spTgt spid="3145749"/>
                                        </p:tgtEl>
                                        <p:attrNameLst>
                                          <p:attrName>style.visibility</p:attrName>
                                        </p:attrNameLst>
                                      </p:cBhvr>
                                      <p:to>
                                        <p:strVal val="visible"/>
                                      </p:to>
                                    </p:set>
                                    <p:anim calcmode="lin" valueType="num">
                                      <p:cBhvr additive="base">
                                        <p:cTn id="35" dur="500" fill="hold"/>
                                        <p:tgtEl>
                                          <p:spTgt spid="3145749"/>
                                        </p:tgtEl>
                                        <p:attrNameLst>
                                          <p:attrName>ppt_x</p:attrName>
                                        </p:attrNameLst>
                                      </p:cBhvr>
                                      <p:tavLst>
                                        <p:tav tm="0">
                                          <p:val>
                                            <p:strVal val="1+#ppt_w/2"/>
                                          </p:val>
                                        </p:tav>
                                        <p:tav tm="100000">
                                          <p:val>
                                            <p:strVal val="#ppt_x"/>
                                          </p:val>
                                        </p:tav>
                                      </p:tavLst>
                                    </p:anim>
                                    <p:anim calcmode="lin" valueType="num">
                                      <p:cBhvr additive="base">
                                        <p:cTn id="36" dur="500" fill="hold"/>
                                        <p:tgtEl>
                                          <p:spTgt spid="3145749"/>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145750"/>
                                        </p:tgtEl>
                                        <p:attrNameLst>
                                          <p:attrName>style.visibility</p:attrName>
                                        </p:attrNameLst>
                                      </p:cBhvr>
                                      <p:to>
                                        <p:strVal val="visible"/>
                                      </p:to>
                                    </p:set>
                                    <p:anim calcmode="lin" valueType="num">
                                      <p:cBhvr additive="base">
                                        <p:cTn id="39" dur="500" fill="hold"/>
                                        <p:tgtEl>
                                          <p:spTgt spid="3145750"/>
                                        </p:tgtEl>
                                        <p:attrNameLst>
                                          <p:attrName>ppt_x</p:attrName>
                                        </p:attrNameLst>
                                      </p:cBhvr>
                                      <p:tavLst>
                                        <p:tav tm="0">
                                          <p:val>
                                            <p:strVal val="1+#ppt_w/2"/>
                                          </p:val>
                                        </p:tav>
                                        <p:tav tm="100000">
                                          <p:val>
                                            <p:strVal val="#ppt_x"/>
                                          </p:val>
                                        </p:tav>
                                      </p:tavLst>
                                    </p:anim>
                                    <p:anim calcmode="lin" valueType="num">
                                      <p:cBhvr additive="base">
                                        <p:cTn id="40" dur="500" fill="hold"/>
                                        <p:tgtEl>
                                          <p:spTgt spid="3145750"/>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3145751"/>
                                        </p:tgtEl>
                                        <p:attrNameLst>
                                          <p:attrName>style.visibility</p:attrName>
                                        </p:attrNameLst>
                                      </p:cBhvr>
                                      <p:to>
                                        <p:strVal val="visible"/>
                                      </p:to>
                                    </p:set>
                                    <p:anim calcmode="lin" valueType="num">
                                      <p:cBhvr additive="base">
                                        <p:cTn id="43" dur="500" fill="hold"/>
                                        <p:tgtEl>
                                          <p:spTgt spid="3145751"/>
                                        </p:tgtEl>
                                        <p:attrNameLst>
                                          <p:attrName>ppt_x</p:attrName>
                                        </p:attrNameLst>
                                      </p:cBhvr>
                                      <p:tavLst>
                                        <p:tav tm="0">
                                          <p:val>
                                            <p:strVal val="1+#ppt_w/2"/>
                                          </p:val>
                                        </p:tav>
                                        <p:tav tm="100000">
                                          <p:val>
                                            <p:strVal val="#ppt_x"/>
                                          </p:val>
                                        </p:tav>
                                      </p:tavLst>
                                    </p:anim>
                                    <p:anim calcmode="lin" valueType="num">
                                      <p:cBhvr additive="base">
                                        <p:cTn id="44" dur="500" fill="hold"/>
                                        <p:tgtEl>
                                          <p:spTgt spid="31457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259" name=""/>
        <p:cNvGrpSpPr/>
        <p:nvPr/>
      </p:nvGrpSpPr>
      <p:grpSpPr>
        <a:xfrm>
          <a:off x="0" y="0"/>
          <a:ext cx="0" cy="0"/>
          <a:chOff x="0" y="0"/>
          <a:chExt cx="0" cy="0"/>
        </a:xfrm>
      </p:grpSpPr>
      <p:grpSp>
        <p:nvGrpSpPr>
          <p:cNvPr id="260" name="组合 412"/>
          <p:cNvGrpSpPr/>
          <p:nvPr/>
        </p:nvGrpSpPr>
        <p:grpSpPr>
          <a:xfrm>
            <a:off x="3751262" y="1406525"/>
            <a:ext cx="4119881" cy="1885316"/>
            <a:chOff x="98192" y="-51721"/>
            <a:chExt cx="4119375" cy="1884093"/>
          </a:xfrm>
        </p:grpSpPr>
        <p:sp>
          <p:nvSpPr>
            <p:cNvPr id="1048847" name="矩形 1048981"/>
            <p:cNvSpPr/>
            <p:nvPr/>
          </p:nvSpPr>
          <p:spPr>
            <a:xfrm>
              <a:off x="529939" y="268746"/>
              <a:ext cx="3046038" cy="1563626"/>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169545" lvl="0" indent="-169545" eaLnBrk="1" latinLnBrk="1" hangingPunct="1">
                <a:lnSpc>
                  <a:spcPct val="150000"/>
                </a:lnSpc>
                <a:buClr>
                  <a:srgbClr val="2F5597"/>
                </a:buClr>
                <a:buChar char="•"/>
              </a:pPr>
              <a:r>
                <a:rPr lang="zh-CN" altLang="en-US" sz="1600">
                  <a:solidFill>
                    <a:srgbClr val="262626"/>
                  </a:solidFill>
                  <a:latin typeface="Arial" panose="020B0604020202020204" pitchFamily="34" charset="0"/>
                  <a:ea typeface="微软雅黑" panose="020B0503020204020204" pitchFamily="34" charset="-122"/>
                  <a:sym typeface="Arial" panose="020B0604020202020204" pitchFamily="34" charset="0"/>
                </a:rPr>
                <a:t>化解贸易摩擦</a:t>
              </a:r>
              <a:endParaRPr lang="zh-CN" altLang="en-US" sz="1600">
                <a:solidFill>
                  <a:srgbClr val="262626"/>
                </a:solidFill>
                <a:latin typeface="Arial" panose="020B0604020202020204" pitchFamily="34" charset="0"/>
                <a:ea typeface="微软雅黑" panose="020B0503020204020204" pitchFamily="34" charset="-122"/>
                <a:sym typeface="Arial" panose="020B0604020202020204" pitchFamily="34" charset="0"/>
              </a:endParaRPr>
            </a:p>
            <a:p>
              <a:pPr marL="169545" lvl="0" indent="-169545" eaLnBrk="1" latinLnBrk="1" hangingPunct="1">
                <a:lnSpc>
                  <a:spcPct val="150000"/>
                </a:lnSpc>
                <a:buClr>
                  <a:srgbClr val="2F5597"/>
                </a:buClr>
                <a:buChar char="•"/>
              </a:pPr>
              <a:r>
                <a:rPr lang="zh-CN" altLang="en-US" sz="1600">
                  <a:solidFill>
                    <a:srgbClr val="262626"/>
                  </a:solidFill>
                  <a:latin typeface="Arial" panose="020B0604020202020204" pitchFamily="34" charset="0"/>
                  <a:ea typeface="微软雅黑" panose="020B0503020204020204" pitchFamily="34" charset="-122"/>
                  <a:sym typeface="Arial" panose="020B0604020202020204" pitchFamily="34" charset="0"/>
                </a:rPr>
                <a:t>维护企业利益</a:t>
              </a:r>
              <a:endParaRPr lang="zh-CN" altLang="en-US" sz="1600">
                <a:solidFill>
                  <a:srgbClr val="262626"/>
                </a:solidFill>
                <a:latin typeface="Arial" panose="020B0604020202020204" pitchFamily="34" charset="0"/>
                <a:ea typeface="微软雅黑" panose="020B0503020204020204" pitchFamily="34" charset="-122"/>
                <a:sym typeface="Arial" panose="020B0604020202020204" pitchFamily="34" charset="0"/>
              </a:endParaRPr>
            </a:p>
            <a:p>
              <a:pPr marL="169545" lvl="0" indent="-169545" eaLnBrk="1" latinLnBrk="1" hangingPunct="1">
                <a:lnSpc>
                  <a:spcPct val="150000"/>
                </a:lnSpc>
                <a:buClr>
                  <a:srgbClr val="2F5597"/>
                </a:buClr>
                <a:buChar char="•"/>
              </a:pPr>
              <a:r>
                <a:rPr lang="zh-CN" altLang="en-US" sz="1600">
                  <a:solidFill>
                    <a:srgbClr val="262626"/>
                  </a:solidFill>
                  <a:latin typeface="Arial" panose="020B0604020202020204" pitchFamily="34" charset="0"/>
                  <a:ea typeface="微软雅黑" panose="020B0503020204020204" pitchFamily="34" charset="-122"/>
                  <a:sym typeface="Arial" panose="020B0604020202020204" pitchFamily="34" charset="0"/>
                </a:rPr>
                <a:t>促进货物贸易流通</a:t>
              </a:r>
              <a:endParaRPr lang="zh-CN" altLang="en-US" sz="1600">
                <a:solidFill>
                  <a:srgbClr val="262626"/>
                </a:solidFill>
                <a:latin typeface="Arial" panose="020B0604020202020204" pitchFamily="34" charset="0"/>
                <a:ea typeface="微软雅黑" panose="020B0503020204020204" pitchFamily="34" charset="-122"/>
                <a:sym typeface="Arial" panose="020B0604020202020204" pitchFamily="34" charset="0"/>
              </a:endParaRPr>
            </a:p>
            <a:p>
              <a:pPr marL="169545" lvl="0" indent="-169545" eaLnBrk="1" latinLnBrk="1" hangingPunct="1">
                <a:lnSpc>
                  <a:spcPct val="150000"/>
                </a:lnSpc>
                <a:buClr>
                  <a:srgbClr val="2F5597"/>
                </a:buClr>
                <a:buChar char="•"/>
              </a:pPr>
              <a:endParaRPr lang="en-US" altLang="zh-CN" sz="1600">
                <a:solidFill>
                  <a:srgbClr val="262626"/>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848" name="文本框 1048982"/>
            <p:cNvSpPr txBox="1"/>
            <p:nvPr/>
          </p:nvSpPr>
          <p:spPr>
            <a:xfrm>
              <a:off x="98192" y="-51721"/>
              <a:ext cx="4119375" cy="357909"/>
            </a:xfrm>
            <a:prstGeom prst="rect">
              <a:avLst/>
            </a:prstGeom>
            <a:noFill/>
            <a:ln>
              <a:noFill/>
            </a:ln>
          </p:spPr>
          <p:txBody>
            <a:bodyPr vert="horz" wrap="none"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285750" lvl="0" indent="-285750" eaLnBrk="1" latinLnBrk="1" hangingPunct="1">
                <a:buFont typeface="Wingdings" panose="05000000000000000000" pitchFamily="2" charset="2"/>
                <a:buChar char="n"/>
              </a:pPr>
              <a:r>
                <a:rPr lang="zh-CN" altLang="en-US" b="1">
                  <a:solidFill>
                    <a:srgbClr val="C00000"/>
                  </a:solidFill>
                  <a:latin typeface="微软雅黑" panose="020B0503020204020204" pitchFamily="34" charset="-122"/>
                  <a:ea typeface="微软雅黑" panose="020B0503020204020204" pitchFamily="34" charset="-122"/>
                </a:rPr>
                <a:t>提升贸易便利化程度，优化营商环境</a:t>
              </a:r>
              <a:endParaRPr lang="zh-CN" altLang="en-US" b="1">
                <a:solidFill>
                  <a:srgbClr val="C00000"/>
                </a:solidFill>
                <a:latin typeface="微软雅黑" panose="020B0503020204020204" pitchFamily="34" charset="-122"/>
                <a:ea typeface="微软雅黑" panose="020B0503020204020204" pitchFamily="34" charset="-122"/>
              </a:endParaRPr>
            </a:p>
          </p:txBody>
        </p:sp>
        <p:cxnSp>
          <p:nvCxnSpPr>
            <p:cNvPr id="3145752" name="直线连接符 3145751"/>
            <p:cNvCxnSpPr/>
            <p:nvPr/>
          </p:nvCxnSpPr>
          <p:spPr>
            <a:xfrm>
              <a:off x="103604" y="-9728"/>
              <a:ext cx="0" cy="284959"/>
            </a:xfrm>
            <a:prstGeom prst="line">
              <a:avLst/>
            </a:prstGeom>
            <a:noFill/>
            <a:ln w="9525" cap="flat" cmpd="sng">
              <a:solidFill>
                <a:srgbClr val="1C2E48">
                  <a:alpha val="100000"/>
                </a:srgbClr>
              </a:solidFill>
              <a:prstDash val="solid"/>
              <a:round/>
            </a:ln>
          </p:spPr>
        </p:cxnSp>
      </p:grpSp>
      <p:grpSp>
        <p:nvGrpSpPr>
          <p:cNvPr id="261" name="组合 413"/>
          <p:cNvGrpSpPr/>
          <p:nvPr/>
        </p:nvGrpSpPr>
        <p:grpSpPr>
          <a:xfrm>
            <a:off x="6502400" y="1590675"/>
            <a:ext cx="5530850" cy="4510087"/>
            <a:chOff x="5645151" y="1279525"/>
            <a:chExt cx="5922962" cy="4957765"/>
          </a:xfrm>
        </p:grpSpPr>
        <p:sp>
          <p:nvSpPr>
            <p:cNvPr id="1048849" name="任意形状 1048983"/>
            <p:cNvSpPr/>
            <p:nvPr/>
          </p:nvSpPr>
          <p:spPr bwMode="auto">
            <a:xfrm>
              <a:off x="6389771" y="1762912"/>
              <a:ext cx="4583325" cy="4088715"/>
            </a:xfrm>
            <a:custGeom>
              <a:avLst/>
              <a:gdLst/>
              <a:ahLst/>
              <a:cxnLst/>
              <a:rect l="0" t="0" r="r" b="b"/>
              <a:pathLst>
                <a:path w="222" h="186">
                  <a:moveTo>
                    <a:pt x="170" y="6"/>
                  </a:moveTo>
                  <a:lnTo>
                    <a:pt x="194" y="6"/>
                  </a:lnTo>
                  <a:lnTo>
                    <a:pt x="194" y="40"/>
                  </a:lnTo>
                  <a:lnTo>
                    <a:pt x="184" y="44"/>
                  </a:lnTo>
                  <a:lnTo>
                    <a:pt x="170" y="48"/>
                  </a:lnTo>
                  <a:lnTo>
                    <a:pt x="170" y="6"/>
                  </a:lnTo>
                  <a:close/>
                  <a:moveTo>
                    <a:pt x="194" y="84"/>
                  </a:moveTo>
                  <a:lnTo>
                    <a:pt x="194" y="186"/>
                  </a:lnTo>
                  <a:lnTo>
                    <a:pt x="170" y="186"/>
                  </a:lnTo>
                  <a:lnTo>
                    <a:pt x="170" y="96"/>
                  </a:lnTo>
                  <a:lnTo>
                    <a:pt x="186" y="78"/>
                  </a:lnTo>
                  <a:lnTo>
                    <a:pt x="194" y="84"/>
                  </a:lnTo>
                  <a:close/>
                  <a:moveTo>
                    <a:pt x="198" y="0"/>
                  </a:moveTo>
                  <a:lnTo>
                    <a:pt x="222" y="0"/>
                  </a:lnTo>
                  <a:lnTo>
                    <a:pt x="222" y="186"/>
                  </a:lnTo>
                  <a:lnTo>
                    <a:pt x="198" y="186"/>
                  </a:lnTo>
                  <a:lnTo>
                    <a:pt x="198" y="82"/>
                  </a:lnTo>
                  <a:lnTo>
                    <a:pt x="202" y="62"/>
                  </a:lnTo>
                  <a:lnTo>
                    <a:pt x="210" y="36"/>
                  </a:lnTo>
                  <a:lnTo>
                    <a:pt x="198" y="40"/>
                  </a:lnTo>
                  <a:lnTo>
                    <a:pt x="198" y="0"/>
                  </a:lnTo>
                  <a:close/>
                  <a:moveTo>
                    <a:pt x="140" y="30"/>
                  </a:moveTo>
                  <a:lnTo>
                    <a:pt x="164" y="30"/>
                  </a:lnTo>
                  <a:lnTo>
                    <a:pt x="164" y="48"/>
                  </a:lnTo>
                  <a:lnTo>
                    <a:pt x="158" y="50"/>
                  </a:lnTo>
                  <a:lnTo>
                    <a:pt x="164" y="56"/>
                  </a:lnTo>
                  <a:lnTo>
                    <a:pt x="164" y="68"/>
                  </a:lnTo>
                  <a:lnTo>
                    <a:pt x="140" y="92"/>
                  </a:lnTo>
                  <a:lnTo>
                    <a:pt x="140" y="30"/>
                  </a:lnTo>
                  <a:close/>
                  <a:moveTo>
                    <a:pt x="164" y="100"/>
                  </a:moveTo>
                  <a:lnTo>
                    <a:pt x="164" y="186"/>
                  </a:lnTo>
                  <a:lnTo>
                    <a:pt x="140" y="186"/>
                  </a:lnTo>
                  <a:lnTo>
                    <a:pt x="140" y="126"/>
                  </a:lnTo>
                  <a:lnTo>
                    <a:pt x="164" y="100"/>
                  </a:lnTo>
                  <a:close/>
                  <a:moveTo>
                    <a:pt x="112" y="44"/>
                  </a:moveTo>
                  <a:lnTo>
                    <a:pt x="136" y="44"/>
                  </a:lnTo>
                  <a:lnTo>
                    <a:pt x="136" y="98"/>
                  </a:lnTo>
                  <a:lnTo>
                    <a:pt x="126" y="108"/>
                  </a:lnTo>
                  <a:lnTo>
                    <a:pt x="122" y="102"/>
                  </a:lnTo>
                  <a:lnTo>
                    <a:pt x="116" y="94"/>
                  </a:lnTo>
                  <a:lnTo>
                    <a:pt x="112" y="94"/>
                  </a:lnTo>
                  <a:lnTo>
                    <a:pt x="112" y="44"/>
                  </a:lnTo>
                  <a:close/>
                  <a:moveTo>
                    <a:pt x="136" y="130"/>
                  </a:moveTo>
                  <a:lnTo>
                    <a:pt x="136" y="186"/>
                  </a:lnTo>
                  <a:lnTo>
                    <a:pt x="112" y="186"/>
                  </a:lnTo>
                  <a:lnTo>
                    <a:pt x="112" y="126"/>
                  </a:lnTo>
                  <a:lnTo>
                    <a:pt x="116" y="132"/>
                  </a:lnTo>
                  <a:lnTo>
                    <a:pt x="124" y="142"/>
                  </a:lnTo>
                  <a:lnTo>
                    <a:pt x="134" y="132"/>
                  </a:lnTo>
                  <a:lnTo>
                    <a:pt x="136" y="130"/>
                  </a:lnTo>
                  <a:close/>
                  <a:moveTo>
                    <a:pt x="84" y="62"/>
                  </a:moveTo>
                  <a:lnTo>
                    <a:pt x="108" y="62"/>
                  </a:lnTo>
                  <a:lnTo>
                    <a:pt x="108" y="98"/>
                  </a:lnTo>
                  <a:lnTo>
                    <a:pt x="106" y="98"/>
                  </a:lnTo>
                  <a:lnTo>
                    <a:pt x="84" y="112"/>
                  </a:lnTo>
                  <a:lnTo>
                    <a:pt x="84" y="62"/>
                  </a:lnTo>
                  <a:close/>
                  <a:moveTo>
                    <a:pt x="108" y="124"/>
                  </a:moveTo>
                  <a:lnTo>
                    <a:pt x="108" y="186"/>
                  </a:lnTo>
                  <a:lnTo>
                    <a:pt x="84" y="186"/>
                  </a:lnTo>
                  <a:lnTo>
                    <a:pt x="84" y="140"/>
                  </a:lnTo>
                  <a:lnTo>
                    <a:pt x="108" y="124"/>
                  </a:lnTo>
                  <a:close/>
                  <a:moveTo>
                    <a:pt x="56" y="78"/>
                  </a:moveTo>
                  <a:lnTo>
                    <a:pt x="80" y="78"/>
                  </a:lnTo>
                  <a:lnTo>
                    <a:pt x="80" y="116"/>
                  </a:lnTo>
                  <a:lnTo>
                    <a:pt x="64" y="126"/>
                  </a:lnTo>
                  <a:lnTo>
                    <a:pt x="56" y="118"/>
                  </a:lnTo>
                  <a:lnTo>
                    <a:pt x="56" y="78"/>
                  </a:lnTo>
                  <a:close/>
                  <a:moveTo>
                    <a:pt x="80" y="142"/>
                  </a:moveTo>
                  <a:lnTo>
                    <a:pt x="80" y="186"/>
                  </a:lnTo>
                  <a:lnTo>
                    <a:pt x="56" y="186"/>
                  </a:lnTo>
                  <a:lnTo>
                    <a:pt x="56" y="150"/>
                  </a:lnTo>
                  <a:lnTo>
                    <a:pt x="60" y="156"/>
                  </a:lnTo>
                  <a:lnTo>
                    <a:pt x="68" y="150"/>
                  </a:lnTo>
                  <a:lnTo>
                    <a:pt x="80" y="142"/>
                  </a:lnTo>
                  <a:close/>
                  <a:moveTo>
                    <a:pt x="28" y="66"/>
                  </a:moveTo>
                  <a:lnTo>
                    <a:pt x="52" y="66"/>
                  </a:lnTo>
                  <a:lnTo>
                    <a:pt x="52" y="114"/>
                  </a:lnTo>
                  <a:lnTo>
                    <a:pt x="50" y="114"/>
                  </a:lnTo>
                  <a:lnTo>
                    <a:pt x="44" y="108"/>
                  </a:lnTo>
                  <a:lnTo>
                    <a:pt x="38" y="112"/>
                  </a:lnTo>
                  <a:lnTo>
                    <a:pt x="28" y="118"/>
                  </a:lnTo>
                  <a:lnTo>
                    <a:pt x="28" y="66"/>
                  </a:lnTo>
                  <a:close/>
                  <a:moveTo>
                    <a:pt x="52" y="146"/>
                  </a:moveTo>
                  <a:lnTo>
                    <a:pt x="52" y="186"/>
                  </a:lnTo>
                  <a:lnTo>
                    <a:pt x="28" y="186"/>
                  </a:lnTo>
                  <a:lnTo>
                    <a:pt x="28" y="144"/>
                  </a:lnTo>
                  <a:lnTo>
                    <a:pt x="42" y="136"/>
                  </a:lnTo>
                  <a:lnTo>
                    <a:pt x="52" y="146"/>
                  </a:lnTo>
                  <a:close/>
                  <a:moveTo>
                    <a:pt x="0" y="88"/>
                  </a:moveTo>
                  <a:lnTo>
                    <a:pt x="24" y="88"/>
                  </a:lnTo>
                  <a:lnTo>
                    <a:pt x="24" y="120"/>
                  </a:lnTo>
                  <a:lnTo>
                    <a:pt x="10" y="128"/>
                  </a:lnTo>
                  <a:lnTo>
                    <a:pt x="20" y="148"/>
                  </a:lnTo>
                  <a:lnTo>
                    <a:pt x="24" y="146"/>
                  </a:lnTo>
                  <a:lnTo>
                    <a:pt x="24" y="186"/>
                  </a:lnTo>
                  <a:lnTo>
                    <a:pt x="0" y="186"/>
                  </a:lnTo>
                  <a:lnTo>
                    <a:pt x="0" y="88"/>
                  </a:lnTo>
                </a:path>
              </a:pathLst>
            </a:custGeom>
            <a:solidFill>
              <a:srgbClr val="548235">
                <a:alpha val="100000"/>
              </a:srgbClr>
            </a:solidFill>
            <a:ln>
              <a:noFill/>
            </a:ln>
            <a:effectLst>
              <a:outerShdw sx="102000" sy="102000" algn="ctr">
                <a:srgbClr val="000000">
                  <a:alpha val="39999"/>
                </a:srgbClr>
              </a:outerShdw>
            </a:effectLst>
          </p:spPr>
        </p:sp>
        <p:sp>
          <p:nvSpPr>
            <p:cNvPr id="1048850" name="椭圆 1048984"/>
            <p:cNvSpPr/>
            <p:nvPr/>
          </p:nvSpPr>
          <p:spPr>
            <a:xfrm>
              <a:off x="6616702" y="2349502"/>
              <a:ext cx="3887788" cy="3887788"/>
            </a:xfrm>
            <a:prstGeom prst="ellipse">
              <a:avLst/>
            </a:prstGeom>
            <a:noFill/>
            <a:ln w="38100" cap="flat" cmpd="sng">
              <a:solidFill>
                <a:srgbClr val="1C2E48">
                  <a:alpha val="100000"/>
                </a:srgbClr>
              </a:solidFill>
              <a:prstDash val="solid"/>
              <a:round/>
            </a:ln>
          </p:spPr>
          <p:txBody>
            <a:bodyPr vert="horz" lIns="91426" tIns="45718" rIns="91426" bIns="45718"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rgbClr val="FFFFFF"/>
                </a:solidFill>
              </a:endParaRPr>
            </a:p>
          </p:txBody>
        </p:sp>
        <p:sp>
          <p:nvSpPr>
            <p:cNvPr id="1048851" name="椭圆 1048985"/>
            <p:cNvSpPr/>
            <p:nvPr/>
          </p:nvSpPr>
          <p:spPr>
            <a:xfrm>
              <a:off x="5645151" y="3462340"/>
              <a:ext cx="1943100" cy="2047875"/>
            </a:xfrm>
            <a:prstGeom prst="ellipse">
              <a:avLst/>
            </a:prstGeom>
            <a:solidFill>
              <a:srgbClr val="1C2E48"/>
            </a:solidFill>
            <a:ln>
              <a:noFill/>
            </a:ln>
          </p:spPr>
          <p:txBody>
            <a:bodyPr vert="horz" lIns="91426" tIns="45718" rIns="91426" bIns="45718"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rgbClr val="FFFFFF"/>
                </a:solidFill>
              </a:endParaRPr>
            </a:p>
          </p:txBody>
        </p:sp>
        <p:sp>
          <p:nvSpPr>
            <p:cNvPr id="1048852" name="椭圆 1048986"/>
            <p:cNvSpPr/>
            <p:nvPr/>
          </p:nvSpPr>
          <p:spPr>
            <a:xfrm>
              <a:off x="7556500" y="1279525"/>
              <a:ext cx="1944688" cy="2047875"/>
            </a:xfrm>
            <a:prstGeom prst="ellipse">
              <a:avLst/>
            </a:prstGeom>
            <a:solidFill>
              <a:srgbClr val="2194B3"/>
            </a:solidFill>
            <a:ln>
              <a:noFill/>
            </a:ln>
          </p:spPr>
          <p:txBody>
            <a:bodyPr vert="horz" lIns="91426" tIns="45718" rIns="91426" bIns="45718"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rgbClr val="FFFFFF"/>
                </a:solidFill>
              </a:endParaRPr>
            </a:p>
          </p:txBody>
        </p:sp>
        <p:sp>
          <p:nvSpPr>
            <p:cNvPr id="1048853" name="椭圆 1048987"/>
            <p:cNvSpPr/>
            <p:nvPr/>
          </p:nvSpPr>
          <p:spPr>
            <a:xfrm>
              <a:off x="9623260" y="3740084"/>
              <a:ext cx="1944853" cy="2048721"/>
            </a:xfrm>
            <a:prstGeom prst="ellipse">
              <a:avLst/>
            </a:prstGeom>
            <a:solidFill>
              <a:srgbClr val="C55A11"/>
            </a:solidFill>
            <a:ln>
              <a:noFill/>
            </a:ln>
          </p:spPr>
          <p:txBody>
            <a:bodyPr vert="horz" lIns="91426" tIns="45718" rIns="91426" bIns="45718"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rgbClr val="FFFFFF"/>
                </a:solidFill>
              </a:endParaRPr>
            </a:p>
          </p:txBody>
        </p:sp>
        <p:sp>
          <p:nvSpPr>
            <p:cNvPr id="1048854" name="文本框 1048988"/>
            <p:cNvSpPr txBox="1"/>
            <p:nvPr/>
          </p:nvSpPr>
          <p:spPr>
            <a:xfrm>
              <a:off x="7920039" y="2055812"/>
              <a:ext cx="1283845" cy="435568"/>
            </a:xfrm>
            <a:prstGeom prst="rect">
              <a:avLst/>
            </a:prstGeom>
            <a:noFill/>
            <a:ln>
              <a:noFill/>
            </a:ln>
          </p:spPr>
          <p:txBody>
            <a:bodyPr vert="horz" wrap="none" lIns="91426" tIns="45718" rIns="91426" bIns="45718"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zh-CN" altLang="en-US" sz="2000" b="1">
                  <a:solidFill>
                    <a:schemeClr val="lt1"/>
                  </a:solidFill>
                  <a:latin typeface="方正兰亭超细黑简体" pitchFamily="2" charset="-122"/>
                  <a:ea typeface="方正兰亭超细黑简体" pitchFamily="2" charset="-122"/>
                </a:rPr>
                <a:t>技术法规</a:t>
              </a:r>
              <a:endParaRPr lang="zh-CN" altLang="en-US" sz="2000" b="1">
                <a:solidFill>
                  <a:schemeClr val="lt1"/>
                </a:solidFill>
                <a:latin typeface="方正兰亭超细黑简体" pitchFamily="2" charset="-122"/>
                <a:ea typeface="方正兰亭超细黑简体" pitchFamily="2" charset="-122"/>
              </a:endParaRPr>
            </a:p>
          </p:txBody>
        </p:sp>
        <p:sp>
          <p:nvSpPr>
            <p:cNvPr id="1048855" name="文本框 1048989"/>
            <p:cNvSpPr txBox="1"/>
            <p:nvPr/>
          </p:nvSpPr>
          <p:spPr>
            <a:xfrm>
              <a:off x="6266298" y="4293396"/>
              <a:ext cx="739830" cy="435567"/>
            </a:xfrm>
            <a:prstGeom prst="rect">
              <a:avLst/>
            </a:prstGeom>
            <a:noFill/>
            <a:ln>
              <a:noFill/>
            </a:ln>
          </p:spPr>
          <p:txBody>
            <a:bodyPr vert="horz" wrap="none" lIns="91426" tIns="45718" rIns="91426" bIns="45718"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zh-CN" altLang="en-US" sz="2000" b="1">
                  <a:solidFill>
                    <a:schemeClr val="lt1"/>
                  </a:solidFill>
                  <a:latin typeface="方正兰亭超细黑简体" pitchFamily="2" charset="-122"/>
                  <a:ea typeface="方正兰亭超细黑简体" pitchFamily="2" charset="-122"/>
                </a:rPr>
                <a:t>标准</a:t>
              </a:r>
              <a:endParaRPr lang="zh-CN" altLang="en-US" sz="2000" b="1">
                <a:solidFill>
                  <a:schemeClr val="lt1"/>
                </a:solidFill>
                <a:latin typeface="方正兰亭超细黑简体" pitchFamily="2" charset="-122"/>
                <a:ea typeface="方正兰亭超细黑简体" pitchFamily="2" charset="-122"/>
              </a:endParaRPr>
            </a:p>
          </p:txBody>
        </p:sp>
        <p:sp>
          <p:nvSpPr>
            <p:cNvPr id="1048856" name="文本框 1048990"/>
            <p:cNvSpPr txBox="1"/>
            <p:nvPr/>
          </p:nvSpPr>
          <p:spPr>
            <a:xfrm>
              <a:off x="10064751" y="4401629"/>
              <a:ext cx="1283846" cy="770622"/>
            </a:xfrm>
            <a:prstGeom prst="rect">
              <a:avLst/>
            </a:prstGeom>
            <a:noFill/>
            <a:ln>
              <a:noFill/>
            </a:ln>
          </p:spPr>
          <p:txBody>
            <a:bodyPr vert="horz" wrap="none" lIns="91426" tIns="45718" rIns="91426" bIns="45718"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r>
                <a:rPr lang="zh-CN" altLang="en-US" sz="2000" b="1">
                  <a:solidFill>
                    <a:schemeClr val="lt1"/>
                  </a:solidFill>
                  <a:latin typeface="方正兰亭超细黑简体" pitchFamily="2" charset="-122"/>
                  <a:ea typeface="方正兰亭超细黑简体" pitchFamily="2" charset="-122"/>
                </a:rPr>
                <a:t>合格评定</a:t>
              </a:r>
              <a:endParaRPr lang="zh-CN" altLang="en-US" sz="2000" b="1">
                <a:solidFill>
                  <a:schemeClr val="lt1"/>
                </a:solidFill>
                <a:latin typeface="方正兰亭超细黑简体" pitchFamily="2" charset="-122"/>
                <a:ea typeface="方正兰亭超细黑简体" pitchFamily="2" charset="-122"/>
              </a:endParaRPr>
            </a:p>
            <a:p>
              <a:pPr lvl="0" algn="ctr" eaLnBrk="1" latinLnBrk="1" hangingPunct="1"/>
              <a:r>
                <a:rPr lang="zh-CN" altLang="en-US" sz="2000" b="1">
                  <a:solidFill>
                    <a:schemeClr val="lt1"/>
                  </a:solidFill>
                  <a:latin typeface="方正兰亭超细黑简体" pitchFamily="2" charset="-122"/>
                  <a:ea typeface="方正兰亭超细黑简体" pitchFamily="2" charset="-122"/>
                </a:rPr>
                <a:t>程序</a:t>
              </a:r>
              <a:endParaRPr lang="zh-CN" altLang="en-US" sz="2000" b="1">
                <a:solidFill>
                  <a:schemeClr val="lt1"/>
                </a:solidFill>
                <a:latin typeface="方正兰亭超细黑简体" pitchFamily="2" charset="-122"/>
                <a:ea typeface="方正兰亭超细黑简体" pitchFamily="2" charset="-122"/>
              </a:endParaRPr>
            </a:p>
          </p:txBody>
        </p:sp>
      </p:grpSp>
      <p:grpSp>
        <p:nvGrpSpPr>
          <p:cNvPr id="262" name="组合 414"/>
          <p:cNvGrpSpPr/>
          <p:nvPr/>
        </p:nvGrpSpPr>
        <p:grpSpPr>
          <a:xfrm>
            <a:off x="477837" y="2649537"/>
            <a:ext cx="3979862" cy="1597024"/>
            <a:chOff x="103604" y="0"/>
            <a:chExt cx="3370624" cy="1595244"/>
          </a:xfrm>
        </p:grpSpPr>
        <p:sp>
          <p:nvSpPr>
            <p:cNvPr id="1048857" name="矩形 1048991"/>
            <p:cNvSpPr/>
            <p:nvPr/>
          </p:nvSpPr>
          <p:spPr>
            <a:xfrm>
              <a:off x="201751" y="396432"/>
              <a:ext cx="3272477" cy="1198812"/>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169545" lvl="0" indent="-169545" eaLnBrk="1" latinLnBrk="1" hangingPunct="1">
                <a:lnSpc>
                  <a:spcPct val="150000"/>
                </a:lnSpc>
                <a:buClr>
                  <a:srgbClr val="2F5597"/>
                </a:buClr>
                <a:buChar char="•"/>
              </a:pPr>
              <a:r>
                <a:rPr lang="zh-CN" altLang="en-US" sz="1600">
                  <a:solidFill>
                    <a:srgbClr val="262626"/>
                  </a:solidFill>
                  <a:latin typeface="Arial" panose="020B0604020202020204" pitchFamily="34" charset="0"/>
                  <a:ea typeface="微软雅黑" panose="020B0503020204020204" pitchFamily="34" charset="-122"/>
                  <a:sym typeface="Arial" panose="020B0604020202020204" pitchFamily="34" charset="0"/>
                </a:rPr>
                <a:t>产业聚集区、拳头产业综合应对能力</a:t>
              </a:r>
              <a:endParaRPr lang="zh-CN" altLang="en-US" sz="1600">
                <a:solidFill>
                  <a:srgbClr val="262626"/>
                </a:solidFill>
                <a:latin typeface="Arial" panose="020B0604020202020204" pitchFamily="34" charset="0"/>
                <a:ea typeface="微软雅黑" panose="020B0503020204020204" pitchFamily="34" charset="-122"/>
                <a:sym typeface="Arial" panose="020B0604020202020204" pitchFamily="34" charset="0"/>
              </a:endParaRPr>
            </a:p>
            <a:p>
              <a:pPr marL="169545" lvl="0" indent="-169545" eaLnBrk="1" latinLnBrk="1" hangingPunct="1">
                <a:lnSpc>
                  <a:spcPct val="150000"/>
                </a:lnSpc>
                <a:buClr>
                  <a:srgbClr val="2F5597"/>
                </a:buClr>
                <a:buChar char="•"/>
              </a:pPr>
              <a:r>
                <a:rPr lang="zh-CN" altLang="en-US" sz="1600">
                  <a:solidFill>
                    <a:srgbClr val="262626"/>
                  </a:solidFill>
                  <a:latin typeface="Arial" panose="020B0604020202020204" pitchFamily="34" charset="0"/>
                  <a:ea typeface="微软雅黑" panose="020B0503020204020204" pitchFamily="34" charset="-122"/>
                  <a:sym typeface="Arial" panose="020B0604020202020204" pitchFamily="34" charset="0"/>
                </a:rPr>
                <a:t>新旧动能转换，优化产业结构</a:t>
              </a:r>
              <a:endParaRPr lang="zh-CN" altLang="en-US" sz="1600">
                <a:solidFill>
                  <a:srgbClr val="262626"/>
                </a:solidFill>
                <a:latin typeface="Arial" panose="020B0604020202020204" pitchFamily="34" charset="0"/>
                <a:ea typeface="微软雅黑" panose="020B0503020204020204" pitchFamily="34" charset="-122"/>
                <a:sym typeface="Arial" panose="020B0604020202020204" pitchFamily="34" charset="0"/>
              </a:endParaRPr>
            </a:p>
            <a:p>
              <a:pPr marL="169545" lvl="0" indent="-169545" eaLnBrk="1" latinLnBrk="1" hangingPunct="1">
                <a:lnSpc>
                  <a:spcPct val="150000"/>
                </a:lnSpc>
                <a:buClr>
                  <a:srgbClr val="2F5597"/>
                </a:buClr>
                <a:buChar char="•"/>
              </a:pPr>
              <a:r>
                <a:rPr lang="zh-CN" altLang="en-US" sz="1600">
                  <a:solidFill>
                    <a:srgbClr val="262626"/>
                  </a:solidFill>
                  <a:latin typeface="Arial" panose="020B0604020202020204" pitchFamily="34" charset="0"/>
                  <a:ea typeface="微软雅黑" panose="020B0503020204020204" pitchFamily="34" charset="-122"/>
                  <a:sym typeface="Arial" panose="020B0604020202020204" pitchFamily="34" charset="0"/>
                </a:rPr>
                <a:t>助力高新产业，</a:t>
              </a:r>
              <a:r>
                <a:rPr lang="en-US" altLang="zh-CN" sz="1600">
                  <a:solidFill>
                    <a:srgbClr val="C00000"/>
                  </a:solidFill>
                  <a:latin typeface="Arial" panose="020B0604020202020204" pitchFamily="34" charset="0"/>
                  <a:ea typeface="微软雅黑" panose="020B0503020204020204" pitchFamily="34" charset="-122"/>
                  <a:sym typeface="Arial" panose="020B0604020202020204" pitchFamily="34" charset="0"/>
                </a:rPr>
                <a:t>抢占价值链高端</a:t>
              </a:r>
              <a:endParaRPr lang="en-US" altLang="zh-CN" sz="1600">
                <a:solidFill>
                  <a:srgbClr val="C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858" name="文本框 1048992"/>
            <p:cNvSpPr txBox="1"/>
            <p:nvPr/>
          </p:nvSpPr>
          <p:spPr>
            <a:xfrm>
              <a:off x="103604" y="0"/>
              <a:ext cx="2908391" cy="357742"/>
            </a:xfrm>
            <a:prstGeom prst="rect">
              <a:avLst/>
            </a:prstGeom>
            <a:noFill/>
            <a:ln>
              <a:noFill/>
            </a:ln>
          </p:spPr>
          <p:txBody>
            <a:bodyPr vert="horz" wrap="none"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285750" lvl="0" indent="-285750" eaLnBrk="1" latinLnBrk="1" hangingPunct="1">
                <a:buFont typeface="Wingdings" panose="05000000000000000000" pitchFamily="2" charset="2"/>
                <a:buChar char="n"/>
              </a:pPr>
              <a:r>
                <a:rPr lang="zh-CN" altLang="en-US" b="1">
                  <a:solidFill>
                    <a:srgbClr val="C00000"/>
                  </a:solidFill>
                  <a:latin typeface="微软雅黑" panose="020B0503020204020204" pitchFamily="34" charset="-122"/>
                  <a:ea typeface="微软雅黑" panose="020B0503020204020204" pitchFamily="34" charset="-122"/>
                </a:rPr>
                <a:t>提升辖区优势产业国际竞争力</a:t>
              </a:r>
              <a:endParaRPr lang="zh-CN" altLang="en-US" b="1">
                <a:solidFill>
                  <a:srgbClr val="C00000"/>
                </a:solidFill>
                <a:latin typeface="微软雅黑" panose="020B0503020204020204" pitchFamily="34" charset="-122"/>
                <a:ea typeface="微软雅黑" panose="020B0503020204020204" pitchFamily="34" charset="-122"/>
              </a:endParaRPr>
            </a:p>
          </p:txBody>
        </p:sp>
        <p:cxnSp>
          <p:nvCxnSpPr>
            <p:cNvPr id="3145753" name="直线连接符 3145752"/>
            <p:cNvCxnSpPr/>
            <p:nvPr/>
          </p:nvCxnSpPr>
          <p:spPr>
            <a:xfrm>
              <a:off x="103604" y="0"/>
              <a:ext cx="0" cy="291447"/>
            </a:xfrm>
            <a:prstGeom prst="line">
              <a:avLst/>
            </a:prstGeom>
            <a:noFill/>
            <a:ln w="9525" cap="flat" cmpd="sng">
              <a:solidFill>
                <a:srgbClr val="1C2E48">
                  <a:alpha val="100000"/>
                </a:srgbClr>
              </a:solidFill>
              <a:prstDash val="solid"/>
              <a:round/>
            </a:ln>
          </p:spPr>
        </p:cxnSp>
      </p:grpSp>
      <p:grpSp>
        <p:nvGrpSpPr>
          <p:cNvPr id="263" name="组合 415"/>
          <p:cNvGrpSpPr/>
          <p:nvPr/>
        </p:nvGrpSpPr>
        <p:grpSpPr>
          <a:xfrm>
            <a:off x="1560512" y="4651375"/>
            <a:ext cx="3891281" cy="1470024"/>
            <a:chOff x="103604" y="0"/>
            <a:chExt cx="3890964" cy="1466247"/>
          </a:xfrm>
        </p:grpSpPr>
        <p:sp>
          <p:nvSpPr>
            <p:cNvPr id="1048859" name="矩形 1048993"/>
            <p:cNvSpPr/>
            <p:nvPr/>
          </p:nvSpPr>
          <p:spPr>
            <a:xfrm>
              <a:off x="530606" y="267598"/>
              <a:ext cx="3046164" cy="1198649"/>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169545" lvl="0" indent="-169545" eaLnBrk="1" latinLnBrk="1" hangingPunct="1">
                <a:lnSpc>
                  <a:spcPct val="150000"/>
                </a:lnSpc>
                <a:buClr>
                  <a:srgbClr val="2F5597"/>
                </a:buClr>
                <a:buChar char="•"/>
              </a:pPr>
              <a:r>
                <a:rPr lang="zh-CN" altLang="en-US" sz="1600">
                  <a:solidFill>
                    <a:srgbClr val="262626"/>
                  </a:solidFill>
                  <a:latin typeface="Arial" panose="020B0604020202020204" pitchFamily="34" charset="0"/>
                  <a:ea typeface="微软雅黑" panose="020B0503020204020204" pitchFamily="34" charset="-122"/>
                  <a:sym typeface="Arial" panose="020B0604020202020204" pitchFamily="34" charset="0"/>
                </a:rPr>
                <a:t>增强国际规则应用能力</a:t>
              </a:r>
              <a:endParaRPr lang="zh-CN" altLang="en-US" sz="1600">
                <a:solidFill>
                  <a:srgbClr val="262626"/>
                </a:solidFill>
                <a:latin typeface="Arial" panose="020B0604020202020204" pitchFamily="34" charset="0"/>
                <a:ea typeface="微软雅黑" panose="020B0503020204020204" pitchFamily="34" charset="-122"/>
                <a:sym typeface="Arial" panose="020B0604020202020204" pitchFamily="34" charset="0"/>
              </a:endParaRPr>
            </a:p>
            <a:p>
              <a:pPr marL="169545" lvl="0" indent="-169545" eaLnBrk="1" latinLnBrk="1" hangingPunct="1">
                <a:lnSpc>
                  <a:spcPct val="150000"/>
                </a:lnSpc>
                <a:buClr>
                  <a:srgbClr val="2F5597"/>
                </a:buClr>
                <a:buChar char="•"/>
              </a:pPr>
              <a:r>
                <a:rPr lang="zh-CN" altLang="en-US" sz="1600">
                  <a:solidFill>
                    <a:srgbClr val="262626"/>
                  </a:solidFill>
                  <a:latin typeface="Arial" panose="020B0604020202020204" pitchFamily="34" charset="0"/>
                  <a:ea typeface="微软雅黑" panose="020B0503020204020204" pitchFamily="34" charset="-122"/>
                  <a:sym typeface="Arial" panose="020B0604020202020204" pitchFamily="34" charset="0"/>
                </a:rPr>
                <a:t>规制协调，多双边区域合作</a:t>
              </a:r>
              <a:endParaRPr lang="zh-CN" altLang="en-US" sz="1600">
                <a:solidFill>
                  <a:srgbClr val="262626"/>
                </a:solidFill>
                <a:latin typeface="Arial" panose="020B0604020202020204" pitchFamily="34" charset="0"/>
                <a:ea typeface="微软雅黑" panose="020B0503020204020204" pitchFamily="34" charset="-122"/>
                <a:sym typeface="Arial" panose="020B0604020202020204" pitchFamily="34" charset="0"/>
              </a:endParaRPr>
            </a:p>
            <a:p>
              <a:pPr marL="169545" lvl="0" indent="-169545" eaLnBrk="1" latinLnBrk="1" hangingPunct="1">
                <a:lnSpc>
                  <a:spcPct val="150000"/>
                </a:lnSpc>
                <a:buClr>
                  <a:srgbClr val="2F5597"/>
                </a:buClr>
                <a:buChar char="•"/>
              </a:pPr>
              <a:r>
                <a:rPr lang="zh-CN" altLang="en-US" sz="1600">
                  <a:solidFill>
                    <a:srgbClr val="262626"/>
                  </a:solidFill>
                  <a:latin typeface="Arial" panose="020B0604020202020204" pitchFamily="34" charset="0"/>
                  <a:ea typeface="微软雅黑" panose="020B0503020204020204" pitchFamily="34" charset="-122"/>
                  <a:sym typeface="Arial" panose="020B0604020202020204" pitchFamily="34" charset="0"/>
                </a:rPr>
                <a:t>外向型经济融合发展</a:t>
              </a:r>
              <a:endParaRPr lang="zh-CN" altLang="en-US" sz="1600">
                <a:solidFill>
                  <a:srgbClr val="262626"/>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860" name="文本框 1048994"/>
            <p:cNvSpPr txBox="1"/>
            <p:nvPr/>
          </p:nvSpPr>
          <p:spPr>
            <a:xfrm>
              <a:off x="103604" y="0"/>
              <a:ext cx="3890964" cy="357221"/>
            </a:xfrm>
            <a:prstGeom prst="rect">
              <a:avLst/>
            </a:prstGeom>
            <a:noFill/>
            <a:ln>
              <a:noFill/>
            </a:ln>
          </p:spPr>
          <p:txBody>
            <a:bodyPr vert="horz" wrap="none"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285750" lvl="0" indent="-285750" eaLnBrk="1" latinLnBrk="1" hangingPunct="1">
                <a:buFont typeface="Wingdings" panose="05000000000000000000" pitchFamily="2" charset="2"/>
                <a:buChar char="n"/>
              </a:pPr>
              <a:r>
                <a:rPr lang="zh-CN" altLang="en-US" b="1">
                  <a:solidFill>
                    <a:srgbClr val="C00000"/>
                  </a:solidFill>
                  <a:latin typeface="微软雅黑" panose="020B0503020204020204" pitchFamily="34" charset="-122"/>
                  <a:ea typeface="微软雅黑" panose="020B0503020204020204" pitchFamily="34" charset="-122"/>
                </a:rPr>
                <a:t>助推区域经济治理国际化、现代化</a:t>
              </a:r>
              <a:endParaRPr lang="zh-CN" altLang="en-US" b="1">
                <a:solidFill>
                  <a:srgbClr val="C00000"/>
                </a:solidFill>
                <a:latin typeface="微软雅黑" panose="020B0503020204020204" pitchFamily="34" charset="-122"/>
                <a:ea typeface="微软雅黑" panose="020B0503020204020204" pitchFamily="34" charset="-122"/>
              </a:endParaRPr>
            </a:p>
          </p:txBody>
        </p:sp>
        <p:cxnSp>
          <p:nvCxnSpPr>
            <p:cNvPr id="3145754" name="直线连接符 3145753"/>
            <p:cNvCxnSpPr/>
            <p:nvPr/>
          </p:nvCxnSpPr>
          <p:spPr>
            <a:xfrm>
              <a:off x="103604" y="0"/>
              <a:ext cx="0" cy="268565"/>
            </a:xfrm>
            <a:prstGeom prst="line">
              <a:avLst/>
            </a:prstGeom>
            <a:noFill/>
            <a:ln w="9525" cap="flat" cmpd="sng">
              <a:solidFill>
                <a:srgbClr val="1C2E48">
                  <a:alpha val="100000"/>
                </a:srgbClr>
              </a:solidFill>
              <a:prstDash val="solid"/>
              <a:round/>
            </a:ln>
          </p:spPr>
        </p:cxnSp>
      </p:grpSp>
      <p:sp>
        <p:nvSpPr>
          <p:cNvPr id="1048861" name="文本框 1048995"/>
          <p:cNvSpPr txBox="1"/>
          <p:nvPr/>
        </p:nvSpPr>
        <p:spPr>
          <a:xfrm>
            <a:off x="311150" y="366712"/>
            <a:ext cx="4701496" cy="540998"/>
          </a:xfrm>
          <a:prstGeom prst="rect">
            <a:avLst/>
          </a:prstGeom>
          <a:noFill/>
          <a:ln>
            <a:noFill/>
          </a:ln>
        </p:spPr>
        <p:txBody>
          <a:bodyPr vert="horz" wrap="none" lIns="121898" tIns="60949" rIns="121898" bIns="60949"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457200" lvl="1" indent="-457200" algn="ctr">
              <a:lnSpc>
                <a:spcPct val="150000"/>
              </a:lnSpc>
              <a:buClr>
                <a:srgbClr val="C00000"/>
              </a:buClr>
              <a:buFont typeface="Wingdings" panose="05000000000000000000" pitchFamily="2" charset="2"/>
              <a:buChar char="n"/>
            </a:pPr>
            <a:r>
              <a:rPr lang="zh-CN" altLang="en-US" sz="2800">
                <a:solidFill>
                  <a:srgbClr val="7F7F7F"/>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 政府为何要重视技贸措施</a:t>
            </a:r>
            <a:endParaRPr lang="zh-CN" altLang="en-US" sz="2800">
              <a:solidFill>
                <a:srgbClr val="7F7F7F"/>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Tree>
  </p:cSld>
  <p:clrMapOvr>
    <a:masterClrMapping/>
  </p:clrMapOvr>
  <p:transition spd="slow">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269" name=""/>
        <p:cNvGrpSpPr/>
        <p:nvPr/>
      </p:nvGrpSpPr>
      <p:grpSpPr>
        <a:xfrm>
          <a:off x="0" y="0"/>
          <a:ext cx="0" cy="0"/>
          <a:chOff x="0" y="0"/>
          <a:chExt cx="0" cy="0"/>
        </a:xfrm>
      </p:grpSpPr>
      <p:sp>
        <p:nvSpPr>
          <p:cNvPr id="1048866" name="任意形状 1049000"/>
          <p:cNvSpPr/>
          <p:nvPr/>
        </p:nvSpPr>
        <p:spPr bwMode="auto">
          <a:xfrm>
            <a:off x="663575" y="1870075"/>
            <a:ext cx="10948988" cy="4621212"/>
          </a:xfrm>
          <a:custGeom>
            <a:avLst/>
            <a:gdLst/>
            <a:ahLst/>
            <a:cxnLst/>
            <a:rect l="0" t="0" r="r" b="b"/>
            <a:pathLst>
              <a:path w="222" h="186">
                <a:moveTo>
                  <a:pt x="170" y="6"/>
                </a:moveTo>
                <a:lnTo>
                  <a:pt x="194" y="6"/>
                </a:lnTo>
                <a:lnTo>
                  <a:pt x="194" y="40"/>
                </a:lnTo>
                <a:lnTo>
                  <a:pt x="184" y="44"/>
                </a:lnTo>
                <a:lnTo>
                  <a:pt x="170" y="48"/>
                </a:lnTo>
                <a:lnTo>
                  <a:pt x="170" y="6"/>
                </a:lnTo>
                <a:close/>
                <a:moveTo>
                  <a:pt x="194" y="84"/>
                </a:moveTo>
                <a:lnTo>
                  <a:pt x="194" y="186"/>
                </a:lnTo>
                <a:lnTo>
                  <a:pt x="170" y="186"/>
                </a:lnTo>
                <a:lnTo>
                  <a:pt x="170" y="96"/>
                </a:lnTo>
                <a:lnTo>
                  <a:pt x="186" y="78"/>
                </a:lnTo>
                <a:lnTo>
                  <a:pt x="194" y="84"/>
                </a:lnTo>
                <a:close/>
                <a:moveTo>
                  <a:pt x="198" y="0"/>
                </a:moveTo>
                <a:lnTo>
                  <a:pt x="222" y="0"/>
                </a:lnTo>
                <a:lnTo>
                  <a:pt x="222" y="186"/>
                </a:lnTo>
                <a:lnTo>
                  <a:pt x="198" y="186"/>
                </a:lnTo>
                <a:lnTo>
                  <a:pt x="198" y="82"/>
                </a:lnTo>
                <a:lnTo>
                  <a:pt x="202" y="62"/>
                </a:lnTo>
                <a:lnTo>
                  <a:pt x="210" y="36"/>
                </a:lnTo>
                <a:lnTo>
                  <a:pt x="198" y="40"/>
                </a:lnTo>
                <a:lnTo>
                  <a:pt x="198" y="0"/>
                </a:lnTo>
                <a:close/>
                <a:moveTo>
                  <a:pt x="140" y="30"/>
                </a:moveTo>
                <a:lnTo>
                  <a:pt x="164" y="30"/>
                </a:lnTo>
                <a:lnTo>
                  <a:pt x="164" y="48"/>
                </a:lnTo>
                <a:lnTo>
                  <a:pt x="158" y="50"/>
                </a:lnTo>
                <a:lnTo>
                  <a:pt x="164" y="56"/>
                </a:lnTo>
                <a:lnTo>
                  <a:pt x="164" y="68"/>
                </a:lnTo>
                <a:lnTo>
                  <a:pt x="140" y="92"/>
                </a:lnTo>
                <a:lnTo>
                  <a:pt x="140" y="30"/>
                </a:lnTo>
                <a:close/>
                <a:moveTo>
                  <a:pt x="164" y="100"/>
                </a:moveTo>
                <a:lnTo>
                  <a:pt x="164" y="186"/>
                </a:lnTo>
                <a:lnTo>
                  <a:pt x="140" y="186"/>
                </a:lnTo>
                <a:lnTo>
                  <a:pt x="140" y="126"/>
                </a:lnTo>
                <a:lnTo>
                  <a:pt x="164" y="100"/>
                </a:lnTo>
                <a:close/>
                <a:moveTo>
                  <a:pt x="112" y="44"/>
                </a:moveTo>
                <a:lnTo>
                  <a:pt x="136" y="44"/>
                </a:lnTo>
                <a:lnTo>
                  <a:pt x="136" y="98"/>
                </a:lnTo>
                <a:lnTo>
                  <a:pt x="126" y="108"/>
                </a:lnTo>
                <a:lnTo>
                  <a:pt x="122" y="102"/>
                </a:lnTo>
                <a:lnTo>
                  <a:pt x="116" y="94"/>
                </a:lnTo>
                <a:lnTo>
                  <a:pt x="112" y="94"/>
                </a:lnTo>
                <a:lnTo>
                  <a:pt x="112" y="44"/>
                </a:lnTo>
                <a:close/>
                <a:moveTo>
                  <a:pt x="136" y="130"/>
                </a:moveTo>
                <a:lnTo>
                  <a:pt x="136" y="186"/>
                </a:lnTo>
                <a:lnTo>
                  <a:pt x="112" y="186"/>
                </a:lnTo>
                <a:lnTo>
                  <a:pt x="112" y="126"/>
                </a:lnTo>
                <a:lnTo>
                  <a:pt x="116" y="132"/>
                </a:lnTo>
                <a:lnTo>
                  <a:pt x="124" y="142"/>
                </a:lnTo>
                <a:lnTo>
                  <a:pt x="134" y="132"/>
                </a:lnTo>
                <a:lnTo>
                  <a:pt x="136" y="130"/>
                </a:lnTo>
                <a:close/>
                <a:moveTo>
                  <a:pt x="84" y="62"/>
                </a:moveTo>
                <a:lnTo>
                  <a:pt x="108" y="62"/>
                </a:lnTo>
                <a:lnTo>
                  <a:pt x="108" y="98"/>
                </a:lnTo>
                <a:lnTo>
                  <a:pt x="106" y="98"/>
                </a:lnTo>
                <a:lnTo>
                  <a:pt x="84" y="112"/>
                </a:lnTo>
                <a:lnTo>
                  <a:pt x="84" y="62"/>
                </a:lnTo>
                <a:close/>
                <a:moveTo>
                  <a:pt x="108" y="124"/>
                </a:moveTo>
                <a:lnTo>
                  <a:pt x="108" y="186"/>
                </a:lnTo>
                <a:lnTo>
                  <a:pt x="84" y="186"/>
                </a:lnTo>
                <a:lnTo>
                  <a:pt x="84" y="140"/>
                </a:lnTo>
                <a:lnTo>
                  <a:pt x="108" y="124"/>
                </a:lnTo>
                <a:close/>
                <a:moveTo>
                  <a:pt x="56" y="78"/>
                </a:moveTo>
                <a:lnTo>
                  <a:pt x="80" y="78"/>
                </a:lnTo>
                <a:lnTo>
                  <a:pt x="80" y="116"/>
                </a:lnTo>
                <a:lnTo>
                  <a:pt x="64" y="126"/>
                </a:lnTo>
                <a:lnTo>
                  <a:pt x="56" y="118"/>
                </a:lnTo>
                <a:lnTo>
                  <a:pt x="56" y="78"/>
                </a:lnTo>
                <a:close/>
                <a:moveTo>
                  <a:pt x="80" y="142"/>
                </a:moveTo>
                <a:lnTo>
                  <a:pt x="80" y="186"/>
                </a:lnTo>
                <a:lnTo>
                  <a:pt x="56" y="186"/>
                </a:lnTo>
                <a:lnTo>
                  <a:pt x="56" y="150"/>
                </a:lnTo>
                <a:lnTo>
                  <a:pt x="60" y="156"/>
                </a:lnTo>
                <a:lnTo>
                  <a:pt x="68" y="150"/>
                </a:lnTo>
                <a:lnTo>
                  <a:pt x="80" y="142"/>
                </a:lnTo>
                <a:close/>
                <a:moveTo>
                  <a:pt x="28" y="66"/>
                </a:moveTo>
                <a:lnTo>
                  <a:pt x="52" y="66"/>
                </a:lnTo>
                <a:lnTo>
                  <a:pt x="52" y="114"/>
                </a:lnTo>
                <a:lnTo>
                  <a:pt x="50" y="114"/>
                </a:lnTo>
                <a:lnTo>
                  <a:pt x="44" y="108"/>
                </a:lnTo>
                <a:lnTo>
                  <a:pt x="38" y="112"/>
                </a:lnTo>
                <a:lnTo>
                  <a:pt x="28" y="118"/>
                </a:lnTo>
                <a:lnTo>
                  <a:pt x="28" y="66"/>
                </a:lnTo>
                <a:close/>
                <a:moveTo>
                  <a:pt x="52" y="146"/>
                </a:moveTo>
                <a:lnTo>
                  <a:pt x="52" y="186"/>
                </a:lnTo>
                <a:lnTo>
                  <a:pt x="28" y="186"/>
                </a:lnTo>
                <a:lnTo>
                  <a:pt x="28" y="144"/>
                </a:lnTo>
                <a:lnTo>
                  <a:pt x="42" y="136"/>
                </a:lnTo>
                <a:lnTo>
                  <a:pt x="52" y="146"/>
                </a:lnTo>
                <a:close/>
                <a:moveTo>
                  <a:pt x="0" y="88"/>
                </a:moveTo>
                <a:lnTo>
                  <a:pt x="24" y="88"/>
                </a:lnTo>
                <a:lnTo>
                  <a:pt x="24" y="120"/>
                </a:lnTo>
                <a:lnTo>
                  <a:pt x="10" y="128"/>
                </a:lnTo>
                <a:lnTo>
                  <a:pt x="20" y="148"/>
                </a:lnTo>
                <a:lnTo>
                  <a:pt x="24" y="146"/>
                </a:lnTo>
                <a:lnTo>
                  <a:pt x="24" y="186"/>
                </a:lnTo>
                <a:lnTo>
                  <a:pt x="0" y="186"/>
                </a:lnTo>
                <a:lnTo>
                  <a:pt x="0" y="88"/>
                </a:lnTo>
              </a:path>
            </a:pathLst>
          </a:custGeom>
          <a:solidFill>
            <a:srgbClr val="ADB9CA">
              <a:alpha val="14117"/>
            </a:srgbClr>
          </a:solidFill>
          <a:ln>
            <a:noFill/>
          </a:ln>
          <a:effectLst>
            <a:outerShdw sx="102000" sy="102000" algn="ctr">
              <a:srgbClr val="000000">
                <a:alpha val="39999"/>
              </a:srgbClr>
            </a:outerShdw>
          </a:effectLst>
        </p:spPr>
      </p:sp>
      <p:sp>
        <p:nvSpPr>
          <p:cNvPr id="1048867" name="矩形 1049001"/>
          <p:cNvSpPr/>
          <p:nvPr/>
        </p:nvSpPr>
        <p:spPr>
          <a:xfrm>
            <a:off x="520700" y="2174875"/>
            <a:ext cx="10948988" cy="3373115"/>
          </a:xfrm>
          <a:prstGeom prst="rect">
            <a:avLst/>
          </a:prstGeom>
          <a:noFill/>
          <a:ln>
            <a:noFill/>
          </a:ln>
        </p:spPr>
        <p:txBody>
          <a:bodyPr vert="horz" lIns="121914" tIns="60957" rIns="121914" bIns="60957"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342900" lvl="0" indent="-342900" eaLnBrk="1" latinLnBrk="1" hangingPunct="1">
              <a:lnSpc>
                <a:spcPct val="150000"/>
              </a:lnSpc>
              <a:buClr>
                <a:srgbClr val="C00000"/>
              </a:buClr>
              <a:buFont typeface="Wingdings" panose="05000000000000000000" pitchFamily="2" charset="2"/>
              <a:buChar char="n"/>
            </a:pPr>
            <a:r>
              <a:rPr lang="zh-CN" altLang="en-US" b="1">
                <a:solidFill>
                  <a:srgbClr val="C00000"/>
                </a:solidFill>
                <a:latin typeface="微软雅黑" panose="020B0503020204020204" pitchFamily="34" charset="-122"/>
                <a:ea typeface="微软雅黑" panose="020B0503020204020204" pitchFamily="34" charset="-122"/>
              </a:rPr>
              <a:t>规制协调：</a:t>
            </a:r>
            <a:r>
              <a:rPr lang="en-US" altLang="zh-CN">
                <a:solidFill>
                  <a:srgbClr val="000000"/>
                </a:solidFill>
                <a:latin typeface="微软雅黑" panose="020B0503020204020204" pitchFamily="34" charset="-122"/>
                <a:ea typeface="微软雅黑" panose="020B0503020204020204" pitchFamily="34" charset="-122"/>
              </a:rPr>
              <a:t>两个或两个及以上的参与方，协调并适应于同样的规划。 ex EU</a:t>
            </a:r>
            <a:endParaRPr lang="en-US" altLang="zh-CN">
              <a:solidFill>
                <a:srgbClr val="000000"/>
              </a:solidFill>
              <a:latin typeface="微软雅黑" panose="020B0503020204020204" pitchFamily="34" charset="-122"/>
              <a:ea typeface="微软雅黑" panose="020B0503020204020204" pitchFamily="34" charset="-122"/>
            </a:endParaRPr>
          </a:p>
          <a:p>
            <a:pPr marL="342900" lvl="0" indent="-342900" eaLnBrk="1" latinLnBrk="1" hangingPunct="1">
              <a:lnSpc>
                <a:spcPct val="150000"/>
              </a:lnSpc>
              <a:buClr>
                <a:srgbClr val="C00000"/>
              </a:buClr>
              <a:buFont typeface="Wingdings" panose="05000000000000000000" pitchFamily="2" charset="2"/>
              <a:buChar char="n"/>
            </a:pPr>
            <a:endParaRPr lang="en-US" altLang="zh-CN">
              <a:solidFill>
                <a:srgbClr val="000000"/>
              </a:solidFill>
              <a:latin typeface="微软雅黑" panose="020B0503020204020204" pitchFamily="34" charset="-122"/>
              <a:ea typeface="微软雅黑" panose="020B0503020204020204" pitchFamily="34" charset="-122"/>
            </a:endParaRPr>
          </a:p>
          <a:p>
            <a:pPr marL="342900" lvl="0" indent="-342900" eaLnBrk="1" latinLnBrk="1" hangingPunct="1">
              <a:lnSpc>
                <a:spcPct val="150000"/>
              </a:lnSpc>
              <a:buClr>
                <a:srgbClr val="C00000"/>
              </a:buClr>
              <a:buFont typeface="Wingdings" panose="05000000000000000000" pitchFamily="2" charset="2"/>
              <a:buChar char="n"/>
            </a:pPr>
            <a:r>
              <a:rPr lang="zh-CN" altLang="en-US" b="1">
                <a:solidFill>
                  <a:srgbClr val="C00000"/>
                </a:solidFill>
                <a:latin typeface="微软雅黑" panose="020B0503020204020204" pitchFamily="34" charset="-122"/>
                <a:ea typeface="微软雅黑" panose="020B0503020204020204" pitchFamily="34" charset="-122"/>
              </a:rPr>
              <a:t>相互认可：</a:t>
            </a:r>
            <a:r>
              <a:rPr lang="zh-CN" altLang="en-US">
                <a:solidFill>
                  <a:srgbClr val="000000"/>
                </a:solidFill>
                <a:latin typeface="微软雅黑" panose="020B0503020204020204" pitchFamily="34" charset="-122"/>
                <a:ea typeface="微软雅黑" panose="020B0503020204020204" pitchFamily="34" charset="-122"/>
              </a:rPr>
              <a:t>虽两个及以上的参与方使用不同规则体系，但互相承认彼此规则</a:t>
            </a:r>
            <a:r>
              <a:rPr lang="zh-CN" altLang="en-US" u="sng">
                <a:solidFill>
                  <a:srgbClr val="000000"/>
                </a:solidFill>
                <a:latin typeface="微软雅黑" panose="020B0503020204020204" pitchFamily="34" charset="-122"/>
                <a:ea typeface="微软雅黑" panose="020B0503020204020204" pitchFamily="34" charset="-122"/>
              </a:rPr>
              <a:t>体系等效</a:t>
            </a:r>
            <a:r>
              <a:rPr lang="en-US" altLang="zh-CN">
                <a:solidFill>
                  <a:srgbClr val="000000"/>
                </a:solidFill>
                <a:latin typeface="微软雅黑" panose="020B0503020204020204" pitchFamily="34" charset="-122"/>
                <a:ea typeface="微软雅黑" panose="020B0503020204020204" pitchFamily="34" charset="-122"/>
              </a:rPr>
              <a:t>，产品可在不同国家自由流通。 ex </a:t>
            </a:r>
            <a:r>
              <a:rPr lang="zh-CN" altLang="en-US">
                <a:solidFill>
                  <a:srgbClr val="000000"/>
                </a:solidFill>
                <a:latin typeface="微软雅黑" panose="020B0503020204020204" pitchFamily="34" charset="-122"/>
                <a:ea typeface="微软雅黑" panose="020B0503020204020204" pitchFamily="34" charset="-122"/>
              </a:rPr>
              <a:t>多双边贸易协定、</a:t>
            </a:r>
            <a:r>
              <a:rPr lang="en-US" altLang="zh-CN">
                <a:solidFill>
                  <a:srgbClr val="000000"/>
                </a:solidFill>
                <a:latin typeface="微软雅黑" panose="020B0503020204020204" pitchFamily="34" charset="-122"/>
                <a:ea typeface="微软雅黑" panose="020B0503020204020204" pitchFamily="34" charset="-122"/>
              </a:rPr>
              <a:t>TPP</a:t>
            </a:r>
            <a:endParaRPr lang="en-US" altLang="zh-CN">
              <a:solidFill>
                <a:srgbClr val="000000"/>
              </a:solidFill>
              <a:latin typeface="微软雅黑" panose="020B0503020204020204" pitchFamily="34" charset="-122"/>
              <a:ea typeface="微软雅黑" panose="020B0503020204020204" pitchFamily="34" charset="-122"/>
            </a:endParaRPr>
          </a:p>
          <a:p>
            <a:pPr marL="342900" lvl="0" indent="-342900" eaLnBrk="1" latinLnBrk="1" hangingPunct="1">
              <a:lnSpc>
                <a:spcPct val="150000"/>
              </a:lnSpc>
              <a:buClr>
                <a:srgbClr val="C00000"/>
              </a:buClr>
              <a:buFont typeface="Wingdings" panose="05000000000000000000" pitchFamily="2" charset="2"/>
              <a:buChar char="n"/>
            </a:pPr>
            <a:endParaRPr lang="en-US" altLang="zh-CN">
              <a:solidFill>
                <a:srgbClr val="000000"/>
              </a:solidFill>
              <a:latin typeface="微软雅黑" panose="020B0503020204020204" pitchFamily="34" charset="-122"/>
              <a:ea typeface="微软雅黑" panose="020B0503020204020204" pitchFamily="34" charset="-122"/>
            </a:endParaRPr>
          </a:p>
          <a:p>
            <a:pPr marL="342900" lvl="0" indent="-342900" eaLnBrk="1" latinLnBrk="1" hangingPunct="1">
              <a:lnSpc>
                <a:spcPct val="150000"/>
              </a:lnSpc>
              <a:buClr>
                <a:srgbClr val="C00000"/>
              </a:buClr>
              <a:buFont typeface="Wingdings" panose="05000000000000000000" pitchFamily="2" charset="2"/>
              <a:buChar char="n"/>
            </a:pPr>
            <a:r>
              <a:rPr lang="zh-CN" altLang="en-US" b="1">
                <a:solidFill>
                  <a:srgbClr val="C00000"/>
                </a:solidFill>
                <a:latin typeface="微软雅黑" panose="020B0503020204020204" pitchFamily="34" charset="-122"/>
                <a:ea typeface="微软雅黑" panose="020B0503020204020204" pitchFamily="34" charset="-122"/>
              </a:rPr>
              <a:t>规制等效</a:t>
            </a:r>
            <a:r>
              <a:rPr lang="en-US" altLang="zh-CN" b="1">
                <a:solidFill>
                  <a:srgbClr val="C00000"/>
                </a:solidFill>
                <a:latin typeface="微软雅黑" panose="020B0503020204020204" pitchFamily="34" charset="-122"/>
                <a:ea typeface="微软雅黑" panose="020B0503020204020204" pitchFamily="34" charset="-122"/>
              </a:rPr>
              <a:t>: </a:t>
            </a:r>
            <a:r>
              <a:rPr lang="zh-CN" altLang="en-US">
                <a:solidFill>
                  <a:srgbClr val="000000"/>
                </a:solidFill>
                <a:latin typeface="微软雅黑" panose="020B0503020204020204" pitchFamily="34" charset="-122"/>
                <a:ea typeface="微软雅黑" panose="020B0503020204020204" pitchFamily="34" charset="-122"/>
              </a:rPr>
              <a:t>两个及以上国家间可采用不同规则体系，</a:t>
            </a:r>
            <a:endParaRPr lang="zh-CN" altLang="en-US">
              <a:solidFill>
                <a:srgbClr val="000000"/>
              </a:solidFill>
              <a:latin typeface="微软雅黑" panose="020B0503020204020204" pitchFamily="34" charset="-122"/>
              <a:ea typeface="微软雅黑" panose="020B0503020204020204" pitchFamily="34" charset="-122"/>
            </a:endParaRPr>
          </a:p>
          <a:p>
            <a:pPr marL="342900" lvl="0" indent="-342900" eaLnBrk="1" latinLnBrk="1" hangingPunct="1">
              <a:lnSpc>
                <a:spcPct val="150000"/>
              </a:lnSpc>
              <a:buClr>
                <a:srgbClr val="C00000"/>
              </a:buClr>
              <a:buNone/>
            </a:pPr>
            <a:r>
              <a:rPr lang="en-US" altLang="zh-CN">
                <a:solidFill>
                  <a:srgbClr val="000000"/>
                </a:solidFill>
                <a:latin typeface="微软雅黑" panose="020B0503020204020204" pitchFamily="34" charset="-122"/>
                <a:ea typeface="微软雅黑" panose="020B0503020204020204" pitchFamily="34" charset="-122"/>
              </a:rPr>
              <a:t>    </a:t>
            </a:r>
            <a:r>
              <a:rPr lang="zh-CN" altLang="en-US">
                <a:solidFill>
                  <a:srgbClr val="000000"/>
                </a:solidFill>
                <a:latin typeface="微软雅黑" panose="020B0503020204020204" pitchFamily="34" charset="-122"/>
                <a:ea typeface="微软雅黑" panose="020B0503020204020204" pitchFamily="34" charset="-122"/>
              </a:rPr>
              <a:t>但对同一产品的规制标准相同，且</a:t>
            </a:r>
            <a:r>
              <a:rPr lang="zh-CN" altLang="en-US" u="sng">
                <a:solidFill>
                  <a:srgbClr val="000000"/>
                </a:solidFill>
                <a:latin typeface="微软雅黑" panose="020B0503020204020204" pitchFamily="34" charset="-122"/>
                <a:ea typeface="微软雅黑" panose="020B0503020204020204" pitchFamily="34" charset="-122"/>
              </a:rPr>
              <a:t>规制效果相互认可</a:t>
            </a:r>
            <a:r>
              <a:rPr lang="en-US" altLang="zh-CN">
                <a:solidFill>
                  <a:srgbClr val="000000"/>
                </a:solidFill>
                <a:latin typeface="微软雅黑" panose="020B0503020204020204" pitchFamily="34" charset="-122"/>
                <a:ea typeface="微软雅黑" panose="020B0503020204020204" pitchFamily="34" charset="-122"/>
              </a:rPr>
              <a:t>。ex </a:t>
            </a:r>
            <a:r>
              <a:rPr lang="zh-CN" altLang="en-US">
                <a:solidFill>
                  <a:srgbClr val="000000"/>
                </a:solidFill>
                <a:latin typeface="微软雅黑" panose="020B0503020204020204" pitchFamily="34" charset="-122"/>
                <a:ea typeface="微软雅黑" panose="020B0503020204020204" pitchFamily="34" charset="-122"/>
              </a:rPr>
              <a:t>双边磋商</a:t>
            </a:r>
            <a:br>
              <a:rPr lang="zh-CN" altLang="en-US">
                <a:solidFill>
                  <a:srgbClr val="000000"/>
                </a:solidFill>
                <a:latin typeface="微软雅黑" panose="020B0503020204020204" pitchFamily="34" charset="-122"/>
                <a:ea typeface="微软雅黑" panose="020B0503020204020204" pitchFamily="34" charset="-122"/>
              </a:rPr>
            </a:br>
            <a:endParaRPr lang="zh-CN" altLang="en-US"/>
          </a:p>
        </p:txBody>
      </p:sp>
      <p:sp>
        <p:nvSpPr>
          <p:cNvPr id="1048868" name="文本框 1049002"/>
          <p:cNvSpPr txBox="1"/>
          <p:nvPr/>
        </p:nvSpPr>
        <p:spPr>
          <a:xfrm flipH="1">
            <a:off x="211137" y="915987"/>
            <a:ext cx="11853862" cy="954087"/>
          </a:xfrm>
          <a:prstGeom prst="rect">
            <a:avLst/>
          </a:prstGeom>
          <a:noFill/>
          <a:ln>
            <a:noFill/>
          </a:ln>
        </p:spPr>
        <p:txBody>
          <a:bodyPr vert="horz" lIns="121914" tIns="60957" rIns="121914" bIns="60957"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r>
              <a:rPr lang="zh-CN" altLang="en-US" sz="2700" b="1">
                <a:solidFill>
                  <a:srgbClr val="404040"/>
                </a:solidFill>
                <a:latin typeface="微软雅黑" panose="020B0503020204020204" pitchFamily="34" charset="-122"/>
                <a:ea typeface="微软雅黑" panose="020B0503020204020204" pitchFamily="34" charset="-122"/>
              </a:rPr>
              <a:t>政府间经济合作高级形式：</a:t>
            </a:r>
            <a:endParaRPr lang="zh-CN" altLang="en-US" sz="2700" b="1">
              <a:solidFill>
                <a:srgbClr val="404040"/>
              </a:solidFill>
              <a:latin typeface="微软雅黑" panose="020B0503020204020204" pitchFamily="34" charset="-122"/>
              <a:ea typeface="微软雅黑" panose="020B0503020204020204" pitchFamily="34" charset="-122"/>
            </a:endParaRPr>
          </a:p>
          <a:p>
            <a:pPr lvl="0" algn="ctr" eaLnBrk="1" latinLnBrk="1" hangingPunct="1"/>
            <a:r>
              <a:rPr lang="zh-CN" altLang="en-US" sz="2700" b="1">
                <a:solidFill>
                  <a:srgbClr val="404040"/>
                </a:solidFill>
                <a:latin typeface="微软雅黑" panose="020B0503020204020204" pitchFamily="34" charset="-122"/>
                <a:ea typeface="微软雅黑" panose="020B0503020204020204" pitchFamily="34" charset="-122"/>
              </a:rPr>
              <a:t>国际规制合作</a:t>
            </a:r>
            <a:r>
              <a:rPr lang="en-US" altLang="zh-CN" sz="2700" b="1">
                <a:solidFill>
                  <a:srgbClr val="404040"/>
                </a:solidFill>
                <a:latin typeface="微软雅黑" panose="020B0503020204020204" pitchFamily="34" charset="-122"/>
                <a:ea typeface="微软雅黑" panose="020B0503020204020204" pitchFamily="34" charset="-122"/>
              </a:rPr>
              <a:t>(</a:t>
            </a:r>
            <a:r>
              <a:rPr lang="en-US" altLang="zh-CN" sz="2700" b="1">
                <a:solidFill>
                  <a:srgbClr val="C00000"/>
                </a:solidFill>
                <a:latin typeface="微软雅黑" panose="020B0503020204020204" pitchFamily="34" charset="-122"/>
                <a:ea typeface="微软雅黑" panose="020B0503020204020204" pitchFamily="34" charset="-122"/>
              </a:rPr>
              <a:t>International Regulatory Cooperation</a:t>
            </a:r>
            <a:r>
              <a:rPr lang="en-US" altLang="zh-CN" sz="2700" b="1">
                <a:solidFill>
                  <a:srgbClr val="404040"/>
                </a:solidFill>
                <a:latin typeface="微软雅黑" panose="020B0503020204020204" pitchFamily="34" charset="-122"/>
                <a:ea typeface="微软雅黑" panose="020B0503020204020204" pitchFamily="34" charset="-122"/>
              </a:rPr>
              <a:t>)</a:t>
            </a:r>
            <a:endParaRPr lang="en-US" altLang="zh-CN" sz="2700" b="1">
              <a:solidFill>
                <a:srgbClr val="404040"/>
              </a:solidFill>
              <a:latin typeface="微软雅黑" panose="020B0503020204020204" pitchFamily="34" charset="-122"/>
              <a:ea typeface="微软雅黑" panose="020B0503020204020204" pitchFamily="34" charset="-122"/>
            </a:endParaRPr>
          </a:p>
        </p:txBody>
      </p:sp>
      <p:pic>
        <p:nvPicPr>
          <p:cNvPr id="2097215" name="图片 2097205" descr="说明: http://5b0988e595225.cdn.sohucs.com/images/20190822/ab641f95d4df4c978f5dd3a0c9087f8e.jpeg"/>
          <p:cNvPicPr/>
          <p:nvPr/>
        </p:nvPicPr>
        <p:blipFill>
          <a:blip r:embed="rId1"/>
          <a:srcRect/>
          <a:stretch>
            <a:fillRect/>
          </a:stretch>
        </p:blipFill>
        <p:spPr>
          <a:xfrm>
            <a:off x="8018462" y="4270375"/>
            <a:ext cx="3594100" cy="2117725"/>
          </a:xfrm>
          <a:prstGeom prst="rect">
            <a:avLst/>
          </a:prstGeom>
          <a:noFill/>
          <a:ln>
            <a:noFill/>
          </a:ln>
          <a:effectLst>
            <a:outerShdw dist="139700" dir="2700000" algn="tl">
              <a:srgbClr val="333333">
                <a:alpha val="64999"/>
              </a:srgbClr>
            </a:outerShdw>
          </a:effectLst>
        </p:spPr>
      </p:pic>
    </p:spTree>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22" name=""/>
        <p:cNvGrpSpPr/>
        <p:nvPr/>
      </p:nvGrpSpPr>
      <p:grpSpPr>
        <a:xfrm>
          <a:off x="0" y="0"/>
          <a:ext cx="0" cy="0"/>
          <a:chOff x="0" y="0"/>
          <a:chExt cx="0" cy="0"/>
        </a:xfrm>
      </p:grpSpPr>
      <p:sp>
        <p:nvSpPr>
          <p:cNvPr id="1048603" name="文本框 1048588"/>
          <p:cNvSpPr txBox="1"/>
          <p:nvPr/>
        </p:nvSpPr>
        <p:spPr>
          <a:xfrm>
            <a:off x="7607300" y="1752600"/>
            <a:ext cx="3908425" cy="909298"/>
          </a:xfrm>
          <a:prstGeom prst="rect">
            <a:avLst/>
          </a:prstGeom>
          <a:noFill/>
          <a:ln>
            <a:noFill/>
          </a:ln>
        </p:spPr>
        <p:txBody>
          <a:bodyPr vert="horz" lIns="121898" tIns="60949" rIns="121898" bIns="60949"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lnSpc>
                <a:spcPct val="130000"/>
              </a:lnSpc>
            </a:pPr>
            <a:r>
              <a:rPr lang="zh-CN" altLang="en-US" sz="2100">
                <a:solidFill>
                  <a:srgbClr val="000000"/>
                </a:solidFill>
                <a:latin typeface="微软雅黑" panose="020B0503020204020204" pitchFamily="34" charset="-122"/>
                <a:ea typeface="微软雅黑" panose="020B0503020204020204" pitchFamily="34" charset="-122"/>
              </a:rPr>
              <a:t>技术性贸易措施是什么？你为何要认识它并重视它？</a:t>
            </a:r>
            <a:endParaRPr lang="zh-CN" altLang="en-US" sz="2100">
              <a:solidFill>
                <a:srgbClr val="000000"/>
              </a:solidFill>
              <a:latin typeface="微软雅黑" panose="020B0503020204020204" pitchFamily="34" charset="-122"/>
              <a:ea typeface="微软雅黑" panose="020B0503020204020204" pitchFamily="34" charset="-122"/>
            </a:endParaRPr>
          </a:p>
        </p:txBody>
      </p:sp>
      <p:sp>
        <p:nvSpPr>
          <p:cNvPr id="1048604" name="文本框 1048589"/>
          <p:cNvSpPr txBox="1"/>
          <p:nvPr/>
        </p:nvSpPr>
        <p:spPr>
          <a:xfrm>
            <a:off x="4481512" y="4775200"/>
            <a:ext cx="1208997" cy="426697"/>
          </a:xfrm>
          <a:prstGeom prst="rect">
            <a:avLst/>
          </a:prstGeom>
          <a:noFill/>
          <a:ln>
            <a:noFill/>
          </a:ln>
        </p:spPr>
        <p:txBody>
          <a:bodyPr vert="horz" wrap="none" lIns="121898" tIns="60949" rIns="121898" bIns="60949"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lnSpc>
                <a:spcPts val="2000"/>
              </a:lnSpc>
            </a:pPr>
            <a:r>
              <a:rPr lang="zh-CN" altLang="en-US" sz="2000">
                <a:solidFill>
                  <a:schemeClr val="accent1"/>
                </a:solidFill>
                <a:latin typeface="微软雅黑" panose="020B0503020204020204" pitchFamily="34" charset="-122"/>
                <a:ea typeface="微软雅黑" panose="020B0503020204020204" pitchFamily="34" charset="-122"/>
              </a:rPr>
              <a:t>问题</a:t>
            </a:r>
            <a:r>
              <a:rPr lang="en-US" altLang="zh-CN" sz="2000">
                <a:solidFill>
                  <a:schemeClr val="accent1"/>
                </a:solidFill>
                <a:latin typeface="微软雅黑" panose="020B0503020204020204" pitchFamily="34" charset="-122"/>
                <a:ea typeface="微软雅黑" panose="020B0503020204020204" pitchFamily="34" charset="-122"/>
              </a:rPr>
              <a:t>:3</a:t>
            </a:r>
            <a:r>
              <a:rPr lang="zh-CN" altLang="en-US" sz="2000">
                <a:solidFill>
                  <a:schemeClr val="accent1"/>
                </a:solidFill>
                <a:latin typeface="微软雅黑" panose="020B0503020204020204" pitchFamily="34" charset="-122"/>
                <a:ea typeface="微软雅黑" panose="020B0503020204020204" pitchFamily="34" charset="-122"/>
              </a:rPr>
              <a:t>：</a:t>
            </a:r>
            <a:endParaRPr lang="zh-CN" altLang="en-US" sz="2000">
              <a:solidFill>
                <a:schemeClr val="accent1"/>
              </a:solidFill>
              <a:latin typeface="微软雅黑" panose="020B0503020204020204" pitchFamily="34" charset="-122"/>
              <a:ea typeface="微软雅黑" panose="020B0503020204020204" pitchFamily="34" charset="-122"/>
            </a:endParaRPr>
          </a:p>
        </p:txBody>
      </p:sp>
      <p:sp>
        <p:nvSpPr>
          <p:cNvPr id="1048605" name="文本框 1048590"/>
          <p:cNvSpPr txBox="1"/>
          <p:nvPr/>
        </p:nvSpPr>
        <p:spPr>
          <a:xfrm>
            <a:off x="5973762" y="3017837"/>
            <a:ext cx="1145497" cy="426698"/>
          </a:xfrm>
          <a:prstGeom prst="rect">
            <a:avLst/>
          </a:prstGeom>
          <a:noFill/>
          <a:ln>
            <a:noFill/>
          </a:ln>
        </p:spPr>
        <p:txBody>
          <a:bodyPr vert="horz" wrap="none" lIns="121898" tIns="60949" rIns="121898" bIns="60949"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lnSpc>
                <a:spcPts val="2000"/>
              </a:lnSpc>
            </a:pPr>
            <a:r>
              <a:rPr lang="zh-CN" altLang="en-US" sz="2000">
                <a:solidFill>
                  <a:schemeClr val="accent2"/>
                </a:solidFill>
                <a:latin typeface="微软雅黑" panose="020B0503020204020204" pitchFamily="34" charset="-122"/>
                <a:ea typeface="微软雅黑" panose="020B0503020204020204" pitchFamily="34" charset="-122"/>
              </a:rPr>
              <a:t>问题</a:t>
            </a:r>
            <a:r>
              <a:rPr lang="en-US" altLang="zh-CN" sz="2000">
                <a:solidFill>
                  <a:schemeClr val="accent2"/>
                </a:solidFill>
                <a:latin typeface="微软雅黑" panose="020B0503020204020204" pitchFamily="34" charset="-122"/>
                <a:ea typeface="微软雅黑" panose="020B0503020204020204" pitchFamily="34" charset="-122"/>
              </a:rPr>
              <a:t>2</a:t>
            </a:r>
            <a:r>
              <a:rPr lang="zh-CN" altLang="en-US" sz="2000">
                <a:solidFill>
                  <a:schemeClr val="accent2"/>
                </a:solidFill>
                <a:latin typeface="微软雅黑" panose="020B0503020204020204" pitchFamily="34" charset="-122"/>
                <a:ea typeface="微软雅黑" panose="020B0503020204020204" pitchFamily="34" charset="-122"/>
              </a:rPr>
              <a:t>：</a:t>
            </a:r>
            <a:endParaRPr lang="zh-CN" altLang="en-US" sz="2000">
              <a:solidFill>
                <a:schemeClr val="accent2"/>
              </a:solidFill>
              <a:latin typeface="微软雅黑" panose="020B0503020204020204" pitchFamily="34" charset="-122"/>
              <a:ea typeface="微软雅黑" panose="020B0503020204020204" pitchFamily="34" charset="-122"/>
            </a:endParaRPr>
          </a:p>
        </p:txBody>
      </p:sp>
      <p:sp>
        <p:nvSpPr>
          <p:cNvPr id="1048606" name="文本框 1048591"/>
          <p:cNvSpPr txBox="1"/>
          <p:nvPr/>
        </p:nvSpPr>
        <p:spPr>
          <a:xfrm>
            <a:off x="7535862" y="1320800"/>
            <a:ext cx="1145496" cy="426698"/>
          </a:xfrm>
          <a:prstGeom prst="rect">
            <a:avLst/>
          </a:prstGeom>
          <a:noFill/>
          <a:ln>
            <a:noFill/>
          </a:ln>
        </p:spPr>
        <p:txBody>
          <a:bodyPr vert="horz" wrap="none" lIns="121898" tIns="60949" rIns="121898" bIns="60949"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lnSpc>
                <a:spcPts val="2000"/>
              </a:lnSpc>
            </a:pPr>
            <a:r>
              <a:rPr lang="zh-CN" altLang="en-US" sz="2000" b="1">
                <a:solidFill>
                  <a:srgbClr val="A5A5A5"/>
                </a:solidFill>
                <a:latin typeface="微软雅黑" panose="020B0503020204020204" pitchFamily="34" charset="-122"/>
                <a:ea typeface="微软雅黑" panose="020B0503020204020204" pitchFamily="34" charset="-122"/>
              </a:rPr>
              <a:t>问题</a:t>
            </a:r>
            <a:r>
              <a:rPr lang="en-US" altLang="zh-CN" sz="2000" b="1">
                <a:solidFill>
                  <a:srgbClr val="A5A5A5"/>
                </a:solidFill>
                <a:latin typeface="微软雅黑" panose="020B0503020204020204" pitchFamily="34" charset="-122"/>
                <a:ea typeface="微软雅黑" panose="020B0503020204020204" pitchFamily="34" charset="-122"/>
              </a:rPr>
              <a:t>1</a:t>
            </a:r>
            <a:r>
              <a:rPr lang="zh-CN" altLang="en-US" sz="2000">
                <a:solidFill>
                  <a:srgbClr val="A5A5A5"/>
                </a:solidFill>
                <a:latin typeface="微软雅黑" panose="020B0503020204020204" pitchFamily="34" charset="-122"/>
                <a:ea typeface="微软雅黑" panose="020B0503020204020204" pitchFamily="34" charset="-122"/>
              </a:rPr>
              <a:t>：</a:t>
            </a:r>
            <a:endParaRPr lang="zh-CN" altLang="en-US" sz="2000">
              <a:solidFill>
                <a:srgbClr val="A5A5A5"/>
              </a:solidFill>
              <a:latin typeface="微软雅黑" panose="020B0503020204020204" pitchFamily="34" charset="-122"/>
              <a:ea typeface="微软雅黑" panose="020B0503020204020204" pitchFamily="34" charset="-122"/>
            </a:endParaRPr>
          </a:p>
        </p:txBody>
      </p:sp>
      <p:grpSp>
        <p:nvGrpSpPr>
          <p:cNvPr id="123" name="组合 281"/>
          <p:cNvGrpSpPr/>
          <p:nvPr/>
        </p:nvGrpSpPr>
        <p:grpSpPr>
          <a:xfrm>
            <a:off x="5681473" y="573025"/>
            <a:ext cx="2115310" cy="2115311"/>
            <a:chOff x="4632356" y="1180393"/>
            <a:chExt cx="1587881" cy="1585814"/>
          </a:xfrm>
        </p:grpSpPr>
        <p:pic>
          <p:nvPicPr>
            <p:cNvPr id="2097163" name="图片 2097153"/>
            <p:cNvPicPr/>
            <p:nvPr/>
          </p:nvPicPr>
          <p:blipFill>
            <a:blip r:embed="rId1"/>
            <a:srcRect/>
            <a:stretch>
              <a:fillRect/>
            </a:stretch>
          </p:blipFill>
          <p:spPr>
            <a:xfrm>
              <a:off x="4632356" y="1180393"/>
              <a:ext cx="1587881" cy="1585814"/>
            </a:xfrm>
            <a:prstGeom prst="rect">
              <a:avLst/>
            </a:prstGeom>
            <a:noFill/>
            <a:ln>
              <a:noFill/>
            </a:ln>
          </p:spPr>
        </p:pic>
        <p:sp>
          <p:nvSpPr>
            <p:cNvPr id="1048607" name="文本框 1048592"/>
            <p:cNvSpPr txBox="1"/>
            <p:nvPr/>
          </p:nvSpPr>
          <p:spPr>
            <a:xfrm>
              <a:off x="5315328" y="1627927"/>
              <a:ext cx="423283" cy="373223"/>
            </a:xfrm>
            <a:prstGeom prst="rect">
              <a:avLst/>
            </a:prstGeom>
            <a:noFill/>
            <a:ln>
              <a:noFill/>
            </a:ln>
          </p:spPr>
          <p:txBody>
            <a:bodyPr vert="horz" wrap="none"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en-US" altLang="zh-CN" sz="2700">
                  <a:solidFill>
                    <a:srgbClr val="A5A5A5"/>
                  </a:solidFill>
                  <a:latin typeface="微软雅黑" panose="020B0503020204020204" pitchFamily="34" charset="-122"/>
                  <a:ea typeface="微软雅黑" panose="020B0503020204020204" pitchFamily="34" charset="-122"/>
                </a:rPr>
                <a:t>01</a:t>
              </a:r>
              <a:endParaRPr lang="en-US" altLang="zh-CN" sz="2700">
                <a:solidFill>
                  <a:srgbClr val="A5A5A5"/>
                </a:solidFill>
                <a:latin typeface="微软雅黑" panose="020B0503020204020204" pitchFamily="34" charset="-122"/>
                <a:ea typeface="微软雅黑" panose="020B0503020204020204" pitchFamily="34" charset="-122"/>
              </a:endParaRPr>
            </a:p>
          </p:txBody>
        </p:sp>
      </p:grpSp>
      <p:grpSp>
        <p:nvGrpSpPr>
          <p:cNvPr id="124" name="组合 282"/>
          <p:cNvGrpSpPr/>
          <p:nvPr/>
        </p:nvGrpSpPr>
        <p:grpSpPr>
          <a:xfrm>
            <a:off x="3974590" y="2334767"/>
            <a:ext cx="2115311" cy="2115310"/>
            <a:chOff x="2774800" y="2130246"/>
            <a:chExt cx="1585814" cy="1587881"/>
          </a:xfrm>
        </p:grpSpPr>
        <p:pic>
          <p:nvPicPr>
            <p:cNvPr id="2097164" name="图片 2097154"/>
            <p:cNvPicPr/>
            <p:nvPr/>
          </p:nvPicPr>
          <p:blipFill>
            <a:blip r:embed="rId2"/>
            <a:srcRect/>
            <a:stretch>
              <a:fillRect/>
            </a:stretch>
          </p:blipFill>
          <p:spPr>
            <a:xfrm>
              <a:off x="2774800" y="2130246"/>
              <a:ext cx="1585814" cy="1587881"/>
            </a:xfrm>
            <a:prstGeom prst="rect">
              <a:avLst/>
            </a:prstGeom>
            <a:noFill/>
            <a:ln>
              <a:noFill/>
            </a:ln>
          </p:spPr>
        </p:pic>
        <p:sp>
          <p:nvSpPr>
            <p:cNvPr id="1048608" name="文本框 1048593"/>
            <p:cNvSpPr txBox="1"/>
            <p:nvPr/>
          </p:nvSpPr>
          <p:spPr>
            <a:xfrm>
              <a:off x="3479734" y="2620358"/>
              <a:ext cx="422733" cy="373710"/>
            </a:xfrm>
            <a:prstGeom prst="rect">
              <a:avLst/>
            </a:prstGeom>
            <a:noFill/>
            <a:ln>
              <a:noFill/>
            </a:ln>
          </p:spPr>
          <p:txBody>
            <a:bodyPr vert="horz" wrap="none"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en-US" altLang="zh-CN" sz="2700">
                  <a:solidFill>
                    <a:schemeClr val="accent2"/>
                  </a:solidFill>
                  <a:latin typeface="微软雅黑" panose="020B0503020204020204" pitchFamily="34" charset="-122"/>
                  <a:ea typeface="微软雅黑" panose="020B0503020204020204" pitchFamily="34" charset="-122"/>
                </a:rPr>
                <a:t>02</a:t>
              </a:r>
              <a:endParaRPr lang="en-US" altLang="zh-CN" sz="2700">
                <a:solidFill>
                  <a:schemeClr val="accent2"/>
                </a:solidFill>
                <a:latin typeface="微软雅黑" panose="020B0503020204020204" pitchFamily="34" charset="-122"/>
                <a:ea typeface="微软雅黑" panose="020B0503020204020204" pitchFamily="34" charset="-122"/>
              </a:endParaRPr>
            </a:p>
          </p:txBody>
        </p:sp>
      </p:grpSp>
      <p:grpSp>
        <p:nvGrpSpPr>
          <p:cNvPr id="125" name="组合 283"/>
          <p:cNvGrpSpPr/>
          <p:nvPr/>
        </p:nvGrpSpPr>
        <p:grpSpPr>
          <a:xfrm>
            <a:off x="2615184" y="3895344"/>
            <a:ext cx="2115311" cy="2115311"/>
            <a:chOff x="809124" y="3132300"/>
            <a:chExt cx="1585814" cy="1585814"/>
          </a:xfrm>
        </p:grpSpPr>
        <p:pic>
          <p:nvPicPr>
            <p:cNvPr id="2097165" name="图片 2097155"/>
            <p:cNvPicPr/>
            <p:nvPr/>
          </p:nvPicPr>
          <p:blipFill>
            <a:blip r:embed="rId3"/>
            <a:srcRect/>
            <a:stretch>
              <a:fillRect/>
            </a:stretch>
          </p:blipFill>
          <p:spPr>
            <a:xfrm>
              <a:off x="809124" y="3132300"/>
              <a:ext cx="1585814" cy="1585814"/>
            </a:xfrm>
            <a:prstGeom prst="rect">
              <a:avLst/>
            </a:prstGeom>
            <a:noFill/>
            <a:ln>
              <a:noFill/>
            </a:ln>
          </p:spPr>
        </p:pic>
        <p:sp>
          <p:nvSpPr>
            <p:cNvPr id="1048609" name="文本框 1048594"/>
            <p:cNvSpPr txBox="1"/>
            <p:nvPr/>
          </p:nvSpPr>
          <p:spPr>
            <a:xfrm>
              <a:off x="1483495" y="3591972"/>
              <a:ext cx="422733" cy="373223"/>
            </a:xfrm>
            <a:prstGeom prst="rect">
              <a:avLst/>
            </a:prstGeom>
            <a:noFill/>
            <a:ln>
              <a:noFill/>
            </a:ln>
          </p:spPr>
          <p:txBody>
            <a:bodyPr vert="horz" wrap="none"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en-US" altLang="zh-CN" sz="2700">
                  <a:solidFill>
                    <a:schemeClr val="accent1"/>
                  </a:solidFill>
                  <a:latin typeface="微软雅黑" panose="020B0503020204020204" pitchFamily="34" charset="-122"/>
                  <a:ea typeface="微软雅黑" panose="020B0503020204020204" pitchFamily="34" charset="-122"/>
                </a:rPr>
                <a:t>03</a:t>
              </a:r>
              <a:endParaRPr lang="en-US" altLang="zh-CN" sz="2700">
                <a:solidFill>
                  <a:schemeClr val="accent1"/>
                </a:solidFill>
                <a:latin typeface="微软雅黑" panose="020B0503020204020204" pitchFamily="34" charset="-122"/>
                <a:ea typeface="微软雅黑" panose="020B0503020204020204" pitchFamily="34" charset="-122"/>
              </a:endParaRPr>
            </a:p>
          </p:txBody>
        </p:sp>
      </p:grpSp>
      <p:sp>
        <p:nvSpPr>
          <p:cNvPr id="1048610" name="文本框 1048595"/>
          <p:cNvSpPr txBox="1"/>
          <p:nvPr/>
        </p:nvSpPr>
        <p:spPr>
          <a:xfrm>
            <a:off x="6962775" y="3421062"/>
            <a:ext cx="4422775" cy="909299"/>
          </a:xfrm>
          <a:prstGeom prst="rect">
            <a:avLst/>
          </a:prstGeom>
          <a:noFill/>
          <a:ln>
            <a:noFill/>
          </a:ln>
        </p:spPr>
        <p:txBody>
          <a:bodyPr vert="horz" lIns="121898" tIns="60949" rIns="121898" bIns="60949"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lnSpc>
                <a:spcPct val="130000"/>
              </a:lnSpc>
            </a:pPr>
            <a:r>
              <a:rPr lang="zh-CN" altLang="en-US" sz="2100">
                <a:solidFill>
                  <a:srgbClr val="000000"/>
                </a:solidFill>
                <a:latin typeface="微软雅黑" panose="020B0503020204020204" pitchFamily="34" charset="-122"/>
                <a:ea typeface="微软雅黑" panose="020B0503020204020204" pitchFamily="34" charset="-122"/>
              </a:rPr>
              <a:t>海关在技贸措施领域具有哪些职能？做了哪些工作？</a:t>
            </a:r>
            <a:r>
              <a:rPr lang="zh-CN" altLang="en-US" sz="2100" b="1">
                <a:solidFill>
                  <a:srgbClr val="C00000"/>
                </a:solidFill>
                <a:latin typeface="微软雅黑" panose="020B0503020204020204" pitchFamily="34" charset="-122"/>
                <a:ea typeface="微软雅黑" panose="020B0503020204020204" pitchFamily="34" charset="-122"/>
              </a:rPr>
              <a:t>我们能为你做什么？</a:t>
            </a:r>
            <a:endParaRPr lang="zh-CN" altLang="en-US" sz="2100" b="1">
              <a:solidFill>
                <a:srgbClr val="C00000"/>
              </a:solidFill>
              <a:latin typeface="微软雅黑" panose="020B0503020204020204" pitchFamily="34" charset="-122"/>
              <a:ea typeface="微软雅黑" panose="020B0503020204020204" pitchFamily="34" charset="-122"/>
            </a:endParaRPr>
          </a:p>
        </p:txBody>
      </p:sp>
      <p:sp>
        <p:nvSpPr>
          <p:cNvPr id="1048611" name="文本框 1048596"/>
          <p:cNvSpPr txBox="1"/>
          <p:nvPr/>
        </p:nvSpPr>
        <p:spPr>
          <a:xfrm>
            <a:off x="5408612" y="5056187"/>
            <a:ext cx="3462337" cy="762000"/>
          </a:xfrm>
          <a:prstGeom prst="rect">
            <a:avLst/>
          </a:prstGeom>
          <a:noFill/>
          <a:ln>
            <a:noFill/>
          </a:ln>
        </p:spPr>
        <p:txBody>
          <a:bodyPr vert="horz" lIns="121898" tIns="60949" rIns="121898" bIns="60949"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lnSpc>
                <a:spcPct val="130000"/>
              </a:lnSpc>
            </a:pPr>
            <a:r>
              <a:rPr lang="zh-CN" altLang="en-US" sz="3200" b="1">
                <a:solidFill>
                  <a:srgbClr val="C00000"/>
                </a:solidFill>
                <a:latin typeface="微软雅黑" panose="020B0503020204020204" pitchFamily="34" charset="-122"/>
                <a:ea typeface="微软雅黑" panose="020B0503020204020204" pitchFamily="34" charset="-122"/>
              </a:rPr>
              <a:t>你应该怎么做？</a:t>
            </a:r>
            <a:endParaRPr lang="zh-CN" altLang="en-US" sz="3200" b="1">
              <a:solidFill>
                <a:srgbClr val="C00000"/>
              </a:solidFill>
              <a:latin typeface="微软雅黑" panose="020B0503020204020204" pitchFamily="34" charset="-122"/>
              <a:ea typeface="微软雅黑" panose="020B0503020204020204" pitchFamily="34" charset="-122"/>
            </a:endParaRPr>
          </a:p>
        </p:txBody>
      </p:sp>
      <p:grpSp>
        <p:nvGrpSpPr>
          <p:cNvPr id="126" name="组合 284"/>
          <p:cNvGrpSpPr/>
          <p:nvPr/>
        </p:nvGrpSpPr>
        <p:grpSpPr>
          <a:xfrm>
            <a:off x="493712" y="647700"/>
            <a:ext cx="1741487" cy="1692275"/>
            <a:chOff x="2132199" y="770251"/>
            <a:chExt cx="1306135" cy="1269327"/>
          </a:xfrm>
        </p:grpSpPr>
        <p:grpSp>
          <p:nvGrpSpPr>
            <p:cNvPr id="127" name="组合 285"/>
            <p:cNvGrpSpPr/>
            <p:nvPr/>
          </p:nvGrpSpPr>
          <p:grpSpPr>
            <a:xfrm>
              <a:off x="2132199" y="770251"/>
              <a:ext cx="1306135" cy="1269327"/>
              <a:chOff x="4345444" y="2542859"/>
              <a:chExt cx="1810550" cy="1811205"/>
            </a:xfrm>
          </p:grpSpPr>
          <p:pic>
            <p:nvPicPr>
              <p:cNvPr id="2097166" name="图片 2097156"/>
              <p:cNvPicPr/>
              <p:nvPr/>
            </p:nvPicPr>
            <p:blipFill>
              <a:blip r:embed="rId4"/>
              <a:srcRect/>
              <a:stretch>
                <a:fillRect/>
              </a:stretch>
            </p:blipFill>
            <p:spPr>
              <a:xfrm>
                <a:off x="3984258" y="2391166"/>
                <a:ext cx="2344968" cy="2368363"/>
              </a:xfrm>
              <a:prstGeom prst="rect">
                <a:avLst/>
              </a:prstGeom>
              <a:noFill/>
              <a:ln>
                <a:noFill/>
              </a:ln>
            </p:spPr>
          </p:pic>
          <p:sp>
            <p:nvSpPr>
              <p:cNvPr id="1048612" name="椭圆 1048597"/>
              <p:cNvSpPr/>
              <p:nvPr/>
            </p:nvSpPr>
            <p:spPr>
              <a:xfrm>
                <a:off x="4564954" y="2763738"/>
                <a:ext cx="1371530" cy="1369448"/>
              </a:xfrm>
              <a:prstGeom prst="ellipse">
                <a:avLst/>
              </a:prstGeom>
              <a:solidFill>
                <a:schemeClr val="accent1"/>
              </a:solidFill>
              <a:ln>
                <a:noFill/>
              </a:ln>
            </p:spPr>
            <p:txBody>
              <a:bodyPr vert="horz"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rgbClr val="FFFFFF"/>
                  </a:solidFill>
                  <a:latin typeface="微软雅黑" panose="020B0503020204020204" pitchFamily="34" charset="-122"/>
                  <a:ea typeface="微软雅黑" panose="020B0503020204020204" pitchFamily="34" charset="-122"/>
                </a:endParaRPr>
              </a:p>
            </p:txBody>
          </p:sp>
        </p:grpSp>
        <p:sp>
          <p:nvSpPr>
            <p:cNvPr id="1048613" name="文本框 1048598"/>
            <p:cNvSpPr txBox="1"/>
            <p:nvPr/>
          </p:nvSpPr>
          <p:spPr>
            <a:xfrm>
              <a:off x="2431244" y="1031466"/>
              <a:ext cx="950693" cy="744927"/>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zh-CN" altLang="en-US" sz="6000" b="1">
                  <a:solidFill>
                    <a:srgbClr val="FFFFFF"/>
                  </a:solidFill>
                  <a:latin typeface="微软雅黑" panose="020B0503020204020204" pitchFamily="34" charset="-122"/>
                  <a:ea typeface="微软雅黑" panose="020B0503020204020204" pitchFamily="34" charset="-122"/>
                </a:rPr>
                <a:t>引 </a:t>
              </a:r>
              <a:endParaRPr lang="zh-CN" altLang="en-US" sz="6000" b="1">
                <a:solidFill>
                  <a:srgbClr val="FFFFFF"/>
                </a:solidFill>
                <a:latin typeface="微软雅黑" panose="020B0503020204020204" pitchFamily="34" charset="-122"/>
                <a:ea typeface="微软雅黑" panose="020B0503020204020204" pitchFamily="34" charset="-122"/>
              </a:endParaRPr>
            </a:p>
          </p:txBody>
        </p:sp>
      </p:grpSp>
      <p:pic>
        <p:nvPicPr>
          <p:cNvPr id="2097167" name="图片 2097157"/>
          <p:cNvPicPr/>
          <p:nvPr/>
        </p:nvPicPr>
        <p:blipFill>
          <a:blip r:embed="rId5"/>
          <a:srcRect/>
          <a:stretch>
            <a:fillRect/>
          </a:stretch>
        </p:blipFill>
        <p:spPr>
          <a:xfrm>
            <a:off x="1768475" y="981075"/>
            <a:ext cx="1358900" cy="1354137"/>
          </a:xfrm>
          <a:prstGeom prst="rect">
            <a:avLst/>
          </a:prstGeom>
          <a:noFill/>
          <a:ln>
            <a:noFill/>
          </a:ln>
        </p:spPr>
      </p:pic>
      <p:pic>
        <p:nvPicPr>
          <p:cNvPr id="2097168" name="图片 2097158"/>
          <p:cNvPicPr/>
          <p:nvPr/>
        </p:nvPicPr>
        <p:blipFill>
          <a:blip r:embed="rId6"/>
          <a:srcRect/>
          <a:stretch>
            <a:fillRect/>
          </a:stretch>
        </p:blipFill>
        <p:spPr>
          <a:xfrm>
            <a:off x="2305050" y="1847850"/>
            <a:ext cx="1096962" cy="1096962"/>
          </a:xfrm>
          <a:prstGeom prst="rect">
            <a:avLst/>
          </a:prstGeom>
          <a:noFill/>
          <a:ln>
            <a:noFill/>
          </a:ln>
        </p:spPr>
      </p:pic>
      <p:pic>
        <p:nvPicPr>
          <p:cNvPr id="2097169" name="图片 2097159"/>
          <p:cNvPicPr/>
          <p:nvPr/>
        </p:nvPicPr>
        <p:blipFill>
          <a:blip r:embed="rId7"/>
          <a:srcRect/>
          <a:stretch>
            <a:fillRect/>
          </a:stretch>
        </p:blipFill>
        <p:spPr>
          <a:xfrm>
            <a:off x="1706562" y="2206625"/>
            <a:ext cx="1165225" cy="1169987"/>
          </a:xfrm>
          <a:prstGeom prst="rect">
            <a:avLst/>
          </a:prstGeom>
          <a:noFill/>
          <a:ln>
            <a:noFill/>
          </a:ln>
        </p:spPr>
      </p:pic>
      <p:pic>
        <p:nvPicPr>
          <p:cNvPr id="2097170" name="图片 2097160"/>
          <p:cNvPicPr/>
          <p:nvPr/>
        </p:nvPicPr>
        <p:blipFill>
          <a:blip r:embed="rId8"/>
          <a:srcRect/>
          <a:stretch>
            <a:fillRect/>
          </a:stretch>
        </p:blipFill>
        <p:spPr>
          <a:xfrm>
            <a:off x="182562" y="371475"/>
            <a:ext cx="1152525" cy="1152525"/>
          </a:xfrm>
          <a:prstGeom prst="rect">
            <a:avLst/>
          </a:prstGeom>
          <a:noFill/>
          <a:ln>
            <a:noFill/>
          </a:ln>
        </p:spPr>
      </p:pic>
      <p:grpSp>
        <p:nvGrpSpPr>
          <p:cNvPr id="128" name="组合 286"/>
          <p:cNvGrpSpPr/>
          <p:nvPr/>
        </p:nvGrpSpPr>
        <p:grpSpPr>
          <a:xfrm>
            <a:off x="500062" y="2128837"/>
            <a:ext cx="1741487" cy="1692275"/>
            <a:chOff x="2132199" y="770251"/>
            <a:chExt cx="1306135" cy="1269327"/>
          </a:xfrm>
        </p:grpSpPr>
        <p:grpSp>
          <p:nvGrpSpPr>
            <p:cNvPr id="129" name="组合 287"/>
            <p:cNvGrpSpPr/>
            <p:nvPr/>
          </p:nvGrpSpPr>
          <p:grpSpPr>
            <a:xfrm>
              <a:off x="2132199" y="770251"/>
              <a:ext cx="1306135" cy="1269327"/>
              <a:chOff x="4345444" y="2542859"/>
              <a:chExt cx="1810550" cy="1811205"/>
            </a:xfrm>
          </p:grpSpPr>
          <p:pic>
            <p:nvPicPr>
              <p:cNvPr id="2097171" name="图片 2097161"/>
              <p:cNvPicPr/>
              <p:nvPr/>
            </p:nvPicPr>
            <p:blipFill>
              <a:blip r:embed="rId4"/>
              <a:srcRect/>
              <a:stretch>
                <a:fillRect/>
              </a:stretch>
            </p:blipFill>
            <p:spPr>
              <a:xfrm>
                <a:off x="3983994" y="2391370"/>
                <a:ext cx="2344968" cy="2368363"/>
              </a:xfrm>
              <a:prstGeom prst="rect">
                <a:avLst/>
              </a:prstGeom>
              <a:noFill/>
              <a:ln>
                <a:noFill/>
              </a:ln>
            </p:spPr>
          </p:pic>
          <p:sp>
            <p:nvSpPr>
              <p:cNvPr id="1048614" name="椭圆 1048599"/>
              <p:cNvSpPr/>
              <p:nvPr/>
            </p:nvSpPr>
            <p:spPr>
              <a:xfrm>
                <a:off x="4564954" y="2763738"/>
                <a:ext cx="1371530" cy="1369448"/>
              </a:xfrm>
              <a:prstGeom prst="ellipse">
                <a:avLst/>
              </a:prstGeom>
              <a:solidFill>
                <a:schemeClr val="accent2"/>
              </a:solidFill>
              <a:ln>
                <a:noFill/>
              </a:ln>
            </p:spPr>
            <p:txBody>
              <a:bodyPr vert="horz"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rgbClr val="FFFFFF"/>
                  </a:solidFill>
                  <a:latin typeface="微软雅黑" panose="020B0503020204020204" pitchFamily="34" charset="-122"/>
                  <a:ea typeface="微软雅黑" panose="020B0503020204020204" pitchFamily="34" charset="-122"/>
                </a:endParaRPr>
              </a:p>
            </p:txBody>
          </p:sp>
        </p:grpSp>
        <p:sp>
          <p:nvSpPr>
            <p:cNvPr id="1048615" name="文本框 1048600"/>
            <p:cNvSpPr txBox="1"/>
            <p:nvPr/>
          </p:nvSpPr>
          <p:spPr>
            <a:xfrm>
              <a:off x="2431244" y="1068589"/>
              <a:ext cx="950693" cy="744927"/>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zh-CN" altLang="en-US" sz="6000" b="1">
                  <a:solidFill>
                    <a:srgbClr val="FFFFFF"/>
                  </a:solidFill>
                  <a:latin typeface="微软雅黑" panose="020B0503020204020204" pitchFamily="34" charset="-122"/>
                  <a:ea typeface="微软雅黑" panose="020B0503020204020204" pitchFamily="34" charset="-122"/>
                </a:rPr>
                <a:t>言</a:t>
              </a:r>
              <a:endParaRPr lang="zh-CN" altLang="en-US" sz="6000" b="1">
                <a:solidFill>
                  <a:srgbClr val="FFFFFF"/>
                </a:solidFill>
                <a:latin typeface="微软雅黑" panose="020B0503020204020204" pitchFamily="34" charset="-122"/>
                <a:ea typeface="微软雅黑" panose="020B0503020204020204" pitchFamily="34" charset="-122"/>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293" name=""/>
        <p:cNvGrpSpPr/>
        <p:nvPr/>
      </p:nvGrpSpPr>
      <p:grpSpPr>
        <a:xfrm>
          <a:off x="0" y="0"/>
          <a:ext cx="0" cy="0"/>
          <a:chOff x="0" y="0"/>
          <a:chExt cx="0" cy="0"/>
        </a:xfrm>
      </p:grpSpPr>
      <p:sp>
        <p:nvSpPr>
          <p:cNvPr id="1048880" name="矩形 1049014"/>
          <p:cNvSpPr/>
          <p:nvPr/>
        </p:nvSpPr>
        <p:spPr>
          <a:xfrm>
            <a:off x="1392237" y="1757362"/>
            <a:ext cx="2662237" cy="3871912"/>
          </a:xfrm>
          <a:prstGeom prst="rect">
            <a:avLst/>
          </a:prstGeom>
          <a:solidFill>
            <a:srgbClr val="007BC6"/>
          </a:solidFill>
          <a:ln>
            <a:noFill/>
          </a:ln>
        </p:spPr>
        <p:txBody>
          <a:bodyPr vert="horz" lIns="91426" tIns="45718" rIns="91426" bIns="45718"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rgbClr val="FFFFFF"/>
              </a:solidFill>
            </a:endParaRPr>
          </a:p>
        </p:txBody>
      </p:sp>
      <p:sp>
        <p:nvSpPr>
          <p:cNvPr id="1048881" name="矩形 1049015"/>
          <p:cNvSpPr/>
          <p:nvPr/>
        </p:nvSpPr>
        <p:spPr>
          <a:xfrm>
            <a:off x="4886325" y="1757362"/>
            <a:ext cx="2662237" cy="3871912"/>
          </a:xfrm>
          <a:prstGeom prst="rect">
            <a:avLst/>
          </a:prstGeom>
          <a:solidFill>
            <a:srgbClr val="2C3441"/>
          </a:solidFill>
          <a:ln>
            <a:noFill/>
          </a:ln>
        </p:spPr>
        <p:txBody>
          <a:bodyPr vert="horz" lIns="91426" tIns="45718" rIns="91426" bIns="45718"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rgbClr val="FFFFFF"/>
              </a:solidFill>
            </a:endParaRPr>
          </a:p>
        </p:txBody>
      </p:sp>
      <p:sp>
        <p:nvSpPr>
          <p:cNvPr id="1048882" name="矩形 1049016"/>
          <p:cNvSpPr/>
          <p:nvPr/>
        </p:nvSpPr>
        <p:spPr>
          <a:xfrm>
            <a:off x="8382000" y="1757362"/>
            <a:ext cx="2662237" cy="3871912"/>
          </a:xfrm>
          <a:prstGeom prst="rect">
            <a:avLst/>
          </a:prstGeom>
          <a:solidFill>
            <a:srgbClr val="007BC6"/>
          </a:solidFill>
          <a:ln>
            <a:noFill/>
          </a:ln>
        </p:spPr>
        <p:txBody>
          <a:bodyPr vert="horz" lIns="91426" tIns="45718" rIns="91426" bIns="45718"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280670" lvl="0" indent="-280670" algn="ctr" eaLnBrk="1" latinLnBrk="1" hangingPunct="1">
              <a:buChar char="•"/>
            </a:pPr>
            <a:endParaRPr lang="zh-CN" altLang="en-US">
              <a:solidFill>
                <a:srgbClr val="FFFFFF"/>
              </a:solidFill>
            </a:endParaRPr>
          </a:p>
        </p:txBody>
      </p:sp>
      <p:sp>
        <p:nvSpPr>
          <p:cNvPr id="1048883" name="矩形 1049017"/>
          <p:cNvSpPr/>
          <p:nvPr/>
        </p:nvSpPr>
        <p:spPr>
          <a:xfrm>
            <a:off x="1487487" y="3640137"/>
            <a:ext cx="2566987" cy="1662112"/>
          </a:xfrm>
          <a:prstGeom prst="rect">
            <a:avLst/>
          </a:prstGeom>
          <a:noFill/>
          <a:ln>
            <a:noFill/>
          </a:ln>
        </p:spPr>
        <p:txBody>
          <a:bodyPr vert="horz" lIns="91426" tIns="45718" rIns="91426" bIns="45718"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lnSpc>
                <a:spcPct val="150000"/>
              </a:lnSpc>
            </a:pPr>
            <a:r>
              <a:rPr lang="zh-CN" altLang="en-US" b="1">
                <a:solidFill>
                  <a:srgbClr val="FFFFFF"/>
                </a:solidFill>
                <a:latin typeface="Arial" panose="020B0604020202020204" pitchFamily="34" charset="0"/>
                <a:ea typeface="微软雅黑" panose="020B0503020204020204" pitchFamily="34" charset="-122"/>
                <a:sym typeface="Arial" panose="020B0604020202020204" pitchFamily="34" charset="0"/>
              </a:rPr>
              <a:t>维护国家非传统安全</a:t>
            </a:r>
            <a:endParaRPr lang="zh-CN" altLang="en-US" b="1">
              <a:solidFill>
                <a:srgbClr val="FFFFFF"/>
              </a:solidFill>
              <a:latin typeface="Arial" panose="020B0604020202020204" pitchFamily="34" charset="0"/>
              <a:ea typeface="微软雅黑" panose="020B0503020204020204" pitchFamily="34" charset="-122"/>
              <a:sym typeface="Arial" panose="020B0604020202020204" pitchFamily="34" charset="0"/>
            </a:endParaRPr>
          </a:p>
          <a:p>
            <a:pPr lvl="0" eaLnBrk="1" latinLnBrk="1" hangingPunct="1">
              <a:lnSpc>
                <a:spcPct val="150000"/>
              </a:lnSpc>
            </a:pPr>
            <a:endParaRPr lang="en-US" altLang="zh-CN" b="1">
              <a:solidFill>
                <a:srgbClr val="FFFFFF"/>
              </a:solidFill>
              <a:latin typeface="Arial" panose="020B0604020202020204" pitchFamily="34" charset="0"/>
              <a:ea typeface="微软雅黑" panose="020B0503020204020204" pitchFamily="34" charset="-122"/>
              <a:sym typeface="Arial" panose="020B0604020202020204" pitchFamily="34" charset="0"/>
            </a:endParaRPr>
          </a:p>
          <a:p>
            <a:pPr lvl="0" eaLnBrk="1" latinLnBrk="1" hangingPunct="1">
              <a:lnSpc>
                <a:spcPct val="150000"/>
              </a:lnSpc>
              <a:buChar char="•"/>
            </a:pPr>
            <a:r>
              <a:rPr lang="zh-CN" altLang="en-US" sz="1600" b="1">
                <a:solidFill>
                  <a:srgbClr val="FFFFFF"/>
                </a:solidFill>
                <a:latin typeface="Arial" panose="020B0604020202020204" pitchFamily="34" charset="0"/>
                <a:ea typeface="微软雅黑" panose="020B0503020204020204" pitchFamily="34" charset="-122"/>
                <a:sym typeface="Arial" panose="020B0604020202020204" pitchFamily="34" charset="0"/>
              </a:rPr>
              <a:t>进口口岸合格评定</a:t>
            </a:r>
            <a:endParaRPr lang="zh-CN" altLang="en-US" sz="1600" b="1">
              <a:solidFill>
                <a:srgbClr val="FFFFFF"/>
              </a:solidFill>
              <a:latin typeface="Arial" panose="020B0604020202020204" pitchFamily="34" charset="0"/>
              <a:ea typeface="微软雅黑" panose="020B0503020204020204" pitchFamily="34" charset="-122"/>
              <a:sym typeface="Arial" panose="020B0604020202020204" pitchFamily="34" charset="0"/>
            </a:endParaRPr>
          </a:p>
          <a:p>
            <a:pPr lvl="0" eaLnBrk="1" latinLnBrk="1" hangingPunct="1">
              <a:lnSpc>
                <a:spcPct val="150000"/>
              </a:lnSpc>
              <a:buChar char="•"/>
            </a:pPr>
            <a:r>
              <a:rPr lang="zh-CN" altLang="en-US" sz="1600" b="1">
                <a:solidFill>
                  <a:srgbClr val="FFFFFF"/>
                </a:solidFill>
                <a:latin typeface="Arial" panose="020B0604020202020204" pitchFamily="34" charset="0"/>
                <a:ea typeface="微软雅黑" panose="020B0503020204020204" pitchFamily="34" charset="-122"/>
                <a:sym typeface="Arial" panose="020B0604020202020204" pitchFamily="34" charset="0"/>
              </a:rPr>
              <a:t>法定职责</a:t>
            </a:r>
            <a:endParaRPr lang="zh-CN" altLang="en-US" sz="1600" b="1">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pic>
        <p:nvPicPr>
          <p:cNvPr id="2097216" name="图片 2097206"/>
          <p:cNvPicPr/>
          <p:nvPr/>
        </p:nvPicPr>
        <p:blipFill>
          <a:blip r:embed="rId1"/>
          <a:srcRect/>
          <a:stretch>
            <a:fillRect/>
          </a:stretch>
        </p:blipFill>
        <p:spPr>
          <a:xfrm>
            <a:off x="1392237" y="1757362"/>
            <a:ext cx="2662237" cy="1774825"/>
          </a:xfrm>
          <a:prstGeom prst="rect">
            <a:avLst/>
          </a:prstGeom>
          <a:noFill/>
          <a:ln>
            <a:noFill/>
          </a:ln>
        </p:spPr>
      </p:pic>
      <p:pic>
        <p:nvPicPr>
          <p:cNvPr id="2097217" name="图片 2097207"/>
          <p:cNvPicPr/>
          <p:nvPr/>
        </p:nvPicPr>
        <p:blipFill>
          <a:blip r:embed="rId1"/>
          <a:srcRect/>
          <a:stretch>
            <a:fillRect/>
          </a:stretch>
        </p:blipFill>
        <p:spPr>
          <a:xfrm>
            <a:off x="8382000" y="1757362"/>
            <a:ext cx="2662237" cy="1774825"/>
          </a:xfrm>
          <a:prstGeom prst="rect">
            <a:avLst/>
          </a:prstGeom>
          <a:noFill/>
          <a:ln>
            <a:noFill/>
          </a:ln>
        </p:spPr>
      </p:pic>
      <p:pic>
        <p:nvPicPr>
          <p:cNvPr id="2097218" name="图片 2097208"/>
          <p:cNvPicPr/>
          <p:nvPr/>
        </p:nvPicPr>
        <p:blipFill>
          <a:blip r:embed="rId2"/>
          <a:srcRect/>
          <a:stretch>
            <a:fillRect/>
          </a:stretch>
        </p:blipFill>
        <p:spPr>
          <a:xfrm>
            <a:off x="4886325" y="1757362"/>
            <a:ext cx="2662237" cy="1774825"/>
          </a:xfrm>
          <a:prstGeom prst="rect">
            <a:avLst/>
          </a:prstGeom>
          <a:noFill/>
          <a:ln>
            <a:noFill/>
          </a:ln>
        </p:spPr>
      </p:pic>
      <p:sp>
        <p:nvSpPr>
          <p:cNvPr id="1048884" name="文本框 1049018"/>
          <p:cNvSpPr txBox="1"/>
          <p:nvPr/>
        </p:nvSpPr>
        <p:spPr>
          <a:xfrm>
            <a:off x="3406775" y="1066800"/>
            <a:ext cx="5059652" cy="574036"/>
          </a:xfrm>
          <a:prstGeom prst="rect">
            <a:avLst/>
          </a:prstGeom>
          <a:noFill/>
          <a:ln>
            <a:noFill/>
          </a:ln>
        </p:spPr>
        <p:txBody>
          <a:bodyPr vert="horz" wrap="none" lIns="91426" tIns="45718" rIns="91426" bIns="45718"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zh-CN" altLang="en-US" sz="3200" b="1">
                <a:solidFill>
                  <a:srgbClr val="000000"/>
                </a:solidFill>
                <a:latin typeface="方正小标宋简体" pitchFamily="2" charset="-122"/>
                <a:ea typeface="方正小标宋简体" pitchFamily="2" charset="-122"/>
              </a:rPr>
              <a:t>技术性贸易措施工作的作用</a:t>
            </a:r>
            <a:endParaRPr lang="zh-CN" altLang="en-US" sz="3200" b="1">
              <a:solidFill>
                <a:srgbClr val="000000"/>
              </a:solidFill>
              <a:latin typeface="方正小标宋简体" pitchFamily="2" charset="-122"/>
              <a:ea typeface="方正小标宋简体" pitchFamily="2" charset="-122"/>
            </a:endParaRPr>
          </a:p>
        </p:txBody>
      </p:sp>
      <p:sp>
        <p:nvSpPr>
          <p:cNvPr id="1048885" name="矩形 1049019"/>
          <p:cNvSpPr/>
          <p:nvPr/>
        </p:nvSpPr>
        <p:spPr>
          <a:xfrm>
            <a:off x="5078412" y="3635375"/>
            <a:ext cx="2278062" cy="2032000"/>
          </a:xfrm>
          <a:prstGeom prst="rect">
            <a:avLst/>
          </a:prstGeom>
          <a:noFill/>
          <a:ln>
            <a:noFill/>
          </a:ln>
        </p:spPr>
        <p:txBody>
          <a:bodyPr vert="horz" lIns="91426" tIns="45718" rIns="91426" bIns="45718"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50000"/>
              </a:lnSpc>
            </a:pPr>
            <a:r>
              <a:rPr lang="zh-CN" altLang="en-US" b="1">
                <a:solidFill>
                  <a:srgbClr val="FFFFFF"/>
                </a:solidFill>
                <a:latin typeface="Arial" panose="020B0604020202020204" pitchFamily="34" charset="0"/>
                <a:ea typeface="微软雅黑" panose="020B0503020204020204" pitchFamily="34" charset="-122"/>
                <a:sym typeface="Arial" panose="020B0604020202020204" pitchFamily="34" charset="0"/>
              </a:rPr>
              <a:t>促进外贸发展</a:t>
            </a:r>
            <a:endParaRPr lang="zh-CN" altLang="en-US" b="1">
              <a:solidFill>
                <a:srgbClr val="FFFFFF"/>
              </a:solidFill>
              <a:latin typeface="Arial" panose="020B0604020202020204" pitchFamily="34" charset="0"/>
              <a:ea typeface="微软雅黑" panose="020B0503020204020204" pitchFamily="34" charset="-122"/>
              <a:sym typeface="Arial" panose="020B0604020202020204" pitchFamily="34" charset="0"/>
            </a:endParaRPr>
          </a:p>
          <a:p>
            <a:pPr lvl="0" algn="ctr" eaLnBrk="1" latinLnBrk="1" hangingPunct="1">
              <a:lnSpc>
                <a:spcPct val="150000"/>
              </a:lnSpc>
            </a:pPr>
            <a:endParaRPr lang="en-US" altLang="zh-CN" b="1">
              <a:solidFill>
                <a:srgbClr val="FFFFFF"/>
              </a:solidFill>
              <a:latin typeface="Arial" panose="020B0604020202020204" pitchFamily="34" charset="0"/>
              <a:ea typeface="微软雅黑" panose="020B0503020204020204" pitchFamily="34" charset="-122"/>
              <a:sym typeface="Arial" panose="020B0604020202020204" pitchFamily="34" charset="0"/>
            </a:endParaRPr>
          </a:p>
          <a:p>
            <a:pPr lvl="0" eaLnBrk="1" latinLnBrk="1" hangingPunct="1">
              <a:lnSpc>
                <a:spcPct val="150000"/>
              </a:lnSpc>
              <a:buChar char="•"/>
            </a:pPr>
            <a:r>
              <a:rPr lang="zh-CN" altLang="en-US" sz="1600" b="1">
                <a:solidFill>
                  <a:srgbClr val="FFFFFF"/>
                </a:solidFill>
                <a:latin typeface="Arial" panose="020B0604020202020204" pitchFamily="34" charset="0"/>
                <a:ea typeface="微软雅黑" panose="020B0503020204020204" pitchFamily="34" charset="-122"/>
                <a:sym typeface="Arial" panose="020B0604020202020204" pitchFamily="34" charset="0"/>
              </a:rPr>
              <a:t>破解国外技术壁垒</a:t>
            </a:r>
            <a:endParaRPr lang="zh-CN" altLang="en-US" sz="1600" b="1">
              <a:solidFill>
                <a:srgbClr val="FFFFFF"/>
              </a:solidFill>
              <a:latin typeface="Arial" panose="020B0604020202020204" pitchFamily="34" charset="0"/>
              <a:ea typeface="微软雅黑" panose="020B0503020204020204" pitchFamily="34" charset="-122"/>
              <a:sym typeface="Arial" panose="020B0604020202020204" pitchFamily="34" charset="0"/>
            </a:endParaRPr>
          </a:p>
          <a:p>
            <a:pPr lvl="0" eaLnBrk="1" latinLnBrk="1" hangingPunct="1">
              <a:lnSpc>
                <a:spcPct val="150000"/>
              </a:lnSpc>
              <a:buChar char="•"/>
            </a:pPr>
            <a:r>
              <a:rPr lang="zh-CN" altLang="en-US" sz="1600" b="1">
                <a:solidFill>
                  <a:srgbClr val="FF0000"/>
                </a:solidFill>
                <a:latin typeface="Arial" panose="020B0604020202020204" pitchFamily="34" charset="0"/>
                <a:ea typeface="微软雅黑" panose="020B0503020204020204" pitchFamily="34" charset="-122"/>
                <a:sym typeface="Arial" panose="020B0604020202020204" pitchFamily="34" charset="0"/>
              </a:rPr>
              <a:t>调控产业经济</a:t>
            </a:r>
            <a:endParaRPr lang="zh-CN" altLang="en-US" sz="1600" b="1">
              <a:solidFill>
                <a:srgbClr val="FF0000"/>
              </a:solidFill>
              <a:latin typeface="Arial" panose="020B0604020202020204" pitchFamily="34" charset="0"/>
              <a:ea typeface="微软雅黑" panose="020B0503020204020204" pitchFamily="34" charset="-122"/>
              <a:sym typeface="Arial" panose="020B0604020202020204" pitchFamily="34" charset="0"/>
            </a:endParaRPr>
          </a:p>
          <a:p>
            <a:pPr lvl="0" eaLnBrk="1" latinLnBrk="1" hangingPunct="1">
              <a:lnSpc>
                <a:spcPct val="150000"/>
              </a:lnSpc>
              <a:buChar char="•"/>
            </a:pPr>
            <a:r>
              <a:rPr lang="zh-CN" altLang="en-US" sz="1600" b="1">
                <a:solidFill>
                  <a:srgbClr val="FF0000"/>
                </a:solidFill>
                <a:latin typeface="Arial" panose="020B0604020202020204" pitchFamily="34" charset="0"/>
                <a:ea typeface="微软雅黑" panose="020B0503020204020204" pitchFamily="34" charset="-122"/>
                <a:sym typeface="Arial" panose="020B0604020202020204" pitchFamily="34" charset="0"/>
              </a:rPr>
              <a:t>引领产业升级</a:t>
            </a:r>
            <a:endParaRPr lang="zh-CN" altLang="en-US" sz="1600" b="1">
              <a:solidFill>
                <a:srgbClr val="FF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886" name="矩形 1049020"/>
          <p:cNvSpPr/>
          <p:nvPr/>
        </p:nvSpPr>
        <p:spPr>
          <a:xfrm>
            <a:off x="8382000" y="3635375"/>
            <a:ext cx="2636837" cy="2032000"/>
          </a:xfrm>
          <a:prstGeom prst="rect">
            <a:avLst/>
          </a:prstGeom>
          <a:noFill/>
          <a:ln>
            <a:noFill/>
          </a:ln>
        </p:spPr>
        <p:txBody>
          <a:bodyPr vert="horz" lIns="91426" tIns="45718" rIns="91426" bIns="45718"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50000"/>
              </a:lnSpc>
            </a:pPr>
            <a:r>
              <a:rPr lang="zh-CN" altLang="en-US" b="1">
                <a:solidFill>
                  <a:srgbClr val="FFFFFF"/>
                </a:solidFill>
                <a:latin typeface="Arial" panose="020B0604020202020204" pitchFamily="34" charset="0"/>
                <a:ea typeface="微软雅黑" panose="020B0503020204020204" pitchFamily="34" charset="-122"/>
                <a:sym typeface="Arial" panose="020B0604020202020204" pitchFamily="34" charset="0"/>
              </a:rPr>
              <a:t>提升国际综合竞争力</a:t>
            </a:r>
            <a:endParaRPr lang="zh-CN" altLang="en-US" b="1">
              <a:solidFill>
                <a:srgbClr val="FFFFFF"/>
              </a:solidFill>
              <a:latin typeface="Arial" panose="020B0604020202020204" pitchFamily="34" charset="0"/>
              <a:ea typeface="微软雅黑" panose="020B0503020204020204" pitchFamily="34" charset="-122"/>
              <a:sym typeface="Arial" panose="020B0604020202020204" pitchFamily="34" charset="0"/>
            </a:endParaRPr>
          </a:p>
          <a:p>
            <a:pPr lvl="0" algn="ctr" eaLnBrk="1" latinLnBrk="1" hangingPunct="1">
              <a:lnSpc>
                <a:spcPct val="150000"/>
              </a:lnSpc>
            </a:pPr>
            <a:endParaRPr lang="en-US" altLang="zh-CN" b="1">
              <a:solidFill>
                <a:srgbClr val="FFFFFF"/>
              </a:solidFill>
              <a:latin typeface="Arial" panose="020B0604020202020204" pitchFamily="34" charset="0"/>
              <a:ea typeface="微软雅黑" panose="020B0503020204020204" pitchFamily="34" charset="-122"/>
              <a:sym typeface="Arial" panose="020B0604020202020204" pitchFamily="34" charset="0"/>
            </a:endParaRPr>
          </a:p>
          <a:p>
            <a:pPr lvl="0" eaLnBrk="1" latinLnBrk="1" hangingPunct="1">
              <a:lnSpc>
                <a:spcPct val="150000"/>
              </a:lnSpc>
              <a:buChar char="•"/>
            </a:pPr>
            <a:r>
              <a:rPr lang="zh-CN" altLang="en-US" sz="1600" b="1">
                <a:solidFill>
                  <a:srgbClr val="FFFFFF"/>
                </a:solidFill>
                <a:latin typeface="Arial" panose="020B0604020202020204" pitchFamily="34" charset="0"/>
                <a:ea typeface="微软雅黑" panose="020B0503020204020204" pitchFamily="34" charset="-122"/>
                <a:sym typeface="Arial" panose="020B0604020202020204" pitchFamily="34" charset="0"/>
              </a:rPr>
              <a:t>国际标准话语权</a:t>
            </a:r>
            <a:endParaRPr lang="zh-CN" altLang="en-US" sz="1600" b="1">
              <a:solidFill>
                <a:srgbClr val="FFFFFF"/>
              </a:solidFill>
              <a:latin typeface="Arial" panose="020B0604020202020204" pitchFamily="34" charset="0"/>
              <a:ea typeface="微软雅黑" panose="020B0503020204020204" pitchFamily="34" charset="-122"/>
              <a:sym typeface="Arial" panose="020B0604020202020204" pitchFamily="34" charset="0"/>
            </a:endParaRPr>
          </a:p>
          <a:p>
            <a:pPr lvl="0" eaLnBrk="1" latinLnBrk="1" hangingPunct="1">
              <a:lnSpc>
                <a:spcPct val="150000"/>
              </a:lnSpc>
              <a:buChar char="•"/>
            </a:pPr>
            <a:r>
              <a:rPr lang="zh-CN" altLang="en-US" sz="1600" b="1">
                <a:solidFill>
                  <a:srgbClr val="FFFFFF"/>
                </a:solidFill>
                <a:latin typeface="Arial" panose="020B0604020202020204" pitchFamily="34" charset="0"/>
                <a:ea typeface="微软雅黑" panose="020B0503020204020204" pitchFamily="34" charset="-122"/>
                <a:sym typeface="Arial" panose="020B0604020202020204" pitchFamily="34" charset="0"/>
              </a:rPr>
              <a:t>抢占价值链高端</a:t>
            </a:r>
            <a:endParaRPr lang="zh-CN" altLang="en-US" sz="1600" b="1">
              <a:solidFill>
                <a:srgbClr val="FFFFFF"/>
              </a:solidFill>
              <a:latin typeface="Arial" panose="020B0604020202020204" pitchFamily="34" charset="0"/>
              <a:ea typeface="微软雅黑" panose="020B0503020204020204" pitchFamily="34" charset="-122"/>
              <a:sym typeface="Arial" panose="020B0604020202020204" pitchFamily="34" charset="0"/>
            </a:endParaRPr>
          </a:p>
          <a:p>
            <a:pPr lvl="0" eaLnBrk="1" latinLnBrk="1" hangingPunct="1">
              <a:lnSpc>
                <a:spcPct val="150000"/>
              </a:lnSpc>
              <a:buChar char="•"/>
            </a:pPr>
            <a:r>
              <a:rPr lang="zh-CN" altLang="en-US" sz="1600" b="1">
                <a:solidFill>
                  <a:srgbClr val="FF0000"/>
                </a:solidFill>
                <a:latin typeface="Arial" panose="020B0604020202020204" pitchFamily="34" charset="0"/>
                <a:ea typeface="微软雅黑" panose="020B0503020204020204" pitchFamily="34" charset="-122"/>
                <a:sym typeface="Arial" panose="020B0604020202020204" pitchFamily="34" charset="0"/>
              </a:rPr>
              <a:t>政治外交筹码 </a:t>
            </a:r>
            <a:endParaRPr lang="zh-CN" altLang="en-US" sz="1600" b="1">
              <a:solidFill>
                <a:srgbClr val="FF0000"/>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ransition spd="slow">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294" name=""/>
        <p:cNvGrpSpPr/>
        <p:nvPr/>
      </p:nvGrpSpPr>
      <p:grpSpPr>
        <a:xfrm>
          <a:off x="0" y="0"/>
          <a:ext cx="0" cy="0"/>
          <a:chOff x="0" y="0"/>
          <a:chExt cx="0" cy="0"/>
        </a:xfrm>
      </p:grpSpPr>
      <p:sp>
        <p:nvSpPr>
          <p:cNvPr id="1048887" name="文本框 1049172"/>
          <p:cNvSpPr txBox="1"/>
          <p:nvPr/>
        </p:nvSpPr>
        <p:spPr>
          <a:xfrm>
            <a:off x="5135562" y="2276475"/>
            <a:ext cx="5412697" cy="1379198"/>
          </a:xfrm>
          <a:prstGeom prst="rect">
            <a:avLst/>
          </a:prstGeom>
          <a:noFill/>
          <a:ln>
            <a:noFill/>
          </a:ln>
        </p:spPr>
        <p:txBody>
          <a:bodyPr vert="horz" wrap="none" lIns="121898" tIns="60949" rIns="121898" bIns="60949"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0" lvl="1" indent="1270" eaLnBrk="1" latinLnBrk="1" hangingPunct="1">
              <a:lnSpc>
                <a:spcPct val="150000"/>
              </a:lnSpc>
            </a:pPr>
            <a:r>
              <a:rPr lang="zh-CN" altLang="en-US" sz="1500" b="1" dirty="0">
                <a:solidFill>
                  <a:srgbClr val="080808"/>
                </a:solidFill>
                <a:latin typeface="微软雅黑" panose="020B0503020204020204" pitchFamily="34" charset="-122"/>
                <a:ea typeface="微软雅黑" panose="020B0503020204020204" pitchFamily="34" charset="-122"/>
              </a:rPr>
              <a:t> </a:t>
            </a:r>
            <a:r>
              <a:rPr lang="en-US" altLang="zh-CN" sz="2700" b="1" dirty="0" err="1">
                <a:solidFill>
                  <a:srgbClr val="080808"/>
                </a:solidFill>
                <a:latin typeface="微软雅黑" panose="020B0503020204020204" pitchFamily="34" charset="-122"/>
                <a:ea typeface="微软雅黑" panose="020B0503020204020204" pitchFamily="34" charset="-122"/>
              </a:rPr>
              <a:t>第</a:t>
            </a:r>
            <a:r>
              <a:rPr lang="zh-CN" altLang="en-US" sz="2700" b="1" dirty="0">
                <a:solidFill>
                  <a:srgbClr val="080808"/>
                </a:solidFill>
                <a:latin typeface="微软雅黑" panose="020B0503020204020204" pitchFamily="34" charset="-122"/>
                <a:ea typeface="微软雅黑" panose="020B0503020204020204" pitchFamily="34" charset="-122"/>
              </a:rPr>
              <a:t>二</a:t>
            </a:r>
            <a:r>
              <a:rPr lang="en-US" altLang="zh-CN" sz="2700" b="1" dirty="0" err="1">
                <a:solidFill>
                  <a:srgbClr val="080808"/>
                </a:solidFill>
                <a:latin typeface="微软雅黑" panose="020B0503020204020204" pitchFamily="34" charset="-122"/>
                <a:ea typeface="微软雅黑" panose="020B0503020204020204" pitchFamily="34" charset="-122"/>
              </a:rPr>
              <a:t>部分</a:t>
            </a:r>
            <a:endParaRPr lang="en-US" altLang="zh-CN" sz="2700" b="1" dirty="0">
              <a:solidFill>
                <a:srgbClr val="080808"/>
              </a:solidFill>
              <a:latin typeface="微软雅黑" panose="020B0503020204020204" pitchFamily="34" charset="-122"/>
              <a:ea typeface="微软雅黑" panose="020B0503020204020204" pitchFamily="34" charset="-122"/>
            </a:endParaRPr>
          </a:p>
          <a:p>
            <a:pPr marL="0" lvl="1" indent="1270" eaLnBrk="1" latinLnBrk="1" hangingPunct="1">
              <a:lnSpc>
                <a:spcPct val="150000"/>
              </a:lnSpc>
            </a:pPr>
            <a:r>
              <a:rPr lang="zh-CN" altLang="en-US" sz="3700" b="1" dirty="0">
                <a:solidFill>
                  <a:srgbClr val="C00000"/>
                </a:solidFill>
                <a:latin typeface="微软雅黑" panose="020B0503020204020204" pitchFamily="34" charset="-122"/>
                <a:ea typeface="微软雅黑" panose="020B0503020204020204" pitchFamily="34" charset="-122"/>
              </a:rPr>
              <a:t>科学应对和应用技贸措施</a:t>
            </a:r>
            <a:endParaRPr lang="zh-CN" altLang="en-US" sz="3700" b="1" dirty="0">
              <a:solidFill>
                <a:srgbClr val="C00000"/>
              </a:solidFill>
              <a:latin typeface="微软雅黑" panose="020B0503020204020204" pitchFamily="34" charset="-122"/>
              <a:ea typeface="微软雅黑" panose="020B0503020204020204" pitchFamily="34" charset="-122"/>
            </a:endParaRPr>
          </a:p>
          <a:p>
            <a:pPr marL="0" lvl="1" indent="1270" eaLnBrk="1" latinLnBrk="1" hangingPunct="1">
              <a:lnSpc>
                <a:spcPct val="150000"/>
              </a:lnSpc>
            </a:pPr>
            <a:r>
              <a:rPr lang="en-US" altLang="zh-CN" sz="2100" dirty="0">
                <a:solidFill>
                  <a:srgbClr val="080808"/>
                </a:solidFill>
                <a:latin typeface="微软雅黑" panose="020B0503020204020204" pitchFamily="34" charset="-122"/>
                <a:ea typeface="微软雅黑" panose="020B0503020204020204" pitchFamily="34" charset="-122"/>
              </a:rPr>
              <a:t>Technical Measures to Trade</a:t>
            </a:r>
            <a:endParaRPr lang="en-US" altLang="zh-CN" sz="2100" dirty="0">
              <a:solidFill>
                <a:srgbClr val="080808"/>
              </a:solidFill>
              <a:latin typeface="微软雅黑" panose="020B0503020204020204" pitchFamily="34" charset="-122"/>
              <a:ea typeface="微软雅黑" panose="020B0503020204020204" pitchFamily="34" charset="-122"/>
            </a:endParaRPr>
          </a:p>
        </p:txBody>
      </p:sp>
      <p:cxnSp>
        <p:nvCxnSpPr>
          <p:cNvPr id="3145757" name="直线连接符 3145760"/>
          <p:cNvCxnSpPr/>
          <p:nvPr/>
        </p:nvCxnSpPr>
        <p:spPr>
          <a:xfrm flipV="1">
            <a:off x="4848225" y="2181225"/>
            <a:ext cx="0" cy="2565400"/>
          </a:xfrm>
          <a:prstGeom prst="line">
            <a:avLst/>
          </a:prstGeom>
          <a:noFill/>
          <a:ln w="12700" cap="flat" cmpd="sng">
            <a:solidFill>
              <a:srgbClr val="080808">
                <a:alpha val="100000"/>
              </a:srgbClr>
            </a:solidFill>
            <a:prstDash val="dash"/>
            <a:miter/>
          </a:ln>
        </p:spPr>
      </p:cxnSp>
      <p:sp>
        <p:nvSpPr>
          <p:cNvPr id="1048888" name="文本框 1049173"/>
          <p:cNvSpPr txBox="1"/>
          <p:nvPr/>
        </p:nvSpPr>
        <p:spPr>
          <a:xfrm>
            <a:off x="3090862" y="4306887"/>
            <a:ext cx="1203325" cy="327025"/>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en-US" altLang="zh-CN" sz="2100" dirty="0">
                <a:solidFill>
                  <a:srgbClr val="080808"/>
                </a:solidFill>
                <a:latin typeface="微软雅黑" panose="020B0503020204020204" pitchFamily="34" charset="-122"/>
                <a:ea typeface="微软雅黑" panose="020B0503020204020204" pitchFamily="34" charset="-122"/>
              </a:rPr>
              <a:t>PART 02</a:t>
            </a:r>
            <a:endParaRPr lang="en-US" altLang="zh-CN" sz="2100" dirty="0">
              <a:solidFill>
                <a:srgbClr val="080808"/>
              </a:solidFill>
              <a:latin typeface="微软雅黑" panose="020B0503020204020204" pitchFamily="34" charset="-122"/>
              <a:ea typeface="微软雅黑" panose="020B0503020204020204" pitchFamily="34" charset="-122"/>
            </a:endParaRPr>
          </a:p>
        </p:txBody>
      </p:sp>
      <p:pic>
        <p:nvPicPr>
          <p:cNvPr id="2097219" name="图片 2097243"/>
          <p:cNvPicPr/>
          <p:nvPr/>
        </p:nvPicPr>
        <p:blipFill>
          <a:blip r:embed="rId1"/>
          <a:srcRect/>
          <a:stretch>
            <a:fillRect/>
          </a:stretch>
        </p:blipFill>
        <p:spPr>
          <a:xfrm>
            <a:off x="2206625" y="2011362"/>
            <a:ext cx="2487612" cy="2487612"/>
          </a:xfrm>
          <a:prstGeom prst="rect">
            <a:avLst/>
          </a:prstGeom>
          <a:noFill/>
          <a:ln>
            <a:noFill/>
          </a:ln>
        </p:spPr>
      </p:pic>
      <p:sp>
        <p:nvSpPr>
          <p:cNvPr id="1048889" name="文本框 1049174"/>
          <p:cNvSpPr txBox="1"/>
          <p:nvPr/>
        </p:nvSpPr>
        <p:spPr>
          <a:xfrm>
            <a:off x="5387975" y="4487862"/>
            <a:ext cx="1370012" cy="327025"/>
          </a:xfrm>
          <a:prstGeom prst="rect">
            <a:avLst/>
          </a:prstGeom>
          <a:noFill/>
          <a:ln>
            <a:noFill/>
          </a:ln>
        </p:spPr>
        <p:txBody>
          <a:bodyPr vert="horz" lIns="80609" tIns="40310" rIns="80609" bIns="4031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en-US" altLang="zh-CN" sz="1600">
                <a:solidFill>
                  <a:srgbClr val="080808"/>
                </a:solidFill>
                <a:latin typeface="微软雅黑" panose="020B0503020204020204" pitchFamily="34" charset="-122"/>
                <a:ea typeface="微软雅黑" panose="020B0503020204020204" pitchFamily="34" charset="-122"/>
              </a:rPr>
              <a:t>※ </a:t>
            </a:r>
            <a:r>
              <a:rPr lang="zh-CN" altLang="en-US" sz="1600">
                <a:solidFill>
                  <a:srgbClr val="080808"/>
                </a:solidFill>
                <a:latin typeface="微软雅黑" panose="020B0503020204020204" pitchFamily="34" charset="-122"/>
                <a:ea typeface="微软雅黑" panose="020B0503020204020204" pitchFamily="34" charset="-122"/>
              </a:rPr>
              <a:t>国际规则</a:t>
            </a:r>
            <a:endParaRPr lang="zh-CN" altLang="en-US" sz="1600">
              <a:solidFill>
                <a:srgbClr val="080808"/>
              </a:solidFill>
              <a:latin typeface="微软雅黑" panose="020B0503020204020204" pitchFamily="34" charset="-122"/>
              <a:ea typeface="微软雅黑" panose="020B0503020204020204" pitchFamily="34" charset="-122"/>
            </a:endParaRPr>
          </a:p>
        </p:txBody>
      </p:sp>
      <p:sp>
        <p:nvSpPr>
          <p:cNvPr id="1048890" name="文本框 1049175"/>
          <p:cNvSpPr txBox="1"/>
          <p:nvPr/>
        </p:nvSpPr>
        <p:spPr>
          <a:xfrm>
            <a:off x="6991350" y="4487862"/>
            <a:ext cx="1312862" cy="327025"/>
          </a:xfrm>
          <a:prstGeom prst="rect">
            <a:avLst/>
          </a:prstGeom>
          <a:noFill/>
          <a:ln>
            <a:noFill/>
          </a:ln>
        </p:spPr>
        <p:txBody>
          <a:bodyPr vert="horz" lIns="80609" tIns="40310" rIns="80609" bIns="4031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en-US" altLang="zh-CN" sz="1600">
                <a:solidFill>
                  <a:srgbClr val="080808"/>
                </a:solidFill>
                <a:latin typeface="微软雅黑" panose="020B0503020204020204" pitchFamily="34" charset="-122"/>
                <a:ea typeface="微软雅黑" panose="020B0503020204020204" pitchFamily="34" charset="-122"/>
              </a:rPr>
              <a:t>※</a:t>
            </a:r>
            <a:r>
              <a:rPr lang="zh-CN" altLang="en-US" sz="1600">
                <a:solidFill>
                  <a:srgbClr val="080808"/>
                </a:solidFill>
                <a:latin typeface="微软雅黑" panose="020B0503020204020204" pitchFamily="34" charset="-122"/>
                <a:ea typeface="微软雅黑" panose="020B0503020204020204" pitchFamily="34" charset="-122"/>
              </a:rPr>
              <a:t> 应对策略</a:t>
            </a:r>
            <a:r>
              <a:rPr lang="en-US" altLang="zh-CN" sz="1600">
                <a:solidFill>
                  <a:srgbClr val="080808"/>
                </a:solidFill>
                <a:latin typeface="微软雅黑" panose="020B0503020204020204" pitchFamily="34" charset="-122"/>
                <a:ea typeface="微软雅黑" panose="020B0503020204020204" pitchFamily="34" charset="-122"/>
              </a:rPr>
              <a:t> </a:t>
            </a:r>
            <a:endParaRPr lang="en-US" altLang="zh-CN" sz="1600">
              <a:solidFill>
                <a:srgbClr val="080808"/>
              </a:solidFill>
              <a:latin typeface="微软雅黑" panose="020B0503020204020204" pitchFamily="34" charset="-122"/>
              <a:ea typeface="微软雅黑" panose="020B0503020204020204" pitchFamily="34" charset="-122"/>
            </a:endParaRPr>
          </a:p>
        </p:txBody>
      </p:sp>
      <p:sp>
        <p:nvSpPr>
          <p:cNvPr id="1048891" name="文本框 1049176"/>
          <p:cNvSpPr txBox="1"/>
          <p:nvPr/>
        </p:nvSpPr>
        <p:spPr>
          <a:xfrm>
            <a:off x="8566150" y="4487862"/>
            <a:ext cx="1370012" cy="327025"/>
          </a:xfrm>
          <a:prstGeom prst="rect">
            <a:avLst/>
          </a:prstGeom>
          <a:noFill/>
          <a:ln>
            <a:noFill/>
          </a:ln>
        </p:spPr>
        <p:txBody>
          <a:bodyPr vert="horz" lIns="80609" tIns="40310" rIns="80609" bIns="4031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en-US" altLang="zh-CN" sz="1600">
                <a:solidFill>
                  <a:srgbClr val="080808"/>
                </a:solidFill>
                <a:latin typeface="微软雅黑" panose="020B0503020204020204" pitchFamily="34" charset="-122"/>
                <a:ea typeface="微软雅黑" panose="020B0503020204020204" pitchFamily="34" charset="-122"/>
              </a:rPr>
              <a:t>※</a:t>
            </a:r>
            <a:r>
              <a:rPr lang="zh-CN" altLang="en-US" sz="1600">
                <a:solidFill>
                  <a:srgbClr val="080808"/>
                </a:solidFill>
                <a:latin typeface="微软雅黑" panose="020B0503020204020204" pitchFamily="34" charset="-122"/>
                <a:ea typeface="微软雅黑" panose="020B0503020204020204" pitchFamily="34" charset="-122"/>
              </a:rPr>
              <a:t> 相关建议</a:t>
            </a:r>
            <a:r>
              <a:rPr lang="en-US" altLang="zh-CN" sz="1600">
                <a:solidFill>
                  <a:srgbClr val="080808"/>
                </a:solidFill>
                <a:latin typeface="微软雅黑" panose="020B0503020204020204" pitchFamily="34" charset="-122"/>
                <a:ea typeface="微软雅黑" panose="020B0503020204020204" pitchFamily="34" charset="-122"/>
              </a:rPr>
              <a:t> </a:t>
            </a:r>
            <a:endParaRPr lang="en-US" altLang="zh-CN" sz="1600">
              <a:solidFill>
                <a:srgbClr val="080808"/>
              </a:solidFill>
              <a:latin typeface="微软雅黑" panose="020B0503020204020204" pitchFamily="34" charset="-122"/>
              <a:ea typeface="微软雅黑" panose="020B0503020204020204" pitchFamily="34" charset="-122"/>
            </a:endParaRPr>
          </a:p>
        </p:txBody>
      </p:sp>
      <p:sp>
        <p:nvSpPr>
          <p:cNvPr id="1048892" name="文本框 1049177"/>
          <p:cNvSpPr txBox="1"/>
          <p:nvPr/>
        </p:nvSpPr>
        <p:spPr>
          <a:xfrm>
            <a:off x="3125787" y="2562225"/>
            <a:ext cx="1203325" cy="990600"/>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en-US" altLang="zh-CN" sz="6700" b="1" dirty="0">
                <a:solidFill>
                  <a:schemeClr val="accent1"/>
                </a:solidFill>
                <a:latin typeface="微软雅黑" panose="020B0503020204020204" pitchFamily="34" charset="-122"/>
                <a:ea typeface="微软雅黑" panose="020B0503020204020204" pitchFamily="34" charset="-122"/>
              </a:rPr>
              <a:t>02</a:t>
            </a:r>
            <a:endParaRPr lang="en-US" altLang="zh-CN" sz="6700" b="1"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145757"/>
                                        </p:tgtEl>
                                        <p:attrNameLst>
                                          <p:attrName>style.visibility</p:attrName>
                                        </p:attrNameLst>
                                      </p:cBhvr>
                                      <p:to>
                                        <p:strVal val="visible"/>
                                      </p:to>
                                    </p:set>
                                    <p:animEffect transition="in" filter="wipe(down)">
                                      <p:cBhvr>
                                        <p:cTn id="7" dur="500"/>
                                        <p:tgtEl>
                                          <p:spTgt spid="3145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298" name=""/>
        <p:cNvGrpSpPr/>
        <p:nvPr/>
      </p:nvGrpSpPr>
      <p:grpSpPr>
        <a:xfrm>
          <a:off x="0" y="0"/>
          <a:ext cx="0" cy="0"/>
          <a:chOff x="0" y="0"/>
          <a:chExt cx="0" cy="0"/>
        </a:xfrm>
      </p:grpSpPr>
      <p:sp>
        <p:nvSpPr>
          <p:cNvPr id="1048898" name="文本框 1049181"/>
          <p:cNvSpPr txBox="1"/>
          <p:nvPr/>
        </p:nvSpPr>
        <p:spPr>
          <a:xfrm>
            <a:off x="8520112" y="3681412"/>
            <a:ext cx="3462337" cy="423862"/>
          </a:xfrm>
          <a:prstGeom prst="rect">
            <a:avLst/>
          </a:prstGeom>
          <a:noFill/>
          <a:ln>
            <a:noFill/>
          </a:ln>
        </p:spPr>
        <p:txBody>
          <a:bodyPr vert="horz" lIns="145179" tIns="72592" rIns="145179" bIns="72592"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r>
              <a:rPr lang="zh-CN" altLang="en-US" b="1">
                <a:latin typeface="微软雅黑" panose="020B0503020204020204" pitchFamily="34" charset="-122"/>
                <a:ea typeface="微软雅黑" panose="020B0503020204020204" pitchFamily="34" charset="-122"/>
              </a:rPr>
              <a:t>避免对贸易产生不必要的限制</a:t>
            </a:r>
            <a:endParaRPr lang="zh-CN" altLang="en-US" b="1">
              <a:latin typeface="微软雅黑" panose="020B0503020204020204" pitchFamily="34" charset="-122"/>
              <a:ea typeface="微软雅黑" panose="020B0503020204020204" pitchFamily="34" charset="-122"/>
            </a:endParaRPr>
          </a:p>
        </p:txBody>
      </p:sp>
      <p:sp>
        <p:nvSpPr>
          <p:cNvPr id="1048899" name="文本框 1049182"/>
          <p:cNvSpPr txBox="1"/>
          <p:nvPr/>
        </p:nvSpPr>
        <p:spPr>
          <a:xfrm>
            <a:off x="773112" y="3340100"/>
            <a:ext cx="2946400" cy="1478684"/>
          </a:xfrm>
          <a:prstGeom prst="rect">
            <a:avLst/>
          </a:prstGeom>
          <a:noFill/>
          <a:ln>
            <a:noFill/>
          </a:ln>
        </p:spPr>
        <p:txBody>
          <a:bodyPr vert="horz" lIns="145179" tIns="72592" rIns="145179" bIns="72592"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just" eaLnBrk="1" latinLnBrk="1" hangingPunct="1"/>
            <a:r>
              <a:rPr lang="zh-CN" altLang="en-US" b="1">
                <a:latin typeface="微软雅黑" panose="020B0503020204020204" pitchFamily="34" charset="-122"/>
                <a:ea typeface="微软雅黑" panose="020B0503020204020204" pitchFamily="34" charset="-122"/>
              </a:rPr>
              <a:t>实现保障国家安全、保护人类及动植物生命健康安全、保护环境、保证产品质量、防止欺诈行为等合法目标</a:t>
            </a:r>
            <a:endParaRPr lang="zh-CN" altLang="en-US" b="1">
              <a:latin typeface="微软雅黑" panose="020B0503020204020204" pitchFamily="34" charset="-122"/>
              <a:ea typeface="微软雅黑" panose="020B0503020204020204" pitchFamily="34" charset="-122"/>
            </a:endParaRPr>
          </a:p>
        </p:txBody>
      </p:sp>
      <p:pic>
        <p:nvPicPr>
          <p:cNvPr id="2097220" name="图片 2097244" descr="MPj04373300000[1]"/>
          <p:cNvPicPr/>
          <p:nvPr/>
        </p:nvPicPr>
        <p:blipFill>
          <a:blip r:embed="rId1"/>
          <a:srcRect/>
          <a:stretch>
            <a:fillRect/>
          </a:stretch>
        </p:blipFill>
        <p:spPr>
          <a:xfrm>
            <a:off x="3917950" y="1946275"/>
            <a:ext cx="4505325" cy="3406775"/>
          </a:xfrm>
          <a:prstGeom prst="rect">
            <a:avLst/>
          </a:prstGeom>
          <a:noFill/>
          <a:ln>
            <a:noFill/>
          </a:ln>
        </p:spPr>
      </p:pic>
      <p:sp>
        <p:nvSpPr>
          <p:cNvPr id="1048900" name="文本框 1049183"/>
          <p:cNvSpPr txBox="1"/>
          <p:nvPr/>
        </p:nvSpPr>
        <p:spPr>
          <a:xfrm>
            <a:off x="642937" y="336550"/>
            <a:ext cx="3634718" cy="617209"/>
          </a:xfrm>
          <a:prstGeom prst="rect">
            <a:avLst/>
          </a:prstGeom>
          <a:noFill/>
          <a:ln>
            <a:noFill/>
          </a:ln>
        </p:spPr>
        <p:txBody>
          <a:bodyPr vert="horz" wrap="none" lIns="121909" tIns="60954" rIns="121909" bIns="60954"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457200" lvl="1" indent="-457200" algn="ctr">
              <a:lnSpc>
                <a:spcPct val="150000"/>
              </a:lnSpc>
              <a:buClr>
                <a:srgbClr val="C00000"/>
              </a:buClr>
              <a:buFont typeface="Wingdings" panose="05000000000000000000" pitchFamily="2" charset="2"/>
              <a:buChar char="n"/>
            </a:pPr>
            <a:r>
              <a:rPr lang="zh-CN" altLang="en-US" sz="3300">
                <a:solidFill>
                  <a:srgbClr val="7F7F7F"/>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识别不合理措施</a:t>
            </a:r>
            <a:endParaRPr lang="zh-CN" altLang="en-US" sz="3300">
              <a:solidFill>
                <a:srgbClr val="7F7F7F"/>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Tree>
  </p:cSld>
  <p:clrMapOvr>
    <a:masterClrMapping/>
  </p:clrMapOvr>
  <p:transition spd="slow">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299" name=""/>
        <p:cNvGrpSpPr/>
        <p:nvPr/>
      </p:nvGrpSpPr>
      <p:grpSpPr>
        <a:xfrm>
          <a:off x="0" y="0"/>
          <a:ext cx="0" cy="0"/>
          <a:chOff x="0" y="0"/>
          <a:chExt cx="0" cy="0"/>
        </a:xfrm>
      </p:grpSpPr>
      <p:sp>
        <p:nvSpPr>
          <p:cNvPr id="1048901" name="任意形状 1049186"/>
          <p:cNvSpPr/>
          <p:nvPr/>
        </p:nvSpPr>
        <p:spPr bwMode="gray">
          <a:xfrm>
            <a:off x="3132137" y="1160462"/>
            <a:ext cx="4283075" cy="4556125"/>
          </a:xfrm>
          <a:custGeom>
            <a:avLst/>
            <a:gdLst/>
            <a:ahLst/>
            <a:cxnLst/>
            <a:rect l="0" t="0" r="r" b="b"/>
            <a:pathLst>
              <a:path w="2698" h="2870">
                <a:moveTo>
                  <a:pt x="744" y="1107"/>
                </a:moveTo>
                <a:lnTo>
                  <a:pt x="0" y="2479"/>
                </a:lnTo>
                <a:cubicBezTo>
                  <a:pt x="323" y="2693"/>
                  <a:pt x="608" y="2838"/>
                  <a:pt x="977" y="2854"/>
                </a:cubicBezTo>
                <a:cubicBezTo>
                  <a:pt x="1346" y="2870"/>
                  <a:pt x="1870" y="2745"/>
                  <a:pt x="2200" y="2440"/>
                </a:cubicBezTo>
                <a:cubicBezTo>
                  <a:pt x="2530" y="2135"/>
                  <a:pt x="2634" y="1715"/>
                  <a:pt x="2666" y="1469"/>
                </a:cubicBezTo>
                <a:cubicBezTo>
                  <a:pt x="2698" y="1223"/>
                  <a:pt x="2575" y="827"/>
                  <a:pt x="2466" y="583"/>
                </a:cubicBezTo>
                <a:cubicBezTo>
                  <a:pt x="2357" y="339"/>
                  <a:pt x="2258" y="175"/>
                  <a:pt x="2077" y="0"/>
                </a:cubicBezTo>
                <a:cubicBezTo>
                  <a:pt x="1410" y="553"/>
                  <a:pt x="744" y="1107"/>
                  <a:pt x="744" y="1107"/>
                </a:cubicBezTo>
              </a:path>
            </a:pathLst>
          </a:custGeom>
          <a:gradFill rotWithShape="1">
            <a:gsLst>
              <a:gs pos="0">
                <a:srgbClr val="DDDDDD">
                  <a:alpha val="100000"/>
                </a:srgbClr>
              </a:gs>
              <a:gs pos="100000">
                <a:srgbClr val="FFFFFF">
                  <a:alpha val="0"/>
                </a:srgbClr>
              </a:gs>
            </a:gsLst>
            <a:lin ang="2700000" scaled="1"/>
          </a:gradFill>
          <a:ln>
            <a:noFill/>
          </a:ln>
        </p:spPr>
      </p:sp>
      <p:sp>
        <p:nvSpPr>
          <p:cNvPr id="1048902" name="月亮 1049187"/>
          <p:cNvSpPr/>
          <p:nvPr/>
        </p:nvSpPr>
        <p:spPr bwMode="gray">
          <a:xfrm rot="2428271" flipH="1">
            <a:off x="4437062" y="1931987"/>
            <a:ext cx="1506537" cy="2765425"/>
          </a:xfrm>
          <a:prstGeom prst="moon">
            <a:avLst>
              <a:gd name="adj" fmla="val 13625"/>
            </a:avLst>
          </a:prstGeom>
          <a:solidFill>
            <a:srgbClr val="C9C9C9">
              <a:alpha val="30196"/>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8903" name="直线连接符 1049188"/>
          <p:cNvSpPr/>
          <p:nvPr/>
        </p:nvSpPr>
        <p:spPr bwMode="gray">
          <a:xfrm rot="20560554" flipV="1">
            <a:off x="4948237" y="1857375"/>
            <a:ext cx="1762125" cy="631825"/>
          </a:xfrm>
          <a:prstGeom prst="line">
            <a:avLst/>
          </a:prstGeom>
          <a:noFill/>
          <a:ln w="9525" cap="flat" cmpd="sng">
            <a:solidFill>
              <a:srgbClr val="B2B2B2">
                <a:alpha val="100000"/>
              </a:srgbClr>
            </a:solidFill>
            <a:prstDash val="dash"/>
            <a:round/>
          </a:ln>
        </p:spPr>
      </p:sp>
      <p:sp>
        <p:nvSpPr>
          <p:cNvPr id="1048904" name="直线连接符 1049189"/>
          <p:cNvSpPr/>
          <p:nvPr/>
        </p:nvSpPr>
        <p:spPr bwMode="gray">
          <a:xfrm rot="20560554">
            <a:off x="4489450" y="2555875"/>
            <a:ext cx="2251075" cy="1430337"/>
          </a:xfrm>
          <a:prstGeom prst="line">
            <a:avLst/>
          </a:prstGeom>
          <a:noFill/>
          <a:ln w="9525" cap="flat" cmpd="sng">
            <a:solidFill>
              <a:srgbClr val="B2B2B2">
                <a:alpha val="100000"/>
              </a:srgbClr>
            </a:solidFill>
            <a:prstDash val="dash"/>
            <a:round/>
          </a:ln>
        </p:spPr>
      </p:sp>
      <p:sp>
        <p:nvSpPr>
          <p:cNvPr id="1048905" name="直线连接符 1049190"/>
          <p:cNvSpPr/>
          <p:nvPr/>
        </p:nvSpPr>
        <p:spPr bwMode="gray">
          <a:xfrm rot="20560554">
            <a:off x="5135562" y="3286125"/>
            <a:ext cx="808037" cy="1423987"/>
          </a:xfrm>
          <a:prstGeom prst="line">
            <a:avLst/>
          </a:prstGeom>
          <a:noFill/>
          <a:ln w="9525" cap="flat" cmpd="sng">
            <a:solidFill>
              <a:srgbClr val="B2B2B2">
                <a:alpha val="100000"/>
              </a:srgbClr>
            </a:solidFill>
            <a:prstDash val="dash"/>
            <a:round/>
          </a:ln>
        </p:spPr>
      </p:sp>
      <p:sp>
        <p:nvSpPr>
          <p:cNvPr id="1048906" name="直线连接符 1049191"/>
          <p:cNvSpPr/>
          <p:nvPr/>
        </p:nvSpPr>
        <p:spPr bwMode="gray">
          <a:xfrm rot="20560554" flipH="1">
            <a:off x="4054475" y="3602037"/>
            <a:ext cx="520700" cy="1473200"/>
          </a:xfrm>
          <a:prstGeom prst="line">
            <a:avLst/>
          </a:prstGeom>
          <a:noFill/>
          <a:ln w="9525" cap="flat" cmpd="sng">
            <a:solidFill>
              <a:srgbClr val="B2B2B2">
                <a:alpha val="100000"/>
              </a:srgbClr>
            </a:solidFill>
            <a:prstDash val="dash"/>
            <a:round/>
          </a:ln>
        </p:spPr>
      </p:sp>
      <p:grpSp>
        <p:nvGrpSpPr>
          <p:cNvPr id="300" name="组合 512"/>
          <p:cNvGrpSpPr/>
          <p:nvPr/>
        </p:nvGrpSpPr>
        <p:grpSpPr>
          <a:xfrm>
            <a:off x="3614737" y="2236787"/>
            <a:ext cx="1527175" cy="1208087"/>
            <a:chOff x="1293" y="1283"/>
            <a:chExt cx="962" cy="761"/>
          </a:xfrm>
        </p:grpSpPr>
        <p:sp>
          <p:nvSpPr>
            <p:cNvPr id="1048907" name="任意形状 1049192"/>
            <p:cNvSpPr/>
            <p:nvPr/>
          </p:nvSpPr>
          <p:spPr bwMode="gray">
            <a:xfrm>
              <a:off x="1295" y="1283"/>
              <a:ext cx="958" cy="761"/>
            </a:xfrm>
            <a:custGeom>
              <a:avLst/>
              <a:gdLst>
                <a:gd name="l" fmla="*/ 21600 w 21600"/>
                <a:gd name="t" fmla="*/ 10814 h 21600"/>
                <a:gd name="r" fmla="*/ 0 w 21600"/>
                <a:gd name="b" fmla="*/ 21600 h 21600"/>
              </a:gdLst>
              <a:ahLst/>
              <a:cxnLst/>
              <a:rect l="l" t="t" r="r" b="b"/>
              <a:pathLst>
                <a:path w="21600" h="21600">
                  <a:moveTo>
                    <a:pt x="11434" y="10800"/>
                  </a:moveTo>
                  <a:cubicBezTo>
                    <a:pt x="11434" y="11150"/>
                    <a:pt x="11150" y="11434"/>
                    <a:pt x="10800" y="11434"/>
                  </a:cubicBezTo>
                  <a:cubicBezTo>
                    <a:pt x="10449" y="11434"/>
                    <a:pt x="10166" y="11150"/>
                    <a:pt x="10166" y="10800"/>
                  </a:cubicBezTo>
                  <a:lnTo>
                    <a:pt x="0" y="10800"/>
                  </a:lnTo>
                  <a:cubicBezTo>
                    <a:pt x="0" y="16764"/>
                    <a:pt x="4835" y="21600"/>
                    <a:pt x="10800" y="21600"/>
                  </a:cubicBezTo>
                  <a:cubicBezTo>
                    <a:pt x="16764" y="21600"/>
                    <a:pt x="21600" y="16764"/>
                    <a:pt x="21600" y="10800"/>
                  </a:cubicBezTo>
                  <a:lnTo>
                    <a:pt x="11434" y="10800"/>
                  </a:lnTo>
                </a:path>
              </a:pathLst>
            </a:custGeom>
            <a:gradFill rotWithShape="1">
              <a:gsLst>
                <a:gs pos="0">
                  <a:srgbClr val="FFCC00">
                    <a:alpha val="100000"/>
                  </a:srgbClr>
                </a:gs>
                <a:gs pos="50000">
                  <a:srgbClr val="663300">
                    <a:alpha val="100000"/>
                  </a:srgbClr>
                </a:gs>
                <a:gs pos="100000">
                  <a:srgbClr val="FFCC00">
                    <a:alpha val="100000"/>
                  </a:srgbClr>
                </a:gs>
              </a:gsLst>
              <a:lin ang="5400000" scaled="1"/>
            </a:gradFill>
            <a:ln>
              <a:noFill/>
            </a:ln>
          </p:spPr>
        </p:sp>
        <p:sp>
          <p:nvSpPr>
            <p:cNvPr id="1048908" name="椭圆 1049193"/>
            <p:cNvSpPr/>
            <p:nvPr/>
          </p:nvSpPr>
          <p:spPr bwMode="gray">
            <a:xfrm>
              <a:off x="1293" y="1591"/>
              <a:ext cx="962" cy="161"/>
            </a:xfrm>
            <a:prstGeom prst="ellipse">
              <a:avLst/>
            </a:prstGeom>
            <a:gradFill rotWithShape="1">
              <a:gsLst>
                <a:gs pos="0">
                  <a:srgbClr val="FFCC00">
                    <a:alpha val="100000"/>
                  </a:srgbClr>
                </a:gs>
                <a:gs pos="100000">
                  <a:srgbClr val="FFE476">
                    <a:alpha val="100000"/>
                  </a:srgbClr>
                </a:gs>
              </a:gsLst>
              <a:lin ang="5400000" scaled="1"/>
            </a:gra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grpSp>
      <p:pic>
        <p:nvPicPr>
          <p:cNvPr id="2097221" name="图片 2097245" descr="worldmap_ani8"/>
          <p:cNvPicPr/>
          <p:nvPr/>
        </p:nvPicPr>
        <p:blipFill>
          <a:blip r:embed="rId1"/>
          <a:srcRect/>
          <a:stretch>
            <a:fillRect/>
          </a:stretch>
        </p:blipFill>
        <p:spPr bwMode="gray">
          <a:xfrm>
            <a:off x="3783012" y="1611312"/>
            <a:ext cx="1177925" cy="1177925"/>
          </a:xfrm>
          <a:prstGeom prst="rect">
            <a:avLst/>
          </a:prstGeom>
          <a:noFill/>
          <a:ln>
            <a:noFill/>
          </a:ln>
        </p:spPr>
      </p:pic>
      <p:pic>
        <p:nvPicPr>
          <p:cNvPr id="2097222" name="图片 2097246" descr="shadow_1_m"/>
          <p:cNvPicPr/>
          <p:nvPr/>
        </p:nvPicPr>
        <p:blipFill>
          <a:blip r:embed="rId2"/>
          <a:srcRect/>
          <a:stretch>
            <a:fillRect/>
          </a:stretch>
        </p:blipFill>
        <p:spPr bwMode="gray">
          <a:xfrm>
            <a:off x="4043362" y="2801937"/>
            <a:ext cx="641350" cy="107950"/>
          </a:xfrm>
          <a:prstGeom prst="rect">
            <a:avLst/>
          </a:prstGeom>
          <a:noFill/>
          <a:ln>
            <a:noFill/>
          </a:ln>
        </p:spPr>
      </p:pic>
      <p:grpSp>
        <p:nvGrpSpPr>
          <p:cNvPr id="301" name="组合 513"/>
          <p:cNvGrpSpPr/>
          <p:nvPr/>
        </p:nvGrpSpPr>
        <p:grpSpPr>
          <a:xfrm>
            <a:off x="6921500" y="2143125"/>
            <a:ext cx="833437" cy="835025"/>
            <a:chOff x="3247" y="1673"/>
            <a:chExt cx="606" cy="636"/>
          </a:xfrm>
        </p:grpSpPr>
        <p:pic>
          <p:nvPicPr>
            <p:cNvPr id="2097223" name="图片 2097247" descr="light_shadow"/>
            <p:cNvPicPr/>
            <p:nvPr/>
          </p:nvPicPr>
          <p:blipFill>
            <a:blip r:embed="rId3">
              <a:lum bright="-84000" contrast="-48000"/>
            </a:blip>
            <a:srcRect/>
            <a:stretch>
              <a:fillRect/>
            </a:stretch>
          </p:blipFill>
          <p:spPr bwMode="gray">
            <a:xfrm>
              <a:off x="3305" y="2171"/>
              <a:ext cx="498" cy="138"/>
            </a:xfrm>
            <a:prstGeom prst="rect">
              <a:avLst/>
            </a:prstGeom>
            <a:noFill/>
            <a:ln>
              <a:noFill/>
            </a:ln>
          </p:spPr>
        </p:pic>
        <p:pic>
          <p:nvPicPr>
            <p:cNvPr id="2097224" name="图片 2097248" descr="circuler_1"/>
            <p:cNvPicPr/>
            <p:nvPr/>
          </p:nvPicPr>
          <p:blipFill>
            <a:blip r:embed="rId4"/>
            <a:srcRect/>
            <a:stretch>
              <a:fillRect/>
            </a:stretch>
          </p:blipFill>
          <p:spPr bwMode="gray">
            <a:xfrm>
              <a:off x="3247" y="1673"/>
              <a:ext cx="606" cy="586"/>
            </a:xfrm>
            <a:prstGeom prst="rect">
              <a:avLst/>
            </a:prstGeom>
            <a:noFill/>
            <a:ln>
              <a:noFill/>
            </a:ln>
          </p:spPr>
        </p:pic>
        <p:grpSp>
          <p:nvGrpSpPr>
            <p:cNvPr id="302" name="组合 514"/>
            <p:cNvGrpSpPr/>
            <p:nvPr/>
          </p:nvGrpSpPr>
          <p:grpSpPr>
            <a:xfrm>
              <a:off x="3245" y="1675"/>
              <a:ext cx="603" cy="585"/>
              <a:chOff x="6918960" y="2145792"/>
              <a:chExt cx="829056" cy="768096"/>
            </a:xfrm>
          </p:grpSpPr>
          <p:pic>
            <p:nvPicPr>
              <p:cNvPr id="2097225" name="图片 2097249"/>
              <p:cNvPicPr/>
              <p:nvPr/>
            </p:nvPicPr>
            <p:blipFill>
              <a:blip r:embed="rId5"/>
              <a:srcRect/>
              <a:stretch>
                <a:fillRect/>
              </a:stretch>
            </p:blipFill>
            <p:spPr bwMode="gray">
              <a:xfrm>
                <a:off x="6918960" y="2145792"/>
                <a:ext cx="829056" cy="768096"/>
              </a:xfrm>
              <a:prstGeom prst="rect">
                <a:avLst/>
              </a:prstGeom>
              <a:noFill/>
              <a:ln>
                <a:noFill/>
              </a:ln>
            </p:spPr>
          </p:pic>
          <p:sp>
            <p:nvSpPr>
              <p:cNvPr id="1048909" name="文本框 1049194"/>
              <p:cNvSpPr txBox="1"/>
              <p:nvPr/>
            </p:nvSpPr>
            <p:spPr>
              <a:xfrm>
                <a:off x="7042749" y="2255990"/>
                <a:ext cx="585439" cy="544961"/>
              </a:xfrm>
              <a:prstGeom prst="rect">
                <a:avLst/>
              </a:prstGeom>
              <a:no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en-US">
                  <a:solidFill>
                    <a:srgbClr val="000000"/>
                  </a:solidFill>
                </a:endParaRPr>
              </a:p>
            </p:txBody>
          </p:sp>
        </p:grpSp>
        <p:grpSp>
          <p:nvGrpSpPr>
            <p:cNvPr id="303" name="组合 515"/>
            <p:cNvGrpSpPr/>
            <p:nvPr/>
          </p:nvGrpSpPr>
          <p:grpSpPr>
            <a:xfrm rot="20554948" flipH="1" flipV="1">
              <a:off x="3295" y="2159"/>
              <a:ext cx="470" cy="111"/>
              <a:chOff x="2532" y="1051"/>
              <a:chExt cx="893" cy="246"/>
            </a:xfrm>
          </p:grpSpPr>
          <p:grpSp>
            <p:nvGrpSpPr>
              <p:cNvPr id="304" name="组合 516"/>
              <p:cNvGrpSpPr/>
              <p:nvPr/>
            </p:nvGrpSpPr>
            <p:grpSpPr>
              <a:xfrm>
                <a:off x="2532" y="1051"/>
                <a:ext cx="743" cy="185"/>
                <a:chOff x="1565" y="2568"/>
                <a:chExt cx="1118" cy="279"/>
              </a:xfrm>
            </p:grpSpPr>
            <p:sp>
              <p:nvSpPr>
                <p:cNvPr id="1048910" name="月亮 1049195"/>
                <p:cNvSpPr/>
                <p:nvPr/>
              </p:nvSpPr>
              <p:spPr bwMode="gray">
                <a:xfrm rot="5263129">
                  <a:off x="1859" y="2279"/>
                  <a:ext cx="226" cy="815"/>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8911" name="月亮 1049196"/>
                <p:cNvSpPr/>
                <p:nvPr/>
              </p:nvSpPr>
              <p:spPr bwMode="gray">
                <a:xfrm rot="6078281">
                  <a:off x="1997" y="2274"/>
                  <a:ext cx="226" cy="818"/>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8912" name="月亮 1049197"/>
                <p:cNvSpPr/>
                <p:nvPr/>
              </p:nvSpPr>
              <p:spPr bwMode="gray">
                <a:xfrm rot="6373927">
                  <a:off x="2069" y="2296"/>
                  <a:ext cx="230" cy="818"/>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8913" name="月亮 1049198"/>
                <p:cNvSpPr/>
                <p:nvPr/>
              </p:nvSpPr>
              <p:spPr bwMode="gray">
                <a:xfrm rot="6906311">
                  <a:off x="2161" y="2327"/>
                  <a:ext cx="226" cy="815"/>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grpSp>
          <p:grpSp>
            <p:nvGrpSpPr>
              <p:cNvPr id="305" name="组合 517"/>
              <p:cNvGrpSpPr/>
              <p:nvPr/>
            </p:nvGrpSpPr>
            <p:grpSpPr>
              <a:xfrm rot="1353540">
                <a:off x="2682" y="1111"/>
                <a:ext cx="743" cy="186"/>
                <a:chOff x="1565" y="2568"/>
                <a:chExt cx="1118" cy="279"/>
              </a:xfrm>
            </p:grpSpPr>
            <p:sp>
              <p:nvSpPr>
                <p:cNvPr id="1048914" name="月亮 1049199"/>
                <p:cNvSpPr/>
                <p:nvPr/>
              </p:nvSpPr>
              <p:spPr bwMode="gray">
                <a:xfrm rot="5263129">
                  <a:off x="1856" y="2278"/>
                  <a:ext cx="233" cy="815"/>
                </a:xfrm>
                <a:prstGeom prst="moon">
                  <a:avLst>
                    <a:gd name="adj" fmla="val 49773"/>
                  </a:avLst>
                </a:prstGeom>
                <a:solidFill>
                  <a:srgbClr val="FFFFFF">
                    <a:alpha val="9019"/>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8915" name="月亮 1049200"/>
                <p:cNvSpPr/>
                <p:nvPr/>
              </p:nvSpPr>
              <p:spPr bwMode="gray">
                <a:xfrm rot="6078281">
                  <a:off x="1994" y="2276"/>
                  <a:ext cx="233" cy="818"/>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8916" name="月亮 1049201"/>
                <p:cNvSpPr/>
                <p:nvPr/>
              </p:nvSpPr>
              <p:spPr bwMode="gray">
                <a:xfrm rot="6373927">
                  <a:off x="2077" y="2298"/>
                  <a:ext cx="229" cy="818"/>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8917" name="月亮 1049202"/>
                <p:cNvSpPr/>
                <p:nvPr/>
              </p:nvSpPr>
              <p:spPr bwMode="gray">
                <a:xfrm rot="6906311">
                  <a:off x="2164" y="2334"/>
                  <a:ext cx="233" cy="818"/>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grpSp>
        </p:grpSp>
        <p:sp>
          <p:nvSpPr>
            <p:cNvPr id="1048918" name="任意形状 1049203"/>
            <p:cNvSpPr/>
            <p:nvPr/>
          </p:nvSpPr>
          <p:spPr bwMode="gray">
            <a:xfrm>
              <a:off x="3309" y="1685"/>
              <a:ext cx="472" cy="204"/>
            </a:xfrm>
            <a:custGeom>
              <a:avLst/>
              <a:gdLst>
                <a:gd name="l" fmla="*/ 0 w 1321"/>
                <a:gd name="t" fmla="*/ 0 h 712"/>
                <a:gd name="r" fmla="*/ 1321 w 1321"/>
                <a:gd name="b" fmla="*/ 712 h 712"/>
              </a:gdLst>
              <a:ahLst/>
              <a:cxnLst/>
              <a:rect l="l" t="t"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path>
              </a:pathLst>
            </a:custGeom>
            <a:gradFill rotWithShape="1">
              <a:gsLst>
                <a:gs pos="0">
                  <a:srgbClr val="FFFFFF">
                    <a:alpha val="100000"/>
                  </a:srgbClr>
                </a:gs>
                <a:gs pos="100000">
                  <a:srgbClr val="CAF6A2">
                    <a:alpha val="100000"/>
                  </a:srgbClr>
                </a:gs>
              </a:gsLst>
              <a:lin ang="5400000" scaled="1"/>
            </a:gradFill>
            <a:ln>
              <a:noFill/>
            </a:ln>
          </p:spPr>
        </p:sp>
      </p:grpSp>
      <p:sp>
        <p:nvSpPr>
          <p:cNvPr id="1048919" name="矩形 1049204"/>
          <p:cNvSpPr/>
          <p:nvPr/>
        </p:nvSpPr>
        <p:spPr bwMode="gray">
          <a:xfrm>
            <a:off x="7319962" y="915987"/>
            <a:ext cx="2076450" cy="708025"/>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FF3300"/>
              </a:buClr>
              <a:buSzPct val="115000"/>
              <a:buNone/>
            </a:pPr>
            <a:r>
              <a:rPr lang="zh-CN" altLang="en-US" sz="1600">
                <a:latin typeface="方正黑体简体" pitchFamily="2" charset="-122"/>
                <a:ea typeface="方正黑体简体" pitchFamily="2" charset="-122"/>
              </a:rPr>
              <a:t>最少贸易限制原则</a:t>
            </a:r>
            <a:endParaRPr lang="zh-CN" altLang="en-US" sz="1600">
              <a:latin typeface="方正黑体简体" pitchFamily="2" charset="-122"/>
              <a:ea typeface="方正黑体简体" pitchFamily="2" charset="-122"/>
            </a:endParaRPr>
          </a:p>
          <a:p>
            <a:pPr lvl="0" algn="ctr" eaLnBrk="1" latinLnBrk="1" hangingPunct="1">
              <a:lnSpc>
                <a:spcPct val="120000"/>
              </a:lnSpc>
              <a:spcBef>
                <a:spcPct val="20000"/>
              </a:spcBef>
              <a:buClr>
                <a:srgbClr val="FF3300"/>
              </a:buClr>
              <a:buSzPct val="115000"/>
              <a:buNone/>
            </a:pPr>
            <a:r>
              <a:rPr lang="zh-CN" altLang="en-US" sz="1600">
                <a:latin typeface="方正黑体简体" pitchFamily="2" charset="-122"/>
                <a:ea typeface="方正黑体简体" pitchFamily="2" charset="-122"/>
              </a:rPr>
              <a:t>（</a:t>
            </a:r>
            <a:r>
              <a:rPr lang="en-US" altLang="zh-CN" sz="1600">
                <a:latin typeface="方正黑体简体" pitchFamily="2" charset="-122"/>
                <a:ea typeface="方正黑体简体" pitchFamily="2" charset="-122"/>
              </a:rPr>
              <a:t>2.2</a:t>
            </a:r>
            <a:r>
              <a:rPr lang="zh-CN" altLang="en-US" sz="1600">
                <a:latin typeface="方正黑体简体" pitchFamily="2" charset="-122"/>
                <a:ea typeface="方正黑体简体" pitchFamily="2" charset="-122"/>
              </a:rPr>
              <a:t>条和</a:t>
            </a:r>
            <a:r>
              <a:rPr lang="en-US" altLang="zh-CN" sz="1600">
                <a:latin typeface="方正黑体简体" pitchFamily="2" charset="-122"/>
                <a:ea typeface="方正黑体简体" pitchFamily="2" charset="-122"/>
              </a:rPr>
              <a:t>5.1.2</a:t>
            </a:r>
            <a:r>
              <a:rPr lang="zh-CN" altLang="en-US" sz="1600">
                <a:latin typeface="方正黑体简体" pitchFamily="2" charset="-122"/>
                <a:ea typeface="方正黑体简体" pitchFamily="2" charset="-122"/>
              </a:rPr>
              <a:t>条） </a:t>
            </a:r>
            <a:endParaRPr lang="zh-CN" altLang="en-US" sz="1600">
              <a:latin typeface="方正黑体简体" pitchFamily="2" charset="-122"/>
              <a:ea typeface="方正黑体简体" pitchFamily="2" charset="-122"/>
            </a:endParaRPr>
          </a:p>
        </p:txBody>
      </p:sp>
      <p:sp>
        <p:nvSpPr>
          <p:cNvPr id="1048920" name="矩形 1049205"/>
          <p:cNvSpPr/>
          <p:nvPr/>
        </p:nvSpPr>
        <p:spPr bwMode="gray">
          <a:xfrm>
            <a:off x="7759700" y="2297112"/>
            <a:ext cx="2055812" cy="731837"/>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a:lnSpc>
                <a:spcPct val="120000"/>
              </a:lnSpc>
              <a:spcBef>
                <a:spcPct val="20000"/>
              </a:spcBef>
              <a:buClr>
                <a:srgbClr val="FF3300"/>
              </a:buClr>
              <a:buSzPct val="115000"/>
              <a:buFont typeface="Wingdings" panose="05000000000000000000" pitchFamily="2" charset="2"/>
              <a:buNone/>
            </a:pPr>
            <a:r>
              <a:rPr lang="zh-CN" altLang="zh-CN" sz="1600">
                <a:latin typeface="方正黑体简体" pitchFamily="2" charset="-122"/>
                <a:ea typeface="方正黑体简体" pitchFamily="2" charset="-122"/>
              </a:rPr>
              <a:t>非歧视原则</a:t>
            </a:r>
            <a:endParaRPr lang="zh-CN" altLang="zh-CN" sz="1600">
              <a:latin typeface="方正黑体简体" pitchFamily="2" charset="-122"/>
              <a:ea typeface="方正黑体简体" pitchFamily="2" charset="-122"/>
            </a:endParaRPr>
          </a:p>
          <a:p>
            <a:pPr lvl="0" algn="ctr" eaLnBrk="1" latinLnBrk="1" hangingPunct="1">
              <a:lnSpc>
                <a:spcPct val="120000"/>
              </a:lnSpc>
              <a:spcBef>
                <a:spcPct val="20000"/>
              </a:spcBef>
              <a:buClr>
                <a:srgbClr val="FF3300"/>
              </a:buClr>
              <a:buSzPct val="115000"/>
              <a:buNone/>
            </a:pPr>
            <a:r>
              <a:rPr lang="zh-CN" altLang="en-US" sz="1600">
                <a:latin typeface="方正黑体简体" pitchFamily="2" charset="-122"/>
                <a:ea typeface="方正黑体简体" pitchFamily="2" charset="-122"/>
              </a:rPr>
              <a:t>（</a:t>
            </a:r>
            <a:r>
              <a:rPr lang="en-US" altLang="zh-CN" sz="1600">
                <a:latin typeface="方正黑体简体" pitchFamily="2" charset="-122"/>
                <a:ea typeface="方正黑体简体" pitchFamily="2" charset="-122"/>
              </a:rPr>
              <a:t>2.1</a:t>
            </a:r>
            <a:r>
              <a:rPr lang="zh-CN" altLang="en-US" sz="1600">
                <a:latin typeface="方正黑体简体" pitchFamily="2" charset="-122"/>
                <a:ea typeface="方正黑体简体" pitchFamily="2" charset="-122"/>
              </a:rPr>
              <a:t>条和</a:t>
            </a:r>
            <a:r>
              <a:rPr lang="en-US" altLang="zh-CN" sz="1600">
                <a:latin typeface="方正黑体简体" pitchFamily="2" charset="-122"/>
                <a:ea typeface="方正黑体简体" pitchFamily="2" charset="-122"/>
              </a:rPr>
              <a:t>5.1.1</a:t>
            </a:r>
            <a:r>
              <a:rPr lang="zh-CN" altLang="en-US" sz="1600">
                <a:latin typeface="方正黑体简体" pitchFamily="2" charset="-122"/>
                <a:ea typeface="方正黑体简体" pitchFamily="2" charset="-122"/>
              </a:rPr>
              <a:t>条）</a:t>
            </a:r>
            <a:endParaRPr lang="zh-CN" altLang="en-US" sz="1600">
              <a:latin typeface="方正黑体简体" pitchFamily="2" charset="-122"/>
              <a:ea typeface="方正黑体简体" pitchFamily="2" charset="-122"/>
            </a:endParaRPr>
          </a:p>
        </p:txBody>
      </p:sp>
      <p:sp>
        <p:nvSpPr>
          <p:cNvPr id="1048921" name="矩形 1049206"/>
          <p:cNvSpPr/>
          <p:nvPr/>
        </p:nvSpPr>
        <p:spPr bwMode="gray">
          <a:xfrm>
            <a:off x="5556250" y="5888037"/>
            <a:ext cx="1468437" cy="388937"/>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a:lnSpc>
                <a:spcPct val="120000"/>
              </a:lnSpc>
              <a:spcBef>
                <a:spcPct val="20000"/>
              </a:spcBef>
              <a:buClr>
                <a:srgbClr val="FF3300"/>
              </a:buClr>
              <a:buSzPct val="115000"/>
              <a:buFont typeface="Wingdings" panose="05000000000000000000" pitchFamily="2" charset="2"/>
              <a:buNone/>
            </a:pPr>
            <a:r>
              <a:rPr lang="zh-CN" altLang="zh-CN" sz="1600">
                <a:latin typeface="方正黑体简体" pitchFamily="2" charset="-122"/>
                <a:ea typeface="方正黑体简体" pitchFamily="2" charset="-122"/>
              </a:rPr>
              <a:t>透明度原则</a:t>
            </a:r>
            <a:endParaRPr lang="zh-CN" altLang="zh-CN" sz="1600">
              <a:latin typeface="方正黑体简体" pitchFamily="2" charset="-122"/>
              <a:ea typeface="方正黑体简体" pitchFamily="2" charset="-122"/>
            </a:endParaRPr>
          </a:p>
        </p:txBody>
      </p:sp>
      <p:grpSp>
        <p:nvGrpSpPr>
          <p:cNvPr id="306" name="组合 518"/>
          <p:cNvGrpSpPr/>
          <p:nvPr/>
        </p:nvGrpSpPr>
        <p:grpSpPr>
          <a:xfrm>
            <a:off x="6600825" y="1092200"/>
            <a:ext cx="600075" cy="622300"/>
            <a:chOff x="3247" y="1673"/>
            <a:chExt cx="606" cy="636"/>
          </a:xfrm>
        </p:grpSpPr>
        <p:pic>
          <p:nvPicPr>
            <p:cNvPr id="2097226" name="图片 2097250" descr="light_shadow"/>
            <p:cNvPicPr/>
            <p:nvPr/>
          </p:nvPicPr>
          <p:blipFill>
            <a:blip r:embed="rId6">
              <a:lum bright="-84000" contrast="-48000"/>
            </a:blip>
            <a:srcRect/>
            <a:stretch>
              <a:fillRect/>
            </a:stretch>
          </p:blipFill>
          <p:spPr bwMode="gray">
            <a:xfrm>
              <a:off x="3305" y="2171"/>
              <a:ext cx="498" cy="138"/>
            </a:xfrm>
            <a:prstGeom prst="rect">
              <a:avLst/>
            </a:prstGeom>
            <a:noFill/>
            <a:ln>
              <a:noFill/>
            </a:ln>
          </p:spPr>
        </p:pic>
        <p:pic>
          <p:nvPicPr>
            <p:cNvPr id="2097227" name="图片 2097251" descr="circuler_1"/>
            <p:cNvPicPr/>
            <p:nvPr/>
          </p:nvPicPr>
          <p:blipFill>
            <a:blip r:embed="rId7"/>
            <a:srcRect/>
            <a:stretch>
              <a:fillRect/>
            </a:stretch>
          </p:blipFill>
          <p:spPr bwMode="gray">
            <a:xfrm>
              <a:off x="3247" y="1673"/>
              <a:ext cx="606" cy="586"/>
            </a:xfrm>
            <a:prstGeom prst="rect">
              <a:avLst/>
            </a:prstGeom>
            <a:noFill/>
            <a:ln>
              <a:noFill/>
            </a:ln>
          </p:spPr>
        </p:pic>
        <p:grpSp>
          <p:nvGrpSpPr>
            <p:cNvPr id="307" name="组合 519"/>
            <p:cNvGrpSpPr/>
            <p:nvPr/>
          </p:nvGrpSpPr>
          <p:grpSpPr>
            <a:xfrm>
              <a:off x="3248" y="1672"/>
              <a:ext cx="603" cy="586"/>
              <a:chOff x="6601968" y="1091184"/>
              <a:chExt cx="597408" cy="573024"/>
            </a:xfrm>
          </p:grpSpPr>
          <p:pic>
            <p:nvPicPr>
              <p:cNvPr id="2097228" name="图片 2097252"/>
              <p:cNvPicPr/>
              <p:nvPr/>
            </p:nvPicPr>
            <p:blipFill>
              <a:blip r:embed="rId8"/>
              <a:srcRect/>
              <a:stretch>
                <a:fillRect/>
              </a:stretch>
            </p:blipFill>
            <p:spPr bwMode="gray">
              <a:xfrm>
                <a:off x="6601968" y="1091184"/>
                <a:ext cx="597408" cy="573024"/>
              </a:xfrm>
              <a:prstGeom prst="rect">
                <a:avLst/>
              </a:prstGeom>
              <a:noFill/>
              <a:ln>
                <a:noFill/>
              </a:ln>
            </p:spPr>
          </p:pic>
          <p:sp>
            <p:nvSpPr>
              <p:cNvPr id="1048922" name="文本框 1049207"/>
              <p:cNvSpPr txBox="1"/>
              <p:nvPr/>
            </p:nvSpPr>
            <p:spPr>
              <a:xfrm>
                <a:off x="6688124" y="1176312"/>
                <a:ext cx="421516" cy="406132"/>
              </a:xfrm>
              <a:prstGeom prst="rect">
                <a:avLst/>
              </a:prstGeom>
              <a:no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en-US">
                  <a:solidFill>
                    <a:srgbClr val="000000"/>
                  </a:solidFill>
                </a:endParaRPr>
              </a:p>
            </p:txBody>
          </p:sp>
        </p:grpSp>
        <p:grpSp>
          <p:nvGrpSpPr>
            <p:cNvPr id="308" name="组合 520"/>
            <p:cNvGrpSpPr/>
            <p:nvPr/>
          </p:nvGrpSpPr>
          <p:grpSpPr>
            <a:xfrm rot="20554948" flipH="1" flipV="1">
              <a:off x="3295" y="2159"/>
              <a:ext cx="470" cy="111"/>
              <a:chOff x="2532" y="1051"/>
              <a:chExt cx="893" cy="246"/>
            </a:xfrm>
          </p:grpSpPr>
          <p:grpSp>
            <p:nvGrpSpPr>
              <p:cNvPr id="309" name="组合 521"/>
              <p:cNvGrpSpPr/>
              <p:nvPr/>
            </p:nvGrpSpPr>
            <p:grpSpPr>
              <a:xfrm>
                <a:off x="2532" y="1051"/>
                <a:ext cx="743" cy="185"/>
                <a:chOff x="1565" y="2568"/>
                <a:chExt cx="1118" cy="279"/>
              </a:xfrm>
            </p:grpSpPr>
            <p:sp>
              <p:nvSpPr>
                <p:cNvPr id="1048923" name="月亮 1049208"/>
                <p:cNvSpPr/>
                <p:nvPr/>
              </p:nvSpPr>
              <p:spPr bwMode="gray">
                <a:xfrm rot="5263129">
                  <a:off x="1871" y="2281"/>
                  <a:ext cx="222" cy="816"/>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8924" name="月亮 1049209"/>
                <p:cNvSpPr/>
                <p:nvPr/>
              </p:nvSpPr>
              <p:spPr bwMode="gray">
                <a:xfrm rot="6078281">
                  <a:off x="2006" y="2280"/>
                  <a:ext cx="222" cy="816"/>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8925" name="月亮 1049210"/>
                <p:cNvSpPr/>
                <p:nvPr/>
              </p:nvSpPr>
              <p:spPr bwMode="gray">
                <a:xfrm rot="6373927">
                  <a:off x="2079" y="2305"/>
                  <a:ext cx="228" cy="816"/>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8926" name="月亮 1049211"/>
                <p:cNvSpPr/>
                <p:nvPr/>
              </p:nvSpPr>
              <p:spPr bwMode="gray">
                <a:xfrm rot="6906311">
                  <a:off x="2166" y="2328"/>
                  <a:ext cx="222" cy="816"/>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grpSp>
          <p:grpSp>
            <p:nvGrpSpPr>
              <p:cNvPr id="310" name="组合 522"/>
              <p:cNvGrpSpPr/>
              <p:nvPr/>
            </p:nvGrpSpPr>
            <p:grpSpPr>
              <a:xfrm rot="1353540">
                <a:off x="2682" y="1111"/>
                <a:ext cx="743" cy="186"/>
                <a:chOff x="1565" y="2568"/>
                <a:chExt cx="1118" cy="279"/>
              </a:xfrm>
            </p:grpSpPr>
            <p:sp>
              <p:nvSpPr>
                <p:cNvPr id="1048927" name="月亮 1049212"/>
                <p:cNvSpPr/>
                <p:nvPr/>
              </p:nvSpPr>
              <p:spPr bwMode="gray">
                <a:xfrm rot="5263129">
                  <a:off x="1875" y="2288"/>
                  <a:ext cx="216" cy="816"/>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8928" name="月亮 1049213"/>
                <p:cNvSpPr/>
                <p:nvPr/>
              </p:nvSpPr>
              <p:spPr bwMode="gray">
                <a:xfrm rot="6078281">
                  <a:off x="2012" y="2279"/>
                  <a:ext cx="216" cy="816"/>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8929" name="月亮 1049214"/>
                <p:cNvSpPr/>
                <p:nvPr/>
              </p:nvSpPr>
              <p:spPr bwMode="gray">
                <a:xfrm rot="6373927">
                  <a:off x="2082" y="2311"/>
                  <a:ext cx="221" cy="816"/>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8930" name="月亮 1049215"/>
                <p:cNvSpPr/>
                <p:nvPr/>
              </p:nvSpPr>
              <p:spPr bwMode="gray">
                <a:xfrm rot="6906311">
                  <a:off x="2178" y="2337"/>
                  <a:ext cx="216" cy="816"/>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grpSp>
        </p:grpSp>
        <p:sp>
          <p:nvSpPr>
            <p:cNvPr id="1048931" name="任意形状 1049216"/>
            <p:cNvSpPr/>
            <p:nvPr/>
          </p:nvSpPr>
          <p:spPr bwMode="gray">
            <a:xfrm>
              <a:off x="3310" y="1684"/>
              <a:ext cx="473" cy="204"/>
            </a:xfrm>
            <a:custGeom>
              <a:avLst/>
              <a:gdLst>
                <a:gd name="l" fmla="*/ 0 w 1321"/>
                <a:gd name="t" fmla="*/ 0 h 712"/>
                <a:gd name="r" fmla="*/ 1321 w 1321"/>
                <a:gd name="b" fmla="*/ 712 h 712"/>
              </a:gdLst>
              <a:ahLst/>
              <a:cxnLst/>
              <a:rect l="l" t="t"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path>
              </a:pathLst>
            </a:custGeom>
            <a:gradFill rotWithShape="1">
              <a:gsLst>
                <a:gs pos="0">
                  <a:srgbClr val="FFFFFF">
                    <a:alpha val="100000"/>
                  </a:srgbClr>
                </a:gs>
                <a:gs pos="100000">
                  <a:srgbClr val="CAF6A2">
                    <a:alpha val="100000"/>
                  </a:srgbClr>
                </a:gs>
              </a:gsLst>
              <a:lin ang="5400000" scaled="1"/>
            </a:gradFill>
            <a:ln>
              <a:noFill/>
            </a:ln>
          </p:spPr>
        </p:sp>
      </p:grpSp>
      <p:sp>
        <p:nvSpPr>
          <p:cNvPr id="1048932" name="文本框 1049217"/>
          <p:cNvSpPr txBox="1"/>
          <p:nvPr/>
        </p:nvSpPr>
        <p:spPr bwMode="gray">
          <a:xfrm>
            <a:off x="6521450" y="1176337"/>
            <a:ext cx="755650" cy="360362"/>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50000"/>
              </a:spcBef>
              <a:buClr>
                <a:schemeClr val="folHlink"/>
              </a:buClr>
              <a:buFont typeface="Wingdings" panose="05000000000000000000" pitchFamily="2" charset="2"/>
              <a:buNone/>
            </a:pPr>
            <a:r>
              <a:rPr lang="en-US" altLang="zh-CN" sz="1600" b="1">
                <a:solidFill>
                  <a:srgbClr val="003366"/>
                </a:solidFill>
                <a:latin typeface="Arial" panose="020B0604020202020204" pitchFamily="34" charset="0"/>
              </a:rPr>
              <a:t>1</a:t>
            </a:r>
            <a:endParaRPr lang="en-US" altLang="zh-CN" sz="1600" b="1">
              <a:solidFill>
                <a:srgbClr val="003366"/>
              </a:solidFill>
              <a:latin typeface="Arial" panose="020B0604020202020204" pitchFamily="34" charset="0"/>
            </a:endParaRPr>
          </a:p>
        </p:txBody>
      </p:sp>
      <p:grpSp>
        <p:nvGrpSpPr>
          <p:cNvPr id="311" name="组合 523"/>
          <p:cNvGrpSpPr/>
          <p:nvPr/>
        </p:nvGrpSpPr>
        <p:grpSpPr>
          <a:xfrm>
            <a:off x="6040437" y="4333875"/>
            <a:ext cx="1193800" cy="1254125"/>
            <a:chOff x="3247" y="1673"/>
            <a:chExt cx="606" cy="636"/>
          </a:xfrm>
        </p:grpSpPr>
        <p:pic>
          <p:nvPicPr>
            <p:cNvPr id="2097229" name="图片 2097253" descr="light_shadow"/>
            <p:cNvPicPr/>
            <p:nvPr/>
          </p:nvPicPr>
          <p:blipFill>
            <a:blip r:embed="rId9">
              <a:lum bright="-84000" contrast="-48000"/>
            </a:blip>
            <a:srcRect/>
            <a:stretch>
              <a:fillRect/>
            </a:stretch>
          </p:blipFill>
          <p:spPr bwMode="gray">
            <a:xfrm>
              <a:off x="3305" y="2171"/>
              <a:ext cx="498" cy="138"/>
            </a:xfrm>
            <a:prstGeom prst="rect">
              <a:avLst/>
            </a:prstGeom>
            <a:noFill/>
            <a:ln>
              <a:noFill/>
            </a:ln>
          </p:spPr>
        </p:pic>
        <p:pic>
          <p:nvPicPr>
            <p:cNvPr id="2097230" name="图片 2097254" descr="circuler_1"/>
            <p:cNvPicPr/>
            <p:nvPr/>
          </p:nvPicPr>
          <p:blipFill>
            <a:blip r:embed="rId10"/>
            <a:srcRect/>
            <a:stretch>
              <a:fillRect/>
            </a:stretch>
          </p:blipFill>
          <p:spPr bwMode="gray">
            <a:xfrm>
              <a:off x="3247" y="1673"/>
              <a:ext cx="606" cy="586"/>
            </a:xfrm>
            <a:prstGeom prst="rect">
              <a:avLst/>
            </a:prstGeom>
            <a:noFill/>
            <a:ln>
              <a:noFill/>
            </a:ln>
          </p:spPr>
        </p:pic>
        <p:grpSp>
          <p:nvGrpSpPr>
            <p:cNvPr id="312" name="组合 524"/>
            <p:cNvGrpSpPr/>
            <p:nvPr/>
          </p:nvGrpSpPr>
          <p:grpSpPr>
            <a:xfrm>
              <a:off x="3247" y="1673"/>
              <a:ext cx="600" cy="587"/>
              <a:chOff x="6041136" y="4334256"/>
              <a:chExt cx="1182624" cy="1158240"/>
            </a:xfrm>
          </p:grpSpPr>
          <p:pic>
            <p:nvPicPr>
              <p:cNvPr id="2097231" name="图片 2097255"/>
              <p:cNvPicPr/>
              <p:nvPr/>
            </p:nvPicPr>
            <p:blipFill>
              <a:blip r:embed="rId11"/>
              <a:srcRect/>
              <a:stretch>
                <a:fillRect/>
              </a:stretch>
            </p:blipFill>
            <p:spPr bwMode="gray">
              <a:xfrm>
                <a:off x="6041136" y="4334256"/>
                <a:ext cx="1182624" cy="1158240"/>
              </a:xfrm>
              <a:prstGeom prst="rect">
                <a:avLst/>
              </a:prstGeom>
              <a:noFill/>
              <a:ln>
                <a:noFill/>
              </a:ln>
            </p:spPr>
          </p:pic>
          <p:sp>
            <p:nvSpPr>
              <p:cNvPr id="1048933" name="文本框 1049218"/>
              <p:cNvSpPr txBox="1"/>
              <p:nvPr/>
            </p:nvSpPr>
            <p:spPr>
              <a:xfrm>
                <a:off x="6214112" y="4503387"/>
                <a:ext cx="838572" cy="818478"/>
              </a:xfrm>
              <a:prstGeom prst="rect">
                <a:avLst/>
              </a:prstGeom>
              <a:no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en-US">
                  <a:solidFill>
                    <a:srgbClr val="000000"/>
                  </a:solidFill>
                </a:endParaRPr>
              </a:p>
            </p:txBody>
          </p:sp>
        </p:grpSp>
        <p:grpSp>
          <p:nvGrpSpPr>
            <p:cNvPr id="313" name="组合 525"/>
            <p:cNvGrpSpPr/>
            <p:nvPr/>
          </p:nvGrpSpPr>
          <p:grpSpPr>
            <a:xfrm rot="20554948" flipH="1" flipV="1">
              <a:off x="3295" y="2159"/>
              <a:ext cx="470" cy="111"/>
              <a:chOff x="2532" y="1051"/>
              <a:chExt cx="893" cy="246"/>
            </a:xfrm>
          </p:grpSpPr>
          <p:grpSp>
            <p:nvGrpSpPr>
              <p:cNvPr id="314" name="组合 526"/>
              <p:cNvGrpSpPr/>
              <p:nvPr/>
            </p:nvGrpSpPr>
            <p:grpSpPr>
              <a:xfrm>
                <a:off x="2532" y="1051"/>
                <a:ext cx="743" cy="185"/>
                <a:chOff x="1565" y="2568"/>
                <a:chExt cx="1118" cy="279"/>
              </a:xfrm>
            </p:grpSpPr>
            <p:sp>
              <p:nvSpPr>
                <p:cNvPr id="1048934" name="月亮 1049219"/>
                <p:cNvSpPr/>
                <p:nvPr/>
              </p:nvSpPr>
              <p:spPr bwMode="gray">
                <a:xfrm rot="5263129">
                  <a:off x="1860" y="2274"/>
                  <a:ext cx="229" cy="816"/>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8935" name="月亮 1049220"/>
                <p:cNvSpPr/>
                <p:nvPr/>
              </p:nvSpPr>
              <p:spPr bwMode="gray">
                <a:xfrm rot="6078281">
                  <a:off x="2000" y="2277"/>
                  <a:ext cx="229" cy="816"/>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8936" name="月亮 1049221"/>
                <p:cNvSpPr/>
                <p:nvPr/>
              </p:nvSpPr>
              <p:spPr bwMode="gray">
                <a:xfrm rot="6373927">
                  <a:off x="2074" y="2301"/>
                  <a:ext cx="231" cy="816"/>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8937" name="月亮 1049222"/>
                <p:cNvSpPr/>
                <p:nvPr/>
              </p:nvSpPr>
              <p:spPr bwMode="gray">
                <a:xfrm rot="6906311">
                  <a:off x="2163" y="2328"/>
                  <a:ext cx="231" cy="816"/>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grpSp>
          <p:grpSp>
            <p:nvGrpSpPr>
              <p:cNvPr id="315" name="组合 527"/>
              <p:cNvGrpSpPr/>
              <p:nvPr/>
            </p:nvGrpSpPr>
            <p:grpSpPr>
              <a:xfrm rot="1353540">
                <a:off x="2682" y="1111"/>
                <a:ext cx="743" cy="186"/>
                <a:chOff x="1565" y="2568"/>
                <a:chExt cx="1118" cy="279"/>
              </a:xfrm>
            </p:grpSpPr>
            <p:sp>
              <p:nvSpPr>
                <p:cNvPr id="1048938" name="月亮 1049223"/>
                <p:cNvSpPr/>
                <p:nvPr/>
              </p:nvSpPr>
              <p:spPr bwMode="gray">
                <a:xfrm rot="5263129">
                  <a:off x="1865" y="2278"/>
                  <a:ext cx="227" cy="816"/>
                </a:xfrm>
                <a:prstGeom prst="moon">
                  <a:avLst>
                    <a:gd name="adj" fmla="val 49773"/>
                  </a:avLst>
                </a:prstGeom>
                <a:solidFill>
                  <a:srgbClr val="FFFFFF">
                    <a:alpha val="9019"/>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8939" name="月亮 1049224"/>
                <p:cNvSpPr/>
                <p:nvPr/>
              </p:nvSpPr>
              <p:spPr bwMode="gray">
                <a:xfrm rot="6078281">
                  <a:off x="1998" y="2277"/>
                  <a:ext cx="225" cy="816"/>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8940" name="月亮 1049225"/>
                <p:cNvSpPr/>
                <p:nvPr/>
              </p:nvSpPr>
              <p:spPr bwMode="gray">
                <a:xfrm rot="6373927">
                  <a:off x="2075" y="2299"/>
                  <a:ext cx="227" cy="816"/>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8941" name="月亮 1049226"/>
                <p:cNvSpPr/>
                <p:nvPr/>
              </p:nvSpPr>
              <p:spPr bwMode="gray">
                <a:xfrm rot="6906311">
                  <a:off x="2162" y="2325"/>
                  <a:ext cx="227" cy="816"/>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grpSp>
        </p:grpSp>
        <p:sp>
          <p:nvSpPr>
            <p:cNvPr id="1048942" name="任意形状 1049227"/>
            <p:cNvSpPr/>
            <p:nvPr/>
          </p:nvSpPr>
          <p:spPr bwMode="gray">
            <a:xfrm>
              <a:off x="3309" y="1685"/>
              <a:ext cx="473" cy="204"/>
            </a:xfrm>
            <a:custGeom>
              <a:avLst/>
              <a:gdLst>
                <a:gd name="l" fmla="*/ 0 w 1321"/>
                <a:gd name="t" fmla="*/ 0 h 712"/>
                <a:gd name="r" fmla="*/ 1321 w 1321"/>
                <a:gd name="b" fmla="*/ 712 h 712"/>
              </a:gdLst>
              <a:ahLst/>
              <a:cxnLst/>
              <a:rect l="l" t="t"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path>
              </a:pathLst>
            </a:custGeom>
            <a:gradFill rotWithShape="1">
              <a:gsLst>
                <a:gs pos="0">
                  <a:srgbClr val="FFFFFF">
                    <a:alpha val="100000"/>
                  </a:srgbClr>
                </a:gs>
                <a:gs pos="100000">
                  <a:srgbClr val="CAF6A2">
                    <a:alpha val="100000"/>
                  </a:srgbClr>
                </a:gs>
              </a:gsLst>
              <a:lin ang="5400000" scaled="1"/>
            </a:gradFill>
            <a:ln>
              <a:noFill/>
            </a:ln>
          </p:spPr>
        </p:sp>
      </p:grpSp>
      <p:grpSp>
        <p:nvGrpSpPr>
          <p:cNvPr id="316" name="组合 528"/>
          <p:cNvGrpSpPr/>
          <p:nvPr/>
        </p:nvGrpSpPr>
        <p:grpSpPr>
          <a:xfrm>
            <a:off x="3849687" y="5119687"/>
            <a:ext cx="819150" cy="833437"/>
            <a:chOff x="3247" y="1673"/>
            <a:chExt cx="606" cy="636"/>
          </a:xfrm>
        </p:grpSpPr>
        <p:pic>
          <p:nvPicPr>
            <p:cNvPr id="2097232" name="图片 2097256" descr="light_shadow"/>
            <p:cNvPicPr/>
            <p:nvPr/>
          </p:nvPicPr>
          <p:blipFill>
            <a:blip r:embed="rId12">
              <a:lum bright="-84000" contrast="-48000"/>
            </a:blip>
            <a:srcRect/>
            <a:stretch>
              <a:fillRect/>
            </a:stretch>
          </p:blipFill>
          <p:spPr bwMode="gray">
            <a:xfrm>
              <a:off x="3305" y="2171"/>
              <a:ext cx="498" cy="138"/>
            </a:xfrm>
            <a:prstGeom prst="rect">
              <a:avLst/>
            </a:prstGeom>
            <a:noFill/>
            <a:ln>
              <a:noFill/>
            </a:ln>
          </p:spPr>
        </p:pic>
        <p:pic>
          <p:nvPicPr>
            <p:cNvPr id="2097233" name="图片 2097257" descr="circuler_1"/>
            <p:cNvPicPr/>
            <p:nvPr/>
          </p:nvPicPr>
          <p:blipFill>
            <a:blip r:embed="rId13"/>
            <a:srcRect/>
            <a:stretch>
              <a:fillRect/>
            </a:stretch>
          </p:blipFill>
          <p:spPr bwMode="gray">
            <a:xfrm>
              <a:off x="3247" y="1673"/>
              <a:ext cx="606" cy="586"/>
            </a:xfrm>
            <a:prstGeom prst="rect">
              <a:avLst/>
            </a:prstGeom>
            <a:noFill/>
            <a:ln>
              <a:noFill/>
            </a:ln>
          </p:spPr>
        </p:pic>
        <p:grpSp>
          <p:nvGrpSpPr>
            <p:cNvPr id="317" name="组合 529"/>
            <p:cNvGrpSpPr/>
            <p:nvPr/>
          </p:nvGrpSpPr>
          <p:grpSpPr>
            <a:xfrm>
              <a:off x="3249" y="1674"/>
              <a:ext cx="600" cy="586"/>
              <a:chOff x="3852672" y="5120640"/>
              <a:chExt cx="810768" cy="768096"/>
            </a:xfrm>
          </p:grpSpPr>
          <p:pic>
            <p:nvPicPr>
              <p:cNvPr id="2097234" name="图片 2097258"/>
              <p:cNvPicPr/>
              <p:nvPr/>
            </p:nvPicPr>
            <p:blipFill>
              <a:blip r:embed="rId14"/>
              <a:srcRect/>
              <a:stretch>
                <a:fillRect/>
              </a:stretch>
            </p:blipFill>
            <p:spPr bwMode="gray">
              <a:xfrm>
                <a:off x="3852672" y="5120640"/>
                <a:ext cx="810768" cy="768096"/>
              </a:xfrm>
              <a:prstGeom prst="rect">
                <a:avLst/>
              </a:prstGeom>
              <a:noFill/>
              <a:ln>
                <a:noFill/>
              </a:ln>
            </p:spPr>
          </p:pic>
          <p:sp>
            <p:nvSpPr>
              <p:cNvPr id="1048943" name="文本框 1049228"/>
              <p:cNvSpPr txBox="1"/>
              <p:nvPr/>
            </p:nvSpPr>
            <p:spPr>
              <a:xfrm>
                <a:off x="3968858" y="5232339"/>
                <a:ext cx="575403" cy="543924"/>
              </a:xfrm>
              <a:prstGeom prst="rect">
                <a:avLst/>
              </a:prstGeom>
              <a:no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en-US">
                  <a:solidFill>
                    <a:srgbClr val="000000"/>
                  </a:solidFill>
                </a:endParaRPr>
              </a:p>
            </p:txBody>
          </p:sp>
        </p:grpSp>
        <p:grpSp>
          <p:nvGrpSpPr>
            <p:cNvPr id="318" name="组合 530"/>
            <p:cNvGrpSpPr/>
            <p:nvPr/>
          </p:nvGrpSpPr>
          <p:grpSpPr>
            <a:xfrm rot="20554948" flipH="1" flipV="1">
              <a:off x="3295" y="2159"/>
              <a:ext cx="470" cy="111"/>
              <a:chOff x="2532" y="1051"/>
              <a:chExt cx="893" cy="246"/>
            </a:xfrm>
          </p:grpSpPr>
          <p:grpSp>
            <p:nvGrpSpPr>
              <p:cNvPr id="319" name="组合 531"/>
              <p:cNvGrpSpPr/>
              <p:nvPr/>
            </p:nvGrpSpPr>
            <p:grpSpPr>
              <a:xfrm>
                <a:off x="2532" y="1051"/>
                <a:ext cx="743" cy="185"/>
                <a:chOff x="1565" y="2568"/>
                <a:chExt cx="1118" cy="279"/>
              </a:xfrm>
            </p:grpSpPr>
            <p:sp>
              <p:nvSpPr>
                <p:cNvPr id="1048944" name="月亮 1049229"/>
                <p:cNvSpPr/>
                <p:nvPr/>
              </p:nvSpPr>
              <p:spPr bwMode="gray">
                <a:xfrm rot="5263129">
                  <a:off x="1863" y="2278"/>
                  <a:ext cx="231" cy="816"/>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8945" name="月亮 1049230"/>
                <p:cNvSpPr/>
                <p:nvPr/>
              </p:nvSpPr>
              <p:spPr bwMode="gray">
                <a:xfrm rot="6078281">
                  <a:off x="2002" y="2281"/>
                  <a:ext cx="227" cy="816"/>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8946" name="月亮 1049231"/>
                <p:cNvSpPr/>
                <p:nvPr/>
              </p:nvSpPr>
              <p:spPr bwMode="gray">
                <a:xfrm rot="6373927">
                  <a:off x="2070" y="2300"/>
                  <a:ext cx="235" cy="816"/>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8947" name="月亮 1049232"/>
                <p:cNvSpPr/>
                <p:nvPr/>
              </p:nvSpPr>
              <p:spPr bwMode="gray">
                <a:xfrm rot="6906311">
                  <a:off x="2168" y="2331"/>
                  <a:ext cx="227" cy="816"/>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grpSp>
          <p:grpSp>
            <p:nvGrpSpPr>
              <p:cNvPr id="320" name="组合 532"/>
              <p:cNvGrpSpPr/>
              <p:nvPr/>
            </p:nvGrpSpPr>
            <p:grpSpPr>
              <a:xfrm rot="1353540">
                <a:off x="2682" y="1111"/>
                <a:ext cx="743" cy="186"/>
                <a:chOff x="1565" y="2568"/>
                <a:chExt cx="1118" cy="279"/>
              </a:xfrm>
            </p:grpSpPr>
            <p:sp>
              <p:nvSpPr>
                <p:cNvPr id="1048948" name="月亮 1049233"/>
                <p:cNvSpPr/>
                <p:nvPr/>
              </p:nvSpPr>
              <p:spPr bwMode="gray">
                <a:xfrm rot="5263129">
                  <a:off x="1857" y="2277"/>
                  <a:ext cx="234" cy="816"/>
                </a:xfrm>
                <a:prstGeom prst="moon">
                  <a:avLst>
                    <a:gd name="adj" fmla="val 49773"/>
                  </a:avLst>
                </a:prstGeom>
                <a:solidFill>
                  <a:srgbClr val="FFFFFF">
                    <a:alpha val="9019"/>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8949" name="月亮 1049234"/>
                <p:cNvSpPr/>
                <p:nvPr/>
              </p:nvSpPr>
              <p:spPr bwMode="gray">
                <a:xfrm rot="6078281">
                  <a:off x="1999" y="2278"/>
                  <a:ext cx="234" cy="816"/>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8950" name="月亮 1049235"/>
                <p:cNvSpPr/>
                <p:nvPr/>
              </p:nvSpPr>
              <p:spPr bwMode="gray">
                <a:xfrm rot="6373927">
                  <a:off x="2077" y="2300"/>
                  <a:ext cx="230" cy="816"/>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8951" name="月亮 1049236"/>
                <p:cNvSpPr/>
                <p:nvPr/>
              </p:nvSpPr>
              <p:spPr bwMode="gray">
                <a:xfrm rot="6906311">
                  <a:off x="2165" y="2337"/>
                  <a:ext cx="234" cy="816"/>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grpSp>
        </p:grpSp>
        <p:sp>
          <p:nvSpPr>
            <p:cNvPr id="1048952" name="任意形状 1049237"/>
            <p:cNvSpPr/>
            <p:nvPr/>
          </p:nvSpPr>
          <p:spPr bwMode="gray">
            <a:xfrm>
              <a:off x="3309" y="1685"/>
              <a:ext cx="473" cy="204"/>
            </a:xfrm>
            <a:custGeom>
              <a:avLst/>
              <a:gdLst>
                <a:gd name="l" fmla="*/ 0 w 1321"/>
                <a:gd name="t" fmla="*/ 0 h 712"/>
                <a:gd name="r" fmla="*/ 1321 w 1321"/>
                <a:gd name="b" fmla="*/ 712 h 712"/>
              </a:gdLst>
              <a:ahLst/>
              <a:cxnLst/>
              <a:rect l="l" t="t"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path>
              </a:pathLst>
            </a:custGeom>
            <a:gradFill rotWithShape="1">
              <a:gsLst>
                <a:gs pos="0">
                  <a:srgbClr val="FFFFFF">
                    <a:alpha val="100000"/>
                  </a:srgbClr>
                </a:gs>
                <a:gs pos="100000">
                  <a:srgbClr val="CAF6A2">
                    <a:alpha val="100000"/>
                  </a:srgbClr>
                </a:gs>
              </a:gsLst>
              <a:lin ang="5400000" scaled="1"/>
            </a:gradFill>
            <a:ln>
              <a:noFill/>
            </a:ln>
          </p:spPr>
        </p:sp>
      </p:grpSp>
      <p:grpSp>
        <p:nvGrpSpPr>
          <p:cNvPr id="321" name="组合 533"/>
          <p:cNvGrpSpPr/>
          <p:nvPr/>
        </p:nvGrpSpPr>
        <p:grpSpPr>
          <a:xfrm>
            <a:off x="6956425" y="3279775"/>
            <a:ext cx="989012" cy="1000125"/>
            <a:chOff x="3247" y="1673"/>
            <a:chExt cx="606" cy="636"/>
          </a:xfrm>
        </p:grpSpPr>
        <p:pic>
          <p:nvPicPr>
            <p:cNvPr id="2097235" name="图片 2097259" descr="light_shadow"/>
            <p:cNvPicPr/>
            <p:nvPr/>
          </p:nvPicPr>
          <p:blipFill>
            <a:blip r:embed="rId15">
              <a:lum bright="-84000" contrast="-48000"/>
            </a:blip>
            <a:srcRect/>
            <a:stretch>
              <a:fillRect/>
            </a:stretch>
          </p:blipFill>
          <p:spPr bwMode="gray">
            <a:xfrm>
              <a:off x="3305" y="2171"/>
              <a:ext cx="498" cy="138"/>
            </a:xfrm>
            <a:prstGeom prst="rect">
              <a:avLst/>
            </a:prstGeom>
            <a:noFill/>
            <a:ln>
              <a:noFill/>
            </a:ln>
          </p:spPr>
        </p:pic>
        <p:pic>
          <p:nvPicPr>
            <p:cNvPr id="2097236" name="图片 2097260" descr="circuler_1"/>
            <p:cNvPicPr/>
            <p:nvPr/>
          </p:nvPicPr>
          <p:blipFill>
            <a:blip r:embed="rId16"/>
            <a:srcRect/>
            <a:stretch>
              <a:fillRect/>
            </a:stretch>
          </p:blipFill>
          <p:spPr bwMode="gray">
            <a:xfrm>
              <a:off x="3247" y="1673"/>
              <a:ext cx="606" cy="586"/>
            </a:xfrm>
            <a:prstGeom prst="rect">
              <a:avLst/>
            </a:prstGeom>
            <a:noFill/>
            <a:ln>
              <a:noFill/>
            </a:ln>
          </p:spPr>
        </p:pic>
        <p:grpSp>
          <p:nvGrpSpPr>
            <p:cNvPr id="322" name="组合 534"/>
            <p:cNvGrpSpPr/>
            <p:nvPr/>
          </p:nvGrpSpPr>
          <p:grpSpPr>
            <a:xfrm>
              <a:off x="3246" y="1673"/>
              <a:ext cx="601" cy="585"/>
              <a:chOff x="6955536" y="3279648"/>
              <a:chExt cx="981456" cy="920496"/>
            </a:xfrm>
          </p:grpSpPr>
          <p:pic>
            <p:nvPicPr>
              <p:cNvPr id="2097237" name="图片 2097261"/>
              <p:cNvPicPr/>
              <p:nvPr/>
            </p:nvPicPr>
            <p:blipFill>
              <a:blip r:embed="rId17"/>
              <a:srcRect/>
              <a:stretch>
                <a:fillRect/>
              </a:stretch>
            </p:blipFill>
            <p:spPr bwMode="gray">
              <a:xfrm>
                <a:off x="6955536" y="3279648"/>
                <a:ext cx="981456" cy="920496"/>
              </a:xfrm>
              <a:prstGeom prst="rect">
                <a:avLst/>
              </a:prstGeom>
              <a:noFill/>
              <a:ln>
                <a:noFill/>
              </a:ln>
            </p:spPr>
          </p:pic>
          <p:sp>
            <p:nvSpPr>
              <p:cNvPr id="1048953" name="文本框 1049238"/>
              <p:cNvSpPr txBox="1"/>
              <p:nvPr/>
            </p:nvSpPr>
            <p:spPr>
              <a:xfrm>
                <a:off x="7100307" y="3414956"/>
                <a:ext cx="694721" cy="652709"/>
              </a:xfrm>
              <a:prstGeom prst="rect">
                <a:avLst/>
              </a:prstGeom>
              <a:no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en-US">
                  <a:solidFill>
                    <a:srgbClr val="000000"/>
                  </a:solidFill>
                </a:endParaRPr>
              </a:p>
            </p:txBody>
          </p:sp>
        </p:grpSp>
        <p:grpSp>
          <p:nvGrpSpPr>
            <p:cNvPr id="323" name="组合 535"/>
            <p:cNvGrpSpPr/>
            <p:nvPr/>
          </p:nvGrpSpPr>
          <p:grpSpPr>
            <a:xfrm rot="20554948" flipH="1" flipV="1">
              <a:off x="3295" y="2159"/>
              <a:ext cx="470" cy="111"/>
              <a:chOff x="2532" y="1051"/>
              <a:chExt cx="893" cy="246"/>
            </a:xfrm>
          </p:grpSpPr>
          <p:grpSp>
            <p:nvGrpSpPr>
              <p:cNvPr id="324" name="组合 536"/>
              <p:cNvGrpSpPr/>
              <p:nvPr/>
            </p:nvGrpSpPr>
            <p:grpSpPr>
              <a:xfrm>
                <a:off x="2532" y="1051"/>
                <a:ext cx="743" cy="185"/>
                <a:chOff x="1565" y="2568"/>
                <a:chExt cx="1118" cy="279"/>
              </a:xfrm>
            </p:grpSpPr>
            <p:sp>
              <p:nvSpPr>
                <p:cNvPr id="1048954" name="月亮 1049239"/>
                <p:cNvSpPr/>
                <p:nvPr/>
              </p:nvSpPr>
              <p:spPr bwMode="gray">
                <a:xfrm rot="5263129">
                  <a:off x="1861" y="2279"/>
                  <a:ext cx="229" cy="820"/>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8955" name="月亮 1049240"/>
                <p:cNvSpPr/>
                <p:nvPr/>
              </p:nvSpPr>
              <p:spPr bwMode="gray">
                <a:xfrm rot="6078281">
                  <a:off x="2001" y="2279"/>
                  <a:ext cx="229" cy="820"/>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8956" name="月亮 1049241"/>
                <p:cNvSpPr/>
                <p:nvPr/>
              </p:nvSpPr>
              <p:spPr bwMode="gray">
                <a:xfrm rot="6373927">
                  <a:off x="2074" y="2304"/>
                  <a:ext cx="229" cy="823"/>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8957" name="月亮 1049242"/>
                <p:cNvSpPr/>
                <p:nvPr/>
              </p:nvSpPr>
              <p:spPr bwMode="gray">
                <a:xfrm rot="6906311">
                  <a:off x="2165" y="2331"/>
                  <a:ext cx="229" cy="820"/>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grpSp>
          <p:grpSp>
            <p:nvGrpSpPr>
              <p:cNvPr id="325" name="组合 537"/>
              <p:cNvGrpSpPr/>
              <p:nvPr/>
            </p:nvGrpSpPr>
            <p:grpSpPr>
              <a:xfrm rot="1353540">
                <a:off x="2682" y="1111"/>
                <a:ext cx="743" cy="186"/>
                <a:chOff x="1565" y="2568"/>
                <a:chExt cx="1118" cy="279"/>
              </a:xfrm>
            </p:grpSpPr>
            <p:sp>
              <p:nvSpPr>
                <p:cNvPr id="1048958" name="月亮 1049243"/>
                <p:cNvSpPr/>
                <p:nvPr/>
              </p:nvSpPr>
              <p:spPr bwMode="gray">
                <a:xfrm rot="5263129">
                  <a:off x="1863" y="2285"/>
                  <a:ext cx="228" cy="820"/>
                </a:xfrm>
                <a:prstGeom prst="moon">
                  <a:avLst>
                    <a:gd name="adj" fmla="val 49773"/>
                  </a:avLst>
                </a:prstGeom>
                <a:solidFill>
                  <a:srgbClr val="FFFFFF">
                    <a:alpha val="9019"/>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8959" name="月亮 1049244"/>
                <p:cNvSpPr/>
                <p:nvPr/>
              </p:nvSpPr>
              <p:spPr bwMode="gray">
                <a:xfrm rot="6078281">
                  <a:off x="2002" y="2284"/>
                  <a:ext cx="228" cy="820"/>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8960" name="月亮 1049245"/>
                <p:cNvSpPr/>
                <p:nvPr/>
              </p:nvSpPr>
              <p:spPr bwMode="gray">
                <a:xfrm rot="6373927">
                  <a:off x="2082" y="2303"/>
                  <a:ext cx="225" cy="820"/>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8961" name="月亮 1049246"/>
                <p:cNvSpPr/>
                <p:nvPr/>
              </p:nvSpPr>
              <p:spPr bwMode="gray">
                <a:xfrm rot="6906311">
                  <a:off x="2168" y="2330"/>
                  <a:ext cx="228" cy="820"/>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grpSp>
        </p:grpSp>
        <p:sp>
          <p:nvSpPr>
            <p:cNvPr id="1048962" name="任意形状 1049247"/>
            <p:cNvSpPr/>
            <p:nvPr/>
          </p:nvSpPr>
          <p:spPr bwMode="gray">
            <a:xfrm>
              <a:off x="3309" y="1685"/>
              <a:ext cx="473" cy="204"/>
            </a:xfrm>
            <a:custGeom>
              <a:avLst/>
              <a:gdLst>
                <a:gd name="l" fmla="*/ 0 w 1321"/>
                <a:gd name="t" fmla="*/ 0 h 712"/>
                <a:gd name="r" fmla="*/ 1321 w 1321"/>
                <a:gd name="b" fmla="*/ 712 h 712"/>
              </a:gdLst>
              <a:ahLst/>
              <a:cxnLst/>
              <a:rect l="l" t="t"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path>
              </a:pathLst>
            </a:custGeom>
            <a:gradFill rotWithShape="1">
              <a:gsLst>
                <a:gs pos="0">
                  <a:srgbClr val="FFFFFF">
                    <a:alpha val="100000"/>
                  </a:srgbClr>
                </a:gs>
                <a:gs pos="100000">
                  <a:srgbClr val="CAF6A2">
                    <a:alpha val="100000"/>
                  </a:srgbClr>
                </a:gs>
              </a:gsLst>
              <a:lin ang="5400000" scaled="1"/>
            </a:gradFill>
            <a:ln>
              <a:noFill/>
            </a:ln>
          </p:spPr>
        </p:sp>
      </p:grpSp>
      <p:grpSp>
        <p:nvGrpSpPr>
          <p:cNvPr id="326" name="组合 538"/>
          <p:cNvGrpSpPr/>
          <p:nvPr/>
        </p:nvGrpSpPr>
        <p:grpSpPr>
          <a:xfrm>
            <a:off x="5057775" y="5019675"/>
            <a:ext cx="962025" cy="1009650"/>
            <a:chOff x="3247" y="1673"/>
            <a:chExt cx="606" cy="636"/>
          </a:xfrm>
        </p:grpSpPr>
        <p:pic>
          <p:nvPicPr>
            <p:cNvPr id="2097238" name="图片 2097262" descr="light_shadow"/>
            <p:cNvPicPr/>
            <p:nvPr/>
          </p:nvPicPr>
          <p:blipFill>
            <a:blip r:embed="rId18">
              <a:lum bright="-84000" contrast="-48000"/>
            </a:blip>
            <a:srcRect/>
            <a:stretch>
              <a:fillRect/>
            </a:stretch>
          </p:blipFill>
          <p:spPr bwMode="gray">
            <a:xfrm>
              <a:off x="3305" y="2171"/>
              <a:ext cx="498" cy="138"/>
            </a:xfrm>
            <a:prstGeom prst="rect">
              <a:avLst/>
            </a:prstGeom>
            <a:noFill/>
            <a:ln>
              <a:noFill/>
            </a:ln>
          </p:spPr>
        </p:pic>
        <p:pic>
          <p:nvPicPr>
            <p:cNvPr id="2097239" name="图片 2097263" descr="circuler_1"/>
            <p:cNvPicPr/>
            <p:nvPr/>
          </p:nvPicPr>
          <p:blipFill>
            <a:blip r:embed="rId16"/>
            <a:srcRect/>
            <a:stretch>
              <a:fillRect/>
            </a:stretch>
          </p:blipFill>
          <p:spPr bwMode="gray">
            <a:xfrm>
              <a:off x="3247" y="1673"/>
              <a:ext cx="606" cy="586"/>
            </a:xfrm>
            <a:prstGeom prst="rect">
              <a:avLst/>
            </a:prstGeom>
            <a:noFill/>
            <a:ln>
              <a:noFill/>
            </a:ln>
          </p:spPr>
        </p:pic>
        <p:grpSp>
          <p:nvGrpSpPr>
            <p:cNvPr id="327" name="组合 539"/>
            <p:cNvGrpSpPr/>
            <p:nvPr/>
          </p:nvGrpSpPr>
          <p:grpSpPr>
            <a:xfrm>
              <a:off x="3248" y="1671"/>
              <a:ext cx="599" cy="588"/>
              <a:chOff x="5059680" y="5017008"/>
              <a:chExt cx="950976" cy="932688"/>
            </a:xfrm>
          </p:grpSpPr>
          <p:pic>
            <p:nvPicPr>
              <p:cNvPr id="2097240" name="图片 2097264"/>
              <p:cNvPicPr/>
              <p:nvPr/>
            </p:nvPicPr>
            <p:blipFill>
              <a:blip r:embed="rId19"/>
              <a:srcRect/>
              <a:stretch>
                <a:fillRect/>
              </a:stretch>
            </p:blipFill>
            <p:spPr bwMode="gray">
              <a:xfrm>
                <a:off x="5059680" y="5017008"/>
                <a:ext cx="950976" cy="932688"/>
              </a:xfrm>
              <a:prstGeom prst="rect">
                <a:avLst/>
              </a:prstGeom>
              <a:noFill/>
              <a:ln>
                <a:noFill/>
              </a:ln>
            </p:spPr>
          </p:pic>
          <p:sp>
            <p:nvSpPr>
              <p:cNvPr id="1048963" name="文本框 1049248"/>
              <p:cNvSpPr txBox="1"/>
              <p:nvPr/>
            </p:nvSpPr>
            <p:spPr>
              <a:xfrm>
                <a:off x="5197730" y="5156143"/>
                <a:ext cx="675765" cy="658927"/>
              </a:xfrm>
              <a:prstGeom prst="rect">
                <a:avLst/>
              </a:prstGeom>
              <a:no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en-US">
                  <a:solidFill>
                    <a:srgbClr val="000000"/>
                  </a:solidFill>
                </a:endParaRPr>
              </a:p>
            </p:txBody>
          </p:sp>
        </p:grpSp>
        <p:grpSp>
          <p:nvGrpSpPr>
            <p:cNvPr id="328" name="组合 540"/>
            <p:cNvGrpSpPr/>
            <p:nvPr/>
          </p:nvGrpSpPr>
          <p:grpSpPr>
            <a:xfrm rot="20554948" flipH="1" flipV="1">
              <a:off x="3295" y="2159"/>
              <a:ext cx="470" cy="111"/>
              <a:chOff x="2532" y="1051"/>
              <a:chExt cx="893" cy="246"/>
            </a:xfrm>
          </p:grpSpPr>
          <p:grpSp>
            <p:nvGrpSpPr>
              <p:cNvPr id="329" name="组合 541"/>
              <p:cNvGrpSpPr/>
              <p:nvPr/>
            </p:nvGrpSpPr>
            <p:grpSpPr>
              <a:xfrm>
                <a:off x="2532" y="1051"/>
                <a:ext cx="743" cy="185"/>
                <a:chOff x="1565" y="2568"/>
                <a:chExt cx="1118" cy="279"/>
              </a:xfrm>
            </p:grpSpPr>
            <p:sp>
              <p:nvSpPr>
                <p:cNvPr id="1048964" name="月亮 1049249"/>
                <p:cNvSpPr/>
                <p:nvPr/>
              </p:nvSpPr>
              <p:spPr bwMode="gray">
                <a:xfrm rot="5263129">
                  <a:off x="1864" y="2283"/>
                  <a:ext cx="224" cy="815"/>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8965" name="月亮 1049250"/>
                <p:cNvSpPr/>
                <p:nvPr/>
              </p:nvSpPr>
              <p:spPr bwMode="gray">
                <a:xfrm rot="6078281">
                  <a:off x="2001" y="2282"/>
                  <a:ext cx="227" cy="815"/>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8966" name="月亮 1049251"/>
                <p:cNvSpPr/>
                <p:nvPr/>
              </p:nvSpPr>
              <p:spPr bwMode="gray">
                <a:xfrm rot="6373927">
                  <a:off x="2074" y="2301"/>
                  <a:ext cx="224" cy="818"/>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8967" name="月亮 1049252"/>
                <p:cNvSpPr/>
                <p:nvPr/>
              </p:nvSpPr>
              <p:spPr bwMode="gray">
                <a:xfrm rot="6906311">
                  <a:off x="2163" y="2330"/>
                  <a:ext cx="224" cy="815"/>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grpSp>
          <p:grpSp>
            <p:nvGrpSpPr>
              <p:cNvPr id="330" name="组合 542"/>
              <p:cNvGrpSpPr/>
              <p:nvPr/>
            </p:nvGrpSpPr>
            <p:grpSpPr>
              <a:xfrm rot="1353540">
                <a:off x="2682" y="1111"/>
                <a:ext cx="743" cy="186"/>
                <a:chOff x="1565" y="2568"/>
                <a:chExt cx="1118" cy="279"/>
              </a:xfrm>
            </p:grpSpPr>
            <p:sp>
              <p:nvSpPr>
                <p:cNvPr id="1048968" name="月亮 1049253"/>
                <p:cNvSpPr/>
                <p:nvPr/>
              </p:nvSpPr>
              <p:spPr bwMode="gray">
                <a:xfrm rot="5263129">
                  <a:off x="1864" y="2281"/>
                  <a:ext cx="226" cy="815"/>
                </a:xfrm>
                <a:prstGeom prst="moon">
                  <a:avLst>
                    <a:gd name="adj" fmla="val 49773"/>
                  </a:avLst>
                </a:prstGeom>
                <a:solidFill>
                  <a:srgbClr val="FFFFFF">
                    <a:alpha val="9019"/>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8969" name="月亮 1049254"/>
                <p:cNvSpPr/>
                <p:nvPr/>
              </p:nvSpPr>
              <p:spPr bwMode="gray">
                <a:xfrm rot="6078281">
                  <a:off x="2002" y="2280"/>
                  <a:ext cx="226" cy="815"/>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8970" name="月亮 1049255"/>
                <p:cNvSpPr/>
                <p:nvPr/>
              </p:nvSpPr>
              <p:spPr bwMode="gray">
                <a:xfrm rot="6373927">
                  <a:off x="2081" y="2299"/>
                  <a:ext cx="226" cy="818"/>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8971" name="月亮 1049256"/>
                <p:cNvSpPr/>
                <p:nvPr/>
              </p:nvSpPr>
              <p:spPr bwMode="gray">
                <a:xfrm rot="6906311">
                  <a:off x="2170" y="2332"/>
                  <a:ext cx="226" cy="815"/>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grpSp>
        </p:grpSp>
        <p:sp>
          <p:nvSpPr>
            <p:cNvPr id="1048972" name="任意形状 1049257"/>
            <p:cNvSpPr/>
            <p:nvPr/>
          </p:nvSpPr>
          <p:spPr bwMode="gray">
            <a:xfrm>
              <a:off x="3309" y="1685"/>
              <a:ext cx="473" cy="204"/>
            </a:xfrm>
            <a:custGeom>
              <a:avLst/>
              <a:gdLst>
                <a:gd name="l" fmla="*/ 0 w 1321"/>
                <a:gd name="t" fmla="*/ 0 h 712"/>
                <a:gd name="r" fmla="*/ 1321 w 1321"/>
                <a:gd name="b" fmla="*/ 712 h 712"/>
              </a:gdLst>
              <a:ahLst/>
              <a:cxnLst/>
              <a:rect l="l" t="t"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path>
              </a:pathLst>
            </a:custGeom>
            <a:gradFill rotWithShape="1">
              <a:gsLst>
                <a:gs pos="0">
                  <a:srgbClr val="FFFFFF">
                    <a:alpha val="100000"/>
                  </a:srgbClr>
                </a:gs>
                <a:gs pos="100000">
                  <a:srgbClr val="CAF6A2">
                    <a:alpha val="100000"/>
                  </a:srgbClr>
                </a:gs>
              </a:gsLst>
              <a:lin ang="5400000" scaled="1"/>
            </a:gradFill>
            <a:ln>
              <a:noFill/>
            </a:ln>
          </p:spPr>
        </p:sp>
      </p:grpSp>
      <p:sp>
        <p:nvSpPr>
          <p:cNvPr id="1048973" name="文本框 1049258"/>
          <p:cNvSpPr txBox="1"/>
          <p:nvPr/>
        </p:nvSpPr>
        <p:spPr bwMode="gray">
          <a:xfrm>
            <a:off x="6950075" y="2254250"/>
            <a:ext cx="755650" cy="360362"/>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50000"/>
              </a:spcBef>
              <a:buClr>
                <a:schemeClr val="folHlink"/>
              </a:buClr>
              <a:buFont typeface="Wingdings" panose="05000000000000000000" pitchFamily="2" charset="2"/>
              <a:buNone/>
            </a:pPr>
            <a:r>
              <a:rPr lang="en-US" altLang="zh-CN" sz="1600" b="1">
                <a:solidFill>
                  <a:srgbClr val="003366"/>
                </a:solidFill>
                <a:latin typeface="Arial" panose="020B0604020202020204" pitchFamily="34" charset="0"/>
              </a:rPr>
              <a:t>2</a:t>
            </a:r>
            <a:endParaRPr lang="en-US" altLang="zh-CN" sz="1600" b="1">
              <a:solidFill>
                <a:srgbClr val="003366"/>
              </a:solidFill>
              <a:latin typeface="Arial" panose="020B0604020202020204" pitchFamily="34" charset="0"/>
            </a:endParaRPr>
          </a:p>
        </p:txBody>
      </p:sp>
      <p:sp>
        <p:nvSpPr>
          <p:cNvPr id="1048974" name="直线连接符 1049259"/>
          <p:cNvSpPr/>
          <p:nvPr/>
        </p:nvSpPr>
        <p:spPr bwMode="gray">
          <a:xfrm rot="20560554">
            <a:off x="5207000" y="2657475"/>
            <a:ext cx="1643062" cy="119062"/>
          </a:xfrm>
          <a:prstGeom prst="line">
            <a:avLst/>
          </a:prstGeom>
          <a:noFill/>
          <a:ln w="9525" cap="flat" cmpd="sng">
            <a:solidFill>
              <a:srgbClr val="B2B2B2">
                <a:alpha val="100000"/>
              </a:srgbClr>
            </a:solidFill>
            <a:prstDash val="dash"/>
            <a:round/>
          </a:ln>
        </p:spPr>
      </p:sp>
      <p:sp>
        <p:nvSpPr>
          <p:cNvPr id="1048975" name="文本框 1049260"/>
          <p:cNvSpPr txBox="1"/>
          <p:nvPr/>
        </p:nvSpPr>
        <p:spPr bwMode="gray">
          <a:xfrm>
            <a:off x="6334125" y="4759325"/>
            <a:ext cx="755650" cy="360362"/>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50000"/>
              </a:spcBef>
              <a:buClr>
                <a:schemeClr val="folHlink"/>
              </a:buClr>
              <a:buFont typeface="Wingdings" panose="05000000000000000000" pitchFamily="2" charset="2"/>
              <a:buNone/>
            </a:pPr>
            <a:r>
              <a:rPr lang="en-US" altLang="zh-CN" sz="1600" b="1">
                <a:solidFill>
                  <a:srgbClr val="003366"/>
                </a:solidFill>
                <a:latin typeface="Arial" panose="020B0604020202020204" pitchFamily="34" charset="0"/>
              </a:rPr>
              <a:t>4</a:t>
            </a:r>
            <a:endParaRPr lang="en-US" altLang="zh-CN" sz="1600" b="1">
              <a:solidFill>
                <a:srgbClr val="003366"/>
              </a:solidFill>
              <a:latin typeface="Arial" panose="020B0604020202020204" pitchFamily="34" charset="0"/>
            </a:endParaRPr>
          </a:p>
        </p:txBody>
      </p:sp>
      <p:sp>
        <p:nvSpPr>
          <p:cNvPr id="1048976" name="文本框 1049261"/>
          <p:cNvSpPr txBox="1"/>
          <p:nvPr/>
        </p:nvSpPr>
        <p:spPr bwMode="gray">
          <a:xfrm>
            <a:off x="7051675" y="3560762"/>
            <a:ext cx="755650" cy="360362"/>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50000"/>
              </a:spcBef>
              <a:buClr>
                <a:schemeClr val="folHlink"/>
              </a:buClr>
              <a:buFont typeface="Wingdings" panose="05000000000000000000" pitchFamily="2" charset="2"/>
              <a:buNone/>
            </a:pPr>
            <a:r>
              <a:rPr lang="en-US" altLang="zh-CN" sz="1600" b="1">
                <a:solidFill>
                  <a:srgbClr val="003366"/>
                </a:solidFill>
                <a:latin typeface="Arial" panose="020B0604020202020204" pitchFamily="34" charset="0"/>
              </a:rPr>
              <a:t>3</a:t>
            </a:r>
            <a:endParaRPr lang="en-US" altLang="zh-CN" sz="1600" b="1">
              <a:solidFill>
                <a:srgbClr val="003366"/>
              </a:solidFill>
              <a:latin typeface="Arial" panose="020B0604020202020204" pitchFamily="34" charset="0"/>
            </a:endParaRPr>
          </a:p>
        </p:txBody>
      </p:sp>
      <p:sp>
        <p:nvSpPr>
          <p:cNvPr id="1048977" name="文本框 1049262"/>
          <p:cNvSpPr txBox="1"/>
          <p:nvPr/>
        </p:nvSpPr>
        <p:spPr bwMode="gray">
          <a:xfrm>
            <a:off x="5216525" y="5299075"/>
            <a:ext cx="755650" cy="361950"/>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50000"/>
              </a:spcBef>
              <a:buClr>
                <a:schemeClr val="folHlink"/>
              </a:buClr>
              <a:buFont typeface="Wingdings" panose="05000000000000000000" pitchFamily="2" charset="2"/>
              <a:buNone/>
            </a:pPr>
            <a:r>
              <a:rPr lang="en-US" altLang="zh-CN" sz="1600" b="1">
                <a:solidFill>
                  <a:srgbClr val="003366"/>
                </a:solidFill>
                <a:latin typeface="Arial" panose="020B0604020202020204" pitchFamily="34" charset="0"/>
              </a:rPr>
              <a:t>5</a:t>
            </a:r>
            <a:endParaRPr lang="en-US" altLang="zh-CN" sz="1600" b="1">
              <a:solidFill>
                <a:srgbClr val="003366"/>
              </a:solidFill>
              <a:latin typeface="Arial" panose="020B0604020202020204" pitchFamily="34" charset="0"/>
            </a:endParaRPr>
          </a:p>
        </p:txBody>
      </p:sp>
      <p:sp>
        <p:nvSpPr>
          <p:cNvPr id="1048978" name="文本框 1049263"/>
          <p:cNvSpPr txBox="1"/>
          <p:nvPr/>
        </p:nvSpPr>
        <p:spPr bwMode="gray">
          <a:xfrm>
            <a:off x="3925887" y="5299075"/>
            <a:ext cx="755650" cy="361950"/>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50000"/>
              </a:spcBef>
              <a:buClr>
                <a:schemeClr val="folHlink"/>
              </a:buClr>
              <a:buFont typeface="Wingdings" panose="05000000000000000000" pitchFamily="2" charset="2"/>
              <a:buNone/>
            </a:pPr>
            <a:r>
              <a:rPr lang="en-US" altLang="zh-CN" sz="1600" b="1">
                <a:solidFill>
                  <a:srgbClr val="003366"/>
                </a:solidFill>
                <a:latin typeface="Arial" panose="020B0604020202020204" pitchFamily="34" charset="0"/>
              </a:rPr>
              <a:t>6</a:t>
            </a:r>
            <a:endParaRPr lang="en-US" altLang="zh-CN" sz="1600" b="1">
              <a:solidFill>
                <a:srgbClr val="003366"/>
              </a:solidFill>
              <a:latin typeface="Arial" panose="020B0604020202020204" pitchFamily="34" charset="0"/>
            </a:endParaRPr>
          </a:p>
        </p:txBody>
      </p:sp>
      <p:sp>
        <p:nvSpPr>
          <p:cNvPr id="1048979" name="直线连接符 1049264"/>
          <p:cNvSpPr/>
          <p:nvPr/>
        </p:nvSpPr>
        <p:spPr bwMode="gray">
          <a:xfrm rot="20560554">
            <a:off x="4878387" y="3549650"/>
            <a:ext cx="141287" cy="1628775"/>
          </a:xfrm>
          <a:prstGeom prst="line">
            <a:avLst/>
          </a:prstGeom>
          <a:noFill/>
          <a:ln w="9525" cap="flat" cmpd="sng">
            <a:solidFill>
              <a:srgbClr val="B2B2B2">
                <a:alpha val="100000"/>
              </a:srgbClr>
            </a:solidFill>
            <a:prstDash val="dash"/>
            <a:round/>
          </a:ln>
        </p:spPr>
      </p:sp>
      <p:sp>
        <p:nvSpPr>
          <p:cNvPr id="1048980" name="矩形 1049265"/>
          <p:cNvSpPr/>
          <p:nvPr/>
        </p:nvSpPr>
        <p:spPr bwMode="gray">
          <a:xfrm>
            <a:off x="7072312" y="4926012"/>
            <a:ext cx="2697162" cy="708025"/>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a:lnSpc>
                <a:spcPct val="120000"/>
              </a:lnSpc>
              <a:spcBef>
                <a:spcPct val="20000"/>
              </a:spcBef>
              <a:buClr>
                <a:srgbClr val="FF3300"/>
              </a:buClr>
              <a:buSzPct val="115000"/>
              <a:buFont typeface="Wingdings" panose="05000000000000000000" pitchFamily="2" charset="2"/>
              <a:buNone/>
            </a:pPr>
            <a:r>
              <a:rPr lang="zh-CN" altLang="zh-CN" sz="1600">
                <a:latin typeface="方正黑体简体" pitchFamily="2" charset="-122"/>
                <a:ea typeface="方正黑体简体" pitchFamily="2" charset="-122"/>
              </a:rPr>
              <a:t>等效</a:t>
            </a:r>
            <a:r>
              <a:rPr lang="zh-CN" altLang="en-US" sz="1600">
                <a:latin typeface="方正黑体简体" pitchFamily="2" charset="-122"/>
                <a:ea typeface="方正黑体简体" pitchFamily="2" charset="-122"/>
              </a:rPr>
              <a:t>和相互认可</a:t>
            </a:r>
            <a:r>
              <a:rPr lang="zh-CN" altLang="zh-CN" sz="1600">
                <a:latin typeface="方正黑体简体" pitchFamily="2" charset="-122"/>
                <a:ea typeface="方正黑体简体" pitchFamily="2" charset="-122"/>
              </a:rPr>
              <a:t>原则</a:t>
            </a:r>
            <a:endParaRPr lang="zh-CN" altLang="zh-CN" sz="1600">
              <a:latin typeface="方正黑体简体" pitchFamily="2" charset="-122"/>
              <a:ea typeface="方正黑体简体" pitchFamily="2" charset="-122"/>
            </a:endParaRPr>
          </a:p>
          <a:p>
            <a:pPr lvl="0" algn="ctr" eaLnBrk="1" latinLnBrk="1" hangingPunct="1">
              <a:lnSpc>
                <a:spcPct val="120000"/>
              </a:lnSpc>
              <a:spcBef>
                <a:spcPct val="20000"/>
              </a:spcBef>
              <a:buClr>
                <a:srgbClr val="FF3300"/>
              </a:buClr>
              <a:buSzPct val="115000"/>
              <a:buNone/>
            </a:pPr>
            <a:r>
              <a:rPr lang="zh-CN" altLang="en-US" sz="1600">
                <a:latin typeface="方正黑体简体" pitchFamily="2" charset="-122"/>
                <a:ea typeface="方正黑体简体" pitchFamily="2" charset="-122"/>
              </a:rPr>
              <a:t>（</a:t>
            </a:r>
            <a:r>
              <a:rPr lang="en-US" altLang="zh-CN" sz="1600">
                <a:latin typeface="方正黑体简体" pitchFamily="2" charset="-122"/>
                <a:ea typeface="方正黑体简体" pitchFamily="2" charset="-122"/>
              </a:rPr>
              <a:t>2.7</a:t>
            </a:r>
            <a:r>
              <a:rPr lang="zh-CN" altLang="en-US" sz="1600">
                <a:latin typeface="方正黑体简体" pitchFamily="2" charset="-122"/>
                <a:ea typeface="方正黑体简体" pitchFamily="2" charset="-122"/>
              </a:rPr>
              <a:t>条和</a:t>
            </a:r>
            <a:r>
              <a:rPr lang="en-US" altLang="zh-CN" sz="1600">
                <a:latin typeface="方正黑体简体" pitchFamily="2" charset="-122"/>
                <a:ea typeface="方正黑体简体" pitchFamily="2" charset="-122"/>
              </a:rPr>
              <a:t>6.1</a:t>
            </a:r>
            <a:r>
              <a:rPr lang="zh-CN" altLang="en-US" sz="1600">
                <a:latin typeface="方正黑体简体" pitchFamily="2" charset="-122"/>
                <a:ea typeface="方正黑体简体" pitchFamily="2" charset="-122"/>
              </a:rPr>
              <a:t>条）</a:t>
            </a:r>
            <a:endParaRPr lang="zh-CN" altLang="en-US" sz="1600">
              <a:latin typeface="方正黑体简体" pitchFamily="2" charset="-122"/>
              <a:ea typeface="方正黑体简体" pitchFamily="2" charset="-122"/>
            </a:endParaRPr>
          </a:p>
        </p:txBody>
      </p:sp>
      <p:sp>
        <p:nvSpPr>
          <p:cNvPr id="1048981" name="矩形 1049266"/>
          <p:cNvSpPr/>
          <p:nvPr/>
        </p:nvSpPr>
        <p:spPr bwMode="gray">
          <a:xfrm>
            <a:off x="7759700" y="3632200"/>
            <a:ext cx="2101850" cy="731837"/>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a:lnSpc>
                <a:spcPct val="120000"/>
              </a:lnSpc>
              <a:spcBef>
                <a:spcPct val="20000"/>
              </a:spcBef>
              <a:buClr>
                <a:srgbClr val="FF3300"/>
              </a:buClr>
              <a:buSzPct val="115000"/>
              <a:buFont typeface="Wingdings" panose="05000000000000000000" pitchFamily="2" charset="2"/>
              <a:buNone/>
            </a:pPr>
            <a:r>
              <a:rPr lang="zh-CN" altLang="zh-CN" sz="1600">
                <a:latin typeface="方正黑体简体" pitchFamily="2" charset="-122"/>
                <a:ea typeface="方正黑体简体" pitchFamily="2" charset="-122"/>
              </a:rPr>
              <a:t>标准协调原则</a:t>
            </a:r>
            <a:endParaRPr lang="zh-CN" altLang="zh-CN" sz="1600">
              <a:latin typeface="方正黑体简体" pitchFamily="2" charset="-122"/>
              <a:ea typeface="方正黑体简体" pitchFamily="2" charset="-122"/>
            </a:endParaRPr>
          </a:p>
          <a:p>
            <a:pPr lvl="0" algn="ctr" eaLnBrk="1" latinLnBrk="1" hangingPunct="1">
              <a:lnSpc>
                <a:spcPct val="120000"/>
              </a:lnSpc>
              <a:spcBef>
                <a:spcPct val="20000"/>
              </a:spcBef>
              <a:buClr>
                <a:srgbClr val="FF3300"/>
              </a:buClr>
              <a:buSzPct val="115000"/>
              <a:buNone/>
            </a:pPr>
            <a:r>
              <a:rPr lang="zh-CN" altLang="en-US" sz="1600">
                <a:latin typeface="方正黑体简体" pitchFamily="2" charset="-122"/>
                <a:ea typeface="方正黑体简体" pitchFamily="2" charset="-122"/>
              </a:rPr>
              <a:t>（</a:t>
            </a:r>
            <a:r>
              <a:rPr lang="en-US" altLang="zh-CN" sz="1600">
                <a:latin typeface="方正黑体简体" pitchFamily="2" charset="-122"/>
                <a:ea typeface="方正黑体简体" pitchFamily="2" charset="-122"/>
              </a:rPr>
              <a:t>2.4</a:t>
            </a:r>
            <a:r>
              <a:rPr lang="zh-CN" altLang="en-US" sz="1600">
                <a:latin typeface="方正黑体简体" pitchFamily="2" charset="-122"/>
                <a:ea typeface="方正黑体简体" pitchFamily="2" charset="-122"/>
              </a:rPr>
              <a:t>条和</a:t>
            </a:r>
            <a:r>
              <a:rPr lang="en-US" altLang="zh-CN" sz="1600">
                <a:latin typeface="方正黑体简体" pitchFamily="2" charset="-122"/>
                <a:ea typeface="方正黑体简体" pitchFamily="2" charset="-122"/>
              </a:rPr>
              <a:t>5.4</a:t>
            </a:r>
            <a:r>
              <a:rPr lang="zh-CN" altLang="en-US" sz="1600">
                <a:latin typeface="方正黑体简体" pitchFamily="2" charset="-122"/>
                <a:ea typeface="方正黑体简体" pitchFamily="2" charset="-122"/>
              </a:rPr>
              <a:t>条）</a:t>
            </a:r>
            <a:endParaRPr lang="zh-CN" altLang="en-US" sz="1600">
              <a:latin typeface="方正黑体简体" pitchFamily="2" charset="-122"/>
              <a:ea typeface="方正黑体简体" pitchFamily="2" charset="-122"/>
            </a:endParaRPr>
          </a:p>
        </p:txBody>
      </p:sp>
      <p:sp>
        <p:nvSpPr>
          <p:cNvPr id="1048982" name="矩形 1049267"/>
          <p:cNvSpPr/>
          <p:nvPr/>
        </p:nvSpPr>
        <p:spPr bwMode="gray">
          <a:xfrm>
            <a:off x="2897187" y="5867400"/>
            <a:ext cx="2174875" cy="658812"/>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FF3300"/>
              </a:buClr>
              <a:buSzPct val="115000"/>
              <a:buNone/>
            </a:pPr>
            <a:r>
              <a:rPr lang="zh-CN" altLang="en-US" sz="1600">
                <a:latin typeface="方正黑体简体" pitchFamily="2" charset="-122"/>
                <a:ea typeface="方正黑体简体" pitchFamily="2" charset="-122"/>
              </a:rPr>
              <a:t>发展中国家特殊和差别待遇原则（</a:t>
            </a:r>
            <a:r>
              <a:rPr lang="en-US" altLang="zh-CN" sz="1600">
                <a:latin typeface="方正黑体简体" pitchFamily="2" charset="-122"/>
                <a:ea typeface="方正黑体简体" pitchFamily="2" charset="-122"/>
              </a:rPr>
              <a:t>12</a:t>
            </a:r>
            <a:r>
              <a:rPr lang="zh-CN" altLang="en-US" sz="1600">
                <a:latin typeface="方正黑体简体" pitchFamily="2" charset="-122"/>
                <a:ea typeface="方正黑体简体" pitchFamily="2" charset="-122"/>
              </a:rPr>
              <a:t>条）</a:t>
            </a:r>
            <a:endParaRPr lang="zh-CN" altLang="en-US" sz="1600">
              <a:latin typeface="方正黑体简体" pitchFamily="2" charset="-122"/>
              <a:ea typeface="方正黑体简体" pitchFamily="2" charset="-122"/>
            </a:endParaRPr>
          </a:p>
        </p:txBody>
      </p:sp>
      <p:sp>
        <p:nvSpPr>
          <p:cNvPr id="1048983" name="圆角矩形 1049268"/>
          <p:cNvSpPr/>
          <p:nvPr/>
        </p:nvSpPr>
        <p:spPr bwMode="gray">
          <a:xfrm>
            <a:off x="458787" y="454025"/>
            <a:ext cx="3844925" cy="461962"/>
          </a:xfrm>
          <a:prstGeom prst="roundRect">
            <a:avLst>
              <a:gd name="adj" fmla="val 28750"/>
            </a:avLst>
          </a:prstGeom>
          <a:gradFill rotWithShape="1">
            <a:gsLst>
              <a:gs pos="0">
                <a:srgbClr val="83CE79">
                  <a:alpha val="100000"/>
                </a:srgbClr>
              </a:gs>
              <a:gs pos="50000">
                <a:srgbClr val="5BBE4E">
                  <a:alpha val="100000"/>
                </a:srgbClr>
              </a:gs>
              <a:gs pos="100000">
                <a:srgbClr val="83CE79">
                  <a:alpha val="100000"/>
                </a:srgbClr>
              </a:gs>
            </a:gsLst>
            <a:lin ang="18900000" scaled="1"/>
          </a:gradFill>
          <a:ln w="9525" cap="flat" cmpd="sng">
            <a:noFill/>
            <a:prstDash val="solid"/>
            <a:round/>
          </a:ln>
          <a:scene3d>
            <a:camera prst="legacyObliqueTopRight">
              <a:rot lat="0" lon="0" rev="0"/>
            </a:camera>
            <a:lightRig rig="legacyFlat3" dir="b"/>
          </a:scene3d>
          <a:sp3d extrusionH="303200" prstMaterial="legacyMatte">
            <a:bevelT w="13500" h="13500" prst="angle"/>
            <a:bevelB w="13500" h="13500" prst="angle"/>
            <a:extrusionClr>
              <a:srgbClr val="5BBE4E"/>
            </a:extrusionClr>
          </a:sp3d>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r>
              <a:rPr lang="en-US" altLang="zh-CN" sz="2800">
                <a:solidFill>
                  <a:srgbClr val="FFFFFF"/>
                </a:solidFill>
              </a:rPr>
              <a:t>WTO/TBT</a:t>
            </a:r>
            <a:r>
              <a:rPr lang="zh-CN" altLang="en-US" sz="2800">
                <a:solidFill>
                  <a:srgbClr val="FFFFFF"/>
                </a:solidFill>
              </a:rPr>
              <a:t>协议</a:t>
            </a:r>
            <a:endParaRPr lang="zh-CN" altLang="en-US" sz="2800">
              <a:solidFill>
                <a:srgbClr val="FFFFFF"/>
              </a:solidFill>
            </a:endParaRPr>
          </a:p>
        </p:txBody>
      </p:sp>
    </p:spTree>
  </p:cSld>
  <p:clrMapOvr>
    <a:masterClrMapping/>
  </p:clrMapOvr>
  <p:transition spd="slow">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333" name=""/>
        <p:cNvGrpSpPr/>
        <p:nvPr/>
      </p:nvGrpSpPr>
      <p:grpSpPr>
        <a:xfrm>
          <a:off x="0" y="0"/>
          <a:ext cx="0" cy="0"/>
          <a:chOff x="0" y="0"/>
          <a:chExt cx="0" cy="0"/>
        </a:xfrm>
      </p:grpSpPr>
      <p:sp>
        <p:nvSpPr>
          <p:cNvPr id="1048987" name="圆角矩形 1049272"/>
          <p:cNvSpPr/>
          <p:nvPr/>
        </p:nvSpPr>
        <p:spPr bwMode="gray">
          <a:xfrm>
            <a:off x="458787" y="454025"/>
            <a:ext cx="3844925" cy="461962"/>
          </a:xfrm>
          <a:prstGeom prst="roundRect">
            <a:avLst>
              <a:gd name="adj" fmla="val 28750"/>
            </a:avLst>
          </a:prstGeom>
          <a:gradFill rotWithShape="1">
            <a:gsLst>
              <a:gs pos="0">
                <a:srgbClr val="83CE79">
                  <a:alpha val="100000"/>
                </a:srgbClr>
              </a:gs>
              <a:gs pos="50000">
                <a:srgbClr val="5BBE4E">
                  <a:alpha val="100000"/>
                </a:srgbClr>
              </a:gs>
              <a:gs pos="100000">
                <a:srgbClr val="83CE79">
                  <a:alpha val="100000"/>
                </a:srgbClr>
              </a:gs>
            </a:gsLst>
            <a:lin ang="18900000" scaled="1"/>
          </a:gradFill>
          <a:ln w="9525" cap="flat" cmpd="sng">
            <a:noFill/>
            <a:prstDash val="solid"/>
            <a:round/>
          </a:ln>
          <a:scene3d>
            <a:camera prst="legacyObliqueTopRight">
              <a:rot lat="0" lon="0" rev="0"/>
            </a:camera>
            <a:lightRig rig="legacyFlat3" dir="b"/>
          </a:scene3d>
          <a:sp3d extrusionH="303200" prstMaterial="legacyMatte">
            <a:bevelT w="13500" h="13500" prst="angle"/>
            <a:bevelB w="13500" h="13500" prst="angle"/>
            <a:extrusionClr>
              <a:srgbClr val="5BBE4E"/>
            </a:extrusionClr>
          </a:sp3d>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r>
              <a:rPr lang="en-US" altLang="zh-CN" sz="2800">
                <a:solidFill>
                  <a:srgbClr val="FFFFFF"/>
                </a:solidFill>
              </a:rPr>
              <a:t>WTO/SPS</a:t>
            </a:r>
            <a:r>
              <a:rPr lang="zh-CN" altLang="en-US" sz="2800">
                <a:solidFill>
                  <a:srgbClr val="FFFFFF"/>
                </a:solidFill>
              </a:rPr>
              <a:t>协议</a:t>
            </a:r>
            <a:endParaRPr lang="zh-CN" altLang="en-US" sz="2800">
              <a:solidFill>
                <a:srgbClr val="FFFFFF"/>
              </a:solidFill>
            </a:endParaRPr>
          </a:p>
        </p:txBody>
      </p:sp>
      <p:sp>
        <p:nvSpPr>
          <p:cNvPr id="1048988" name="任意形状 1049273"/>
          <p:cNvSpPr/>
          <p:nvPr/>
        </p:nvSpPr>
        <p:spPr bwMode="gray">
          <a:xfrm>
            <a:off x="3735387" y="1136650"/>
            <a:ext cx="4283075" cy="4556125"/>
          </a:xfrm>
          <a:custGeom>
            <a:avLst/>
            <a:gdLst/>
            <a:ahLst/>
            <a:cxnLst/>
            <a:rect l="0" t="0" r="r" b="b"/>
            <a:pathLst>
              <a:path w="2698" h="2870">
                <a:moveTo>
                  <a:pt x="744" y="1107"/>
                </a:moveTo>
                <a:lnTo>
                  <a:pt x="0" y="2479"/>
                </a:lnTo>
                <a:cubicBezTo>
                  <a:pt x="323" y="2693"/>
                  <a:pt x="608" y="2838"/>
                  <a:pt x="977" y="2854"/>
                </a:cubicBezTo>
                <a:cubicBezTo>
                  <a:pt x="1346" y="2870"/>
                  <a:pt x="1870" y="2745"/>
                  <a:pt x="2200" y="2440"/>
                </a:cubicBezTo>
                <a:cubicBezTo>
                  <a:pt x="2530" y="2135"/>
                  <a:pt x="2634" y="1715"/>
                  <a:pt x="2666" y="1469"/>
                </a:cubicBezTo>
                <a:cubicBezTo>
                  <a:pt x="2698" y="1223"/>
                  <a:pt x="2575" y="827"/>
                  <a:pt x="2466" y="583"/>
                </a:cubicBezTo>
                <a:cubicBezTo>
                  <a:pt x="2357" y="339"/>
                  <a:pt x="2258" y="175"/>
                  <a:pt x="2077" y="0"/>
                </a:cubicBezTo>
                <a:cubicBezTo>
                  <a:pt x="1410" y="553"/>
                  <a:pt x="744" y="1107"/>
                  <a:pt x="744" y="1107"/>
                </a:cubicBezTo>
              </a:path>
            </a:pathLst>
          </a:custGeom>
          <a:gradFill rotWithShape="1">
            <a:gsLst>
              <a:gs pos="0">
                <a:srgbClr val="DDDDDD">
                  <a:alpha val="100000"/>
                </a:srgbClr>
              </a:gs>
              <a:gs pos="100000">
                <a:srgbClr val="FFFFFF">
                  <a:alpha val="0"/>
                </a:srgbClr>
              </a:gs>
            </a:gsLst>
            <a:lin ang="2700000" scaled="1"/>
          </a:gradFill>
          <a:ln>
            <a:noFill/>
          </a:ln>
        </p:spPr>
      </p:sp>
      <p:sp>
        <p:nvSpPr>
          <p:cNvPr id="1048989" name="月亮 1049274"/>
          <p:cNvSpPr/>
          <p:nvPr/>
        </p:nvSpPr>
        <p:spPr bwMode="gray">
          <a:xfrm rot="2428271" flipH="1">
            <a:off x="5040312" y="1908175"/>
            <a:ext cx="1506537" cy="2765425"/>
          </a:xfrm>
          <a:prstGeom prst="moon">
            <a:avLst>
              <a:gd name="adj" fmla="val 13625"/>
            </a:avLst>
          </a:prstGeom>
          <a:solidFill>
            <a:srgbClr val="C9C9C9">
              <a:alpha val="30196"/>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8990" name="直线连接符 1049275"/>
          <p:cNvSpPr/>
          <p:nvPr/>
        </p:nvSpPr>
        <p:spPr bwMode="gray">
          <a:xfrm rot="20560554" flipV="1">
            <a:off x="5551487" y="1833562"/>
            <a:ext cx="1762125" cy="631825"/>
          </a:xfrm>
          <a:prstGeom prst="line">
            <a:avLst/>
          </a:prstGeom>
          <a:noFill/>
          <a:ln w="9525" cap="flat" cmpd="sng">
            <a:solidFill>
              <a:srgbClr val="B2B2B2">
                <a:alpha val="100000"/>
              </a:srgbClr>
            </a:solidFill>
            <a:prstDash val="dash"/>
            <a:round/>
          </a:ln>
        </p:spPr>
      </p:sp>
      <p:sp>
        <p:nvSpPr>
          <p:cNvPr id="1048991" name="直线连接符 1049276"/>
          <p:cNvSpPr/>
          <p:nvPr/>
        </p:nvSpPr>
        <p:spPr bwMode="gray">
          <a:xfrm rot="20560554">
            <a:off x="5092700" y="2532062"/>
            <a:ext cx="2251075" cy="1430337"/>
          </a:xfrm>
          <a:prstGeom prst="line">
            <a:avLst/>
          </a:prstGeom>
          <a:noFill/>
          <a:ln w="9525" cap="flat" cmpd="sng">
            <a:solidFill>
              <a:srgbClr val="B2B2B2">
                <a:alpha val="100000"/>
              </a:srgbClr>
            </a:solidFill>
            <a:prstDash val="dash"/>
            <a:round/>
          </a:ln>
        </p:spPr>
      </p:sp>
      <p:sp>
        <p:nvSpPr>
          <p:cNvPr id="1048992" name="直线连接符 1049277"/>
          <p:cNvSpPr/>
          <p:nvPr/>
        </p:nvSpPr>
        <p:spPr bwMode="gray">
          <a:xfrm rot="20560554">
            <a:off x="5738812" y="3262312"/>
            <a:ext cx="808037" cy="1423987"/>
          </a:xfrm>
          <a:prstGeom prst="line">
            <a:avLst/>
          </a:prstGeom>
          <a:noFill/>
          <a:ln w="9525" cap="flat" cmpd="sng">
            <a:solidFill>
              <a:srgbClr val="B2B2B2">
                <a:alpha val="100000"/>
              </a:srgbClr>
            </a:solidFill>
            <a:prstDash val="dash"/>
            <a:round/>
          </a:ln>
        </p:spPr>
      </p:sp>
      <p:sp>
        <p:nvSpPr>
          <p:cNvPr id="1048993" name="直线连接符 1049278"/>
          <p:cNvSpPr/>
          <p:nvPr/>
        </p:nvSpPr>
        <p:spPr bwMode="gray">
          <a:xfrm rot="20560554" flipH="1">
            <a:off x="4657725" y="3578225"/>
            <a:ext cx="520700" cy="1473200"/>
          </a:xfrm>
          <a:prstGeom prst="line">
            <a:avLst/>
          </a:prstGeom>
          <a:noFill/>
          <a:ln w="9525" cap="flat" cmpd="sng">
            <a:solidFill>
              <a:srgbClr val="B2B2B2">
                <a:alpha val="100000"/>
              </a:srgbClr>
            </a:solidFill>
            <a:prstDash val="dash"/>
            <a:round/>
          </a:ln>
        </p:spPr>
      </p:sp>
      <p:grpSp>
        <p:nvGrpSpPr>
          <p:cNvPr id="334" name="组合 546"/>
          <p:cNvGrpSpPr/>
          <p:nvPr/>
        </p:nvGrpSpPr>
        <p:grpSpPr>
          <a:xfrm>
            <a:off x="4217987" y="2212975"/>
            <a:ext cx="1527175" cy="1208087"/>
            <a:chOff x="1293" y="1283"/>
            <a:chExt cx="962" cy="761"/>
          </a:xfrm>
        </p:grpSpPr>
        <p:sp>
          <p:nvSpPr>
            <p:cNvPr id="1048994" name="任意形状 1049279"/>
            <p:cNvSpPr/>
            <p:nvPr/>
          </p:nvSpPr>
          <p:spPr bwMode="gray">
            <a:xfrm>
              <a:off x="1295" y="1283"/>
              <a:ext cx="958" cy="761"/>
            </a:xfrm>
            <a:custGeom>
              <a:avLst/>
              <a:gdLst>
                <a:gd name="l" fmla="*/ 21600 w 21600"/>
                <a:gd name="t" fmla="*/ 10814 h 21600"/>
                <a:gd name="r" fmla="*/ 0 w 21600"/>
                <a:gd name="b" fmla="*/ 21600 h 21600"/>
              </a:gdLst>
              <a:ahLst/>
              <a:cxnLst/>
              <a:rect l="l" t="t" r="r" b="b"/>
              <a:pathLst>
                <a:path w="21600" h="21600">
                  <a:moveTo>
                    <a:pt x="11434" y="10800"/>
                  </a:moveTo>
                  <a:cubicBezTo>
                    <a:pt x="11434" y="11150"/>
                    <a:pt x="11150" y="11434"/>
                    <a:pt x="10800" y="11434"/>
                  </a:cubicBezTo>
                  <a:cubicBezTo>
                    <a:pt x="10449" y="11434"/>
                    <a:pt x="10166" y="11150"/>
                    <a:pt x="10166" y="10800"/>
                  </a:cubicBezTo>
                  <a:lnTo>
                    <a:pt x="0" y="10800"/>
                  </a:lnTo>
                  <a:cubicBezTo>
                    <a:pt x="0" y="16764"/>
                    <a:pt x="4835" y="21600"/>
                    <a:pt x="10800" y="21600"/>
                  </a:cubicBezTo>
                  <a:cubicBezTo>
                    <a:pt x="16764" y="21600"/>
                    <a:pt x="21600" y="16764"/>
                    <a:pt x="21600" y="10800"/>
                  </a:cubicBezTo>
                  <a:lnTo>
                    <a:pt x="11434" y="10800"/>
                  </a:lnTo>
                </a:path>
              </a:pathLst>
            </a:custGeom>
            <a:gradFill rotWithShape="1">
              <a:gsLst>
                <a:gs pos="0">
                  <a:srgbClr val="FFCC00">
                    <a:alpha val="100000"/>
                  </a:srgbClr>
                </a:gs>
                <a:gs pos="50000">
                  <a:srgbClr val="663300">
                    <a:alpha val="100000"/>
                  </a:srgbClr>
                </a:gs>
                <a:gs pos="100000">
                  <a:srgbClr val="FFCC00">
                    <a:alpha val="100000"/>
                  </a:srgbClr>
                </a:gs>
              </a:gsLst>
              <a:lin ang="5400000" scaled="1"/>
            </a:gradFill>
            <a:ln>
              <a:noFill/>
            </a:ln>
          </p:spPr>
        </p:sp>
        <p:sp>
          <p:nvSpPr>
            <p:cNvPr id="1048995" name="椭圆 1049280"/>
            <p:cNvSpPr/>
            <p:nvPr/>
          </p:nvSpPr>
          <p:spPr bwMode="gray">
            <a:xfrm>
              <a:off x="1293" y="1591"/>
              <a:ext cx="962" cy="161"/>
            </a:xfrm>
            <a:prstGeom prst="ellipse">
              <a:avLst/>
            </a:prstGeom>
            <a:gradFill rotWithShape="1">
              <a:gsLst>
                <a:gs pos="0">
                  <a:srgbClr val="FFCC00">
                    <a:alpha val="100000"/>
                  </a:srgbClr>
                </a:gs>
                <a:gs pos="100000">
                  <a:srgbClr val="FFE476">
                    <a:alpha val="100000"/>
                  </a:srgbClr>
                </a:gs>
              </a:gsLst>
              <a:lin ang="5400000" scaled="1"/>
            </a:gra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grpSp>
      <p:pic>
        <p:nvPicPr>
          <p:cNvPr id="2097241" name="图片 2097265" descr="worldmap_ani8"/>
          <p:cNvPicPr/>
          <p:nvPr/>
        </p:nvPicPr>
        <p:blipFill>
          <a:blip r:embed="rId1"/>
          <a:srcRect/>
          <a:stretch>
            <a:fillRect/>
          </a:stretch>
        </p:blipFill>
        <p:spPr bwMode="gray">
          <a:xfrm>
            <a:off x="4386262" y="1587500"/>
            <a:ext cx="1177925" cy="1177925"/>
          </a:xfrm>
          <a:prstGeom prst="rect">
            <a:avLst/>
          </a:prstGeom>
          <a:noFill/>
          <a:ln>
            <a:noFill/>
          </a:ln>
        </p:spPr>
      </p:pic>
      <p:pic>
        <p:nvPicPr>
          <p:cNvPr id="2097242" name="图片 2097266" descr="shadow_1_m"/>
          <p:cNvPicPr/>
          <p:nvPr/>
        </p:nvPicPr>
        <p:blipFill>
          <a:blip r:embed="rId2"/>
          <a:srcRect/>
          <a:stretch>
            <a:fillRect/>
          </a:stretch>
        </p:blipFill>
        <p:spPr bwMode="gray">
          <a:xfrm>
            <a:off x="4646612" y="2778125"/>
            <a:ext cx="641350" cy="107950"/>
          </a:xfrm>
          <a:prstGeom prst="rect">
            <a:avLst/>
          </a:prstGeom>
          <a:noFill/>
          <a:ln>
            <a:noFill/>
          </a:ln>
        </p:spPr>
      </p:pic>
      <p:grpSp>
        <p:nvGrpSpPr>
          <p:cNvPr id="335" name="组合 547"/>
          <p:cNvGrpSpPr/>
          <p:nvPr/>
        </p:nvGrpSpPr>
        <p:grpSpPr>
          <a:xfrm>
            <a:off x="7524750" y="2119312"/>
            <a:ext cx="833437" cy="835025"/>
            <a:chOff x="3247" y="1673"/>
            <a:chExt cx="606" cy="636"/>
          </a:xfrm>
        </p:grpSpPr>
        <p:pic>
          <p:nvPicPr>
            <p:cNvPr id="2097243" name="图片 2097267" descr="light_shadow"/>
            <p:cNvPicPr/>
            <p:nvPr/>
          </p:nvPicPr>
          <p:blipFill>
            <a:blip r:embed="rId3">
              <a:lum bright="-84000" contrast="-48000"/>
            </a:blip>
            <a:srcRect/>
            <a:stretch>
              <a:fillRect/>
            </a:stretch>
          </p:blipFill>
          <p:spPr bwMode="gray">
            <a:xfrm>
              <a:off x="3305" y="2171"/>
              <a:ext cx="498" cy="138"/>
            </a:xfrm>
            <a:prstGeom prst="rect">
              <a:avLst/>
            </a:prstGeom>
            <a:noFill/>
            <a:ln>
              <a:noFill/>
            </a:ln>
          </p:spPr>
        </p:pic>
        <p:pic>
          <p:nvPicPr>
            <p:cNvPr id="2097244" name="图片 2097268" descr="circuler_1"/>
            <p:cNvPicPr/>
            <p:nvPr/>
          </p:nvPicPr>
          <p:blipFill>
            <a:blip r:embed="rId4"/>
            <a:srcRect/>
            <a:stretch>
              <a:fillRect/>
            </a:stretch>
          </p:blipFill>
          <p:spPr bwMode="gray">
            <a:xfrm>
              <a:off x="3247" y="1673"/>
              <a:ext cx="606" cy="586"/>
            </a:xfrm>
            <a:prstGeom prst="rect">
              <a:avLst/>
            </a:prstGeom>
            <a:noFill/>
            <a:ln>
              <a:noFill/>
            </a:ln>
          </p:spPr>
        </p:pic>
        <p:grpSp>
          <p:nvGrpSpPr>
            <p:cNvPr id="336" name="组合 548"/>
            <p:cNvGrpSpPr/>
            <p:nvPr/>
          </p:nvGrpSpPr>
          <p:grpSpPr>
            <a:xfrm>
              <a:off x="3245" y="1675"/>
              <a:ext cx="603" cy="585"/>
              <a:chOff x="7522464" y="2121408"/>
              <a:chExt cx="829056" cy="768096"/>
            </a:xfrm>
          </p:grpSpPr>
          <p:pic>
            <p:nvPicPr>
              <p:cNvPr id="2097245" name="图片 2097269"/>
              <p:cNvPicPr/>
              <p:nvPr/>
            </p:nvPicPr>
            <p:blipFill>
              <a:blip r:embed="rId5"/>
              <a:srcRect/>
              <a:stretch>
                <a:fillRect/>
              </a:stretch>
            </p:blipFill>
            <p:spPr bwMode="gray">
              <a:xfrm>
                <a:off x="7522464" y="2121408"/>
                <a:ext cx="829056" cy="768096"/>
              </a:xfrm>
              <a:prstGeom prst="rect">
                <a:avLst/>
              </a:prstGeom>
              <a:noFill/>
              <a:ln>
                <a:noFill/>
              </a:ln>
            </p:spPr>
          </p:pic>
          <p:sp>
            <p:nvSpPr>
              <p:cNvPr id="1048996" name="文本框 1049281"/>
              <p:cNvSpPr txBox="1"/>
              <p:nvPr/>
            </p:nvSpPr>
            <p:spPr>
              <a:xfrm>
                <a:off x="7645999" y="2232178"/>
                <a:ext cx="585439" cy="544961"/>
              </a:xfrm>
              <a:prstGeom prst="rect">
                <a:avLst/>
              </a:prstGeom>
              <a:no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en-US">
                  <a:solidFill>
                    <a:srgbClr val="000000"/>
                  </a:solidFill>
                </a:endParaRPr>
              </a:p>
            </p:txBody>
          </p:sp>
        </p:grpSp>
        <p:grpSp>
          <p:nvGrpSpPr>
            <p:cNvPr id="337" name="组合 549"/>
            <p:cNvGrpSpPr/>
            <p:nvPr/>
          </p:nvGrpSpPr>
          <p:grpSpPr>
            <a:xfrm rot="20554948" flipH="1" flipV="1">
              <a:off x="3295" y="2159"/>
              <a:ext cx="470" cy="111"/>
              <a:chOff x="2532" y="1051"/>
              <a:chExt cx="893" cy="246"/>
            </a:xfrm>
          </p:grpSpPr>
          <p:grpSp>
            <p:nvGrpSpPr>
              <p:cNvPr id="338" name="组合 550"/>
              <p:cNvGrpSpPr/>
              <p:nvPr/>
            </p:nvGrpSpPr>
            <p:grpSpPr>
              <a:xfrm>
                <a:off x="2532" y="1051"/>
                <a:ext cx="743" cy="185"/>
                <a:chOff x="1565" y="2568"/>
                <a:chExt cx="1118" cy="279"/>
              </a:xfrm>
            </p:grpSpPr>
            <p:sp>
              <p:nvSpPr>
                <p:cNvPr id="1048997" name="月亮 1049282"/>
                <p:cNvSpPr/>
                <p:nvPr/>
              </p:nvSpPr>
              <p:spPr bwMode="gray">
                <a:xfrm rot="5263129">
                  <a:off x="1859" y="2279"/>
                  <a:ext cx="226" cy="815"/>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8998" name="月亮 1049283"/>
                <p:cNvSpPr/>
                <p:nvPr/>
              </p:nvSpPr>
              <p:spPr bwMode="gray">
                <a:xfrm rot="6078281">
                  <a:off x="1997" y="2274"/>
                  <a:ext cx="226" cy="818"/>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8999" name="月亮 1049284"/>
                <p:cNvSpPr/>
                <p:nvPr/>
              </p:nvSpPr>
              <p:spPr bwMode="gray">
                <a:xfrm rot="6373927">
                  <a:off x="2069" y="2296"/>
                  <a:ext cx="230" cy="818"/>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9000" name="月亮 1049285"/>
                <p:cNvSpPr/>
                <p:nvPr/>
              </p:nvSpPr>
              <p:spPr bwMode="gray">
                <a:xfrm rot="6906311">
                  <a:off x="2161" y="2327"/>
                  <a:ext cx="226" cy="815"/>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grpSp>
          <p:grpSp>
            <p:nvGrpSpPr>
              <p:cNvPr id="339" name="组合 551"/>
              <p:cNvGrpSpPr/>
              <p:nvPr/>
            </p:nvGrpSpPr>
            <p:grpSpPr>
              <a:xfrm rot="1353540">
                <a:off x="2682" y="1111"/>
                <a:ext cx="743" cy="186"/>
                <a:chOff x="1565" y="2568"/>
                <a:chExt cx="1118" cy="279"/>
              </a:xfrm>
            </p:grpSpPr>
            <p:sp>
              <p:nvSpPr>
                <p:cNvPr id="1049001" name="月亮 1049286"/>
                <p:cNvSpPr/>
                <p:nvPr/>
              </p:nvSpPr>
              <p:spPr bwMode="gray">
                <a:xfrm rot="5263129">
                  <a:off x="1856" y="2278"/>
                  <a:ext cx="233" cy="815"/>
                </a:xfrm>
                <a:prstGeom prst="moon">
                  <a:avLst>
                    <a:gd name="adj" fmla="val 49773"/>
                  </a:avLst>
                </a:prstGeom>
                <a:solidFill>
                  <a:srgbClr val="FFFFFF">
                    <a:alpha val="9019"/>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9002" name="月亮 1049287"/>
                <p:cNvSpPr/>
                <p:nvPr/>
              </p:nvSpPr>
              <p:spPr bwMode="gray">
                <a:xfrm rot="6078281">
                  <a:off x="1994" y="2276"/>
                  <a:ext cx="233" cy="818"/>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9003" name="月亮 1049288"/>
                <p:cNvSpPr/>
                <p:nvPr/>
              </p:nvSpPr>
              <p:spPr bwMode="gray">
                <a:xfrm rot="6373927">
                  <a:off x="2077" y="2298"/>
                  <a:ext cx="229" cy="818"/>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9004" name="月亮 1049289"/>
                <p:cNvSpPr/>
                <p:nvPr/>
              </p:nvSpPr>
              <p:spPr bwMode="gray">
                <a:xfrm rot="6906311">
                  <a:off x="2164" y="2334"/>
                  <a:ext cx="233" cy="818"/>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grpSp>
        </p:grpSp>
        <p:sp>
          <p:nvSpPr>
            <p:cNvPr id="1049005" name="任意形状 1049290"/>
            <p:cNvSpPr/>
            <p:nvPr/>
          </p:nvSpPr>
          <p:spPr bwMode="gray">
            <a:xfrm>
              <a:off x="3309" y="1685"/>
              <a:ext cx="472" cy="204"/>
            </a:xfrm>
            <a:custGeom>
              <a:avLst/>
              <a:gdLst>
                <a:gd name="l" fmla="*/ 0 w 1321"/>
                <a:gd name="t" fmla="*/ 0 h 712"/>
                <a:gd name="r" fmla="*/ 1321 w 1321"/>
                <a:gd name="b" fmla="*/ 712 h 712"/>
              </a:gdLst>
              <a:ahLst/>
              <a:cxnLst/>
              <a:rect l="l" t="t"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path>
              </a:pathLst>
            </a:custGeom>
            <a:gradFill rotWithShape="1">
              <a:gsLst>
                <a:gs pos="0">
                  <a:srgbClr val="FFFFFF">
                    <a:alpha val="100000"/>
                  </a:srgbClr>
                </a:gs>
                <a:gs pos="100000">
                  <a:srgbClr val="CAF6A2">
                    <a:alpha val="100000"/>
                  </a:srgbClr>
                </a:gs>
              </a:gsLst>
              <a:lin ang="5400000" scaled="1"/>
            </a:gradFill>
            <a:ln>
              <a:noFill/>
            </a:ln>
          </p:spPr>
        </p:sp>
      </p:grpSp>
      <p:sp>
        <p:nvSpPr>
          <p:cNvPr id="1049006" name="矩形 1049291"/>
          <p:cNvSpPr/>
          <p:nvPr/>
        </p:nvSpPr>
        <p:spPr bwMode="gray">
          <a:xfrm>
            <a:off x="8274050" y="1968500"/>
            <a:ext cx="2359025" cy="1249680"/>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FF3300"/>
              </a:buClr>
              <a:buSzPct val="115000"/>
              <a:buNone/>
            </a:pPr>
            <a:r>
              <a:rPr lang="zh-CN" altLang="en-US" sz="1600">
                <a:solidFill>
                  <a:srgbClr val="FF0000"/>
                </a:solidFill>
                <a:latin typeface="方正黑体简体" pitchFamily="2" charset="-122"/>
                <a:ea typeface="方正黑体简体" pitchFamily="2" charset="-122"/>
              </a:rPr>
              <a:t>科学理由</a:t>
            </a:r>
            <a:endParaRPr lang="zh-CN" altLang="en-US" sz="1600">
              <a:solidFill>
                <a:srgbClr val="FF0000"/>
              </a:solidFill>
              <a:latin typeface="方正黑体简体" pitchFamily="2" charset="-122"/>
              <a:ea typeface="方正黑体简体" pitchFamily="2" charset="-122"/>
            </a:endParaRPr>
          </a:p>
          <a:p>
            <a:pPr lvl="0" algn="ctr" eaLnBrk="1" latinLnBrk="1" hangingPunct="1">
              <a:lnSpc>
                <a:spcPct val="120000"/>
              </a:lnSpc>
              <a:spcBef>
                <a:spcPct val="20000"/>
              </a:spcBef>
              <a:buClr>
                <a:srgbClr val="FF3300"/>
              </a:buClr>
              <a:buSzPct val="115000"/>
              <a:buNone/>
            </a:pPr>
            <a:r>
              <a:rPr lang="zh-CN" altLang="en-US" sz="1600">
                <a:latin typeface="方正黑体简体" pitchFamily="2" charset="-122"/>
                <a:ea typeface="方正黑体简体" pitchFamily="2" charset="-122"/>
              </a:rPr>
              <a:t>（</a:t>
            </a:r>
            <a:r>
              <a:rPr lang="en-US" altLang="zh-CN" sz="1600">
                <a:latin typeface="方正黑体简体" pitchFamily="2" charset="-122"/>
                <a:ea typeface="方正黑体简体" pitchFamily="2" charset="-122"/>
              </a:rPr>
              <a:t>2.2</a:t>
            </a:r>
            <a:r>
              <a:rPr lang="zh-CN" altLang="en-US" sz="1600">
                <a:latin typeface="方正黑体简体" pitchFamily="2" charset="-122"/>
                <a:ea typeface="方正黑体简体" pitchFamily="2" charset="-122"/>
              </a:rPr>
              <a:t>条、</a:t>
            </a:r>
            <a:r>
              <a:rPr lang="en-US" altLang="zh-CN" sz="1600">
                <a:latin typeface="方正黑体简体" pitchFamily="2" charset="-122"/>
                <a:ea typeface="方正黑体简体" pitchFamily="2" charset="-122"/>
              </a:rPr>
              <a:t>3</a:t>
            </a:r>
            <a:r>
              <a:rPr lang="zh-CN" altLang="en-US" sz="1600">
                <a:latin typeface="方正黑体简体" pitchFamily="2" charset="-122"/>
                <a:ea typeface="方正黑体简体" pitchFamily="2" charset="-122"/>
              </a:rPr>
              <a:t>条、</a:t>
            </a:r>
            <a:r>
              <a:rPr lang="en-US" altLang="zh-CN" sz="1600">
                <a:latin typeface="方正黑体简体" pitchFamily="2" charset="-122"/>
                <a:ea typeface="方正黑体简体" pitchFamily="2" charset="-122"/>
              </a:rPr>
              <a:t>5</a:t>
            </a:r>
            <a:r>
              <a:rPr lang="zh-CN" altLang="en-US" sz="1600">
                <a:latin typeface="方正黑体简体" pitchFamily="2" charset="-122"/>
                <a:ea typeface="方正黑体简体" pitchFamily="2" charset="-122"/>
              </a:rPr>
              <a:t>条）</a:t>
            </a:r>
            <a:endParaRPr lang="zh-CN" altLang="en-US" sz="1600">
              <a:latin typeface="方正黑体简体" pitchFamily="2" charset="-122"/>
              <a:ea typeface="方正黑体简体" pitchFamily="2" charset="-122"/>
            </a:endParaRPr>
          </a:p>
          <a:p>
            <a:pPr lvl="0" algn="ctr" eaLnBrk="1" latinLnBrk="1" hangingPunct="1">
              <a:lnSpc>
                <a:spcPct val="120000"/>
              </a:lnSpc>
              <a:spcBef>
                <a:spcPct val="20000"/>
              </a:spcBef>
              <a:buClr>
                <a:srgbClr val="FF3300"/>
              </a:buClr>
              <a:buSzPct val="115000"/>
              <a:buNone/>
            </a:pPr>
            <a:r>
              <a:rPr lang="zh-CN" altLang="en-US" sz="1400">
                <a:latin typeface="方正黑体简体" pitchFamily="2" charset="-122"/>
                <a:ea typeface="方正黑体简体" pitchFamily="2" charset="-122"/>
              </a:rPr>
              <a:t>协调、</a:t>
            </a:r>
            <a:r>
              <a:rPr lang="zh-CN" altLang="en-US" sz="1400">
                <a:solidFill>
                  <a:srgbClr val="FF0000"/>
                </a:solidFill>
                <a:latin typeface="方正黑体简体" pitchFamily="2" charset="-122"/>
                <a:ea typeface="方正黑体简体" pitchFamily="2" charset="-122"/>
              </a:rPr>
              <a:t>风险评估</a:t>
            </a:r>
            <a:r>
              <a:rPr lang="en-US" altLang="zh-CN" sz="1400">
                <a:latin typeface="方正黑体简体" pitchFamily="2" charset="-122"/>
                <a:ea typeface="方正黑体简体" pitchFamily="2" charset="-122"/>
              </a:rPr>
              <a:t>、最少贸易限制 </a:t>
            </a:r>
            <a:endParaRPr lang="en-US" altLang="zh-CN" sz="1400">
              <a:latin typeface="方正黑体简体" pitchFamily="2" charset="-122"/>
              <a:ea typeface="方正黑体简体" pitchFamily="2" charset="-122"/>
            </a:endParaRPr>
          </a:p>
        </p:txBody>
      </p:sp>
      <p:sp>
        <p:nvSpPr>
          <p:cNvPr id="1049007" name="矩形 1049292"/>
          <p:cNvSpPr/>
          <p:nvPr/>
        </p:nvSpPr>
        <p:spPr bwMode="gray">
          <a:xfrm>
            <a:off x="8172450" y="1017587"/>
            <a:ext cx="2055812" cy="731837"/>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a:lnSpc>
                <a:spcPct val="120000"/>
              </a:lnSpc>
              <a:spcBef>
                <a:spcPct val="20000"/>
              </a:spcBef>
              <a:buClr>
                <a:srgbClr val="FF3300"/>
              </a:buClr>
              <a:buSzPct val="115000"/>
              <a:buFont typeface="Wingdings" panose="05000000000000000000" pitchFamily="2" charset="2"/>
              <a:buNone/>
            </a:pPr>
            <a:r>
              <a:rPr lang="zh-CN" altLang="zh-CN" sz="1600">
                <a:latin typeface="方正黑体简体" pitchFamily="2" charset="-122"/>
                <a:ea typeface="方正黑体简体" pitchFamily="2" charset="-122"/>
              </a:rPr>
              <a:t>非歧视原则</a:t>
            </a:r>
            <a:endParaRPr lang="zh-CN" altLang="zh-CN" sz="1600">
              <a:latin typeface="方正黑体简体" pitchFamily="2" charset="-122"/>
              <a:ea typeface="方正黑体简体" pitchFamily="2" charset="-122"/>
            </a:endParaRPr>
          </a:p>
          <a:p>
            <a:pPr lvl="0" algn="ctr" eaLnBrk="1" latinLnBrk="1" hangingPunct="1">
              <a:lnSpc>
                <a:spcPct val="120000"/>
              </a:lnSpc>
              <a:spcBef>
                <a:spcPct val="20000"/>
              </a:spcBef>
              <a:buClr>
                <a:srgbClr val="FF3300"/>
              </a:buClr>
              <a:buSzPct val="115000"/>
              <a:buNone/>
            </a:pPr>
            <a:r>
              <a:rPr lang="zh-CN" altLang="en-US" sz="1600">
                <a:latin typeface="方正黑体简体" pitchFamily="2" charset="-122"/>
                <a:ea typeface="方正黑体简体" pitchFamily="2" charset="-122"/>
              </a:rPr>
              <a:t>（</a:t>
            </a:r>
            <a:r>
              <a:rPr lang="en-US" altLang="zh-CN" sz="1600">
                <a:latin typeface="方正黑体简体" pitchFamily="2" charset="-122"/>
                <a:ea typeface="方正黑体简体" pitchFamily="2" charset="-122"/>
              </a:rPr>
              <a:t>2.3</a:t>
            </a:r>
            <a:r>
              <a:rPr lang="zh-CN" altLang="en-US" sz="1600">
                <a:latin typeface="方正黑体简体" pitchFamily="2" charset="-122"/>
                <a:ea typeface="方正黑体简体" pitchFamily="2" charset="-122"/>
              </a:rPr>
              <a:t>条、</a:t>
            </a:r>
            <a:r>
              <a:rPr lang="en-US" altLang="zh-CN" sz="1600">
                <a:latin typeface="方正黑体简体" pitchFamily="2" charset="-122"/>
                <a:ea typeface="方正黑体简体" pitchFamily="2" charset="-122"/>
              </a:rPr>
              <a:t>4.5</a:t>
            </a:r>
            <a:r>
              <a:rPr lang="zh-CN" altLang="en-US" sz="1600">
                <a:latin typeface="方正黑体简体" pitchFamily="2" charset="-122"/>
                <a:ea typeface="方正黑体简体" pitchFamily="2" charset="-122"/>
              </a:rPr>
              <a:t>条）</a:t>
            </a:r>
            <a:endParaRPr lang="zh-CN" altLang="en-US" sz="1600">
              <a:latin typeface="方正黑体简体" pitchFamily="2" charset="-122"/>
              <a:ea typeface="方正黑体简体" pitchFamily="2" charset="-122"/>
            </a:endParaRPr>
          </a:p>
        </p:txBody>
      </p:sp>
      <p:sp>
        <p:nvSpPr>
          <p:cNvPr id="1049008" name="矩形 1049293"/>
          <p:cNvSpPr/>
          <p:nvPr/>
        </p:nvSpPr>
        <p:spPr bwMode="gray">
          <a:xfrm>
            <a:off x="6291262" y="5649912"/>
            <a:ext cx="1468437" cy="682625"/>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a:lnSpc>
                <a:spcPct val="120000"/>
              </a:lnSpc>
              <a:spcBef>
                <a:spcPct val="20000"/>
              </a:spcBef>
              <a:buClr>
                <a:srgbClr val="FF3300"/>
              </a:buClr>
              <a:buSzPct val="115000"/>
              <a:buFont typeface="Wingdings" panose="05000000000000000000" pitchFamily="2" charset="2"/>
              <a:buNone/>
            </a:pPr>
            <a:r>
              <a:rPr lang="zh-CN" altLang="zh-CN" sz="1600">
                <a:latin typeface="方正黑体简体" pitchFamily="2" charset="-122"/>
                <a:ea typeface="方正黑体简体" pitchFamily="2" charset="-122"/>
              </a:rPr>
              <a:t>透明度原则</a:t>
            </a:r>
            <a:r>
              <a:rPr lang="zh-CN" altLang="en-US" sz="1600">
                <a:latin typeface="方正黑体简体" pitchFamily="2" charset="-122"/>
                <a:ea typeface="方正黑体简体" pitchFamily="2" charset="-122"/>
              </a:rPr>
              <a:t>（附录</a:t>
            </a:r>
            <a:r>
              <a:rPr lang="en-US" altLang="zh-CN" sz="1600">
                <a:latin typeface="方正黑体简体" pitchFamily="2" charset="-122"/>
                <a:ea typeface="方正黑体简体" pitchFamily="2" charset="-122"/>
              </a:rPr>
              <a:t>B)</a:t>
            </a:r>
            <a:endParaRPr lang="en-US" altLang="zh-CN" sz="1600">
              <a:latin typeface="方正黑体简体" pitchFamily="2" charset="-122"/>
              <a:ea typeface="方正黑体简体" pitchFamily="2" charset="-122"/>
            </a:endParaRPr>
          </a:p>
        </p:txBody>
      </p:sp>
      <p:grpSp>
        <p:nvGrpSpPr>
          <p:cNvPr id="340" name="组合 552"/>
          <p:cNvGrpSpPr/>
          <p:nvPr/>
        </p:nvGrpSpPr>
        <p:grpSpPr>
          <a:xfrm>
            <a:off x="7204075" y="1068387"/>
            <a:ext cx="600075" cy="622300"/>
            <a:chOff x="3247" y="1673"/>
            <a:chExt cx="606" cy="636"/>
          </a:xfrm>
        </p:grpSpPr>
        <p:pic>
          <p:nvPicPr>
            <p:cNvPr id="2097246" name="图片 2097270" descr="light_shadow"/>
            <p:cNvPicPr/>
            <p:nvPr/>
          </p:nvPicPr>
          <p:blipFill>
            <a:blip r:embed="rId6">
              <a:lum bright="-84000" contrast="-48000"/>
            </a:blip>
            <a:srcRect/>
            <a:stretch>
              <a:fillRect/>
            </a:stretch>
          </p:blipFill>
          <p:spPr bwMode="gray">
            <a:xfrm>
              <a:off x="3305" y="2171"/>
              <a:ext cx="498" cy="138"/>
            </a:xfrm>
            <a:prstGeom prst="rect">
              <a:avLst/>
            </a:prstGeom>
            <a:noFill/>
            <a:ln>
              <a:noFill/>
            </a:ln>
          </p:spPr>
        </p:pic>
        <p:pic>
          <p:nvPicPr>
            <p:cNvPr id="2097247" name="图片 2097271" descr="circuler_1"/>
            <p:cNvPicPr/>
            <p:nvPr/>
          </p:nvPicPr>
          <p:blipFill>
            <a:blip r:embed="rId7"/>
            <a:srcRect/>
            <a:stretch>
              <a:fillRect/>
            </a:stretch>
          </p:blipFill>
          <p:spPr bwMode="gray">
            <a:xfrm>
              <a:off x="3247" y="1673"/>
              <a:ext cx="606" cy="586"/>
            </a:xfrm>
            <a:prstGeom prst="rect">
              <a:avLst/>
            </a:prstGeom>
            <a:noFill/>
            <a:ln>
              <a:noFill/>
            </a:ln>
          </p:spPr>
        </p:pic>
        <p:grpSp>
          <p:nvGrpSpPr>
            <p:cNvPr id="341" name="组合 553"/>
            <p:cNvGrpSpPr/>
            <p:nvPr/>
          </p:nvGrpSpPr>
          <p:grpSpPr>
            <a:xfrm>
              <a:off x="3248" y="1671"/>
              <a:ext cx="603" cy="586"/>
              <a:chOff x="7205472" y="1066800"/>
              <a:chExt cx="597408" cy="573024"/>
            </a:xfrm>
          </p:grpSpPr>
          <p:pic>
            <p:nvPicPr>
              <p:cNvPr id="2097248" name="图片 2097272"/>
              <p:cNvPicPr/>
              <p:nvPr/>
            </p:nvPicPr>
            <p:blipFill>
              <a:blip r:embed="rId8"/>
              <a:srcRect/>
              <a:stretch>
                <a:fillRect/>
              </a:stretch>
            </p:blipFill>
            <p:spPr bwMode="gray">
              <a:xfrm>
                <a:off x="7205472" y="1066800"/>
                <a:ext cx="597408" cy="573024"/>
              </a:xfrm>
              <a:prstGeom prst="rect">
                <a:avLst/>
              </a:prstGeom>
              <a:noFill/>
              <a:ln>
                <a:noFill/>
              </a:ln>
            </p:spPr>
          </p:pic>
          <p:sp>
            <p:nvSpPr>
              <p:cNvPr id="1049009" name="文本框 1049294"/>
              <p:cNvSpPr txBox="1"/>
              <p:nvPr/>
            </p:nvSpPr>
            <p:spPr>
              <a:xfrm>
                <a:off x="7291374" y="1152500"/>
                <a:ext cx="421516" cy="406132"/>
              </a:xfrm>
              <a:prstGeom prst="rect">
                <a:avLst/>
              </a:prstGeom>
              <a:no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en-US">
                  <a:solidFill>
                    <a:srgbClr val="000000"/>
                  </a:solidFill>
                </a:endParaRPr>
              </a:p>
            </p:txBody>
          </p:sp>
        </p:grpSp>
        <p:grpSp>
          <p:nvGrpSpPr>
            <p:cNvPr id="342" name="组合 554"/>
            <p:cNvGrpSpPr/>
            <p:nvPr/>
          </p:nvGrpSpPr>
          <p:grpSpPr>
            <a:xfrm rot="20554948" flipH="1" flipV="1">
              <a:off x="3295" y="2159"/>
              <a:ext cx="470" cy="111"/>
              <a:chOff x="2532" y="1051"/>
              <a:chExt cx="893" cy="246"/>
            </a:xfrm>
          </p:grpSpPr>
          <p:grpSp>
            <p:nvGrpSpPr>
              <p:cNvPr id="343" name="组合 555"/>
              <p:cNvGrpSpPr/>
              <p:nvPr/>
            </p:nvGrpSpPr>
            <p:grpSpPr>
              <a:xfrm>
                <a:off x="2532" y="1051"/>
                <a:ext cx="743" cy="185"/>
                <a:chOff x="1565" y="2568"/>
                <a:chExt cx="1118" cy="279"/>
              </a:xfrm>
            </p:grpSpPr>
            <p:sp>
              <p:nvSpPr>
                <p:cNvPr id="1049010" name="月亮 1049295"/>
                <p:cNvSpPr/>
                <p:nvPr/>
              </p:nvSpPr>
              <p:spPr bwMode="gray">
                <a:xfrm rot="5263129">
                  <a:off x="1872" y="2281"/>
                  <a:ext cx="222" cy="816"/>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9011" name="月亮 1049296"/>
                <p:cNvSpPr/>
                <p:nvPr/>
              </p:nvSpPr>
              <p:spPr bwMode="gray">
                <a:xfrm rot="6078281">
                  <a:off x="2006" y="2280"/>
                  <a:ext cx="222" cy="816"/>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9012" name="月亮 1049297"/>
                <p:cNvSpPr/>
                <p:nvPr/>
              </p:nvSpPr>
              <p:spPr bwMode="gray">
                <a:xfrm rot="6373927">
                  <a:off x="2079" y="2305"/>
                  <a:ext cx="228" cy="816"/>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9013" name="月亮 1049298"/>
                <p:cNvSpPr/>
                <p:nvPr/>
              </p:nvSpPr>
              <p:spPr bwMode="gray">
                <a:xfrm rot="6906311">
                  <a:off x="2166" y="2328"/>
                  <a:ext cx="222" cy="816"/>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grpSp>
          <p:grpSp>
            <p:nvGrpSpPr>
              <p:cNvPr id="344" name="组合 556"/>
              <p:cNvGrpSpPr/>
              <p:nvPr/>
            </p:nvGrpSpPr>
            <p:grpSpPr>
              <a:xfrm rot="1353540">
                <a:off x="2682" y="1111"/>
                <a:ext cx="743" cy="186"/>
                <a:chOff x="1565" y="2568"/>
                <a:chExt cx="1118" cy="279"/>
              </a:xfrm>
            </p:grpSpPr>
            <p:sp>
              <p:nvSpPr>
                <p:cNvPr id="1049014" name="月亮 1049299"/>
                <p:cNvSpPr/>
                <p:nvPr/>
              </p:nvSpPr>
              <p:spPr bwMode="gray">
                <a:xfrm rot="5263129">
                  <a:off x="1875" y="2288"/>
                  <a:ext cx="216" cy="816"/>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9015" name="月亮 1049300"/>
                <p:cNvSpPr/>
                <p:nvPr/>
              </p:nvSpPr>
              <p:spPr bwMode="gray">
                <a:xfrm rot="6078281">
                  <a:off x="2012" y="2279"/>
                  <a:ext cx="216" cy="816"/>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9016" name="月亮 1049301"/>
                <p:cNvSpPr/>
                <p:nvPr/>
              </p:nvSpPr>
              <p:spPr bwMode="gray">
                <a:xfrm rot="6373927">
                  <a:off x="2082" y="2311"/>
                  <a:ext cx="221" cy="816"/>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9017" name="月亮 1049302"/>
                <p:cNvSpPr/>
                <p:nvPr/>
              </p:nvSpPr>
              <p:spPr bwMode="gray">
                <a:xfrm rot="6906311">
                  <a:off x="2178" y="2337"/>
                  <a:ext cx="216" cy="816"/>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grpSp>
        </p:grpSp>
        <p:sp>
          <p:nvSpPr>
            <p:cNvPr id="1049018" name="任意形状 1049303"/>
            <p:cNvSpPr/>
            <p:nvPr/>
          </p:nvSpPr>
          <p:spPr bwMode="gray">
            <a:xfrm>
              <a:off x="3310" y="1684"/>
              <a:ext cx="473" cy="204"/>
            </a:xfrm>
            <a:custGeom>
              <a:avLst/>
              <a:gdLst>
                <a:gd name="l" fmla="*/ 0 w 1321"/>
                <a:gd name="t" fmla="*/ 0 h 712"/>
                <a:gd name="r" fmla="*/ 1321 w 1321"/>
                <a:gd name="b" fmla="*/ 712 h 712"/>
              </a:gdLst>
              <a:ahLst/>
              <a:cxnLst/>
              <a:rect l="l" t="t"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path>
              </a:pathLst>
            </a:custGeom>
            <a:gradFill rotWithShape="1">
              <a:gsLst>
                <a:gs pos="0">
                  <a:srgbClr val="FFFFFF">
                    <a:alpha val="100000"/>
                  </a:srgbClr>
                </a:gs>
                <a:gs pos="100000">
                  <a:srgbClr val="CAF6A2">
                    <a:alpha val="100000"/>
                  </a:srgbClr>
                </a:gs>
              </a:gsLst>
              <a:lin ang="5400000" scaled="1"/>
            </a:gradFill>
            <a:ln>
              <a:noFill/>
            </a:ln>
          </p:spPr>
        </p:sp>
      </p:grpSp>
      <p:sp>
        <p:nvSpPr>
          <p:cNvPr id="1049019" name="文本框 1049304"/>
          <p:cNvSpPr txBox="1"/>
          <p:nvPr/>
        </p:nvSpPr>
        <p:spPr bwMode="gray">
          <a:xfrm>
            <a:off x="7124700" y="1152525"/>
            <a:ext cx="755650" cy="360362"/>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50000"/>
              </a:spcBef>
              <a:buClr>
                <a:schemeClr val="folHlink"/>
              </a:buClr>
              <a:buFont typeface="Wingdings" panose="05000000000000000000" pitchFamily="2" charset="2"/>
              <a:buNone/>
            </a:pPr>
            <a:r>
              <a:rPr lang="en-US" altLang="zh-CN" sz="1600" b="1">
                <a:solidFill>
                  <a:srgbClr val="003366"/>
                </a:solidFill>
                <a:latin typeface="Arial" panose="020B0604020202020204" pitchFamily="34" charset="0"/>
              </a:rPr>
              <a:t>1</a:t>
            </a:r>
            <a:endParaRPr lang="en-US" altLang="zh-CN" sz="1600" b="1">
              <a:solidFill>
                <a:srgbClr val="003366"/>
              </a:solidFill>
              <a:latin typeface="Arial" panose="020B0604020202020204" pitchFamily="34" charset="0"/>
            </a:endParaRPr>
          </a:p>
        </p:txBody>
      </p:sp>
      <p:grpSp>
        <p:nvGrpSpPr>
          <p:cNvPr id="345" name="组合 557"/>
          <p:cNvGrpSpPr/>
          <p:nvPr/>
        </p:nvGrpSpPr>
        <p:grpSpPr>
          <a:xfrm>
            <a:off x="6643687" y="4310062"/>
            <a:ext cx="1193800" cy="1254125"/>
            <a:chOff x="3247" y="1673"/>
            <a:chExt cx="606" cy="636"/>
          </a:xfrm>
        </p:grpSpPr>
        <p:pic>
          <p:nvPicPr>
            <p:cNvPr id="2097249" name="图片 2097273" descr="light_shadow"/>
            <p:cNvPicPr/>
            <p:nvPr/>
          </p:nvPicPr>
          <p:blipFill>
            <a:blip r:embed="rId9">
              <a:lum bright="-84000" contrast="-48000"/>
            </a:blip>
            <a:srcRect/>
            <a:stretch>
              <a:fillRect/>
            </a:stretch>
          </p:blipFill>
          <p:spPr bwMode="gray">
            <a:xfrm>
              <a:off x="3305" y="2171"/>
              <a:ext cx="498" cy="138"/>
            </a:xfrm>
            <a:prstGeom prst="rect">
              <a:avLst/>
            </a:prstGeom>
            <a:noFill/>
            <a:ln>
              <a:noFill/>
            </a:ln>
          </p:spPr>
        </p:pic>
        <p:pic>
          <p:nvPicPr>
            <p:cNvPr id="2097250" name="图片 2097274" descr="circuler_1"/>
            <p:cNvPicPr/>
            <p:nvPr/>
          </p:nvPicPr>
          <p:blipFill>
            <a:blip r:embed="rId10"/>
            <a:srcRect/>
            <a:stretch>
              <a:fillRect/>
            </a:stretch>
          </p:blipFill>
          <p:spPr bwMode="gray">
            <a:xfrm>
              <a:off x="3247" y="1673"/>
              <a:ext cx="606" cy="586"/>
            </a:xfrm>
            <a:prstGeom prst="rect">
              <a:avLst/>
            </a:prstGeom>
            <a:noFill/>
            <a:ln>
              <a:noFill/>
            </a:ln>
          </p:spPr>
        </p:pic>
        <p:grpSp>
          <p:nvGrpSpPr>
            <p:cNvPr id="346" name="组合 558"/>
            <p:cNvGrpSpPr/>
            <p:nvPr/>
          </p:nvGrpSpPr>
          <p:grpSpPr>
            <a:xfrm>
              <a:off x="3247" y="1673"/>
              <a:ext cx="600" cy="587"/>
              <a:chOff x="6644640" y="4309872"/>
              <a:chExt cx="1182624" cy="1158240"/>
            </a:xfrm>
          </p:grpSpPr>
          <p:pic>
            <p:nvPicPr>
              <p:cNvPr id="2097251" name="图片 2097275"/>
              <p:cNvPicPr/>
              <p:nvPr/>
            </p:nvPicPr>
            <p:blipFill>
              <a:blip r:embed="rId11"/>
              <a:srcRect/>
              <a:stretch>
                <a:fillRect/>
              </a:stretch>
            </p:blipFill>
            <p:spPr bwMode="gray">
              <a:xfrm>
                <a:off x="6644640" y="4309872"/>
                <a:ext cx="1182624" cy="1158240"/>
              </a:xfrm>
              <a:prstGeom prst="rect">
                <a:avLst/>
              </a:prstGeom>
              <a:noFill/>
              <a:ln>
                <a:noFill/>
              </a:ln>
            </p:spPr>
          </p:pic>
          <p:sp>
            <p:nvSpPr>
              <p:cNvPr id="1049020" name="文本框 1049305"/>
              <p:cNvSpPr txBox="1"/>
              <p:nvPr/>
            </p:nvSpPr>
            <p:spPr>
              <a:xfrm>
                <a:off x="6817362" y="4479575"/>
                <a:ext cx="838572" cy="818478"/>
              </a:xfrm>
              <a:prstGeom prst="rect">
                <a:avLst/>
              </a:prstGeom>
              <a:no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en-US">
                  <a:solidFill>
                    <a:srgbClr val="000000"/>
                  </a:solidFill>
                </a:endParaRPr>
              </a:p>
            </p:txBody>
          </p:sp>
        </p:grpSp>
        <p:grpSp>
          <p:nvGrpSpPr>
            <p:cNvPr id="347" name="组合 559"/>
            <p:cNvGrpSpPr/>
            <p:nvPr/>
          </p:nvGrpSpPr>
          <p:grpSpPr>
            <a:xfrm rot="20554948" flipH="1" flipV="1">
              <a:off x="3295" y="2159"/>
              <a:ext cx="470" cy="111"/>
              <a:chOff x="2532" y="1051"/>
              <a:chExt cx="893" cy="246"/>
            </a:xfrm>
          </p:grpSpPr>
          <p:grpSp>
            <p:nvGrpSpPr>
              <p:cNvPr id="348" name="组合 560"/>
              <p:cNvGrpSpPr/>
              <p:nvPr/>
            </p:nvGrpSpPr>
            <p:grpSpPr>
              <a:xfrm>
                <a:off x="2532" y="1051"/>
                <a:ext cx="743" cy="185"/>
                <a:chOff x="1565" y="2568"/>
                <a:chExt cx="1118" cy="279"/>
              </a:xfrm>
            </p:grpSpPr>
            <p:sp>
              <p:nvSpPr>
                <p:cNvPr id="1049021" name="月亮 1049306"/>
                <p:cNvSpPr/>
                <p:nvPr/>
              </p:nvSpPr>
              <p:spPr bwMode="gray">
                <a:xfrm rot="5263129">
                  <a:off x="1860" y="2274"/>
                  <a:ext cx="229" cy="816"/>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9022" name="月亮 1049307"/>
                <p:cNvSpPr/>
                <p:nvPr/>
              </p:nvSpPr>
              <p:spPr bwMode="gray">
                <a:xfrm rot="6078281">
                  <a:off x="2000" y="2277"/>
                  <a:ext cx="229" cy="816"/>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9023" name="月亮 1049308"/>
                <p:cNvSpPr/>
                <p:nvPr/>
              </p:nvSpPr>
              <p:spPr bwMode="gray">
                <a:xfrm rot="6373927">
                  <a:off x="2074" y="2301"/>
                  <a:ext cx="231" cy="816"/>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9024" name="月亮 1049309"/>
                <p:cNvSpPr/>
                <p:nvPr/>
              </p:nvSpPr>
              <p:spPr bwMode="gray">
                <a:xfrm rot="6906311">
                  <a:off x="2163" y="2328"/>
                  <a:ext cx="231" cy="816"/>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grpSp>
          <p:grpSp>
            <p:nvGrpSpPr>
              <p:cNvPr id="349" name="组合 561"/>
              <p:cNvGrpSpPr/>
              <p:nvPr/>
            </p:nvGrpSpPr>
            <p:grpSpPr>
              <a:xfrm rot="1353540">
                <a:off x="2682" y="1111"/>
                <a:ext cx="743" cy="186"/>
                <a:chOff x="1565" y="2568"/>
                <a:chExt cx="1118" cy="279"/>
              </a:xfrm>
            </p:grpSpPr>
            <p:sp>
              <p:nvSpPr>
                <p:cNvPr id="1049025" name="月亮 1049310"/>
                <p:cNvSpPr/>
                <p:nvPr/>
              </p:nvSpPr>
              <p:spPr bwMode="gray">
                <a:xfrm rot="5263129">
                  <a:off x="1865" y="2278"/>
                  <a:ext cx="227" cy="816"/>
                </a:xfrm>
                <a:prstGeom prst="moon">
                  <a:avLst>
                    <a:gd name="adj" fmla="val 49773"/>
                  </a:avLst>
                </a:prstGeom>
                <a:solidFill>
                  <a:srgbClr val="FFFFFF">
                    <a:alpha val="9019"/>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9026" name="月亮 1049311"/>
                <p:cNvSpPr/>
                <p:nvPr/>
              </p:nvSpPr>
              <p:spPr bwMode="gray">
                <a:xfrm rot="6078281">
                  <a:off x="1998" y="2277"/>
                  <a:ext cx="225" cy="816"/>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9027" name="月亮 1049312"/>
                <p:cNvSpPr/>
                <p:nvPr/>
              </p:nvSpPr>
              <p:spPr bwMode="gray">
                <a:xfrm rot="6373927">
                  <a:off x="2075" y="2299"/>
                  <a:ext cx="227" cy="816"/>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9028" name="月亮 1049313"/>
                <p:cNvSpPr/>
                <p:nvPr/>
              </p:nvSpPr>
              <p:spPr bwMode="gray">
                <a:xfrm rot="6906311">
                  <a:off x="2162" y="2325"/>
                  <a:ext cx="227" cy="816"/>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grpSp>
        </p:grpSp>
        <p:sp>
          <p:nvSpPr>
            <p:cNvPr id="1049029" name="任意形状 1049314"/>
            <p:cNvSpPr/>
            <p:nvPr/>
          </p:nvSpPr>
          <p:spPr bwMode="gray">
            <a:xfrm>
              <a:off x="3309" y="1685"/>
              <a:ext cx="473" cy="204"/>
            </a:xfrm>
            <a:custGeom>
              <a:avLst/>
              <a:gdLst>
                <a:gd name="l" fmla="*/ 0 w 1321"/>
                <a:gd name="t" fmla="*/ 0 h 712"/>
                <a:gd name="r" fmla="*/ 1321 w 1321"/>
                <a:gd name="b" fmla="*/ 712 h 712"/>
              </a:gdLst>
              <a:ahLst/>
              <a:cxnLst/>
              <a:rect l="l" t="t"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path>
              </a:pathLst>
            </a:custGeom>
            <a:gradFill rotWithShape="1">
              <a:gsLst>
                <a:gs pos="0">
                  <a:srgbClr val="FFFFFF">
                    <a:alpha val="100000"/>
                  </a:srgbClr>
                </a:gs>
                <a:gs pos="100000">
                  <a:srgbClr val="CAF6A2">
                    <a:alpha val="100000"/>
                  </a:srgbClr>
                </a:gs>
              </a:gsLst>
              <a:lin ang="5400000" scaled="1"/>
            </a:gradFill>
            <a:ln>
              <a:noFill/>
            </a:ln>
          </p:spPr>
        </p:sp>
      </p:grpSp>
      <p:grpSp>
        <p:nvGrpSpPr>
          <p:cNvPr id="350" name="组合 562"/>
          <p:cNvGrpSpPr/>
          <p:nvPr/>
        </p:nvGrpSpPr>
        <p:grpSpPr>
          <a:xfrm>
            <a:off x="4452937" y="5095875"/>
            <a:ext cx="819150" cy="833437"/>
            <a:chOff x="3247" y="1673"/>
            <a:chExt cx="606" cy="636"/>
          </a:xfrm>
        </p:grpSpPr>
        <p:pic>
          <p:nvPicPr>
            <p:cNvPr id="2097252" name="图片 2097276" descr="light_shadow"/>
            <p:cNvPicPr/>
            <p:nvPr/>
          </p:nvPicPr>
          <p:blipFill>
            <a:blip r:embed="rId12">
              <a:lum bright="-84000" contrast="-48000"/>
            </a:blip>
            <a:srcRect/>
            <a:stretch>
              <a:fillRect/>
            </a:stretch>
          </p:blipFill>
          <p:spPr bwMode="gray">
            <a:xfrm>
              <a:off x="3305" y="2171"/>
              <a:ext cx="498" cy="138"/>
            </a:xfrm>
            <a:prstGeom prst="rect">
              <a:avLst/>
            </a:prstGeom>
            <a:noFill/>
            <a:ln>
              <a:noFill/>
            </a:ln>
          </p:spPr>
        </p:pic>
        <p:pic>
          <p:nvPicPr>
            <p:cNvPr id="2097253" name="图片 2097277" descr="circuler_1"/>
            <p:cNvPicPr/>
            <p:nvPr/>
          </p:nvPicPr>
          <p:blipFill>
            <a:blip r:embed="rId13"/>
            <a:srcRect/>
            <a:stretch>
              <a:fillRect/>
            </a:stretch>
          </p:blipFill>
          <p:spPr bwMode="gray">
            <a:xfrm>
              <a:off x="3247" y="1673"/>
              <a:ext cx="606" cy="586"/>
            </a:xfrm>
            <a:prstGeom prst="rect">
              <a:avLst/>
            </a:prstGeom>
            <a:noFill/>
            <a:ln>
              <a:noFill/>
            </a:ln>
          </p:spPr>
        </p:pic>
        <p:grpSp>
          <p:nvGrpSpPr>
            <p:cNvPr id="351" name="组合 563"/>
            <p:cNvGrpSpPr/>
            <p:nvPr/>
          </p:nvGrpSpPr>
          <p:grpSpPr>
            <a:xfrm>
              <a:off x="3245" y="1673"/>
              <a:ext cx="604" cy="586"/>
              <a:chOff x="4450080" y="5096256"/>
              <a:chExt cx="816864" cy="768096"/>
            </a:xfrm>
          </p:grpSpPr>
          <p:pic>
            <p:nvPicPr>
              <p:cNvPr id="2097254" name="图片 2097278"/>
              <p:cNvPicPr/>
              <p:nvPr/>
            </p:nvPicPr>
            <p:blipFill>
              <a:blip r:embed="rId14"/>
              <a:srcRect/>
              <a:stretch>
                <a:fillRect/>
              </a:stretch>
            </p:blipFill>
            <p:spPr bwMode="gray">
              <a:xfrm>
                <a:off x="4450080" y="5096256"/>
                <a:ext cx="816864" cy="768096"/>
              </a:xfrm>
              <a:prstGeom prst="rect">
                <a:avLst/>
              </a:prstGeom>
              <a:noFill/>
              <a:ln>
                <a:noFill/>
              </a:ln>
            </p:spPr>
          </p:pic>
          <p:sp>
            <p:nvSpPr>
              <p:cNvPr id="1049030" name="文本框 1049315"/>
              <p:cNvSpPr txBox="1"/>
              <p:nvPr/>
            </p:nvSpPr>
            <p:spPr>
              <a:xfrm>
                <a:off x="4572108" y="5208526"/>
                <a:ext cx="575403" cy="543925"/>
              </a:xfrm>
              <a:prstGeom prst="rect">
                <a:avLst/>
              </a:prstGeom>
              <a:no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en-US">
                  <a:solidFill>
                    <a:srgbClr val="000000"/>
                  </a:solidFill>
                </a:endParaRPr>
              </a:p>
            </p:txBody>
          </p:sp>
        </p:grpSp>
        <p:grpSp>
          <p:nvGrpSpPr>
            <p:cNvPr id="352" name="组合 564"/>
            <p:cNvGrpSpPr/>
            <p:nvPr/>
          </p:nvGrpSpPr>
          <p:grpSpPr>
            <a:xfrm rot="20554948" flipH="1" flipV="1">
              <a:off x="3295" y="2159"/>
              <a:ext cx="470" cy="111"/>
              <a:chOff x="2532" y="1051"/>
              <a:chExt cx="893" cy="246"/>
            </a:xfrm>
          </p:grpSpPr>
          <p:grpSp>
            <p:nvGrpSpPr>
              <p:cNvPr id="353" name="组合 565"/>
              <p:cNvGrpSpPr/>
              <p:nvPr/>
            </p:nvGrpSpPr>
            <p:grpSpPr>
              <a:xfrm>
                <a:off x="2532" y="1051"/>
                <a:ext cx="743" cy="185"/>
                <a:chOff x="1565" y="2568"/>
                <a:chExt cx="1118" cy="279"/>
              </a:xfrm>
            </p:grpSpPr>
            <p:sp>
              <p:nvSpPr>
                <p:cNvPr id="1049031" name="月亮 1049316"/>
                <p:cNvSpPr/>
                <p:nvPr/>
              </p:nvSpPr>
              <p:spPr bwMode="gray">
                <a:xfrm rot="5263129">
                  <a:off x="1863" y="2278"/>
                  <a:ext cx="231" cy="816"/>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9032" name="月亮 1049317"/>
                <p:cNvSpPr/>
                <p:nvPr/>
              </p:nvSpPr>
              <p:spPr bwMode="gray">
                <a:xfrm rot="6078281">
                  <a:off x="2002" y="2281"/>
                  <a:ext cx="227" cy="816"/>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9033" name="月亮 1049318"/>
                <p:cNvSpPr/>
                <p:nvPr/>
              </p:nvSpPr>
              <p:spPr bwMode="gray">
                <a:xfrm rot="6373927">
                  <a:off x="2070" y="2300"/>
                  <a:ext cx="235" cy="816"/>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9034" name="月亮 1049319"/>
                <p:cNvSpPr/>
                <p:nvPr/>
              </p:nvSpPr>
              <p:spPr bwMode="gray">
                <a:xfrm rot="6906311">
                  <a:off x="2168" y="2331"/>
                  <a:ext cx="227" cy="816"/>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grpSp>
          <p:grpSp>
            <p:nvGrpSpPr>
              <p:cNvPr id="354" name="组合 566"/>
              <p:cNvGrpSpPr/>
              <p:nvPr/>
            </p:nvGrpSpPr>
            <p:grpSpPr>
              <a:xfrm rot="1353540">
                <a:off x="2682" y="1111"/>
                <a:ext cx="743" cy="186"/>
                <a:chOff x="1565" y="2568"/>
                <a:chExt cx="1118" cy="279"/>
              </a:xfrm>
            </p:grpSpPr>
            <p:sp>
              <p:nvSpPr>
                <p:cNvPr id="1049035" name="月亮 1049320"/>
                <p:cNvSpPr/>
                <p:nvPr/>
              </p:nvSpPr>
              <p:spPr bwMode="gray">
                <a:xfrm rot="5263129">
                  <a:off x="1857" y="2277"/>
                  <a:ext cx="234" cy="816"/>
                </a:xfrm>
                <a:prstGeom prst="moon">
                  <a:avLst>
                    <a:gd name="adj" fmla="val 49773"/>
                  </a:avLst>
                </a:prstGeom>
                <a:solidFill>
                  <a:srgbClr val="FFFFFF">
                    <a:alpha val="9019"/>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9036" name="月亮 1049321"/>
                <p:cNvSpPr/>
                <p:nvPr/>
              </p:nvSpPr>
              <p:spPr bwMode="gray">
                <a:xfrm rot="6078281">
                  <a:off x="1999" y="2278"/>
                  <a:ext cx="234" cy="816"/>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9037" name="月亮 1049322"/>
                <p:cNvSpPr/>
                <p:nvPr/>
              </p:nvSpPr>
              <p:spPr bwMode="gray">
                <a:xfrm rot="6373927">
                  <a:off x="2077" y="2300"/>
                  <a:ext cx="230" cy="816"/>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9038" name="月亮 1049323"/>
                <p:cNvSpPr/>
                <p:nvPr/>
              </p:nvSpPr>
              <p:spPr bwMode="gray">
                <a:xfrm rot="6906311">
                  <a:off x="2165" y="2337"/>
                  <a:ext cx="234" cy="816"/>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grpSp>
        </p:grpSp>
        <p:sp>
          <p:nvSpPr>
            <p:cNvPr id="1049039" name="任意形状 1049324"/>
            <p:cNvSpPr/>
            <p:nvPr/>
          </p:nvSpPr>
          <p:spPr bwMode="gray">
            <a:xfrm>
              <a:off x="3309" y="1685"/>
              <a:ext cx="473" cy="204"/>
            </a:xfrm>
            <a:custGeom>
              <a:avLst/>
              <a:gdLst>
                <a:gd name="l" fmla="*/ 0 w 1321"/>
                <a:gd name="t" fmla="*/ 0 h 712"/>
                <a:gd name="r" fmla="*/ 1321 w 1321"/>
                <a:gd name="b" fmla="*/ 712 h 712"/>
              </a:gdLst>
              <a:ahLst/>
              <a:cxnLst/>
              <a:rect l="l" t="t"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path>
              </a:pathLst>
            </a:custGeom>
            <a:gradFill rotWithShape="1">
              <a:gsLst>
                <a:gs pos="0">
                  <a:srgbClr val="FFFFFF">
                    <a:alpha val="100000"/>
                  </a:srgbClr>
                </a:gs>
                <a:gs pos="100000">
                  <a:srgbClr val="CAF6A2">
                    <a:alpha val="100000"/>
                  </a:srgbClr>
                </a:gs>
              </a:gsLst>
              <a:lin ang="5400000" scaled="1"/>
            </a:gradFill>
            <a:ln>
              <a:noFill/>
            </a:ln>
          </p:spPr>
        </p:sp>
      </p:grpSp>
      <p:grpSp>
        <p:nvGrpSpPr>
          <p:cNvPr id="355" name="组合 567"/>
          <p:cNvGrpSpPr/>
          <p:nvPr/>
        </p:nvGrpSpPr>
        <p:grpSpPr>
          <a:xfrm>
            <a:off x="7559675" y="3255962"/>
            <a:ext cx="989012" cy="1000125"/>
            <a:chOff x="3247" y="1673"/>
            <a:chExt cx="606" cy="636"/>
          </a:xfrm>
        </p:grpSpPr>
        <p:pic>
          <p:nvPicPr>
            <p:cNvPr id="2097255" name="图片 2097279" descr="light_shadow"/>
            <p:cNvPicPr/>
            <p:nvPr/>
          </p:nvPicPr>
          <p:blipFill>
            <a:blip r:embed="rId15">
              <a:lum bright="-84000" contrast="-48000"/>
            </a:blip>
            <a:srcRect/>
            <a:stretch>
              <a:fillRect/>
            </a:stretch>
          </p:blipFill>
          <p:spPr bwMode="gray">
            <a:xfrm>
              <a:off x="3305" y="2171"/>
              <a:ext cx="498" cy="138"/>
            </a:xfrm>
            <a:prstGeom prst="rect">
              <a:avLst/>
            </a:prstGeom>
            <a:noFill/>
            <a:ln>
              <a:noFill/>
            </a:ln>
          </p:spPr>
        </p:pic>
        <p:pic>
          <p:nvPicPr>
            <p:cNvPr id="2097256" name="图片 2097280" descr="circuler_1"/>
            <p:cNvPicPr/>
            <p:nvPr/>
          </p:nvPicPr>
          <p:blipFill>
            <a:blip r:embed="rId16"/>
            <a:srcRect/>
            <a:stretch>
              <a:fillRect/>
            </a:stretch>
          </p:blipFill>
          <p:spPr bwMode="gray">
            <a:xfrm>
              <a:off x="3247" y="1673"/>
              <a:ext cx="606" cy="586"/>
            </a:xfrm>
            <a:prstGeom prst="rect">
              <a:avLst/>
            </a:prstGeom>
            <a:noFill/>
            <a:ln>
              <a:noFill/>
            </a:ln>
          </p:spPr>
        </p:pic>
        <p:grpSp>
          <p:nvGrpSpPr>
            <p:cNvPr id="356" name="组合 568"/>
            <p:cNvGrpSpPr/>
            <p:nvPr/>
          </p:nvGrpSpPr>
          <p:grpSpPr>
            <a:xfrm>
              <a:off x="3247" y="1673"/>
              <a:ext cx="601" cy="589"/>
              <a:chOff x="7559040" y="3255264"/>
              <a:chExt cx="981456" cy="926592"/>
            </a:xfrm>
          </p:grpSpPr>
          <p:pic>
            <p:nvPicPr>
              <p:cNvPr id="2097257" name="图片 2097281"/>
              <p:cNvPicPr/>
              <p:nvPr/>
            </p:nvPicPr>
            <p:blipFill>
              <a:blip r:embed="rId17"/>
              <a:srcRect/>
              <a:stretch>
                <a:fillRect/>
              </a:stretch>
            </p:blipFill>
            <p:spPr bwMode="gray">
              <a:xfrm>
                <a:off x="7559040" y="3255264"/>
                <a:ext cx="981456" cy="926592"/>
              </a:xfrm>
              <a:prstGeom prst="rect">
                <a:avLst/>
              </a:prstGeom>
              <a:noFill/>
              <a:ln>
                <a:noFill/>
              </a:ln>
            </p:spPr>
          </p:pic>
          <p:sp>
            <p:nvSpPr>
              <p:cNvPr id="1049040" name="文本框 1049325"/>
              <p:cNvSpPr txBox="1"/>
              <p:nvPr/>
            </p:nvSpPr>
            <p:spPr>
              <a:xfrm>
                <a:off x="7703557" y="3391144"/>
                <a:ext cx="694721" cy="652709"/>
              </a:xfrm>
              <a:prstGeom prst="rect">
                <a:avLst/>
              </a:prstGeom>
              <a:no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en-US">
                  <a:solidFill>
                    <a:srgbClr val="000000"/>
                  </a:solidFill>
                </a:endParaRPr>
              </a:p>
            </p:txBody>
          </p:sp>
        </p:grpSp>
        <p:grpSp>
          <p:nvGrpSpPr>
            <p:cNvPr id="357" name="组合 569"/>
            <p:cNvGrpSpPr/>
            <p:nvPr/>
          </p:nvGrpSpPr>
          <p:grpSpPr>
            <a:xfrm rot="20554948" flipH="1" flipV="1">
              <a:off x="3295" y="2159"/>
              <a:ext cx="470" cy="111"/>
              <a:chOff x="2532" y="1051"/>
              <a:chExt cx="893" cy="246"/>
            </a:xfrm>
          </p:grpSpPr>
          <p:grpSp>
            <p:nvGrpSpPr>
              <p:cNvPr id="358" name="组合 570"/>
              <p:cNvGrpSpPr/>
              <p:nvPr/>
            </p:nvGrpSpPr>
            <p:grpSpPr>
              <a:xfrm>
                <a:off x="2532" y="1051"/>
                <a:ext cx="743" cy="185"/>
                <a:chOff x="1565" y="2568"/>
                <a:chExt cx="1118" cy="279"/>
              </a:xfrm>
            </p:grpSpPr>
            <p:sp>
              <p:nvSpPr>
                <p:cNvPr id="1049041" name="月亮 1049326"/>
                <p:cNvSpPr/>
                <p:nvPr/>
              </p:nvSpPr>
              <p:spPr bwMode="gray">
                <a:xfrm rot="5263129">
                  <a:off x="1861" y="2279"/>
                  <a:ext cx="229" cy="820"/>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9042" name="月亮 1049327"/>
                <p:cNvSpPr/>
                <p:nvPr/>
              </p:nvSpPr>
              <p:spPr bwMode="gray">
                <a:xfrm rot="6078281">
                  <a:off x="2001" y="2279"/>
                  <a:ext cx="229" cy="820"/>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9043" name="月亮 1049328"/>
                <p:cNvSpPr/>
                <p:nvPr/>
              </p:nvSpPr>
              <p:spPr bwMode="gray">
                <a:xfrm rot="6373927">
                  <a:off x="2074" y="2304"/>
                  <a:ext cx="229" cy="823"/>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9044" name="月亮 1049329"/>
                <p:cNvSpPr/>
                <p:nvPr/>
              </p:nvSpPr>
              <p:spPr bwMode="gray">
                <a:xfrm rot="6906311">
                  <a:off x="2165" y="2331"/>
                  <a:ext cx="229" cy="820"/>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grpSp>
          <p:grpSp>
            <p:nvGrpSpPr>
              <p:cNvPr id="359" name="组合 571"/>
              <p:cNvGrpSpPr/>
              <p:nvPr/>
            </p:nvGrpSpPr>
            <p:grpSpPr>
              <a:xfrm rot="1353540">
                <a:off x="2682" y="1111"/>
                <a:ext cx="743" cy="186"/>
                <a:chOff x="1565" y="2568"/>
                <a:chExt cx="1118" cy="279"/>
              </a:xfrm>
            </p:grpSpPr>
            <p:sp>
              <p:nvSpPr>
                <p:cNvPr id="1049045" name="月亮 1049330"/>
                <p:cNvSpPr/>
                <p:nvPr/>
              </p:nvSpPr>
              <p:spPr bwMode="gray">
                <a:xfrm rot="5263129">
                  <a:off x="1863" y="2285"/>
                  <a:ext cx="228" cy="820"/>
                </a:xfrm>
                <a:prstGeom prst="moon">
                  <a:avLst>
                    <a:gd name="adj" fmla="val 49773"/>
                  </a:avLst>
                </a:prstGeom>
                <a:solidFill>
                  <a:srgbClr val="FFFFFF">
                    <a:alpha val="9019"/>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9046" name="月亮 1049331"/>
                <p:cNvSpPr/>
                <p:nvPr/>
              </p:nvSpPr>
              <p:spPr bwMode="gray">
                <a:xfrm rot="6078281">
                  <a:off x="2002" y="2284"/>
                  <a:ext cx="228" cy="820"/>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9047" name="月亮 1049332"/>
                <p:cNvSpPr/>
                <p:nvPr/>
              </p:nvSpPr>
              <p:spPr bwMode="gray">
                <a:xfrm rot="6373927">
                  <a:off x="2082" y="2303"/>
                  <a:ext cx="225" cy="820"/>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9048" name="月亮 1049333"/>
                <p:cNvSpPr/>
                <p:nvPr/>
              </p:nvSpPr>
              <p:spPr bwMode="gray">
                <a:xfrm rot="6906311">
                  <a:off x="2168" y="2330"/>
                  <a:ext cx="228" cy="820"/>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grpSp>
        </p:grpSp>
        <p:sp>
          <p:nvSpPr>
            <p:cNvPr id="1049049" name="任意形状 1049334"/>
            <p:cNvSpPr/>
            <p:nvPr/>
          </p:nvSpPr>
          <p:spPr bwMode="gray">
            <a:xfrm>
              <a:off x="3309" y="1685"/>
              <a:ext cx="473" cy="204"/>
            </a:xfrm>
            <a:custGeom>
              <a:avLst/>
              <a:gdLst>
                <a:gd name="l" fmla="*/ 0 w 1321"/>
                <a:gd name="t" fmla="*/ 0 h 712"/>
                <a:gd name="r" fmla="*/ 1321 w 1321"/>
                <a:gd name="b" fmla="*/ 712 h 712"/>
              </a:gdLst>
              <a:ahLst/>
              <a:cxnLst/>
              <a:rect l="l" t="t"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path>
              </a:pathLst>
            </a:custGeom>
            <a:gradFill rotWithShape="1">
              <a:gsLst>
                <a:gs pos="0">
                  <a:srgbClr val="FFFFFF">
                    <a:alpha val="100000"/>
                  </a:srgbClr>
                </a:gs>
                <a:gs pos="100000">
                  <a:srgbClr val="CAF6A2">
                    <a:alpha val="100000"/>
                  </a:srgbClr>
                </a:gs>
              </a:gsLst>
              <a:lin ang="5400000" scaled="1"/>
            </a:gradFill>
            <a:ln>
              <a:noFill/>
            </a:ln>
          </p:spPr>
        </p:sp>
      </p:grpSp>
      <p:grpSp>
        <p:nvGrpSpPr>
          <p:cNvPr id="360" name="组合 572"/>
          <p:cNvGrpSpPr/>
          <p:nvPr/>
        </p:nvGrpSpPr>
        <p:grpSpPr>
          <a:xfrm>
            <a:off x="5661025" y="4995862"/>
            <a:ext cx="962025" cy="1009650"/>
            <a:chOff x="3247" y="1673"/>
            <a:chExt cx="606" cy="636"/>
          </a:xfrm>
        </p:grpSpPr>
        <p:pic>
          <p:nvPicPr>
            <p:cNvPr id="2097258" name="图片 2097282" descr="light_shadow"/>
            <p:cNvPicPr/>
            <p:nvPr/>
          </p:nvPicPr>
          <p:blipFill>
            <a:blip r:embed="rId18">
              <a:lum bright="-84000" contrast="-48000"/>
            </a:blip>
            <a:srcRect/>
            <a:stretch>
              <a:fillRect/>
            </a:stretch>
          </p:blipFill>
          <p:spPr bwMode="gray">
            <a:xfrm>
              <a:off x="3305" y="2171"/>
              <a:ext cx="498" cy="138"/>
            </a:xfrm>
            <a:prstGeom prst="rect">
              <a:avLst/>
            </a:prstGeom>
            <a:noFill/>
            <a:ln>
              <a:noFill/>
            </a:ln>
          </p:spPr>
        </p:pic>
        <p:pic>
          <p:nvPicPr>
            <p:cNvPr id="2097259" name="图片 2097283" descr="circuler_1"/>
            <p:cNvPicPr/>
            <p:nvPr/>
          </p:nvPicPr>
          <p:blipFill>
            <a:blip r:embed="rId16"/>
            <a:srcRect/>
            <a:stretch>
              <a:fillRect/>
            </a:stretch>
          </p:blipFill>
          <p:spPr bwMode="gray">
            <a:xfrm>
              <a:off x="3247" y="1673"/>
              <a:ext cx="606" cy="586"/>
            </a:xfrm>
            <a:prstGeom prst="rect">
              <a:avLst/>
            </a:prstGeom>
            <a:noFill/>
            <a:ln>
              <a:noFill/>
            </a:ln>
          </p:spPr>
        </p:pic>
        <p:grpSp>
          <p:nvGrpSpPr>
            <p:cNvPr id="361" name="组合 573"/>
            <p:cNvGrpSpPr/>
            <p:nvPr/>
          </p:nvGrpSpPr>
          <p:grpSpPr>
            <a:xfrm>
              <a:off x="3248" y="1675"/>
              <a:ext cx="599" cy="584"/>
              <a:chOff x="5663184" y="4998720"/>
              <a:chExt cx="950976" cy="926592"/>
            </a:xfrm>
          </p:grpSpPr>
          <p:pic>
            <p:nvPicPr>
              <p:cNvPr id="2097260" name="图片 2097284"/>
              <p:cNvPicPr/>
              <p:nvPr/>
            </p:nvPicPr>
            <p:blipFill>
              <a:blip r:embed="rId19"/>
              <a:srcRect/>
              <a:stretch>
                <a:fillRect/>
              </a:stretch>
            </p:blipFill>
            <p:spPr bwMode="gray">
              <a:xfrm>
                <a:off x="5663184" y="4998720"/>
                <a:ext cx="950976" cy="926592"/>
              </a:xfrm>
              <a:prstGeom prst="rect">
                <a:avLst/>
              </a:prstGeom>
              <a:noFill/>
              <a:ln>
                <a:noFill/>
              </a:ln>
            </p:spPr>
          </p:pic>
          <p:sp>
            <p:nvSpPr>
              <p:cNvPr id="1049050" name="文本框 1049335"/>
              <p:cNvSpPr txBox="1"/>
              <p:nvPr/>
            </p:nvSpPr>
            <p:spPr>
              <a:xfrm>
                <a:off x="5800980" y="5132331"/>
                <a:ext cx="675765" cy="658927"/>
              </a:xfrm>
              <a:prstGeom prst="rect">
                <a:avLst/>
              </a:prstGeom>
              <a:no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en-US">
                  <a:solidFill>
                    <a:srgbClr val="000000"/>
                  </a:solidFill>
                </a:endParaRPr>
              </a:p>
            </p:txBody>
          </p:sp>
        </p:grpSp>
        <p:grpSp>
          <p:nvGrpSpPr>
            <p:cNvPr id="362" name="组合 574"/>
            <p:cNvGrpSpPr/>
            <p:nvPr/>
          </p:nvGrpSpPr>
          <p:grpSpPr>
            <a:xfrm rot="20554948" flipH="1" flipV="1">
              <a:off x="3295" y="2159"/>
              <a:ext cx="470" cy="111"/>
              <a:chOff x="2532" y="1051"/>
              <a:chExt cx="893" cy="246"/>
            </a:xfrm>
          </p:grpSpPr>
          <p:grpSp>
            <p:nvGrpSpPr>
              <p:cNvPr id="363" name="组合 575"/>
              <p:cNvGrpSpPr/>
              <p:nvPr/>
            </p:nvGrpSpPr>
            <p:grpSpPr>
              <a:xfrm>
                <a:off x="2532" y="1051"/>
                <a:ext cx="743" cy="185"/>
                <a:chOff x="1565" y="2568"/>
                <a:chExt cx="1118" cy="279"/>
              </a:xfrm>
            </p:grpSpPr>
            <p:sp>
              <p:nvSpPr>
                <p:cNvPr id="1049051" name="月亮 1049336"/>
                <p:cNvSpPr/>
                <p:nvPr/>
              </p:nvSpPr>
              <p:spPr bwMode="gray">
                <a:xfrm rot="5263129">
                  <a:off x="1864" y="2283"/>
                  <a:ext cx="224" cy="815"/>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9052" name="月亮 1049337"/>
                <p:cNvSpPr/>
                <p:nvPr/>
              </p:nvSpPr>
              <p:spPr bwMode="gray">
                <a:xfrm rot="6078281">
                  <a:off x="2001" y="2282"/>
                  <a:ext cx="227" cy="815"/>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9053" name="月亮 1049338"/>
                <p:cNvSpPr/>
                <p:nvPr/>
              </p:nvSpPr>
              <p:spPr bwMode="gray">
                <a:xfrm rot="6373927">
                  <a:off x="2074" y="2301"/>
                  <a:ext cx="224" cy="818"/>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9054" name="月亮 1049339"/>
                <p:cNvSpPr/>
                <p:nvPr/>
              </p:nvSpPr>
              <p:spPr bwMode="gray">
                <a:xfrm rot="6906311">
                  <a:off x="2163" y="2330"/>
                  <a:ext cx="224" cy="815"/>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grpSp>
          <p:grpSp>
            <p:nvGrpSpPr>
              <p:cNvPr id="364" name="组合 576"/>
              <p:cNvGrpSpPr/>
              <p:nvPr/>
            </p:nvGrpSpPr>
            <p:grpSpPr>
              <a:xfrm rot="1353540">
                <a:off x="2682" y="1111"/>
                <a:ext cx="743" cy="186"/>
                <a:chOff x="1565" y="2568"/>
                <a:chExt cx="1118" cy="279"/>
              </a:xfrm>
            </p:grpSpPr>
            <p:sp>
              <p:nvSpPr>
                <p:cNvPr id="1049055" name="月亮 1049340"/>
                <p:cNvSpPr/>
                <p:nvPr/>
              </p:nvSpPr>
              <p:spPr bwMode="gray">
                <a:xfrm rot="5263129">
                  <a:off x="1864" y="2281"/>
                  <a:ext cx="226" cy="815"/>
                </a:xfrm>
                <a:prstGeom prst="moon">
                  <a:avLst>
                    <a:gd name="adj" fmla="val 49773"/>
                  </a:avLst>
                </a:prstGeom>
                <a:solidFill>
                  <a:srgbClr val="FFFFFF">
                    <a:alpha val="9019"/>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9056" name="月亮 1049341"/>
                <p:cNvSpPr/>
                <p:nvPr/>
              </p:nvSpPr>
              <p:spPr bwMode="gray">
                <a:xfrm rot="6078281">
                  <a:off x="2002" y="2280"/>
                  <a:ext cx="226" cy="815"/>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9057" name="月亮 1049342"/>
                <p:cNvSpPr/>
                <p:nvPr/>
              </p:nvSpPr>
              <p:spPr bwMode="gray">
                <a:xfrm rot="6373927">
                  <a:off x="2081" y="2299"/>
                  <a:ext cx="226" cy="818"/>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9058" name="月亮 1049343"/>
                <p:cNvSpPr/>
                <p:nvPr/>
              </p:nvSpPr>
              <p:spPr bwMode="gray">
                <a:xfrm rot="6906311">
                  <a:off x="2170" y="2332"/>
                  <a:ext cx="226" cy="815"/>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grpSp>
        </p:grpSp>
        <p:sp>
          <p:nvSpPr>
            <p:cNvPr id="1049059" name="任意形状 1049344"/>
            <p:cNvSpPr/>
            <p:nvPr/>
          </p:nvSpPr>
          <p:spPr bwMode="gray">
            <a:xfrm>
              <a:off x="3309" y="1685"/>
              <a:ext cx="473" cy="204"/>
            </a:xfrm>
            <a:custGeom>
              <a:avLst/>
              <a:gdLst>
                <a:gd name="l" fmla="*/ 0 w 1321"/>
                <a:gd name="t" fmla="*/ 0 h 712"/>
                <a:gd name="r" fmla="*/ 1321 w 1321"/>
                <a:gd name="b" fmla="*/ 712 h 712"/>
              </a:gdLst>
              <a:ahLst/>
              <a:cxnLst/>
              <a:rect l="l" t="t"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path>
              </a:pathLst>
            </a:custGeom>
            <a:gradFill rotWithShape="1">
              <a:gsLst>
                <a:gs pos="0">
                  <a:srgbClr val="FFFFFF">
                    <a:alpha val="100000"/>
                  </a:srgbClr>
                </a:gs>
                <a:gs pos="100000">
                  <a:srgbClr val="CAF6A2">
                    <a:alpha val="100000"/>
                  </a:srgbClr>
                </a:gs>
              </a:gsLst>
              <a:lin ang="5400000" scaled="1"/>
            </a:gradFill>
            <a:ln>
              <a:noFill/>
            </a:ln>
          </p:spPr>
        </p:sp>
      </p:grpSp>
      <p:sp>
        <p:nvSpPr>
          <p:cNvPr id="1049060" name="文本框 1049345"/>
          <p:cNvSpPr txBox="1"/>
          <p:nvPr/>
        </p:nvSpPr>
        <p:spPr bwMode="gray">
          <a:xfrm>
            <a:off x="7553325" y="2230437"/>
            <a:ext cx="755650" cy="360362"/>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50000"/>
              </a:spcBef>
              <a:buClr>
                <a:schemeClr val="folHlink"/>
              </a:buClr>
              <a:buFont typeface="Wingdings" panose="05000000000000000000" pitchFamily="2" charset="2"/>
              <a:buNone/>
            </a:pPr>
            <a:r>
              <a:rPr lang="en-US" altLang="zh-CN" sz="1600" b="1">
                <a:solidFill>
                  <a:srgbClr val="003366"/>
                </a:solidFill>
                <a:latin typeface="Arial" panose="020B0604020202020204" pitchFamily="34" charset="0"/>
              </a:rPr>
              <a:t>2</a:t>
            </a:r>
            <a:endParaRPr lang="en-US" altLang="zh-CN" sz="1600" b="1">
              <a:solidFill>
                <a:srgbClr val="003366"/>
              </a:solidFill>
              <a:latin typeface="Arial" panose="020B0604020202020204" pitchFamily="34" charset="0"/>
            </a:endParaRPr>
          </a:p>
        </p:txBody>
      </p:sp>
      <p:sp>
        <p:nvSpPr>
          <p:cNvPr id="1049061" name="直线连接符 1049346"/>
          <p:cNvSpPr/>
          <p:nvPr/>
        </p:nvSpPr>
        <p:spPr bwMode="gray">
          <a:xfrm rot="20560554">
            <a:off x="5810250" y="2633662"/>
            <a:ext cx="1643062" cy="119062"/>
          </a:xfrm>
          <a:prstGeom prst="line">
            <a:avLst/>
          </a:prstGeom>
          <a:noFill/>
          <a:ln w="9525" cap="flat" cmpd="sng">
            <a:solidFill>
              <a:srgbClr val="B2B2B2">
                <a:alpha val="100000"/>
              </a:srgbClr>
            </a:solidFill>
            <a:prstDash val="dash"/>
            <a:round/>
          </a:ln>
        </p:spPr>
      </p:sp>
      <p:sp>
        <p:nvSpPr>
          <p:cNvPr id="1049062" name="文本框 1049347"/>
          <p:cNvSpPr txBox="1"/>
          <p:nvPr/>
        </p:nvSpPr>
        <p:spPr bwMode="gray">
          <a:xfrm>
            <a:off x="6937375" y="4735512"/>
            <a:ext cx="755650" cy="360362"/>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50000"/>
              </a:spcBef>
              <a:buClr>
                <a:schemeClr val="folHlink"/>
              </a:buClr>
              <a:buFont typeface="Wingdings" panose="05000000000000000000" pitchFamily="2" charset="2"/>
              <a:buNone/>
            </a:pPr>
            <a:r>
              <a:rPr lang="en-US" altLang="zh-CN" sz="1600" b="1">
                <a:solidFill>
                  <a:srgbClr val="003366"/>
                </a:solidFill>
                <a:latin typeface="Arial" panose="020B0604020202020204" pitchFamily="34" charset="0"/>
              </a:rPr>
              <a:t>4</a:t>
            </a:r>
            <a:endParaRPr lang="en-US" altLang="zh-CN" sz="1600" b="1">
              <a:solidFill>
                <a:srgbClr val="003366"/>
              </a:solidFill>
              <a:latin typeface="Arial" panose="020B0604020202020204" pitchFamily="34" charset="0"/>
            </a:endParaRPr>
          </a:p>
        </p:txBody>
      </p:sp>
      <p:sp>
        <p:nvSpPr>
          <p:cNvPr id="1049063" name="文本框 1049348"/>
          <p:cNvSpPr txBox="1"/>
          <p:nvPr/>
        </p:nvSpPr>
        <p:spPr bwMode="gray">
          <a:xfrm>
            <a:off x="7654925" y="3536950"/>
            <a:ext cx="755650" cy="360362"/>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50000"/>
              </a:spcBef>
              <a:buClr>
                <a:schemeClr val="folHlink"/>
              </a:buClr>
              <a:buFont typeface="Wingdings" panose="05000000000000000000" pitchFamily="2" charset="2"/>
              <a:buNone/>
            </a:pPr>
            <a:r>
              <a:rPr lang="en-US" altLang="zh-CN" sz="1600" b="1">
                <a:solidFill>
                  <a:srgbClr val="003366"/>
                </a:solidFill>
                <a:latin typeface="Arial" panose="020B0604020202020204" pitchFamily="34" charset="0"/>
              </a:rPr>
              <a:t>3</a:t>
            </a:r>
            <a:endParaRPr lang="en-US" altLang="zh-CN" sz="1600" b="1">
              <a:solidFill>
                <a:srgbClr val="003366"/>
              </a:solidFill>
              <a:latin typeface="Arial" panose="020B0604020202020204" pitchFamily="34" charset="0"/>
            </a:endParaRPr>
          </a:p>
        </p:txBody>
      </p:sp>
      <p:sp>
        <p:nvSpPr>
          <p:cNvPr id="1049064" name="文本框 1049349"/>
          <p:cNvSpPr txBox="1"/>
          <p:nvPr/>
        </p:nvSpPr>
        <p:spPr bwMode="gray">
          <a:xfrm>
            <a:off x="5819775" y="5275262"/>
            <a:ext cx="755650" cy="361950"/>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50000"/>
              </a:spcBef>
              <a:buClr>
                <a:schemeClr val="folHlink"/>
              </a:buClr>
              <a:buFont typeface="Wingdings" panose="05000000000000000000" pitchFamily="2" charset="2"/>
              <a:buNone/>
            </a:pPr>
            <a:r>
              <a:rPr lang="en-US" altLang="zh-CN" sz="1600" b="1">
                <a:solidFill>
                  <a:srgbClr val="003366"/>
                </a:solidFill>
                <a:latin typeface="Arial" panose="020B0604020202020204" pitchFamily="34" charset="0"/>
              </a:rPr>
              <a:t>5</a:t>
            </a:r>
            <a:endParaRPr lang="en-US" altLang="zh-CN" sz="1600" b="1">
              <a:solidFill>
                <a:srgbClr val="003366"/>
              </a:solidFill>
              <a:latin typeface="Arial" panose="020B0604020202020204" pitchFamily="34" charset="0"/>
            </a:endParaRPr>
          </a:p>
        </p:txBody>
      </p:sp>
      <p:sp>
        <p:nvSpPr>
          <p:cNvPr id="1049065" name="文本框 1049350"/>
          <p:cNvSpPr txBox="1"/>
          <p:nvPr/>
        </p:nvSpPr>
        <p:spPr bwMode="gray">
          <a:xfrm>
            <a:off x="4529137" y="5275262"/>
            <a:ext cx="755650" cy="361950"/>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50000"/>
              </a:spcBef>
              <a:buClr>
                <a:schemeClr val="folHlink"/>
              </a:buClr>
              <a:buFont typeface="Wingdings" panose="05000000000000000000" pitchFamily="2" charset="2"/>
              <a:buNone/>
            </a:pPr>
            <a:r>
              <a:rPr lang="en-US" altLang="zh-CN" sz="1600" b="1">
                <a:solidFill>
                  <a:srgbClr val="003366"/>
                </a:solidFill>
                <a:latin typeface="Arial" panose="020B0604020202020204" pitchFamily="34" charset="0"/>
              </a:rPr>
              <a:t>6</a:t>
            </a:r>
            <a:endParaRPr lang="en-US" altLang="zh-CN" sz="1600" b="1">
              <a:solidFill>
                <a:srgbClr val="003366"/>
              </a:solidFill>
              <a:latin typeface="Arial" panose="020B0604020202020204" pitchFamily="34" charset="0"/>
            </a:endParaRPr>
          </a:p>
        </p:txBody>
      </p:sp>
      <p:sp>
        <p:nvSpPr>
          <p:cNvPr id="1049066" name="直线连接符 1049351"/>
          <p:cNvSpPr/>
          <p:nvPr/>
        </p:nvSpPr>
        <p:spPr bwMode="gray">
          <a:xfrm rot="20560554">
            <a:off x="5481637" y="3525837"/>
            <a:ext cx="141287" cy="1628775"/>
          </a:xfrm>
          <a:prstGeom prst="line">
            <a:avLst/>
          </a:prstGeom>
          <a:noFill/>
          <a:ln w="9525" cap="flat" cmpd="sng">
            <a:solidFill>
              <a:srgbClr val="B2B2B2">
                <a:alpha val="100000"/>
              </a:srgbClr>
            </a:solidFill>
            <a:prstDash val="dash"/>
            <a:round/>
          </a:ln>
        </p:spPr>
      </p:sp>
      <p:sp>
        <p:nvSpPr>
          <p:cNvPr id="1049067" name="矩形 1049352"/>
          <p:cNvSpPr/>
          <p:nvPr/>
        </p:nvSpPr>
        <p:spPr bwMode="gray">
          <a:xfrm>
            <a:off x="7851775" y="3695700"/>
            <a:ext cx="2697162" cy="733425"/>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a:lnSpc>
                <a:spcPct val="120000"/>
              </a:lnSpc>
              <a:spcBef>
                <a:spcPct val="20000"/>
              </a:spcBef>
              <a:buClr>
                <a:srgbClr val="FF3300"/>
              </a:buClr>
              <a:buSzPct val="115000"/>
              <a:buFont typeface="Wingdings" panose="05000000000000000000" pitchFamily="2" charset="2"/>
              <a:buNone/>
            </a:pPr>
            <a:r>
              <a:rPr lang="zh-CN" altLang="zh-CN" sz="1600">
                <a:latin typeface="方正黑体简体" pitchFamily="2" charset="-122"/>
                <a:ea typeface="方正黑体简体" pitchFamily="2" charset="-122"/>
              </a:rPr>
              <a:t>等效原则</a:t>
            </a:r>
            <a:endParaRPr lang="zh-CN" altLang="zh-CN" sz="1600">
              <a:latin typeface="方正黑体简体" pitchFamily="2" charset="-122"/>
              <a:ea typeface="方正黑体简体" pitchFamily="2" charset="-122"/>
            </a:endParaRPr>
          </a:p>
          <a:p>
            <a:pPr lvl="0" algn="ctr" eaLnBrk="1" latinLnBrk="1" hangingPunct="1">
              <a:lnSpc>
                <a:spcPct val="120000"/>
              </a:lnSpc>
              <a:spcBef>
                <a:spcPct val="20000"/>
              </a:spcBef>
              <a:buClr>
                <a:srgbClr val="FF3300"/>
              </a:buClr>
              <a:buSzPct val="115000"/>
              <a:buNone/>
            </a:pPr>
            <a:r>
              <a:rPr lang="zh-CN" altLang="en-US" sz="1600">
                <a:latin typeface="方正黑体简体" pitchFamily="2" charset="-122"/>
                <a:ea typeface="方正黑体简体" pitchFamily="2" charset="-122"/>
              </a:rPr>
              <a:t>（</a:t>
            </a:r>
            <a:r>
              <a:rPr lang="en-US" altLang="zh-CN" sz="1600">
                <a:latin typeface="方正黑体简体" pitchFamily="2" charset="-122"/>
                <a:ea typeface="方正黑体简体" pitchFamily="2" charset="-122"/>
              </a:rPr>
              <a:t>4</a:t>
            </a:r>
            <a:r>
              <a:rPr lang="zh-CN" altLang="en-US" sz="1600">
                <a:latin typeface="方正黑体简体" pitchFamily="2" charset="-122"/>
                <a:ea typeface="方正黑体简体" pitchFamily="2" charset="-122"/>
              </a:rPr>
              <a:t>条）</a:t>
            </a:r>
            <a:endParaRPr lang="zh-CN" altLang="en-US" sz="1600">
              <a:latin typeface="方正黑体简体" pitchFamily="2" charset="-122"/>
              <a:ea typeface="方正黑体简体" pitchFamily="2" charset="-122"/>
            </a:endParaRPr>
          </a:p>
        </p:txBody>
      </p:sp>
      <p:sp>
        <p:nvSpPr>
          <p:cNvPr id="1049068" name="矩形 1049353"/>
          <p:cNvSpPr/>
          <p:nvPr/>
        </p:nvSpPr>
        <p:spPr bwMode="gray">
          <a:xfrm>
            <a:off x="7505700" y="4660900"/>
            <a:ext cx="2101850" cy="733425"/>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a:lnSpc>
                <a:spcPct val="120000"/>
              </a:lnSpc>
              <a:spcBef>
                <a:spcPct val="20000"/>
              </a:spcBef>
              <a:buClr>
                <a:srgbClr val="FF3300"/>
              </a:buClr>
              <a:buSzPct val="115000"/>
              <a:buFont typeface="Wingdings" panose="05000000000000000000" pitchFamily="2" charset="2"/>
              <a:buNone/>
            </a:pPr>
            <a:r>
              <a:rPr lang="zh-CN" altLang="en-US" sz="1600">
                <a:solidFill>
                  <a:srgbClr val="FF0000"/>
                </a:solidFill>
                <a:latin typeface="方正黑体简体" pitchFamily="2" charset="-122"/>
                <a:ea typeface="方正黑体简体" pitchFamily="2" charset="-122"/>
              </a:rPr>
              <a:t>区域化</a:t>
            </a:r>
            <a:r>
              <a:rPr lang="zh-CN" altLang="zh-CN" sz="1600">
                <a:solidFill>
                  <a:srgbClr val="FF0000"/>
                </a:solidFill>
                <a:latin typeface="方正黑体简体" pitchFamily="2" charset="-122"/>
                <a:ea typeface="方正黑体简体" pitchFamily="2" charset="-122"/>
              </a:rPr>
              <a:t>原则</a:t>
            </a:r>
            <a:endParaRPr lang="zh-CN" altLang="zh-CN" sz="1600">
              <a:solidFill>
                <a:srgbClr val="FF0000"/>
              </a:solidFill>
              <a:latin typeface="方正黑体简体" pitchFamily="2" charset="-122"/>
              <a:ea typeface="方正黑体简体" pitchFamily="2" charset="-122"/>
            </a:endParaRPr>
          </a:p>
          <a:p>
            <a:pPr lvl="0" algn="ctr" eaLnBrk="1" latinLnBrk="1" hangingPunct="1">
              <a:lnSpc>
                <a:spcPct val="120000"/>
              </a:lnSpc>
              <a:spcBef>
                <a:spcPct val="20000"/>
              </a:spcBef>
              <a:buClr>
                <a:srgbClr val="FF3300"/>
              </a:buClr>
              <a:buSzPct val="115000"/>
              <a:buNone/>
            </a:pPr>
            <a:r>
              <a:rPr lang="zh-CN" altLang="en-US" sz="1600">
                <a:latin typeface="方正黑体简体" pitchFamily="2" charset="-122"/>
                <a:ea typeface="方正黑体简体" pitchFamily="2" charset="-122"/>
              </a:rPr>
              <a:t>（</a:t>
            </a:r>
            <a:r>
              <a:rPr lang="en-US" altLang="zh-CN" sz="1600">
                <a:latin typeface="方正黑体简体" pitchFamily="2" charset="-122"/>
                <a:ea typeface="方正黑体简体" pitchFamily="2" charset="-122"/>
              </a:rPr>
              <a:t>6</a:t>
            </a:r>
            <a:r>
              <a:rPr lang="zh-CN" altLang="en-US" sz="1600">
                <a:latin typeface="方正黑体简体" pitchFamily="2" charset="-122"/>
                <a:ea typeface="方正黑体简体" pitchFamily="2" charset="-122"/>
              </a:rPr>
              <a:t>条）</a:t>
            </a:r>
            <a:endParaRPr lang="zh-CN" altLang="en-US" sz="1600">
              <a:latin typeface="方正黑体简体" pitchFamily="2" charset="-122"/>
              <a:ea typeface="方正黑体简体" pitchFamily="2" charset="-122"/>
            </a:endParaRPr>
          </a:p>
        </p:txBody>
      </p:sp>
      <p:sp>
        <p:nvSpPr>
          <p:cNvPr id="1049069" name="矩形 1049354"/>
          <p:cNvSpPr/>
          <p:nvPr/>
        </p:nvSpPr>
        <p:spPr bwMode="gray">
          <a:xfrm>
            <a:off x="4097337" y="5902325"/>
            <a:ext cx="2173287" cy="684212"/>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FF3300"/>
              </a:buClr>
              <a:buSzPct val="115000"/>
              <a:buNone/>
            </a:pPr>
            <a:r>
              <a:rPr lang="zh-CN" altLang="en-US" sz="1600">
                <a:latin typeface="方正黑体简体" pitchFamily="2" charset="-122"/>
                <a:ea typeface="方正黑体简体" pitchFamily="2" charset="-122"/>
              </a:rPr>
              <a:t>差别待遇及技术援助原则</a:t>
            </a:r>
            <a:endParaRPr lang="zh-CN" altLang="en-US" sz="1600">
              <a:latin typeface="方正黑体简体" pitchFamily="2" charset="-122"/>
              <a:ea typeface="方正黑体简体" pitchFamily="2" charset="-122"/>
            </a:endParaRPr>
          </a:p>
        </p:txBody>
      </p:sp>
      <p:sp>
        <p:nvSpPr>
          <p:cNvPr id="1049070" name="直线连接符 1049355"/>
          <p:cNvSpPr/>
          <p:nvPr/>
        </p:nvSpPr>
        <p:spPr bwMode="gray">
          <a:xfrm rot="20560554" flipH="1">
            <a:off x="3632200" y="3560762"/>
            <a:ext cx="1149350" cy="1125537"/>
          </a:xfrm>
          <a:prstGeom prst="line">
            <a:avLst/>
          </a:prstGeom>
          <a:noFill/>
          <a:ln w="9525" cap="flat" cmpd="sng">
            <a:solidFill>
              <a:srgbClr val="B2B2B2">
                <a:alpha val="100000"/>
              </a:srgbClr>
            </a:solidFill>
            <a:prstDash val="dash"/>
            <a:round/>
          </a:ln>
        </p:spPr>
      </p:sp>
      <p:grpSp>
        <p:nvGrpSpPr>
          <p:cNvPr id="365" name="组合 577"/>
          <p:cNvGrpSpPr/>
          <p:nvPr/>
        </p:nvGrpSpPr>
        <p:grpSpPr>
          <a:xfrm>
            <a:off x="3390900" y="4832350"/>
            <a:ext cx="819150" cy="833437"/>
            <a:chOff x="3247" y="1673"/>
            <a:chExt cx="606" cy="636"/>
          </a:xfrm>
        </p:grpSpPr>
        <p:pic>
          <p:nvPicPr>
            <p:cNvPr id="2097261" name="图片 2097285" descr="light_shadow"/>
            <p:cNvPicPr/>
            <p:nvPr/>
          </p:nvPicPr>
          <p:blipFill>
            <a:blip r:embed="rId12">
              <a:lum bright="-84000" contrast="-48000"/>
            </a:blip>
            <a:srcRect/>
            <a:stretch>
              <a:fillRect/>
            </a:stretch>
          </p:blipFill>
          <p:spPr bwMode="gray">
            <a:xfrm>
              <a:off x="3305" y="2171"/>
              <a:ext cx="498" cy="138"/>
            </a:xfrm>
            <a:prstGeom prst="rect">
              <a:avLst/>
            </a:prstGeom>
            <a:noFill/>
            <a:ln>
              <a:noFill/>
            </a:ln>
          </p:spPr>
        </p:pic>
        <p:pic>
          <p:nvPicPr>
            <p:cNvPr id="2097262" name="图片 2097286" descr="circuler_1"/>
            <p:cNvPicPr/>
            <p:nvPr/>
          </p:nvPicPr>
          <p:blipFill>
            <a:blip r:embed="rId13"/>
            <a:srcRect/>
            <a:stretch>
              <a:fillRect/>
            </a:stretch>
          </p:blipFill>
          <p:spPr bwMode="gray">
            <a:xfrm>
              <a:off x="3247" y="1673"/>
              <a:ext cx="606" cy="586"/>
            </a:xfrm>
            <a:prstGeom prst="rect">
              <a:avLst/>
            </a:prstGeom>
            <a:noFill/>
            <a:ln>
              <a:noFill/>
            </a:ln>
          </p:spPr>
        </p:pic>
        <p:grpSp>
          <p:nvGrpSpPr>
            <p:cNvPr id="366" name="组合 578"/>
            <p:cNvGrpSpPr/>
            <p:nvPr/>
          </p:nvGrpSpPr>
          <p:grpSpPr>
            <a:xfrm>
              <a:off x="3246" y="1674"/>
              <a:ext cx="604" cy="586"/>
              <a:chOff x="3389376" y="4834128"/>
              <a:chExt cx="816864" cy="768096"/>
            </a:xfrm>
          </p:grpSpPr>
          <p:pic>
            <p:nvPicPr>
              <p:cNvPr id="2097263" name="图片 2097287"/>
              <p:cNvPicPr/>
              <p:nvPr/>
            </p:nvPicPr>
            <p:blipFill>
              <a:blip r:embed="rId14"/>
              <a:srcRect/>
              <a:stretch>
                <a:fillRect/>
              </a:stretch>
            </p:blipFill>
            <p:spPr bwMode="gray">
              <a:xfrm>
                <a:off x="3389376" y="4834128"/>
                <a:ext cx="816864" cy="768096"/>
              </a:xfrm>
              <a:prstGeom prst="rect">
                <a:avLst/>
              </a:prstGeom>
              <a:noFill/>
              <a:ln>
                <a:noFill/>
              </a:ln>
            </p:spPr>
          </p:pic>
          <p:sp>
            <p:nvSpPr>
              <p:cNvPr id="1049071" name="文本框 1049356"/>
              <p:cNvSpPr txBox="1"/>
              <p:nvPr/>
            </p:nvSpPr>
            <p:spPr>
              <a:xfrm>
                <a:off x="3510070" y="4945001"/>
                <a:ext cx="575403" cy="543925"/>
              </a:xfrm>
              <a:prstGeom prst="rect">
                <a:avLst/>
              </a:prstGeom>
              <a:no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en-US">
                  <a:solidFill>
                    <a:srgbClr val="000000"/>
                  </a:solidFill>
                </a:endParaRPr>
              </a:p>
            </p:txBody>
          </p:sp>
        </p:grpSp>
        <p:grpSp>
          <p:nvGrpSpPr>
            <p:cNvPr id="367" name="组合 579"/>
            <p:cNvGrpSpPr/>
            <p:nvPr/>
          </p:nvGrpSpPr>
          <p:grpSpPr>
            <a:xfrm rot="20554948" flipH="1" flipV="1">
              <a:off x="3295" y="2159"/>
              <a:ext cx="470" cy="111"/>
              <a:chOff x="2532" y="1051"/>
              <a:chExt cx="893" cy="246"/>
            </a:xfrm>
          </p:grpSpPr>
          <p:grpSp>
            <p:nvGrpSpPr>
              <p:cNvPr id="368" name="组合 580"/>
              <p:cNvGrpSpPr/>
              <p:nvPr/>
            </p:nvGrpSpPr>
            <p:grpSpPr>
              <a:xfrm>
                <a:off x="2532" y="1051"/>
                <a:ext cx="743" cy="185"/>
                <a:chOff x="1565" y="2568"/>
                <a:chExt cx="1118" cy="279"/>
              </a:xfrm>
            </p:grpSpPr>
            <p:sp>
              <p:nvSpPr>
                <p:cNvPr id="1049072" name="月亮 1049357"/>
                <p:cNvSpPr/>
                <p:nvPr/>
              </p:nvSpPr>
              <p:spPr bwMode="gray">
                <a:xfrm rot="5263129">
                  <a:off x="1863" y="2278"/>
                  <a:ext cx="231" cy="816"/>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9073" name="月亮 1049358"/>
                <p:cNvSpPr/>
                <p:nvPr/>
              </p:nvSpPr>
              <p:spPr bwMode="gray">
                <a:xfrm rot="6078281">
                  <a:off x="2002" y="2281"/>
                  <a:ext cx="227" cy="816"/>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9074" name="月亮 1049359"/>
                <p:cNvSpPr/>
                <p:nvPr/>
              </p:nvSpPr>
              <p:spPr bwMode="gray">
                <a:xfrm rot="6373927">
                  <a:off x="2070" y="2300"/>
                  <a:ext cx="235" cy="816"/>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9075" name="月亮 1049360"/>
                <p:cNvSpPr/>
                <p:nvPr/>
              </p:nvSpPr>
              <p:spPr bwMode="gray">
                <a:xfrm rot="6906311">
                  <a:off x="2168" y="2331"/>
                  <a:ext cx="227" cy="816"/>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grpSp>
          <p:grpSp>
            <p:nvGrpSpPr>
              <p:cNvPr id="369" name="组合 581"/>
              <p:cNvGrpSpPr/>
              <p:nvPr/>
            </p:nvGrpSpPr>
            <p:grpSpPr>
              <a:xfrm rot="1353540">
                <a:off x="2682" y="1111"/>
                <a:ext cx="743" cy="186"/>
                <a:chOff x="1565" y="2568"/>
                <a:chExt cx="1118" cy="279"/>
              </a:xfrm>
            </p:grpSpPr>
            <p:sp>
              <p:nvSpPr>
                <p:cNvPr id="1049076" name="月亮 1049361"/>
                <p:cNvSpPr/>
                <p:nvPr/>
              </p:nvSpPr>
              <p:spPr bwMode="gray">
                <a:xfrm rot="5263129">
                  <a:off x="1857" y="2277"/>
                  <a:ext cx="234" cy="816"/>
                </a:xfrm>
                <a:prstGeom prst="moon">
                  <a:avLst>
                    <a:gd name="adj" fmla="val 49773"/>
                  </a:avLst>
                </a:prstGeom>
                <a:solidFill>
                  <a:srgbClr val="FFFFFF">
                    <a:alpha val="9019"/>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9077" name="月亮 1049362"/>
                <p:cNvSpPr/>
                <p:nvPr/>
              </p:nvSpPr>
              <p:spPr bwMode="gray">
                <a:xfrm rot="6078281">
                  <a:off x="1999" y="2278"/>
                  <a:ext cx="234" cy="816"/>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9078" name="月亮 1049363"/>
                <p:cNvSpPr/>
                <p:nvPr/>
              </p:nvSpPr>
              <p:spPr bwMode="gray">
                <a:xfrm rot="6373927">
                  <a:off x="2077" y="2300"/>
                  <a:ext cx="230" cy="816"/>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sp>
              <p:nvSpPr>
                <p:cNvPr id="1049079" name="月亮 1049364"/>
                <p:cNvSpPr/>
                <p:nvPr/>
              </p:nvSpPr>
              <p:spPr bwMode="gray">
                <a:xfrm rot="6906311">
                  <a:off x="2165" y="2337"/>
                  <a:ext cx="234" cy="816"/>
                </a:xfrm>
                <a:prstGeom prst="moon">
                  <a:avLst>
                    <a:gd name="adj" fmla="val 49773"/>
                  </a:avLst>
                </a:prstGeom>
                <a:solidFill>
                  <a:srgbClr val="5F5F5F">
                    <a:alpha val="3922"/>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grpSp>
        </p:grpSp>
        <p:sp>
          <p:nvSpPr>
            <p:cNvPr id="1049080" name="任意形状 1049365"/>
            <p:cNvSpPr/>
            <p:nvPr/>
          </p:nvSpPr>
          <p:spPr bwMode="gray">
            <a:xfrm>
              <a:off x="3309" y="1685"/>
              <a:ext cx="473" cy="204"/>
            </a:xfrm>
            <a:custGeom>
              <a:avLst/>
              <a:gdLst>
                <a:gd name="l" fmla="*/ 0 w 1321"/>
                <a:gd name="t" fmla="*/ 0 h 712"/>
                <a:gd name="r" fmla="*/ 1321 w 1321"/>
                <a:gd name="b" fmla="*/ 712 h 712"/>
              </a:gdLst>
              <a:ahLst/>
              <a:cxnLst/>
              <a:rect l="l" t="t"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path>
              </a:pathLst>
            </a:custGeom>
            <a:gradFill rotWithShape="1">
              <a:gsLst>
                <a:gs pos="0">
                  <a:srgbClr val="FFFFFF">
                    <a:alpha val="100000"/>
                  </a:srgbClr>
                </a:gs>
                <a:gs pos="100000">
                  <a:srgbClr val="CAF6A2">
                    <a:alpha val="100000"/>
                  </a:srgbClr>
                </a:gs>
              </a:gsLst>
              <a:lin ang="5400000" scaled="1"/>
            </a:gradFill>
            <a:ln>
              <a:noFill/>
            </a:ln>
          </p:spPr>
        </p:sp>
      </p:grpSp>
      <p:sp>
        <p:nvSpPr>
          <p:cNvPr id="1049081" name="文本框 1049366"/>
          <p:cNvSpPr txBox="1"/>
          <p:nvPr/>
        </p:nvSpPr>
        <p:spPr bwMode="gray">
          <a:xfrm>
            <a:off x="3467100" y="5011737"/>
            <a:ext cx="755650" cy="387350"/>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50000"/>
              </a:spcBef>
              <a:buClr>
                <a:schemeClr val="folHlink"/>
              </a:buClr>
              <a:buFont typeface="Wingdings" panose="05000000000000000000" pitchFamily="2" charset="2"/>
              <a:buNone/>
            </a:pPr>
            <a:r>
              <a:rPr lang="en-US" altLang="zh-CN" sz="1600" b="1">
                <a:solidFill>
                  <a:srgbClr val="003366"/>
                </a:solidFill>
                <a:latin typeface="Arial" panose="020B0604020202020204" pitchFamily="34" charset="0"/>
              </a:rPr>
              <a:t>7</a:t>
            </a:r>
            <a:endParaRPr lang="en-US" altLang="zh-CN" sz="1600" b="1">
              <a:solidFill>
                <a:srgbClr val="003366"/>
              </a:solidFill>
              <a:latin typeface="Arial" panose="020B0604020202020204" pitchFamily="34" charset="0"/>
            </a:endParaRPr>
          </a:p>
        </p:txBody>
      </p:sp>
    </p:spTree>
  </p:cSld>
  <p:clrMapOvr>
    <a:masterClrMapping/>
  </p:clrMapOvr>
  <p:transition spd="slow">
    <p:pull/>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372" name=""/>
        <p:cNvGrpSpPr/>
        <p:nvPr/>
      </p:nvGrpSpPr>
      <p:grpSpPr>
        <a:xfrm>
          <a:off x="0" y="0"/>
          <a:ext cx="0" cy="0"/>
          <a:chOff x="0" y="0"/>
          <a:chExt cx="0" cy="0"/>
        </a:xfrm>
      </p:grpSpPr>
      <p:sp>
        <p:nvSpPr>
          <p:cNvPr id="1049085" name="文本占位符 1049370"/>
          <p:cNvSpPr>
            <a:spLocks noGrp="1"/>
          </p:cNvSpPr>
          <p:nvPr>
            <p:ph type="body" idx="4294967295"/>
          </p:nvPr>
        </p:nvSpPr>
        <p:spPr>
          <a:xfrm>
            <a:off x="1466850" y="1933575"/>
            <a:ext cx="10725150" cy="4705350"/>
          </a:xfrm>
          <a:prstGeom prst="rect">
            <a:avLst/>
          </a:prstGeom>
          <a:noFill/>
          <a:ln>
            <a:noFill/>
          </a:ln>
        </p:spPr>
        <p:txBody>
          <a:bodyPr vert="horz" lIns="91434" tIns="45718" rIns="91434" bIns="45718" anchor="t"/>
          <a:lstStyle>
            <a:lvl1pPr marL="226695" indent="-226695" algn="l" rtl="0" fontAlgn="base" latinLnBrk="1">
              <a:lnSpc>
                <a:spcPct val="90000"/>
              </a:lnSpc>
              <a:spcBef>
                <a:spcPts val="1000"/>
              </a:spcBef>
              <a:spcAft>
                <a:spcPct val="0"/>
              </a:spcAft>
              <a:buSzPct val="100000"/>
              <a:buFont typeface="Arial" panose="020B0604020202020204" pitchFamily="34" charset="0"/>
              <a:buChar char="•"/>
              <a:defRPr sz="2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1pPr>
            <a:lvl2pPr marL="683895" indent="-226695" algn="l" rtl="0" fontAlgn="base" latinLnBrk="1">
              <a:lnSpc>
                <a:spcPct val="90000"/>
              </a:lnSpc>
              <a:spcBef>
                <a:spcPts val="500"/>
              </a:spcBef>
              <a:spcAft>
                <a:spcPct val="0"/>
              </a:spcAft>
              <a:buSzPct val="100000"/>
              <a:buFont typeface="Arial" panose="020B0604020202020204" pitchFamily="34" charset="0"/>
              <a:buChar char="•"/>
              <a:defRPr sz="24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2pPr>
            <a:lvl3pPr marL="1141095" indent="-226695" algn="l" rtl="0" fontAlgn="base" latinLnBrk="1">
              <a:lnSpc>
                <a:spcPct val="90000"/>
              </a:lnSpc>
              <a:spcBef>
                <a:spcPts val="500"/>
              </a:spcBef>
              <a:spcAft>
                <a:spcPct val="0"/>
              </a:spcAft>
              <a:buSzPct val="100000"/>
              <a:buFont typeface="Arial" panose="020B0604020202020204" pitchFamily="34" charset="0"/>
              <a:buChar char="•"/>
              <a:defRPr sz="20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3pPr>
            <a:lvl4pPr marL="1598295" indent="-226695" algn="l" rtl="0" fontAlgn="base" latinLnBrk="1">
              <a:lnSpc>
                <a:spcPct val="90000"/>
              </a:lnSpc>
              <a:spcBef>
                <a:spcPts val="500"/>
              </a:spcBef>
              <a:spcAft>
                <a:spcPct val="0"/>
              </a:spcAft>
              <a:buSzPct val="100000"/>
              <a:buFont typeface="Arial" panose="020B0604020202020204" pitchFamily="34" charset="0"/>
              <a:buChar char="•"/>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4pPr>
            <a:lvl5pPr marL="2055495" indent="-226695" algn="l" rtl="0" fontAlgn="base" latinLnBrk="1">
              <a:lnSpc>
                <a:spcPct val="90000"/>
              </a:lnSpc>
              <a:spcBef>
                <a:spcPts val="500"/>
              </a:spcBef>
              <a:spcAft>
                <a:spcPct val="0"/>
              </a:spcAft>
              <a:buSzPct val="100000"/>
              <a:buFont typeface="Arial" panose="020B0604020202020204" pitchFamily="34" charset="0"/>
              <a:buChar char="•"/>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5pPr>
          </a:lstStyle>
          <a:p>
            <a:pPr marL="222250" lvl="0" indent="-222250" eaLnBrk="1" latinLnBrk="1" hangingPunct="1"/>
            <a:r>
              <a:rPr lang="zh-CN" altLang="en-US" sz="3200">
                <a:latin typeface="微软雅黑" panose="020B0503020204020204" pitchFamily="34" charset="-122"/>
              </a:rPr>
              <a:t>最少贸易限制原则</a:t>
            </a:r>
            <a:r>
              <a:rPr lang="en-US" altLang="zh-CN" sz="2400">
                <a:latin typeface="微软雅黑" panose="020B0503020204020204" pitchFamily="34" charset="-122"/>
              </a:rPr>
              <a:t>（2.2条和5.1.2条）</a:t>
            </a:r>
            <a:endParaRPr lang="en-US" altLang="zh-CN" sz="2400">
              <a:latin typeface="微软雅黑" panose="020B0503020204020204" pitchFamily="34" charset="-122"/>
            </a:endParaRPr>
          </a:p>
          <a:p>
            <a:pPr marL="222250" lvl="0" indent="-222250" eaLnBrk="1" latinLnBrk="1" hangingPunct="1">
              <a:buNone/>
            </a:pPr>
            <a:r>
              <a:rPr lang="zh-CN" altLang="en-US" sz="2400">
                <a:solidFill>
                  <a:srgbClr val="FF0000"/>
                </a:solidFill>
                <a:latin typeface="微软雅黑" panose="020B0503020204020204" pitchFamily="34" charset="-122"/>
              </a:rPr>
              <a:t>（</a:t>
            </a:r>
            <a:r>
              <a:rPr lang="en-US" altLang="zh-CN" sz="2400">
                <a:solidFill>
                  <a:srgbClr val="FF0000"/>
                </a:solidFill>
                <a:latin typeface="微软雅黑" panose="020B0503020204020204" pitchFamily="34" charset="-122"/>
              </a:rPr>
              <a:t>unnecessary obstacles to international trade)</a:t>
            </a:r>
            <a:endParaRPr lang="en-US" altLang="zh-CN" sz="2400">
              <a:solidFill>
                <a:srgbClr val="FF0000"/>
              </a:solidFill>
              <a:latin typeface="微软雅黑" panose="020B0503020204020204" pitchFamily="34" charset="-122"/>
            </a:endParaRPr>
          </a:p>
          <a:p>
            <a:pPr marL="222250" lvl="0" indent="-222250" eaLnBrk="1" latinLnBrk="1" hangingPunct="1"/>
            <a:endParaRPr lang="zh-CN" altLang="en-US" sz="2000">
              <a:latin typeface="微软雅黑" panose="020B0503020204020204" pitchFamily="34" charset="-122"/>
            </a:endParaRPr>
          </a:p>
          <a:p>
            <a:pPr marL="222250" lvl="0" indent="-222250" eaLnBrk="1" latinLnBrk="1" hangingPunct="1">
              <a:lnSpc>
                <a:spcPct val="150000"/>
              </a:lnSpc>
              <a:spcBef>
                <a:spcPct val="0"/>
              </a:spcBef>
              <a:buNone/>
            </a:pPr>
            <a:r>
              <a:rPr lang="zh-CN" altLang="en-US">
                <a:latin typeface="微软雅黑" panose="020B0503020204020204" pitchFamily="34" charset="-122"/>
              </a:rPr>
              <a:t>    </a:t>
            </a:r>
            <a:r>
              <a:rPr lang="zh-CN" altLang="en-US" sz="2400">
                <a:latin typeface="微软雅黑" panose="020B0503020204020204" pitchFamily="34" charset="-122"/>
              </a:rPr>
              <a:t>各成员有权制定自己的技术法规、标准和合格评定程序（以下简称为技术性措施），但不应超出合法目标的范围，尽可能减少对贸易的障碍。</a:t>
            </a:r>
            <a:endParaRPr lang="zh-CN" altLang="en-US" sz="2400">
              <a:latin typeface="微软雅黑" panose="020B0503020204020204" pitchFamily="34" charset="-122"/>
            </a:endParaRPr>
          </a:p>
          <a:p>
            <a:pPr marL="222250" lvl="0" indent="-222250" algn="ctr" eaLnBrk="1" latinLnBrk="1" hangingPunct="1">
              <a:lnSpc>
                <a:spcPct val="150000"/>
              </a:lnSpc>
              <a:spcBef>
                <a:spcPct val="0"/>
              </a:spcBef>
              <a:buNone/>
            </a:pPr>
            <a:endParaRPr lang="zh-CN" altLang="en-US" sz="2400">
              <a:solidFill>
                <a:srgbClr val="C00000"/>
              </a:solidFill>
              <a:latin typeface="微软雅黑" panose="020B0503020204020204" pitchFamily="34" charset="-122"/>
            </a:endParaRPr>
          </a:p>
          <a:p>
            <a:pPr marL="222250" lvl="0" indent="-222250" algn="ctr" eaLnBrk="1" latinLnBrk="1" hangingPunct="1">
              <a:lnSpc>
                <a:spcPct val="150000"/>
              </a:lnSpc>
              <a:spcBef>
                <a:spcPct val="0"/>
              </a:spcBef>
              <a:buNone/>
            </a:pPr>
            <a:r>
              <a:rPr lang="zh-CN" altLang="en-US" sz="2400">
                <a:solidFill>
                  <a:srgbClr val="C00000"/>
                </a:solidFill>
                <a:latin typeface="微软雅黑" panose="020B0503020204020204" pitchFamily="34" charset="-122"/>
              </a:rPr>
              <a:t>合理性   </a:t>
            </a:r>
            <a:r>
              <a:rPr lang="en-US" altLang="zh-CN" sz="2400">
                <a:solidFill>
                  <a:srgbClr val="C00000"/>
                </a:solidFill>
                <a:latin typeface="微软雅黑" panose="020B0503020204020204" pitchFamily="34" charset="-122"/>
              </a:rPr>
              <a:t>VS   </a:t>
            </a:r>
            <a:r>
              <a:rPr lang="zh-CN" altLang="en-US" sz="2400">
                <a:solidFill>
                  <a:srgbClr val="C00000"/>
                </a:solidFill>
                <a:latin typeface="微软雅黑" panose="020B0503020204020204" pitchFamily="34" charset="-122"/>
              </a:rPr>
              <a:t>必要限度</a:t>
            </a:r>
            <a:endParaRPr lang="zh-CN" altLang="en-US" sz="2400">
              <a:solidFill>
                <a:srgbClr val="C00000"/>
              </a:solidFill>
              <a:latin typeface="微软雅黑" panose="020B0503020204020204" pitchFamily="34" charset="-122"/>
            </a:endParaRPr>
          </a:p>
        </p:txBody>
      </p:sp>
      <p:grpSp>
        <p:nvGrpSpPr>
          <p:cNvPr id="373" name="组合 585"/>
          <p:cNvGrpSpPr/>
          <p:nvPr/>
        </p:nvGrpSpPr>
        <p:grpSpPr>
          <a:xfrm>
            <a:off x="9766300" y="5287962"/>
            <a:ext cx="2036762" cy="1208087"/>
            <a:chOff x="1293" y="1283"/>
            <a:chExt cx="962" cy="761"/>
          </a:xfrm>
        </p:grpSpPr>
        <p:sp>
          <p:nvSpPr>
            <p:cNvPr id="1049086" name="任意形状 1049371"/>
            <p:cNvSpPr/>
            <p:nvPr/>
          </p:nvSpPr>
          <p:spPr bwMode="gray">
            <a:xfrm>
              <a:off x="1295" y="1283"/>
              <a:ext cx="958" cy="761"/>
            </a:xfrm>
            <a:custGeom>
              <a:avLst/>
              <a:gdLst>
                <a:gd name="l" fmla="*/ 21600 w 21600"/>
                <a:gd name="t" fmla="*/ 10814 h 21600"/>
                <a:gd name="r" fmla="*/ 0 w 21600"/>
                <a:gd name="b" fmla="*/ 21600 h 21600"/>
              </a:gdLst>
              <a:ahLst/>
              <a:cxnLst/>
              <a:rect l="l" t="t" r="r" b="b"/>
              <a:pathLst>
                <a:path w="21600" h="21600">
                  <a:moveTo>
                    <a:pt x="11434" y="10800"/>
                  </a:moveTo>
                  <a:cubicBezTo>
                    <a:pt x="11434" y="11150"/>
                    <a:pt x="11150" y="11434"/>
                    <a:pt x="10800" y="11434"/>
                  </a:cubicBezTo>
                  <a:cubicBezTo>
                    <a:pt x="10449" y="11434"/>
                    <a:pt x="10166" y="11150"/>
                    <a:pt x="10166" y="10800"/>
                  </a:cubicBezTo>
                  <a:lnTo>
                    <a:pt x="0" y="10800"/>
                  </a:lnTo>
                  <a:cubicBezTo>
                    <a:pt x="0" y="16764"/>
                    <a:pt x="4835" y="21600"/>
                    <a:pt x="10800" y="21600"/>
                  </a:cubicBezTo>
                  <a:cubicBezTo>
                    <a:pt x="16764" y="21600"/>
                    <a:pt x="21600" y="16764"/>
                    <a:pt x="21600" y="10800"/>
                  </a:cubicBezTo>
                  <a:lnTo>
                    <a:pt x="11434" y="10800"/>
                  </a:lnTo>
                </a:path>
              </a:pathLst>
            </a:custGeom>
            <a:gradFill rotWithShape="1">
              <a:gsLst>
                <a:gs pos="0">
                  <a:srgbClr val="FFCC00">
                    <a:alpha val="100000"/>
                  </a:srgbClr>
                </a:gs>
                <a:gs pos="50000">
                  <a:srgbClr val="663300">
                    <a:alpha val="100000"/>
                  </a:srgbClr>
                </a:gs>
                <a:gs pos="100000">
                  <a:srgbClr val="FFCC00">
                    <a:alpha val="100000"/>
                  </a:srgbClr>
                </a:gs>
              </a:gsLst>
              <a:lin ang="5400000" scaled="1"/>
            </a:gradFill>
            <a:ln>
              <a:noFill/>
            </a:ln>
          </p:spPr>
        </p:sp>
        <p:sp>
          <p:nvSpPr>
            <p:cNvPr id="1049087" name="椭圆 1049372"/>
            <p:cNvSpPr/>
            <p:nvPr/>
          </p:nvSpPr>
          <p:spPr bwMode="gray">
            <a:xfrm>
              <a:off x="1293" y="1591"/>
              <a:ext cx="962" cy="161"/>
            </a:xfrm>
            <a:prstGeom prst="ellipse">
              <a:avLst/>
            </a:prstGeom>
            <a:gradFill rotWithShape="1">
              <a:gsLst>
                <a:gs pos="0">
                  <a:srgbClr val="FFCC00">
                    <a:alpha val="100000"/>
                  </a:srgbClr>
                </a:gs>
                <a:gs pos="100000">
                  <a:srgbClr val="FFE476">
                    <a:alpha val="100000"/>
                  </a:srgbClr>
                </a:gs>
              </a:gsLst>
              <a:lin ang="5400000" scaled="1"/>
            </a:gra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None/>
              </a:pPr>
              <a:endParaRPr lang="zh-CN" altLang="zh-CN">
                <a:solidFill>
                  <a:srgbClr val="000000"/>
                </a:solidFill>
              </a:endParaRPr>
            </a:p>
          </p:txBody>
        </p:sp>
      </p:grpSp>
      <p:pic>
        <p:nvPicPr>
          <p:cNvPr id="2097264" name="图片 2097288" descr="worldmap_ani8"/>
          <p:cNvPicPr/>
          <p:nvPr/>
        </p:nvPicPr>
        <p:blipFill>
          <a:blip r:embed="rId1"/>
          <a:srcRect/>
          <a:stretch>
            <a:fillRect/>
          </a:stretch>
        </p:blipFill>
        <p:spPr bwMode="gray">
          <a:xfrm>
            <a:off x="10113962" y="4637087"/>
            <a:ext cx="1343025" cy="1177925"/>
          </a:xfrm>
          <a:prstGeom prst="rect">
            <a:avLst/>
          </a:prstGeom>
          <a:noFill/>
          <a:ln>
            <a:noFill/>
          </a:ln>
        </p:spPr>
      </p:pic>
      <p:sp>
        <p:nvSpPr>
          <p:cNvPr id="1049088" name="圆角矩形 1049373"/>
          <p:cNvSpPr/>
          <p:nvPr/>
        </p:nvSpPr>
        <p:spPr bwMode="gray">
          <a:xfrm>
            <a:off x="4389437" y="6035675"/>
            <a:ext cx="5127625" cy="460375"/>
          </a:xfrm>
          <a:prstGeom prst="roundRect">
            <a:avLst>
              <a:gd name="adj" fmla="val 28750"/>
            </a:avLst>
          </a:prstGeom>
          <a:gradFill rotWithShape="1">
            <a:gsLst>
              <a:gs pos="0">
                <a:srgbClr val="83CE79">
                  <a:alpha val="100000"/>
                </a:srgbClr>
              </a:gs>
              <a:gs pos="50000">
                <a:srgbClr val="5BBE4E">
                  <a:alpha val="100000"/>
                </a:srgbClr>
              </a:gs>
              <a:gs pos="100000">
                <a:srgbClr val="83CE79">
                  <a:alpha val="100000"/>
                </a:srgbClr>
              </a:gs>
            </a:gsLst>
            <a:lin ang="18900000" scaled="1"/>
          </a:gradFill>
          <a:ln w="9525" cap="flat" cmpd="sng">
            <a:noFill/>
            <a:prstDash val="solid"/>
            <a:round/>
          </a:ln>
          <a:scene3d>
            <a:camera prst="legacyObliqueTopRight">
              <a:rot lat="0" lon="0" rev="0"/>
            </a:camera>
            <a:lightRig rig="legacyFlat3" dir="b"/>
          </a:scene3d>
          <a:sp3d extrusionH="303200" prstMaterial="legacyMatte">
            <a:bevelT w="13500" h="13500" prst="angle"/>
            <a:bevelB w="13500" h="13500" prst="angle"/>
            <a:extrusionClr>
              <a:srgbClr val="5BBE4E"/>
            </a:extrusionClr>
          </a:sp3d>
        </p:spPr>
        <p:txBody>
          <a:bodyPr vert="horz" wrap="none" lIns="91434" tIns="45718" rIns="91434" bIns="45718"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None/>
            </a:pPr>
            <a:r>
              <a:rPr lang="en-US" altLang="zh-CN" sz="2800">
                <a:solidFill>
                  <a:srgbClr val="FFFFFF"/>
                </a:solidFill>
              </a:rPr>
              <a:t>WTO</a:t>
            </a:r>
            <a:r>
              <a:rPr lang="zh-CN" altLang="en-US" sz="2800">
                <a:solidFill>
                  <a:srgbClr val="FFFFFF"/>
                </a:solidFill>
              </a:rPr>
              <a:t>基本规则</a:t>
            </a:r>
            <a:endParaRPr lang="zh-CN" altLang="en-US" sz="2800">
              <a:solidFill>
                <a:srgbClr val="FFFFFF"/>
              </a:solidFill>
            </a:endParaRPr>
          </a:p>
        </p:txBody>
      </p:sp>
    </p:spTree>
  </p:cSld>
  <p:clrMapOvr>
    <a:masterClrMapping/>
  </p:clrMapOvr>
  <p:transition spd="slow">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375" name=""/>
        <p:cNvGrpSpPr/>
        <p:nvPr/>
      </p:nvGrpSpPr>
      <p:grpSpPr>
        <a:xfrm>
          <a:off x="0" y="0"/>
          <a:ext cx="0" cy="0"/>
          <a:chOff x="0" y="0"/>
          <a:chExt cx="0" cy="0"/>
        </a:xfrm>
      </p:grpSpPr>
      <p:sp>
        <p:nvSpPr>
          <p:cNvPr id="1049089" name="文本占位符 1049186"/>
          <p:cNvSpPr>
            <a:spLocks noGrp="1"/>
          </p:cNvSpPr>
          <p:nvPr>
            <p:ph type="body" idx="4294967295"/>
          </p:nvPr>
        </p:nvSpPr>
        <p:spPr>
          <a:xfrm>
            <a:off x="823912" y="1933575"/>
            <a:ext cx="10725150" cy="4705350"/>
          </a:xfrm>
          <a:prstGeom prst="rect">
            <a:avLst/>
          </a:prstGeom>
          <a:noFill/>
          <a:ln>
            <a:noFill/>
          </a:ln>
        </p:spPr>
        <p:txBody>
          <a:bodyPr vert="horz" lIns="91440" tIns="45720" rIns="91440" bIns="45720" anchor="t"/>
          <a:lstStyle>
            <a:lvl1pPr marL="223520" indent="-223520" algn="l" rtl="0" fontAlgn="base" latinLnBrk="1">
              <a:lnSpc>
                <a:spcPct val="90000"/>
              </a:lnSpc>
              <a:spcBef>
                <a:spcPts val="1000"/>
              </a:spcBef>
              <a:spcAft>
                <a:spcPct val="0"/>
              </a:spcAft>
              <a:buSzPct val="100000"/>
              <a:buFont typeface="Arial" panose="020B0604020202020204" pitchFamily="34" charset="0"/>
              <a:buChar char="•"/>
              <a:defRPr sz="2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680720" indent="-223520" algn="l" rtl="0" fontAlgn="base" latinLnBrk="1">
              <a:lnSpc>
                <a:spcPct val="90000"/>
              </a:lnSpc>
              <a:spcBef>
                <a:spcPts val="500"/>
              </a:spcBef>
              <a:spcAft>
                <a:spcPct val="0"/>
              </a:spcAft>
              <a:buSzPct val="100000"/>
              <a:buFont typeface="Arial" panose="020B0604020202020204" pitchFamily="34" charset="0"/>
              <a:buChar char="•"/>
              <a:defRPr sz="24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1137920" indent="-223520" algn="l" rtl="0" fontAlgn="base" latinLnBrk="1">
              <a:lnSpc>
                <a:spcPct val="90000"/>
              </a:lnSpc>
              <a:spcBef>
                <a:spcPts val="500"/>
              </a:spcBef>
              <a:spcAft>
                <a:spcPct val="0"/>
              </a:spcAft>
              <a:buSzPct val="100000"/>
              <a:buFont typeface="Arial" panose="020B0604020202020204" pitchFamily="34" charset="0"/>
              <a:buChar char="•"/>
              <a:defRPr sz="20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595120" indent="-223520" algn="l" rtl="0" fontAlgn="base" latinLnBrk="1">
              <a:lnSpc>
                <a:spcPct val="90000"/>
              </a:lnSpc>
              <a:spcBef>
                <a:spcPts val="500"/>
              </a:spcBef>
              <a:spcAft>
                <a:spcPct val="0"/>
              </a:spcAft>
              <a:buSzPct val="100000"/>
              <a:buFont typeface="Arial" panose="020B0604020202020204" pitchFamily="34" charset="0"/>
              <a:buChar char="•"/>
              <a:defRPr sz="20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2052320" indent="-223520" algn="l" rtl="0" fontAlgn="base" latinLnBrk="1">
              <a:lnSpc>
                <a:spcPct val="90000"/>
              </a:lnSpc>
              <a:spcBef>
                <a:spcPts val="500"/>
              </a:spcBef>
              <a:spcAft>
                <a:spcPct val="0"/>
              </a:spcAft>
              <a:buSzPct val="100000"/>
              <a:buFont typeface="Arial" panose="020B0604020202020204" pitchFamily="34" charset="0"/>
              <a:buChar char="•"/>
              <a:defRPr sz="20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r>
              <a:rPr lang="zh-CN" altLang="en-US" sz="3200">
                <a:latin typeface="微软雅黑" panose="020B0503020204020204" pitchFamily="34" charset="-122"/>
                <a:ea typeface="微软雅黑" panose="020B0503020204020204" pitchFamily="34" charset="-122"/>
              </a:rPr>
              <a:t>最少贸易限制原则</a:t>
            </a:r>
            <a:r>
              <a:rPr lang="zh-CN" altLang="en-US" sz="2400">
                <a:latin typeface="微软雅黑" panose="020B0503020204020204" pitchFamily="34" charset="-122"/>
                <a:ea typeface="微软雅黑" panose="020B0503020204020204" pitchFamily="34" charset="-122"/>
              </a:rPr>
              <a:t>（2.2条和5.1.2条）</a:t>
            </a:r>
            <a:endParaRPr lang="zh-CN" altLang="en-US" sz="2400">
              <a:latin typeface="微软雅黑" panose="020B0503020204020204" pitchFamily="34" charset="-122"/>
              <a:ea typeface="微软雅黑" panose="020B0503020204020204" pitchFamily="34" charset="-122"/>
            </a:endParaRPr>
          </a:p>
          <a:p>
            <a:pPr lvl="1"/>
            <a:endParaRPr lang="zh-CN" altLang="en-US" sz="1600">
              <a:latin typeface="微软雅黑" panose="020B0503020204020204" pitchFamily="34" charset="-122"/>
              <a:ea typeface="微软雅黑" panose="020B0503020204020204" pitchFamily="34" charset="-122"/>
            </a:endParaRPr>
          </a:p>
          <a:p>
            <a:pPr lvl="0">
              <a:lnSpc>
                <a:spcPct val="150000"/>
              </a:lnSpc>
              <a:spcBef>
                <a:spcPct val="0"/>
              </a:spcBef>
              <a:buNone/>
            </a:pPr>
            <a:r>
              <a:rPr lang="zh-CN" altLang="en-US">
                <a:latin typeface="微软雅黑" panose="020B0503020204020204" pitchFamily="34" charset="-122"/>
                <a:ea typeface="微软雅黑" panose="020B0503020204020204" pitchFamily="34" charset="-122"/>
              </a:rPr>
              <a:t>   </a:t>
            </a:r>
            <a:endParaRPr lang="zh-CN" altLang="en-US">
              <a:latin typeface="微软雅黑" panose="020B0503020204020204" pitchFamily="34" charset="-122"/>
              <a:ea typeface="微软雅黑" panose="020B0503020204020204" pitchFamily="34" charset="-122"/>
            </a:endParaRPr>
          </a:p>
        </p:txBody>
      </p:sp>
      <p:grpSp>
        <p:nvGrpSpPr>
          <p:cNvPr id="376" name="组合 470"/>
          <p:cNvGrpSpPr/>
          <p:nvPr/>
        </p:nvGrpSpPr>
        <p:grpSpPr>
          <a:xfrm>
            <a:off x="9766300" y="5287962"/>
            <a:ext cx="2036762" cy="1208087"/>
            <a:chOff x="1293" y="1283"/>
            <a:chExt cx="962" cy="761"/>
          </a:xfrm>
        </p:grpSpPr>
        <p:sp>
          <p:nvSpPr>
            <p:cNvPr id="1049090" name="任意形状 1049187"/>
            <p:cNvSpPr/>
            <p:nvPr/>
          </p:nvSpPr>
          <p:spPr bwMode="gray">
            <a:xfrm>
              <a:off x="1295" y="1283"/>
              <a:ext cx="958" cy="761"/>
            </a:xfrm>
            <a:custGeom>
              <a:avLst/>
              <a:gdLst>
                <a:gd name="l" fmla="*/ 21600 w 21600"/>
                <a:gd name="t" fmla="*/ 10814 h 21600"/>
                <a:gd name="r" fmla="*/ 0 w 21600"/>
                <a:gd name="b" fmla="*/ 21600 h 21600"/>
              </a:gdLst>
              <a:ahLst/>
              <a:cxnLst/>
              <a:rect l="l" t="t" r="r" b="b"/>
              <a:pathLst>
                <a:path w="21600" h="21600">
                  <a:moveTo>
                    <a:pt x="11434" y="10800"/>
                  </a:moveTo>
                  <a:cubicBezTo>
                    <a:pt x="11434" y="11150"/>
                    <a:pt x="11150" y="11434"/>
                    <a:pt x="10800" y="11434"/>
                  </a:cubicBezTo>
                  <a:cubicBezTo>
                    <a:pt x="10449" y="11434"/>
                    <a:pt x="10166" y="11150"/>
                    <a:pt x="10166" y="10800"/>
                  </a:cubicBezTo>
                  <a:lnTo>
                    <a:pt x="0" y="10800"/>
                  </a:lnTo>
                  <a:cubicBezTo>
                    <a:pt x="0" y="16764"/>
                    <a:pt x="4835" y="21600"/>
                    <a:pt x="10800" y="21600"/>
                  </a:cubicBezTo>
                  <a:cubicBezTo>
                    <a:pt x="16764" y="21600"/>
                    <a:pt x="21600" y="16764"/>
                    <a:pt x="21600" y="10800"/>
                  </a:cubicBezTo>
                  <a:lnTo>
                    <a:pt x="11434" y="10800"/>
                  </a:lnTo>
                </a:path>
              </a:pathLst>
            </a:custGeom>
            <a:gradFill rotWithShape="1">
              <a:gsLst>
                <a:gs pos="0">
                  <a:srgbClr val="FFCC00">
                    <a:alpha val="100000"/>
                  </a:srgbClr>
                </a:gs>
                <a:gs pos="50000">
                  <a:srgbClr val="663300">
                    <a:alpha val="100000"/>
                  </a:srgbClr>
                </a:gs>
                <a:gs pos="100000">
                  <a:srgbClr val="FFCC00">
                    <a:alpha val="100000"/>
                  </a:srgbClr>
                </a:gs>
              </a:gsLst>
              <a:lin ang="5400000" scaled="1"/>
            </a:gra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21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93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65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37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buFontTx/>
                <a:buNone/>
              </a:pPr>
              <a:endParaRPr lang="zh-CN" altLang="en-US">
                <a:solidFill>
                  <a:srgbClr val="000000"/>
                </a:solidFill>
              </a:endParaRPr>
            </a:p>
          </p:txBody>
        </p:sp>
        <p:sp>
          <p:nvSpPr>
            <p:cNvPr id="1049091" name="椭圆 1049188"/>
            <p:cNvSpPr/>
            <p:nvPr/>
          </p:nvSpPr>
          <p:spPr bwMode="gray">
            <a:xfrm>
              <a:off x="1293" y="1591"/>
              <a:ext cx="962" cy="161"/>
            </a:xfrm>
            <a:prstGeom prst="ellipse">
              <a:avLst/>
            </a:prstGeom>
            <a:gradFill rotWithShape="1">
              <a:gsLst>
                <a:gs pos="0">
                  <a:srgbClr val="FFCC00">
                    <a:alpha val="100000"/>
                  </a:srgbClr>
                </a:gs>
                <a:gs pos="100000">
                  <a:srgbClr val="FFE476">
                    <a:alpha val="100000"/>
                  </a:srgbClr>
                </a:gs>
              </a:gsLst>
              <a:lin ang="5400000" scaled="1"/>
            </a:gra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21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93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65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37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grpSp>
      <p:pic>
        <p:nvPicPr>
          <p:cNvPr id="2097265" name="图片 2097253" descr="worldmap_ani8"/>
          <p:cNvPicPr/>
          <p:nvPr/>
        </p:nvPicPr>
        <p:blipFill>
          <a:blip r:embed="rId1"/>
          <a:srcRect/>
          <a:stretch>
            <a:fillRect/>
          </a:stretch>
        </p:blipFill>
        <p:spPr bwMode="gray">
          <a:xfrm>
            <a:off x="10113962" y="4637087"/>
            <a:ext cx="1343025" cy="1177925"/>
          </a:xfrm>
          <a:prstGeom prst="rect">
            <a:avLst/>
          </a:prstGeom>
          <a:noFill/>
          <a:ln>
            <a:noFill/>
          </a:ln>
        </p:spPr>
      </p:pic>
      <p:sp>
        <p:nvSpPr>
          <p:cNvPr id="1049092" name="圆角矩形 1049189"/>
          <p:cNvSpPr/>
          <p:nvPr/>
        </p:nvSpPr>
        <p:spPr bwMode="gray">
          <a:xfrm>
            <a:off x="4389437" y="6035675"/>
            <a:ext cx="5127625" cy="460375"/>
          </a:xfrm>
          <a:prstGeom prst="roundRect">
            <a:avLst>
              <a:gd name="adj" fmla="val 28750"/>
            </a:avLst>
          </a:prstGeom>
          <a:gradFill rotWithShape="1">
            <a:gsLst>
              <a:gs pos="0">
                <a:srgbClr val="83CE79">
                  <a:alpha val="100000"/>
                </a:srgbClr>
              </a:gs>
              <a:gs pos="50000">
                <a:srgbClr val="5BBE4E">
                  <a:alpha val="100000"/>
                </a:srgbClr>
              </a:gs>
              <a:gs pos="100000">
                <a:srgbClr val="83CE79">
                  <a:alpha val="100000"/>
                </a:srgbClr>
              </a:gs>
            </a:gsLst>
            <a:lin ang="18900000" scaled="1"/>
          </a:gradFill>
          <a:ln w="9525" cap="flat" cmpd="sng">
            <a:noFill/>
            <a:prstDash val="solid"/>
            <a:round/>
          </a:ln>
          <a:scene3d>
            <a:camera prst="legacyObliqueTopRight">
              <a:rot lat="0" lon="0" rev="0"/>
            </a:camera>
            <a:lightRig rig="legacyFlat3" dir="b"/>
          </a:scene3d>
          <a:sp3d extrusionH="303200" prstMaterial="legacyMatte">
            <a:bevelT w="13500" h="13500" prst="angle"/>
            <a:bevelB w="13500" h="13500" prst="angle"/>
            <a:extrusionClr>
              <a:srgbClr val="5BBE4E"/>
            </a:extrusionClr>
          </a:sp3d>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21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93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65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37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r>
              <a:rPr lang="en-US" altLang="zh-CN" sz="2800">
                <a:solidFill>
                  <a:srgbClr val="FFFFFF"/>
                </a:solidFill>
              </a:rPr>
              <a:t>TBT</a:t>
            </a:r>
            <a:r>
              <a:rPr lang="zh-CN" altLang="en-US" sz="2800">
                <a:solidFill>
                  <a:srgbClr val="FFFFFF"/>
                </a:solidFill>
              </a:rPr>
              <a:t>协议</a:t>
            </a:r>
            <a:endParaRPr lang="zh-CN" altLang="en-US" sz="2800">
              <a:solidFill>
                <a:srgbClr val="FFFFFF"/>
              </a:solidFill>
            </a:endParaRPr>
          </a:p>
        </p:txBody>
      </p:sp>
      <p:sp>
        <p:nvSpPr>
          <p:cNvPr id="1049093" name="文本框 1049190"/>
          <p:cNvSpPr txBox="1"/>
          <p:nvPr/>
        </p:nvSpPr>
        <p:spPr>
          <a:xfrm>
            <a:off x="1268412" y="2792412"/>
            <a:ext cx="10269538" cy="2225040"/>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21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93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65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37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787400" lvl="1" indent="-283845" eaLnBrk="1" latinLnBrk="1" hangingPunct="1">
              <a:lnSpc>
                <a:spcPct val="200000"/>
              </a:lnSpc>
              <a:buClr>
                <a:srgbClr val="FF0000"/>
              </a:buClr>
              <a:buFont typeface="Wingdings" panose="05000000000000000000" pitchFamily="2" charset="2"/>
              <a:buChar char="n"/>
            </a:pPr>
            <a:r>
              <a:rPr lang="zh-CN" altLang="en-US">
                <a:solidFill>
                  <a:srgbClr val="000000"/>
                </a:solidFill>
                <a:latin typeface="华文细黑" pitchFamily="2" charset="-122"/>
                <a:ea typeface="华文细黑" pitchFamily="2" charset="-122"/>
              </a:rPr>
              <a:t>技术性贸易措施对贸易的限制超出了为达到合法目标所必需的程度</a:t>
            </a:r>
            <a:endParaRPr lang="zh-CN" altLang="en-US">
              <a:solidFill>
                <a:srgbClr val="000000"/>
              </a:solidFill>
              <a:latin typeface="华文细黑" pitchFamily="2" charset="-122"/>
              <a:ea typeface="华文细黑" pitchFamily="2" charset="-122"/>
            </a:endParaRPr>
          </a:p>
          <a:p>
            <a:pPr marL="787400" lvl="1" indent="-283845" eaLnBrk="1" latinLnBrk="1" hangingPunct="1">
              <a:lnSpc>
                <a:spcPct val="200000"/>
              </a:lnSpc>
              <a:buClr>
                <a:srgbClr val="FF0000"/>
              </a:buClr>
              <a:buFont typeface="Wingdings" panose="05000000000000000000" pitchFamily="2" charset="2"/>
              <a:buChar char="n"/>
            </a:pPr>
            <a:r>
              <a:rPr lang="zh-CN" altLang="en-US">
                <a:solidFill>
                  <a:srgbClr val="000000"/>
                </a:solidFill>
                <a:latin typeface="华文细黑" pitchFamily="2" charset="-122"/>
                <a:ea typeface="华文细黑" pitchFamily="2" charset="-122"/>
                <a:sym typeface="Wingdings" panose="05000000000000000000" pitchFamily="2" charset="2"/>
              </a:rPr>
              <a:t> </a:t>
            </a:r>
            <a:r>
              <a:rPr lang="zh-CN" altLang="en-US">
                <a:solidFill>
                  <a:srgbClr val="000000"/>
                </a:solidFill>
                <a:latin typeface="华文细黑" pitchFamily="2" charset="-122"/>
                <a:ea typeface="华文细黑" pitchFamily="2" charset="-122"/>
              </a:rPr>
              <a:t>技术性贸易措施的制定不是出于合法目标</a:t>
            </a:r>
            <a:endParaRPr lang="zh-CN" altLang="en-US">
              <a:solidFill>
                <a:srgbClr val="000000"/>
              </a:solidFill>
              <a:latin typeface="华文细黑" pitchFamily="2" charset="-122"/>
              <a:ea typeface="华文细黑" pitchFamily="2" charset="-122"/>
            </a:endParaRPr>
          </a:p>
          <a:p>
            <a:pPr marL="787400" lvl="1" indent="-283845" eaLnBrk="1" latinLnBrk="1" hangingPunct="1">
              <a:lnSpc>
                <a:spcPct val="200000"/>
              </a:lnSpc>
              <a:buClr>
                <a:srgbClr val="FF0000"/>
              </a:buClr>
              <a:buFont typeface="Wingdings" panose="05000000000000000000" pitchFamily="2" charset="2"/>
              <a:buChar char="n"/>
            </a:pPr>
            <a:r>
              <a:rPr lang="zh-CN" altLang="en-US">
                <a:solidFill>
                  <a:srgbClr val="000000"/>
                </a:solidFill>
                <a:latin typeface="华文细黑" pitchFamily="2" charset="-122"/>
                <a:ea typeface="华文细黑" pitchFamily="2" charset="-122"/>
              </a:rPr>
              <a:t>进口成员采用超出评定产品是否符合其国内法律和法规所需更为严格、更耗费时日的程序</a:t>
            </a:r>
            <a:endParaRPr lang="zh-CN" altLang="en-US">
              <a:solidFill>
                <a:srgbClr val="000000"/>
              </a:solidFill>
              <a:latin typeface="华文细黑" pitchFamily="2" charset="-122"/>
              <a:ea typeface="华文细黑" pitchFamily="2" charset="-122"/>
            </a:endParaRPr>
          </a:p>
          <a:p>
            <a:pPr marL="787400" lvl="1" indent="-283845" eaLnBrk="1" latinLnBrk="1" hangingPunct="1">
              <a:lnSpc>
                <a:spcPct val="200000"/>
              </a:lnSpc>
              <a:buClr>
                <a:srgbClr val="FF0000"/>
              </a:buClr>
              <a:buFont typeface="Wingdings" panose="05000000000000000000" pitchFamily="2" charset="2"/>
              <a:buChar char="n"/>
            </a:pPr>
            <a:r>
              <a:rPr lang="zh-CN" altLang="en-US">
                <a:solidFill>
                  <a:srgbClr val="000000"/>
                </a:solidFill>
                <a:latin typeface="华文细黑" pitchFamily="2" charset="-122"/>
                <a:ea typeface="华文细黑" pitchFamily="2" charset="-122"/>
              </a:rPr>
              <a:t>进口成员的标准严于国际标准  </a:t>
            </a:r>
            <a:endParaRPr lang="zh-CN" altLang="en-US">
              <a:solidFill>
                <a:srgbClr val="000000"/>
              </a:solidFill>
              <a:latin typeface="华文细黑" pitchFamily="2" charset="-122"/>
              <a:ea typeface="华文细黑"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049093"/>
                                        </p:tgtEl>
                                        <p:attrNameLst>
                                          <p:attrName>style.visibility</p:attrName>
                                        </p:attrNameLst>
                                      </p:cBhvr>
                                      <p:to>
                                        <p:strVal val="visible"/>
                                      </p:to>
                                    </p:set>
                                    <p:anim calcmode="lin" valueType="num">
                                      <p:cBhvr additive="base">
                                        <p:cTn id="7" dur="500"/>
                                        <p:tgtEl>
                                          <p:spTgt spid="1049093"/>
                                        </p:tgtEl>
                                        <p:attrNameLst>
                                          <p:attrName>ppt_y</p:attrName>
                                        </p:attrNameLst>
                                      </p:cBhvr>
                                      <p:tavLst>
                                        <p:tav tm="0">
                                          <p:val>
                                            <p:strVal val="#ppt_y+#ppt_h*1.125000"/>
                                          </p:val>
                                        </p:tav>
                                        <p:tav tm="100000">
                                          <p:val>
                                            <p:strVal val="#ppt_y"/>
                                          </p:val>
                                        </p:tav>
                                      </p:tavLst>
                                    </p:anim>
                                    <p:animEffect transition="in" filter="wipe(up)">
                                      <p:cBhvr>
                                        <p:cTn id="8" dur="500"/>
                                        <p:tgtEl>
                                          <p:spTgt spid="1049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09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377" name=""/>
        <p:cNvGrpSpPr/>
        <p:nvPr/>
      </p:nvGrpSpPr>
      <p:grpSpPr>
        <a:xfrm>
          <a:off x="0" y="0"/>
          <a:ext cx="0" cy="0"/>
          <a:chOff x="0" y="0"/>
          <a:chExt cx="0" cy="0"/>
        </a:xfrm>
      </p:grpSpPr>
      <p:sp>
        <p:nvSpPr>
          <p:cNvPr id="1049094" name="文本占位符 1049191"/>
          <p:cNvSpPr>
            <a:spLocks noGrp="1"/>
          </p:cNvSpPr>
          <p:nvPr>
            <p:ph type="body" idx="4294967295"/>
          </p:nvPr>
        </p:nvSpPr>
        <p:spPr>
          <a:xfrm>
            <a:off x="1466850" y="1966913"/>
            <a:ext cx="10725150" cy="4705350"/>
          </a:xfrm>
          <a:prstGeom prst="rect">
            <a:avLst/>
          </a:prstGeom>
          <a:noFill/>
          <a:ln>
            <a:noFill/>
          </a:ln>
        </p:spPr>
        <p:txBody>
          <a:bodyPr vert="horz" lIns="91440" tIns="45720" rIns="91440" bIns="45720" anchor="t"/>
          <a:lstStyle>
            <a:lvl1pPr marL="223520" indent="-223520" algn="l" rtl="0" fontAlgn="base" latinLnBrk="1">
              <a:lnSpc>
                <a:spcPct val="90000"/>
              </a:lnSpc>
              <a:spcBef>
                <a:spcPts val="1000"/>
              </a:spcBef>
              <a:spcAft>
                <a:spcPct val="0"/>
              </a:spcAft>
              <a:buSzPct val="100000"/>
              <a:buFont typeface="Arial" panose="020B0604020202020204" pitchFamily="34" charset="0"/>
              <a:buChar char="•"/>
              <a:defRPr sz="2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680720" indent="-223520" algn="l" rtl="0" fontAlgn="base" latinLnBrk="1">
              <a:lnSpc>
                <a:spcPct val="90000"/>
              </a:lnSpc>
              <a:spcBef>
                <a:spcPts val="500"/>
              </a:spcBef>
              <a:spcAft>
                <a:spcPct val="0"/>
              </a:spcAft>
              <a:buSzPct val="100000"/>
              <a:buFont typeface="Arial" panose="020B0604020202020204" pitchFamily="34" charset="0"/>
              <a:buChar char="•"/>
              <a:defRPr sz="24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1137920" indent="-223520" algn="l" rtl="0" fontAlgn="base" latinLnBrk="1">
              <a:lnSpc>
                <a:spcPct val="90000"/>
              </a:lnSpc>
              <a:spcBef>
                <a:spcPts val="500"/>
              </a:spcBef>
              <a:spcAft>
                <a:spcPct val="0"/>
              </a:spcAft>
              <a:buSzPct val="100000"/>
              <a:buFont typeface="Arial" panose="020B0604020202020204" pitchFamily="34" charset="0"/>
              <a:buChar char="•"/>
              <a:defRPr sz="20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595120" indent="-223520" algn="l" rtl="0" fontAlgn="base" latinLnBrk="1">
              <a:lnSpc>
                <a:spcPct val="90000"/>
              </a:lnSpc>
              <a:spcBef>
                <a:spcPts val="500"/>
              </a:spcBef>
              <a:spcAft>
                <a:spcPct val="0"/>
              </a:spcAft>
              <a:buSzPct val="100000"/>
              <a:buFont typeface="Arial" panose="020B0604020202020204" pitchFamily="34" charset="0"/>
              <a:buChar char="•"/>
              <a:defRPr sz="20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2052320" indent="-223520" algn="l" rtl="0" fontAlgn="base" latinLnBrk="1">
              <a:lnSpc>
                <a:spcPct val="90000"/>
              </a:lnSpc>
              <a:spcBef>
                <a:spcPts val="500"/>
              </a:spcBef>
              <a:spcAft>
                <a:spcPct val="0"/>
              </a:spcAft>
              <a:buSzPct val="100000"/>
              <a:buFont typeface="Arial" panose="020B0604020202020204" pitchFamily="34" charset="0"/>
              <a:buChar char="•"/>
              <a:defRPr sz="20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r>
              <a:rPr lang="zh-CN" altLang="en-US" sz="3200">
                <a:latin typeface="微软雅黑" panose="020B0503020204020204" pitchFamily="34" charset="-122"/>
                <a:ea typeface="微软雅黑" panose="020B0503020204020204" pitchFamily="34" charset="-122"/>
              </a:rPr>
              <a:t>最少贸易限制原则</a:t>
            </a:r>
            <a:r>
              <a:rPr lang="zh-CN" altLang="en-US" sz="2400">
                <a:latin typeface="微软雅黑" panose="020B0503020204020204" pitchFamily="34" charset="-122"/>
                <a:ea typeface="微软雅黑" panose="020B0503020204020204" pitchFamily="34" charset="-122"/>
              </a:rPr>
              <a:t>（2.2条和5.1.2条）</a:t>
            </a:r>
            <a:endParaRPr lang="zh-CN" altLang="en-US" sz="2400">
              <a:latin typeface="微软雅黑" panose="020B0503020204020204" pitchFamily="34" charset="-122"/>
              <a:ea typeface="微软雅黑" panose="020B0503020204020204" pitchFamily="34" charset="-122"/>
            </a:endParaRPr>
          </a:p>
          <a:p>
            <a:pPr lvl="1"/>
            <a:endParaRPr lang="zh-CN" altLang="en-US" sz="1600">
              <a:latin typeface="微软雅黑" panose="020B0503020204020204" pitchFamily="34" charset="-122"/>
              <a:ea typeface="微软雅黑" panose="020B0503020204020204" pitchFamily="34" charset="-122"/>
            </a:endParaRPr>
          </a:p>
          <a:p>
            <a:pPr lvl="0">
              <a:lnSpc>
                <a:spcPct val="150000"/>
              </a:lnSpc>
              <a:spcBef>
                <a:spcPct val="0"/>
              </a:spcBef>
              <a:buNone/>
            </a:pPr>
            <a:r>
              <a:rPr lang="zh-CN" altLang="en-US">
                <a:latin typeface="微软雅黑" panose="020B0503020204020204" pitchFamily="34" charset="-122"/>
                <a:ea typeface="微软雅黑" panose="020B0503020204020204" pitchFamily="34" charset="-122"/>
              </a:rPr>
              <a:t>   </a:t>
            </a:r>
            <a:endParaRPr lang="zh-CN" altLang="en-US">
              <a:latin typeface="微软雅黑" panose="020B0503020204020204" pitchFamily="34" charset="-122"/>
              <a:ea typeface="微软雅黑" panose="020B0503020204020204" pitchFamily="34" charset="-122"/>
            </a:endParaRPr>
          </a:p>
        </p:txBody>
      </p:sp>
      <p:grpSp>
        <p:nvGrpSpPr>
          <p:cNvPr id="378" name="组合 472"/>
          <p:cNvGrpSpPr/>
          <p:nvPr/>
        </p:nvGrpSpPr>
        <p:grpSpPr>
          <a:xfrm>
            <a:off x="9766300" y="5287962"/>
            <a:ext cx="2036762" cy="1208087"/>
            <a:chOff x="1293" y="1283"/>
            <a:chExt cx="962" cy="761"/>
          </a:xfrm>
        </p:grpSpPr>
        <p:sp>
          <p:nvSpPr>
            <p:cNvPr id="1049095" name="任意形状 1049192"/>
            <p:cNvSpPr/>
            <p:nvPr/>
          </p:nvSpPr>
          <p:spPr bwMode="gray">
            <a:xfrm>
              <a:off x="1295" y="1283"/>
              <a:ext cx="958" cy="761"/>
            </a:xfrm>
            <a:custGeom>
              <a:avLst/>
              <a:gdLst>
                <a:gd name="l" fmla="*/ 21600 w 21600"/>
                <a:gd name="t" fmla="*/ 10814 h 21600"/>
                <a:gd name="r" fmla="*/ 0 w 21600"/>
                <a:gd name="b" fmla="*/ 21600 h 21600"/>
              </a:gdLst>
              <a:ahLst/>
              <a:cxnLst/>
              <a:rect l="l" t="t" r="r" b="b"/>
              <a:pathLst>
                <a:path w="21600" h="21600">
                  <a:moveTo>
                    <a:pt x="11434" y="10800"/>
                  </a:moveTo>
                  <a:cubicBezTo>
                    <a:pt x="11434" y="11150"/>
                    <a:pt x="11150" y="11434"/>
                    <a:pt x="10800" y="11434"/>
                  </a:cubicBezTo>
                  <a:cubicBezTo>
                    <a:pt x="10449" y="11434"/>
                    <a:pt x="10166" y="11150"/>
                    <a:pt x="10166" y="10800"/>
                  </a:cubicBezTo>
                  <a:lnTo>
                    <a:pt x="0" y="10800"/>
                  </a:lnTo>
                  <a:cubicBezTo>
                    <a:pt x="0" y="16764"/>
                    <a:pt x="4835" y="21600"/>
                    <a:pt x="10800" y="21600"/>
                  </a:cubicBezTo>
                  <a:cubicBezTo>
                    <a:pt x="16764" y="21600"/>
                    <a:pt x="21600" y="16764"/>
                    <a:pt x="21600" y="10800"/>
                  </a:cubicBezTo>
                  <a:lnTo>
                    <a:pt x="11434" y="10800"/>
                  </a:lnTo>
                </a:path>
              </a:pathLst>
            </a:custGeom>
            <a:gradFill rotWithShape="1">
              <a:gsLst>
                <a:gs pos="0">
                  <a:srgbClr val="FFCC00">
                    <a:alpha val="100000"/>
                  </a:srgbClr>
                </a:gs>
                <a:gs pos="50000">
                  <a:srgbClr val="663300">
                    <a:alpha val="100000"/>
                  </a:srgbClr>
                </a:gs>
                <a:gs pos="100000">
                  <a:srgbClr val="FFCC00">
                    <a:alpha val="100000"/>
                  </a:srgbClr>
                </a:gs>
              </a:gsLst>
              <a:lin ang="5400000" scaled="1"/>
            </a:gra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21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93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65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37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buFontTx/>
                <a:buNone/>
              </a:pPr>
              <a:endParaRPr lang="zh-CN" altLang="en-US">
                <a:solidFill>
                  <a:srgbClr val="000000"/>
                </a:solidFill>
              </a:endParaRPr>
            </a:p>
          </p:txBody>
        </p:sp>
        <p:sp>
          <p:nvSpPr>
            <p:cNvPr id="1049096" name="椭圆 1049193"/>
            <p:cNvSpPr/>
            <p:nvPr/>
          </p:nvSpPr>
          <p:spPr bwMode="gray">
            <a:xfrm>
              <a:off x="1293" y="1591"/>
              <a:ext cx="962" cy="161"/>
            </a:xfrm>
            <a:prstGeom prst="ellipse">
              <a:avLst/>
            </a:prstGeom>
            <a:gradFill rotWithShape="1">
              <a:gsLst>
                <a:gs pos="0">
                  <a:srgbClr val="FFCC00">
                    <a:alpha val="100000"/>
                  </a:srgbClr>
                </a:gs>
                <a:gs pos="100000">
                  <a:srgbClr val="FFE476">
                    <a:alpha val="100000"/>
                  </a:srgbClr>
                </a:gs>
              </a:gsLst>
              <a:lin ang="5400000" scaled="1"/>
            </a:gra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21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93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65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37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grpSp>
      <p:pic>
        <p:nvPicPr>
          <p:cNvPr id="2097266" name="图片 2097254" descr="worldmap_ani8"/>
          <p:cNvPicPr/>
          <p:nvPr/>
        </p:nvPicPr>
        <p:blipFill>
          <a:blip r:embed="rId1"/>
          <a:srcRect/>
          <a:stretch>
            <a:fillRect/>
          </a:stretch>
        </p:blipFill>
        <p:spPr bwMode="gray">
          <a:xfrm>
            <a:off x="10113962" y="4637087"/>
            <a:ext cx="1343025" cy="1177925"/>
          </a:xfrm>
          <a:prstGeom prst="rect">
            <a:avLst/>
          </a:prstGeom>
          <a:noFill/>
          <a:ln>
            <a:noFill/>
          </a:ln>
        </p:spPr>
      </p:pic>
      <p:sp>
        <p:nvSpPr>
          <p:cNvPr id="1049097" name="文本框 1049195"/>
          <p:cNvSpPr txBox="1"/>
          <p:nvPr/>
        </p:nvSpPr>
        <p:spPr>
          <a:xfrm>
            <a:off x="782637" y="2619375"/>
            <a:ext cx="10269538" cy="2783840"/>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21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93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65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37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787400" lvl="1" indent="-283845" eaLnBrk="1" latinLnBrk="1" hangingPunct="1">
              <a:lnSpc>
                <a:spcPct val="200000"/>
              </a:lnSpc>
              <a:buClr>
                <a:srgbClr val="FF0000"/>
              </a:buClr>
              <a:buFont typeface="Wingdings" panose="05000000000000000000" pitchFamily="2" charset="2"/>
              <a:buChar char="n"/>
            </a:pPr>
            <a:r>
              <a:rPr lang="zh-CN" altLang="en-US" dirty="0">
                <a:solidFill>
                  <a:srgbClr val="000000"/>
                </a:solidFill>
                <a:latin typeface="华文细黑" pitchFamily="2" charset="-122"/>
                <a:ea typeface="华文细黑" pitchFamily="2" charset="-122"/>
                <a:sym typeface="Wingdings" panose="05000000000000000000" pitchFamily="2" charset="2"/>
              </a:rPr>
              <a:t>美国口岸能效验证：后市场监管措施前移</a:t>
            </a:r>
            <a:endParaRPr lang="zh-CN" altLang="en-US" dirty="0">
              <a:solidFill>
                <a:srgbClr val="000000"/>
              </a:solidFill>
              <a:latin typeface="华文细黑" pitchFamily="2" charset="-122"/>
              <a:ea typeface="华文细黑" pitchFamily="2" charset="-122"/>
              <a:sym typeface="Wingdings" panose="05000000000000000000" pitchFamily="2" charset="2"/>
            </a:endParaRPr>
          </a:p>
          <a:p>
            <a:pPr marL="787400" lvl="1" indent="-283845" eaLnBrk="1" latinLnBrk="1" hangingPunct="1">
              <a:lnSpc>
                <a:spcPct val="200000"/>
              </a:lnSpc>
              <a:buClr>
                <a:srgbClr val="FF0000"/>
              </a:buClr>
              <a:buFont typeface="Wingdings" panose="05000000000000000000" pitchFamily="2" charset="2"/>
              <a:buChar char="n"/>
            </a:pPr>
            <a:r>
              <a:rPr lang="zh-CN" altLang="en-US" dirty="0">
                <a:solidFill>
                  <a:srgbClr val="000000"/>
                </a:solidFill>
                <a:latin typeface="华文细黑" pitchFamily="2" charset="-122"/>
                <a:ea typeface="华文细黑" pitchFamily="2" charset="-122"/>
                <a:sym typeface="Wingdings" panose="05000000000000000000" pitchFamily="2" charset="2"/>
              </a:rPr>
              <a:t> 委内瑞拉诉美国标准石油案</a:t>
            </a:r>
            <a:r>
              <a:rPr lang="en-US" altLang="zh-CN" dirty="0">
                <a:solidFill>
                  <a:srgbClr val="000000"/>
                </a:solidFill>
                <a:latin typeface="华文细黑" pitchFamily="2" charset="-122"/>
                <a:ea typeface="华文细黑" pitchFamily="2" charset="-122"/>
                <a:sym typeface="Wingdings" panose="05000000000000000000" pitchFamily="2" charset="2"/>
              </a:rPr>
              <a:t>——</a:t>
            </a:r>
            <a:r>
              <a:rPr lang="zh-CN" altLang="en-US" dirty="0">
                <a:solidFill>
                  <a:srgbClr val="000000"/>
                </a:solidFill>
                <a:latin typeface="华文细黑" pitchFamily="2" charset="-122"/>
                <a:ea typeface="华文细黑" pitchFamily="2" charset="-122"/>
                <a:sym typeface="Wingdings" panose="05000000000000000000" pitchFamily="2" charset="2"/>
              </a:rPr>
              <a:t>美国败诉</a:t>
            </a:r>
            <a:endParaRPr lang="zh-CN" altLang="en-US" dirty="0">
              <a:solidFill>
                <a:srgbClr val="000000"/>
              </a:solidFill>
              <a:latin typeface="华文细黑" pitchFamily="2" charset="-122"/>
              <a:ea typeface="华文细黑" pitchFamily="2" charset="-122"/>
              <a:sym typeface="Wingdings" panose="05000000000000000000" pitchFamily="2" charset="2"/>
            </a:endParaRPr>
          </a:p>
          <a:p>
            <a:pPr marL="1200150" lvl="2" indent="-285750" eaLnBrk="1" latinLnBrk="1" hangingPunct="1">
              <a:lnSpc>
                <a:spcPct val="200000"/>
              </a:lnSpc>
              <a:buClr>
                <a:srgbClr val="FF0000"/>
              </a:buClr>
              <a:buChar char="•"/>
            </a:pPr>
            <a:r>
              <a:rPr lang="zh-CN" altLang="en-US" sz="1400" dirty="0">
                <a:solidFill>
                  <a:srgbClr val="000000"/>
                </a:solidFill>
                <a:latin typeface="华文细黑" pitchFamily="2" charset="-122"/>
                <a:ea typeface="华文细黑" pitchFamily="2" charset="-122"/>
                <a:sym typeface="Wingdings" panose="05000000000000000000" pitchFamily="2" charset="2"/>
              </a:rPr>
              <a:t>严格了汽油标准，不过内外有别。</a:t>
            </a:r>
            <a:endParaRPr lang="zh-CN" altLang="en-US" sz="1400" dirty="0">
              <a:solidFill>
                <a:srgbClr val="000000"/>
              </a:solidFill>
              <a:latin typeface="华文细黑" pitchFamily="2" charset="-122"/>
              <a:ea typeface="华文细黑" pitchFamily="2" charset="-122"/>
              <a:sym typeface="Wingdings" panose="05000000000000000000" pitchFamily="2" charset="2"/>
            </a:endParaRPr>
          </a:p>
          <a:p>
            <a:pPr marL="1200150" lvl="2" indent="-285750" eaLnBrk="1" latinLnBrk="1" hangingPunct="1">
              <a:lnSpc>
                <a:spcPct val="200000"/>
              </a:lnSpc>
              <a:buClr>
                <a:srgbClr val="FF0000"/>
              </a:buClr>
              <a:buChar char="•"/>
            </a:pPr>
            <a:r>
              <a:rPr lang="zh-CN" altLang="en-US" sz="1400" dirty="0">
                <a:solidFill>
                  <a:srgbClr val="000000"/>
                </a:solidFill>
                <a:latin typeface="华文细黑" pitchFamily="2" charset="-122"/>
                <a:ea typeface="华文细黑" pitchFamily="2" charset="-122"/>
                <a:sym typeface="Wingdings" panose="05000000000000000000" pitchFamily="2" charset="2"/>
              </a:rPr>
              <a:t>委内瑞拉等国的企业要出口汽油到美国就得花大量金钱改善、达标。</a:t>
            </a:r>
            <a:endParaRPr lang="zh-CN" altLang="en-US" sz="1400" dirty="0">
              <a:solidFill>
                <a:srgbClr val="000000"/>
              </a:solidFill>
              <a:latin typeface="华文细黑" pitchFamily="2" charset="-122"/>
              <a:ea typeface="华文细黑" pitchFamily="2" charset="-122"/>
              <a:sym typeface="Wingdings" panose="05000000000000000000" pitchFamily="2" charset="2"/>
            </a:endParaRPr>
          </a:p>
          <a:p>
            <a:pPr marL="1200150" lvl="2" indent="-285750" eaLnBrk="1" latinLnBrk="1" hangingPunct="1">
              <a:lnSpc>
                <a:spcPct val="200000"/>
              </a:lnSpc>
              <a:buClr>
                <a:srgbClr val="FF0000"/>
              </a:buClr>
              <a:buChar char="•"/>
            </a:pPr>
            <a:r>
              <a:rPr lang="en-US" altLang="zh-CN" sz="1400" dirty="0">
                <a:solidFill>
                  <a:srgbClr val="000000"/>
                </a:solidFill>
                <a:latin typeface="华文细黑" pitchFamily="2" charset="-122"/>
                <a:ea typeface="华文细黑" pitchFamily="2" charset="-122"/>
                <a:sym typeface="Wingdings" panose="05000000000000000000" pitchFamily="2" charset="2"/>
              </a:rPr>
              <a:t>WTO</a:t>
            </a:r>
            <a:r>
              <a:rPr lang="zh-CN" altLang="en-US" sz="1400" dirty="0">
                <a:solidFill>
                  <a:srgbClr val="000000"/>
                </a:solidFill>
                <a:latin typeface="华文细黑" pitchFamily="2" charset="-122"/>
                <a:ea typeface="华文细黑" pitchFamily="2" charset="-122"/>
                <a:sym typeface="Wingdings" panose="05000000000000000000" pitchFamily="2" charset="2"/>
              </a:rPr>
              <a:t>的专家组认为，法律本身并未构成歧视，但没有与有关国家充分协调合作，也没有考虑到委内瑞拉等国为此会付出的巨大金钱损失。</a:t>
            </a:r>
            <a:endParaRPr lang="zh-CN" altLang="en-US" sz="1400" dirty="0">
              <a:solidFill>
                <a:srgbClr val="000000"/>
              </a:solidFill>
              <a:latin typeface="华文细黑" pitchFamily="2" charset="-122"/>
              <a:ea typeface="华文细黑" pitchFamily="2" charset="-122"/>
              <a:sym typeface="Wingdings" panose="05000000000000000000"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049097"/>
                                        </p:tgtEl>
                                        <p:attrNameLst>
                                          <p:attrName>style.visibility</p:attrName>
                                        </p:attrNameLst>
                                      </p:cBhvr>
                                      <p:to>
                                        <p:strVal val="visible"/>
                                      </p:to>
                                    </p:set>
                                    <p:anim calcmode="lin" valueType="num">
                                      <p:cBhvr additive="base">
                                        <p:cTn id="7" dur="500"/>
                                        <p:tgtEl>
                                          <p:spTgt spid="1049097"/>
                                        </p:tgtEl>
                                        <p:attrNameLst>
                                          <p:attrName>ppt_y</p:attrName>
                                        </p:attrNameLst>
                                      </p:cBhvr>
                                      <p:tavLst>
                                        <p:tav tm="0">
                                          <p:val>
                                            <p:strVal val="#ppt_y+#ppt_h*1.125000"/>
                                          </p:val>
                                        </p:tav>
                                        <p:tav tm="100000">
                                          <p:val>
                                            <p:strVal val="#ppt_y"/>
                                          </p:val>
                                        </p:tav>
                                      </p:tavLst>
                                    </p:anim>
                                    <p:animEffect transition="in" filter="wipe(up)">
                                      <p:cBhvr>
                                        <p:cTn id="8" dur="500"/>
                                        <p:tgtEl>
                                          <p:spTgt spid="10490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09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381" name=""/>
        <p:cNvGrpSpPr/>
        <p:nvPr/>
      </p:nvGrpSpPr>
      <p:grpSpPr>
        <a:xfrm>
          <a:off x="0" y="0"/>
          <a:ext cx="0" cy="0"/>
          <a:chOff x="0" y="0"/>
          <a:chExt cx="0" cy="0"/>
        </a:xfrm>
      </p:grpSpPr>
      <p:sp>
        <p:nvSpPr>
          <p:cNvPr id="1049101" name="文本占位符 1049374"/>
          <p:cNvSpPr>
            <a:spLocks noGrp="1"/>
          </p:cNvSpPr>
          <p:nvPr>
            <p:ph type="body" idx="4294967295"/>
          </p:nvPr>
        </p:nvSpPr>
        <p:spPr>
          <a:xfrm>
            <a:off x="739775" y="1198562"/>
            <a:ext cx="6480175" cy="4705350"/>
          </a:xfrm>
          <a:prstGeom prst="rect">
            <a:avLst/>
          </a:prstGeom>
          <a:noFill/>
          <a:ln>
            <a:noFill/>
          </a:ln>
        </p:spPr>
        <p:txBody>
          <a:bodyPr vert="horz" lIns="91434" tIns="45718" rIns="91434" bIns="45718" anchor="t"/>
          <a:lstStyle>
            <a:lvl1pPr marL="226695" indent="-226695" algn="l" rtl="0" fontAlgn="base" latinLnBrk="1">
              <a:lnSpc>
                <a:spcPct val="90000"/>
              </a:lnSpc>
              <a:spcBef>
                <a:spcPts val="1000"/>
              </a:spcBef>
              <a:spcAft>
                <a:spcPct val="0"/>
              </a:spcAft>
              <a:buSzPct val="100000"/>
              <a:buFont typeface="Arial" panose="020B0604020202020204" pitchFamily="34" charset="0"/>
              <a:buChar char="•"/>
              <a:defRPr sz="2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1pPr>
            <a:lvl2pPr marL="683895" indent="-226695" algn="l" rtl="0" fontAlgn="base" latinLnBrk="1">
              <a:lnSpc>
                <a:spcPct val="90000"/>
              </a:lnSpc>
              <a:spcBef>
                <a:spcPts val="500"/>
              </a:spcBef>
              <a:spcAft>
                <a:spcPct val="0"/>
              </a:spcAft>
              <a:buSzPct val="100000"/>
              <a:buFont typeface="Arial" panose="020B0604020202020204" pitchFamily="34" charset="0"/>
              <a:buChar char="•"/>
              <a:defRPr sz="24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2pPr>
            <a:lvl3pPr marL="1141095" indent="-226695" algn="l" rtl="0" fontAlgn="base" latinLnBrk="1">
              <a:lnSpc>
                <a:spcPct val="90000"/>
              </a:lnSpc>
              <a:spcBef>
                <a:spcPts val="500"/>
              </a:spcBef>
              <a:spcAft>
                <a:spcPct val="0"/>
              </a:spcAft>
              <a:buSzPct val="100000"/>
              <a:buFont typeface="Arial" panose="020B0604020202020204" pitchFamily="34" charset="0"/>
              <a:buChar char="•"/>
              <a:defRPr sz="20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3pPr>
            <a:lvl4pPr marL="1598295" indent="-226695" algn="l" rtl="0" fontAlgn="base" latinLnBrk="1">
              <a:lnSpc>
                <a:spcPct val="90000"/>
              </a:lnSpc>
              <a:spcBef>
                <a:spcPts val="500"/>
              </a:spcBef>
              <a:spcAft>
                <a:spcPct val="0"/>
              </a:spcAft>
              <a:buSzPct val="100000"/>
              <a:buFont typeface="Arial" panose="020B0604020202020204" pitchFamily="34" charset="0"/>
              <a:buChar char="•"/>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4pPr>
            <a:lvl5pPr marL="2055495" indent="-226695" algn="l" rtl="0" fontAlgn="base" latinLnBrk="1">
              <a:lnSpc>
                <a:spcPct val="90000"/>
              </a:lnSpc>
              <a:spcBef>
                <a:spcPts val="500"/>
              </a:spcBef>
              <a:spcAft>
                <a:spcPct val="0"/>
              </a:spcAft>
              <a:buSzPct val="100000"/>
              <a:buFont typeface="Arial" panose="020B0604020202020204" pitchFamily="34" charset="0"/>
              <a:buChar char="•"/>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5pPr>
          </a:lstStyle>
          <a:p>
            <a:pPr marL="222250" lvl="0" indent="-222250" eaLnBrk="1" latinLnBrk="1" hangingPunct="1"/>
            <a:r>
              <a:rPr lang="zh-CN" altLang="en-US" sz="3200" dirty="0">
                <a:latin typeface="微软雅黑" panose="020B0503020204020204" pitchFamily="34" charset="-122"/>
              </a:rPr>
              <a:t>非歧视原则</a:t>
            </a:r>
            <a:r>
              <a:rPr lang="en-US" altLang="zh-CN" sz="2400" dirty="0">
                <a:latin typeface="微软雅黑" panose="020B0503020204020204" pitchFamily="34" charset="-122"/>
              </a:rPr>
              <a:t>（2.1条和5.1.1条）</a:t>
            </a:r>
            <a:endParaRPr lang="en-US" altLang="zh-CN" sz="2400" dirty="0">
              <a:latin typeface="微软雅黑" panose="020B0503020204020204" pitchFamily="34" charset="-122"/>
            </a:endParaRPr>
          </a:p>
          <a:p>
            <a:pPr marL="222250" lvl="0" indent="-222250" eaLnBrk="1" latinLnBrk="1" hangingPunct="1">
              <a:buNone/>
            </a:pPr>
            <a:r>
              <a:rPr lang="zh-CN" altLang="en-US" sz="2400" dirty="0">
                <a:solidFill>
                  <a:srgbClr val="FF0000"/>
                </a:solidFill>
                <a:latin typeface="微软雅黑" panose="020B0503020204020204" pitchFamily="34" charset="-122"/>
              </a:rPr>
              <a:t>     （</a:t>
            </a:r>
            <a:r>
              <a:rPr lang="en-US" altLang="zh-CN" sz="2400" dirty="0">
                <a:solidFill>
                  <a:srgbClr val="FF0000"/>
                </a:solidFill>
                <a:latin typeface="微软雅黑" panose="020B0503020204020204" pitchFamily="34" charset="-122"/>
              </a:rPr>
              <a:t>non-discrimination)</a:t>
            </a:r>
            <a:endParaRPr lang="en-US" altLang="zh-CN" sz="2400" dirty="0">
              <a:solidFill>
                <a:srgbClr val="FF0000"/>
              </a:solidFill>
              <a:latin typeface="微软雅黑" panose="020B0503020204020204" pitchFamily="34" charset="-122"/>
            </a:endParaRPr>
          </a:p>
          <a:p>
            <a:pPr marL="222250" lvl="0" indent="-222250" eaLnBrk="1" latinLnBrk="1" hangingPunct="1">
              <a:buFont typeface="Wingdings" panose="05000000000000000000" pitchFamily="2" charset="2"/>
              <a:buNone/>
            </a:pPr>
            <a:endParaRPr lang="en-US" altLang="zh-CN" sz="2000" dirty="0">
              <a:latin typeface="微软雅黑" panose="020B0503020204020204" pitchFamily="34" charset="-122"/>
            </a:endParaRPr>
          </a:p>
          <a:p>
            <a:pPr marL="222250" lvl="0" indent="-222250" eaLnBrk="1" latinLnBrk="1" hangingPunct="1">
              <a:buFont typeface="Wingdings" panose="05000000000000000000" pitchFamily="2" charset="2"/>
              <a:buNone/>
            </a:pPr>
            <a:endParaRPr lang="zh-CN" altLang="en-US" sz="2000" dirty="0">
              <a:latin typeface="微软雅黑" panose="020B0503020204020204" pitchFamily="34" charset="-122"/>
            </a:endParaRPr>
          </a:p>
          <a:p>
            <a:pPr marL="679450" lvl="1" indent="-407670" eaLnBrk="1" latinLnBrk="1" hangingPunct="1">
              <a:spcBef>
                <a:spcPct val="0"/>
              </a:spcBef>
              <a:buSzPct val="80000"/>
              <a:buFont typeface="Wingdings" panose="05000000000000000000" pitchFamily="2" charset="2"/>
              <a:buChar char="n"/>
            </a:pPr>
            <a:r>
              <a:rPr lang="zh-CN" altLang="en-US" sz="2000" dirty="0">
                <a:latin typeface="微软雅黑" panose="020B0503020204020204" pitchFamily="34" charset="-122"/>
              </a:rPr>
              <a:t>最惠国待遇 </a:t>
            </a:r>
            <a:r>
              <a:rPr lang="en-US" altLang="zh-CN" sz="2000" dirty="0">
                <a:solidFill>
                  <a:srgbClr val="FF0000"/>
                </a:solidFill>
                <a:latin typeface="微软雅黑" panose="020B0503020204020204" pitchFamily="34" charset="-122"/>
              </a:rPr>
              <a:t>(most favored nation treatment)</a:t>
            </a:r>
            <a:endParaRPr lang="en-US" altLang="zh-CN" sz="2000" dirty="0">
              <a:solidFill>
                <a:srgbClr val="FF0000"/>
              </a:solidFill>
              <a:latin typeface="微软雅黑" panose="020B0503020204020204" pitchFamily="34" charset="-122"/>
            </a:endParaRPr>
          </a:p>
          <a:p>
            <a:pPr marL="222250" lvl="0" indent="-222250" eaLnBrk="1" latinLnBrk="1" hangingPunct="1">
              <a:spcBef>
                <a:spcPct val="0"/>
              </a:spcBef>
              <a:buSzPct val="80000"/>
              <a:buFont typeface="Wingdings" panose="05000000000000000000" pitchFamily="2" charset="2"/>
              <a:buChar char="n"/>
            </a:pPr>
            <a:endParaRPr lang="zh-CN" altLang="en-US" sz="2400" dirty="0">
              <a:latin typeface="微软雅黑" panose="020B0503020204020204" pitchFamily="34" charset="-122"/>
            </a:endParaRPr>
          </a:p>
          <a:p>
            <a:pPr marL="1136650" lvl="2" indent="-454660" eaLnBrk="1" latinLnBrk="1" hangingPunct="1">
              <a:buClr>
                <a:schemeClr val="accent1"/>
              </a:buClr>
              <a:buSzPct val="80000"/>
            </a:pPr>
            <a:r>
              <a:rPr lang="en-US" altLang="zh-CN" sz="1500" dirty="0" err="1">
                <a:latin typeface="微软雅黑" panose="020B0503020204020204" pitchFamily="34" charset="-122"/>
                <a:sym typeface="Wingdings 2" pitchFamily="18" charset="2"/>
              </a:rPr>
              <a:t>给予一成员产品的待遇不低于给予任何其他成员同类产品的待遇</a:t>
            </a:r>
            <a:endParaRPr lang="en-US" altLang="zh-CN" sz="1500" dirty="0">
              <a:latin typeface="微软雅黑" panose="020B0503020204020204" pitchFamily="34" charset="-122"/>
              <a:sym typeface="Wingdings 2" pitchFamily="18" charset="2"/>
            </a:endParaRPr>
          </a:p>
          <a:p>
            <a:pPr marL="679450" lvl="1" indent="-407670" eaLnBrk="1" latinLnBrk="1" hangingPunct="1">
              <a:spcBef>
                <a:spcPct val="0"/>
              </a:spcBef>
              <a:buClr>
                <a:schemeClr val="accent1"/>
              </a:buClr>
              <a:buSzPct val="80000"/>
              <a:buFont typeface="Wingdings" panose="05000000000000000000" pitchFamily="2" charset="2"/>
              <a:buChar char="n"/>
            </a:pPr>
            <a:endParaRPr lang="en-US" altLang="zh-CN" dirty="0">
              <a:latin typeface="微软雅黑" panose="020B0503020204020204" pitchFamily="34" charset="-122"/>
              <a:sym typeface="Wingdings 2" pitchFamily="18" charset="2"/>
            </a:endParaRPr>
          </a:p>
          <a:p>
            <a:pPr marL="679450" lvl="1" indent="-407670" eaLnBrk="1" latinLnBrk="1" hangingPunct="1">
              <a:spcBef>
                <a:spcPct val="0"/>
              </a:spcBef>
              <a:buClr>
                <a:schemeClr val="accent1"/>
              </a:buClr>
              <a:buSzPct val="80000"/>
              <a:buFont typeface="Wingdings" panose="05000000000000000000" pitchFamily="2" charset="2"/>
              <a:buChar char="n"/>
            </a:pPr>
            <a:endParaRPr lang="zh-CN" altLang="en-US" dirty="0">
              <a:latin typeface="微软雅黑" panose="020B0503020204020204" pitchFamily="34" charset="-122"/>
              <a:sym typeface="Wingdings 2" pitchFamily="18" charset="2"/>
            </a:endParaRPr>
          </a:p>
          <a:p>
            <a:pPr marL="679450" lvl="1" indent="-407670" eaLnBrk="1" latinLnBrk="1" hangingPunct="1">
              <a:spcBef>
                <a:spcPct val="0"/>
              </a:spcBef>
              <a:buSzPct val="80000"/>
              <a:buFont typeface="Wingdings" panose="05000000000000000000" pitchFamily="2" charset="2"/>
              <a:buChar char="n"/>
            </a:pPr>
            <a:r>
              <a:rPr lang="zh-CN" altLang="en-US" sz="2000" dirty="0">
                <a:latin typeface="微软雅黑" panose="020B0503020204020204" pitchFamily="34" charset="-122"/>
              </a:rPr>
              <a:t>国民待遇 </a:t>
            </a:r>
            <a:r>
              <a:rPr lang="en-US" altLang="zh-CN" sz="2000" dirty="0">
                <a:solidFill>
                  <a:srgbClr val="FF0000"/>
                </a:solidFill>
                <a:latin typeface="微软雅黑" panose="020B0503020204020204" pitchFamily="34" charset="-122"/>
              </a:rPr>
              <a:t>(national treatment)</a:t>
            </a:r>
            <a:endParaRPr lang="en-US" altLang="zh-CN" sz="2000" dirty="0">
              <a:solidFill>
                <a:srgbClr val="FF0000"/>
              </a:solidFill>
              <a:latin typeface="微软雅黑" panose="020B0503020204020204" pitchFamily="34" charset="-122"/>
            </a:endParaRPr>
          </a:p>
          <a:p>
            <a:pPr marL="222250" lvl="0" indent="-222250" eaLnBrk="1" latinLnBrk="1" hangingPunct="1">
              <a:spcBef>
                <a:spcPct val="0"/>
              </a:spcBef>
              <a:buSzPct val="80000"/>
              <a:buFont typeface="Wingdings" panose="05000000000000000000" pitchFamily="2" charset="2"/>
              <a:buChar char="n"/>
            </a:pPr>
            <a:endParaRPr lang="zh-CN" altLang="en-US" sz="2400" dirty="0">
              <a:latin typeface="微软雅黑" panose="020B0503020204020204" pitchFamily="34" charset="-122"/>
            </a:endParaRPr>
          </a:p>
          <a:p>
            <a:pPr marL="1136650" lvl="2" indent="-454660" eaLnBrk="1" latinLnBrk="1" hangingPunct="1">
              <a:buClr>
                <a:schemeClr val="accent1"/>
              </a:buClr>
              <a:buSzPct val="80000"/>
            </a:pPr>
            <a:r>
              <a:rPr lang="en-GB" altLang="en-US" sz="1500" dirty="0" err="1">
                <a:latin typeface="微软雅黑" panose="020B0503020204020204" pitchFamily="34" charset="-122"/>
              </a:rPr>
              <a:t>给予任一成员产品的待遇将不低于给予本国同类产品的待遇</a:t>
            </a:r>
            <a:endParaRPr lang="en-GB" altLang="en-US" sz="1500" dirty="0">
              <a:latin typeface="微软雅黑" panose="020B0503020204020204" pitchFamily="34" charset="-122"/>
            </a:endParaRPr>
          </a:p>
        </p:txBody>
      </p:sp>
      <p:grpSp>
        <p:nvGrpSpPr>
          <p:cNvPr id="382" name="组合 587"/>
          <p:cNvGrpSpPr/>
          <p:nvPr/>
        </p:nvGrpSpPr>
        <p:grpSpPr>
          <a:xfrm>
            <a:off x="9766300" y="5287962"/>
            <a:ext cx="2036762" cy="1208087"/>
            <a:chOff x="1293" y="1283"/>
            <a:chExt cx="962" cy="761"/>
          </a:xfrm>
        </p:grpSpPr>
        <p:sp>
          <p:nvSpPr>
            <p:cNvPr id="1049102" name="任意形状 1049375"/>
            <p:cNvSpPr/>
            <p:nvPr/>
          </p:nvSpPr>
          <p:spPr bwMode="gray">
            <a:xfrm>
              <a:off x="1295" y="1283"/>
              <a:ext cx="958" cy="761"/>
            </a:xfrm>
            <a:custGeom>
              <a:avLst/>
              <a:gdLst>
                <a:gd name="l" fmla="*/ 21600 w 21600"/>
                <a:gd name="t" fmla="*/ 10814 h 21600"/>
                <a:gd name="r" fmla="*/ 0 w 21600"/>
                <a:gd name="b" fmla="*/ 21600 h 21600"/>
              </a:gdLst>
              <a:ahLst/>
              <a:cxnLst/>
              <a:rect l="l" t="t" r="r" b="b"/>
              <a:pathLst>
                <a:path w="21600" h="21600">
                  <a:moveTo>
                    <a:pt x="11434" y="10800"/>
                  </a:moveTo>
                  <a:cubicBezTo>
                    <a:pt x="11434" y="11150"/>
                    <a:pt x="11150" y="11434"/>
                    <a:pt x="10800" y="11434"/>
                  </a:cubicBezTo>
                  <a:cubicBezTo>
                    <a:pt x="10449" y="11434"/>
                    <a:pt x="10166" y="11150"/>
                    <a:pt x="10166" y="10800"/>
                  </a:cubicBezTo>
                  <a:lnTo>
                    <a:pt x="0" y="10800"/>
                  </a:lnTo>
                  <a:cubicBezTo>
                    <a:pt x="0" y="16764"/>
                    <a:pt x="4835" y="21600"/>
                    <a:pt x="10800" y="21600"/>
                  </a:cubicBezTo>
                  <a:cubicBezTo>
                    <a:pt x="16764" y="21600"/>
                    <a:pt x="21600" y="16764"/>
                    <a:pt x="21600" y="10800"/>
                  </a:cubicBezTo>
                  <a:lnTo>
                    <a:pt x="11434" y="10800"/>
                  </a:lnTo>
                </a:path>
              </a:pathLst>
            </a:custGeom>
            <a:gradFill rotWithShape="1">
              <a:gsLst>
                <a:gs pos="0">
                  <a:srgbClr val="FFCC00">
                    <a:alpha val="100000"/>
                  </a:srgbClr>
                </a:gs>
                <a:gs pos="50000">
                  <a:srgbClr val="663300">
                    <a:alpha val="100000"/>
                  </a:srgbClr>
                </a:gs>
                <a:gs pos="100000">
                  <a:srgbClr val="FFCC00">
                    <a:alpha val="100000"/>
                  </a:srgbClr>
                </a:gs>
              </a:gsLst>
              <a:lin ang="5400000" scaled="1"/>
            </a:gradFill>
            <a:ln>
              <a:noFill/>
            </a:ln>
          </p:spPr>
        </p:sp>
        <p:sp>
          <p:nvSpPr>
            <p:cNvPr id="1049103" name="椭圆 1049376"/>
            <p:cNvSpPr/>
            <p:nvPr/>
          </p:nvSpPr>
          <p:spPr bwMode="gray">
            <a:xfrm>
              <a:off x="1293" y="1591"/>
              <a:ext cx="962" cy="161"/>
            </a:xfrm>
            <a:prstGeom prst="ellipse">
              <a:avLst/>
            </a:prstGeom>
            <a:gradFill rotWithShape="1">
              <a:gsLst>
                <a:gs pos="0">
                  <a:srgbClr val="FFCC00">
                    <a:alpha val="100000"/>
                  </a:srgbClr>
                </a:gs>
                <a:gs pos="100000">
                  <a:srgbClr val="FFE476">
                    <a:alpha val="100000"/>
                  </a:srgbClr>
                </a:gs>
              </a:gsLst>
              <a:lin ang="5400000" scaled="1"/>
            </a:gra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None/>
              </a:pPr>
              <a:endParaRPr lang="zh-CN" altLang="zh-CN">
                <a:solidFill>
                  <a:srgbClr val="000000"/>
                </a:solidFill>
              </a:endParaRPr>
            </a:p>
          </p:txBody>
        </p:sp>
      </p:grpSp>
      <p:pic>
        <p:nvPicPr>
          <p:cNvPr id="2097267" name="图片 2097289" descr="worldmap_ani8"/>
          <p:cNvPicPr/>
          <p:nvPr/>
        </p:nvPicPr>
        <p:blipFill>
          <a:blip r:embed="rId1"/>
          <a:srcRect/>
          <a:stretch>
            <a:fillRect/>
          </a:stretch>
        </p:blipFill>
        <p:spPr bwMode="gray">
          <a:xfrm>
            <a:off x="10113962" y="4637087"/>
            <a:ext cx="1343025" cy="1177925"/>
          </a:xfrm>
          <a:prstGeom prst="rect">
            <a:avLst/>
          </a:prstGeom>
          <a:noFill/>
          <a:ln>
            <a:noFill/>
          </a:ln>
        </p:spPr>
      </p:pic>
      <p:sp>
        <p:nvSpPr>
          <p:cNvPr id="1049104" name="圆角矩形 1049377"/>
          <p:cNvSpPr/>
          <p:nvPr/>
        </p:nvSpPr>
        <p:spPr bwMode="gray">
          <a:xfrm>
            <a:off x="4389437" y="6035675"/>
            <a:ext cx="5127625" cy="460375"/>
          </a:xfrm>
          <a:prstGeom prst="roundRect">
            <a:avLst>
              <a:gd name="adj" fmla="val 28750"/>
            </a:avLst>
          </a:prstGeom>
          <a:gradFill rotWithShape="1">
            <a:gsLst>
              <a:gs pos="0">
                <a:srgbClr val="83CE79">
                  <a:alpha val="100000"/>
                </a:srgbClr>
              </a:gs>
              <a:gs pos="50000">
                <a:srgbClr val="5BBE4E">
                  <a:alpha val="100000"/>
                </a:srgbClr>
              </a:gs>
              <a:gs pos="100000">
                <a:srgbClr val="83CE79">
                  <a:alpha val="100000"/>
                </a:srgbClr>
              </a:gs>
            </a:gsLst>
            <a:lin ang="18900000" scaled="1"/>
          </a:gradFill>
          <a:ln w="9525" cap="flat" cmpd="sng">
            <a:noFill/>
            <a:prstDash val="solid"/>
            <a:round/>
          </a:ln>
          <a:scene3d>
            <a:camera prst="legacyObliqueTopRight">
              <a:rot lat="0" lon="0" rev="0"/>
            </a:camera>
            <a:lightRig rig="legacyFlat3" dir="b"/>
          </a:scene3d>
          <a:sp3d extrusionH="303200" prstMaterial="legacyMatte">
            <a:bevelT w="13500" h="13500" prst="angle"/>
            <a:bevelB w="13500" h="13500" prst="angle"/>
            <a:extrusionClr>
              <a:srgbClr val="5BBE4E"/>
            </a:extrusionClr>
          </a:sp3d>
        </p:spPr>
        <p:txBody>
          <a:bodyPr vert="horz" wrap="none" lIns="91434" tIns="45718" rIns="91434" bIns="45718"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None/>
            </a:pPr>
            <a:r>
              <a:rPr lang="en-US" altLang="zh-CN" sz="2800">
                <a:solidFill>
                  <a:srgbClr val="FFFFFF"/>
                </a:solidFill>
              </a:rPr>
              <a:t>WTO</a:t>
            </a:r>
            <a:r>
              <a:rPr lang="zh-CN" altLang="en-US" sz="2800">
                <a:solidFill>
                  <a:srgbClr val="FFFFFF"/>
                </a:solidFill>
              </a:rPr>
              <a:t>基本规则</a:t>
            </a:r>
            <a:endParaRPr lang="zh-CN" altLang="en-US" sz="2800">
              <a:solidFill>
                <a:srgbClr val="FFFFFF"/>
              </a:solidFill>
            </a:endParaRPr>
          </a:p>
        </p:txBody>
      </p:sp>
      <p:pic>
        <p:nvPicPr>
          <p:cNvPr id="2097268" name="图片 2097290"/>
          <p:cNvPicPr/>
          <p:nvPr/>
        </p:nvPicPr>
        <p:blipFill>
          <a:blip r:embed="rId2"/>
          <a:srcRect/>
          <a:stretch>
            <a:fillRect/>
          </a:stretch>
        </p:blipFill>
        <p:spPr>
          <a:xfrm>
            <a:off x="7040562" y="1176337"/>
            <a:ext cx="4310062" cy="3109912"/>
          </a:xfrm>
          <a:prstGeom prst="rect">
            <a:avLst/>
          </a:prstGeom>
          <a:noFill/>
          <a:ln>
            <a:noFill/>
          </a:ln>
        </p:spPr>
      </p:pic>
    </p:spTree>
  </p:cSld>
  <p:clrMapOvr>
    <a:masterClrMapping/>
  </p:clrMapOvr>
  <p:transition spd="slow">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383" name=""/>
        <p:cNvGrpSpPr/>
        <p:nvPr/>
      </p:nvGrpSpPr>
      <p:grpSpPr>
        <a:xfrm>
          <a:off x="0" y="0"/>
          <a:ext cx="0" cy="0"/>
          <a:chOff x="0" y="0"/>
          <a:chExt cx="0" cy="0"/>
        </a:xfrm>
      </p:grpSpPr>
      <p:sp>
        <p:nvSpPr>
          <p:cNvPr id="1049105" name="内容占位符 1049168"/>
          <p:cNvSpPr>
            <a:spLocks noGrp="1"/>
          </p:cNvSpPr>
          <p:nvPr>
            <p:ph sz="half" idx="4294967295"/>
          </p:nvPr>
        </p:nvSpPr>
        <p:spPr>
          <a:xfrm>
            <a:off x="-211797" y="2332038"/>
            <a:ext cx="6580187" cy="4525962"/>
          </a:xfrm>
          <a:prstGeom prst="rect">
            <a:avLst/>
          </a:prstGeom>
          <a:noFill/>
          <a:ln>
            <a:noFill/>
          </a:ln>
        </p:spPr>
        <p:txBody>
          <a:bodyPr vert="horz" lIns="91440" tIns="45720" rIns="91440" bIns="45720" anchor="t"/>
          <a:lstStyle>
            <a:lvl1pPr marL="226695" indent="-226695">
              <a:lnSpc>
                <a:spcPct val="90000"/>
              </a:lnSpc>
              <a:spcBef>
                <a:spcPts val="1000"/>
              </a:spcBef>
              <a:spcAft>
                <a:spcPct val="0"/>
              </a:spcAft>
              <a:buFont typeface="Arial" panose="020B0604020202020204" pitchFamily="34" charset="0"/>
              <a:buChar char="•"/>
              <a:defRPr sz="2400">
                <a:solidFill>
                  <a:schemeClr val="dk1"/>
                </a:solidFill>
              </a:defRPr>
            </a:lvl1pPr>
            <a:lvl2pPr marL="683895" indent="-226695">
              <a:lnSpc>
                <a:spcPct val="90000"/>
              </a:lnSpc>
              <a:spcBef>
                <a:spcPts val="500"/>
              </a:spcBef>
              <a:spcAft>
                <a:spcPct val="0"/>
              </a:spcAft>
              <a:buFont typeface="Arial" panose="020B0604020202020204" pitchFamily="34" charset="0"/>
              <a:buChar char="•"/>
              <a:defRPr sz="2000">
                <a:solidFill>
                  <a:schemeClr val="dk1"/>
                </a:solidFill>
              </a:defRPr>
            </a:lvl2pPr>
            <a:lvl3pPr marL="1141095" indent="-226695">
              <a:lnSpc>
                <a:spcPct val="90000"/>
              </a:lnSpc>
              <a:spcBef>
                <a:spcPts val="500"/>
              </a:spcBef>
              <a:spcAft>
                <a:spcPct val="0"/>
              </a:spcAft>
              <a:buFont typeface="Arial" panose="020B0604020202020204" pitchFamily="34" charset="0"/>
              <a:buChar char="•"/>
              <a:defRPr sz="1800">
                <a:solidFill>
                  <a:schemeClr val="dk1"/>
                </a:solidFill>
              </a:defRPr>
            </a:lvl3pPr>
            <a:lvl4pPr marL="1598295" indent="-226695">
              <a:lnSpc>
                <a:spcPct val="90000"/>
              </a:lnSpc>
              <a:spcBef>
                <a:spcPts val="500"/>
              </a:spcBef>
              <a:spcAft>
                <a:spcPct val="0"/>
              </a:spcAft>
              <a:buFont typeface="Arial" panose="020B0604020202020204" pitchFamily="34" charset="0"/>
              <a:buChar char="•"/>
              <a:defRPr sz="1600">
                <a:solidFill>
                  <a:schemeClr val="dk1"/>
                </a:solidFill>
              </a:defRPr>
            </a:lvl4pPr>
            <a:lvl5pPr marL="2055495" indent="-226695">
              <a:lnSpc>
                <a:spcPct val="90000"/>
              </a:lnSpc>
              <a:spcBef>
                <a:spcPts val="500"/>
              </a:spcBef>
              <a:spcAft>
                <a:spcPct val="0"/>
              </a:spcAft>
              <a:buFont typeface="Arial" panose="020B0604020202020204" pitchFamily="34" charset="0"/>
              <a:buChar char="•"/>
              <a:defRPr sz="1600">
                <a:solidFill>
                  <a:schemeClr val="dk1"/>
                </a:solidFill>
              </a:defRPr>
            </a:lvl5pPr>
          </a:lstStyle>
          <a:p>
            <a:pPr marL="1200150" lvl="2" indent="-480060" eaLnBrk="1" latinLnBrk="1" hangingPunct="1">
              <a:lnSpc>
                <a:spcPct val="150000"/>
              </a:lnSpc>
              <a:spcBef>
                <a:spcPct val="0"/>
              </a:spcBef>
              <a:buClr>
                <a:srgbClr val="FF0000"/>
              </a:buClr>
              <a:buFont typeface="Wingdings" panose="05000000000000000000" pitchFamily="2" charset="2"/>
              <a:buChar char="n"/>
            </a:pPr>
            <a:r>
              <a:rPr lang="en-US" altLang="zh-CN" sz="1600" dirty="0">
                <a:solidFill>
                  <a:srgbClr val="C00000"/>
                </a:solidFill>
                <a:latin typeface="华文细黑" pitchFamily="2" charset="-122"/>
                <a:ea typeface="华文细黑" pitchFamily="2" charset="-122"/>
              </a:rPr>
              <a:t>2005</a:t>
            </a:r>
            <a:r>
              <a:rPr lang="zh-CN" altLang="en-US" sz="1600" dirty="0">
                <a:solidFill>
                  <a:srgbClr val="C00000"/>
                </a:solidFill>
                <a:latin typeface="华文细黑" pitchFamily="2" charset="-122"/>
                <a:ea typeface="华文细黑" pitchFamily="2" charset="-122"/>
              </a:rPr>
              <a:t>年</a:t>
            </a:r>
            <a:r>
              <a:rPr lang="en-US" altLang="zh-CN" sz="1600" dirty="0">
                <a:solidFill>
                  <a:srgbClr val="C00000"/>
                </a:solidFill>
                <a:latin typeface="华文细黑" pitchFamily="2" charset="-122"/>
                <a:ea typeface="华文细黑" pitchFamily="2" charset="-122"/>
              </a:rPr>
              <a:t>10</a:t>
            </a:r>
            <a:r>
              <a:rPr lang="zh-CN" altLang="en-US" sz="1600" dirty="0">
                <a:solidFill>
                  <a:srgbClr val="C00000"/>
                </a:solidFill>
                <a:latin typeface="华文细黑" pitchFamily="2" charset="-122"/>
                <a:ea typeface="华文细黑" pitchFamily="2" charset="-122"/>
              </a:rPr>
              <a:t>月</a:t>
            </a:r>
            <a:r>
              <a:rPr lang="en-US" altLang="zh-CN" sz="1600" dirty="0">
                <a:solidFill>
                  <a:srgbClr val="C00000"/>
                </a:solidFill>
                <a:latin typeface="华文细黑" pitchFamily="2" charset="-122"/>
                <a:ea typeface="华文细黑" pitchFamily="2" charset="-122"/>
              </a:rPr>
              <a:t>21</a:t>
            </a:r>
            <a:r>
              <a:rPr lang="zh-CN" altLang="en-US" sz="1600" dirty="0">
                <a:solidFill>
                  <a:srgbClr val="C00000"/>
                </a:solidFill>
                <a:latin typeface="华文细黑" pitchFamily="2" charset="-122"/>
                <a:ea typeface="华文细黑" pitchFamily="2" charset="-122"/>
              </a:rPr>
              <a:t>日，韩国食品医药安全厅以从中国进口的泡菜中发现寄生虫卵为由，对中国泡菜实施</a:t>
            </a:r>
            <a:r>
              <a:rPr lang="en-US" altLang="zh-CN" sz="1600" dirty="0">
                <a:solidFill>
                  <a:srgbClr val="C00000"/>
                </a:solidFill>
                <a:latin typeface="华文细黑" pitchFamily="2" charset="-122"/>
                <a:ea typeface="华文细黑" pitchFamily="2" charset="-122"/>
              </a:rPr>
              <a:t>100%</a:t>
            </a:r>
            <a:r>
              <a:rPr lang="zh-CN" altLang="en-US" sz="1600" dirty="0">
                <a:solidFill>
                  <a:srgbClr val="C00000"/>
                </a:solidFill>
                <a:latin typeface="华文细黑" pitchFamily="2" charset="-122"/>
                <a:ea typeface="华文细黑" pitchFamily="2" charset="-122"/>
              </a:rPr>
              <a:t>的入境</a:t>
            </a:r>
            <a:r>
              <a:rPr lang="en-US" altLang="en-US" sz="1600" dirty="0">
                <a:solidFill>
                  <a:srgbClr val="C00000"/>
                </a:solidFill>
                <a:latin typeface="华文细黑" pitchFamily="2" charset="-122"/>
                <a:ea typeface="华文细黑" pitchFamily="2" charset="-122"/>
              </a:rPr>
              <a:t>“</a:t>
            </a:r>
            <a:r>
              <a:rPr lang="zh-CN" altLang="en-US" sz="1600" dirty="0">
                <a:solidFill>
                  <a:srgbClr val="C00000"/>
                </a:solidFill>
                <a:latin typeface="华文细黑" pitchFamily="2" charset="-122"/>
                <a:ea typeface="华文细黑" pitchFamily="2" charset="-122"/>
              </a:rPr>
              <a:t>精密检查</a:t>
            </a:r>
            <a:r>
              <a:rPr lang="en-US" altLang="en-US" sz="1600" dirty="0">
                <a:solidFill>
                  <a:srgbClr val="C00000"/>
                </a:solidFill>
                <a:latin typeface="华文细黑" pitchFamily="2" charset="-122"/>
                <a:ea typeface="华文细黑" pitchFamily="2" charset="-122"/>
              </a:rPr>
              <a:t>”</a:t>
            </a:r>
            <a:r>
              <a:rPr lang="zh-CN" altLang="en-US" sz="1600" dirty="0">
                <a:solidFill>
                  <a:srgbClr val="C00000"/>
                </a:solidFill>
                <a:latin typeface="华文细黑" pitchFamily="2" charset="-122"/>
                <a:ea typeface="华文细黑" pitchFamily="2" charset="-122"/>
              </a:rPr>
              <a:t>。由于山东输韩泡菜占全国的</a:t>
            </a:r>
            <a:r>
              <a:rPr lang="en-US" altLang="zh-CN" sz="1600" dirty="0">
                <a:solidFill>
                  <a:srgbClr val="C00000"/>
                </a:solidFill>
                <a:latin typeface="华文细黑" pitchFamily="2" charset="-122"/>
                <a:ea typeface="华文细黑" pitchFamily="2" charset="-122"/>
              </a:rPr>
              <a:t>80%</a:t>
            </a:r>
            <a:r>
              <a:rPr lang="zh-CN" altLang="en-US" sz="1600" dirty="0">
                <a:solidFill>
                  <a:srgbClr val="C00000"/>
                </a:solidFill>
                <a:latin typeface="华文细黑" pitchFamily="2" charset="-122"/>
                <a:ea typeface="华文细黑" pitchFamily="2" charset="-122"/>
              </a:rPr>
              <a:t>以上，因此韩国的</a:t>
            </a:r>
            <a:r>
              <a:rPr lang="en-US" altLang="en-US" sz="1600" dirty="0">
                <a:solidFill>
                  <a:srgbClr val="C00000"/>
                </a:solidFill>
                <a:latin typeface="华文细黑" pitchFamily="2" charset="-122"/>
                <a:ea typeface="华文细黑" pitchFamily="2" charset="-122"/>
              </a:rPr>
              <a:t>“</a:t>
            </a:r>
            <a:r>
              <a:rPr lang="zh-CN" altLang="en-US" sz="1600" dirty="0">
                <a:solidFill>
                  <a:srgbClr val="C00000"/>
                </a:solidFill>
                <a:latin typeface="华文细黑" pitchFamily="2" charset="-122"/>
                <a:ea typeface="华文细黑" pitchFamily="2" charset="-122"/>
              </a:rPr>
              <a:t>精密检查</a:t>
            </a:r>
            <a:r>
              <a:rPr lang="en-US" altLang="en-US" sz="1600" dirty="0">
                <a:solidFill>
                  <a:srgbClr val="C00000"/>
                </a:solidFill>
                <a:latin typeface="华文细黑" pitchFamily="2" charset="-122"/>
                <a:ea typeface="华文细黑" pitchFamily="2" charset="-122"/>
              </a:rPr>
              <a:t>”</a:t>
            </a:r>
            <a:r>
              <a:rPr lang="zh-CN" altLang="en-US" sz="1600" dirty="0">
                <a:solidFill>
                  <a:srgbClr val="C00000"/>
                </a:solidFill>
                <a:latin typeface="华文细黑" pitchFamily="2" charset="-122"/>
                <a:ea typeface="华文细黑" pitchFamily="2" charset="-122"/>
              </a:rPr>
              <a:t>措施对山东的影响最大。</a:t>
            </a:r>
            <a:endParaRPr lang="zh-CN" altLang="en-US" sz="1600" dirty="0">
              <a:solidFill>
                <a:srgbClr val="C00000"/>
              </a:solidFill>
              <a:latin typeface="华文细黑" pitchFamily="2" charset="-122"/>
              <a:ea typeface="华文细黑" pitchFamily="2" charset="-122"/>
            </a:endParaRPr>
          </a:p>
        </p:txBody>
      </p:sp>
      <p:pic>
        <p:nvPicPr>
          <p:cNvPr id="2097269" name="内容占位符 2097241"/>
          <p:cNvPicPr>
            <a:picLocks noGrp="1"/>
          </p:cNvPicPr>
          <p:nvPr>
            <p:ph sz="half" idx="4294967295"/>
          </p:nvPr>
        </p:nvPicPr>
        <p:blipFill>
          <a:blip r:embed="rId1"/>
          <a:srcRect/>
          <a:stretch>
            <a:fillRect/>
          </a:stretch>
        </p:blipFill>
        <p:spPr>
          <a:xfrm>
            <a:off x="6781800" y="2062162"/>
            <a:ext cx="5410200" cy="3602037"/>
          </a:xfrm>
          <a:prstGeom prst="rect">
            <a:avLst/>
          </a:prstGeom>
          <a:noFill/>
          <a:ln>
            <a:noFill/>
          </a:ln>
        </p:spPr>
      </p:pic>
      <p:sp>
        <p:nvSpPr>
          <p:cNvPr id="1049106" name="文本框 1049169"/>
          <p:cNvSpPr txBox="1"/>
          <p:nvPr/>
        </p:nvSpPr>
        <p:spPr>
          <a:xfrm>
            <a:off x="1366837" y="1143000"/>
            <a:ext cx="3840452" cy="574036"/>
          </a:xfrm>
          <a:prstGeom prst="rect">
            <a:avLst/>
          </a:prstGeom>
          <a:noFill/>
          <a:ln>
            <a:noFill/>
          </a:ln>
        </p:spPr>
        <p:txBody>
          <a:bodyPr vert="horz" wrap="none" lIns="91426" tIns="45718" rIns="91426" bIns="45718"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zh-CN" altLang="en-US" sz="3200" b="1">
                <a:latin typeface="方正小标宋_GBK" pitchFamily="65" charset="-122"/>
                <a:ea typeface="方正小标宋_GBK" pitchFamily="65" charset="-122"/>
              </a:rPr>
              <a:t>案例：韩国泡菜事件</a:t>
            </a:r>
            <a:endParaRPr lang="zh-CN" altLang="en-US" sz="3200" b="1">
              <a:latin typeface="方正小标宋_GBK" pitchFamily="65" charset="-122"/>
              <a:ea typeface="方正小标宋_GBK" pitchFamily="65" charset="-122"/>
            </a:endParaRPr>
          </a:p>
        </p:txBody>
      </p:sp>
    </p:spTree>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32" name=""/>
        <p:cNvGrpSpPr/>
        <p:nvPr/>
      </p:nvGrpSpPr>
      <p:grpSpPr>
        <a:xfrm>
          <a:off x="0" y="0"/>
          <a:ext cx="0" cy="0"/>
          <a:chOff x="0" y="0"/>
          <a:chExt cx="0" cy="0"/>
        </a:xfrm>
      </p:grpSpPr>
      <p:pic>
        <p:nvPicPr>
          <p:cNvPr id="2097172" name="图片 2097162"/>
          <p:cNvPicPr/>
          <p:nvPr/>
        </p:nvPicPr>
        <p:blipFill>
          <a:blip r:embed="rId1"/>
          <a:srcRect/>
          <a:stretch>
            <a:fillRect/>
          </a:stretch>
        </p:blipFill>
        <p:spPr>
          <a:xfrm>
            <a:off x="396875" y="1584325"/>
            <a:ext cx="4022725" cy="4024312"/>
          </a:xfrm>
          <a:prstGeom prst="rect">
            <a:avLst/>
          </a:prstGeom>
          <a:noFill/>
          <a:ln>
            <a:noFill/>
          </a:ln>
        </p:spPr>
      </p:pic>
      <p:sp>
        <p:nvSpPr>
          <p:cNvPr id="1048619" name="矩形 1048604"/>
          <p:cNvSpPr/>
          <p:nvPr/>
        </p:nvSpPr>
        <p:spPr>
          <a:xfrm>
            <a:off x="1377950" y="2760662"/>
            <a:ext cx="2203450" cy="1112499"/>
          </a:xfrm>
          <a:prstGeom prst="rect">
            <a:avLst/>
          </a:prstGeom>
          <a:noFill/>
          <a:ln>
            <a:noFill/>
          </a:ln>
        </p:spPr>
        <p:txBody>
          <a:bodyPr vert="horz" lIns="121898" tIns="60949" rIns="121898" bIns="60949"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zh-CN" altLang="en-US" sz="6700" b="1">
                <a:solidFill>
                  <a:srgbClr val="080808"/>
                </a:solidFill>
                <a:latin typeface="微软雅黑" panose="020B0503020204020204" pitchFamily="34" charset="-122"/>
                <a:ea typeface="微软雅黑" panose="020B0503020204020204" pitchFamily="34" charset="-122"/>
              </a:rPr>
              <a:t>目 录</a:t>
            </a:r>
            <a:endParaRPr lang="zh-CN" altLang="en-US" sz="6700" b="1">
              <a:solidFill>
                <a:srgbClr val="080808"/>
              </a:solidFill>
              <a:latin typeface="微软雅黑" panose="020B0503020204020204" pitchFamily="34" charset="-122"/>
              <a:ea typeface="微软雅黑" panose="020B0503020204020204" pitchFamily="34" charset="-122"/>
            </a:endParaRPr>
          </a:p>
        </p:txBody>
      </p:sp>
      <p:grpSp>
        <p:nvGrpSpPr>
          <p:cNvPr id="133" name="组合 291"/>
          <p:cNvGrpSpPr/>
          <p:nvPr/>
        </p:nvGrpSpPr>
        <p:grpSpPr>
          <a:xfrm>
            <a:off x="8912225" y="1944687"/>
            <a:ext cx="2136775" cy="1812925"/>
            <a:chOff x="5553262" y="2638733"/>
            <a:chExt cx="2397222" cy="2093640"/>
          </a:xfrm>
        </p:grpSpPr>
        <p:grpSp>
          <p:nvGrpSpPr>
            <p:cNvPr id="134" name="组合 292"/>
            <p:cNvGrpSpPr/>
            <p:nvPr/>
          </p:nvGrpSpPr>
          <p:grpSpPr>
            <a:xfrm>
              <a:off x="5553262" y="2638733"/>
              <a:ext cx="2397222" cy="2093640"/>
              <a:chOff x="5553262" y="2638733"/>
              <a:chExt cx="2397222" cy="2093640"/>
            </a:xfrm>
          </p:grpSpPr>
          <p:pic>
            <p:nvPicPr>
              <p:cNvPr id="2097173" name="图片 2097163"/>
              <p:cNvPicPr/>
              <p:nvPr/>
            </p:nvPicPr>
            <p:blipFill>
              <a:blip r:embed="rId2"/>
              <a:srcRect/>
              <a:stretch>
                <a:fillRect/>
              </a:stretch>
            </p:blipFill>
            <p:spPr>
              <a:xfrm>
                <a:off x="5307199" y="2441542"/>
                <a:ext cx="2927104" cy="2625887"/>
              </a:xfrm>
              <a:prstGeom prst="rect">
                <a:avLst/>
              </a:prstGeom>
              <a:noFill/>
              <a:ln>
                <a:noFill/>
              </a:ln>
            </p:spPr>
          </p:pic>
          <p:sp>
            <p:nvSpPr>
              <p:cNvPr id="1048620" name="任意形状 1048605"/>
              <p:cNvSpPr/>
              <p:nvPr/>
            </p:nvSpPr>
            <p:spPr bwMode="auto">
              <a:xfrm>
                <a:off x="5864937" y="2882563"/>
                <a:ext cx="1773873" cy="1539980"/>
              </a:xfrm>
              <a:custGeom>
                <a:avLst/>
                <a:gdLst/>
                <a:ahLst/>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path>
                </a:pathLst>
              </a:custGeom>
              <a:solidFill>
                <a:srgbClr val="C00000">
                  <a:alpha val="100000"/>
                </a:srgbClr>
              </a:solidFill>
              <a:ln>
                <a:noFill/>
              </a:ln>
            </p:spPr>
          </p:sp>
        </p:grpSp>
        <p:sp>
          <p:nvSpPr>
            <p:cNvPr id="1048621" name="文本框 1048606"/>
            <p:cNvSpPr txBox="1"/>
            <p:nvPr/>
          </p:nvSpPr>
          <p:spPr>
            <a:xfrm>
              <a:off x="6260318" y="3153893"/>
              <a:ext cx="1271632" cy="941589"/>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en-US" altLang="zh-CN" sz="4800">
                  <a:solidFill>
                    <a:schemeClr val="lt1"/>
                  </a:solidFill>
                  <a:latin typeface="微软雅黑" panose="020B0503020204020204" pitchFamily="34" charset="-122"/>
                  <a:ea typeface="微软雅黑" panose="020B0503020204020204" pitchFamily="34" charset="-122"/>
                </a:rPr>
                <a:t>03</a:t>
              </a:r>
              <a:endParaRPr lang="en-US" altLang="zh-CN" sz="4800">
                <a:solidFill>
                  <a:schemeClr val="lt1"/>
                </a:solidFill>
                <a:latin typeface="微软雅黑" panose="020B0503020204020204" pitchFamily="34" charset="-122"/>
                <a:ea typeface="微软雅黑" panose="020B0503020204020204" pitchFamily="34" charset="-122"/>
              </a:endParaRPr>
            </a:p>
          </p:txBody>
        </p:sp>
      </p:grpSp>
      <p:grpSp>
        <p:nvGrpSpPr>
          <p:cNvPr id="135" name="组合 293"/>
          <p:cNvGrpSpPr/>
          <p:nvPr/>
        </p:nvGrpSpPr>
        <p:grpSpPr>
          <a:xfrm>
            <a:off x="4108704" y="1761745"/>
            <a:ext cx="2602991" cy="2273806"/>
            <a:chOff x="1636349" y="2457438"/>
            <a:chExt cx="2920265" cy="2628187"/>
          </a:xfrm>
        </p:grpSpPr>
        <p:pic>
          <p:nvPicPr>
            <p:cNvPr id="2097174" name="图片 2097164"/>
            <p:cNvPicPr/>
            <p:nvPr/>
          </p:nvPicPr>
          <p:blipFill>
            <a:blip r:embed="rId3"/>
            <a:srcRect/>
            <a:stretch>
              <a:fillRect/>
            </a:stretch>
          </p:blipFill>
          <p:spPr>
            <a:xfrm>
              <a:off x="1636349" y="2457438"/>
              <a:ext cx="2920265" cy="2628187"/>
            </a:xfrm>
            <a:prstGeom prst="rect">
              <a:avLst/>
            </a:prstGeom>
            <a:noFill/>
            <a:ln>
              <a:noFill/>
            </a:ln>
          </p:spPr>
        </p:pic>
        <p:sp>
          <p:nvSpPr>
            <p:cNvPr id="1048622" name="任意形状 1048607"/>
            <p:cNvSpPr/>
            <p:nvPr/>
          </p:nvSpPr>
          <p:spPr bwMode="auto">
            <a:xfrm>
              <a:off x="2193517" y="2933122"/>
              <a:ext cx="1773873" cy="1539494"/>
            </a:xfrm>
            <a:custGeom>
              <a:avLst/>
              <a:gdLst/>
              <a:ahLst/>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path>
              </a:pathLst>
            </a:custGeom>
            <a:solidFill>
              <a:schemeClr val="accent1">
                <a:alpha val="100000"/>
              </a:schemeClr>
            </a:solidFill>
            <a:ln>
              <a:noFill/>
            </a:ln>
          </p:spPr>
        </p:sp>
        <p:sp>
          <p:nvSpPr>
            <p:cNvPr id="1048623" name="文本框 1048608"/>
            <p:cNvSpPr txBox="1"/>
            <p:nvPr/>
          </p:nvSpPr>
          <p:spPr>
            <a:xfrm>
              <a:off x="2574650" y="3250562"/>
              <a:ext cx="1157648" cy="942415"/>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en-US" altLang="zh-CN" sz="4800">
                  <a:solidFill>
                    <a:schemeClr val="lt1"/>
                  </a:solidFill>
                  <a:latin typeface="微软雅黑" panose="020B0503020204020204" pitchFamily="34" charset="-122"/>
                  <a:ea typeface="微软雅黑" panose="020B0503020204020204" pitchFamily="34" charset="-122"/>
                </a:rPr>
                <a:t>01</a:t>
              </a:r>
              <a:endParaRPr lang="en-US" altLang="zh-CN" sz="4800">
                <a:solidFill>
                  <a:schemeClr val="lt1"/>
                </a:solidFill>
                <a:latin typeface="微软雅黑" panose="020B0503020204020204" pitchFamily="34" charset="-122"/>
                <a:ea typeface="微软雅黑" panose="020B0503020204020204" pitchFamily="34" charset="-122"/>
              </a:endParaRPr>
            </a:p>
          </p:txBody>
        </p:sp>
      </p:grpSp>
      <p:grpSp>
        <p:nvGrpSpPr>
          <p:cNvPr id="136" name="组合 294"/>
          <p:cNvGrpSpPr/>
          <p:nvPr/>
        </p:nvGrpSpPr>
        <p:grpSpPr>
          <a:xfrm>
            <a:off x="6664325" y="2952750"/>
            <a:ext cx="2136775" cy="1812925"/>
            <a:chOff x="3721944" y="3702869"/>
            <a:chExt cx="2397222" cy="2093640"/>
          </a:xfrm>
        </p:grpSpPr>
        <p:grpSp>
          <p:nvGrpSpPr>
            <p:cNvPr id="137" name="组合 295"/>
            <p:cNvGrpSpPr/>
            <p:nvPr/>
          </p:nvGrpSpPr>
          <p:grpSpPr>
            <a:xfrm>
              <a:off x="3721944" y="3702869"/>
              <a:ext cx="2397222" cy="2093640"/>
              <a:chOff x="3721944" y="3702869"/>
              <a:chExt cx="2397222" cy="2093640"/>
            </a:xfrm>
          </p:grpSpPr>
          <p:pic>
            <p:nvPicPr>
              <p:cNvPr id="2097175" name="图片 2097165"/>
              <p:cNvPicPr/>
              <p:nvPr/>
            </p:nvPicPr>
            <p:blipFill>
              <a:blip r:embed="rId4"/>
              <a:srcRect/>
              <a:stretch>
                <a:fillRect/>
              </a:stretch>
            </p:blipFill>
            <p:spPr>
              <a:xfrm>
                <a:off x="3474172" y="3503112"/>
                <a:ext cx="2927104" cy="2632926"/>
              </a:xfrm>
              <a:prstGeom prst="rect">
                <a:avLst/>
              </a:prstGeom>
              <a:noFill/>
              <a:ln>
                <a:noFill/>
              </a:ln>
            </p:spPr>
          </p:pic>
          <p:sp>
            <p:nvSpPr>
              <p:cNvPr id="1048624" name="任意形状 1048609"/>
              <p:cNvSpPr/>
              <p:nvPr/>
            </p:nvSpPr>
            <p:spPr bwMode="auto">
              <a:xfrm>
                <a:off x="4033619" y="3946700"/>
                <a:ext cx="1773873" cy="1539980"/>
              </a:xfrm>
              <a:custGeom>
                <a:avLst/>
                <a:gdLst/>
                <a:ahLst/>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path>
                </a:pathLst>
              </a:custGeom>
              <a:solidFill>
                <a:schemeClr val="accent2">
                  <a:alpha val="100000"/>
                </a:schemeClr>
              </a:solidFill>
              <a:ln>
                <a:noFill/>
              </a:ln>
            </p:spPr>
          </p:sp>
        </p:grpSp>
        <p:sp>
          <p:nvSpPr>
            <p:cNvPr id="1048625" name="文本框 1048610"/>
            <p:cNvSpPr txBox="1"/>
            <p:nvPr/>
          </p:nvSpPr>
          <p:spPr>
            <a:xfrm>
              <a:off x="4382694" y="4183196"/>
              <a:ext cx="1219982" cy="941589"/>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en-US" altLang="zh-CN" sz="4800">
                  <a:solidFill>
                    <a:schemeClr val="lt1"/>
                  </a:solidFill>
                  <a:latin typeface="微软雅黑" panose="020B0503020204020204" pitchFamily="34" charset="-122"/>
                  <a:ea typeface="微软雅黑" panose="020B0503020204020204" pitchFamily="34" charset="-122"/>
                </a:rPr>
                <a:t>02</a:t>
              </a:r>
              <a:endParaRPr lang="en-US" altLang="zh-CN" sz="4800">
                <a:solidFill>
                  <a:schemeClr val="lt1"/>
                </a:solidFill>
                <a:latin typeface="微软雅黑" panose="020B0503020204020204" pitchFamily="34" charset="-122"/>
                <a:ea typeface="微软雅黑" panose="020B0503020204020204" pitchFamily="34" charset="-122"/>
              </a:endParaRPr>
            </a:p>
          </p:txBody>
        </p:sp>
      </p:grpSp>
      <p:sp>
        <p:nvSpPr>
          <p:cNvPr id="1048626" name="文本框 1048611"/>
          <p:cNvSpPr txBox="1"/>
          <p:nvPr/>
        </p:nvSpPr>
        <p:spPr>
          <a:xfrm>
            <a:off x="4719637" y="4230687"/>
            <a:ext cx="1944687" cy="446087"/>
          </a:xfrm>
          <a:prstGeom prst="rect">
            <a:avLst/>
          </a:prstGeom>
          <a:noFill/>
          <a:ln>
            <a:noFill/>
          </a:ln>
        </p:spPr>
        <p:txBody>
          <a:bodyPr vert="horz" lIns="121898" tIns="60949" rIns="121898" bIns="60949"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342900" lvl="0" indent="-342900" eaLnBrk="1" latinLnBrk="1" hangingPunct="1">
              <a:buClr>
                <a:srgbClr val="C00000"/>
              </a:buClr>
              <a:buFont typeface="Wingdings" panose="05000000000000000000" pitchFamily="2" charset="2"/>
              <a:buChar char="n"/>
            </a:pPr>
            <a:r>
              <a:rPr lang="zh-CN" altLang="en-US" sz="2100">
                <a:solidFill>
                  <a:srgbClr val="000000"/>
                </a:solidFill>
                <a:latin typeface="微软雅黑" panose="020B0503020204020204" pitchFamily="34" charset="-122"/>
                <a:ea typeface="微软雅黑" panose="020B0503020204020204" pitchFamily="34" charset="-122"/>
              </a:rPr>
              <a:t>基本概念</a:t>
            </a:r>
            <a:endParaRPr lang="zh-CN" altLang="en-US" sz="2100">
              <a:solidFill>
                <a:srgbClr val="000000"/>
              </a:solidFill>
              <a:latin typeface="微软雅黑" panose="020B0503020204020204" pitchFamily="34" charset="-122"/>
              <a:ea typeface="微软雅黑" panose="020B0503020204020204" pitchFamily="34" charset="-122"/>
            </a:endParaRPr>
          </a:p>
        </p:txBody>
      </p:sp>
      <p:sp>
        <p:nvSpPr>
          <p:cNvPr id="1048627" name="文本框 1048612"/>
          <p:cNvSpPr txBox="1"/>
          <p:nvPr/>
        </p:nvSpPr>
        <p:spPr>
          <a:xfrm>
            <a:off x="5006975" y="4770437"/>
            <a:ext cx="1370012" cy="446087"/>
          </a:xfrm>
          <a:prstGeom prst="rect">
            <a:avLst/>
          </a:prstGeom>
          <a:noFill/>
          <a:ln>
            <a:noFill/>
          </a:ln>
        </p:spPr>
        <p:txBody>
          <a:bodyPr vert="horz" lIns="121898" tIns="60949" rIns="121898" bIns="60949"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zh-CN" altLang="en-US" sz="2100">
                <a:solidFill>
                  <a:srgbClr val="000000"/>
                </a:solidFill>
                <a:latin typeface="微软雅黑" panose="020B0503020204020204" pitchFamily="34" charset="-122"/>
                <a:ea typeface="微软雅黑" panose="020B0503020204020204" pitchFamily="34" charset="-122"/>
              </a:rPr>
              <a:t>影响趋势</a:t>
            </a:r>
            <a:endParaRPr lang="zh-CN" altLang="en-US" sz="2100">
              <a:solidFill>
                <a:srgbClr val="000000"/>
              </a:solidFill>
              <a:latin typeface="微软雅黑" panose="020B0503020204020204" pitchFamily="34" charset="-122"/>
              <a:ea typeface="微软雅黑" panose="020B0503020204020204" pitchFamily="34" charset="-122"/>
            </a:endParaRPr>
          </a:p>
        </p:txBody>
      </p:sp>
      <p:sp>
        <p:nvSpPr>
          <p:cNvPr id="1048628" name="文本框 1048613"/>
          <p:cNvSpPr txBox="1"/>
          <p:nvPr/>
        </p:nvSpPr>
        <p:spPr>
          <a:xfrm>
            <a:off x="9155906" y="4058468"/>
            <a:ext cx="1906587" cy="1036299"/>
          </a:xfrm>
          <a:prstGeom prst="rect">
            <a:avLst/>
          </a:prstGeom>
          <a:noFill/>
          <a:ln>
            <a:noFill/>
          </a:ln>
        </p:spPr>
        <p:txBody>
          <a:bodyPr vert="horz" lIns="121898" tIns="60949" rIns="121898" bIns="60949"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342900" lvl="0" indent="-342900" eaLnBrk="1" latinLnBrk="1" hangingPunct="1">
              <a:buClr>
                <a:srgbClr val="C00000"/>
              </a:buClr>
              <a:buFont typeface="Wingdings" panose="05000000000000000000" pitchFamily="2" charset="2"/>
              <a:buChar char="n"/>
            </a:pPr>
            <a:r>
              <a:rPr lang="zh-CN" altLang="en-US" sz="2100" dirty="0">
                <a:solidFill>
                  <a:srgbClr val="000000"/>
                </a:solidFill>
                <a:latin typeface="微软雅黑" panose="020B0503020204020204" pitchFamily="34" charset="-122"/>
                <a:ea typeface="微软雅黑" panose="020B0503020204020204" pitchFamily="34" charset="-122"/>
              </a:rPr>
              <a:t>应对情况</a:t>
            </a:r>
            <a:endParaRPr lang="zh-CN" altLang="en-US" sz="2100" dirty="0">
              <a:solidFill>
                <a:srgbClr val="000000"/>
              </a:solidFill>
              <a:latin typeface="微软雅黑" panose="020B0503020204020204" pitchFamily="34" charset="-122"/>
              <a:ea typeface="微软雅黑" panose="020B0503020204020204" pitchFamily="34" charset="-122"/>
            </a:endParaRPr>
          </a:p>
          <a:p>
            <a:pPr marL="342900" lvl="0" indent="-342900" eaLnBrk="1" latinLnBrk="1" hangingPunct="1"/>
            <a:endParaRPr lang="en-US" altLang="zh-CN" sz="2000" dirty="0">
              <a:solidFill>
                <a:srgbClr val="595959"/>
              </a:solidFill>
              <a:latin typeface="微软雅黑" panose="020B0503020204020204" pitchFamily="34" charset="-122"/>
              <a:ea typeface="微软雅黑" panose="020B0503020204020204" pitchFamily="34" charset="-122"/>
            </a:endParaRPr>
          </a:p>
          <a:p>
            <a:pPr marL="342900" lvl="0" indent="-342900" eaLnBrk="1" latinLnBrk="1" hangingPunct="1"/>
            <a:r>
              <a:rPr lang="zh-CN" altLang="en-US" sz="2100" dirty="0">
                <a:solidFill>
                  <a:srgbClr val="000000"/>
                </a:solidFill>
                <a:latin typeface="微软雅黑" panose="020B0503020204020204" pitchFamily="34" charset="-122"/>
                <a:ea typeface="微软雅黑" panose="020B0503020204020204" pitchFamily="34" charset="-122"/>
              </a:rPr>
              <a:t>    相关案例</a:t>
            </a:r>
            <a:endParaRPr lang="zh-CN" altLang="en-US" sz="2100" dirty="0">
              <a:solidFill>
                <a:srgbClr val="000000"/>
              </a:solidFill>
              <a:latin typeface="微软雅黑" panose="020B0503020204020204" pitchFamily="34" charset="-122"/>
              <a:ea typeface="微软雅黑" panose="020B0503020204020204" pitchFamily="34" charset="-122"/>
            </a:endParaRPr>
          </a:p>
        </p:txBody>
      </p:sp>
      <p:sp>
        <p:nvSpPr>
          <p:cNvPr id="1048629" name="文本框 1048614"/>
          <p:cNvSpPr txBox="1"/>
          <p:nvPr/>
        </p:nvSpPr>
        <p:spPr>
          <a:xfrm>
            <a:off x="6723063" y="1717391"/>
            <a:ext cx="1762125" cy="1036298"/>
          </a:xfrm>
          <a:prstGeom prst="rect">
            <a:avLst/>
          </a:prstGeom>
          <a:noFill/>
          <a:ln>
            <a:noFill/>
          </a:ln>
        </p:spPr>
        <p:txBody>
          <a:bodyPr vert="horz" lIns="121898" tIns="60949" rIns="121898" bIns="60949"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342900" lvl="0" indent="-342900" eaLnBrk="1" latinLnBrk="1" hangingPunct="1">
              <a:buClr>
                <a:srgbClr val="C00000"/>
              </a:buClr>
              <a:buFont typeface="Wingdings" panose="05000000000000000000" pitchFamily="2" charset="2"/>
              <a:buChar char="n"/>
            </a:pPr>
            <a:r>
              <a:rPr lang="zh-CN" altLang="en-US" sz="2100" dirty="0">
                <a:solidFill>
                  <a:srgbClr val="000000"/>
                </a:solidFill>
                <a:latin typeface="微软雅黑" panose="020B0503020204020204" pitchFamily="34" charset="-122"/>
                <a:ea typeface="微软雅黑" panose="020B0503020204020204" pitchFamily="34" charset="-122"/>
              </a:rPr>
              <a:t>应用技巧</a:t>
            </a:r>
            <a:endParaRPr lang="zh-CN" altLang="en-US" sz="2100" dirty="0">
              <a:solidFill>
                <a:srgbClr val="000000"/>
              </a:solidFill>
              <a:latin typeface="微软雅黑" panose="020B0503020204020204" pitchFamily="34" charset="-122"/>
              <a:ea typeface="微软雅黑" panose="020B0503020204020204" pitchFamily="34" charset="-122"/>
            </a:endParaRPr>
          </a:p>
          <a:p>
            <a:pPr marL="342900" lvl="0" indent="-342900" eaLnBrk="1" latinLnBrk="1" hangingPunct="1"/>
            <a:endParaRPr lang="en-US" altLang="zh-CN" sz="2000" dirty="0">
              <a:solidFill>
                <a:srgbClr val="595959"/>
              </a:solidFill>
              <a:latin typeface="微软雅黑" panose="020B0503020204020204" pitchFamily="34" charset="-122"/>
              <a:ea typeface="微软雅黑" panose="020B0503020204020204" pitchFamily="34" charset="-122"/>
            </a:endParaRPr>
          </a:p>
          <a:p>
            <a:pPr marL="342900" lvl="0" indent="-342900" eaLnBrk="1" latinLnBrk="1" hangingPunct="1"/>
            <a:r>
              <a:rPr lang="zh-CN" altLang="en-US" sz="2100" dirty="0">
                <a:solidFill>
                  <a:srgbClr val="000000"/>
                </a:solidFill>
                <a:latin typeface="微软雅黑" panose="020B0503020204020204" pitchFamily="34" charset="-122"/>
                <a:ea typeface="微软雅黑" panose="020B0503020204020204" pitchFamily="34" charset="-122"/>
              </a:rPr>
              <a:t>     相关建议</a:t>
            </a:r>
            <a:endParaRPr lang="zh-CN" altLang="en-US" sz="2100" dirty="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386" name=""/>
        <p:cNvGrpSpPr/>
        <p:nvPr/>
      </p:nvGrpSpPr>
      <p:grpSpPr>
        <a:xfrm>
          <a:off x="0" y="0"/>
          <a:ext cx="0" cy="0"/>
          <a:chOff x="0" y="0"/>
          <a:chExt cx="0" cy="0"/>
        </a:xfrm>
      </p:grpSpPr>
      <p:pic>
        <p:nvPicPr>
          <p:cNvPr id="2097270" name="内容占位符 2097242"/>
          <p:cNvPicPr>
            <a:picLocks noGrp="1"/>
          </p:cNvPicPr>
          <p:nvPr>
            <p:ph sz="half" idx="4294967295"/>
          </p:nvPr>
        </p:nvPicPr>
        <p:blipFill>
          <a:blip r:embed="rId1"/>
          <a:srcRect/>
          <a:stretch>
            <a:fillRect/>
          </a:stretch>
        </p:blipFill>
        <p:spPr>
          <a:xfrm>
            <a:off x="7054850" y="1143000"/>
            <a:ext cx="4883150" cy="5014912"/>
          </a:xfrm>
          <a:prstGeom prst="rect">
            <a:avLst/>
          </a:prstGeom>
          <a:noFill/>
          <a:ln>
            <a:noFill/>
          </a:ln>
        </p:spPr>
      </p:pic>
      <p:sp>
        <p:nvSpPr>
          <p:cNvPr id="1049110" name="内容占位符 1049170"/>
          <p:cNvSpPr>
            <a:spLocks noGrp="1"/>
          </p:cNvSpPr>
          <p:nvPr>
            <p:ph sz="half" idx="4294967295"/>
          </p:nvPr>
        </p:nvSpPr>
        <p:spPr>
          <a:xfrm>
            <a:off x="363537" y="2025650"/>
            <a:ext cx="6310312" cy="3784600"/>
          </a:xfrm>
          <a:prstGeom prst="rect">
            <a:avLst/>
          </a:prstGeom>
          <a:noFill/>
          <a:ln>
            <a:noFill/>
          </a:ln>
        </p:spPr>
        <p:txBody>
          <a:bodyPr vert="horz" lIns="91440" tIns="45720" rIns="91440" bIns="45720" anchor="t"/>
          <a:lstStyle>
            <a:lvl1pPr marL="226695" indent="-226695">
              <a:lnSpc>
                <a:spcPct val="90000"/>
              </a:lnSpc>
              <a:spcBef>
                <a:spcPts val="1000"/>
              </a:spcBef>
              <a:spcAft>
                <a:spcPct val="0"/>
              </a:spcAft>
              <a:buFont typeface="Arial" panose="020B0604020202020204" pitchFamily="34" charset="0"/>
              <a:buChar char="•"/>
              <a:defRPr sz="2400">
                <a:solidFill>
                  <a:schemeClr val="dk1"/>
                </a:solidFill>
              </a:defRPr>
            </a:lvl1pPr>
            <a:lvl2pPr marL="683895" indent="-226695">
              <a:lnSpc>
                <a:spcPct val="90000"/>
              </a:lnSpc>
              <a:spcBef>
                <a:spcPts val="500"/>
              </a:spcBef>
              <a:spcAft>
                <a:spcPct val="0"/>
              </a:spcAft>
              <a:buFont typeface="Arial" panose="020B0604020202020204" pitchFamily="34" charset="0"/>
              <a:buChar char="•"/>
              <a:defRPr sz="2000">
                <a:solidFill>
                  <a:schemeClr val="dk1"/>
                </a:solidFill>
              </a:defRPr>
            </a:lvl2pPr>
            <a:lvl3pPr marL="1141095" indent="-226695">
              <a:lnSpc>
                <a:spcPct val="90000"/>
              </a:lnSpc>
              <a:spcBef>
                <a:spcPts val="500"/>
              </a:spcBef>
              <a:spcAft>
                <a:spcPct val="0"/>
              </a:spcAft>
              <a:buFont typeface="Arial" panose="020B0604020202020204" pitchFamily="34" charset="0"/>
              <a:buChar char="•"/>
              <a:defRPr sz="1800">
                <a:solidFill>
                  <a:schemeClr val="dk1"/>
                </a:solidFill>
              </a:defRPr>
            </a:lvl3pPr>
            <a:lvl4pPr marL="1598295" indent="-226695">
              <a:lnSpc>
                <a:spcPct val="90000"/>
              </a:lnSpc>
              <a:spcBef>
                <a:spcPts val="500"/>
              </a:spcBef>
              <a:spcAft>
                <a:spcPct val="0"/>
              </a:spcAft>
              <a:buFont typeface="Arial" panose="020B0604020202020204" pitchFamily="34" charset="0"/>
              <a:buChar char="•"/>
              <a:defRPr sz="1600">
                <a:solidFill>
                  <a:schemeClr val="dk1"/>
                </a:solidFill>
              </a:defRPr>
            </a:lvl4pPr>
            <a:lvl5pPr marL="2055495" indent="-226695">
              <a:lnSpc>
                <a:spcPct val="90000"/>
              </a:lnSpc>
              <a:spcBef>
                <a:spcPts val="500"/>
              </a:spcBef>
              <a:spcAft>
                <a:spcPct val="0"/>
              </a:spcAft>
              <a:buFont typeface="Arial" panose="020B0604020202020204" pitchFamily="34" charset="0"/>
              <a:buChar char="•"/>
              <a:defRPr sz="1600">
                <a:solidFill>
                  <a:schemeClr val="dk1"/>
                </a:solidFill>
              </a:defRPr>
            </a:lvl5pPr>
          </a:lstStyle>
          <a:p>
            <a:pPr marL="0" lvl="0" indent="0" eaLnBrk="1" latinLnBrk="1" hangingPunct="1">
              <a:lnSpc>
                <a:spcPct val="100000"/>
              </a:lnSpc>
              <a:spcBef>
                <a:spcPct val="0"/>
              </a:spcBef>
              <a:spcAft>
                <a:spcPts val="600"/>
              </a:spcAft>
            </a:pPr>
            <a:r>
              <a:rPr lang="zh-CN" altLang="zh-CN" sz="1600" b="1">
                <a:latin typeface="微软雅黑" panose="020B0503020204020204" pitchFamily="34" charset="-122"/>
              </a:rPr>
              <a:t>关注议题：</a:t>
            </a:r>
            <a:r>
              <a:rPr lang="en-US" altLang="zh-CN" sz="1600">
                <a:solidFill>
                  <a:srgbClr val="C00000"/>
                </a:solidFill>
                <a:latin typeface="微软雅黑" panose="020B0503020204020204" pitchFamily="34" charset="-122"/>
              </a:rPr>
              <a:t>巴西腌渍水产品检验新规实际执行与法规要求不一致</a:t>
            </a:r>
            <a:endParaRPr lang="en-US" altLang="zh-CN" sz="1600">
              <a:solidFill>
                <a:srgbClr val="C00000"/>
              </a:solidFill>
              <a:latin typeface="微软雅黑" panose="020B0503020204020204" pitchFamily="34" charset="-122"/>
            </a:endParaRPr>
          </a:p>
          <a:p>
            <a:pPr marL="0" lvl="0" indent="0" eaLnBrk="1" latinLnBrk="1" hangingPunct="1">
              <a:lnSpc>
                <a:spcPct val="100000"/>
              </a:lnSpc>
              <a:spcBef>
                <a:spcPct val="0"/>
              </a:spcBef>
              <a:spcAft>
                <a:spcPts val="600"/>
              </a:spcAft>
            </a:pPr>
            <a:endParaRPr lang="zh-CN" altLang="zh-CN" sz="1600">
              <a:solidFill>
                <a:srgbClr val="C00000"/>
              </a:solidFill>
              <a:latin typeface="微软雅黑" panose="020B0503020204020204" pitchFamily="34" charset="-122"/>
            </a:endParaRPr>
          </a:p>
          <a:p>
            <a:pPr marL="0" lvl="0" indent="0" eaLnBrk="1" latinLnBrk="1" hangingPunct="1">
              <a:lnSpc>
                <a:spcPct val="100000"/>
              </a:lnSpc>
              <a:spcBef>
                <a:spcPct val="0"/>
              </a:spcBef>
              <a:spcAft>
                <a:spcPts val="600"/>
              </a:spcAft>
            </a:pPr>
            <a:r>
              <a:rPr lang="zh-CN" altLang="zh-CN" sz="1600" b="1">
                <a:latin typeface="微软雅黑" panose="020B0503020204020204" pitchFamily="34" charset="-122"/>
              </a:rPr>
              <a:t>法规背景： </a:t>
            </a:r>
            <a:r>
              <a:rPr lang="en-US" altLang="zh-CN" sz="1600">
                <a:solidFill>
                  <a:srgbClr val="C00000"/>
                </a:solidFill>
                <a:latin typeface="微软雅黑" panose="020B0503020204020204" pitchFamily="34" charset="-122"/>
              </a:rPr>
              <a:t>《腌渍鱼和干腌鱼的特性和质量特征的技术法规》（附件1</a:t>
            </a:r>
            <a:r>
              <a:rPr lang="zh-CN" altLang="zh-CN" sz="1600">
                <a:solidFill>
                  <a:srgbClr val="C00000"/>
                </a:solidFill>
                <a:latin typeface="微软雅黑" panose="020B0503020204020204" pitchFamily="34" charset="-122"/>
              </a:rPr>
              <a:t>），全面提出了腌渍产品的产品标准及检验方法。其中</a:t>
            </a:r>
            <a:r>
              <a:rPr lang="zh-CN" altLang="en-US" sz="1600">
                <a:solidFill>
                  <a:srgbClr val="C00000"/>
                </a:solidFill>
                <a:latin typeface="微软雅黑" panose="020B0503020204020204" pitchFamily="34" charset="-122"/>
              </a:rPr>
              <a:t>：</a:t>
            </a:r>
            <a:r>
              <a:rPr lang="zh-CN" altLang="zh-CN" sz="1600">
                <a:solidFill>
                  <a:srgbClr val="C00000"/>
                </a:solidFill>
                <a:latin typeface="微软雅黑" panose="020B0503020204020204" pitchFamily="34" charset="-122"/>
              </a:rPr>
              <a:t>第六条第</a:t>
            </a:r>
            <a:r>
              <a:rPr lang="en-US" altLang="zh-CN" sz="1600">
                <a:solidFill>
                  <a:srgbClr val="C00000"/>
                </a:solidFill>
                <a:latin typeface="微软雅黑" panose="020B0503020204020204" pitchFamily="34" charset="-122"/>
              </a:rPr>
              <a:t>XVII</a:t>
            </a:r>
            <a:r>
              <a:rPr lang="zh-CN" altLang="zh-CN" sz="1600">
                <a:solidFill>
                  <a:srgbClr val="C00000"/>
                </a:solidFill>
                <a:latin typeface="微软雅黑" panose="020B0503020204020204" pitchFamily="34" charset="-122"/>
              </a:rPr>
              <a:t>款明确规定要“通过非侵入性方法目视检查存在可测的寄生虫”，即不破坏鱼的完整性进行检查。同时，该条明确了检查条件，即“借助于高强度白光灯”。</a:t>
            </a:r>
            <a:endParaRPr lang="zh-CN" altLang="zh-CN" sz="1600">
              <a:solidFill>
                <a:srgbClr val="C00000"/>
              </a:solidFill>
              <a:latin typeface="微软雅黑" panose="020B0503020204020204" pitchFamily="34" charset="-122"/>
            </a:endParaRPr>
          </a:p>
          <a:p>
            <a:pPr marL="0" lvl="0" indent="0" eaLnBrk="1" latinLnBrk="1" hangingPunct="1">
              <a:lnSpc>
                <a:spcPct val="100000"/>
              </a:lnSpc>
              <a:spcBef>
                <a:spcPct val="0"/>
              </a:spcBef>
              <a:spcAft>
                <a:spcPts val="600"/>
              </a:spcAft>
            </a:pPr>
            <a:endParaRPr lang="zh-CN" altLang="zh-CN" sz="1600">
              <a:solidFill>
                <a:srgbClr val="C00000"/>
              </a:solidFill>
              <a:latin typeface="微软雅黑" panose="020B0503020204020204" pitchFamily="34" charset="-122"/>
            </a:endParaRPr>
          </a:p>
          <a:p>
            <a:pPr marL="0" lvl="0" indent="0" eaLnBrk="1" latinLnBrk="1" hangingPunct="1">
              <a:lnSpc>
                <a:spcPct val="100000"/>
              </a:lnSpc>
              <a:spcBef>
                <a:spcPct val="0"/>
              </a:spcBef>
              <a:spcAft>
                <a:spcPts val="600"/>
              </a:spcAft>
            </a:pPr>
            <a:r>
              <a:rPr lang="zh-CN" altLang="zh-CN" sz="1600" b="1">
                <a:latin typeface="微软雅黑" panose="020B0503020204020204" pitchFamily="34" charset="-122"/>
              </a:rPr>
              <a:t>通报情况：</a:t>
            </a:r>
            <a:r>
              <a:rPr lang="en-US" altLang="zh-CN" sz="1600">
                <a:solidFill>
                  <a:srgbClr val="C00000"/>
                </a:solidFill>
                <a:latin typeface="微软雅黑" panose="020B0503020204020204" pitchFamily="34" charset="-122"/>
              </a:rPr>
              <a:t>XX</a:t>
            </a:r>
            <a:r>
              <a:rPr lang="zh-CN" altLang="zh-CN" sz="1600">
                <a:solidFill>
                  <a:srgbClr val="C00000"/>
                </a:solidFill>
                <a:latin typeface="微软雅黑" panose="020B0503020204020204" pitchFamily="34" charset="-122"/>
              </a:rPr>
              <a:t>公司</a:t>
            </a:r>
            <a:r>
              <a:rPr lang="en-US" altLang="zh-CN" sz="1600">
                <a:solidFill>
                  <a:srgbClr val="C00000"/>
                </a:solidFill>
                <a:latin typeface="微软雅黑" panose="020B0503020204020204" pitchFamily="34" charset="-122"/>
              </a:rPr>
              <a:t>2019</a:t>
            </a:r>
            <a:r>
              <a:rPr lang="zh-CN" altLang="zh-CN" sz="1600">
                <a:solidFill>
                  <a:srgbClr val="C00000"/>
                </a:solidFill>
                <a:latin typeface="微软雅黑" panose="020B0503020204020204" pitchFamily="34" charset="-122"/>
              </a:rPr>
              <a:t>年</a:t>
            </a:r>
            <a:r>
              <a:rPr lang="en-US" altLang="zh-CN" sz="1600">
                <a:solidFill>
                  <a:srgbClr val="C00000"/>
                </a:solidFill>
                <a:latin typeface="微软雅黑" panose="020B0503020204020204" pitchFamily="34" charset="-122"/>
              </a:rPr>
              <a:t>4</a:t>
            </a:r>
            <a:r>
              <a:rPr lang="zh-CN" altLang="zh-CN" sz="1600">
                <a:solidFill>
                  <a:srgbClr val="C00000"/>
                </a:solidFill>
                <a:latin typeface="微软雅黑" panose="020B0503020204020204" pitchFamily="34" charset="-122"/>
              </a:rPr>
              <a:t>月被巴西官方预警并暂停进口，该批预警产品为</a:t>
            </a:r>
            <a:r>
              <a:rPr lang="en-US" altLang="zh-CN" sz="1600">
                <a:solidFill>
                  <a:srgbClr val="C00000"/>
                </a:solidFill>
                <a:latin typeface="微软雅黑" panose="020B0503020204020204" pitchFamily="34" charset="-122"/>
              </a:rPr>
              <a:t>“</a:t>
            </a:r>
            <a:r>
              <a:rPr lang="zh-CN" altLang="zh-CN" sz="1600">
                <a:solidFill>
                  <a:srgbClr val="C00000"/>
                </a:solidFill>
                <a:latin typeface="微软雅黑" panose="020B0503020204020204" pitchFamily="34" charset="-122"/>
              </a:rPr>
              <a:t>盐渍去皮去刺太平洋真鳕鱼片切段</a:t>
            </a:r>
            <a:r>
              <a:rPr lang="en-US" altLang="zh-CN" sz="1600">
                <a:solidFill>
                  <a:srgbClr val="C00000"/>
                </a:solidFill>
                <a:latin typeface="微软雅黑" panose="020B0503020204020204" pitchFamily="34" charset="-122"/>
              </a:rPr>
              <a:t>”</a:t>
            </a:r>
            <a:r>
              <a:rPr lang="zh-CN" altLang="zh-CN" sz="1600">
                <a:solidFill>
                  <a:srgbClr val="C00000"/>
                </a:solidFill>
                <a:latin typeface="微软雅黑" panose="020B0503020204020204" pitchFamily="34" charset="-122"/>
              </a:rPr>
              <a:t>，预警原因为</a:t>
            </a:r>
            <a:r>
              <a:rPr lang="en-US" altLang="zh-CN" sz="1600">
                <a:solidFill>
                  <a:srgbClr val="C00000"/>
                </a:solidFill>
                <a:latin typeface="微软雅黑" panose="020B0503020204020204" pitchFamily="34" charset="-122"/>
              </a:rPr>
              <a:t>“</a:t>
            </a:r>
            <a:r>
              <a:rPr lang="zh-CN" altLang="zh-CN" sz="1600">
                <a:solidFill>
                  <a:srgbClr val="C00000"/>
                </a:solidFill>
                <a:latin typeface="微软雅黑" panose="020B0503020204020204" pitchFamily="34" charset="-122"/>
              </a:rPr>
              <a:t>检出寄生虫</a:t>
            </a:r>
            <a:r>
              <a:rPr lang="en-US" altLang="zh-CN" sz="1600">
                <a:solidFill>
                  <a:srgbClr val="C00000"/>
                </a:solidFill>
                <a:latin typeface="微软雅黑" panose="020B0503020204020204" pitchFamily="34" charset="-122"/>
              </a:rPr>
              <a:t>”</a:t>
            </a:r>
            <a:r>
              <a:rPr lang="zh-CN" altLang="zh-CN" sz="1600">
                <a:solidFill>
                  <a:srgbClr val="C00000"/>
                </a:solidFill>
                <a:latin typeface="微软雅黑" panose="020B0503020204020204" pitchFamily="34" charset="-122"/>
              </a:rPr>
              <a:t>。通过查看巴西通报随附的验货照片</a:t>
            </a:r>
            <a:r>
              <a:rPr lang="en-US" altLang="zh-CN" sz="1600">
                <a:solidFill>
                  <a:srgbClr val="C00000"/>
                </a:solidFill>
                <a:latin typeface="微软雅黑" panose="020B0503020204020204" pitchFamily="34" charset="-122"/>
              </a:rPr>
              <a:t>(</a:t>
            </a:r>
            <a:r>
              <a:rPr lang="zh-CN" altLang="zh-CN" sz="1600">
                <a:solidFill>
                  <a:srgbClr val="C00000"/>
                </a:solidFill>
                <a:latin typeface="微软雅黑" panose="020B0503020204020204" pitchFamily="34" charset="-122"/>
              </a:rPr>
              <a:t>见附件</a:t>
            </a:r>
            <a:r>
              <a:rPr lang="en-US" altLang="zh-CN" sz="1600">
                <a:solidFill>
                  <a:srgbClr val="C00000"/>
                </a:solidFill>
                <a:latin typeface="微软雅黑" panose="020B0503020204020204" pitchFamily="34" charset="-122"/>
              </a:rPr>
              <a:t>2)</a:t>
            </a:r>
            <a:r>
              <a:rPr lang="zh-CN" altLang="zh-CN" sz="1600">
                <a:solidFill>
                  <a:srgbClr val="C00000"/>
                </a:solidFill>
                <a:latin typeface="微软雅黑" panose="020B0503020204020204" pitchFamily="34" charset="-122"/>
              </a:rPr>
              <a:t>得知，巴西官方使用了侵入式（破坏鱼体）的检验方法，把鱼一块一块的片开来检查，同时违规使用了紫光灯检查，这违反了巴西自身法规的规定。</a:t>
            </a:r>
            <a:endParaRPr lang="zh-CN" altLang="zh-CN" sz="1600">
              <a:solidFill>
                <a:srgbClr val="C00000"/>
              </a:solidFill>
              <a:latin typeface="微软雅黑" panose="020B0503020204020204" pitchFamily="34" charset="-122"/>
            </a:endParaRPr>
          </a:p>
          <a:p>
            <a:pPr marL="0" lvl="0" indent="0" eaLnBrk="1" latinLnBrk="1" hangingPunct="1">
              <a:lnSpc>
                <a:spcPct val="70000"/>
              </a:lnSpc>
              <a:spcAft>
                <a:spcPts val="600"/>
              </a:spcAft>
            </a:pPr>
            <a:endParaRPr lang="en-US" altLang="zh-CN" sz="700"/>
          </a:p>
        </p:txBody>
      </p:sp>
      <p:sp>
        <p:nvSpPr>
          <p:cNvPr id="1049111" name="文本框 1049171"/>
          <p:cNvSpPr txBox="1"/>
          <p:nvPr/>
        </p:nvSpPr>
        <p:spPr>
          <a:xfrm>
            <a:off x="1366837" y="1143000"/>
            <a:ext cx="4246852" cy="574036"/>
          </a:xfrm>
          <a:prstGeom prst="rect">
            <a:avLst/>
          </a:prstGeom>
          <a:noFill/>
          <a:ln>
            <a:noFill/>
          </a:ln>
        </p:spPr>
        <p:txBody>
          <a:bodyPr vert="horz" wrap="none" lIns="91426" tIns="45718" rIns="91426" bIns="45718"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zh-CN" altLang="en-US" sz="3200" b="1">
                <a:latin typeface="方正小标宋_GBK" pitchFamily="65" charset="-122"/>
                <a:ea typeface="方正小标宋_GBK" pitchFamily="65" charset="-122"/>
              </a:rPr>
              <a:t>案例：出口巴西水产品</a:t>
            </a:r>
            <a:endParaRPr lang="zh-CN" altLang="en-US" sz="3200" b="1">
              <a:latin typeface="方正小标宋_GBK" pitchFamily="65" charset="-122"/>
              <a:ea typeface="方正小标宋_GBK" pitchFamily="65" charset="-122"/>
            </a:endParaRPr>
          </a:p>
        </p:txBody>
      </p:sp>
    </p:spTree>
  </p:cSld>
  <p:clrMapOvr>
    <a:masterClrMapping/>
  </p:clrMapOvr>
  <p:transition spd="slow">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387" name=""/>
        <p:cNvGrpSpPr/>
        <p:nvPr/>
      </p:nvGrpSpPr>
      <p:grpSpPr>
        <a:xfrm>
          <a:off x="0" y="0"/>
          <a:ext cx="0" cy="0"/>
          <a:chOff x="0" y="0"/>
          <a:chExt cx="0" cy="0"/>
        </a:xfrm>
      </p:grpSpPr>
      <p:sp>
        <p:nvSpPr>
          <p:cNvPr id="1049112" name="文本占位符 1049378"/>
          <p:cNvSpPr>
            <a:spLocks noGrp="1"/>
          </p:cNvSpPr>
          <p:nvPr>
            <p:ph type="body" idx="4294967295"/>
          </p:nvPr>
        </p:nvSpPr>
        <p:spPr>
          <a:xfrm>
            <a:off x="1030287" y="1300162"/>
            <a:ext cx="9753600" cy="4346575"/>
          </a:xfrm>
          <a:prstGeom prst="rect">
            <a:avLst/>
          </a:prstGeom>
          <a:noFill/>
          <a:ln>
            <a:noFill/>
          </a:ln>
        </p:spPr>
        <p:txBody>
          <a:bodyPr vert="horz" lIns="91434" tIns="45718" rIns="91434" bIns="45718" anchor="t"/>
          <a:lstStyle>
            <a:lvl1pPr marL="226695" indent="-226695" algn="l" rtl="0" fontAlgn="base" latinLnBrk="1">
              <a:lnSpc>
                <a:spcPct val="90000"/>
              </a:lnSpc>
              <a:spcBef>
                <a:spcPts val="1000"/>
              </a:spcBef>
              <a:spcAft>
                <a:spcPct val="0"/>
              </a:spcAft>
              <a:buSzPct val="100000"/>
              <a:buFont typeface="Arial" panose="020B0604020202020204" pitchFamily="34" charset="0"/>
              <a:buChar char="•"/>
              <a:defRPr sz="2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1pPr>
            <a:lvl2pPr marL="683895" indent="-226695" algn="l" rtl="0" fontAlgn="base" latinLnBrk="1">
              <a:lnSpc>
                <a:spcPct val="90000"/>
              </a:lnSpc>
              <a:spcBef>
                <a:spcPts val="500"/>
              </a:spcBef>
              <a:spcAft>
                <a:spcPct val="0"/>
              </a:spcAft>
              <a:buSzPct val="100000"/>
              <a:buFont typeface="Arial" panose="020B0604020202020204" pitchFamily="34" charset="0"/>
              <a:buChar char="•"/>
              <a:defRPr sz="24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2pPr>
            <a:lvl3pPr marL="1141095" indent="-226695" algn="l" rtl="0" fontAlgn="base" latinLnBrk="1">
              <a:lnSpc>
                <a:spcPct val="90000"/>
              </a:lnSpc>
              <a:spcBef>
                <a:spcPts val="500"/>
              </a:spcBef>
              <a:spcAft>
                <a:spcPct val="0"/>
              </a:spcAft>
              <a:buSzPct val="100000"/>
              <a:buFont typeface="Arial" panose="020B0604020202020204" pitchFamily="34" charset="0"/>
              <a:buChar char="•"/>
              <a:defRPr sz="20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3pPr>
            <a:lvl4pPr marL="1598295" indent="-226695" algn="l" rtl="0" fontAlgn="base" latinLnBrk="1">
              <a:lnSpc>
                <a:spcPct val="90000"/>
              </a:lnSpc>
              <a:spcBef>
                <a:spcPts val="500"/>
              </a:spcBef>
              <a:spcAft>
                <a:spcPct val="0"/>
              </a:spcAft>
              <a:buSzPct val="100000"/>
              <a:buFont typeface="Arial" panose="020B0604020202020204" pitchFamily="34" charset="0"/>
              <a:buChar char="•"/>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4pPr>
            <a:lvl5pPr marL="2055495" indent="-226695" algn="l" rtl="0" fontAlgn="base" latinLnBrk="1">
              <a:lnSpc>
                <a:spcPct val="90000"/>
              </a:lnSpc>
              <a:spcBef>
                <a:spcPts val="500"/>
              </a:spcBef>
              <a:spcAft>
                <a:spcPct val="0"/>
              </a:spcAft>
              <a:buSzPct val="100000"/>
              <a:buFont typeface="Arial" panose="020B0604020202020204" pitchFamily="34" charset="0"/>
              <a:buChar char="•"/>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5pPr>
          </a:lstStyle>
          <a:p>
            <a:pPr marL="222250" lvl="0" indent="-222250" eaLnBrk="1" latinLnBrk="1" hangingPunct="1"/>
            <a:r>
              <a:rPr lang="zh-CN" altLang="en-US" sz="3200" dirty="0">
                <a:latin typeface="微软雅黑" panose="020B0503020204020204" pitchFamily="34" charset="-122"/>
              </a:rPr>
              <a:t>技术法规协调一致原则</a:t>
            </a:r>
            <a:r>
              <a:rPr lang="zh-CN" altLang="en-US" sz="2000" dirty="0">
                <a:latin typeface="微软雅黑" panose="020B0503020204020204" pitchFamily="34" charset="-122"/>
              </a:rPr>
              <a:t>（2.4条和5.4条）</a:t>
            </a:r>
            <a:endParaRPr lang="zh-CN" altLang="en-US" sz="2000" dirty="0">
              <a:latin typeface="微软雅黑" panose="020B0503020204020204" pitchFamily="34" charset="-122"/>
            </a:endParaRPr>
          </a:p>
          <a:p>
            <a:pPr marL="455295" lvl="1" indent="0" eaLnBrk="1" hangingPunct="1">
              <a:lnSpc>
                <a:spcPct val="100000"/>
              </a:lnSpc>
              <a:buClr>
                <a:srgbClr val="FF0000"/>
              </a:buClr>
              <a:buSzPct val="80000"/>
              <a:buNone/>
            </a:pPr>
            <a:r>
              <a:rPr lang="zh-CN" altLang="en-US" sz="2000" dirty="0">
                <a:solidFill>
                  <a:srgbClr val="FF0000"/>
                </a:solidFill>
                <a:latin typeface="微软雅黑" panose="020B0503020204020204" pitchFamily="34" charset="-122"/>
              </a:rPr>
              <a:t>（</a:t>
            </a:r>
            <a:r>
              <a:rPr lang="en-US" altLang="zh-CN" sz="2000" dirty="0">
                <a:solidFill>
                  <a:srgbClr val="FF0000"/>
                </a:solidFill>
                <a:latin typeface="微软雅黑" panose="020B0503020204020204" pitchFamily="34" charset="-122"/>
              </a:rPr>
              <a:t>harmonization)</a:t>
            </a:r>
            <a:endParaRPr lang="en-US" altLang="zh-CN" sz="2000" dirty="0">
              <a:solidFill>
                <a:srgbClr val="C00000"/>
              </a:solidFill>
              <a:latin typeface="华文细黑" pitchFamily="2" charset="-122"/>
              <a:ea typeface="华文细黑" pitchFamily="2" charset="-122"/>
            </a:endParaRPr>
          </a:p>
          <a:p>
            <a:pPr marL="455295" lvl="1" indent="0" eaLnBrk="1" latinLnBrk="1" hangingPunct="1">
              <a:lnSpc>
                <a:spcPct val="100000"/>
              </a:lnSpc>
              <a:buClr>
                <a:srgbClr val="FF0000"/>
              </a:buClr>
              <a:buSzPct val="80000"/>
              <a:buNone/>
            </a:pPr>
            <a:r>
              <a:rPr lang="zh-CN" altLang="en-US" sz="2000" dirty="0">
                <a:solidFill>
                  <a:srgbClr val="C00000"/>
                </a:solidFill>
                <a:latin typeface="华文细黑" pitchFamily="2" charset="-122"/>
                <a:ea typeface="华文细黑" pitchFamily="2" charset="-122"/>
              </a:rPr>
              <a:t>由于各成员经济技术发展的不平衡导致其技术性措施上的差异；并且，差异带来了技术性贸易壁垒，怎样消除壁垒？</a:t>
            </a:r>
            <a:endParaRPr lang="zh-CN" altLang="en-US" sz="2000" dirty="0">
              <a:solidFill>
                <a:srgbClr val="C00000"/>
              </a:solidFill>
              <a:latin typeface="华文细黑" pitchFamily="2" charset="-122"/>
              <a:ea typeface="华文细黑" pitchFamily="2" charset="-122"/>
            </a:endParaRPr>
          </a:p>
          <a:p>
            <a:pPr marL="455295" lvl="1" indent="0" eaLnBrk="1" latinLnBrk="1" hangingPunct="1">
              <a:lnSpc>
                <a:spcPct val="200000"/>
              </a:lnSpc>
              <a:buClr>
                <a:srgbClr val="FF0000"/>
              </a:buClr>
              <a:buSzPct val="80000"/>
              <a:buFont typeface="Wingdings" panose="05000000000000000000" pitchFamily="2" charset="2"/>
              <a:buChar char="n"/>
            </a:pPr>
            <a:r>
              <a:rPr lang="zh-CN" altLang="en-US" dirty="0">
                <a:solidFill>
                  <a:srgbClr val="000000"/>
                </a:solidFill>
                <a:latin typeface="华文细黑" pitchFamily="2" charset="-122"/>
                <a:ea typeface="华文细黑" pitchFamily="2" charset="-122"/>
              </a:rPr>
              <a:t>目标：通过技术性措施的协调一致，抑制或消除技术性贸易壁垒。</a:t>
            </a:r>
            <a:endParaRPr lang="zh-CN" altLang="en-US" dirty="0">
              <a:solidFill>
                <a:srgbClr val="000000"/>
              </a:solidFill>
              <a:latin typeface="华文细黑" pitchFamily="2" charset="-122"/>
              <a:ea typeface="华文细黑" pitchFamily="2" charset="-122"/>
            </a:endParaRPr>
          </a:p>
          <a:p>
            <a:pPr marL="1136650" lvl="2" indent="-454660" eaLnBrk="1" latinLnBrk="1" hangingPunct="1">
              <a:lnSpc>
                <a:spcPct val="200000"/>
              </a:lnSpc>
              <a:buClr>
                <a:srgbClr val="FF0000"/>
              </a:buClr>
              <a:buSzPct val="80000"/>
              <a:buFont typeface="Wingdings" panose="05000000000000000000" pitchFamily="2" charset="2"/>
              <a:buChar char="n"/>
            </a:pPr>
            <a:r>
              <a:rPr lang="zh-CN" altLang="en-US" dirty="0">
                <a:solidFill>
                  <a:srgbClr val="000000"/>
                </a:solidFill>
                <a:latin typeface="华文细黑" pitchFamily="2" charset="-122"/>
                <a:ea typeface="华文细黑" pitchFamily="2" charset="-122"/>
              </a:rPr>
              <a:t>国际组织</a:t>
            </a:r>
            <a:endParaRPr lang="zh-CN" altLang="en-US" dirty="0">
              <a:solidFill>
                <a:srgbClr val="000000"/>
              </a:solidFill>
              <a:latin typeface="华文细黑" pitchFamily="2" charset="-122"/>
              <a:ea typeface="华文细黑" pitchFamily="2" charset="-122"/>
            </a:endParaRPr>
          </a:p>
          <a:p>
            <a:pPr marL="1593850" lvl="3" indent="-478155" eaLnBrk="1" latinLnBrk="1" hangingPunct="1">
              <a:buSzPct val="80000"/>
              <a:buFont typeface="Wingdings" panose="05000000000000000000" pitchFamily="2" charset="2"/>
              <a:buChar char="n"/>
            </a:pPr>
            <a:r>
              <a:rPr lang="zh-CN" altLang="en-US" sz="1500" dirty="0">
                <a:latin typeface="微软雅黑" panose="020B0503020204020204" pitchFamily="34" charset="-122"/>
              </a:rPr>
              <a:t>ISO/IEC</a:t>
            </a:r>
            <a:endParaRPr lang="zh-CN" altLang="en-US" sz="1500" dirty="0">
              <a:latin typeface="微软雅黑" panose="020B0503020204020204" pitchFamily="34" charset="-122"/>
            </a:endParaRPr>
          </a:p>
          <a:p>
            <a:pPr marL="1593850" lvl="3" indent="-478155" eaLnBrk="1" latinLnBrk="1" hangingPunct="1">
              <a:buSzPct val="80000"/>
              <a:buFont typeface="Wingdings" panose="05000000000000000000" pitchFamily="2" charset="2"/>
              <a:buChar char="n"/>
            </a:pPr>
            <a:r>
              <a:rPr lang="zh-CN" altLang="en-US" sz="1500" dirty="0">
                <a:latin typeface="微软雅黑" panose="020B0503020204020204" pitchFamily="34" charset="-122"/>
              </a:rPr>
              <a:t>CAC/IOE/IPPC</a:t>
            </a:r>
            <a:endParaRPr lang="zh-CN" altLang="en-US" sz="1500" dirty="0">
              <a:latin typeface="微软雅黑" panose="020B0503020204020204" pitchFamily="34" charset="-122"/>
            </a:endParaRPr>
          </a:p>
          <a:p>
            <a:pPr marL="222250" lvl="0" indent="-222250" eaLnBrk="1" latinLnBrk="1" hangingPunct="1">
              <a:buFont typeface="Wingdings" panose="05000000000000000000" pitchFamily="2" charset="2"/>
              <a:buNone/>
            </a:pPr>
            <a:endParaRPr lang="zh-CN" altLang="en-US" sz="3200" dirty="0">
              <a:latin typeface="微软雅黑" panose="020B0503020204020204" pitchFamily="34" charset="-122"/>
            </a:endParaRPr>
          </a:p>
        </p:txBody>
      </p:sp>
      <p:grpSp>
        <p:nvGrpSpPr>
          <p:cNvPr id="388" name="组合 589"/>
          <p:cNvGrpSpPr/>
          <p:nvPr/>
        </p:nvGrpSpPr>
        <p:grpSpPr>
          <a:xfrm>
            <a:off x="9766300" y="5287962"/>
            <a:ext cx="2036762" cy="1208087"/>
            <a:chOff x="1293" y="1283"/>
            <a:chExt cx="962" cy="761"/>
          </a:xfrm>
        </p:grpSpPr>
        <p:sp>
          <p:nvSpPr>
            <p:cNvPr id="1049113" name="任意形状 1049379"/>
            <p:cNvSpPr/>
            <p:nvPr/>
          </p:nvSpPr>
          <p:spPr bwMode="gray">
            <a:xfrm>
              <a:off x="1295" y="1283"/>
              <a:ext cx="958" cy="761"/>
            </a:xfrm>
            <a:custGeom>
              <a:avLst/>
              <a:gdLst>
                <a:gd name="l" fmla="*/ 21600 w 21600"/>
                <a:gd name="t" fmla="*/ 10814 h 21600"/>
                <a:gd name="r" fmla="*/ 0 w 21600"/>
                <a:gd name="b" fmla="*/ 21600 h 21600"/>
              </a:gdLst>
              <a:ahLst/>
              <a:cxnLst/>
              <a:rect l="l" t="t" r="r" b="b"/>
              <a:pathLst>
                <a:path w="21600" h="21600">
                  <a:moveTo>
                    <a:pt x="11434" y="10800"/>
                  </a:moveTo>
                  <a:cubicBezTo>
                    <a:pt x="11434" y="11150"/>
                    <a:pt x="11150" y="11434"/>
                    <a:pt x="10800" y="11434"/>
                  </a:cubicBezTo>
                  <a:cubicBezTo>
                    <a:pt x="10449" y="11434"/>
                    <a:pt x="10166" y="11150"/>
                    <a:pt x="10166" y="10800"/>
                  </a:cubicBezTo>
                  <a:lnTo>
                    <a:pt x="0" y="10800"/>
                  </a:lnTo>
                  <a:cubicBezTo>
                    <a:pt x="0" y="16764"/>
                    <a:pt x="4835" y="21600"/>
                    <a:pt x="10800" y="21600"/>
                  </a:cubicBezTo>
                  <a:cubicBezTo>
                    <a:pt x="16764" y="21600"/>
                    <a:pt x="21600" y="16764"/>
                    <a:pt x="21600" y="10800"/>
                  </a:cubicBezTo>
                  <a:lnTo>
                    <a:pt x="11434" y="10800"/>
                  </a:lnTo>
                </a:path>
              </a:pathLst>
            </a:custGeom>
            <a:gradFill rotWithShape="1">
              <a:gsLst>
                <a:gs pos="0">
                  <a:srgbClr val="FFCC00">
                    <a:alpha val="100000"/>
                  </a:srgbClr>
                </a:gs>
                <a:gs pos="50000">
                  <a:srgbClr val="663300">
                    <a:alpha val="100000"/>
                  </a:srgbClr>
                </a:gs>
                <a:gs pos="100000">
                  <a:srgbClr val="FFCC00">
                    <a:alpha val="100000"/>
                  </a:srgbClr>
                </a:gs>
              </a:gsLst>
              <a:lin ang="5400000" scaled="1"/>
            </a:gradFill>
            <a:ln>
              <a:noFill/>
            </a:ln>
          </p:spPr>
        </p:sp>
        <p:sp>
          <p:nvSpPr>
            <p:cNvPr id="1049114" name="椭圆 1049380"/>
            <p:cNvSpPr/>
            <p:nvPr/>
          </p:nvSpPr>
          <p:spPr bwMode="gray">
            <a:xfrm>
              <a:off x="1293" y="1591"/>
              <a:ext cx="962" cy="161"/>
            </a:xfrm>
            <a:prstGeom prst="ellipse">
              <a:avLst/>
            </a:prstGeom>
            <a:gradFill rotWithShape="1">
              <a:gsLst>
                <a:gs pos="0">
                  <a:srgbClr val="FFCC00">
                    <a:alpha val="100000"/>
                  </a:srgbClr>
                </a:gs>
                <a:gs pos="100000">
                  <a:srgbClr val="FFE476">
                    <a:alpha val="100000"/>
                  </a:srgbClr>
                </a:gs>
              </a:gsLst>
              <a:lin ang="5400000" scaled="1"/>
            </a:gra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None/>
              </a:pPr>
              <a:endParaRPr lang="zh-CN" altLang="zh-CN">
                <a:solidFill>
                  <a:srgbClr val="000000"/>
                </a:solidFill>
              </a:endParaRPr>
            </a:p>
          </p:txBody>
        </p:sp>
      </p:grpSp>
      <p:pic>
        <p:nvPicPr>
          <p:cNvPr id="2097271" name="图片 2097291" descr="worldmap_ani8"/>
          <p:cNvPicPr/>
          <p:nvPr/>
        </p:nvPicPr>
        <p:blipFill>
          <a:blip r:embed="rId1"/>
          <a:srcRect/>
          <a:stretch>
            <a:fillRect/>
          </a:stretch>
        </p:blipFill>
        <p:spPr bwMode="gray">
          <a:xfrm>
            <a:off x="10113962" y="4637087"/>
            <a:ext cx="1343025" cy="1177925"/>
          </a:xfrm>
          <a:prstGeom prst="rect">
            <a:avLst/>
          </a:prstGeom>
          <a:noFill/>
          <a:ln>
            <a:noFill/>
          </a:ln>
        </p:spPr>
      </p:pic>
      <p:pic>
        <p:nvPicPr>
          <p:cNvPr id="2097272" name="图片 2097292"/>
          <p:cNvPicPr/>
          <p:nvPr/>
        </p:nvPicPr>
        <p:blipFill>
          <a:blip r:embed="rId2"/>
          <a:srcRect/>
          <a:stretch>
            <a:fillRect/>
          </a:stretch>
        </p:blipFill>
        <p:spPr>
          <a:xfrm>
            <a:off x="5559425" y="3462337"/>
            <a:ext cx="4206875" cy="3395662"/>
          </a:xfrm>
          <a:prstGeom prst="rect">
            <a:avLst/>
          </a:prstGeom>
          <a:noFill/>
          <a:ln>
            <a:noFill/>
          </a:ln>
        </p:spPr>
      </p:pic>
      <p:sp>
        <p:nvSpPr>
          <p:cNvPr id="1049115" name="圆角矩形 1049381"/>
          <p:cNvSpPr/>
          <p:nvPr/>
        </p:nvSpPr>
        <p:spPr bwMode="gray">
          <a:xfrm>
            <a:off x="4389437" y="6035675"/>
            <a:ext cx="5127625" cy="460375"/>
          </a:xfrm>
          <a:prstGeom prst="roundRect">
            <a:avLst>
              <a:gd name="adj" fmla="val 28750"/>
            </a:avLst>
          </a:prstGeom>
          <a:gradFill rotWithShape="1">
            <a:gsLst>
              <a:gs pos="0">
                <a:srgbClr val="83CE79">
                  <a:alpha val="100000"/>
                </a:srgbClr>
              </a:gs>
              <a:gs pos="50000">
                <a:srgbClr val="5BBE4E">
                  <a:alpha val="100000"/>
                </a:srgbClr>
              </a:gs>
              <a:gs pos="100000">
                <a:srgbClr val="83CE79">
                  <a:alpha val="100000"/>
                </a:srgbClr>
              </a:gs>
            </a:gsLst>
            <a:lin ang="18900000" scaled="1"/>
          </a:gradFill>
          <a:ln w="9525" cap="flat" cmpd="sng">
            <a:noFill/>
            <a:prstDash val="solid"/>
            <a:round/>
          </a:ln>
          <a:scene3d>
            <a:camera prst="legacyObliqueTopRight">
              <a:rot lat="0" lon="0" rev="0"/>
            </a:camera>
            <a:lightRig rig="legacyFlat3" dir="b"/>
          </a:scene3d>
          <a:sp3d extrusionH="303200" prstMaterial="legacyMatte">
            <a:bevelT w="13500" h="13500" prst="angle"/>
            <a:bevelB w="13500" h="13500" prst="angle"/>
            <a:extrusionClr>
              <a:srgbClr val="5BBE4E"/>
            </a:extrusionClr>
          </a:sp3d>
        </p:spPr>
        <p:txBody>
          <a:bodyPr vert="horz" wrap="none" lIns="91434" tIns="45718" rIns="91434" bIns="45718"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None/>
            </a:pPr>
            <a:r>
              <a:rPr lang="en-US" altLang="zh-CN" sz="2800" dirty="0">
                <a:solidFill>
                  <a:srgbClr val="FFFFFF"/>
                </a:solidFill>
              </a:rPr>
              <a:t>WTO</a:t>
            </a:r>
            <a:r>
              <a:rPr lang="zh-CN" altLang="en-US" sz="2800" dirty="0">
                <a:solidFill>
                  <a:srgbClr val="FFFFFF"/>
                </a:solidFill>
              </a:rPr>
              <a:t>基本规则</a:t>
            </a:r>
            <a:endParaRPr lang="zh-CN" altLang="en-US" sz="2800" dirty="0">
              <a:solidFill>
                <a:srgbClr val="FFFFFF"/>
              </a:solidFill>
            </a:endParaRPr>
          </a:p>
        </p:txBody>
      </p:sp>
    </p:spTree>
  </p:cSld>
  <p:clrMapOvr>
    <a:masterClrMapping/>
  </p:clrMapOvr>
  <p:transition spd="slow">
    <p:pull/>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389" name=""/>
        <p:cNvGrpSpPr/>
        <p:nvPr/>
      </p:nvGrpSpPr>
      <p:grpSpPr>
        <a:xfrm>
          <a:off x="0" y="0"/>
          <a:ext cx="0" cy="0"/>
          <a:chOff x="0" y="0"/>
          <a:chExt cx="0" cy="0"/>
        </a:xfrm>
      </p:grpSpPr>
      <p:sp>
        <p:nvSpPr>
          <p:cNvPr id="1049116" name="文本占位符 1049213"/>
          <p:cNvSpPr>
            <a:spLocks noGrp="1"/>
          </p:cNvSpPr>
          <p:nvPr>
            <p:ph type="body" idx="4294967295"/>
          </p:nvPr>
        </p:nvSpPr>
        <p:spPr>
          <a:xfrm>
            <a:off x="673100" y="1430337"/>
            <a:ext cx="10445750" cy="4346575"/>
          </a:xfrm>
          <a:prstGeom prst="rect">
            <a:avLst/>
          </a:prstGeom>
          <a:noFill/>
          <a:ln>
            <a:noFill/>
          </a:ln>
        </p:spPr>
        <p:txBody>
          <a:bodyPr vert="horz" lIns="91440" tIns="45720" rIns="91440" bIns="45720" anchor="t"/>
          <a:lstStyle>
            <a:lvl1pPr marL="223520" indent="-223520" algn="l" rtl="0" fontAlgn="base" latinLnBrk="1">
              <a:lnSpc>
                <a:spcPct val="90000"/>
              </a:lnSpc>
              <a:spcBef>
                <a:spcPts val="1000"/>
              </a:spcBef>
              <a:spcAft>
                <a:spcPct val="0"/>
              </a:spcAft>
              <a:buSzPct val="100000"/>
              <a:buFont typeface="Arial" panose="020B0604020202020204" pitchFamily="34" charset="0"/>
              <a:buChar char="•"/>
              <a:defRPr sz="2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680720" indent="-223520" algn="l" rtl="0" fontAlgn="base" latinLnBrk="1">
              <a:lnSpc>
                <a:spcPct val="90000"/>
              </a:lnSpc>
              <a:spcBef>
                <a:spcPts val="500"/>
              </a:spcBef>
              <a:spcAft>
                <a:spcPct val="0"/>
              </a:spcAft>
              <a:buSzPct val="100000"/>
              <a:buFont typeface="Arial" panose="020B0604020202020204" pitchFamily="34" charset="0"/>
              <a:buChar char="•"/>
              <a:defRPr sz="24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1137920" indent="-223520" algn="l" rtl="0" fontAlgn="base" latinLnBrk="1">
              <a:lnSpc>
                <a:spcPct val="90000"/>
              </a:lnSpc>
              <a:spcBef>
                <a:spcPts val="500"/>
              </a:spcBef>
              <a:spcAft>
                <a:spcPct val="0"/>
              </a:spcAft>
              <a:buSzPct val="100000"/>
              <a:buFont typeface="Arial" panose="020B0604020202020204" pitchFamily="34" charset="0"/>
              <a:buChar char="•"/>
              <a:defRPr sz="20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595120" indent="-223520" algn="l" rtl="0" fontAlgn="base" latinLnBrk="1">
              <a:lnSpc>
                <a:spcPct val="90000"/>
              </a:lnSpc>
              <a:spcBef>
                <a:spcPts val="500"/>
              </a:spcBef>
              <a:spcAft>
                <a:spcPct val="0"/>
              </a:spcAft>
              <a:buSzPct val="100000"/>
              <a:buFont typeface="Arial" panose="020B0604020202020204" pitchFamily="34" charset="0"/>
              <a:buChar char="•"/>
              <a:defRPr sz="20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2052320" indent="-223520" algn="l" rtl="0" fontAlgn="base" latinLnBrk="1">
              <a:lnSpc>
                <a:spcPct val="90000"/>
              </a:lnSpc>
              <a:spcBef>
                <a:spcPts val="500"/>
              </a:spcBef>
              <a:spcAft>
                <a:spcPct val="0"/>
              </a:spcAft>
              <a:buSzPct val="100000"/>
              <a:buFont typeface="Arial" panose="020B0604020202020204" pitchFamily="34" charset="0"/>
              <a:buChar char="•"/>
              <a:defRPr sz="20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r>
              <a:rPr lang="zh-CN" altLang="en-US" sz="3200" dirty="0">
                <a:latin typeface="微软雅黑" panose="020B0503020204020204" pitchFamily="34" charset="-122"/>
                <a:ea typeface="微软雅黑" panose="020B0503020204020204" pitchFamily="34" charset="-122"/>
              </a:rPr>
              <a:t>技术法规协调一致原则</a:t>
            </a:r>
            <a:r>
              <a:rPr lang="zh-CN" altLang="en-US" sz="2000" dirty="0">
                <a:latin typeface="微软雅黑" panose="020B0503020204020204" pitchFamily="34" charset="-122"/>
                <a:ea typeface="微软雅黑" panose="020B0503020204020204" pitchFamily="34" charset="-122"/>
              </a:rPr>
              <a:t>（2.4条和5.4条）</a:t>
            </a:r>
            <a:endParaRPr lang="zh-CN" altLang="en-US" sz="2000" dirty="0">
              <a:latin typeface="微软雅黑" panose="020B0503020204020204" pitchFamily="34" charset="-122"/>
              <a:ea typeface="微软雅黑" panose="020B0503020204020204" pitchFamily="34" charset="-122"/>
            </a:endParaRPr>
          </a:p>
          <a:p>
            <a:pPr lvl="0" eaLnBrk="1" latinLnBrk="1" hangingPunct="1">
              <a:buSzPct val="80000"/>
              <a:buFont typeface="Wingdings" panose="05000000000000000000" pitchFamily="2" charset="2"/>
              <a:buChar char="n"/>
            </a:pPr>
            <a:endParaRPr lang="zh-CN" altLang="en-US" sz="2400" dirty="0">
              <a:latin typeface="微软雅黑" panose="020B0503020204020204" pitchFamily="34" charset="-122"/>
              <a:ea typeface="微软雅黑" panose="020B0503020204020204" pitchFamily="34" charset="-122"/>
            </a:endParaRPr>
          </a:p>
          <a:p>
            <a:pPr lvl="0" eaLnBrk="1" latinLnBrk="1" hangingPunct="1">
              <a:spcBef>
                <a:spcPct val="0"/>
              </a:spcBef>
              <a:buNone/>
            </a:pPr>
            <a:r>
              <a:rPr lang="en-US" altLang="zh-CN" sz="1800" dirty="0" err="1">
                <a:solidFill>
                  <a:srgbClr val="FF0000"/>
                </a:solidFill>
                <a:latin typeface="微软雅黑" panose="020B0503020204020204" pitchFamily="34" charset="-122"/>
                <a:ea typeface="微软雅黑" panose="020B0503020204020204" pitchFamily="34" charset="-122"/>
              </a:rPr>
              <a:t>美国酒类过敏原标签法规</a:t>
            </a:r>
            <a:r>
              <a:rPr lang="en-US" altLang="zh-CN" sz="1800" dirty="0">
                <a:solidFill>
                  <a:srgbClr val="FF0000"/>
                </a:solidFill>
                <a:latin typeface="微软雅黑" panose="020B0503020204020204" pitchFamily="34" charset="-122"/>
                <a:ea typeface="微软雅黑" panose="020B0503020204020204" pitchFamily="34" charset="-122"/>
              </a:rPr>
              <a:t> </a:t>
            </a:r>
            <a:endParaRPr lang="en-US" altLang="zh-CN" sz="1800" dirty="0">
              <a:solidFill>
                <a:srgbClr val="FF0000"/>
              </a:solidFill>
              <a:latin typeface="微软雅黑" panose="020B0503020204020204" pitchFamily="34" charset="-122"/>
              <a:ea typeface="微软雅黑" panose="020B0503020204020204" pitchFamily="34" charset="-122"/>
            </a:endParaRPr>
          </a:p>
          <a:p>
            <a:pPr lvl="0" eaLnBrk="1" latinLnBrk="1" hangingPunct="1">
              <a:spcBef>
                <a:spcPct val="0"/>
              </a:spcBef>
              <a:buNone/>
            </a:pPr>
            <a:endParaRPr lang="zh-CN" altLang="en-US" sz="1800" b="1" dirty="0">
              <a:solidFill>
                <a:srgbClr val="FF0000"/>
              </a:solidFill>
              <a:latin typeface="微软雅黑" panose="020B0503020204020204" pitchFamily="34" charset="-122"/>
              <a:ea typeface="微软雅黑" panose="020B0503020204020204" pitchFamily="34" charset="-122"/>
            </a:endParaRPr>
          </a:p>
          <a:p>
            <a:pPr lvl="0" algn="just" eaLnBrk="1" latinLnBrk="1" hangingPunct="1">
              <a:lnSpc>
                <a:spcPct val="120000"/>
              </a:lnSpc>
              <a:spcBef>
                <a:spcPts val="750"/>
              </a:spcBef>
              <a:buNone/>
            </a:pPr>
            <a:r>
              <a:rPr lang="en-US" altLang="zh-CN" sz="1200" b="1" dirty="0">
                <a:solidFill>
                  <a:srgbClr val="000000"/>
                </a:solidFill>
                <a:latin typeface="Times New Roman" panose="02020603050405020304" pitchFamily="18" charset="0"/>
                <a:ea typeface="幼圆" pitchFamily="49" charset="-122"/>
              </a:rPr>
              <a:t>2006</a:t>
            </a:r>
            <a:r>
              <a:rPr lang="zh-CN" altLang="en-US" sz="1200" b="1" dirty="0">
                <a:solidFill>
                  <a:srgbClr val="000000"/>
                </a:solidFill>
                <a:latin typeface="Times New Roman" panose="02020603050405020304" pitchFamily="18" charset="0"/>
                <a:ea typeface="幼圆" pitchFamily="49" charset="-122"/>
              </a:rPr>
              <a:t>年</a:t>
            </a:r>
            <a:r>
              <a:rPr lang="en-US" altLang="zh-CN" sz="1200" b="1" dirty="0">
                <a:solidFill>
                  <a:srgbClr val="000000"/>
                </a:solidFill>
                <a:latin typeface="Times New Roman" panose="02020603050405020304" pitchFamily="18" charset="0"/>
                <a:ea typeface="幼圆" pitchFamily="49" charset="-122"/>
              </a:rPr>
              <a:t>7</a:t>
            </a:r>
            <a:r>
              <a:rPr lang="zh-CN" altLang="en-US" sz="1200" b="1" dirty="0">
                <a:solidFill>
                  <a:srgbClr val="000000"/>
                </a:solidFill>
                <a:latin typeface="Times New Roman" panose="02020603050405020304" pitchFamily="18" charset="0"/>
                <a:ea typeface="幼圆" pitchFamily="49" charset="-122"/>
              </a:rPr>
              <a:t>月，美国财政部烟酒税收贸易局</a:t>
            </a:r>
            <a:r>
              <a:rPr lang="en-US" altLang="zh-CN" sz="1200" b="1" dirty="0">
                <a:solidFill>
                  <a:srgbClr val="000000"/>
                </a:solidFill>
                <a:latin typeface="Times New Roman" panose="02020603050405020304" pitchFamily="18" charset="0"/>
                <a:ea typeface="幼圆" pitchFamily="49" charset="-122"/>
              </a:rPr>
              <a:t>《</a:t>
            </a:r>
            <a:r>
              <a:rPr lang="zh-CN" altLang="en-US" sz="1200" b="1" dirty="0">
                <a:solidFill>
                  <a:srgbClr val="000000"/>
                </a:solidFill>
                <a:latin typeface="Times New Roman" panose="02020603050405020304" pitchFamily="18" charset="0"/>
                <a:ea typeface="幼圆" pitchFamily="49" charset="-122"/>
              </a:rPr>
              <a:t>有关葡萄酒、蒸馏酒及麦芽酒精饮料的主要食物过敏原标签</a:t>
            </a:r>
            <a:r>
              <a:rPr lang="en-US" altLang="zh-CN" sz="1200" b="1" dirty="0">
                <a:solidFill>
                  <a:srgbClr val="000000"/>
                </a:solidFill>
                <a:latin typeface="Times New Roman" panose="02020603050405020304" pitchFamily="18" charset="0"/>
                <a:ea typeface="幼圆" pitchFamily="49" charset="-122"/>
              </a:rPr>
              <a:t>》</a:t>
            </a:r>
            <a:r>
              <a:rPr lang="zh-CN" altLang="en-US" sz="1200" b="1" dirty="0">
                <a:solidFill>
                  <a:srgbClr val="000000"/>
                </a:solidFill>
                <a:latin typeface="Times New Roman" panose="02020603050405020304" pitchFamily="18" charset="0"/>
                <a:ea typeface="幼圆" pitchFamily="49" charset="-122"/>
              </a:rPr>
              <a:t>。根据本提案，除了所述的产品适用于某种免除之外，葡萄酒、蒸馏酒和麦芽酒精饮料的生产商、灌装商和进口商必须在产品的标签上声明存在牛奶、鸡蛋、鱼、甲壳类动物、树坚果、小麦、花生和大豆，以及源自这些食物含有蛋白质的配料。</a:t>
            </a:r>
            <a:endParaRPr lang="zh-CN" altLang="en-US" sz="1200" b="1" dirty="0">
              <a:solidFill>
                <a:srgbClr val="000000"/>
              </a:solidFill>
              <a:latin typeface="Times New Roman" panose="02020603050405020304" pitchFamily="18" charset="0"/>
              <a:ea typeface="幼圆" pitchFamily="49" charset="-122"/>
            </a:endParaRPr>
          </a:p>
          <a:p>
            <a:pPr lvl="0" algn="just" eaLnBrk="1" latinLnBrk="1" hangingPunct="1">
              <a:lnSpc>
                <a:spcPct val="120000"/>
              </a:lnSpc>
              <a:spcBef>
                <a:spcPts val="750"/>
              </a:spcBef>
              <a:buNone/>
            </a:pPr>
            <a:r>
              <a:rPr lang="zh-CN" altLang="en-US" sz="1200" b="1" dirty="0">
                <a:solidFill>
                  <a:srgbClr val="000000"/>
                </a:solidFill>
                <a:latin typeface="Times New Roman" panose="02020603050405020304" pitchFamily="18" charset="0"/>
                <a:ea typeface="幼圆" pitchFamily="49" charset="-122"/>
              </a:rPr>
              <a:t> </a:t>
            </a:r>
            <a:r>
              <a:rPr lang="en-US" altLang="zh-CN" sz="1200" b="1" dirty="0">
                <a:solidFill>
                  <a:srgbClr val="C00000"/>
                </a:solidFill>
                <a:latin typeface="Times New Roman" panose="02020603050405020304" pitchFamily="18" charset="0"/>
                <a:ea typeface="幼圆" pitchFamily="49" charset="-122"/>
              </a:rPr>
              <a:t>意见要点：1</a:t>
            </a:r>
            <a:r>
              <a:rPr lang="zh-CN" altLang="en-US" sz="1200" b="1" dirty="0">
                <a:solidFill>
                  <a:srgbClr val="C00000"/>
                </a:solidFill>
                <a:latin typeface="Times New Roman" panose="02020603050405020304" pitchFamily="18" charset="0"/>
                <a:ea typeface="幼圆" pitchFamily="49" charset="-122"/>
              </a:rPr>
              <a:t>）过敏原标注</a:t>
            </a:r>
            <a:r>
              <a:rPr lang="en-US" altLang="zh-CN" sz="1200" b="1" dirty="0">
                <a:solidFill>
                  <a:srgbClr val="C00000"/>
                </a:solidFill>
                <a:latin typeface="Times New Roman" panose="02020603050405020304" pitchFamily="18" charset="0"/>
                <a:ea typeface="幼圆" pitchFamily="49" charset="-122"/>
              </a:rPr>
              <a:t>—</a:t>
            </a:r>
            <a:r>
              <a:rPr lang="zh-CN" altLang="en-US" sz="1200" b="1" dirty="0">
                <a:solidFill>
                  <a:srgbClr val="C00000"/>
                </a:solidFill>
                <a:latin typeface="Times New Roman" panose="02020603050405020304" pitchFamily="18" charset="0"/>
                <a:ea typeface="幼圆" pitchFamily="49" charset="-122"/>
              </a:rPr>
              <a:t>应采用</a:t>
            </a:r>
            <a:r>
              <a:rPr lang="en-US" altLang="zh-CN" sz="1200" b="1" dirty="0">
                <a:solidFill>
                  <a:srgbClr val="C00000"/>
                </a:solidFill>
                <a:latin typeface="Times New Roman" panose="02020603050405020304" pitchFamily="18" charset="0"/>
                <a:ea typeface="幼圆" pitchFamily="49" charset="-122"/>
              </a:rPr>
              <a:t>CAC</a:t>
            </a:r>
            <a:r>
              <a:rPr lang="zh-CN" altLang="en-US" sz="1200" b="1" dirty="0">
                <a:solidFill>
                  <a:srgbClr val="C00000"/>
                </a:solidFill>
                <a:latin typeface="Times New Roman" panose="02020603050405020304" pitchFamily="18" charset="0"/>
                <a:ea typeface="幼圆" pitchFamily="49" charset="-122"/>
              </a:rPr>
              <a:t>国际标准（协定</a:t>
            </a:r>
            <a:r>
              <a:rPr lang="en-US" altLang="zh-CN" sz="1200" b="1" dirty="0">
                <a:solidFill>
                  <a:srgbClr val="C00000"/>
                </a:solidFill>
                <a:latin typeface="Times New Roman" panose="02020603050405020304" pitchFamily="18" charset="0"/>
                <a:ea typeface="幼圆" pitchFamily="49" charset="-122"/>
              </a:rPr>
              <a:t>2.4</a:t>
            </a:r>
            <a:r>
              <a:rPr lang="zh-CN" altLang="en-US" sz="1200" b="1" dirty="0">
                <a:solidFill>
                  <a:srgbClr val="C00000"/>
                </a:solidFill>
                <a:latin typeface="Times New Roman" panose="02020603050405020304" pitchFamily="18" charset="0"/>
                <a:ea typeface="幼圆" pitchFamily="49" charset="-122"/>
              </a:rPr>
              <a:t>款）；</a:t>
            </a:r>
            <a:r>
              <a:rPr lang="en-US" altLang="zh-CN" sz="1200" b="1" dirty="0">
                <a:solidFill>
                  <a:srgbClr val="C00000"/>
                </a:solidFill>
                <a:latin typeface="Times New Roman" panose="02020603050405020304" pitchFamily="18" charset="0"/>
                <a:ea typeface="幼圆" pitchFamily="49" charset="-122"/>
              </a:rPr>
              <a:t>2</a:t>
            </a:r>
            <a:r>
              <a:rPr lang="zh-CN" altLang="en-US" sz="1200" b="1" dirty="0">
                <a:solidFill>
                  <a:srgbClr val="C00000"/>
                </a:solidFill>
                <a:latin typeface="Times New Roman" panose="02020603050405020304" pitchFamily="18" charset="0"/>
                <a:ea typeface="幼圆" pitchFamily="49" charset="-122"/>
              </a:rPr>
              <a:t>）过敏原限量</a:t>
            </a:r>
            <a:r>
              <a:rPr lang="en-US" altLang="zh-CN" sz="1200" b="1" dirty="0">
                <a:solidFill>
                  <a:srgbClr val="C00000"/>
                </a:solidFill>
                <a:latin typeface="Times New Roman" panose="02020603050405020304" pitchFamily="18" charset="0"/>
                <a:ea typeface="幼圆" pitchFamily="49" charset="-122"/>
              </a:rPr>
              <a:t>—</a:t>
            </a:r>
            <a:r>
              <a:rPr lang="zh-CN" altLang="en-US" sz="1200" b="1" dirty="0">
                <a:solidFill>
                  <a:srgbClr val="C00000"/>
                </a:solidFill>
                <a:latin typeface="Times New Roman" panose="02020603050405020304" pitchFamily="18" charset="0"/>
                <a:ea typeface="幼圆" pitchFamily="49" charset="-122"/>
              </a:rPr>
              <a:t>不符合科学；</a:t>
            </a:r>
            <a:r>
              <a:rPr lang="en-US" altLang="zh-CN" sz="1200" b="1" dirty="0">
                <a:solidFill>
                  <a:srgbClr val="C00000"/>
                </a:solidFill>
                <a:latin typeface="Times New Roman" panose="02020603050405020304" pitchFamily="18" charset="0"/>
                <a:ea typeface="幼圆" pitchFamily="49" charset="-122"/>
              </a:rPr>
              <a:t>3</a:t>
            </a:r>
            <a:r>
              <a:rPr lang="zh-CN" altLang="en-US" sz="1200" b="1" dirty="0">
                <a:solidFill>
                  <a:srgbClr val="C00000"/>
                </a:solidFill>
                <a:latin typeface="Times New Roman" panose="02020603050405020304" pitchFamily="18" charset="0"/>
                <a:ea typeface="幼圆" pitchFamily="49" charset="-122"/>
              </a:rPr>
              <a:t>）标注营养成分表</a:t>
            </a:r>
            <a:r>
              <a:rPr lang="en-US" altLang="zh-CN" sz="1200" b="1" dirty="0">
                <a:solidFill>
                  <a:srgbClr val="C00000"/>
                </a:solidFill>
                <a:latin typeface="Times New Roman" panose="02020603050405020304" pitchFamily="18" charset="0"/>
                <a:ea typeface="幼圆" pitchFamily="49" charset="-122"/>
              </a:rPr>
              <a:t>—</a:t>
            </a:r>
            <a:r>
              <a:rPr lang="zh-CN" altLang="en-US" sz="1200" b="1" dirty="0">
                <a:solidFill>
                  <a:srgbClr val="C00000"/>
                </a:solidFill>
                <a:latin typeface="Times New Roman" panose="02020603050405020304" pitchFamily="18" charset="0"/>
                <a:ea typeface="幼圆" pitchFamily="49" charset="-122"/>
              </a:rPr>
              <a:t>不必要的贸易障碍（协定</a:t>
            </a:r>
            <a:r>
              <a:rPr lang="en-US" altLang="zh-CN" sz="1200" b="1" dirty="0">
                <a:solidFill>
                  <a:srgbClr val="C00000"/>
                </a:solidFill>
                <a:latin typeface="Times New Roman" panose="02020603050405020304" pitchFamily="18" charset="0"/>
                <a:ea typeface="幼圆" pitchFamily="49" charset="-122"/>
              </a:rPr>
              <a:t>2.2</a:t>
            </a:r>
            <a:r>
              <a:rPr lang="zh-CN" altLang="en-US" sz="1200" b="1" dirty="0">
                <a:solidFill>
                  <a:srgbClr val="C00000"/>
                </a:solidFill>
                <a:latin typeface="Times New Roman" panose="02020603050405020304" pitchFamily="18" charset="0"/>
                <a:ea typeface="幼圆" pitchFamily="49" charset="-122"/>
              </a:rPr>
              <a:t>款）</a:t>
            </a:r>
            <a:endParaRPr lang="zh-CN" altLang="en-US" sz="1200" b="1" dirty="0">
              <a:solidFill>
                <a:srgbClr val="C00000"/>
              </a:solidFill>
              <a:latin typeface="Times New Roman" panose="02020603050405020304" pitchFamily="18" charset="0"/>
              <a:ea typeface="幼圆" pitchFamily="49" charset="-122"/>
            </a:endParaRPr>
          </a:p>
          <a:p>
            <a:pPr lvl="0" eaLnBrk="1" latinLnBrk="1" hangingPunct="1">
              <a:buFont typeface="Wingdings" panose="05000000000000000000" pitchFamily="2" charset="2"/>
              <a:buNone/>
            </a:pPr>
            <a:endParaRPr lang="en-US" altLang="zh-CN" sz="3200" dirty="0">
              <a:latin typeface="微软雅黑" panose="020B0503020204020204" pitchFamily="34" charset="-122"/>
              <a:ea typeface="微软雅黑" panose="020B0503020204020204" pitchFamily="34" charset="-122"/>
            </a:endParaRPr>
          </a:p>
          <a:p>
            <a:pPr lvl="0" eaLnBrk="1" latinLnBrk="1" hangingPunct="1">
              <a:buFont typeface="Wingdings" panose="05000000000000000000" pitchFamily="2" charset="2"/>
              <a:buNone/>
            </a:pPr>
            <a:r>
              <a:rPr lang="zh-CN" altLang="en-US" sz="1600" b="1" u="sng" dirty="0">
                <a:solidFill>
                  <a:srgbClr val="00B050"/>
                </a:solidFill>
                <a:latin typeface="Times New Roman" panose="02020603050405020304" pitchFamily="18" charset="0"/>
                <a:ea typeface="幼圆" pitchFamily="49" charset="-122"/>
              </a:rPr>
              <a:t>效果：美国最终重新修改了本法规草案，取消了过敏原的限量要求，</a:t>
            </a:r>
            <a:endParaRPr lang="zh-CN" altLang="en-US" sz="1600" b="1" u="sng" dirty="0">
              <a:solidFill>
                <a:srgbClr val="00B050"/>
              </a:solidFill>
              <a:latin typeface="Times New Roman" panose="02020603050405020304" pitchFamily="18" charset="0"/>
              <a:ea typeface="幼圆" pitchFamily="49" charset="-122"/>
            </a:endParaRPr>
          </a:p>
          <a:p>
            <a:pPr lvl="0" eaLnBrk="1" latinLnBrk="1" hangingPunct="1">
              <a:buFont typeface="Wingdings" panose="05000000000000000000" pitchFamily="2" charset="2"/>
              <a:buNone/>
            </a:pPr>
            <a:r>
              <a:rPr lang="zh-CN" altLang="en-US" sz="1600" b="1" u="sng" dirty="0">
                <a:solidFill>
                  <a:srgbClr val="00B050"/>
                </a:solidFill>
                <a:latin typeface="Times New Roman" panose="02020603050405020304" pitchFamily="18" charset="0"/>
                <a:ea typeface="幼圆" pitchFamily="49" charset="-122"/>
              </a:rPr>
              <a:t>并按照</a:t>
            </a:r>
            <a:r>
              <a:rPr lang="en-US" altLang="zh-CN" sz="1600" b="1" u="sng" dirty="0">
                <a:solidFill>
                  <a:srgbClr val="00B050"/>
                </a:solidFill>
                <a:latin typeface="Times New Roman" panose="02020603050405020304" pitchFamily="18" charset="0"/>
                <a:ea typeface="幼圆" pitchFamily="49" charset="-122"/>
              </a:rPr>
              <a:t>CAC</a:t>
            </a:r>
            <a:r>
              <a:rPr lang="zh-CN" altLang="en-US" sz="1600" b="1" u="sng" dirty="0">
                <a:solidFill>
                  <a:srgbClr val="00B050"/>
                </a:solidFill>
                <a:latin typeface="Times New Roman" panose="02020603050405020304" pitchFamily="18" charset="0"/>
                <a:ea typeface="幼圆" pitchFamily="49" charset="-122"/>
              </a:rPr>
              <a:t>国际标准要求进行过敏原的标注，取消了营养限量表的标注</a:t>
            </a:r>
            <a:endParaRPr lang="zh-CN" altLang="en-US" sz="1600" b="1" u="sng" dirty="0">
              <a:solidFill>
                <a:srgbClr val="00B050"/>
              </a:solidFill>
              <a:latin typeface="Times New Roman" panose="02020603050405020304" pitchFamily="18" charset="0"/>
              <a:ea typeface="幼圆" pitchFamily="49" charset="-122"/>
            </a:endParaRPr>
          </a:p>
          <a:p>
            <a:pPr lvl="0" eaLnBrk="1" latinLnBrk="1" hangingPunct="1">
              <a:buFont typeface="Wingdings" panose="05000000000000000000" pitchFamily="2" charset="2"/>
              <a:buNone/>
            </a:pPr>
            <a:endParaRPr lang="zh-CN" altLang="en-US" sz="3200" dirty="0">
              <a:latin typeface="微软雅黑" panose="020B0503020204020204" pitchFamily="34" charset="-122"/>
              <a:ea typeface="微软雅黑" panose="020B0503020204020204" pitchFamily="34" charset="-122"/>
            </a:endParaRPr>
          </a:p>
        </p:txBody>
      </p:sp>
      <p:grpSp>
        <p:nvGrpSpPr>
          <p:cNvPr id="390" name="组合 481"/>
          <p:cNvGrpSpPr/>
          <p:nvPr/>
        </p:nvGrpSpPr>
        <p:grpSpPr>
          <a:xfrm>
            <a:off x="9766300" y="5287962"/>
            <a:ext cx="2036762" cy="1208087"/>
            <a:chOff x="1293" y="1283"/>
            <a:chExt cx="962" cy="761"/>
          </a:xfrm>
        </p:grpSpPr>
        <p:sp>
          <p:nvSpPr>
            <p:cNvPr id="1049117" name="任意形状 1049214"/>
            <p:cNvSpPr/>
            <p:nvPr/>
          </p:nvSpPr>
          <p:spPr bwMode="gray">
            <a:xfrm>
              <a:off x="1295" y="1283"/>
              <a:ext cx="958" cy="761"/>
            </a:xfrm>
            <a:custGeom>
              <a:avLst/>
              <a:gdLst>
                <a:gd name="l" fmla="*/ 21600 w 21600"/>
                <a:gd name="t" fmla="*/ 10814 h 21600"/>
                <a:gd name="r" fmla="*/ 0 w 21600"/>
                <a:gd name="b" fmla="*/ 21600 h 21600"/>
              </a:gdLst>
              <a:ahLst/>
              <a:cxnLst/>
              <a:rect l="l" t="t" r="r" b="b"/>
              <a:pathLst>
                <a:path w="21600" h="21600">
                  <a:moveTo>
                    <a:pt x="11434" y="10800"/>
                  </a:moveTo>
                  <a:cubicBezTo>
                    <a:pt x="11434" y="11150"/>
                    <a:pt x="11150" y="11434"/>
                    <a:pt x="10800" y="11434"/>
                  </a:cubicBezTo>
                  <a:cubicBezTo>
                    <a:pt x="10449" y="11434"/>
                    <a:pt x="10166" y="11150"/>
                    <a:pt x="10166" y="10800"/>
                  </a:cubicBezTo>
                  <a:lnTo>
                    <a:pt x="0" y="10800"/>
                  </a:lnTo>
                  <a:cubicBezTo>
                    <a:pt x="0" y="16764"/>
                    <a:pt x="4835" y="21600"/>
                    <a:pt x="10800" y="21600"/>
                  </a:cubicBezTo>
                  <a:cubicBezTo>
                    <a:pt x="16764" y="21600"/>
                    <a:pt x="21600" y="16764"/>
                    <a:pt x="21600" y="10800"/>
                  </a:cubicBezTo>
                  <a:lnTo>
                    <a:pt x="11434" y="10800"/>
                  </a:lnTo>
                </a:path>
              </a:pathLst>
            </a:custGeom>
            <a:gradFill rotWithShape="1">
              <a:gsLst>
                <a:gs pos="0">
                  <a:srgbClr val="FFCC00">
                    <a:alpha val="100000"/>
                  </a:srgbClr>
                </a:gs>
                <a:gs pos="50000">
                  <a:srgbClr val="663300">
                    <a:alpha val="100000"/>
                  </a:srgbClr>
                </a:gs>
                <a:gs pos="100000">
                  <a:srgbClr val="FFCC00">
                    <a:alpha val="100000"/>
                  </a:srgbClr>
                </a:gs>
              </a:gsLst>
              <a:lin ang="5400000" scaled="1"/>
            </a:gra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21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93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65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37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buFontTx/>
                <a:buNone/>
              </a:pPr>
              <a:endParaRPr lang="zh-CN" altLang="en-US">
                <a:solidFill>
                  <a:srgbClr val="000000"/>
                </a:solidFill>
              </a:endParaRPr>
            </a:p>
          </p:txBody>
        </p:sp>
        <p:sp>
          <p:nvSpPr>
            <p:cNvPr id="1049118" name="椭圆 1049215"/>
            <p:cNvSpPr/>
            <p:nvPr/>
          </p:nvSpPr>
          <p:spPr bwMode="gray">
            <a:xfrm>
              <a:off x="1293" y="1591"/>
              <a:ext cx="962" cy="161"/>
            </a:xfrm>
            <a:prstGeom prst="ellipse">
              <a:avLst/>
            </a:prstGeom>
            <a:gradFill rotWithShape="1">
              <a:gsLst>
                <a:gs pos="0">
                  <a:srgbClr val="FFCC00">
                    <a:alpha val="100000"/>
                  </a:srgbClr>
                </a:gs>
                <a:gs pos="100000">
                  <a:srgbClr val="FFE476">
                    <a:alpha val="100000"/>
                  </a:srgbClr>
                </a:gs>
              </a:gsLst>
              <a:lin ang="5400000" scaled="1"/>
            </a:gra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21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93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65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37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grpSp>
      <p:pic>
        <p:nvPicPr>
          <p:cNvPr id="2097273" name="图片 2097260" descr="worldmap_ani8"/>
          <p:cNvPicPr/>
          <p:nvPr/>
        </p:nvPicPr>
        <p:blipFill>
          <a:blip r:embed="rId1"/>
          <a:srcRect/>
          <a:stretch>
            <a:fillRect/>
          </a:stretch>
        </p:blipFill>
        <p:spPr bwMode="gray">
          <a:xfrm>
            <a:off x="10113962" y="4637087"/>
            <a:ext cx="1343025" cy="11779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393" name=""/>
        <p:cNvGrpSpPr/>
        <p:nvPr/>
      </p:nvGrpSpPr>
      <p:grpSpPr>
        <a:xfrm>
          <a:off x="0" y="0"/>
          <a:ext cx="0" cy="0"/>
          <a:chOff x="0" y="0"/>
          <a:chExt cx="0" cy="0"/>
        </a:xfrm>
      </p:grpSpPr>
      <p:sp>
        <p:nvSpPr>
          <p:cNvPr id="1049122" name="文本占位符 1049217"/>
          <p:cNvSpPr>
            <a:spLocks noGrp="1"/>
          </p:cNvSpPr>
          <p:nvPr>
            <p:ph type="body" idx="4294967295"/>
          </p:nvPr>
        </p:nvSpPr>
        <p:spPr>
          <a:xfrm>
            <a:off x="684212" y="1071562"/>
            <a:ext cx="10772775" cy="4705350"/>
          </a:xfrm>
          <a:prstGeom prst="rect">
            <a:avLst/>
          </a:prstGeom>
          <a:noFill/>
          <a:ln>
            <a:noFill/>
          </a:ln>
        </p:spPr>
        <p:txBody>
          <a:bodyPr vert="horz" lIns="91440" tIns="45720" rIns="91440" bIns="45720" anchor="t"/>
          <a:lstStyle>
            <a:lvl1pPr marL="223520" indent="-223520" algn="l" rtl="0" fontAlgn="base" latinLnBrk="1">
              <a:lnSpc>
                <a:spcPct val="90000"/>
              </a:lnSpc>
              <a:spcBef>
                <a:spcPts val="1000"/>
              </a:spcBef>
              <a:spcAft>
                <a:spcPct val="0"/>
              </a:spcAft>
              <a:buSzPct val="100000"/>
              <a:buFont typeface="Arial" panose="020B0604020202020204" pitchFamily="34" charset="0"/>
              <a:buChar char="•"/>
              <a:defRPr sz="2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680720" indent="-223520" algn="l" rtl="0" fontAlgn="base" latinLnBrk="1">
              <a:lnSpc>
                <a:spcPct val="90000"/>
              </a:lnSpc>
              <a:spcBef>
                <a:spcPts val="500"/>
              </a:spcBef>
              <a:spcAft>
                <a:spcPct val="0"/>
              </a:spcAft>
              <a:buSzPct val="100000"/>
              <a:buFont typeface="Arial" panose="020B0604020202020204" pitchFamily="34" charset="0"/>
              <a:buChar char="•"/>
              <a:defRPr sz="24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1137920" indent="-223520" algn="l" rtl="0" fontAlgn="base" latinLnBrk="1">
              <a:lnSpc>
                <a:spcPct val="90000"/>
              </a:lnSpc>
              <a:spcBef>
                <a:spcPts val="500"/>
              </a:spcBef>
              <a:spcAft>
                <a:spcPct val="0"/>
              </a:spcAft>
              <a:buSzPct val="100000"/>
              <a:buFont typeface="Arial" panose="020B0604020202020204" pitchFamily="34" charset="0"/>
              <a:buChar char="•"/>
              <a:defRPr sz="20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595120" indent="-223520" algn="l" rtl="0" fontAlgn="base" latinLnBrk="1">
              <a:lnSpc>
                <a:spcPct val="90000"/>
              </a:lnSpc>
              <a:spcBef>
                <a:spcPts val="500"/>
              </a:spcBef>
              <a:spcAft>
                <a:spcPct val="0"/>
              </a:spcAft>
              <a:buSzPct val="100000"/>
              <a:buFont typeface="Arial" panose="020B0604020202020204" pitchFamily="34" charset="0"/>
              <a:buChar char="•"/>
              <a:defRPr sz="20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2052320" indent="-223520" algn="l" rtl="0" fontAlgn="base" latinLnBrk="1">
              <a:lnSpc>
                <a:spcPct val="90000"/>
              </a:lnSpc>
              <a:spcBef>
                <a:spcPts val="500"/>
              </a:spcBef>
              <a:spcAft>
                <a:spcPct val="0"/>
              </a:spcAft>
              <a:buSzPct val="100000"/>
              <a:buFont typeface="Arial" panose="020B0604020202020204" pitchFamily="34" charset="0"/>
              <a:buChar char="•"/>
              <a:defRPr sz="20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r>
              <a:rPr lang="zh-CN" altLang="en-US" sz="3200" dirty="0">
                <a:latin typeface="微软雅黑" panose="020B0503020204020204" pitchFamily="34" charset="-122"/>
                <a:ea typeface="微软雅黑" panose="020B0503020204020204" pitchFamily="34" charset="-122"/>
              </a:rPr>
              <a:t>等效和相互认可原则</a:t>
            </a:r>
            <a:r>
              <a:rPr lang="en-US" altLang="zh-CN" sz="2400" dirty="0">
                <a:latin typeface="微软雅黑" panose="020B0503020204020204" pitchFamily="34" charset="-122"/>
                <a:ea typeface="微软雅黑" panose="020B0503020204020204" pitchFamily="34" charset="-122"/>
              </a:rPr>
              <a:t>（2.7条和6.1条）</a:t>
            </a:r>
            <a:endParaRPr lang="en-US" altLang="zh-CN" sz="2400" dirty="0">
              <a:latin typeface="微软雅黑" panose="020B0503020204020204" pitchFamily="34" charset="-122"/>
              <a:ea typeface="微软雅黑" panose="020B0503020204020204" pitchFamily="34" charset="-122"/>
            </a:endParaRPr>
          </a:p>
          <a:p>
            <a:pPr marL="0" indent="0">
              <a:buNone/>
            </a:pPr>
            <a:r>
              <a:rPr lang="en-US" altLang="zh-CN" dirty="0"/>
              <a:t>  </a:t>
            </a:r>
            <a:r>
              <a:rPr lang="en-US" altLang="zh-CN" sz="2000" dirty="0">
                <a:solidFill>
                  <a:srgbClr val="FF0000"/>
                </a:solidFill>
                <a:latin typeface="微软雅黑" panose="020B0503020204020204" pitchFamily="34" charset="-122"/>
                <a:ea typeface="微软雅黑" panose="020B0503020204020204" pitchFamily="34" charset="-122"/>
              </a:rPr>
              <a:t>(Equivalence)</a:t>
            </a:r>
            <a:endParaRPr lang="en-US" altLang="zh-CN" sz="2000" dirty="0">
              <a:solidFill>
                <a:srgbClr val="FF0000"/>
              </a:solidFill>
              <a:latin typeface="微软雅黑" panose="020B0503020204020204" pitchFamily="34" charset="-122"/>
              <a:ea typeface="微软雅黑" panose="020B0503020204020204" pitchFamily="34" charset="-122"/>
            </a:endParaRPr>
          </a:p>
          <a:p>
            <a:pPr lvl="1">
              <a:lnSpc>
                <a:spcPct val="150000"/>
              </a:lnSpc>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并非所有成员的所有技术性措施都是以国际标准为基础；</a:t>
            </a:r>
            <a:endParaRPr lang="zh-CN" altLang="en-US" sz="1600" dirty="0">
              <a:latin typeface="微软雅黑" panose="020B0503020204020204" pitchFamily="34" charset="-122"/>
              <a:ea typeface="微软雅黑" panose="020B0503020204020204" pitchFamily="34" charset="-122"/>
            </a:endParaRPr>
          </a:p>
          <a:p>
            <a:pPr lvl="1">
              <a:lnSpc>
                <a:spcPct val="150000"/>
              </a:lnSpc>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sym typeface="Wingdings" panose="05000000000000000000" pitchFamily="2" charset="2"/>
              </a:rPr>
              <a:t>即使采用国际标准，在时间和程度上都有差异，</a:t>
            </a:r>
            <a:r>
              <a:rPr lang="zh-CN" altLang="en-US" sz="1600" dirty="0">
                <a:latin typeface="微软雅黑" panose="020B0503020204020204" pitchFamily="34" charset="-122"/>
                <a:ea typeface="微软雅黑" panose="020B0503020204020204" pitchFamily="34" charset="-122"/>
              </a:rPr>
              <a:t>所有成员在复杂的技术细节上保持一致是不现实的；</a:t>
            </a:r>
            <a:endParaRPr lang="zh-CN" altLang="en-US" sz="1600" dirty="0">
              <a:latin typeface="微软雅黑" panose="020B0503020204020204" pitchFamily="34" charset="-122"/>
              <a:ea typeface="微软雅黑" panose="020B0503020204020204" pitchFamily="34" charset="-122"/>
            </a:endParaRPr>
          </a:p>
          <a:p>
            <a:pPr lvl="1">
              <a:lnSpc>
                <a:spcPct val="150000"/>
              </a:lnSpc>
              <a:buSzPct val="80000"/>
              <a:buFont typeface="Wingdings" panose="05000000000000000000" pitchFamily="2" charset="2"/>
              <a:buChar char="n"/>
            </a:pPr>
            <a:r>
              <a:rPr lang="en-US" altLang="zh-CN" sz="1600" dirty="0" err="1">
                <a:latin typeface="微软雅黑" panose="020B0503020204020204" pitchFamily="34" charset="-122"/>
                <a:ea typeface="微软雅黑" panose="020B0503020204020204" pitchFamily="34" charset="-122"/>
                <a:sym typeface="Wingdings" panose="05000000000000000000" pitchFamily="2" charset="2"/>
              </a:rPr>
              <a:t>各成员合格评定程序的差异造成的重复检验、重复认证使出口商不堪重负，成为国际贸易中的技术性壁垒</a:t>
            </a:r>
            <a:r>
              <a:rPr lang="en-US" altLang="zh-CN" sz="1600" dirty="0">
                <a:latin typeface="微软雅黑" panose="020B0503020204020204" pitchFamily="34" charset="-122"/>
                <a:ea typeface="微软雅黑" panose="020B0503020204020204" pitchFamily="34" charset="-122"/>
                <a:sym typeface="Wingdings" panose="05000000000000000000" pitchFamily="2" charset="2"/>
              </a:rPr>
              <a:t>。</a:t>
            </a:r>
            <a:endParaRPr lang="en-US" altLang="zh-CN" sz="1600" dirty="0">
              <a:latin typeface="微软雅黑" panose="020B0503020204020204" pitchFamily="34" charset="-122"/>
              <a:ea typeface="微软雅黑" panose="020B0503020204020204" pitchFamily="34" charset="-122"/>
              <a:sym typeface="Wingdings" panose="05000000000000000000" pitchFamily="2" charset="2"/>
            </a:endParaRPr>
          </a:p>
          <a:p>
            <a:pPr lvl="1">
              <a:lnSpc>
                <a:spcPct val="150000"/>
              </a:lnSpc>
              <a:buSzPct val="80000"/>
              <a:buFont typeface="Wingdings" panose="05000000000000000000" pitchFamily="2" charset="2"/>
              <a:buChar char="n"/>
            </a:pPr>
            <a:r>
              <a:rPr lang="zh-CN" altLang="en-US" sz="1800" dirty="0">
                <a:latin typeface="微软雅黑" panose="020B0503020204020204" pitchFamily="34" charset="-122"/>
                <a:ea typeface="微软雅黑" panose="020B0503020204020204" pitchFamily="34" charset="-122"/>
              </a:rPr>
              <a:t>案例：</a:t>
            </a:r>
            <a:r>
              <a:rPr lang="en-US" altLang="zh-CN" sz="1800" dirty="0">
                <a:latin typeface="微软雅黑" panose="020B0503020204020204" pitchFamily="34" charset="-122"/>
                <a:ea typeface="微软雅黑" panose="020B0503020204020204" pitchFamily="34" charset="-122"/>
              </a:rPr>
              <a:t>3C</a:t>
            </a:r>
            <a:r>
              <a:rPr lang="zh-CN" altLang="en-US" sz="1800" dirty="0">
                <a:latin typeface="微软雅黑" panose="020B0503020204020204" pitchFamily="34" charset="-122"/>
                <a:ea typeface="微软雅黑" panose="020B0503020204020204" pitchFamily="34" charset="-122"/>
              </a:rPr>
              <a:t>与</a:t>
            </a:r>
            <a:r>
              <a:rPr lang="en-US" altLang="zh-CN" sz="1800" dirty="0">
                <a:latin typeface="微软雅黑" panose="020B0503020204020204" pitchFamily="34" charset="-122"/>
                <a:ea typeface="微软雅黑" panose="020B0503020204020204" pitchFamily="34" charset="-122"/>
              </a:rPr>
              <a:t>KC </a:t>
            </a:r>
            <a:endParaRPr lang="en-US" altLang="zh-CN" sz="1800" dirty="0">
              <a:latin typeface="微软雅黑" panose="020B0503020204020204" pitchFamily="34" charset="-122"/>
              <a:ea typeface="微软雅黑" panose="020B0503020204020204" pitchFamily="34" charset="-122"/>
            </a:endParaRPr>
          </a:p>
          <a:p>
            <a:pPr lvl="1">
              <a:lnSpc>
                <a:spcPct val="150000"/>
              </a:lnSpc>
              <a:buSzPct val="80000"/>
              <a:buFont typeface="Wingdings" panose="05000000000000000000" pitchFamily="2" charset="2"/>
              <a:buChar char="n"/>
            </a:pPr>
            <a:endParaRPr lang="zh-CN" altLang="en-US" sz="1800" dirty="0">
              <a:latin typeface="微软雅黑" panose="020B0503020204020204" pitchFamily="34" charset="-122"/>
              <a:ea typeface="微软雅黑" panose="020B0503020204020204" pitchFamily="34" charset="-122"/>
            </a:endParaRPr>
          </a:p>
          <a:p>
            <a:pPr lvl="0" algn="just" eaLnBrk="1" latinLnBrk="1" hangingPunct="1">
              <a:lnSpc>
                <a:spcPct val="120000"/>
              </a:lnSpc>
              <a:spcBef>
                <a:spcPts val="600"/>
              </a:spcBef>
              <a:buSzPct val="80000"/>
            </a:pPr>
            <a:r>
              <a:rPr lang="en-US" altLang="zh-CN" sz="1600" b="1" dirty="0" err="1">
                <a:solidFill>
                  <a:srgbClr val="C00000"/>
                </a:solidFill>
                <a:latin typeface="Arial" panose="020B0604020202020204" pitchFamily="34" charset="0"/>
                <a:ea typeface="微软雅黑" panose="020B0503020204020204" pitchFamily="34" charset="-122"/>
              </a:rPr>
              <a:t>鼓励各成员开展相互认证，相互认可商品原产国的检验和合格评定结果，达到避免重复检验</a:t>
            </a:r>
            <a:r>
              <a:rPr lang="en-US" altLang="zh-CN" sz="1600" b="1" dirty="0">
                <a:solidFill>
                  <a:srgbClr val="C00000"/>
                </a:solidFill>
                <a:latin typeface="Arial" panose="020B0604020202020204" pitchFamily="34" charset="0"/>
                <a:ea typeface="微软雅黑" panose="020B0503020204020204" pitchFamily="34" charset="-122"/>
              </a:rPr>
              <a:t>，</a:t>
            </a:r>
            <a:endParaRPr lang="en-US" altLang="zh-CN" sz="1600" b="1" dirty="0">
              <a:solidFill>
                <a:srgbClr val="C00000"/>
              </a:solidFill>
              <a:latin typeface="Arial" panose="020B0604020202020204" pitchFamily="34" charset="0"/>
              <a:ea typeface="微软雅黑" panose="020B0503020204020204" pitchFamily="34" charset="-122"/>
            </a:endParaRPr>
          </a:p>
          <a:p>
            <a:pPr lvl="0" algn="just" eaLnBrk="1" latinLnBrk="1" hangingPunct="1">
              <a:lnSpc>
                <a:spcPct val="120000"/>
              </a:lnSpc>
              <a:spcBef>
                <a:spcPts val="600"/>
              </a:spcBef>
              <a:buSzPct val="80000"/>
              <a:buNone/>
            </a:pPr>
            <a:r>
              <a:rPr lang="zh-CN" altLang="en-US" sz="1600" b="1" dirty="0">
                <a:solidFill>
                  <a:srgbClr val="C00000"/>
                </a:solidFill>
                <a:latin typeface="Arial" panose="020B0604020202020204" pitchFamily="34" charset="0"/>
                <a:ea typeface="微软雅黑" panose="020B0503020204020204" pitchFamily="34" charset="-122"/>
              </a:rPr>
              <a:t>避免重复认证，提高效率</a:t>
            </a:r>
            <a:endParaRPr lang="zh-CN" altLang="en-US" sz="1600" b="1" dirty="0">
              <a:solidFill>
                <a:srgbClr val="C00000"/>
              </a:solidFill>
              <a:latin typeface="Arial" panose="020B0604020202020204" pitchFamily="34" charset="0"/>
              <a:ea typeface="微软雅黑" panose="020B0503020204020204" pitchFamily="34" charset="-122"/>
            </a:endParaRPr>
          </a:p>
        </p:txBody>
      </p:sp>
      <p:grpSp>
        <p:nvGrpSpPr>
          <p:cNvPr id="394" name="组合 483"/>
          <p:cNvGrpSpPr/>
          <p:nvPr/>
        </p:nvGrpSpPr>
        <p:grpSpPr>
          <a:xfrm>
            <a:off x="9766300" y="5287962"/>
            <a:ext cx="2036762" cy="1208087"/>
            <a:chOff x="1293" y="1283"/>
            <a:chExt cx="962" cy="761"/>
          </a:xfrm>
        </p:grpSpPr>
        <p:sp>
          <p:nvSpPr>
            <p:cNvPr id="1049123" name="任意形状 1049218"/>
            <p:cNvSpPr/>
            <p:nvPr/>
          </p:nvSpPr>
          <p:spPr bwMode="gray">
            <a:xfrm>
              <a:off x="1295" y="1283"/>
              <a:ext cx="958" cy="761"/>
            </a:xfrm>
            <a:custGeom>
              <a:avLst/>
              <a:gdLst>
                <a:gd name="l" fmla="*/ 21600 w 21600"/>
                <a:gd name="t" fmla="*/ 10814 h 21600"/>
                <a:gd name="r" fmla="*/ 0 w 21600"/>
                <a:gd name="b" fmla="*/ 21600 h 21600"/>
              </a:gdLst>
              <a:ahLst/>
              <a:cxnLst/>
              <a:rect l="l" t="t" r="r" b="b"/>
              <a:pathLst>
                <a:path w="21600" h="21600">
                  <a:moveTo>
                    <a:pt x="11434" y="10800"/>
                  </a:moveTo>
                  <a:cubicBezTo>
                    <a:pt x="11434" y="11150"/>
                    <a:pt x="11150" y="11434"/>
                    <a:pt x="10800" y="11434"/>
                  </a:cubicBezTo>
                  <a:cubicBezTo>
                    <a:pt x="10449" y="11434"/>
                    <a:pt x="10166" y="11150"/>
                    <a:pt x="10166" y="10800"/>
                  </a:cubicBezTo>
                  <a:lnTo>
                    <a:pt x="0" y="10800"/>
                  </a:lnTo>
                  <a:cubicBezTo>
                    <a:pt x="0" y="16764"/>
                    <a:pt x="4835" y="21600"/>
                    <a:pt x="10800" y="21600"/>
                  </a:cubicBezTo>
                  <a:cubicBezTo>
                    <a:pt x="16764" y="21600"/>
                    <a:pt x="21600" y="16764"/>
                    <a:pt x="21600" y="10800"/>
                  </a:cubicBezTo>
                  <a:lnTo>
                    <a:pt x="11434" y="10800"/>
                  </a:lnTo>
                </a:path>
              </a:pathLst>
            </a:custGeom>
            <a:gradFill rotWithShape="1">
              <a:gsLst>
                <a:gs pos="0">
                  <a:srgbClr val="FFCC00">
                    <a:alpha val="100000"/>
                  </a:srgbClr>
                </a:gs>
                <a:gs pos="50000">
                  <a:srgbClr val="663300">
                    <a:alpha val="100000"/>
                  </a:srgbClr>
                </a:gs>
                <a:gs pos="100000">
                  <a:srgbClr val="FFCC00">
                    <a:alpha val="100000"/>
                  </a:srgbClr>
                </a:gs>
              </a:gsLst>
              <a:lin ang="5400000" scaled="1"/>
            </a:gra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21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93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65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37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buFontTx/>
                <a:buNone/>
              </a:pPr>
              <a:endParaRPr lang="zh-CN" altLang="en-US">
                <a:solidFill>
                  <a:srgbClr val="000000"/>
                </a:solidFill>
              </a:endParaRPr>
            </a:p>
          </p:txBody>
        </p:sp>
        <p:sp>
          <p:nvSpPr>
            <p:cNvPr id="1049124" name="椭圆 1049219"/>
            <p:cNvSpPr/>
            <p:nvPr/>
          </p:nvSpPr>
          <p:spPr bwMode="gray">
            <a:xfrm>
              <a:off x="1293" y="1591"/>
              <a:ext cx="962" cy="161"/>
            </a:xfrm>
            <a:prstGeom prst="ellipse">
              <a:avLst/>
            </a:prstGeom>
            <a:gradFill rotWithShape="1">
              <a:gsLst>
                <a:gs pos="0">
                  <a:srgbClr val="FFCC00">
                    <a:alpha val="100000"/>
                  </a:srgbClr>
                </a:gs>
                <a:gs pos="100000">
                  <a:srgbClr val="FFE476">
                    <a:alpha val="100000"/>
                  </a:srgbClr>
                </a:gs>
              </a:gsLst>
              <a:lin ang="5400000" scaled="1"/>
            </a:gra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21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93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65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37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grpSp>
      <p:pic>
        <p:nvPicPr>
          <p:cNvPr id="2097274" name="图片 2097261" descr="worldmap_ani8"/>
          <p:cNvPicPr/>
          <p:nvPr/>
        </p:nvPicPr>
        <p:blipFill>
          <a:blip r:embed="rId1"/>
          <a:srcRect/>
          <a:stretch>
            <a:fillRect/>
          </a:stretch>
        </p:blipFill>
        <p:spPr bwMode="gray">
          <a:xfrm>
            <a:off x="10113962" y="4637087"/>
            <a:ext cx="1343025" cy="1177925"/>
          </a:xfrm>
          <a:prstGeom prst="rect">
            <a:avLst/>
          </a:prstGeom>
          <a:noFill/>
          <a:ln>
            <a:noFill/>
          </a:ln>
        </p:spPr>
      </p:pic>
      <p:sp>
        <p:nvSpPr>
          <p:cNvPr id="1049125" name="圆角矩形 1049220"/>
          <p:cNvSpPr/>
          <p:nvPr/>
        </p:nvSpPr>
        <p:spPr bwMode="gray">
          <a:xfrm>
            <a:off x="4389437" y="6035675"/>
            <a:ext cx="5127625" cy="460375"/>
          </a:xfrm>
          <a:prstGeom prst="roundRect">
            <a:avLst>
              <a:gd name="adj" fmla="val 28750"/>
            </a:avLst>
          </a:prstGeom>
          <a:gradFill rotWithShape="1">
            <a:gsLst>
              <a:gs pos="0">
                <a:srgbClr val="83CE79">
                  <a:alpha val="100000"/>
                </a:srgbClr>
              </a:gs>
              <a:gs pos="50000">
                <a:srgbClr val="5BBE4E">
                  <a:alpha val="100000"/>
                </a:srgbClr>
              </a:gs>
              <a:gs pos="100000">
                <a:srgbClr val="83CE79">
                  <a:alpha val="100000"/>
                </a:srgbClr>
              </a:gs>
            </a:gsLst>
            <a:lin ang="18900000" scaled="1"/>
          </a:gradFill>
          <a:ln w="9525" cap="flat" cmpd="sng">
            <a:noFill/>
            <a:prstDash val="solid"/>
            <a:round/>
          </a:ln>
          <a:scene3d>
            <a:camera prst="legacyObliqueTopRight">
              <a:rot lat="0" lon="0" rev="0"/>
            </a:camera>
            <a:lightRig rig="legacyFlat3" dir="b"/>
          </a:scene3d>
          <a:sp3d extrusionH="303200" prstMaterial="legacyMatte">
            <a:bevelT w="13500" h="13500" prst="angle"/>
            <a:bevelB w="13500" h="13500" prst="angle"/>
            <a:extrusionClr>
              <a:srgbClr val="5BBE4E"/>
            </a:extrusionClr>
          </a:sp3d>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21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93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65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37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a:lnSpc>
                <a:spcPct val="120000"/>
              </a:lnSpc>
              <a:spcBef>
                <a:spcPct val="20000"/>
              </a:spcBef>
              <a:buClr>
                <a:srgbClr val="5BBE4E"/>
              </a:buClr>
            </a:pPr>
            <a:r>
              <a:rPr lang="en-US" altLang="zh-CN" sz="2800" dirty="0">
                <a:solidFill>
                  <a:srgbClr val="FFFFFF"/>
                </a:solidFill>
              </a:rPr>
              <a:t>WTO</a:t>
            </a:r>
            <a:r>
              <a:rPr lang="zh-CN" altLang="en-US" sz="2800" dirty="0">
                <a:solidFill>
                  <a:srgbClr val="FFFFFF"/>
                </a:solidFill>
              </a:rPr>
              <a:t>基本规则</a:t>
            </a:r>
            <a:endParaRPr lang="zh-CN" altLang="en-US" sz="2800" dirty="0">
              <a:solidFill>
                <a:srgbClr val="FFFFFF"/>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395" name=""/>
        <p:cNvGrpSpPr/>
        <p:nvPr/>
      </p:nvGrpSpPr>
      <p:grpSpPr>
        <a:xfrm>
          <a:off x="0" y="0"/>
          <a:ext cx="0" cy="0"/>
          <a:chOff x="0" y="0"/>
          <a:chExt cx="0" cy="0"/>
        </a:xfrm>
      </p:grpSpPr>
      <p:sp>
        <p:nvSpPr>
          <p:cNvPr id="1049126" name="文本占位符 1049221"/>
          <p:cNvSpPr>
            <a:spLocks noGrp="1"/>
          </p:cNvSpPr>
          <p:nvPr>
            <p:ph type="body" idx="4294967295"/>
          </p:nvPr>
        </p:nvSpPr>
        <p:spPr>
          <a:xfrm>
            <a:off x="684212" y="1071562"/>
            <a:ext cx="10772775" cy="4705350"/>
          </a:xfrm>
          <a:prstGeom prst="rect">
            <a:avLst/>
          </a:prstGeom>
          <a:noFill/>
          <a:ln>
            <a:noFill/>
          </a:ln>
        </p:spPr>
        <p:txBody>
          <a:bodyPr vert="horz" lIns="91440" tIns="45720" rIns="91440" bIns="45720" anchor="t"/>
          <a:lstStyle>
            <a:lvl1pPr marL="223520" indent="-223520" algn="l" rtl="0" fontAlgn="base" latinLnBrk="1">
              <a:lnSpc>
                <a:spcPct val="90000"/>
              </a:lnSpc>
              <a:spcBef>
                <a:spcPts val="1000"/>
              </a:spcBef>
              <a:spcAft>
                <a:spcPct val="0"/>
              </a:spcAft>
              <a:buSzPct val="100000"/>
              <a:buFont typeface="Arial" panose="020B0604020202020204" pitchFamily="34" charset="0"/>
              <a:buChar char="•"/>
              <a:defRPr sz="2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680720" indent="-223520" algn="l" rtl="0" fontAlgn="base" latinLnBrk="1">
              <a:lnSpc>
                <a:spcPct val="90000"/>
              </a:lnSpc>
              <a:spcBef>
                <a:spcPts val="500"/>
              </a:spcBef>
              <a:spcAft>
                <a:spcPct val="0"/>
              </a:spcAft>
              <a:buSzPct val="100000"/>
              <a:buFont typeface="Arial" panose="020B0604020202020204" pitchFamily="34" charset="0"/>
              <a:buChar char="•"/>
              <a:defRPr sz="24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1137920" indent="-223520" algn="l" rtl="0" fontAlgn="base" latinLnBrk="1">
              <a:lnSpc>
                <a:spcPct val="90000"/>
              </a:lnSpc>
              <a:spcBef>
                <a:spcPts val="500"/>
              </a:spcBef>
              <a:spcAft>
                <a:spcPct val="0"/>
              </a:spcAft>
              <a:buSzPct val="100000"/>
              <a:buFont typeface="Arial" panose="020B0604020202020204" pitchFamily="34" charset="0"/>
              <a:buChar char="•"/>
              <a:defRPr sz="20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595120" indent="-223520" algn="l" rtl="0" fontAlgn="base" latinLnBrk="1">
              <a:lnSpc>
                <a:spcPct val="90000"/>
              </a:lnSpc>
              <a:spcBef>
                <a:spcPts val="500"/>
              </a:spcBef>
              <a:spcAft>
                <a:spcPct val="0"/>
              </a:spcAft>
              <a:buSzPct val="100000"/>
              <a:buFont typeface="Arial" panose="020B0604020202020204" pitchFamily="34" charset="0"/>
              <a:buChar char="•"/>
              <a:defRPr sz="20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2052320" indent="-223520" algn="l" rtl="0" fontAlgn="base" latinLnBrk="1">
              <a:lnSpc>
                <a:spcPct val="90000"/>
              </a:lnSpc>
              <a:spcBef>
                <a:spcPts val="500"/>
              </a:spcBef>
              <a:spcAft>
                <a:spcPct val="0"/>
              </a:spcAft>
              <a:buSzPct val="100000"/>
              <a:buFont typeface="Arial" panose="020B0604020202020204" pitchFamily="34" charset="0"/>
              <a:buChar char="•"/>
              <a:defRPr sz="20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r>
              <a:rPr lang="zh-CN" altLang="en-US" sz="3200">
                <a:latin typeface="微软雅黑" panose="020B0503020204020204" pitchFamily="34" charset="-122"/>
                <a:ea typeface="微软雅黑" panose="020B0503020204020204" pitchFamily="34" charset="-122"/>
              </a:rPr>
              <a:t>等效和相互认可原则</a:t>
            </a:r>
            <a:r>
              <a:rPr lang="en-US" altLang="zh-CN" sz="2400">
                <a:latin typeface="微软雅黑" panose="020B0503020204020204" pitchFamily="34" charset="-122"/>
                <a:ea typeface="微软雅黑" panose="020B0503020204020204" pitchFamily="34" charset="-122"/>
              </a:rPr>
              <a:t>（2.7条和6.1条）</a:t>
            </a:r>
            <a:endParaRPr lang="en-US" altLang="zh-CN" sz="2400">
              <a:latin typeface="微软雅黑" panose="020B0503020204020204" pitchFamily="34" charset="-122"/>
              <a:ea typeface="微软雅黑" panose="020B0503020204020204" pitchFamily="34" charset="-122"/>
            </a:endParaRPr>
          </a:p>
          <a:p>
            <a:pPr lvl="0"/>
            <a:endParaRPr lang="en-US" altLang="zh-CN" sz="3200">
              <a:latin typeface="微软雅黑" panose="020B0503020204020204" pitchFamily="34" charset="-122"/>
              <a:ea typeface="微软雅黑" panose="020B0503020204020204" pitchFamily="34" charset="-122"/>
            </a:endParaRPr>
          </a:p>
          <a:p>
            <a:pPr lvl="1"/>
            <a:r>
              <a:rPr lang="zh-CN" altLang="en-US">
                <a:solidFill>
                  <a:srgbClr val="C00000"/>
                </a:solidFill>
                <a:latin typeface="微软雅黑" panose="020B0503020204020204" pitchFamily="34" charset="-122"/>
                <a:ea typeface="微软雅黑" panose="020B0503020204020204" pitchFamily="34" charset="-122"/>
              </a:rPr>
              <a:t>评议成功案例：泰国认可中泰水产品证书</a:t>
            </a:r>
            <a:endParaRPr lang="zh-CN" altLang="en-US">
              <a:solidFill>
                <a:srgbClr val="C00000"/>
              </a:solidFill>
              <a:latin typeface="微软雅黑" panose="020B0503020204020204" pitchFamily="34" charset="-122"/>
              <a:ea typeface="微软雅黑" panose="020B0503020204020204" pitchFamily="34" charset="-122"/>
            </a:endParaRPr>
          </a:p>
        </p:txBody>
      </p:sp>
      <p:grpSp>
        <p:nvGrpSpPr>
          <p:cNvPr id="396" name="组合 485"/>
          <p:cNvGrpSpPr/>
          <p:nvPr/>
        </p:nvGrpSpPr>
        <p:grpSpPr>
          <a:xfrm>
            <a:off x="9766300" y="5287962"/>
            <a:ext cx="2036762" cy="1208087"/>
            <a:chOff x="1293" y="1283"/>
            <a:chExt cx="962" cy="761"/>
          </a:xfrm>
        </p:grpSpPr>
        <p:sp>
          <p:nvSpPr>
            <p:cNvPr id="1049127" name="任意形状 1049222"/>
            <p:cNvSpPr/>
            <p:nvPr/>
          </p:nvSpPr>
          <p:spPr bwMode="gray">
            <a:xfrm>
              <a:off x="1295" y="1283"/>
              <a:ext cx="958" cy="761"/>
            </a:xfrm>
            <a:custGeom>
              <a:avLst/>
              <a:gdLst>
                <a:gd name="l" fmla="*/ 21600 w 21600"/>
                <a:gd name="t" fmla="*/ 10814 h 21600"/>
                <a:gd name="r" fmla="*/ 0 w 21600"/>
                <a:gd name="b" fmla="*/ 21600 h 21600"/>
              </a:gdLst>
              <a:ahLst/>
              <a:cxnLst/>
              <a:rect l="l" t="t" r="r" b="b"/>
              <a:pathLst>
                <a:path w="21600" h="21600">
                  <a:moveTo>
                    <a:pt x="11434" y="10800"/>
                  </a:moveTo>
                  <a:cubicBezTo>
                    <a:pt x="11434" y="11150"/>
                    <a:pt x="11150" y="11434"/>
                    <a:pt x="10800" y="11434"/>
                  </a:cubicBezTo>
                  <a:cubicBezTo>
                    <a:pt x="10449" y="11434"/>
                    <a:pt x="10166" y="11150"/>
                    <a:pt x="10166" y="10800"/>
                  </a:cubicBezTo>
                  <a:lnTo>
                    <a:pt x="0" y="10800"/>
                  </a:lnTo>
                  <a:cubicBezTo>
                    <a:pt x="0" y="16764"/>
                    <a:pt x="4835" y="21600"/>
                    <a:pt x="10800" y="21600"/>
                  </a:cubicBezTo>
                  <a:cubicBezTo>
                    <a:pt x="16764" y="21600"/>
                    <a:pt x="21600" y="16764"/>
                    <a:pt x="21600" y="10800"/>
                  </a:cubicBezTo>
                  <a:lnTo>
                    <a:pt x="11434" y="10800"/>
                  </a:lnTo>
                </a:path>
              </a:pathLst>
            </a:custGeom>
            <a:gradFill rotWithShape="1">
              <a:gsLst>
                <a:gs pos="0">
                  <a:srgbClr val="FFCC00">
                    <a:alpha val="100000"/>
                  </a:srgbClr>
                </a:gs>
                <a:gs pos="50000">
                  <a:srgbClr val="663300">
                    <a:alpha val="100000"/>
                  </a:srgbClr>
                </a:gs>
                <a:gs pos="100000">
                  <a:srgbClr val="FFCC00">
                    <a:alpha val="100000"/>
                  </a:srgbClr>
                </a:gs>
              </a:gsLst>
              <a:lin ang="5400000" scaled="1"/>
            </a:gra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21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93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65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37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buFontTx/>
                <a:buNone/>
              </a:pPr>
              <a:endParaRPr lang="zh-CN" altLang="en-US">
                <a:solidFill>
                  <a:srgbClr val="000000"/>
                </a:solidFill>
              </a:endParaRPr>
            </a:p>
          </p:txBody>
        </p:sp>
        <p:sp>
          <p:nvSpPr>
            <p:cNvPr id="1049128" name="椭圆 1049223"/>
            <p:cNvSpPr/>
            <p:nvPr/>
          </p:nvSpPr>
          <p:spPr bwMode="gray">
            <a:xfrm>
              <a:off x="1293" y="1591"/>
              <a:ext cx="962" cy="161"/>
            </a:xfrm>
            <a:prstGeom prst="ellipse">
              <a:avLst/>
            </a:prstGeom>
            <a:gradFill rotWithShape="1">
              <a:gsLst>
                <a:gs pos="0">
                  <a:srgbClr val="FFCC00">
                    <a:alpha val="100000"/>
                  </a:srgbClr>
                </a:gs>
                <a:gs pos="100000">
                  <a:srgbClr val="FFE476">
                    <a:alpha val="100000"/>
                  </a:srgbClr>
                </a:gs>
              </a:gsLst>
              <a:lin ang="5400000" scaled="1"/>
            </a:gra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21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93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65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37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endParaRPr lang="zh-CN" altLang="zh-CN">
                <a:solidFill>
                  <a:srgbClr val="000000"/>
                </a:solidFill>
              </a:endParaRPr>
            </a:p>
          </p:txBody>
        </p:sp>
      </p:grpSp>
      <p:pic>
        <p:nvPicPr>
          <p:cNvPr id="2097275" name="图片 2097262" descr="worldmap_ani8"/>
          <p:cNvPicPr/>
          <p:nvPr/>
        </p:nvPicPr>
        <p:blipFill>
          <a:blip r:embed="rId1"/>
          <a:srcRect/>
          <a:stretch>
            <a:fillRect/>
          </a:stretch>
        </p:blipFill>
        <p:spPr bwMode="gray">
          <a:xfrm>
            <a:off x="10113962" y="4637087"/>
            <a:ext cx="1343025" cy="1177925"/>
          </a:xfrm>
          <a:prstGeom prst="rect">
            <a:avLst/>
          </a:prstGeom>
          <a:noFill/>
          <a:ln>
            <a:noFill/>
          </a:ln>
        </p:spPr>
      </p:pic>
      <p:sp>
        <p:nvSpPr>
          <p:cNvPr id="1049129" name="圆角矩形 1049224"/>
          <p:cNvSpPr/>
          <p:nvPr/>
        </p:nvSpPr>
        <p:spPr bwMode="gray">
          <a:xfrm>
            <a:off x="4389437" y="6035675"/>
            <a:ext cx="5127625" cy="460375"/>
          </a:xfrm>
          <a:prstGeom prst="roundRect">
            <a:avLst>
              <a:gd name="adj" fmla="val 28750"/>
            </a:avLst>
          </a:prstGeom>
          <a:gradFill rotWithShape="1">
            <a:gsLst>
              <a:gs pos="0">
                <a:srgbClr val="83CE79">
                  <a:alpha val="100000"/>
                </a:srgbClr>
              </a:gs>
              <a:gs pos="50000">
                <a:srgbClr val="5BBE4E">
                  <a:alpha val="100000"/>
                </a:srgbClr>
              </a:gs>
              <a:gs pos="100000">
                <a:srgbClr val="83CE79">
                  <a:alpha val="100000"/>
                </a:srgbClr>
              </a:gs>
            </a:gsLst>
            <a:lin ang="18900000" scaled="1"/>
          </a:gradFill>
          <a:ln w="9525" cap="flat" cmpd="sng">
            <a:noFill/>
            <a:prstDash val="solid"/>
            <a:round/>
          </a:ln>
          <a:scene3d>
            <a:camera prst="legacyObliqueTopRight">
              <a:rot lat="0" lon="0" rev="0"/>
            </a:camera>
            <a:lightRig rig="legacyFlat3" dir="b"/>
          </a:scene3d>
          <a:sp3d extrusionH="303200" prstMaterial="legacyMatte">
            <a:bevelT w="13500" h="13500" prst="angle"/>
            <a:bevelB w="13500" h="13500" prst="angle"/>
            <a:extrusionClr>
              <a:srgbClr val="5BBE4E"/>
            </a:extrusionClr>
          </a:sp3d>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21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93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65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3720" indent="1905"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Font typeface="Wingdings" panose="05000000000000000000" pitchFamily="2" charset="2"/>
              <a:buNone/>
            </a:pPr>
            <a:r>
              <a:rPr lang="en-US" altLang="zh-CN" sz="2800">
                <a:solidFill>
                  <a:srgbClr val="FFFFFF"/>
                </a:solidFill>
              </a:rPr>
              <a:t>TBT</a:t>
            </a:r>
            <a:r>
              <a:rPr lang="zh-CN" altLang="en-US" sz="2800">
                <a:solidFill>
                  <a:srgbClr val="FFFFFF"/>
                </a:solidFill>
              </a:rPr>
              <a:t>协议</a:t>
            </a:r>
            <a:endParaRPr lang="zh-CN" altLang="en-US" sz="2800">
              <a:solidFill>
                <a:srgbClr val="FFFFFF"/>
              </a:solidFill>
            </a:endParaRPr>
          </a:p>
        </p:txBody>
      </p:sp>
      <p:pic>
        <p:nvPicPr>
          <p:cNvPr id="2097276" name="图片 2097263"/>
          <p:cNvPicPr/>
          <p:nvPr/>
        </p:nvPicPr>
        <p:blipFill>
          <a:blip r:embed="rId2"/>
          <a:srcRect/>
          <a:stretch>
            <a:fillRect/>
          </a:stretch>
        </p:blipFill>
        <p:spPr>
          <a:xfrm rot="1171901">
            <a:off x="8550275" y="479425"/>
            <a:ext cx="2816225" cy="4402137"/>
          </a:xfrm>
          <a:prstGeom prst="rect">
            <a:avLst/>
          </a:prstGeom>
          <a:noFill/>
          <a:ln>
            <a:noFill/>
          </a:ln>
        </p:spPr>
      </p:pic>
      <p:pic>
        <p:nvPicPr>
          <p:cNvPr id="2097277" name="图片 2097264"/>
          <p:cNvPicPr/>
          <p:nvPr/>
        </p:nvPicPr>
        <p:blipFill>
          <a:blip r:embed="rId3"/>
          <a:srcRect/>
          <a:stretch>
            <a:fillRect/>
          </a:stretch>
        </p:blipFill>
        <p:spPr>
          <a:xfrm>
            <a:off x="271462" y="2976562"/>
            <a:ext cx="8915400" cy="2249487"/>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397" name=""/>
        <p:cNvGrpSpPr/>
        <p:nvPr/>
      </p:nvGrpSpPr>
      <p:grpSpPr>
        <a:xfrm>
          <a:off x="0" y="0"/>
          <a:ext cx="0" cy="0"/>
          <a:chOff x="0" y="0"/>
          <a:chExt cx="0" cy="0"/>
        </a:xfrm>
      </p:grpSpPr>
      <p:sp>
        <p:nvSpPr>
          <p:cNvPr id="1049130" name="文本占位符 1049382"/>
          <p:cNvSpPr>
            <a:spLocks noGrp="1"/>
          </p:cNvSpPr>
          <p:nvPr>
            <p:ph type="body" idx="4294967295"/>
          </p:nvPr>
        </p:nvSpPr>
        <p:spPr>
          <a:xfrm>
            <a:off x="1262062" y="1185862"/>
            <a:ext cx="9753600" cy="4705350"/>
          </a:xfrm>
          <a:prstGeom prst="rect">
            <a:avLst/>
          </a:prstGeom>
          <a:noFill/>
          <a:ln>
            <a:noFill/>
          </a:ln>
        </p:spPr>
        <p:txBody>
          <a:bodyPr vert="horz" lIns="91434" tIns="45718" rIns="91434" bIns="45718" anchor="t"/>
          <a:lstStyle>
            <a:lvl1pPr marL="226695" indent="-226695" algn="l" rtl="0" fontAlgn="base" latinLnBrk="1">
              <a:lnSpc>
                <a:spcPct val="90000"/>
              </a:lnSpc>
              <a:spcBef>
                <a:spcPts val="1000"/>
              </a:spcBef>
              <a:spcAft>
                <a:spcPct val="0"/>
              </a:spcAft>
              <a:buSzPct val="100000"/>
              <a:buFont typeface="Arial" panose="020B0604020202020204" pitchFamily="34" charset="0"/>
              <a:buChar char="•"/>
              <a:defRPr sz="2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1pPr>
            <a:lvl2pPr marL="683895" indent="-226695" algn="l" rtl="0" fontAlgn="base" latinLnBrk="1">
              <a:lnSpc>
                <a:spcPct val="90000"/>
              </a:lnSpc>
              <a:spcBef>
                <a:spcPts val="500"/>
              </a:spcBef>
              <a:spcAft>
                <a:spcPct val="0"/>
              </a:spcAft>
              <a:buSzPct val="100000"/>
              <a:buFont typeface="Arial" panose="020B0604020202020204" pitchFamily="34" charset="0"/>
              <a:buChar char="•"/>
              <a:defRPr sz="24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2pPr>
            <a:lvl3pPr marL="1141095" indent="-226695" algn="l" rtl="0" fontAlgn="base" latinLnBrk="1">
              <a:lnSpc>
                <a:spcPct val="90000"/>
              </a:lnSpc>
              <a:spcBef>
                <a:spcPts val="500"/>
              </a:spcBef>
              <a:spcAft>
                <a:spcPct val="0"/>
              </a:spcAft>
              <a:buSzPct val="100000"/>
              <a:buFont typeface="Arial" panose="020B0604020202020204" pitchFamily="34" charset="0"/>
              <a:buChar char="•"/>
              <a:defRPr sz="20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3pPr>
            <a:lvl4pPr marL="1598295" indent="-226695" algn="l" rtl="0" fontAlgn="base" latinLnBrk="1">
              <a:lnSpc>
                <a:spcPct val="90000"/>
              </a:lnSpc>
              <a:spcBef>
                <a:spcPts val="500"/>
              </a:spcBef>
              <a:spcAft>
                <a:spcPct val="0"/>
              </a:spcAft>
              <a:buSzPct val="100000"/>
              <a:buFont typeface="Arial" panose="020B0604020202020204" pitchFamily="34" charset="0"/>
              <a:buChar char="•"/>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4pPr>
            <a:lvl5pPr marL="2055495" indent="-226695" algn="l" rtl="0" fontAlgn="base" latinLnBrk="1">
              <a:lnSpc>
                <a:spcPct val="90000"/>
              </a:lnSpc>
              <a:spcBef>
                <a:spcPts val="500"/>
              </a:spcBef>
              <a:spcAft>
                <a:spcPct val="0"/>
              </a:spcAft>
              <a:buSzPct val="100000"/>
              <a:buFont typeface="Arial" panose="020B0604020202020204" pitchFamily="34" charset="0"/>
              <a:buChar char="•"/>
              <a:defRPr sz="1800" b="0" i="0" u="none" baseline="0">
                <a:solidFill>
                  <a:schemeClr val="dk1"/>
                </a:solidFill>
                <a:latin typeface="Arial" panose="020B0604020202020204" pitchFamily="34" charset="0"/>
                <a:ea typeface="微软雅黑" panose="020B0503020204020204" pitchFamily="34" charset="-122"/>
                <a:sym typeface="Calibri" panose="020F0502020204030204" pitchFamily="34" charset="0"/>
              </a:defRPr>
            </a:lvl5pPr>
          </a:lstStyle>
          <a:p>
            <a:pPr lvl="0" eaLnBrk="1" latinLnBrk="1" hangingPunct="1"/>
            <a:r>
              <a:rPr lang="zh-CN" altLang="en-US" sz="3600">
                <a:latin typeface="微软雅黑" panose="020B0503020204020204" pitchFamily="34" charset="-122"/>
              </a:rPr>
              <a:t>透明度原则</a:t>
            </a:r>
            <a:endParaRPr lang="zh-CN" altLang="en-US" sz="3600">
              <a:latin typeface="微软雅黑" panose="020B0503020204020204" pitchFamily="34" charset="-122"/>
            </a:endParaRPr>
          </a:p>
          <a:p>
            <a:pPr lvl="0" eaLnBrk="1" latinLnBrk="1" hangingPunct="1">
              <a:buFont typeface="Wingdings" panose="05000000000000000000" pitchFamily="2" charset="2"/>
              <a:buNone/>
            </a:pPr>
            <a:r>
              <a:rPr lang="zh-CN" altLang="en-US" sz="2700">
                <a:latin typeface="方正楷体简体" pitchFamily="65" charset="-122"/>
                <a:ea typeface="方正楷体简体" pitchFamily="65" charset="-122"/>
              </a:rPr>
              <a:t> </a:t>
            </a:r>
            <a:endParaRPr lang="zh-CN" altLang="en-US" sz="2700">
              <a:latin typeface="方正楷体简体" pitchFamily="65" charset="-122"/>
              <a:ea typeface="方正楷体简体" pitchFamily="65" charset="-122"/>
            </a:endParaRPr>
          </a:p>
          <a:p>
            <a:pPr lvl="1" eaLnBrk="1" latinLnBrk="1" hangingPunct="1">
              <a:lnSpc>
                <a:spcPct val="150000"/>
              </a:lnSpc>
              <a:buSzPct val="80000"/>
              <a:buFont typeface="Wingdings" panose="05000000000000000000" pitchFamily="2" charset="2"/>
              <a:buChar char="n"/>
            </a:pPr>
            <a:r>
              <a:rPr lang="zh-CN" altLang="en-US" sz="1900">
                <a:latin typeface="微软雅黑" panose="020B0503020204020204" pitchFamily="34" charset="-122"/>
              </a:rPr>
              <a:t>各成员应采取必要的措施使其他成员及时了解其与贸易有关的技术性措施的制定、采纳和实施的情况。</a:t>
            </a:r>
            <a:endParaRPr lang="zh-CN" altLang="en-US" sz="1900">
              <a:latin typeface="微软雅黑" panose="020B0503020204020204" pitchFamily="34" charset="-122"/>
            </a:endParaRPr>
          </a:p>
          <a:p>
            <a:pPr lvl="1" eaLnBrk="1" latinLnBrk="1" hangingPunct="1">
              <a:buSzPct val="80000"/>
              <a:buFont typeface="Wingdings" panose="05000000000000000000" pitchFamily="2" charset="2"/>
              <a:buChar char="n"/>
            </a:pPr>
            <a:endParaRPr lang="zh-CN" altLang="en-US">
              <a:latin typeface="微软雅黑" panose="020B0503020204020204" pitchFamily="34" charset="-122"/>
            </a:endParaRPr>
          </a:p>
          <a:p>
            <a:pPr lvl="1" eaLnBrk="1" latinLnBrk="1" hangingPunct="1">
              <a:lnSpc>
                <a:spcPct val="150000"/>
              </a:lnSpc>
              <a:buSzPct val="80000"/>
              <a:buFont typeface="Wingdings" panose="05000000000000000000" pitchFamily="2" charset="2"/>
              <a:buChar char="n"/>
            </a:pPr>
            <a:r>
              <a:rPr lang="zh-CN" altLang="en-US" sz="1900">
                <a:latin typeface="微软雅黑" panose="020B0503020204020204" pitchFamily="34" charset="-122"/>
              </a:rPr>
              <a:t>必要措施</a:t>
            </a:r>
            <a:endParaRPr lang="zh-CN" altLang="en-US" sz="1900">
              <a:latin typeface="微软雅黑" panose="020B0503020204020204" pitchFamily="34" charset="-122"/>
            </a:endParaRPr>
          </a:p>
          <a:p>
            <a:pPr lvl="2" eaLnBrk="1" latinLnBrk="1" hangingPunct="1">
              <a:buClr>
                <a:schemeClr val="accent1"/>
              </a:buClr>
              <a:buSzPct val="80000"/>
              <a:buFont typeface="Wingdings" panose="05000000000000000000" pitchFamily="2" charset="2"/>
              <a:buChar char="n"/>
            </a:pPr>
            <a:r>
              <a:rPr lang="zh-CN" altLang="en-US" sz="1900">
                <a:latin typeface="微软雅黑" panose="020B0503020204020204" pitchFamily="34" charset="-122"/>
              </a:rPr>
              <a:t>通报</a:t>
            </a:r>
            <a:endParaRPr lang="zh-CN" altLang="en-US" sz="1900">
              <a:latin typeface="微软雅黑" panose="020B0503020204020204" pitchFamily="34" charset="-122"/>
            </a:endParaRPr>
          </a:p>
          <a:p>
            <a:pPr lvl="2" eaLnBrk="1" latinLnBrk="1" hangingPunct="1">
              <a:buClr>
                <a:schemeClr val="accent1"/>
              </a:buClr>
              <a:buSzPct val="80000"/>
              <a:buFont typeface="Wingdings" panose="05000000000000000000" pitchFamily="2" charset="2"/>
              <a:buChar char="n"/>
            </a:pPr>
            <a:r>
              <a:rPr lang="zh-CN" altLang="en-US" sz="1900">
                <a:latin typeface="微软雅黑" panose="020B0503020204020204" pitchFamily="34" charset="-122"/>
              </a:rPr>
              <a:t>咨询</a:t>
            </a:r>
            <a:endParaRPr lang="zh-CN" altLang="en-US" sz="1900">
              <a:latin typeface="微软雅黑" panose="020B0503020204020204" pitchFamily="34" charset="-122"/>
            </a:endParaRPr>
          </a:p>
          <a:p>
            <a:pPr lvl="2" eaLnBrk="1" latinLnBrk="1" hangingPunct="1">
              <a:buClr>
                <a:schemeClr val="accent1"/>
              </a:buClr>
              <a:buSzPct val="80000"/>
              <a:buFont typeface="Wingdings" panose="05000000000000000000" pitchFamily="2" charset="2"/>
              <a:buChar char="n"/>
            </a:pPr>
            <a:r>
              <a:rPr lang="zh-CN" altLang="en-US" sz="1900">
                <a:latin typeface="微软雅黑" panose="020B0503020204020204" pitchFamily="34" charset="-122"/>
              </a:rPr>
              <a:t>公开刊物</a:t>
            </a:r>
            <a:endParaRPr lang="zh-CN" altLang="en-US" sz="1900">
              <a:latin typeface="微软雅黑" panose="020B0503020204020204" pitchFamily="34" charset="-122"/>
            </a:endParaRPr>
          </a:p>
        </p:txBody>
      </p:sp>
      <p:grpSp>
        <p:nvGrpSpPr>
          <p:cNvPr id="398" name="组合 591"/>
          <p:cNvGrpSpPr/>
          <p:nvPr/>
        </p:nvGrpSpPr>
        <p:grpSpPr>
          <a:xfrm>
            <a:off x="9766300" y="5287962"/>
            <a:ext cx="2036762" cy="1208087"/>
            <a:chOff x="1293" y="1283"/>
            <a:chExt cx="962" cy="761"/>
          </a:xfrm>
        </p:grpSpPr>
        <p:sp>
          <p:nvSpPr>
            <p:cNvPr id="1049131" name="任意形状 1049383"/>
            <p:cNvSpPr/>
            <p:nvPr/>
          </p:nvSpPr>
          <p:spPr bwMode="gray">
            <a:xfrm>
              <a:off x="1295" y="1283"/>
              <a:ext cx="958" cy="761"/>
            </a:xfrm>
            <a:custGeom>
              <a:avLst/>
              <a:gdLst>
                <a:gd name="l" fmla="*/ 21600 w 21600"/>
                <a:gd name="t" fmla="*/ 10814 h 21600"/>
                <a:gd name="r" fmla="*/ 0 w 21600"/>
                <a:gd name="b" fmla="*/ 21600 h 21600"/>
              </a:gdLst>
              <a:ahLst/>
              <a:cxnLst/>
              <a:rect l="l" t="t" r="r" b="b"/>
              <a:pathLst>
                <a:path w="21600" h="21600">
                  <a:moveTo>
                    <a:pt x="11434" y="10800"/>
                  </a:moveTo>
                  <a:cubicBezTo>
                    <a:pt x="11434" y="11150"/>
                    <a:pt x="11150" y="11434"/>
                    <a:pt x="10800" y="11434"/>
                  </a:cubicBezTo>
                  <a:cubicBezTo>
                    <a:pt x="10449" y="11434"/>
                    <a:pt x="10166" y="11150"/>
                    <a:pt x="10166" y="10800"/>
                  </a:cubicBezTo>
                  <a:lnTo>
                    <a:pt x="0" y="10800"/>
                  </a:lnTo>
                  <a:cubicBezTo>
                    <a:pt x="0" y="16764"/>
                    <a:pt x="4835" y="21600"/>
                    <a:pt x="10800" y="21600"/>
                  </a:cubicBezTo>
                  <a:cubicBezTo>
                    <a:pt x="16764" y="21600"/>
                    <a:pt x="21600" y="16764"/>
                    <a:pt x="21600" y="10800"/>
                  </a:cubicBezTo>
                  <a:lnTo>
                    <a:pt x="11434" y="10800"/>
                  </a:lnTo>
                </a:path>
              </a:pathLst>
            </a:custGeom>
            <a:gradFill rotWithShape="1">
              <a:gsLst>
                <a:gs pos="0">
                  <a:srgbClr val="FFCC00">
                    <a:alpha val="100000"/>
                  </a:srgbClr>
                </a:gs>
                <a:gs pos="50000">
                  <a:srgbClr val="663300">
                    <a:alpha val="100000"/>
                  </a:srgbClr>
                </a:gs>
                <a:gs pos="100000">
                  <a:srgbClr val="FFCC00">
                    <a:alpha val="100000"/>
                  </a:srgbClr>
                </a:gs>
              </a:gsLst>
              <a:lin ang="5400000" scaled="1"/>
            </a:gradFill>
            <a:ln>
              <a:noFill/>
            </a:ln>
          </p:spPr>
        </p:sp>
        <p:sp>
          <p:nvSpPr>
            <p:cNvPr id="1049132" name="椭圆 1049384"/>
            <p:cNvSpPr/>
            <p:nvPr/>
          </p:nvSpPr>
          <p:spPr bwMode="gray">
            <a:xfrm>
              <a:off x="1293" y="1591"/>
              <a:ext cx="962" cy="161"/>
            </a:xfrm>
            <a:prstGeom prst="ellipse">
              <a:avLst/>
            </a:prstGeom>
            <a:gradFill rotWithShape="1">
              <a:gsLst>
                <a:gs pos="0">
                  <a:srgbClr val="FFCC00">
                    <a:alpha val="100000"/>
                  </a:srgbClr>
                </a:gs>
                <a:gs pos="100000">
                  <a:srgbClr val="FFE476">
                    <a:alpha val="100000"/>
                  </a:srgbClr>
                </a:gs>
              </a:gsLst>
              <a:lin ang="5400000" scaled="1"/>
            </a:gra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None/>
              </a:pPr>
              <a:endParaRPr lang="zh-CN" altLang="zh-CN">
                <a:solidFill>
                  <a:srgbClr val="000000"/>
                </a:solidFill>
              </a:endParaRPr>
            </a:p>
          </p:txBody>
        </p:sp>
      </p:grpSp>
      <p:pic>
        <p:nvPicPr>
          <p:cNvPr id="2097278" name="图片 2097293" descr="worldmap_ani8"/>
          <p:cNvPicPr/>
          <p:nvPr/>
        </p:nvPicPr>
        <p:blipFill>
          <a:blip r:embed="rId1"/>
          <a:srcRect/>
          <a:stretch>
            <a:fillRect/>
          </a:stretch>
        </p:blipFill>
        <p:spPr bwMode="gray">
          <a:xfrm>
            <a:off x="10113962" y="4637087"/>
            <a:ext cx="1343025" cy="1177925"/>
          </a:xfrm>
          <a:prstGeom prst="rect">
            <a:avLst/>
          </a:prstGeom>
          <a:noFill/>
          <a:ln>
            <a:noFill/>
          </a:ln>
        </p:spPr>
      </p:pic>
      <p:sp>
        <p:nvSpPr>
          <p:cNvPr id="1049133" name="圆角矩形 1049385"/>
          <p:cNvSpPr/>
          <p:nvPr/>
        </p:nvSpPr>
        <p:spPr bwMode="gray">
          <a:xfrm>
            <a:off x="4389437" y="6035675"/>
            <a:ext cx="5127625" cy="460375"/>
          </a:xfrm>
          <a:prstGeom prst="roundRect">
            <a:avLst>
              <a:gd name="adj" fmla="val 28750"/>
            </a:avLst>
          </a:prstGeom>
          <a:gradFill rotWithShape="1">
            <a:gsLst>
              <a:gs pos="0">
                <a:srgbClr val="83CE79">
                  <a:alpha val="100000"/>
                </a:srgbClr>
              </a:gs>
              <a:gs pos="50000">
                <a:srgbClr val="5BBE4E">
                  <a:alpha val="100000"/>
                </a:srgbClr>
              </a:gs>
              <a:gs pos="100000">
                <a:srgbClr val="83CE79">
                  <a:alpha val="100000"/>
                </a:srgbClr>
              </a:gs>
            </a:gsLst>
            <a:lin ang="18900000" scaled="1"/>
          </a:gradFill>
          <a:ln w="9525" cap="flat" cmpd="sng">
            <a:noFill/>
            <a:prstDash val="solid"/>
            <a:round/>
          </a:ln>
          <a:scene3d>
            <a:camera prst="legacyObliqueTopRight">
              <a:rot lat="0" lon="0" rev="0"/>
            </a:camera>
            <a:lightRig rig="legacyFlat3" dir="b"/>
          </a:scene3d>
          <a:sp3d extrusionH="303200" prstMaterial="legacyMatte">
            <a:bevelT w="13500" h="13500" prst="angle"/>
            <a:bevelB w="13500" h="13500" prst="angle"/>
            <a:extrusionClr>
              <a:srgbClr val="5BBE4E"/>
            </a:extrusionClr>
          </a:sp3d>
        </p:spPr>
        <p:txBody>
          <a:bodyPr vert="horz" wrap="none" lIns="91434" tIns="45718" rIns="91434" bIns="45718"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None/>
            </a:pPr>
            <a:r>
              <a:rPr lang="en-US" altLang="zh-CN" sz="2800">
                <a:solidFill>
                  <a:srgbClr val="FFFFFF"/>
                </a:solidFill>
              </a:rPr>
              <a:t>WTO</a:t>
            </a:r>
            <a:r>
              <a:rPr lang="zh-CN" altLang="en-US" sz="2800">
                <a:solidFill>
                  <a:srgbClr val="FFFFFF"/>
                </a:solidFill>
              </a:rPr>
              <a:t>基本规则</a:t>
            </a:r>
            <a:endParaRPr lang="zh-CN" altLang="en-US" sz="2800">
              <a:solidFill>
                <a:srgbClr val="FFFFFF"/>
              </a:solidFill>
            </a:endParaRPr>
          </a:p>
        </p:txBody>
      </p:sp>
    </p:spTree>
  </p:cSld>
  <p:clrMapOvr>
    <a:masterClrMapping/>
  </p:clrMapOvr>
  <p:transition spd="slow">
    <p:pull/>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402" name=""/>
        <p:cNvGrpSpPr/>
        <p:nvPr/>
      </p:nvGrpSpPr>
      <p:grpSpPr>
        <a:xfrm>
          <a:off x="0" y="0"/>
          <a:ext cx="0" cy="0"/>
          <a:chOff x="0" y="0"/>
          <a:chExt cx="0" cy="0"/>
        </a:xfrm>
      </p:grpSpPr>
      <p:grpSp>
        <p:nvGrpSpPr>
          <p:cNvPr id="403" name="组合 598"/>
          <p:cNvGrpSpPr/>
          <p:nvPr/>
        </p:nvGrpSpPr>
        <p:grpSpPr>
          <a:xfrm>
            <a:off x="1671637" y="1398587"/>
            <a:ext cx="9666288" cy="4256087"/>
            <a:chOff x="395536" y="908720"/>
            <a:chExt cx="8496944" cy="4049443"/>
          </a:xfrm>
        </p:grpSpPr>
        <p:pic>
          <p:nvPicPr>
            <p:cNvPr id="2097279" name="图片 2097294"/>
            <p:cNvPicPr/>
            <p:nvPr/>
          </p:nvPicPr>
          <p:blipFill>
            <a:blip r:embed="rId1"/>
            <a:srcRect/>
            <a:stretch>
              <a:fillRect/>
            </a:stretch>
          </p:blipFill>
          <p:spPr>
            <a:xfrm>
              <a:off x="395536" y="908720"/>
              <a:ext cx="4392488" cy="4049442"/>
            </a:xfrm>
            <a:prstGeom prst="rect">
              <a:avLst/>
            </a:prstGeom>
            <a:noFill/>
            <a:ln>
              <a:noFill/>
            </a:ln>
          </p:spPr>
        </p:pic>
        <p:pic>
          <p:nvPicPr>
            <p:cNvPr id="2097280" name="图片 2097295"/>
            <p:cNvPicPr/>
            <p:nvPr/>
          </p:nvPicPr>
          <p:blipFill>
            <a:blip r:embed="rId2"/>
            <a:srcRect/>
            <a:stretch>
              <a:fillRect/>
            </a:stretch>
          </p:blipFill>
          <p:spPr>
            <a:xfrm>
              <a:off x="4499992" y="908721"/>
              <a:ext cx="4392488" cy="4049442"/>
            </a:xfrm>
            <a:prstGeom prst="rect">
              <a:avLst/>
            </a:prstGeom>
            <a:noFill/>
            <a:ln>
              <a:noFill/>
            </a:ln>
          </p:spPr>
        </p:pic>
        <p:sp>
          <p:nvSpPr>
            <p:cNvPr id="1049142" name="文本框 1049394"/>
            <p:cNvSpPr txBox="1"/>
            <p:nvPr/>
          </p:nvSpPr>
          <p:spPr>
            <a:xfrm rot="2207272">
              <a:off x="702537" y="1302940"/>
              <a:ext cx="745175" cy="463700"/>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80000"/>
                </a:lnSpc>
              </a:pPr>
              <a:r>
                <a:rPr lang="en-US" altLang="zh-CN" sz="3200" b="1">
                  <a:solidFill>
                    <a:srgbClr val="215968"/>
                  </a:solidFill>
                  <a:effectLst>
                    <a:outerShdw blurRad="38100" dist="38100" dir="2700000" algn="tl">
                      <a:srgbClr val="C0C0C0"/>
                    </a:outerShdw>
                  </a:effectLst>
                  <a:latin typeface="Adidas Unity"/>
                  <a:ea typeface="微软雅黑" panose="020B0503020204020204" pitchFamily="34" charset="-122"/>
                </a:rPr>
                <a:t>01</a:t>
              </a:r>
              <a:endParaRPr lang="en-US" altLang="zh-CN" sz="3200" b="1">
                <a:solidFill>
                  <a:srgbClr val="215968"/>
                </a:solidFill>
                <a:effectLst>
                  <a:outerShdw blurRad="38100" dist="38100" dir="2700000" algn="tl">
                    <a:srgbClr val="C0C0C0"/>
                  </a:outerShdw>
                </a:effectLst>
                <a:latin typeface="Adidas Unity"/>
                <a:ea typeface="微软雅黑" panose="020B0503020204020204" pitchFamily="34" charset="-122"/>
              </a:endParaRPr>
            </a:p>
          </p:txBody>
        </p:sp>
        <p:sp>
          <p:nvSpPr>
            <p:cNvPr id="1049143" name="文本框 1049395"/>
            <p:cNvSpPr txBox="1"/>
            <p:nvPr/>
          </p:nvSpPr>
          <p:spPr>
            <a:xfrm rot="2207272">
              <a:off x="4813556" y="1302940"/>
              <a:ext cx="745175" cy="463700"/>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80000"/>
                </a:lnSpc>
              </a:pPr>
              <a:r>
                <a:rPr lang="en-US" altLang="zh-CN" sz="3200" b="1">
                  <a:solidFill>
                    <a:srgbClr val="E46C0A"/>
                  </a:solidFill>
                  <a:effectLst>
                    <a:outerShdw blurRad="38100" dist="38100" dir="2700000" algn="tl">
                      <a:srgbClr val="C0C0C0"/>
                    </a:outerShdw>
                  </a:effectLst>
                  <a:latin typeface="Adidas Unity"/>
                  <a:ea typeface="微软雅黑" panose="020B0503020204020204" pitchFamily="34" charset="-122"/>
                </a:rPr>
                <a:t>02</a:t>
              </a:r>
              <a:endParaRPr lang="en-US" altLang="zh-CN" sz="3200" b="1">
                <a:solidFill>
                  <a:srgbClr val="E46C0A"/>
                </a:solidFill>
                <a:effectLst>
                  <a:outerShdw blurRad="38100" dist="38100" dir="2700000" algn="tl">
                    <a:srgbClr val="C0C0C0"/>
                  </a:outerShdw>
                </a:effectLst>
                <a:latin typeface="Adidas Unity"/>
                <a:ea typeface="微软雅黑" panose="020B0503020204020204" pitchFamily="34" charset="-122"/>
              </a:endParaRPr>
            </a:p>
          </p:txBody>
        </p:sp>
        <p:sp>
          <p:nvSpPr>
            <p:cNvPr id="1049144" name="文本框 1049396"/>
            <p:cNvSpPr txBox="1"/>
            <p:nvPr/>
          </p:nvSpPr>
          <p:spPr>
            <a:xfrm flipH="1">
              <a:off x="1167922" y="2009851"/>
              <a:ext cx="1501763" cy="1609508"/>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spcBef>
                  <a:spcPct val="50000"/>
                </a:spcBef>
              </a:pPr>
              <a:r>
                <a:rPr lang="zh-CN" altLang="en-US" sz="3600" b="1">
                  <a:solidFill>
                    <a:srgbClr val="FFFFFF"/>
                  </a:solidFill>
                  <a:latin typeface="幼圆" pitchFamily="49" charset="-122"/>
                  <a:ea typeface="幼圆" pitchFamily="49" charset="-122"/>
                </a:rPr>
                <a:t>多双边谈判磋商</a:t>
              </a:r>
              <a:endParaRPr lang="zh-CN" altLang="en-US" sz="3600" b="1">
                <a:solidFill>
                  <a:srgbClr val="FFFFFF"/>
                </a:solidFill>
                <a:latin typeface="幼圆" pitchFamily="49" charset="-122"/>
                <a:ea typeface="幼圆" pitchFamily="49" charset="-122"/>
              </a:endParaRPr>
            </a:p>
          </p:txBody>
        </p:sp>
        <p:sp>
          <p:nvSpPr>
            <p:cNvPr id="1049145" name="文本框 1049397"/>
            <p:cNvSpPr txBox="1"/>
            <p:nvPr/>
          </p:nvSpPr>
          <p:spPr>
            <a:xfrm flipH="1">
              <a:off x="5612810" y="2273400"/>
              <a:ext cx="1332148" cy="1363006"/>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just" eaLnBrk="1" latinLnBrk="1" hangingPunct="1">
                <a:spcBef>
                  <a:spcPct val="50000"/>
                </a:spcBef>
              </a:pPr>
              <a:r>
                <a:rPr lang="zh-CN" altLang="en-US" sz="3600" b="1">
                  <a:solidFill>
                    <a:srgbClr val="FFFFFF"/>
                  </a:solidFill>
                  <a:latin typeface="幼圆" pitchFamily="49" charset="-122"/>
                  <a:ea typeface="幼圆" pitchFamily="49" charset="-122"/>
                </a:rPr>
                <a:t>评议</a:t>
              </a:r>
              <a:endParaRPr lang="zh-CN" altLang="en-US" sz="3600" b="1">
                <a:solidFill>
                  <a:srgbClr val="FFFFFF"/>
                </a:solidFill>
                <a:latin typeface="幼圆" pitchFamily="49" charset="-122"/>
                <a:ea typeface="幼圆" pitchFamily="49" charset="-122"/>
              </a:endParaRPr>
            </a:p>
            <a:p>
              <a:pPr lvl="0" algn="just" eaLnBrk="1" latinLnBrk="1" hangingPunct="1">
                <a:spcBef>
                  <a:spcPct val="50000"/>
                </a:spcBef>
              </a:pPr>
              <a:r>
                <a:rPr lang="zh-CN" altLang="en-US" sz="3600" b="1">
                  <a:solidFill>
                    <a:srgbClr val="FFFFFF"/>
                  </a:solidFill>
                  <a:latin typeface="幼圆" pitchFamily="49" charset="-122"/>
                  <a:ea typeface="幼圆" pitchFamily="49" charset="-122"/>
                </a:rPr>
                <a:t>质询</a:t>
              </a:r>
              <a:endParaRPr lang="zh-CN" altLang="en-US" sz="3600" b="1">
                <a:solidFill>
                  <a:srgbClr val="FFFFFF"/>
                </a:solidFill>
                <a:latin typeface="幼圆" pitchFamily="49" charset="-122"/>
                <a:ea typeface="幼圆" pitchFamily="49" charset="-122"/>
              </a:endParaRPr>
            </a:p>
          </p:txBody>
        </p:sp>
      </p:grpSp>
      <p:sp>
        <p:nvSpPr>
          <p:cNvPr id="1049146" name="文本框 1049398"/>
          <p:cNvSpPr txBox="1"/>
          <p:nvPr/>
        </p:nvSpPr>
        <p:spPr>
          <a:xfrm flipH="1">
            <a:off x="427037" y="407987"/>
            <a:ext cx="4246562" cy="630237"/>
          </a:xfrm>
          <a:prstGeom prst="rect">
            <a:avLst/>
          </a:prstGeom>
          <a:noFill/>
          <a:ln>
            <a:noFill/>
          </a:ln>
        </p:spPr>
        <p:txBody>
          <a:bodyPr vert="horz" lIns="121914" tIns="60957" rIns="121914" bIns="60957"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457200" lvl="0" indent="-457200" eaLnBrk="1" latinLnBrk="1" hangingPunct="1">
              <a:buClr>
                <a:srgbClr val="C00000"/>
              </a:buClr>
              <a:buFont typeface="Wingdings" panose="05000000000000000000" pitchFamily="2" charset="2"/>
              <a:buChar char="n"/>
            </a:pPr>
            <a:r>
              <a:rPr lang="zh-CN" altLang="en-US" sz="3300">
                <a:solidFill>
                  <a:srgbClr val="7F7F7F"/>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实现方式</a:t>
            </a:r>
            <a:endParaRPr lang="zh-CN" altLang="en-US" sz="3300">
              <a:solidFill>
                <a:srgbClr val="7F7F7F"/>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Tree>
  </p:cSld>
  <p:clrMapOvr>
    <a:masterClrMapping/>
  </p:clrMapOvr>
  <p:transition spd="slow">
    <p:pull/>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404" name=""/>
        <p:cNvGrpSpPr/>
        <p:nvPr/>
      </p:nvGrpSpPr>
      <p:grpSpPr>
        <a:xfrm>
          <a:off x="0" y="0"/>
          <a:ext cx="0" cy="0"/>
          <a:chOff x="0" y="0"/>
          <a:chExt cx="0" cy="0"/>
        </a:xfrm>
      </p:grpSpPr>
      <p:sp>
        <p:nvSpPr>
          <p:cNvPr id="1049147" name="任意形状 1049399"/>
          <p:cNvSpPr/>
          <p:nvPr/>
        </p:nvSpPr>
        <p:spPr bwMode="auto">
          <a:xfrm>
            <a:off x="1120775" y="2424112"/>
            <a:ext cx="3267075" cy="4033837"/>
          </a:xfrm>
          <a:custGeom>
            <a:avLst/>
            <a:gdLst>
              <a:gd name="l" fmla="*/ 0 w 3638574"/>
              <a:gd name="t" fmla="*/ 0 h 4492350"/>
              <a:gd name="r" fmla="*/ 3638574 w 3638574"/>
              <a:gd name="b" fmla="*/ 4492350 h 4492350"/>
            </a:gdLst>
            <a:ahLst/>
            <a:cxnLst/>
            <a:rect l="l" t="t" r="r" b="b"/>
            <a:pathLst>
              <a:path w="3638574" h="4492350">
                <a:moveTo>
                  <a:pt x="1687779" y="4492350"/>
                </a:moveTo>
                <a:cubicBezTo>
                  <a:pt x="1649353" y="4280693"/>
                  <a:pt x="1685297" y="4020910"/>
                  <a:pt x="1703018" y="3785190"/>
                </a:cubicBezTo>
                <a:lnTo>
                  <a:pt x="1239812" y="3369121"/>
                </a:lnTo>
                <a:cubicBezTo>
                  <a:pt x="710236" y="3436368"/>
                  <a:pt x="325039" y="3138656"/>
                  <a:pt x="0" y="2917145"/>
                </a:cubicBezTo>
                <a:cubicBezTo>
                  <a:pt x="370399" y="3119320"/>
                  <a:pt x="1037576" y="3333525"/>
                  <a:pt x="1087133" y="3238920"/>
                </a:cubicBezTo>
                <a:cubicBezTo>
                  <a:pt x="945521" y="3141082"/>
                  <a:pt x="539214" y="2730422"/>
                  <a:pt x="389581" y="2412005"/>
                </a:cubicBezTo>
                <a:cubicBezTo>
                  <a:pt x="859682" y="2946896"/>
                  <a:pt x="1430048" y="3277253"/>
                  <a:pt x="1719677" y="3519376"/>
                </a:cubicBezTo>
                <a:cubicBezTo>
                  <a:pt x="1735906" y="3304113"/>
                  <a:pt x="1659893" y="2776030"/>
                  <a:pt x="1627995" y="2400346"/>
                </a:cubicBezTo>
                <a:cubicBezTo>
                  <a:pt x="725782" y="2160678"/>
                  <a:pt x="172484" y="1536000"/>
                  <a:pt x="4198" y="742880"/>
                </a:cubicBezTo>
                <a:cubicBezTo>
                  <a:pt x="248250" y="1210277"/>
                  <a:pt x="456205" y="1649601"/>
                  <a:pt x="932867" y="1924493"/>
                </a:cubicBezTo>
                <a:cubicBezTo>
                  <a:pt x="1158949" y="1666327"/>
                  <a:pt x="1108304" y="1211645"/>
                  <a:pt x="1037607" y="857226"/>
                </a:cubicBezTo>
                <a:cubicBezTo>
                  <a:pt x="1222371" y="1153446"/>
                  <a:pt x="1266767" y="1586023"/>
                  <a:pt x="1138710" y="2026621"/>
                </a:cubicBezTo>
                <a:cubicBezTo>
                  <a:pt x="1250538" y="2109256"/>
                  <a:pt x="1570304" y="2252254"/>
                  <a:pt x="1646038" y="2198532"/>
                </a:cubicBezTo>
                <a:cubicBezTo>
                  <a:pt x="1690527" y="1476450"/>
                  <a:pt x="1904067" y="874481"/>
                  <a:pt x="1900430" y="0"/>
                </a:cubicBezTo>
                <a:cubicBezTo>
                  <a:pt x="1976693" y="192349"/>
                  <a:pt x="2015482" y="645373"/>
                  <a:pt x="1971873" y="986216"/>
                </a:cubicBezTo>
                <a:cubicBezTo>
                  <a:pt x="1947436" y="1177213"/>
                  <a:pt x="1846749" y="1657958"/>
                  <a:pt x="1826002" y="2060385"/>
                </a:cubicBezTo>
                <a:cubicBezTo>
                  <a:pt x="1811014" y="2351099"/>
                  <a:pt x="1951043" y="3007770"/>
                  <a:pt x="2001533" y="3046321"/>
                </a:cubicBezTo>
                <a:cubicBezTo>
                  <a:pt x="2041794" y="3055338"/>
                  <a:pt x="2575349" y="2567047"/>
                  <a:pt x="2591546" y="2519916"/>
                </a:cubicBezTo>
                <a:cubicBezTo>
                  <a:pt x="2482423" y="2107858"/>
                  <a:pt x="2569814" y="1503293"/>
                  <a:pt x="2857733" y="1291762"/>
                </a:cubicBezTo>
                <a:cubicBezTo>
                  <a:pt x="2648315" y="1639496"/>
                  <a:pt x="2663487" y="2195777"/>
                  <a:pt x="2750848" y="2383091"/>
                </a:cubicBezTo>
                <a:cubicBezTo>
                  <a:pt x="3066810" y="2282983"/>
                  <a:pt x="3503085" y="1513118"/>
                  <a:pt x="3638574" y="1124252"/>
                </a:cubicBezTo>
                <a:cubicBezTo>
                  <a:pt x="3492704" y="2254009"/>
                  <a:pt x="2460505" y="2814271"/>
                  <a:pt x="2166244" y="3370521"/>
                </a:cubicBezTo>
                <a:cubicBezTo>
                  <a:pt x="2148523" y="3519377"/>
                  <a:pt x="2147251" y="3667825"/>
                  <a:pt x="2121509" y="3808660"/>
                </a:cubicBezTo>
                <a:cubicBezTo>
                  <a:pt x="2452144" y="3808286"/>
                  <a:pt x="3159362" y="3298984"/>
                  <a:pt x="3261397" y="3094074"/>
                </a:cubicBezTo>
                <a:cubicBezTo>
                  <a:pt x="3262702" y="3429094"/>
                  <a:pt x="2493987" y="3820258"/>
                  <a:pt x="2138356" y="4030951"/>
                </a:cubicBezTo>
                <a:cubicBezTo>
                  <a:pt x="2116438" y="4040371"/>
                  <a:pt x="2182753" y="4334539"/>
                  <a:pt x="2176877" y="4476307"/>
                </a:cubicBezTo>
                <a:cubicBezTo>
                  <a:pt x="2170659" y="4477332"/>
                  <a:pt x="2168451" y="4490390"/>
                  <a:pt x="2162233" y="4491415"/>
                </a:cubicBezTo>
                <a:lnTo>
                  <a:pt x="1687779" y="4492350"/>
                </a:lnTo>
              </a:path>
            </a:pathLst>
          </a:custGeom>
          <a:solidFill>
            <a:srgbClr val="755A2D">
              <a:alpha val="100000"/>
            </a:srgbClr>
          </a:solidFill>
          <a:ln>
            <a:noFill/>
          </a:ln>
        </p:spPr>
      </p:sp>
      <p:sp>
        <p:nvSpPr>
          <p:cNvPr id="1049148" name="椭圆 1049400"/>
          <p:cNvSpPr/>
          <p:nvPr/>
        </p:nvSpPr>
        <p:spPr>
          <a:xfrm>
            <a:off x="4006850" y="2538412"/>
            <a:ext cx="1033462" cy="1033462"/>
          </a:xfrm>
          <a:prstGeom prst="ellipse">
            <a:avLst/>
          </a:prstGeom>
          <a:solidFill>
            <a:srgbClr val="2C3441"/>
          </a:solidFill>
          <a:ln>
            <a:noFill/>
          </a:ln>
        </p:spPr>
        <p:txBody>
          <a:bodyPr vert="horz" lIns="91426" tIns="45718" rIns="91426" bIns="45718"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chemeClr val="lt1"/>
              </a:solidFill>
            </a:endParaRPr>
          </a:p>
        </p:txBody>
      </p:sp>
      <p:sp>
        <p:nvSpPr>
          <p:cNvPr id="1049149" name="椭圆 1049401"/>
          <p:cNvSpPr/>
          <p:nvPr/>
        </p:nvSpPr>
        <p:spPr>
          <a:xfrm>
            <a:off x="2268537" y="1525587"/>
            <a:ext cx="1035050" cy="1033462"/>
          </a:xfrm>
          <a:prstGeom prst="ellipse">
            <a:avLst/>
          </a:prstGeom>
          <a:solidFill>
            <a:srgbClr val="007BC6"/>
          </a:solidFill>
          <a:ln>
            <a:noFill/>
          </a:ln>
        </p:spPr>
        <p:txBody>
          <a:bodyPr vert="horz" lIns="91426" tIns="45718" rIns="91426" bIns="45718"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chemeClr val="lt1"/>
              </a:solidFill>
            </a:endParaRPr>
          </a:p>
        </p:txBody>
      </p:sp>
      <p:sp>
        <p:nvSpPr>
          <p:cNvPr id="1049150" name="椭圆 1049402"/>
          <p:cNvSpPr/>
          <p:nvPr/>
        </p:nvSpPr>
        <p:spPr>
          <a:xfrm>
            <a:off x="595312" y="2424112"/>
            <a:ext cx="858837" cy="854075"/>
          </a:xfrm>
          <a:prstGeom prst="ellipse">
            <a:avLst/>
          </a:prstGeom>
          <a:solidFill>
            <a:srgbClr val="2C3441"/>
          </a:solidFill>
          <a:ln>
            <a:noFill/>
          </a:ln>
        </p:spPr>
        <p:txBody>
          <a:bodyPr vert="horz" lIns="91426" tIns="45718" rIns="91426" bIns="45718"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chemeClr val="lt1"/>
              </a:solidFill>
            </a:endParaRPr>
          </a:p>
        </p:txBody>
      </p:sp>
      <p:sp>
        <p:nvSpPr>
          <p:cNvPr id="1049151" name="椭圆 1049403"/>
          <p:cNvSpPr/>
          <p:nvPr/>
        </p:nvSpPr>
        <p:spPr>
          <a:xfrm>
            <a:off x="514350" y="4773612"/>
            <a:ext cx="831850" cy="808037"/>
          </a:xfrm>
          <a:prstGeom prst="ellipse">
            <a:avLst/>
          </a:prstGeom>
          <a:solidFill>
            <a:srgbClr val="FF0000"/>
          </a:solidFill>
          <a:ln>
            <a:noFill/>
          </a:ln>
        </p:spPr>
        <p:txBody>
          <a:bodyPr vert="horz" lIns="91426" tIns="45718" rIns="91426" bIns="45718"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rgbClr val="C00000"/>
              </a:solidFill>
            </a:endParaRPr>
          </a:p>
        </p:txBody>
      </p:sp>
      <p:sp>
        <p:nvSpPr>
          <p:cNvPr id="1049152" name="椭圆 1049404"/>
          <p:cNvSpPr/>
          <p:nvPr/>
        </p:nvSpPr>
        <p:spPr>
          <a:xfrm>
            <a:off x="3284537" y="3111500"/>
            <a:ext cx="650875" cy="650875"/>
          </a:xfrm>
          <a:prstGeom prst="ellipse">
            <a:avLst/>
          </a:prstGeom>
          <a:solidFill>
            <a:srgbClr val="007BC6"/>
          </a:solidFill>
          <a:ln>
            <a:noFill/>
          </a:ln>
        </p:spPr>
        <p:txBody>
          <a:bodyPr vert="horz" lIns="91426" tIns="45718" rIns="91426" bIns="45718"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600">
              <a:solidFill>
                <a:schemeClr val="lt1"/>
              </a:solidFill>
            </a:endParaRPr>
          </a:p>
        </p:txBody>
      </p:sp>
      <p:sp>
        <p:nvSpPr>
          <p:cNvPr id="1049153" name="椭圆 1049405"/>
          <p:cNvSpPr/>
          <p:nvPr/>
        </p:nvSpPr>
        <p:spPr>
          <a:xfrm>
            <a:off x="3794125" y="4543425"/>
            <a:ext cx="933450" cy="938212"/>
          </a:xfrm>
          <a:prstGeom prst="ellipse">
            <a:avLst/>
          </a:prstGeom>
          <a:solidFill>
            <a:srgbClr val="007BC6"/>
          </a:solidFill>
          <a:ln>
            <a:noFill/>
          </a:ln>
        </p:spPr>
        <p:txBody>
          <a:bodyPr vert="horz" lIns="91426" tIns="45718" rIns="91426" bIns="45718"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chemeClr val="lt1"/>
              </a:solidFill>
            </a:endParaRPr>
          </a:p>
        </p:txBody>
      </p:sp>
      <p:sp>
        <p:nvSpPr>
          <p:cNvPr id="1049154" name="椭圆 1049406"/>
          <p:cNvSpPr/>
          <p:nvPr/>
        </p:nvSpPr>
        <p:spPr>
          <a:xfrm>
            <a:off x="1689100" y="2559050"/>
            <a:ext cx="781050" cy="782637"/>
          </a:xfrm>
          <a:prstGeom prst="ellipse">
            <a:avLst/>
          </a:prstGeom>
          <a:solidFill>
            <a:srgbClr val="2194B3"/>
          </a:solidFill>
          <a:ln>
            <a:noFill/>
          </a:ln>
        </p:spPr>
        <p:txBody>
          <a:bodyPr vert="horz" lIns="91426" tIns="45718" rIns="91426" bIns="45718"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chemeClr val="lt1"/>
              </a:solidFill>
            </a:endParaRPr>
          </a:p>
        </p:txBody>
      </p:sp>
      <p:sp>
        <p:nvSpPr>
          <p:cNvPr id="1049155" name="文本框 1049407"/>
          <p:cNvSpPr txBox="1"/>
          <p:nvPr/>
        </p:nvSpPr>
        <p:spPr>
          <a:xfrm>
            <a:off x="2278062" y="1860550"/>
            <a:ext cx="1012825" cy="338137"/>
          </a:xfrm>
          <a:prstGeom prst="rect">
            <a:avLst/>
          </a:prstGeom>
          <a:noFill/>
          <a:ln>
            <a:noFill/>
          </a:ln>
        </p:spPr>
        <p:txBody>
          <a:bodyPr vert="horz" wrap="none" lIns="91426" tIns="45718" rIns="91426" bIns="45718"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zh-CN" altLang="en-US" sz="1600" b="1">
                <a:solidFill>
                  <a:schemeClr val="lt1"/>
                </a:solidFill>
              </a:rPr>
              <a:t>认证认可</a:t>
            </a:r>
            <a:endParaRPr lang="zh-CN" altLang="en-US" sz="1600" b="1">
              <a:solidFill>
                <a:schemeClr val="lt1"/>
              </a:solidFill>
            </a:endParaRPr>
          </a:p>
        </p:txBody>
      </p:sp>
      <p:sp>
        <p:nvSpPr>
          <p:cNvPr id="1049156" name="文本框 1049408"/>
          <p:cNvSpPr txBox="1"/>
          <p:nvPr/>
        </p:nvSpPr>
        <p:spPr>
          <a:xfrm>
            <a:off x="3752850" y="4886325"/>
            <a:ext cx="1008352" cy="281936"/>
          </a:xfrm>
          <a:prstGeom prst="rect">
            <a:avLst/>
          </a:prstGeom>
          <a:noFill/>
          <a:ln>
            <a:noFill/>
          </a:ln>
        </p:spPr>
        <p:txBody>
          <a:bodyPr vert="horz" wrap="none" lIns="91426" tIns="45718" rIns="91426" bIns="45718"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zh-CN" altLang="en-US" sz="1300" b="1">
                <a:solidFill>
                  <a:schemeClr val="lt1"/>
                </a:solidFill>
              </a:rPr>
              <a:t>第三方检测</a:t>
            </a:r>
            <a:endParaRPr lang="zh-CN" altLang="en-US" sz="1300" b="1">
              <a:solidFill>
                <a:schemeClr val="lt1"/>
              </a:solidFill>
            </a:endParaRPr>
          </a:p>
        </p:txBody>
      </p:sp>
      <p:sp>
        <p:nvSpPr>
          <p:cNvPr id="1049157" name="文本框 1049409"/>
          <p:cNvSpPr txBox="1"/>
          <p:nvPr/>
        </p:nvSpPr>
        <p:spPr>
          <a:xfrm>
            <a:off x="4121150" y="2768600"/>
            <a:ext cx="804862" cy="584200"/>
          </a:xfrm>
          <a:prstGeom prst="rect">
            <a:avLst/>
          </a:prstGeom>
          <a:noFill/>
          <a:ln>
            <a:noFill/>
          </a:ln>
        </p:spPr>
        <p:txBody>
          <a:bodyPr vert="horz" wrap="none" lIns="91426" tIns="45718" rIns="91426" bIns="45718"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r>
              <a:rPr lang="zh-CN" altLang="en-US" sz="1600" b="1">
                <a:solidFill>
                  <a:schemeClr val="lt1"/>
                </a:solidFill>
              </a:rPr>
              <a:t>后市场</a:t>
            </a:r>
            <a:endParaRPr lang="zh-CN" altLang="en-US" sz="1600" b="1">
              <a:solidFill>
                <a:schemeClr val="lt1"/>
              </a:solidFill>
            </a:endParaRPr>
          </a:p>
          <a:p>
            <a:pPr lvl="0" algn="ctr" eaLnBrk="1" latinLnBrk="1" hangingPunct="1"/>
            <a:r>
              <a:rPr lang="zh-CN" altLang="en-US" sz="1600" b="1">
                <a:solidFill>
                  <a:schemeClr val="lt1"/>
                </a:solidFill>
              </a:rPr>
              <a:t>监管</a:t>
            </a:r>
            <a:endParaRPr lang="zh-CN" altLang="en-US" sz="1600" b="1">
              <a:solidFill>
                <a:schemeClr val="lt1"/>
              </a:solidFill>
            </a:endParaRPr>
          </a:p>
        </p:txBody>
      </p:sp>
      <p:sp>
        <p:nvSpPr>
          <p:cNvPr id="1049158" name="文本框 1049410"/>
          <p:cNvSpPr txBox="1"/>
          <p:nvPr/>
        </p:nvSpPr>
        <p:spPr>
          <a:xfrm>
            <a:off x="3284537" y="3255962"/>
            <a:ext cx="655637" cy="322262"/>
          </a:xfrm>
          <a:prstGeom prst="rect">
            <a:avLst/>
          </a:prstGeom>
          <a:noFill/>
          <a:ln>
            <a:noFill/>
          </a:ln>
        </p:spPr>
        <p:txBody>
          <a:bodyPr vert="horz" wrap="none" lIns="91426" tIns="45718" rIns="91426" bIns="45718"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en-US" altLang="zh-CN" sz="1500" b="1">
                <a:solidFill>
                  <a:schemeClr val="lt1"/>
                </a:solidFill>
              </a:rPr>
              <a:t> </a:t>
            </a:r>
            <a:r>
              <a:rPr lang="zh-CN" altLang="en-US" sz="1500" b="1">
                <a:solidFill>
                  <a:schemeClr val="lt1"/>
                </a:solidFill>
              </a:rPr>
              <a:t> 验证</a:t>
            </a:r>
            <a:endParaRPr lang="zh-CN" altLang="en-US" sz="1500" b="1">
              <a:solidFill>
                <a:schemeClr val="lt1"/>
              </a:solidFill>
            </a:endParaRPr>
          </a:p>
        </p:txBody>
      </p:sp>
      <p:sp>
        <p:nvSpPr>
          <p:cNvPr id="1049159" name="文本框 1049411"/>
          <p:cNvSpPr txBox="1"/>
          <p:nvPr/>
        </p:nvSpPr>
        <p:spPr>
          <a:xfrm>
            <a:off x="989012" y="4224337"/>
            <a:ext cx="970252" cy="269237"/>
          </a:xfrm>
          <a:prstGeom prst="rect">
            <a:avLst/>
          </a:prstGeom>
          <a:noFill/>
          <a:ln>
            <a:noFill/>
          </a:ln>
        </p:spPr>
        <p:txBody>
          <a:bodyPr vert="horz" wrap="none" lIns="91426" tIns="45718" rIns="91426" bIns="45718"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en-US" altLang="zh-CN" sz="1200" b="1">
                <a:solidFill>
                  <a:schemeClr val="lt1"/>
                </a:solidFill>
              </a:rPr>
              <a:t>TEXT HERE</a:t>
            </a:r>
            <a:endParaRPr lang="en-US" altLang="zh-CN" sz="1200" b="1">
              <a:solidFill>
                <a:schemeClr val="lt1"/>
              </a:solidFill>
            </a:endParaRPr>
          </a:p>
        </p:txBody>
      </p:sp>
      <p:sp>
        <p:nvSpPr>
          <p:cNvPr id="1049160" name="椭圆 1049412"/>
          <p:cNvSpPr/>
          <p:nvPr/>
        </p:nvSpPr>
        <p:spPr>
          <a:xfrm>
            <a:off x="1062037" y="4014787"/>
            <a:ext cx="650875" cy="650875"/>
          </a:xfrm>
          <a:prstGeom prst="ellipse">
            <a:avLst/>
          </a:prstGeom>
          <a:solidFill>
            <a:srgbClr val="007BC6"/>
          </a:solidFill>
          <a:ln>
            <a:noFill/>
          </a:ln>
        </p:spPr>
        <p:txBody>
          <a:bodyPr vert="horz" lIns="91426" tIns="45718" rIns="91426" bIns="45718"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1600">
              <a:solidFill>
                <a:schemeClr val="lt1"/>
              </a:solidFill>
            </a:endParaRPr>
          </a:p>
        </p:txBody>
      </p:sp>
      <p:sp>
        <p:nvSpPr>
          <p:cNvPr id="1049161" name="文本框 1049413"/>
          <p:cNvSpPr txBox="1"/>
          <p:nvPr/>
        </p:nvSpPr>
        <p:spPr>
          <a:xfrm>
            <a:off x="1085850" y="4124325"/>
            <a:ext cx="608012" cy="431800"/>
          </a:xfrm>
          <a:prstGeom prst="rect">
            <a:avLst/>
          </a:prstGeom>
          <a:noFill/>
          <a:ln>
            <a:noFill/>
          </a:ln>
        </p:spPr>
        <p:txBody>
          <a:bodyPr vert="horz" wrap="none" lIns="91426" tIns="45718" rIns="91426" bIns="45718"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r>
              <a:rPr lang="zh-CN" altLang="en-US" sz="1100" b="1">
                <a:solidFill>
                  <a:schemeClr val="lt1"/>
                </a:solidFill>
              </a:rPr>
              <a:t>符合性</a:t>
            </a:r>
            <a:endParaRPr lang="zh-CN" altLang="en-US" sz="1100" b="1">
              <a:solidFill>
                <a:schemeClr val="lt1"/>
              </a:solidFill>
            </a:endParaRPr>
          </a:p>
          <a:p>
            <a:pPr lvl="0" algn="ctr" eaLnBrk="1" latinLnBrk="1" hangingPunct="1"/>
            <a:r>
              <a:rPr lang="zh-CN" altLang="en-US" sz="1100" b="1">
                <a:solidFill>
                  <a:schemeClr val="lt1"/>
                </a:solidFill>
              </a:rPr>
              <a:t>评估</a:t>
            </a:r>
            <a:endParaRPr lang="zh-CN" altLang="en-US" sz="1100" b="1">
              <a:solidFill>
                <a:schemeClr val="lt1"/>
              </a:solidFill>
            </a:endParaRPr>
          </a:p>
        </p:txBody>
      </p:sp>
      <p:sp>
        <p:nvSpPr>
          <p:cNvPr id="1049162" name="文本框 1049414"/>
          <p:cNvSpPr txBox="1"/>
          <p:nvPr/>
        </p:nvSpPr>
        <p:spPr>
          <a:xfrm>
            <a:off x="512762" y="2689225"/>
            <a:ext cx="954087" cy="323850"/>
          </a:xfrm>
          <a:prstGeom prst="rect">
            <a:avLst/>
          </a:prstGeom>
          <a:noFill/>
          <a:ln>
            <a:noFill/>
          </a:ln>
        </p:spPr>
        <p:txBody>
          <a:bodyPr vert="horz" wrap="none" lIns="91426" tIns="45718" rIns="91426" bIns="45718"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zh-CN" altLang="en-US" sz="1500" b="1">
                <a:solidFill>
                  <a:schemeClr val="lt1"/>
                </a:solidFill>
              </a:rPr>
              <a:t>注册审批</a:t>
            </a:r>
            <a:endParaRPr lang="zh-CN" altLang="en-US" sz="1500" b="1">
              <a:solidFill>
                <a:schemeClr val="lt1"/>
              </a:solidFill>
            </a:endParaRPr>
          </a:p>
        </p:txBody>
      </p:sp>
      <p:sp>
        <p:nvSpPr>
          <p:cNvPr id="1049163" name="文本框 1049415"/>
          <p:cNvSpPr txBox="1"/>
          <p:nvPr/>
        </p:nvSpPr>
        <p:spPr>
          <a:xfrm>
            <a:off x="658812" y="4894262"/>
            <a:ext cx="568325" cy="554037"/>
          </a:xfrm>
          <a:prstGeom prst="rect">
            <a:avLst/>
          </a:prstGeom>
          <a:noFill/>
          <a:ln>
            <a:noFill/>
          </a:ln>
        </p:spPr>
        <p:txBody>
          <a:bodyPr vert="horz" wrap="none" lIns="91426" tIns="45718" rIns="91426" bIns="45718"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zh-CN" altLang="en-US" sz="1500" b="1">
                <a:solidFill>
                  <a:schemeClr val="lt1"/>
                </a:solidFill>
              </a:rPr>
              <a:t>抽样</a:t>
            </a:r>
            <a:endParaRPr lang="zh-CN" altLang="en-US" sz="1500" b="1">
              <a:solidFill>
                <a:schemeClr val="lt1"/>
              </a:solidFill>
            </a:endParaRPr>
          </a:p>
          <a:p>
            <a:pPr lvl="0" eaLnBrk="1" latinLnBrk="1" hangingPunct="1"/>
            <a:r>
              <a:rPr lang="zh-CN" altLang="en-US" sz="1500" b="1">
                <a:solidFill>
                  <a:schemeClr val="lt1"/>
                </a:solidFill>
              </a:rPr>
              <a:t>检验</a:t>
            </a:r>
            <a:endParaRPr lang="zh-CN" altLang="en-US" sz="1500" b="1">
              <a:solidFill>
                <a:schemeClr val="lt1"/>
              </a:solidFill>
            </a:endParaRPr>
          </a:p>
        </p:txBody>
      </p:sp>
      <p:sp>
        <p:nvSpPr>
          <p:cNvPr id="1049164" name="矩形 1049416"/>
          <p:cNvSpPr/>
          <p:nvPr/>
        </p:nvSpPr>
        <p:spPr>
          <a:xfrm>
            <a:off x="5038725" y="576262"/>
            <a:ext cx="7007225" cy="6370637"/>
          </a:xfrm>
          <a:prstGeom prst="rect">
            <a:avLst/>
          </a:prstGeom>
          <a:noFill/>
          <a:ln>
            <a:noFill/>
          </a:ln>
        </p:spPr>
        <p:txBody>
          <a:bodyPr vert="horz" lIns="91426" tIns="45718" rIns="91426" bIns="45718" anchor="t"/>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788670" lvl="1" indent="-285750" eaLnBrk="1" latinLnBrk="1" hangingPunct="1">
              <a:lnSpc>
                <a:spcPct val="200000"/>
              </a:lnSpc>
              <a:buClr>
                <a:srgbClr val="FF0000"/>
              </a:buClr>
              <a:buFont typeface="Wingdings" panose="05000000000000000000" pitchFamily="2" charset="2"/>
              <a:buChar char="n"/>
            </a:pPr>
            <a:endParaRPr lang="en-US" altLang="zh-CN" sz="1900" b="1">
              <a:solidFill>
                <a:srgbClr val="000000"/>
              </a:solidFill>
              <a:latin typeface="华文细黑" pitchFamily="2" charset="-122"/>
              <a:ea typeface="华文细黑" pitchFamily="2" charset="-122"/>
            </a:endParaRPr>
          </a:p>
          <a:p>
            <a:pPr marL="788670" lvl="1" indent="-285750" eaLnBrk="1" latinLnBrk="1" hangingPunct="1">
              <a:lnSpc>
                <a:spcPct val="200000"/>
              </a:lnSpc>
              <a:buClr>
                <a:srgbClr val="FF0000"/>
              </a:buClr>
              <a:buFont typeface="Wingdings" panose="05000000000000000000" pitchFamily="2" charset="2"/>
              <a:buChar char="n"/>
            </a:pPr>
            <a:r>
              <a:rPr lang="zh-CN" altLang="en-US" sz="2400" b="1">
                <a:solidFill>
                  <a:srgbClr val="FF0000"/>
                </a:solidFill>
                <a:latin typeface="华文细黑" pitchFamily="2" charset="-122"/>
                <a:ea typeface="华文细黑" pitchFamily="2" charset="-122"/>
              </a:rPr>
              <a:t>关注</a:t>
            </a:r>
            <a:r>
              <a:rPr lang="zh-CN" altLang="en-US" sz="1900" b="1">
                <a:solidFill>
                  <a:srgbClr val="000000"/>
                </a:solidFill>
                <a:latin typeface="华文细黑" pitchFamily="2" charset="-122"/>
                <a:ea typeface="华文细黑" pitchFamily="2" charset="-122"/>
              </a:rPr>
              <a:t>与你产品密切相关的技术性贸易措施动态。</a:t>
            </a:r>
            <a:endParaRPr lang="zh-CN" altLang="en-US" sz="1900" b="1">
              <a:solidFill>
                <a:srgbClr val="000000"/>
              </a:solidFill>
              <a:latin typeface="华文细黑" pitchFamily="2" charset="-122"/>
              <a:ea typeface="华文细黑" pitchFamily="2" charset="-122"/>
            </a:endParaRPr>
          </a:p>
          <a:p>
            <a:pPr marL="788670" lvl="1" indent="-285750" eaLnBrk="1" latinLnBrk="1" hangingPunct="1">
              <a:lnSpc>
                <a:spcPct val="200000"/>
              </a:lnSpc>
              <a:buClr>
                <a:srgbClr val="FF0000"/>
              </a:buClr>
              <a:buFont typeface="Wingdings" panose="05000000000000000000" pitchFamily="2" charset="2"/>
              <a:buChar char="n"/>
            </a:pPr>
            <a:r>
              <a:rPr lang="zh-CN" altLang="en-US" sz="1900" b="1">
                <a:solidFill>
                  <a:srgbClr val="000000"/>
                </a:solidFill>
                <a:latin typeface="华文细黑" pitchFamily="2" charset="-122"/>
                <a:ea typeface="华文细黑" pitchFamily="2" charset="-122"/>
              </a:rPr>
              <a:t>学会</a:t>
            </a:r>
            <a:r>
              <a:rPr lang="zh-CN" altLang="en-US" sz="2400" b="1">
                <a:solidFill>
                  <a:srgbClr val="FF0000"/>
                </a:solidFill>
                <a:latin typeface="华文细黑" pitchFamily="2" charset="-122"/>
                <a:ea typeface="华文细黑" pitchFamily="2" charset="-122"/>
              </a:rPr>
              <a:t>跟踪</a:t>
            </a:r>
            <a:r>
              <a:rPr lang="zh-CN" altLang="en-US" sz="1900" b="1">
                <a:solidFill>
                  <a:srgbClr val="000000"/>
                </a:solidFill>
                <a:latin typeface="华文细黑" pitchFamily="2" charset="-122"/>
                <a:ea typeface="华文细黑" pitchFamily="2" charset="-122"/>
              </a:rPr>
              <a:t>目标市场标准法规走势，更好的进行市场定位与产品研发，回避市场风险。</a:t>
            </a:r>
            <a:endParaRPr lang="zh-CN" altLang="en-US" sz="1900" b="1">
              <a:solidFill>
                <a:srgbClr val="000000"/>
              </a:solidFill>
              <a:latin typeface="华文细黑" pitchFamily="2" charset="-122"/>
              <a:ea typeface="华文细黑" pitchFamily="2" charset="-122"/>
            </a:endParaRPr>
          </a:p>
          <a:p>
            <a:pPr marL="788670" lvl="1" indent="-285750" eaLnBrk="1" latinLnBrk="1" hangingPunct="1">
              <a:lnSpc>
                <a:spcPct val="200000"/>
              </a:lnSpc>
              <a:buClr>
                <a:srgbClr val="FF0000"/>
              </a:buClr>
              <a:buFont typeface="Wingdings" panose="05000000000000000000" pitchFamily="2" charset="2"/>
              <a:buChar char="n"/>
            </a:pPr>
            <a:r>
              <a:rPr lang="zh-CN" altLang="en-US" sz="1900" b="1">
                <a:solidFill>
                  <a:srgbClr val="000000"/>
                </a:solidFill>
                <a:latin typeface="华文细黑" pitchFamily="2" charset="-122"/>
                <a:ea typeface="华文细黑" pitchFamily="2" charset="-122"/>
              </a:rPr>
              <a:t>学会研究应用发达国家标准法规进行自我技术</a:t>
            </a:r>
            <a:r>
              <a:rPr lang="zh-CN" altLang="en-US" sz="2400" b="1">
                <a:solidFill>
                  <a:srgbClr val="FF0000"/>
                </a:solidFill>
                <a:latin typeface="华文细黑" pitchFamily="2" charset="-122"/>
                <a:ea typeface="华文细黑" pitchFamily="2" charset="-122"/>
              </a:rPr>
              <a:t>改良</a:t>
            </a:r>
            <a:r>
              <a:rPr lang="zh-CN" altLang="en-US" sz="1900" b="1">
                <a:solidFill>
                  <a:srgbClr val="000000"/>
                </a:solidFill>
                <a:latin typeface="华文细黑" pitchFamily="2" charset="-122"/>
                <a:ea typeface="华文细黑" pitchFamily="2" charset="-122"/>
              </a:rPr>
              <a:t>升级。</a:t>
            </a:r>
            <a:endParaRPr lang="zh-CN" altLang="en-US" sz="1900" b="1">
              <a:solidFill>
                <a:srgbClr val="000000"/>
              </a:solidFill>
              <a:latin typeface="华文细黑" pitchFamily="2" charset="-122"/>
              <a:ea typeface="华文细黑" pitchFamily="2" charset="-122"/>
            </a:endParaRPr>
          </a:p>
          <a:p>
            <a:pPr marL="788670" lvl="1" indent="-285750" eaLnBrk="1" latinLnBrk="1" hangingPunct="1">
              <a:lnSpc>
                <a:spcPct val="200000"/>
              </a:lnSpc>
              <a:buClr>
                <a:srgbClr val="FF0000"/>
              </a:buClr>
              <a:buFont typeface="Wingdings" panose="05000000000000000000" pitchFamily="2" charset="2"/>
              <a:buChar char="n"/>
            </a:pPr>
            <a:r>
              <a:rPr lang="zh-CN" altLang="en-US" sz="1900" b="1">
                <a:solidFill>
                  <a:srgbClr val="000000"/>
                </a:solidFill>
                <a:latin typeface="华文细黑" pitchFamily="2" charset="-122"/>
                <a:ea typeface="华文细黑" pitchFamily="2" charset="-122"/>
              </a:rPr>
              <a:t>建立常态化信息收集整理与</a:t>
            </a:r>
            <a:r>
              <a:rPr lang="zh-CN" altLang="en-US" sz="2400" b="1">
                <a:solidFill>
                  <a:srgbClr val="FF0000"/>
                </a:solidFill>
                <a:latin typeface="华文细黑" pitchFamily="2" charset="-122"/>
                <a:ea typeface="华文细黑" pitchFamily="2" charset="-122"/>
              </a:rPr>
              <a:t>共享</a:t>
            </a:r>
            <a:r>
              <a:rPr lang="zh-CN" altLang="en-US" sz="1900" b="1">
                <a:solidFill>
                  <a:srgbClr val="000000"/>
                </a:solidFill>
                <a:latin typeface="华文细黑" pitchFamily="2" charset="-122"/>
                <a:ea typeface="华文细黑" pitchFamily="2" charset="-122"/>
              </a:rPr>
              <a:t>模式。</a:t>
            </a:r>
            <a:endParaRPr lang="zh-CN" altLang="en-US" sz="1900" b="1">
              <a:solidFill>
                <a:srgbClr val="000000"/>
              </a:solidFill>
              <a:latin typeface="华文细黑" pitchFamily="2" charset="-122"/>
              <a:ea typeface="华文细黑" pitchFamily="2" charset="-122"/>
            </a:endParaRPr>
          </a:p>
          <a:p>
            <a:pPr marL="788670" lvl="1" indent="-285750" eaLnBrk="1" latinLnBrk="1" hangingPunct="1">
              <a:lnSpc>
                <a:spcPct val="200000"/>
              </a:lnSpc>
              <a:buClr>
                <a:srgbClr val="FF0000"/>
              </a:buClr>
              <a:buFont typeface="Wingdings" panose="05000000000000000000" pitchFamily="2" charset="2"/>
              <a:buChar char="n"/>
            </a:pPr>
            <a:r>
              <a:rPr lang="zh-CN" altLang="en-US" sz="1900" b="1">
                <a:solidFill>
                  <a:srgbClr val="000000"/>
                </a:solidFill>
                <a:latin typeface="华文细黑" pitchFamily="2" charset="-122"/>
                <a:ea typeface="华文细黑" pitchFamily="2" charset="-122"/>
              </a:rPr>
              <a:t>尽可能多的</a:t>
            </a:r>
            <a:r>
              <a:rPr lang="zh-CN" altLang="en-US" sz="2400" b="1">
                <a:solidFill>
                  <a:srgbClr val="FF0000"/>
                </a:solidFill>
                <a:latin typeface="华文细黑" pitchFamily="2" charset="-122"/>
                <a:ea typeface="华文细黑" pitchFamily="2" charset="-122"/>
              </a:rPr>
              <a:t>参与</a:t>
            </a:r>
            <a:r>
              <a:rPr lang="zh-CN" altLang="en-US" sz="1900" b="1">
                <a:solidFill>
                  <a:srgbClr val="000000"/>
                </a:solidFill>
                <a:latin typeface="华文细黑" pitchFamily="2" charset="-122"/>
                <a:ea typeface="华文细黑" pitchFamily="2" charset="-122"/>
              </a:rPr>
              <a:t>行业标准、国际标准的制定与发布工作。 </a:t>
            </a:r>
            <a:endParaRPr lang="zh-CN" altLang="en-US" sz="1900" b="1">
              <a:solidFill>
                <a:srgbClr val="000000"/>
              </a:solidFill>
              <a:latin typeface="华文细黑" pitchFamily="2" charset="-122"/>
              <a:ea typeface="华文细黑" pitchFamily="2" charset="-122"/>
            </a:endParaRPr>
          </a:p>
          <a:p>
            <a:pPr marL="788670" lvl="1" indent="-285750" eaLnBrk="1" latinLnBrk="1" hangingPunct="1">
              <a:lnSpc>
                <a:spcPct val="200000"/>
              </a:lnSpc>
              <a:buClr>
                <a:srgbClr val="FF0000"/>
              </a:buClr>
              <a:buFont typeface="Wingdings" panose="05000000000000000000" pitchFamily="2" charset="2"/>
              <a:buChar char="n"/>
            </a:pPr>
            <a:r>
              <a:rPr lang="zh-CN" altLang="en-US" sz="2800" b="1">
                <a:solidFill>
                  <a:srgbClr val="C00000"/>
                </a:solidFill>
                <a:latin typeface="华文细黑" pitchFamily="2" charset="-122"/>
                <a:ea typeface="华文细黑" pitchFamily="2" charset="-122"/>
              </a:rPr>
              <a:t> 遇到问题 ，找我们 </a:t>
            </a:r>
            <a:endParaRPr lang="zh-CN" altLang="en-US" sz="2800" b="1">
              <a:solidFill>
                <a:srgbClr val="C00000"/>
              </a:solidFill>
              <a:latin typeface="华文细黑" pitchFamily="2" charset="-122"/>
              <a:ea typeface="华文细黑" pitchFamily="2" charset="-122"/>
            </a:endParaRPr>
          </a:p>
        </p:txBody>
      </p:sp>
      <p:sp>
        <p:nvSpPr>
          <p:cNvPr id="1049165" name="文本框 1049417"/>
          <p:cNvSpPr txBox="1"/>
          <p:nvPr/>
        </p:nvSpPr>
        <p:spPr>
          <a:xfrm>
            <a:off x="2617787" y="5308600"/>
            <a:ext cx="461962" cy="1163637"/>
          </a:xfrm>
          <a:prstGeom prst="rect">
            <a:avLst/>
          </a:prstGeom>
          <a:noFill/>
          <a:ln>
            <a:noFill/>
          </a:ln>
        </p:spPr>
        <p:txBody>
          <a:bodyPr vert="eaVert" lIns="91430" tIns="45718" rIns="91430" bIns="45718"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zh-CN" altLang="en-US" b="1">
                <a:solidFill>
                  <a:schemeClr val="lt1"/>
                </a:solidFill>
              </a:rPr>
              <a:t>风险管理</a:t>
            </a:r>
            <a:endParaRPr lang="zh-CN" altLang="en-US" b="1">
              <a:solidFill>
                <a:schemeClr val="lt1"/>
              </a:solidFill>
            </a:endParaRPr>
          </a:p>
        </p:txBody>
      </p:sp>
      <p:sp>
        <p:nvSpPr>
          <p:cNvPr id="1049166" name="文本框 1049418"/>
          <p:cNvSpPr txBox="1"/>
          <p:nvPr/>
        </p:nvSpPr>
        <p:spPr>
          <a:xfrm>
            <a:off x="1781175" y="2649537"/>
            <a:ext cx="596900" cy="585787"/>
          </a:xfrm>
          <a:prstGeom prst="rect">
            <a:avLst/>
          </a:prstGeom>
          <a:noFill/>
          <a:ln>
            <a:noFill/>
          </a:ln>
        </p:spPr>
        <p:txBody>
          <a:bodyPr vert="horz" wrap="none" lIns="91426" tIns="45718" rIns="91426" bIns="45718"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zh-CN" altLang="en-US" sz="1600" b="1">
                <a:solidFill>
                  <a:schemeClr val="lt1"/>
                </a:solidFill>
              </a:rPr>
              <a:t>监督</a:t>
            </a:r>
            <a:endParaRPr lang="zh-CN" altLang="en-US" sz="1600" b="1">
              <a:solidFill>
                <a:schemeClr val="lt1"/>
              </a:solidFill>
            </a:endParaRPr>
          </a:p>
          <a:p>
            <a:pPr lvl="0" eaLnBrk="1" latinLnBrk="1" hangingPunct="1"/>
            <a:r>
              <a:rPr lang="zh-CN" altLang="en-US" sz="1600" b="1">
                <a:solidFill>
                  <a:schemeClr val="lt1"/>
                </a:solidFill>
              </a:rPr>
              <a:t>抽查</a:t>
            </a:r>
            <a:endParaRPr lang="zh-CN" altLang="en-US" sz="1600" b="1">
              <a:solidFill>
                <a:schemeClr val="lt1"/>
              </a:solidFill>
            </a:endParaRPr>
          </a:p>
        </p:txBody>
      </p:sp>
      <p:sp>
        <p:nvSpPr>
          <p:cNvPr id="1049167" name="文本框 1049419"/>
          <p:cNvSpPr txBox="1"/>
          <p:nvPr/>
        </p:nvSpPr>
        <p:spPr>
          <a:xfrm flipH="1">
            <a:off x="277812" y="706437"/>
            <a:ext cx="4244975" cy="628650"/>
          </a:xfrm>
          <a:prstGeom prst="rect">
            <a:avLst/>
          </a:prstGeom>
          <a:noFill/>
          <a:ln>
            <a:noFill/>
          </a:ln>
        </p:spPr>
        <p:txBody>
          <a:bodyPr vert="horz" lIns="121914" tIns="60957" rIns="121914" bIns="60957"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457200" lvl="0" indent="-457200" eaLnBrk="1" latinLnBrk="1" hangingPunct="1">
              <a:buClr>
                <a:srgbClr val="C00000"/>
              </a:buClr>
              <a:buFont typeface="Wingdings" panose="05000000000000000000" pitchFamily="2" charset="2"/>
              <a:buChar char="n"/>
            </a:pPr>
            <a:r>
              <a:rPr lang="zh-CN" altLang="en-US" sz="3300">
                <a:solidFill>
                  <a:srgbClr val="7F7F7F"/>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企业建议</a:t>
            </a:r>
            <a:endParaRPr lang="zh-CN" altLang="en-US" sz="3300">
              <a:solidFill>
                <a:srgbClr val="7F7F7F"/>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Tree>
  </p:cSld>
  <p:clrMapOvr>
    <a:masterClrMapping/>
  </p:clrMapOvr>
  <p:transition spd="slow">
    <p:pull/>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405" name=""/>
        <p:cNvGrpSpPr/>
        <p:nvPr/>
      </p:nvGrpSpPr>
      <p:grpSpPr>
        <a:xfrm>
          <a:off x="0" y="0"/>
          <a:ext cx="0" cy="0"/>
          <a:chOff x="0" y="0"/>
          <a:chExt cx="0" cy="0"/>
        </a:xfrm>
      </p:grpSpPr>
      <p:sp>
        <p:nvSpPr>
          <p:cNvPr id="1049168" name="椭圆 1049420"/>
          <p:cNvSpPr/>
          <p:nvPr/>
        </p:nvSpPr>
        <p:spPr>
          <a:xfrm>
            <a:off x="2082800" y="3051175"/>
            <a:ext cx="781050" cy="782637"/>
          </a:xfrm>
          <a:prstGeom prst="ellipse">
            <a:avLst/>
          </a:prstGeom>
          <a:solidFill>
            <a:srgbClr val="2194B3"/>
          </a:solidFill>
          <a:ln>
            <a:noFill/>
          </a:ln>
        </p:spPr>
        <p:txBody>
          <a:bodyPr vert="horz" lIns="91426" tIns="45718" rIns="91426" bIns="45718"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chemeClr val="lt1"/>
              </a:solidFill>
            </a:endParaRPr>
          </a:p>
        </p:txBody>
      </p:sp>
      <p:sp>
        <p:nvSpPr>
          <p:cNvPr id="1049169" name="文本框 1049421"/>
          <p:cNvSpPr txBox="1"/>
          <p:nvPr/>
        </p:nvSpPr>
        <p:spPr>
          <a:xfrm>
            <a:off x="2705100" y="2400300"/>
            <a:ext cx="868362" cy="298450"/>
          </a:xfrm>
          <a:prstGeom prst="rect">
            <a:avLst/>
          </a:prstGeom>
          <a:noFill/>
          <a:ln>
            <a:noFill/>
          </a:ln>
        </p:spPr>
        <p:txBody>
          <a:bodyPr vert="horz" wrap="none" lIns="91426" tIns="45718" rIns="91426" bIns="45718"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zh-CN" altLang="en-US" sz="1300" b="1">
                <a:solidFill>
                  <a:schemeClr val="lt1"/>
                </a:solidFill>
              </a:rPr>
              <a:t>认证认可</a:t>
            </a:r>
            <a:endParaRPr lang="zh-CN" altLang="en-US" sz="1300" b="1">
              <a:solidFill>
                <a:schemeClr val="lt1"/>
              </a:solidFill>
            </a:endParaRPr>
          </a:p>
        </p:txBody>
      </p:sp>
      <p:sp>
        <p:nvSpPr>
          <p:cNvPr id="1049170" name="文本框 1049422"/>
          <p:cNvSpPr txBox="1"/>
          <p:nvPr/>
        </p:nvSpPr>
        <p:spPr>
          <a:xfrm>
            <a:off x="4146550" y="5378450"/>
            <a:ext cx="1008352" cy="281936"/>
          </a:xfrm>
          <a:prstGeom prst="rect">
            <a:avLst/>
          </a:prstGeom>
          <a:noFill/>
          <a:ln>
            <a:noFill/>
          </a:ln>
        </p:spPr>
        <p:txBody>
          <a:bodyPr vert="horz" wrap="none" lIns="91426" tIns="45718" rIns="91426" bIns="45718"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zh-CN" altLang="en-US" sz="1300" b="1">
                <a:solidFill>
                  <a:schemeClr val="lt1"/>
                </a:solidFill>
              </a:rPr>
              <a:t>第三方检测</a:t>
            </a:r>
            <a:endParaRPr lang="zh-CN" altLang="en-US" sz="1300" b="1">
              <a:solidFill>
                <a:schemeClr val="lt1"/>
              </a:solidFill>
            </a:endParaRPr>
          </a:p>
        </p:txBody>
      </p:sp>
      <p:sp>
        <p:nvSpPr>
          <p:cNvPr id="1049171" name="文本框 1049423"/>
          <p:cNvSpPr txBox="1"/>
          <p:nvPr/>
        </p:nvSpPr>
        <p:spPr>
          <a:xfrm>
            <a:off x="2033587" y="3300412"/>
            <a:ext cx="800100" cy="277812"/>
          </a:xfrm>
          <a:prstGeom prst="rect">
            <a:avLst/>
          </a:prstGeom>
          <a:noFill/>
          <a:ln>
            <a:noFill/>
          </a:ln>
        </p:spPr>
        <p:txBody>
          <a:bodyPr vert="horz" wrap="none" lIns="91426" tIns="45718" rIns="91426" bIns="45718"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zh-CN" altLang="en-US" sz="1200" b="1">
                <a:solidFill>
                  <a:schemeClr val="lt1"/>
                </a:solidFill>
              </a:rPr>
              <a:t>风险管理</a:t>
            </a:r>
            <a:endParaRPr lang="zh-CN" altLang="en-US" sz="1200" b="1">
              <a:solidFill>
                <a:schemeClr val="lt1"/>
              </a:solidFill>
            </a:endParaRPr>
          </a:p>
        </p:txBody>
      </p:sp>
      <p:sp>
        <p:nvSpPr>
          <p:cNvPr id="1049172" name="文本框 1049424"/>
          <p:cNvSpPr txBox="1"/>
          <p:nvPr/>
        </p:nvSpPr>
        <p:spPr>
          <a:xfrm>
            <a:off x="1382712" y="4716462"/>
            <a:ext cx="970252" cy="269237"/>
          </a:xfrm>
          <a:prstGeom prst="rect">
            <a:avLst/>
          </a:prstGeom>
          <a:noFill/>
          <a:ln>
            <a:noFill/>
          </a:ln>
        </p:spPr>
        <p:txBody>
          <a:bodyPr vert="horz" wrap="none" lIns="91426" tIns="45718" rIns="91426" bIns="45718"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en-US" altLang="zh-CN" sz="1200" b="1">
                <a:solidFill>
                  <a:schemeClr val="lt1"/>
                </a:solidFill>
              </a:rPr>
              <a:t>TEXT HERE</a:t>
            </a:r>
            <a:endParaRPr lang="en-US" altLang="zh-CN" sz="1200" b="1">
              <a:solidFill>
                <a:schemeClr val="lt1"/>
              </a:solidFill>
            </a:endParaRPr>
          </a:p>
        </p:txBody>
      </p:sp>
      <p:sp>
        <p:nvSpPr>
          <p:cNvPr id="1049173" name="文本框 1049425"/>
          <p:cNvSpPr txBox="1"/>
          <p:nvPr/>
        </p:nvSpPr>
        <p:spPr>
          <a:xfrm>
            <a:off x="1479550" y="4618037"/>
            <a:ext cx="608012" cy="430212"/>
          </a:xfrm>
          <a:prstGeom prst="rect">
            <a:avLst/>
          </a:prstGeom>
          <a:noFill/>
          <a:ln>
            <a:noFill/>
          </a:ln>
        </p:spPr>
        <p:txBody>
          <a:bodyPr vert="horz" wrap="none" lIns="91426" tIns="45718" rIns="91426" bIns="45718"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r>
              <a:rPr lang="zh-CN" altLang="en-US" sz="1100" b="1">
                <a:solidFill>
                  <a:schemeClr val="lt1"/>
                </a:solidFill>
              </a:rPr>
              <a:t>符合性</a:t>
            </a:r>
            <a:endParaRPr lang="zh-CN" altLang="en-US" sz="1100" b="1">
              <a:solidFill>
                <a:schemeClr val="lt1"/>
              </a:solidFill>
            </a:endParaRPr>
          </a:p>
          <a:p>
            <a:pPr lvl="0" algn="ctr" eaLnBrk="1" latinLnBrk="1" hangingPunct="1"/>
            <a:r>
              <a:rPr lang="zh-CN" altLang="en-US" sz="1100" b="1">
                <a:solidFill>
                  <a:schemeClr val="lt1"/>
                </a:solidFill>
              </a:rPr>
              <a:t>评估</a:t>
            </a:r>
            <a:endParaRPr lang="zh-CN" altLang="en-US" sz="1100" b="1">
              <a:solidFill>
                <a:schemeClr val="lt1"/>
              </a:solidFill>
            </a:endParaRPr>
          </a:p>
        </p:txBody>
      </p:sp>
      <p:sp>
        <p:nvSpPr>
          <p:cNvPr id="1049174" name="文本框 1049426"/>
          <p:cNvSpPr txBox="1"/>
          <p:nvPr/>
        </p:nvSpPr>
        <p:spPr>
          <a:xfrm>
            <a:off x="974725" y="3214687"/>
            <a:ext cx="954087" cy="322262"/>
          </a:xfrm>
          <a:prstGeom prst="rect">
            <a:avLst/>
          </a:prstGeom>
          <a:noFill/>
          <a:ln>
            <a:noFill/>
          </a:ln>
        </p:spPr>
        <p:txBody>
          <a:bodyPr vert="horz" wrap="none" lIns="91426" tIns="45718" rIns="91426" bIns="45718"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zh-CN" altLang="en-US" sz="1500" b="1">
                <a:solidFill>
                  <a:schemeClr val="lt1"/>
                </a:solidFill>
              </a:rPr>
              <a:t>注册审批</a:t>
            </a:r>
            <a:endParaRPr lang="zh-CN" altLang="en-US" sz="1500" b="1">
              <a:solidFill>
                <a:schemeClr val="lt1"/>
              </a:solidFill>
            </a:endParaRPr>
          </a:p>
        </p:txBody>
      </p:sp>
      <p:sp>
        <p:nvSpPr>
          <p:cNvPr id="1049175" name="文本框 1049427"/>
          <p:cNvSpPr txBox="1"/>
          <p:nvPr/>
        </p:nvSpPr>
        <p:spPr>
          <a:xfrm>
            <a:off x="1052512" y="5387975"/>
            <a:ext cx="568325" cy="554037"/>
          </a:xfrm>
          <a:prstGeom prst="rect">
            <a:avLst/>
          </a:prstGeom>
          <a:noFill/>
          <a:ln>
            <a:noFill/>
          </a:ln>
        </p:spPr>
        <p:txBody>
          <a:bodyPr vert="horz" wrap="none" lIns="91426" tIns="45718" rIns="91426" bIns="45718"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zh-CN" altLang="en-US" sz="1500" b="1">
                <a:solidFill>
                  <a:schemeClr val="lt1"/>
                </a:solidFill>
              </a:rPr>
              <a:t>抽样</a:t>
            </a:r>
            <a:endParaRPr lang="zh-CN" altLang="en-US" sz="1500" b="1">
              <a:solidFill>
                <a:schemeClr val="lt1"/>
              </a:solidFill>
            </a:endParaRPr>
          </a:p>
          <a:p>
            <a:pPr lvl="0" eaLnBrk="1" latinLnBrk="1" hangingPunct="1"/>
            <a:r>
              <a:rPr lang="zh-CN" altLang="en-US" sz="1500" b="1">
                <a:solidFill>
                  <a:schemeClr val="lt1"/>
                </a:solidFill>
              </a:rPr>
              <a:t>检验</a:t>
            </a:r>
            <a:endParaRPr lang="zh-CN" altLang="en-US" sz="1500" b="1">
              <a:solidFill>
                <a:schemeClr val="lt1"/>
              </a:solidFill>
            </a:endParaRPr>
          </a:p>
        </p:txBody>
      </p:sp>
      <p:sp>
        <p:nvSpPr>
          <p:cNvPr id="1049176" name="燕尾形箭头 1049428"/>
          <p:cNvSpPr/>
          <p:nvPr/>
        </p:nvSpPr>
        <p:spPr>
          <a:xfrm>
            <a:off x="623887" y="3221037"/>
            <a:ext cx="10944225" cy="304800"/>
          </a:xfrm>
          <a:prstGeom prst="notchedRightArrow">
            <a:avLst>
              <a:gd name="adj1" fmla="val 50000"/>
              <a:gd name="adj2" fmla="val 50036"/>
            </a:avLst>
          </a:prstGeom>
          <a:solidFill>
            <a:srgbClr val="7F7F7F"/>
          </a:solidFill>
          <a:ln>
            <a:noFill/>
          </a:ln>
        </p:spPr>
        <p:txBody>
          <a:bodyPr vert="horz" lIns="121892" tIns="60946" rIns="121892" bIns="60946"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3300">
              <a:solidFill>
                <a:srgbClr val="FFFFFF"/>
              </a:solidFill>
              <a:latin typeface="微软雅黑" panose="020B0503020204020204" pitchFamily="34" charset="-122"/>
              <a:ea typeface="微软雅黑" panose="020B0503020204020204" pitchFamily="34" charset="-122"/>
            </a:endParaRPr>
          </a:p>
        </p:txBody>
      </p:sp>
      <p:grpSp>
        <p:nvGrpSpPr>
          <p:cNvPr id="406" name="组合 601"/>
          <p:cNvGrpSpPr/>
          <p:nvPr/>
        </p:nvGrpSpPr>
        <p:grpSpPr>
          <a:xfrm>
            <a:off x="1871662" y="2168525"/>
            <a:ext cx="2263775" cy="2263775"/>
            <a:chOff x="1278794" y="3334906"/>
            <a:chExt cx="914014" cy="914014"/>
          </a:xfrm>
        </p:grpSpPr>
        <p:pic>
          <p:nvPicPr>
            <p:cNvPr id="2097281" name="图片 2097296"/>
            <p:cNvPicPr/>
            <p:nvPr/>
          </p:nvPicPr>
          <p:blipFill>
            <a:blip r:embed="rId1"/>
            <a:srcRect/>
            <a:stretch>
              <a:fillRect/>
            </a:stretch>
          </p:blipFill>
          <p:spPr>
            <a:xfrm>
              <a:off x="1025203" y="3227275"/>
              <a:ext cx="1274953" cy="1274953"/>
            </a:xfrm>
            <a:prstGeom prst="rect">
              <a:avLst/>
            </a:prstGeom>
            <a:noFill/>
            <a:ln>
              <a:noFill/>
            </a:ln>
          </p:spPr>
        </p:pic>
        <p:sp>
          <p:nvSpPr>
            <p:cNvPr id="1049177" name="文本框 1049429"/>
            <p:cNvSpPr txBox="1"/>
            <p:nvPr/>
          </p:nvSpPr>
          <p:spPr>
            <a:xfrm>
              <a:off x="1490312" y="3740636"/>
              <a:ext cx="489055" cy="161523"/>
            </a:xfrm>
            <a:prstGeom prst="rect">
              <a:avLst/>
            </a:prstGeom>
            <a:noFill/>
            <a:ln>
              <a:noFill/>
            </a:ln>
          </p:spPr>
          <p:txBody>
            <a:bodyPr vert="horz" wrap="none"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r>
                <a:rPr lang="zh-CN" altLang="en-US" sz="2000" b="1">
                  <a:solidFill>
                    <a:srgbClr val="268868"/>
                  </a:solidFill>
                  <a:latin typeface="微软雅黑" panose="020B0503020204020204" pitchFamily="34" charset="-122"/>
                  <a:ea typeface="微软雅黑" panose="020B0503020204020204" pitchFamily="34" charset="-122"/>
                </a:rPr>
                <a:t>信息服务</a:t>
              </a:r>
              <a:endParaRPr lang="zh-CN" altLang="en-US" sz="2000" b="1">
                <a:solidFill>
                  <a:srgbClr val="268868"/>
                </a:solidFill>
                <a:latin typeface="微软雅黑" panose="020B0503020204020204" pitchFamily="34" charset="-122"/>
                <a:ea typeface="微软雅黑" panose="020B0503020204020204" pitchFamily="34" charset="-122"/>
              </a:endParaRPr>
            </a:p>
          </p:txBody>
        </p:sp>
      </p:grpSp>
      <p:grpSp>
        <p:nvGrpSpPr>
          <p:cNvPr id="407" name="组合 602"/>
          <p:cNvGrpSpPr/>
          <p:nvPr/>
        </p:nvGrpSpPr>
        <p:grpSpPr>
          <a:xfrm>
            <a:off x="5094287" y="2163762"/>
            <a:ext cx="2263775" cy="2263775"/>
            <a:chOff x="1278794" y="3334906"/>
            <a:chExt cx="914014" cy="914014"/>
          </a:xfrm>
        </p:grpSpPr>
        <p:pic>
          <p:nvPicPr>
            <p:cNvPr id="2097282" name="图片 2097297"/>
            <p:cNvPicPr/>
            <p:nvPr/>
          </p:nvPicPr>
          <p:blipFill>
            <a:blip r:embed="rId1"/>
            <a:srcRect/>
            <a:stretch>
              <a:fillRect/>
            </a:stretch>
          </p:blipFill>
          <p:spPr>
            <a:xfrm>
              <a:off x="1026075" y="3226737"/>
              <a:ext cx="1274953" cy="1274953"/>
            </a:xfrm>
            <a:prstGeom prst="rect">
              <a:avLst/>
            </a:prstGeom>
            <a:noFill/>
            <a:ln>
              <a:noFill/>
            </a:ln>
          </p:spPr>
        </p:pic>
        <p:sp>
          <p:nvSpPr>
            <p:cNvPr id="1049178" name="文本框 1049430"/>
            <p:cNvSpPr txBox="1"/>
            <p:nvPr/>
          </p:nvSpPr>
          <p:spPr>
            <a:xfrm>
              <a:off x="1490312" y="3742559"/>
              <a:ext cx="489055" cy="161523"/>
            </a:xfrm>
            <a:prstGeom prst="rect">
              <a:avLst/>
            </a:prstGeom>
            <a:noFill/>
            <a:ln>
              <a:noFill/>
            </a:ln>
          </p:spPr>
          <p:txBody>
            <a:bodyPr vert="horz" wrap="none"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r>
                <a:rPr lang="zh-CN" altLang="en-US" sz="2000" b="1">
                  <a:solidFill>
                    <a:srgbClr val="33BD56"/>
                  </a:solidFill>
                  <a:latin typeface="微软雅黑" panose="020B0503020204020204" pitchFamily="34" charset="-122"/>
                  <a:ea typeface="微软雅黑" panose="020B0503020204020204" pitchFamily="34" charset="-122"/>
                </a:rPr>
                <a:t>规制协调</a:t>
              </a:r>
              <a:endParaRPr lang="zh-CN" altLang="en-US" sz="2000" b="1">
                <a:solidFill>
                  <a:srgbClr val="33BD56"/>
                </a:solidFill>
                <a:latin typeface="微软雅黑" panose="020B0503020204020204" pitchFamily="34" charset="-122"/>
                <a:ea typeface="微软雅黑" panose="020B0503020204020204" pitchFamily="34" charset="-122"/>
              </a:endParaRPr>
            </a:p>
          </p:txBody>
        </p:sp>
      </p:grpSp>
      <p:grpSp>
        <p:nvGrpSpPr>
          <p:cNvPr id="408" name="组合 603"/>
          <p:cNvGrpSpPr/>
          <p:nvPr/>
        </p:nvGrpSpPr>
        <p:grpSpPr>
          <a:xfrm>
            <a:off x="8304212" y="2173287"/>
            <a:ext cx="2262187" cy="2263775"/>
            <a:chOff x="1278794" y="3334906"/>
            <a:chExt cx="914014" cy="914014"/>
          </a:xfrm>
        </p:grpSpPr>
        <p:pic>
          <p:nvPicPr>
            <p:cNvPr id="2097283" name="图片 2097298"/>
            <p:cNvPicPr/>
            <p:nvPr/>
          </p:nvPicPr>
          <p:blipFill>
            <a:blip r:embed="rId1"/>
            <a:srcRect/>
            <a:stretch>
              <a:fillRect/>
            </a:stretch>
          </p:blipFill>
          <p:spPr>
            <a:xfrm>
              <a:off x="1024512" y="3227814"/>
              <a:ext cx="1275848" cy="1274953"/>
            </a:xfrm>
            <a:prstGeom prst="rect">
              <a:avLst/>
            </a:prstGeom>
            <a:noFill/>
            <a:ln>
              <a:noFill/>
            </a:ln>
          </p:spPr>
        </p:pic>
        <p:sp>
          <p:nvSpPr>
            <p:cNvPr id="1049179" name="文本框 1049431"/>
            <p:cNvSpPr txBox="1"/>
            <p:nvPr/>
          </p:nvSpPr>
          <p:spPr>
            <a:xfrm>
              <a:off x="1490460" y="3738713"/>
              <a:ext cx="488757" cy="161523"/>
            </a:xfrm>
            <a:prstGeom prst="rect">
              <a:avLst/>
            </a:prstGeom>
            <a:noFill/>
            <a:ln>
              <a:noFill/>
            </a:ln>
          </p:spPr>
          <p:txBody>
            <a:bodyPr vert="horz" wrap="none"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r>
                <a:rPr lang="zh-CN" altLang="en-US" sz="2000" b="1">
                  <a:solidFill>
                    <a:srgbClr val="4BC5B9"/>
                  </a:solidFill>
                  <a:latin typeface="微软雅黑" panose="020B0503020204020204" pitchFamily="34" charset="-122"/>
                  <a:ea typeface="微软雅黑" panose="020B0503020204020204" pitchFamily="34" charset="-122"/>
                </a:rPr>
                <a:t>维权救济</a:t>
              </a:r>
              <a:endParaRPr lang="zh-CN" altLang="en-US" sz="2000" b="1">
                <a:solidFill>
                  <a:srgbClr val="4BC5B9"/>
                </a:solidFill>
                <a:latin typeface="微软雅黑" panose="020B0503020204020204" pitchFamily="34" charset="-122"/>
                <a:ea typeface="微软雅黑" panose="020B0503020204020204" pitchFamily="34" charset="-122"/>
              </a:endParaRPr>
            </a:p>
          </p:txBody>
        </p:sp>
      </p:grpSp>
      <p:sp>
        <p:nvSpPr>
          <p:cNvPr id="1049180" name="椭圆 1049432"/>
          <p:cNvSpPr/>
          <p:nvPr/>
        </p:nvSpPr>
        <p:spPr>
          <a:xfrm>
            <a:off x="1920875" y="1971675"/>
            <a:ext cx="860425" cy="860425"/>
          </a:xfrm>
          <a:prstGeom prst="ellipse">
            <a:avLst/>
          </a:prstGeom>
          <a:solidFill>
            <a:srgbClr val="268868"/>
          </a:solidFill>
          <a:ln>
            <a:noFill/>
          </a:ln>
          <a:effectLst>
            <a:outerShdw dist="253999" dir="8100000" algn="tr">
              <a:srgbClr val="000000">
                <a:alpha val="50000"/>
              </a:srgbClr>
            </a:outerShdw>
          </a:effectLst>
        </p:spPr>
        <p:txBody>
          <a:bodyPr vert="horz" lIns="121904" tIns="60952" rIns="121904" bIns="60952"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2000">
              <a:solidFill>
                <a:srgbClr val="FFFFFF"/>
              </a:solidFill>
              <a:latin typeface="微软雅黑" panose="020B0503020204020204" pitchFamily="34" charset="-122"/>
              <a:ea typeface="微软雅黑" panose="020B0503020204020204" pitchFamily="34" charset="-122"/>
            </a:endParaRPr>
          </a:p>
        </p:txBody>
      </p:sp>
      <p:sp>
        <p:nvSpPr>
          <p:cNvPr id="1049181" name="椭圆 1049433"/>
          <p:cNvSpPr/>
          <p:nvPr/>
        </p:nvSpPr>
        <p:spPr>
          <a:xfrm>
            <a:off x="5240337" y="1981200"/>
            <a:ext cx="860425" cy="860425"/>
          </a:xfrm>
          <a:prstGeom prst="ellipse">
            <a:avLst/>
          </a:prstGeom>
          <a:solidFill>
            <a:srgbClr val="33BD56"/>
          </a:solidFill>
          <a:ln>
            <a:noFill/>
          </a:ln>
          <a:effectLst>
            <a:outerShdw dist="253999" dir="8100000" algn="tr">
              <a:srgbClr val="000000">
                <a:alpha val="50000"/>
              </a:srgbClr>
            </a:outerShdw>
          </a:effectLst>
        </p:spPr>
        <p:txBody>
          <a:bodyPr vert="horz" lIns="121904" tIns="60952" rIns="121904" bIns="60952"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2000">
              <a:solidFill>
                <a:srgbClr val="FFFFFF"/>
              </a:solidFill>
              <a:latin typeface="微软雅黑" panose="020B0503020204020204" pitchFamily="34" charset="-122"/>
              <a:ea typeface="微软雅黑" panose="020B0503020204020204" pitchFamily="34" charset="-122"/>
            </a:endParaRPr>
          </a:p>
        </p:txBody>
      </p:sp>
      <p:sp>
        <p:nvSpPr>
          <p:cNvPr id="1049182" name="椭圆 1049434"/>
          <p:cNvSpPr/>
          <p:nvPr/>
        </p:nvSpPr>
        <p:spPr>
          <a:xfrm>
            <a:off x="8270875" y="1981200"/>
            <a:ext cx="860425" cy="860425"/>
          </a:xfrm>
          <a:prstGeom prst="ellipse">
            <a:avLst/>
          </a:prstGeom>
          <a:solidFill>
            <a:srgbClr val="4BC5B9"/>
          </a:solidFill>
          <a:ln>
            <a:noFill/>
          </a:ln>
          <a:effectLst>
            <a:outerShdw dist="253999" dir="8100000" algn="tr">
              <a:srgbClr val="000000">
                <a:alpha val="50000"/>
              </a:srgbClr>
            </a:outerShdw>
          </a:effectLst>
        </p:spPr>
        <p:txBody>
          <a:bodyPr vert="horz" lIns="121904" tIns="60952" rIns="121904" bIns="60952"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sz="2000">
              <a:solidFill>
                <a:srgbClr val="FFFFFF"/>
              </a:solidFill>
              <a:latin typeface="微软雅黑" panose="020B0503020204020204" pitchFamily="34" charset="-122"/>
              <a:ea typeface="微软雅黑" panose="020B0503020204020204" pitchFamily="34" charset="-122"/>
            </a:endParaRPr>
          </a:p>
        </p:txBody>
      </p:sp>
      <p:sp>
        <p:nvSpPr>
          <p:cNvPr id="1049183" name="任意形状 1049435"/>
          <p:cNvSpPr/>
          <p:nvPr/>
        </p:nvSpPr>
        <p:spPr bwMode="auto">
          <a:xfrm>
            <a:off x="2147887" y="2200275"/>
            <a:ext cx="406400" cy="403225"/>
          </a:xfrm>
          <a:custGeom>
            <a:avLst/>
            <a:gdLst/>
            <a:ahLst/>
            <a:cxnLst/>
            <a:rect l="0" t="0" r="r" b="b"/>
            <a:pathLst>
              <a:path w="389" h="385">
                <a:moveTo>
                  <a:pt x="331" y="312"/>
                </a:moveTo>
                <a:cubicBezTo>
                  <a:pt x="342" y="312"/>
                  <a:pt x="351" y="321"/>
                  <a:pt x="351" y="332"/>
                </a:cubicBezTo>
                <a:cubicBezTo>
                  <a:pt x="351" y="343"/>
                  <a:pt x="342" y="352"/>
                  <a:pt x="331" y="352"/>
                </a:cubicBezTo>
                <a:cubicBezTo>
                  <a:pt x="320" y="352"/>
                  <a:pt x="311" y="343"/>
                  <a:pt x="311" y="332"/>
                </a:cubicBezTo>
                <a:cubicBezTo>
                  <a:pt x="311" y="321"/>
                  <a:pt x="320" y="312"/>
                  <a:pt x="331" y="312"/>
                </a:cubicBezTo>
                <a:close/>
                <a:moveTo>
                  <a:pt x="255" y="224"/>
                </a:moveTo>
                <a:lnTo>
                  <a:pt x="260" y="234"/>
                </a:lnTo>
                <a:lnTo>
                  <a:pt x="249" y="245"/>
                </a:lnTo>
                <a:lnTo>
                  <a:pt x="239" y="255"/>
                </a:lnTo>
                <a:cubicBezTo>
                  <a:pt x="233" y="261"/>
                  <a:pt x="226" y="266"/>
                  <a:pt x="218" y="269"/>
                </a:cubicBezTo>
                <a:lnTo>
                  <a:pt x="286" y="337"/>
                </a:lnTo>
                <a:lnTo>
                  <a:pt x="319" y="380"/>
                </a:lnTo>
                <a:lnTo>
                  <a:pt x="336" y="385"/>
                </a:lnTo>
                <a:lnTo>
                  <a:pt x="384" y="337"/>
                </a:lnTo>
                <a:lnTo>
                  <a:pt x="379" y="319"/>
                </a:lnTo>
                <a:lnTo>
                  <a:pt x="336" y="287"/>
                </a:lnTo>
                <a:lnTo>
                  <a:pt x="271" y="223"/>
                </a:lnTo>
                <a:lnTo>
                  <a:pt x="265" y="229"/>
                </a:lnTo>
                <a:lnTo>
                  <a:pt x="255" y="224"/>
                </a:lnTo>
                <a:close/>
                <a:moveTo>
                  <a:pt x="140" y="137"/>
                </a:moveTo>
                <a:lnTo>
                  <a:pt x="151" y="126"/>
                </a:lnTo>
                <a:lnTo>
                  <a:pt x="162" y="131"/>
                </a:lnTo>
                <a:lnTo>
                  <a:pt x="156" y="121"/>
                </a:lnTo>
                <a:lnTo>
                  <a:pt x="167" y="110"/>
                </a:lnTo>
                <a:lnTo>
                  <a:pt x="168" y="109"/>
                </a:lnTo>
                <a:cubicBezTo>
                  <a:pt x="171" y="102"/>
                  <a:pt x="172" y="96"/>
                  <a:pt x="172" y="90"/>
                </a:cubicBezTo>
                <a:cubicBezTo>
                  <a:pt x="172" y="44"/>
                  <a:pt x="129" y="0"/>
                  <a:pt x="83" y="1"/>
                </a:cubicBezTo>
                <a:cubicBezTo>
                  <a:pt x="83" y="1"/>
                  <a:pt x="78" y="6"/>
                  <a:pt x="75" y="9"/>
                </a:cubicBezTo>
                <a:cubicBezTo>
                  <a:pt x="111" y="45"/>
                  <a:pt x="108" y="39"/>
                  <a:pt x="108" y="62"/>
                </a:cubicBezTo>
                <a:cubicBezTo>
                  <a:pt x="108" y="80"/>
                  <a:pt x="79" y="109"/>
                  <a:pt x="61" y="109"/>
                </a:cubicBezTo>
                <a:cubicBezTo>
                  <a:pt x="38" y="109"/>
                  <a:pt x="46" y="113"/>
                  <a:pt x="8" y="75"/>
                </a:cubicBezTo>
                <a:cubicBezTo>
                  <a:pt x="5" y="78"/>
                  <a:pt x="0" y="83"/>
                  <a:pt x="0" y="84"/>
                </a:cubicBezTo>
                <a:cubicBezTo>
                  <a:pt x="1" y="129"/>
                  <a:pt x="44" y="173"/>
                  <a:pt x="90" y="173"/>
                </a:cubicBezTo>
                <a:cubicBezTo>
                  <a:pt x="98" y="173"/>
                  <a:pt x="107" y="170"/>
                  <a:pt x="115" y="166"/>
                </a:cubicBezTo>
                <a:lnTo>
                  <a:pt x="117" y="168"/>
                </a:lnTo>
                <a:cubicBezTo>
                  <a:pt x="120" y="160"/>
                  <a:pt x="124" y="153"/>
                  <a:pt x="130" y="147"/>
                </a:cubicBezTo>
                <a:lnTo>
                  <a:pt x="140" y="137"/>
                </a:lnTo>
                <a:close/>
                <a:moveTo>
                  <a:pt x="375" y="37"/>
                </a:moveTo>
                <a:lnTo>
                  <a:pt x="348" y="11"/>
                </a:lnTo>
                <a:cubicBezTo>
                  <a:pt x="341" y="4"/>
                  <a:pt x="332" y="0"/>
                  <a:pt x="322" y="0"/>
                </a:cubicBezTo>
                <a:cubicBezTo>
                  <a:pt x="313" y="0"/>
                  <a:pt x="304" y="4"/>
                  <a:pt x="297" y="11"/>
                </a:cubicBezTo>
                <a:lnTo>
                  <a:pt x="183" y="125"/>
                </a:lnTo>
                <a:cubicBezTo>
                  <a:pt x="186" y="132"/>
                  <a:pt x="183" y="142"/>
                  <a:pt x="178" y="147"/>
                </a:cubicBezTo>
                <a:cubicBezTo>
                  <a:pt x="174" y="151"/>
                  <a:pt x="168" y="154"/>
                  <a:pt x="163" y="154"/>
                </a:cubicBezTo>
                <a:cubicBezTo>
                  <a:pt x="160" y="154"/>
                  <a:pt x="158" y="153"/>
                  <a:pt x="156" y="152"/>
                </a:cubicBezTo>
                <a:lnTo>
                  <a:pt x="146" y="162"/>
                </a:lnTo>
                <a:cubicBezTo>
                  <a:pt x="131" y="176"/>
                  <a:pt x="131" y="199"/>
                  <a:pt x="145" y="213"/>
                </a:cubicBezTo>
                <a:lnTo>
                  <a:pt x="147" y="215"/>
                </a:lnTo>
                <a:lnTo>
                  <a:pt x="58" y="304"/>
                </a:lnTo>
                <a:lnTo>
                  <a:pt x="34" y="313"/>
                </a:lnTo>
                <a:lnTo>
                  <a:pt x="0" y="363"/>
                </a:lnTo>
                <a:lnTo>
                  <a:pt x="22" y="385"/>
                </a:lnTo>
                <a:lnTo>
                  <a:pt x="71" y="351"/>
                </a:lnTo>
                <a:lnTo>
                  <a:pt x="80" y="327"/>
                </a:lnTo>
                <a:lnTo>
                  <a:pt x="170" y="237"/>
                </a:lnTo>
                <a:lnTo>
                  <a:pt x="172" y="240"/>
                </a:lnTo>
                <a:cubicBezTo>
                  <a:pt x="179" y="247"/>
                  <a:pt x="189" y="251"/>
                  <a:pt x="198" y="251"/>
                </a:cubicBezTo>
                <a:cubicBezTo>
                  <a:pt x="207" y="251"/>
                  <a:pt x="216" y="247"/>
                  <a:pt x="224" y="240"/>
                </a:cubicBezTo>
                <a:lnTo>
                  <a:pt x="234" y="230"/>
                </a:lnTo>
                <a:cubicBezTo>
                  <a:pt x="230" y="223"/>
                  <a:pt x="233" y="213"/>
                  <a:pt x="238" y="208"/>
                </a:cubicBezTo>
                <a:cubicBezTo>
                  <a:pt x="242" y="204"/>
                  <a:pt x="248" y="202"/>
                  <a:pt x="254" y="202"/>
                </a:cubicBezTo>
                <a:cubicBezTo>
                  <a:pt x="256" y="202"/>
                  <a:pt x="258" y="202"/>
                  <a:pt x="261" y="203"/>
                </a:cubicBezTo>
                <a:lnTo>
                  <a:pt x="375" y="89"/>
                </a:lnTo>
                <a:cubicBezTo>
                  <a:pt x="389" y="75"/>
                  <a:pt x="389" y="52"/>
                  <a:pt x="375" y="37"/>
                </a:cubicBezTo>
              </a:path>
            </a:pathLst>
          </a:custGeom>
          <a:noFill/>
          <a:ln>
            <a:noFill/>
          </a:ln>
        </p:spPr>
      </p:sp>
      <p:sp>
        <p:nvSpPr>
          <p:cNvPr id="1049184" name="任意形状 1049436"/>
          <p:cNvSpPr/>
          <p:nvPr/>
        </p:nvSpPr>
        <p:spPr bwMode="auto">
          <a:xfrm>
            <a:off x="8521700" y="2222500"/>
            <a:ext cx="392112" cy="423862"/>
          </a:xfrm>
          <a:custGeom>
            <a:avLst/>
            <a:gdLst/>
            <a:ahLst/>
            <a:cxnLst/>
            <a:rect l="0" t="0" r="r" b="b"/>
            <a:pathLst>
              <a:path w="433" h="469">
                <a:moveTo>
                  <a:pt x="29" y="29"/>
                </a:moveTo>
                <a:cubicBezTo>
                  <a:pt x="57" y="32"/>
                  <a:pt x="85" y="32"/>
                  <a:pt x="115" y="28"/>
                </a:cubicBezTo>
                <a:cubicBezTo>
                  <a:pt x="145" y="24"/>
                  <a:pt x="176" y="16"/>
                  <a:pt x="208" y="3"/>
                </a:cubicBezTo>
                <a:lnTo>
                  <a:pt x="216" y="0"/>
                </a:lnTo>
                <a:lnTo>
                  <a:pt x="225" y="3"/>
                </a:lnTo>
                <a:cubicBezTo>
                  <a:pt x="257" y="16"/>
                  <a:pt x="288" y="24"/>
                  <a:pt x="318" y="28"/>
                </a:cubicBezTo>
                <a:cubicBezTo>
                  <a:pt x="347" y="32"/>
                  <a:pt x="376" y="32"/>
                  <a:pt x="404" y="29"/>
                </a:cubicBezTo>
                <a:lnTo>
                  <a:pt x="433" y="25"/>
                </a:lnTo>
                <a:lnTo>
                  <a:pt x="433" y="58"/>
                </a:lnTo>
                <a:cubicBezTo>
                  <a:pt x="431" y="199"/>
                  <a:pt x="409" y="293"/>
                  <a:pt x="372" y="355"/>
                </a:cubicBezTo>
                <a:cubicBezTo>
                  <a:pt x="334" y="421"/>
                  <a:pt x="281" y="452"/>
                  <a:pt x="222" y="468"/>
                </a:cubicBezTo>
                <a:lnTo>
                  <a:pt x="216" y="469"/>
                </a:lnTo>
                <a:lnTo>
                  <a:pt x="210" y="468"/>
                </a:lnTo>
                <a:cubicBezTo>
                  <a:pt x="151" y="452"/>
                  <a:pt x="99" y="421"/>
                  <a:pt x="61" y="355"/>
                </a:cubicBezTo>
                <a:cubicBezTo>
                  <a:pt x="24" y="293"/>
                  <a:pt x="1" y="199"/>
                  <a:pt x="0" y="58"/>
                </a:cubicBezTo>
                <a:lnTo>
                  <a:pt x="0" y="25"/>
                </a:lnTo>
                <a:lnTo>
                  <a:pt x="29" y="29"/>
                </a:lnTo>
                <a:close/>
                <a:moveTo>
                  <a:pt x="216" y="239"/>
                </a:moveTo>
                <a:lnTo>
                  <a:pt x="216" y="239"/>
                </a:lnTo>
                <a:lnTo>
                  <a:pt x="361" y="239"/>
                </a:lnTo>
                <a:cubicBezTo>
                  <a:pt x="371" y="198"/>
                  <a:pt x="377" y="149"/>
                  <a:pt x="380" y="90"/>
                </a:cubicBezTo>
                <a:cubicBezTo>
                  <a:pt x="357" y="91"/>
                  <a:pt x="335" y="90"/>
                  <a:pt x="311" y="86"/>
                </a:cubicBezTo>
                <a:cubicBezTo>
                  <a:pt x="281" y="82"/>
                  <a:pt x="249" y="74"/>
                  <a:pt x="216" y="62"/>
                </a:cubicBezTo>
                <a:lnTo>
                  <a:pt x="216" y="239"/>
                </a:lnTo>
                <a:close/>
                <a:moveTo>
                  <a:pt x="216" y="409"/>
                </a:moveTo>
                <a:lnTo>
                  <a:pt x="216" y="409"/>
                </a:lnTo>
                <a:lnTo>
                  <a:pt x="216" y="239"/>
                </a:lnTo>
                <a:lnTo>
                  <a:pt x="72" y="239"/>
                </a:lnTo>
                <a:cubicBezTo>
                  <a:pt x="80" y="273"/>
                  <a:pt x="92" y="301"/>
                  <a:pt x="105" y="323"/>
                </a:cubicBezTo>
                <a:cubicBezTo>
                  <a:pt x="133" y="372"/>
                  <a:pt x="172" y="396"/>
                  <a:pt x="216" y="409"/>
                </a:cubicBezTo>
              </a:path>
            </a:pathLst>
          </a:custGeom>
          <a:noFill/>
          <a:ln>
            <a:noFill/>
          </a:ln>
        </p:spPr>
      </p:sp>
      <p:sp>
        <p:nvSpPr>
          <p:cNvPr id="1049185" name="任意形状 1049437"/>
          <p:cNvSpPr/>
          <p:nvPr/>
        </p:nvSpPr>
        <p:spPr bwMode="auto">
          <a:xfrm>
            <a:off x="5492750" y="2163762"/>
            <a:ext cx="384175" cy="482600"/>
          </a:xfrm>
          <a:custGeom>
            <a:avLst/>
            <a:gdLst/>
            <a:ahLst/>
            <a:cxnLst/>
            <a:rect l="0" t="0" r="r" b="b"/>
            <a:pathLst>
              <a:path w="355" h="447">
                <a:moveTo>
                  <a:pt x="167" y="0"/>
                </a:moveTo>
                <a:cubicBezTo>
                  <a:pt x="95" y="2"/>
                  <a:pt x="46" y="57"/>
                  <a:pt x="41" y="121"/>
                </a:cubicBezTo>
                <a:cubicBezTo>
                  <a:pt x="18" y="130"/>
                  <a:pt x="1" y="152"/>
                  <a:pt x="2" y="178"/>
                </a:cubicBezTo>
                <a:cubicBezTo>
                  <a:pt x="4" y="237"/>
                  <a:pt x="28" y="238"/>
                  <a:pt x="60" y="238"/>
                </a:cubicBezTo>
                <a:lnTo>
                  <a:pt x="60" y="125"/>
                </a:lnTo>
                <a:cubicBezTo>
                  <a:pt x="60" y="76"/>
                  <a:pt x="108" y="22"/>
                  <a:pt x="174" y="22"/>
                </a:cubicBezTo>
                <a:cubicBezTo>
                  <a:pt x="239" y="22"/>
                  <a:pt x="275" y="73"/>
                  <a:pt x="291" y="118"/>
                </a:cubicBezTo>
                <a:lnTo>
                  <a:pt x="291" y="235"/>
                </a:lnTo>
                <a:cubicBezTo>
                  <a:pt x="288" y="242"/>
                  <a:pt x="279" y="251"/>
                  <a:pt x="263" y="266"/>
                </a:cubicBezTo>
                <a:cubicBezTo>
                  <a:pt x="243" y="286"/>
                  <a:pt x="213" y="296"/>
                  <a:pt x="213" y="296"/>
                </a:cubicBezTo>
                <a:cubicBezTo>
                  <a:pt x="210" y="297"/>
                  <a:pt x="207" y="301"/>
                  <a:pt x="208" y="305"/>
                </a:cubicBezTo>
                <a:cubicBezTo>
                  <a:pt x="209" y="309"/>
                  <a:pt x="214" y="312"/>
                  <a:pt x="217" y="310"/>
                </a:cubicBezTo>
                <a:cubicBezTo>
                  <a:pt x="217" y="310"/>
                  <a:pt x="248" y="300"/>
                  <a:pt x="271" y="277"/>
                </a:cubicBezTo>
                <a:cubicBezTo>
                  <a:pt x="294" y="255"/>
                  <a:pt x="304" y="237"/>
                  <a:pt x="304" y="236"/>
                </a:cubicBezTo>
                <a:cubicBezTo>
                  <a:pt x="329" y="230"/>
                  <a:pt x="348" y="230"/>
                  <a:pt x="348" y="178"/>
                </a:cubicBezTo>
                <a:cubicBezTo>
                  <a:pt x="348" y="153"/>
                  <a:pt x="333" y="131"/>
                  <a:pt x="312" y="122"/>
                </a:cubicBezTo>
                <a:cubicBezTo>
                  <a:pt x="296" y="63"/>
                  <a:pt x="247" y="2"/>
                  <a:pt x="174" y="0"/>
                </a:cubicBezTo>
                <a:cubicBezTo>
                  <a:pt x="171" y="0"/>
                  <a:pt x="169" y="0"/>
                  <a:pt x="167" y="0"/>
                </a:cubicBezTo>
                <a:close/>
                <a:moveTo>
                  <a:pt x="175" y="57"/>
                </a:moveTo>
                <a:lnTo>
                  <a:pt x="175" y="57"/>
                </a:lnTo>
                <a:cubicBezTo>
                  <a:pt x="92" y="57"/>
                  <a:pt x="52" y="120"/>
                  <a:pt x="70" y="185"/>
                </a:cubicBezTo>
                <a:cubicBezTo>
                  <a:pt x="70" y="185"/>
                  <a:pt x="212" y="126"/>
                  <a:pt x="213" y="96"/>
                </a:cubicBezTo>
                <a:cubicBezTo>
                  <a:pt x="244" y="138"/>
                  <a:pt x="280" y="155"/>
                  <a:pt x="280" y="155"/>
                </a:cubicBezTo>
                <a:cubicBezTo>
                  <a:pt x="276" y="83"/>
                  <a:pt x="243" y="58"/>
                  <a:pt x="175" y="57"/>
                </a:cubicBezTo>
                <a:close/>
                <a:moveTo>
                  <a:pt x="132" y="173"/>
                </a:moveTo>
                <a:lnTo>
                  <a:pt x="132" y="173"/>
                </a:lnTo>
                <a:cubicBezTo>
                  <a:pt x="120" y="173"/>
                  <a:pt x="111" y="181"/>
                  <a:pt x="111" y="191"/>
                </a:cubicBezTo>
                <a:cubicBezTo>
                  <a:pt x="111" y="201"/>
                  <a:pt x="120" y="209"/>
                  <a:pt x="132" y="209"/>
                </a:cubicBezTo>
                <a:cubicBezTo>
                  <a:pt x="144" y="209"/>
                  <a:pt x="154" y="201"/>
                  <a:pt x="154" y="191"/>
                </a:cubicBezTo>
                <a:cubicBezTo>
                  <a:pt x="154" y="181"/>
                  <a:pt x="144" y="173"/>
                  <a:pt x="132" y="173"/>
                </a:cubicBezTo>
                <a:close/>
                <a:moveTo>
                  <a:pt x="223" y="173"/>
                </a:moveTo>
                <a:lnTo>
                  <a:pt x="223" y="173"/>
                </a:lnTo>
                <a:cubicBezTo>
                  <a:pt x="211" y="173"/>
                  <a:pt x="201" y="181"/>
                  <a:pt x="201" y="191"/>
                </a:cubicBezTo>
                <a:cubicBezTo>
                  <a:pt x="201" y="201"/>
                  <a:pt x="211" y="209"/>
                  <a:pt x="223" y="209"/>
                </a:cubicBezTo>
                <a:cubicBezTo>
                  <a:pt x="235" y="209"/>
                  <a:pt x="245" y="201"/>
                  <a:pt x="245" y="191"/>
                </a:cubicBezTo>
                <a:cubicBezTo>
                  <a:pt x="245" y="181"/>
                  <a:pt x="235" y="173"/>
                  <a:pt x="223" y="173"/>
                </a:cubicBezTo>
                <a:close/>
                <a:moveTo>
                  <a:pt x="190" y="292"/>
                </a:moveTo>
                <a:lnTo>
                  <a:pt x="190" y="292"/>
                </a:lnTo>
                <a:lnTo>
                  <a:pt x="169" y="293"/>
                </a:lnTo>
                <a:cubicBezTo>
                  <a:pt x="162" y="294"/>
                  <a:pt x="157" y="299"/>
                  <a:pt x="157" y="303"/>
                </a:cubicBezTo>
                <a:lnTo>
                  <a:pt x="158" y="318"/>
                </a:lnTo>
                <a:cubicBezTo>
                  <a:pt x="158" y="322"/>
                  <a:pt x="164" y="326"/>
                  <a:pt x="171" y="325"/>
                </a:cubicBezTo>
                <a:lnTo>
                  <a:pt x="192" y="323"/>
                </a:lnTo>
                <a:cubicBezTo>
                  <a:pt x="198" y="322"/>
                  <a:pt x="204" y="318"/>
                  <a:pt x="204" y="313"/>
                </a:cubicBezTo>
                <a:lnTo>
                  <a:pt x="203" y="299"/>
                </a:lnTo>
                <a:cubicBezTo>
                  <a:pt x="202" y="295"/>
                  <a:pt x="196" y="291"/>
                  <a:pt x="190" y="292"/>
                </a:cubicBezTo>
                <a:close/>
                <a:moveTo>
                  <a:pt x="252" y="312"/>
                </a:moveTo>
                <a:lnTo>
                  <a:pt x="252" y="312"/>
                </a:lnTo>
                <a:cubicBezTo>
                  <a:pt x="246" y="313"/>
                  <a:pt x="241" y="314"/>
                  <a:pt x="235" y="316"/>
                </a:cubicBezTo>
                <a:lnTo>
                  <a:pt x="223" y="447"/>
                </a:lnTo>
                <a:lnTo>
                  <a:pt x="355" y="447"/>
                </a:lnTo>
                <a:cubicBezTo>
                  <a:pt x="336" y="406"/>
                  <a:pt x="302" y="310"/>
                  <a:pt x="252" y="312"/>
                </a:cubicBezTo>
                <a:close/>
                <a:moveTo>
                  <a:pt x="108" y="315"/>
                </a:moveTo>
                <a:lnTo>
                  <a:pt x="108" y="315"/>
                </a:lnTo>
                <a:cubicBezTo>
                  <a:pt x="49" y="318"/>
                  <a:pt x="20" y="404"/>
                  <a:pt x="0" y="447"/>
                </a:cubicBezTo>
                <a:lnTo>
                  <a:pt x="132" y="447"/>
                </a:lnTo>
                <a:lnTo>
                  <a:pt x="120" y="316"/>
                </a:lnTo>
                <a:cubicBezTo>
                  <a:pt x="116" y="315"/>
                  <a:pt x="112" y="315"/>
                  <a:pt x="108" y="315"/>
                </a:cubicBezTo>
                <a:close/>
                <a:moveTo>
                  <a:pt x="156" y="341"/>
                </a:moveTo>
                <a:lnTo>
                  <a:pt x="156" y="341"/>
                </a:lnTo>
                <a:cubicBezTo>
                  <a:pt x="152" y="341"/>
                  <a:pt x="150" y="343"/>
                  <a:pt x="150" y="344"/>
                </a:cubicBezTo>
                <a:lnTo>
                  <a:pt x="157" y="447"/>
                </a:lnTo>
                <a:lnTo>
                  <a:pt x="198" y="447"/>
                </a:lnTo>
                <a:lnTo>
                  <a:pt x="205" y="344"/>
                </a:lnTo>
                <a:cubicBezTo>
                  <a:pt x="205" y="343"/>
                  <a:pt x="203" y="341"/>
                  <a:pt x="200" y="341"/>
                </a:cubicBezTo>
                <a:lnTo>
                  <a:pt x="156" y="341"/>
                </a:lnTo>
              </a:path>
            </a:pathLst>
          </a:custGeom>
          <a:noFill/>
          <a:ln>
            <a:noFill/>
          </a:ln>
        </p:spPr>
      </p:sp>
      <p:sp>
        <p:nvSpPr>
          <p:cNvPr id="1049186" name="矩形 1049438"/>
          <p:cNvSpPr/>
          <p:nvPr/>
        </p:nvSpPr>
        <p:spPr>
          <a:xfrm>
            <a:off x="3556000" y="4665662"/>
            <a:ext cx="4238625" cy="1395968"/>
          </a:xfrm>
          <a:prstGeom prst="rect">
            <a:avLst/>
          </a:prstGeom>
          <a:noFill/>
          <a:ln>
            <a:noFill/>
          </a:ln>
        </p:spPr>
        <p:txBody>
          <a:bodyPr vert="horz" lIns="121904" tIns="60952" rIns="121904" bIns="60952"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1336675" lvl="2" indent="-299720" eaLnBrk="1" latinLnBrk="1" hangingPunct="1">
              <a:lnSpc>
                <a:spcPct val="150000"/>
              </a:lnSpc>
              <a:spcBef>
                <a:spcPct val="20000"/>
              </a:spcBef>
              <a:buClr>
                <a:srgbClr val="C00000"/>
              </a:buClr>
              <a:buFont typeface="Wingdings" panose="05000000000000000000" pitchFamily="2" charset="2"/>
              <a:buChar char="u"/>
            </a:pPr>
            <a:r>
              <a:rPr lang="zh-CN" altLang="en-US" b="1" u="sng">
                <a:solidFill>
                  <a:srgbClr val="FF0000"/>
                </a:solidFill>
              </a:rPr>
              <a:t>强化与主要贸易国家的规制合作与协调</a:t>
            </a:r>
            <a:endParaRPr lang="zh-CN" altLang="en-US" b="1" u="sng">
              <a:solidFill>
                <a:srgbClr val="FF0000"/>
              </a:solidFill>
            </a:endParaRPr>
          </a:p>
          <a:p>
            <a:pPr marL="1336675" lvl="2" indent="-299720" eaLnBrk="1" latinLnBrk="1" hangingPunct="1">
              <a:lnSpc>
                <a:spcPct val="150000"/>
              </a:lnSpc>
              <a:spcBef>
                <a:spcPct val="20000"/>
              </a:spcBef>
              <a:buClr>
                <a:srgbClr val="C00000"/>
              </a:buClr>
              <a:buFont typeface="Wingdings" panose="05000000000000000000" pitchFamily="2" charset="2"/>
              <a:buChar char="u"/>
            </a:pPr>
            <a:r>
              <a:rPr lang="zh-CN" altLang="en-US" b="1" u="sng">
                <a:solidFill>
                  <a:srgbClr val="FF0000"/>
                </a:solidFill>
              </a:rPr>
              <a:t>促进多双边贸易谈判磋商</a:t>
            </a:r>
            <a:endParaRPr lang="zh-CN" altLang="en-US" b="1" u="sng">
              <a:solidFill>
                <a:srgbClr val="FF0000"/>
              </a:solidFill>
            </a:endParaRPr>
          </a:p>
        </p:txBody>
      </p:sp>
      <p:sp>
        <p:nvSpPr>
          <p:cNvPr id="1049187" name="矩形 1049439"/>
          <p:cNvSpPr/>
          <p:nvPr/>
        </p:nvSpPr>
        <p:spPr>
          <a:xfrm>
            <a:off x="-230187" y="4724400"/>
            <a:ext cx="4527550" cy="862012"/>
          </a:xfrm>
          <a:prstGeom prst="rect">
            <a:avLst/>
          </a:prstGeom>
          <a:noFill/>
          <a:ln>
            <a:noFill/>
          </a:ln>
        </p:spPr>
        <p:txBody>
          <a:bodyPr vert="horz" lIns="121904" tIns="60952" rIns="121904" bIns="60952"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1336675" lvl="2" indent="-299720" eaLnBrk="1" latinLnBrk="1" hangingPunct="1">
              <a:lnSpc>
                <a:spcPct val="150000"/>
              </a:lnSpc>
              <a:spcBef>
                <a:spcPct val="20000"/>
              </a:spcBef>
              <a:buClr>
                <a:srgbClr val="C00000"/>
              </a:buClr>
              <a:buFont typeface="Wingdings" panose="05000000000000000000" pitchFamily="2" charset="2"/>
              <a:buChar char="u"/>
            </a:pPr>
            <a:r>
              <a:rPr lang="zh-CN" altLang="en-US" sz="1600" b="1">
                <a:solidFill>
                  <a:srgbClr val="000000"/>
                </a:solidFill>
              </a:rPr>
              <a:t>搭建适合地区经济产业实际需要的法规标准信息预警和服务平台</a:t>
            </a:r>
            <a:endParaRPr lang="zh-CN" altLang="en-US" sz="1600" b="1">
              <a:solidFill>
                <a:srgbClr val="000000"/>
              </a:solidFill>
            </a:endParaRPr>
          </a:p>
        </p:txBody>
      </p:sp>
      <p:sp>
        <p:nvSpPr>
          <p:cNvPr id="1049188" name="矩形 1049440"/>
          <p:cNvSpPr/>
          <p:nvPr/>
        </p:nvSpPr>
        <p:spPr>
          <a:xfrm>
            <a:off x="7308850" y="4803775"/>
            <a:ext cx="4695825" cy="907271"/>
          </a:xfrm>
          <a:prstGeom prst="rect">
            <a:avLst/>
          </a:prstGeom>
          <a:noFill/>
          <a:ln>
            <a:noFill/>
          </a:ln>
        </p:spPr>
        <p:txBody>
          <a:bodyPr vert="horz" lIns="121904" tIns="60952" rIns="121904" bIns="60952"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1336675" lvl="2" indent="-299720" eaLnBrk="1" latinLnBrk="1" hangingPunct="1">
              <a:lnSpc>
                <a:spcPct val="150000"/>
              </a:lnSpc>
              <a:spcBef>
                <a:spcPct val="20000"/>
              </a:spcBef>
              <a:buClr>
                <a:srgbClr val="C00000"/>
              </a:buClr>
              <a:buFont typeface="Wingdings" panose="05000000000000000000" pitchFamily="2" charset="2"/>
              <a:buChar char="u"/>
            </a:pPr>
            <a:r>
              <a:rPr lang="zh-CN" altLang="en-US" sz="1600" b="1">
                <a:solidFill>
                  <a:srgbClr val="000000"/>
                </a:solidFill>
              </a:rPr>
              <a:t>加强与海关合作</a:t>
            </a:r>
            <a:endParaRPr lang="zh-CN" altLang="en-US" sz="1600" b="1">
              <a:solidFill>
                <a:srgbClr val="000000"/>
              </a:solidFill>
            </a:endParaRPr>
          </a:p>
          <a:p>
            <a:pPr marL="1336675" lvl="2" indent="-299720" eaLnBrk="1" latinLnBrk="1" hangingPunct="1">
              <a:lnSpc>
                <a:spcPct val="150000"/>
              </a:lnSpc>
              <a:spcBef>
                <a:spcPct val="20000"/>
              </a:spcBef>
              <a:buClr>
                <a:srgbClr val="C00000"/>
              </a:buClr>
              <a:buFont typeface="Wingdings" panose="05000000000000000000" pitchFamily="2" charset="2"/>
              <a:buChar char="u"/>
            </a:pPr>
            <a:r>
              <a:rPr lang="zh-CN" altLang="en-US" sz="1600" b="1">
                <a:solidFill>
                  <a:srgbClr val="000000"/>
                </a:solidFill>
              </a:rPr>
              <a:t>建立企业海外维权的救济机制</a:t>
            </a:r>
            <a:endParaRPr lang="zh-CN" altLang="en-US" sz="1600" b="1">
              <a:solidFill>
                <a:srgbClr val="000000"/>
              </a:solidFill>
            </a:endParaRPr>
          </a:p>
        </p:txBody>
      </p:sp>
      <p:sp>
        <p:nvSpPr>
          <p:cNvPr id="1049189" name="文本框 1049441"/>
          <p:cNvSpPr txBox="1"/>
          <p:nvPr/>
        </p:nvSpPr>
        <p:spPr>
          <a:xfrm flipH="1">
            <a:off x="277812" y="706437"/>
            <a:ext cx="4244975" cy="628650"/>
          </a:xfrm>
          <a:prstGeom prst="rect">
            <a:avLst/>
          </a:prstGeom>
          <a:noFill/>
          <a:ln>
            <a:noFill/>
          </a:ln>
        </p:spPr>
        <p:txBody>
          <a:bodyPr vert="horz" lIns="121914" tIns="60957" rIns="121914" bIns="60957"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457200" lvl="0" indent="-457200" eaLnBrk="1" latinLnBrk="1" hangingPunct="1">
              <a:buClr>
                <a:srgbClr val="C00000"/>
              </a:buClr>
              <a:buFont typeface="Wingdings" panose="05000000000000000000" pitchFamily="2" charset="2"/>
              <a:buChar char="n"/>
            </a:pPr>
            <a:r>
              <a:rPr lang="zh-CN" altLang="en-US" sz="3300">
                <a:solidFill>
                  <a:srgbClr val="7F7F7F"/>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给政府的建议</a:t>
            </a:r>
            <a:endParaRPr lang="zh-CN" altLang="en-US" sz="3300">
              <a:solidFill>
                <a:srgbClr val="7F7F7F"/>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Tree>
  </p:cSld>
  <p:clrMapOvr>
    <a:masterClrMapping/>
  </p:clrMapOvr>
  <p:transition spd="slow">
    <p:pull/>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409" name=""/>
        <p:cNvGrpSpPr/>
        <p:nvPr/>
      </p:nvGrpSpPr>
      <p:grpSpPr>
        <a:xfrm>
          <a:off x="0" y="0"/>
          <a:ext cx="0" cy="0"/>
          <a:chOff x="0" y="0"/>
          <a:chExt cx="0" cy="0"/>
        </a:xfrm>
      </p:grpSpPr>
      <p:sp>
        <p:nvSpPr>
          <p:cNvPr id="1049190" name="文本框 1049021"/>
          <p:cNvSpPr txBox="1"/>
          <p:nvPr/>
        </p:nvSpPr>
        <p:spPr>
          <a:xfrm>
            <a:off x="5135562" y="2276475"/>
            <a:ext cx="4002997" cy="1379198"/>
          </a:xfrm>
          <a:prstGeom prst="rect">
            <a:avLst/>
          </a:prstGeom>
          <a:noFill/>
          <a:ln>
            <a:noFill/>
          </a:ln>
        </p:spPr>
        <p:txBody>
          <a:bodyPr vert="horz" wrap="none" lIns="121898" tIns="60949" rIns="121898" bIns="60949"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0" lvl="1" indent="1270" eaLnBrk="1" latinLnBrk="1" hangingPunct="1">
              <a:lnSpc>
                <a:spcPct val="150000"/>
              </a:lnSpc>
            </a:pPr>
            <a:r>
              <a:rPr lang="zh-CN" altLang="en-US" sz="1500" b="1" dirty="0">
                <a:solidFill>
                  <a:srgbClr val="080808"/>
                </a:solidFill>
                <a:latin typeface="微软雅黑" panose="020B0503020204020204" pitchFamily="34" charset="-122"/>
                <a:ea typeface="微软雅黑" panose="020B0503020204020204" pitchFamily="34" charset="-122"/>
              </a:rPr>
              <a:t> </a:t>
            </a:r>
            <a:r>
              <a:rPr lang="en-US" altLang="zh-CN" sz="2700" b="1" dirty="0" err="1">
                <a:solidFill>
                  <a:srgbClr val="080808"/>
                </a:solidFill>
                <a:latin typeface="微软雅黑" panose="020B0503020204020204" pitchFamily="34" charset="-122"/>
                <a:ea typeface="微软雅黑" panose="020B0503020204020204" pitchFamily="34" charset="-122"/>
              </a:rPr>
              <a:t>第</a:t>
            </a:r>
            <a:r>
              <a:rPr lang="zh-CN" altLang="en-US" sz="2700" b="1" dirty="0">
                <a:solidFill>
                  <a:srgbClr val="080808"/>
                </a:solidFill>
                <a:latin typeface="微软雅黑" panose="020B0503020204020204" pitchFamily="34" charset="-122"/>
                <a:ea typeface="微软雅黑" panose="020B0503020204020204" pitchFamily="34" charset="-122"/>
              </a:rPr>
              <a:t>三</a:t>
            </a:r>
            <a:r>
              <a:rPr lang="en-US" altLang="zh-CN" sz="2700" b="1" dirty="0" err="1">
                <a:solidFill>
                  <a:srgbClr val="080808"/>
                </a:solidFill>
                <a:latin typeface="微软雅黑" panose="020B0503020204020204" pitchFamily="34" charset="-122"/>
                <a:ea typeface="微软雅黑" panose="020B0503020204020204" pitchFamily="34" charset="-122"/>
              </a:rPr>
              <a:t>部分</a:t>
            </a:r>
            <a:endParaRPr lang="en-US" altLang="zh-CN" sz="2700" b="1" dirty="0">
              <a:solidFill>
                <a:srgbClr val="080808"/>
              </a:solidFill>
              <a:latin typeface="微软雅黑" panose="020B0503020204020204" pitchFamily="34" charset="-122"/>
              <a:ea typeface="微软雅黑" panose="020B0503020204020204" pitchFamily="34" charset="-122"/>
            </a:endParaRPr>
          </a:p>
          <a:p>
            <a:pPr marL="0" lvl="1" indent="1270" eaLnBrk="1" latinLnBrk="1" hangingPunct="1">
              <a:lnSpc>
                <a:spcPct val="150000"/>
              </a:lnSpc>
            </a:pPr>
            <a:r>
              <a:rPr lang="zh-CN" altLang="en-US" sz="3700" b="1" dirty="0">
                <a:solidFill>
                  <a:srgbClr val="C00000"/>
                </a:solidFill>
                <a:latin typeface="微软雅黑" panose="020B0503020204020204" pitchFamily="34" charset="-122"/>
                <a:ea typeface="微软雅黑" panose="020B0503020204020204" pitchFamily="34" charset="-122"/>
              </a:rPr>
              <a:t>我们的工作及成效</a:t>
            </a:r>
            <a:endParaRPr lang="zh-CN" altLang="en-US" sz="3700" b="1" dirty="0">
              <a:solidFill>
                <a:srgbClr val="C00000"/>
              </a:solidFill>
              <a:latin typeface="微软雅黑" panose="020B0503020204020204" pitchFamily="34" charset="-122"/>
              <a:ea typeface="微软雅黑" panose="020B0503020204020204" pitchFamily="34" charset="-122"/>
            </a:endParaRPr>
          </a:p>
          <a:p>
            <a:pPr marL="0" lvl="1" indent="1270" eaLnBrk="1" latinLnBrk="1" hangingPunct="1">
              <a:lnSpc>
                <a:spcPct val="150000"/>
              </a:lnSpc>
            </a:pPr>
            <a:r>
              <a:rPr lang="en-US" altLang="zh-CN" sz="2100" dirty="0">
                <a:solidFill>
                  <a:srgbClr val="080808"/>
                </a:solidFill>
                <a:latin typeface="微软雅黑" panose="020B0503020204020204" pitchFamily="34" charset="-122"/>
                <a:ea typeface="微软雅黑" panose="020B0503020204020204" pitchFamily="34" charset="-122"/>
              </a:rPr>
              <a:t>Technical Measures to Trade</a:t>
            </a:r>
            <a:endParaRPr lang="en-US" altLang="zh-CN" sz="2100" dirty="0">
              <a:solidFill>
                <a:srgbClr val="080808"/>
              </a:solidFill>
              <a:latin typeface="微软雅黑" panose="020B0503020204020204" pitchFamily="34" charset="-122"/>
              <a:ea typeface="微软雅黑" panose="020B0503020204020204" pitchFamily="34" charset="-122"/>
            </a:endParaRPr>
          </a:p>
        </p:txBody>
      </p:sp>
      <p:cxnSp>
        <p:nvCxnSpPr>
          <p:cNvPr id="3145758" name="直线连接符 3145756"/>
          <p:cNvCxnSpPr/>
          <p:nvPr/>
        </p:nvCxnSpPr>
        <p:spPr>
          <a:xfrm flipV="1">
            <a:off x="4848225" y="2181225"/>
            <a:ext cx="0" cy="2565400"/>
          </a:xfrm>
          <a:prstGeom prst="line">
            <a:avLst/>
          </a:prstGeom>
          <a:noFill/>
          <a:ln w="12700" cap="flat" cmpd="sng">
            <a:solidFill>
              <a:srgbClr val="080808">
                <a:alpha val="100000"/>
              </a:srgbClr>
            </a:solidFill>
            <a:prstDash val="dash"/>
            <a:miter/>
          </a:ln>
        </p:spPr>
      </p:cxnSp>
      <p:sp>
        <p:nvSpPr>
          <p:cNvPr id="1049191" name="文本框 1049022"/>
          <p:cNvSpPr txBox="1"/>
          <p:nvPr/>
        </p:nvSpPr>
        <p:spPr>
          <a:xfrm>
            <a:off x="3090862" y="4306887"/>
            <a:ext cx="1203325" cy="327025"/>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en-US" altLang="zh-CN" sz="2100" dirty="0">
                <a:solidFill>
                  <a:srgbClr val="080808"/>
                </a:solidFill>
                <a:latin typeface="微软雅黑" panose="020B0503020204020204" pitchFamily="34" charset="-122"/>
                <a:ea typeface="微软雅黑" panose="020B0503020204020204" pitchFamily="34" charset="-122"/>
              </a:rPr>
              <a:t>PART 03</a:t>
            </a:r>
            <a:endParaRPr lang="en-US" altLang="zh-CN" sz="2100" dirty="0">
              <a:solidFill>
                <a:srgbClr val="080808"/>
              </a:solidFill>
              <a:latin typeface="微软雅黑" panose="020B0503020204020204" pitchFamily="34" charset="-122"/>
              <a:ea typeface="微软雅黑" panose="020B0503020204020204" pitchFamily="34" charset="-122"/>
            </a:endParaRPr>
          </a:p>
        </p:txBody>
      </p:sp>
      <p:pic>
        <p:nvPicPr>
          <p:cNvPr id="2097284" name="图片 2097209"/>
          <p:cNvPicPr/>
          <p:nvPr/>
        </p:nvPicPr>
        <p:blipFill>
          <a:blip r:embed="rId1"/>
          <a:srcRect/>
          <a:stretch>
            <a:fillRect/>
          </a:stretch>
        </p:blipFill>
        <p:spPr>
          <a:xfrm>
            <a:off x="2206625" y="2011362"/>
            <a:ext cx="2487612" cy="2487612"/>
          </a:xfrm>
          <a:prstGeom prst="rect">
            <a:avLst/>
          </a:prstGeom>
          <a:noFill/>
          <a:ln>
            <a:noFill/>
          </a:ln>
        </p:spPr>
      </p:pic>
      <p:sp>
        <p:nvSpPr>
          <p:cNvPr id="1049192" name="文本框 1049023"/>
          <p:cNvSpPr txBox="1"/>
          <p:nvPr/>
        </p:nvSpPr>
        <p:spPr>
          <a:xfrm>
            <a:off x="5387975" y="4487862"/>
            <a:ext cx="1370012" cy="327025"/>
          </a:xfrm>
          <a:prstGeom prst="rect">
            <a:avLst/>
          </a:prstGeom>
          <a:noFill/>
          <a:ln>
            <a:noFill/>
          </a:ln>
        </p:spPr>
        <p:txBody>
          <a:bodyPr vert="horz" lIns="80609" tIns="40310" rIns="80609" bIns="4031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en-US" altLang="zh-CN" sz="1600">
                <a:solidFill>
                  <a:srgbClr val="080808"/>
                </a:solidFill>
                <a:latin typeface="微软雅黑" panose="020B0503020204020204" pitchFamily="34" charset="-122"/>
                <a:ea typeface="微软雅黑" panose="020B0503020204020204" pitchFamily="34" charset="-122"/>
              </a:rPr>
              <a:t>※ </a:t>
            </a:r>
            <a:r>
              <a:rPr lang="zh-CN" altLang="en-US" sz="1600">
                <a:solidFill>
                  <a:srgbClr val="080808"/>
                </a:solidFill>
                <a:latin typeface="微软雅黑" panose="020B0503020204020204" pitchFamily="34" charset="-122"/>
                <a:ea typeface="微软雅黑" panose="020B0503020204020204" pitchFamily="34" charset="-122"/>
              </a:rPr>
              <a:t>职能</a:t>
            </a:r>
            <a:endParaRPr lang="zh-CN" altLang="en-US" sz="1600">
              <a:solidFill>
                <a:srgbClr val="080808"/>
              </a:solidFill>
              <a:latin typeface="微软雅黑" panose="020B0503020204020204" pitchFamily="34" charset="-122"/>
              <a:ea typeface="微软雅黑" panose="020B0503020204020204" pitchFamily="34" charset="-122"/>
            </a:endParaRPr>
          </a:p>
        </p:txBody>
      </p:sp>
      <p:sp>
        <p:nvSpPr>
          <p:cNvPr id="1049193" name="文本框 1049024"/>
          <p:cNvSpPr txBox="1"/>
          <p:nvPr/>
        </p:nvSpPr>
        <p:spPr>
          <a:xfrm>
            <a:off x="6991350" y="4487862"/>
            <a:ext cx="1312862" cy="327025"/>
          </a:xfrm>
          <a:prstGeom prst="rect">
            <a:avLst/>
          </a:prstGeom>
          <a:noFill/>
          <a:ln>
            <a:noFill/>
          </a:ln>
        </p:spPr>
        <p:txBody>
          <a:bodyPr vert="horz" lIns="80609" tIns="40310" rIns="80609" bIns="4031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en-US" altLang="zh-CN" sz="1600">
                <a:solidFill>
                  <a:srgbClr val="080808"/>
                </a:solidFill>
                <a:latin typeface="微软雅黑" panose="020B0503020204020204" pitchFamily="34" charset="-122"/>
                <a:ea typeface="微软雅黑" panose="020B0503020204020204" pitchFamily="34" charset="-122"/>
              </a:rPr>
              <a:t>※</a:t>
            </a:r>
            <a:r>
              <a:rPr lang="zh-CN" altLang="en-US" sz="1600">
                <a:solidFill>
                  <a:srgbClr val="080808"/>
                </a:solidFill>
                <a:latin typeface="微软雅黑" panose="020B0503020204020204" pitchFamily="34" charset="-122"/>
                <a:ea typeface="微软雅黑" panose="020B0503020204020204" pitchFamily="34" charset="-122"/>
              </a:rPr>
              <a:t> 成效</a:t>
            </a:r>
            <a:r>
              <a:rPr lang="en-US" altLang="zh-CN" sz="1600">
                <a:solidFill>
                  <a:srgbClr val="080808"/>
                </a:solidFill>
                <a:latin typeface="微软雅黑" panose="020B0503020204020204" pitchFamily="34" charset="-122"/>
                <a:ea typeface="微软雅黑" panose="020B0503020204020204" pitchFamily="34" charset="-122"/>
              </a:rPr>
              <a:t> </a:t>
            </a:r>
            <a:endParaRPr lang="en-US" altLang="zh-CN" sz="1600">
              <a:solidFill>
                <a:srgbClr val="080808"/>
              </a:solidFill>
              <a:latin typeface="微软雅黑" panose="020B0503020204020204" pitchFamily="34" charset="-122"/>
              <a:ea typeface="微软雅黑" panose="020B0503020204020204" pitchFamily="34" charset="-122"/>
            </a:endParaRPr>
          </a:p>
        </p:txBody>
      </p:sp>
      <p:sp>
        <p:nvSpPr>
          <p:cNvPr id="1049194" name="文本框 1049025"/>
          <p:cNvSpPr txBox="1"/>
          <p:nvPr/>
        </p:nvSpPr>
        <p:spPr>
          <a:xfrm>
            <a:off x="8566150" y="4487862"/>
            <a:ext cx="1370012" cy="327025"/>
          </a:xfrm>
          <a:prstGeom prst="rect">
            <a:avLst/>
          </a:prstGeom>
          <a:noFill/>
          <a:ln>
            <a:noFill/>
          </a:ln>
        </p:spPr>
        <p:txBody>
          <a:bodyPr vert="horz" lIns="80609" tIns="40310" rIns="80609" bIns="4031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en-US" altLang="zh-CN" sz="1600">
                <a:solidFill>
                  <a:srgbClr val="080808"/>
                </a:solidFill>
                <a:latin typeface="微软雅黑" panose="020B0503020204020204" pitchFamily="34" charset="-122"/>
                <a:ea typeface="微软雅黑" panose="020B0503020204020204" pitchFamily="34" charset="-122"/>
              </a:rPr>
              <a:t>※</a:t>
            </a:r>
            <a:r>
              <a:rPr lang="zh-CN" altLang="en-US" sz="1600">
                <a:solidFill>
                  <a:srgbClr val="080808"/>
                </a:solidFill>
                <a:latin typeface="微软雅黑" panose="020B0503020204020204" pitchFamily="34" charset="-122"/>
                <a:ea typeface="微软雅黑" panose="020B0503020204020204" pitchFamily="34" charset="-122"/>
              </a:rPr>
              <a:t> 案例</a:t>
            </a:r>
            <a:r>
              <a:rPr lang="en-US" altLang="zh-CN" sz="1600">
                <a:solidFill>
                  <a:srgbClr val="080808"/>
                </a:solidFill>
                <a:latin typeface="微软雅黑" panose="020B0503020204020204" pitchFamily="34" charset="-122"/>
                <a:ea typeface="微软雅黑" panose="020B0503020204020204" pitchFamily="34" charset="-122"/>
              </a:rPr>
              <a:t> </a:t>
            </a:r>
            <a:endParaRPr lang="en-US" altLang="zh-CN" sz="1600">
              <a:solidFill>
                <a:srgbClr val="080808"/>
              </a:solidFill>
              <a:latin typeface="微软雅黑" panose="020B0503020204020204" pitchFamily="34" charset="-122"/>
              <a:ea typeface="微软雅黑" panose="020B0503020204020204" pitchFamily="34" charset="-122"/>
            </a:endParaRPr>
          </a:p>
        </p:txBody>
      </p:sp>
      <p:sp>
        <p:nvSpPr>
          <p:cNvPr id="1049195" name="文本框 1049026"/>
          <p:cNvSpPr txBox="1"/>
          <p:nvPr/>
        </p:nvSpPr>
        <p:spPr>
          <a:xfrm>
            <a:off x="3125787" y="2562225"/>
            <a:ext cx="1203325" cy="990600"/>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en-US" altLang="zh-CN" sz="6700" b="1" dirty="0">
                <a:solidFill>
                  <a:schemeClr val="accent1"/>
                </a:solidFill>
                <a:latin typeface="微软雅黑" panose="020B0503020204020204" pitchFamily="34" charset="-122"/>
                <a:ea typeface="微软雅黑" panose="020B0503020204020204" pitchFamily="34" charset="-122"/>
              </a:rPr>
              <a:t>03</a:t>
            </a:r>
            <a:endParaRPr lang="en-US" altLang="zh-CN" sz="6700" b="1"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145758"/>
                                        </p:tgtEl>
                                        <p:attrNameLst>
                                          <p:attrName>style.visibility</p:attrName>
                                        </p:attrNameLst>
                                      </p:cBhvr>
                                      <p:to>
                                        <p:strVal val="visible"/>
                                      </p:to>
                                    </p:set>
                                    <p:animEffect transition="in" filter="wipe(down)">
                                      <p:cBhvr>
                                        <p:cTn id="7" dur="500"/>
                                        <p:tgtEl>
                                          <p:spTgt spid="31457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40" name=""/>
        <p:cNvGrpSpPr/>
        <p:nvPr/>
      </p:nvGrpSpPr>
      <p:grpSpPr>
        <a:xfrm>
          <a:off x="0" y="0"/>
          <a:ext cx="0" cy="0"/>
          <a:chOff x="0" y="0"/>
          <a:chExt cx="0" cy="0"/>
        </a:xfrm>
      </p:grpSpPr>
      <p:sp>
        <p:nvSpPr>
          <p:cNvPr id="1048633" name="文本框 1048618"/>
          <p:cNvSpPr txBox="1"/>
          <p:nvPr/>
        </p:nvSpPr>
        <p:spPr>
          <a:xfrm>
            <a:off x="5135562" y="2276475"/>
            <a:ext cx="5882596" cy="1379198"/>
          </a:xfrm>
          <a:prstGeom prst="rect">
            <a:avLst/>
          </a:prstGeom>
          <a:noFill/>
          <a:ln>
            <a:noFill/>
          </a:ln>
        </p:spPr>
        <p:txBody>
          <a:bodyPr vert="horz" wrap="none" lIns="121898" tIns="60949" rIns="121898" bIns="60949"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0" lvl="1" indent="1270" eaLnBrk="1" latinLnBrk="1" hangingPunct="1">
              <a:lnSpc>
                <a:spcPct val="150000"/>
              </a:lnSpc>
            </a:pPr>
            <a:r>
              <a:rPr lang="zh-CN" altLang="en-US" sz="1500" b="1">
                <a:solidFill>
                  <a:srgbClr val="080808"/>
                </a:solidFill>
                <a:latin typeface="微软雅黑" panose="020B0503020204020204" pitchFamily="34" charset="-122"/>
                <a:ea typeface="微软雅黑" panose="020B0503020204020204" pitchFamily="34" charset="-122"/>
              </a:rPr>
              <a:t> </a:t>
            </a:r>
            <a:r>
              <a:rPr lang="en-US" altLang="zh-CN" sz="2700" b="1">
                <a:solidFill>
                  <a:srgbClr val="080808"/>
                </a:solidFill>
                <a:latin typeface="微软雅黑" panose="020B0503020204020204" pitchFamily="34" charset="-122"/>
                <a:ea typeface="微软雅黑" panose="020B0503020204020204" pitchFamily="34" charset="-122"/>
              </a:rPr>
              <a:t>第一部分</a:t>
            </a:r>
            <a:endParaRPr lang="en-US" altLang="zh-CN" sz="2700" b="1">
              <a:solidFill>
                <a:srgbClr val="080808"/>
              </a:solidFill>
              <a:latin typeface="微软雅黑" panose="020B0503020204020204" pitchFamily="34" charset="-122"/>
              <a:ea typeface="微软雅黑" panose="020B0503020204020204" pitchFamily="34" charset="-122"/>
            </a:endParaRPr>
          </a:p>
          <a:p>
            <a:pPr marL="0" lvl="1" indent="1270" eaLnBrk="1" latinLnBrk="1" hangingPunct="1">
              <a:lnSpc>
                <a:spcPct val="150000"/>
              </a:lnSpc>
            </a:pPr>
            <a:r>
              <a:rPr lang="zh-CN" altLang="en-US" sz="3700" b="1">
                <a:solidFill>
                  <a:srgbClr val="C00000"/>
                </a:solidFill>
                <a:latin typeface="微软雅黑" panose="020B0503020204020204" pitchFamily="34" charset="-122"/>
                <a:ea typeface="微软雅黑" panose="020B0503020204020204" pitchFamily="34" charset="-122"/>
              </a:rPr>
              <a:t>认识并重视技术性贸易措施</a:t>
            </a:r>
            <a:endParaRPr lang="zh-CN" altLang="en-US" sz="3700" b="1">
              <a:solidFill>
                <a:srgbClr val="C00000"/>
              </a:solidFill>
              <a:latin typeface="微软雅黑" panose="020B0503020204020204" pitchFamily="34" charset="-122"/>
              <a:ea typeface="微软雅黑" panose="020B0503020204020204" pitchFamily="34" charset="-122"/>
            </a:endParaRPr>
          </a:p>
          <a:p>
            <a:pPr marL="0" lvl="1" indent="1270" eaLnBrk="1" latinLnBrk="1" hangingPunct="1">
              <a:lnSpc>
                <a:spcPct val="150000"/>
              </a:lnSpc>
            </a:pPr>
            <a:r>
              <a:rPr lang="en-US" altLang="zh-CN" sz="2100">
                <a:solidFill>
                  <a:srgbClr val="080808"/>
                </a:solidFill>
                <a:latin typeface="微软雅黑" panose="020B0503020204020204" pitchFamily="34" charset="-122"/>
                <a:ea typeface="微软雅黑" panose="020B0503020204020204" pitchFamily="34" charset="-122"/>
              </a:rPr>
              <a:t>Technical Measures to Trade</a:t>
            </a:r>
            <a:endParaRPr lang="en-US" altLang="zh-CN" sz="2100">
              <a:solidFill>
                <a:srgbClr val="080808"/>
              </a:solidFill>
              <a:latin typeface="微软雅黑" panose="020B0503020204020204" pitchFamily="34" charset="-122"/>
              <a:ea typeface="微软雅黑" panose="020B0503020204020204" pitchFamily="34" charset="-122"/>
            </a:endParaRPr>
          </a:p>
        </p:txBody>
      </p:sp>
      <p:cxnSp>
        <p:nvCxnSpPr>
          <p:cNvPr id="3145730" name="直线连接符 3145729"/>
          <p:cNvCxnSpPr/>
          <p:nvPr/>
        </p:nvCxnSpPr>
        <p:spPr>
          <a:xfrm flipV="1">
            <a:off x="4848225" y="2181225"/>
            <a:ext cx="0" cy="2565400"/>
          </a:xfrm>
          <a:prstGeom prst="line">
            <a:avLst/>
          </a:prstGeom>
          <a:noFill/>
          <a:ln w="12700" cap="flat" cmpd="sng">
            <a:solidFill>
              <a:srgbClr val="080808">
                <a:alpha val="100000"/>
              </a:srgbClr>
            </a:solidFill>
            <a:prstDash val="dash"/>
            <a:miter/>
          </a:ln>
        </p:spPr>
      </p:cxnSp>
      <p:sp>
        <p:nvSpPr>
          <p:cNvPr id="1048634" name="文本框 1048619"/>
          <p:cNvSpPr txBox="1"/>
          <p:nvPr/>
        </p:nvSpPr>
        <p:spPr>
          <a:xfrm>
            <a:off x="3090862" y="4306887"/>
            <a:ext cx="1203325" cy="327025"/>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en-US" altLang="zh-CN" sz="2100">
                <a:solidFill>
                  <a:srgbClr val="080808"/>
                </a:solidFill>
                <a:latin typeface="微软雅黑" panose="020B0503020204020204" pitchFamily="34" charset="-122"/>
                <a:ea typeface="微软雅黑" panose="020B0503020204020204" pitchFamily="34" charset="-122"/>
              </a:rPr>
              <a:t>PART 01</a:t>
            </a:r>
            <a:endParaRPr lang="en-US" altLang="zh-CN" sz="2100">
              <a:solidFill>
                <a:srgbClr val="080808"/>
              </a:solidFill>
              <a:latin typeface="微软雅黑" panose="020B0503020204020204" pitchFamily="34" charset="-122"/>
              <a:ea typeface="微软雅黑" panose="020B0503020204020204" pitchFamily="34" charset="-122"/>
            </a:endParaRPr>
          </a:p>
        </p:txBody>
      </p:sp>
      <p:pic>
        <p:nvPicPr>
          <p:cNvPr id="2097176" name="图片 2097166"/>
          <p:cNvPicPr/>
          <p:nvPr/>
        </p:nvPicPr>
        <p:blipFill>
          <a:blip r:embed="rId1"/>
          <a:srcRect/>
          <a:stretch>
            <a:fillRect/>
          </a:stretch>
        </p:blipFill>
        <p:spPr>
          <a:xfrm>
            <a:off x="2206625" y="2011362"/>
            <a:ext cx="2487612" cy="2487612"/>
          </a:xfrm>
          <a:prstGeom prst="rect">
            <a:avLst/>
          </a:prstGeom>
          <a:noFill/>
          <a:ln>
            <a:noFill/>
          </a:ln>
        </p:spPr>
      </p:pic>
      <p:sp>
        <p:nvSpPr>
          <p:cNvPr id="1048635" name="文本框 1048620"/>
          <p:cNvSpPr txBox="1"/>
          <p:nvPr/>
        </p:nvSpPr>
        <p:spPr>
          <a:xfrm>
            <a:off x="5387975" y="4487862"/>
            <a:ext cx="1370012" cy="327025"/>
          </a:xfrm>
          <a:prstGeom prst="rect">
            <a:avLst/>
          </a:prstGeom>
          <a:noFill/>
          <a:ln>
            <a:noFill/>
          </a:ln>
        </p:spPr>
        <p:txBody>
          <a:bodyPr vert="horz" lIns="80609" tIns="40310" rIns="80609" bIns="4031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en-US" altLang="zh-CN" sz="1600">
                <a:solidFill>
                  <a:srgbClr val="080808"/>
                </a:solidFill>
                <a:latin typeface="微软雅黑" panose="020B0503020204020204" pitchFamily="34" charset="-122"/>
                <a:ea typeface="微软雅黑" panose="020B0503020204020204" pitchFamily="34" charset="-122"/>
              </a:rPr>
              <a:t>※ </a:t>
            </a:r>
            <a:r>
              <a:rPr lang="zh-CN" altLang="en-US" sz="1600">
                <a:solidFill>
                  <a:srgbClr val="080808"/>
                </a:solidFill>
                <a:latin typeface="微软雅黑" panose="020B0503020204020204" pitchFamily="34" charset="-122"/>
                <a:ea typeface="微软雅黑" panose="020B0503020204020204" pitchFamily="34" charset="-122"/>
              </a:rPr>
              <a:t>概念</a:t>
            </a:r>
            <a:endParaRPr lang="zh-CN" altLang="en-US" sz="1600">
              <a:solidFill>
                <a:srgbClr val="080808"/>
              </a:solidFill>
              <a:latin typeface="微软雅黑" panose="020B0503020204020204" pitchFamily="34" charset="-122"/>
              <a:ea typeface="微软雅黑" panose="020B0503020204020204" pitchFamily="34" charset="-122"/>
            </a:endParaRPr>
          </a:p>
        </p:txBody>
      </p:sp>
      <p:sp>
        <p:nvSpPr>
          <p:cNvPr id="1048636" name="文本框 1048621"/>
          <p:cNvSpPr txBox="1"/>
          <p:nvPr/>
        </p:nvSpPr>
        <p:spPr>
          <a:xfrm>
            <a:off x="6991350" y="4487862"/>
            <a:ext cx="1312862" cy="327025"/>
          </a:xfrm>
          <a:prstGeom prst="rect">
            <a:avLst/>
          </a:prstGeom>
          <a:noFill/>
          <a:ln>
            <a:noFill/>
          </a:ln>
        </p:spPr>
        <p:txBody>
          <a:bodyPr vert="horz" lIns="80609" tIns="40310" rIns="80609" bIns="4031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en-US" altLang="zh-CN" sz="1600">
                <a:solidFill>
                  <a:srgbClr val="080808"/>
                </a:solidFill>
                <a:latin typeface="微软雅黑" panose="020B0503020204020204" pitchFamily="34" charset="-122"/>
                <a:ea typeface="微软雅黑" panose="020B0503020204020204" pitchFamily="34" charset="-122"/>
              </a:rPr>
              <a:t>※</a:t>
            </a:r>
            <a:r>
              <a:rPr lang="zh-CN" altLang="en-US" sz="1600">
                <a:solidFill>
                  <a:srgbClr val="080808"/>
                </a:solidFill>
                <a:latin typeface="微软雅黑" panose="020B0503020204020204" pitchFamily="34" charset="-122"/>
                <a:ea typeface="微软雅黑" panose="020B0503020204020204" pitchFamily="34" charset="-122"/>
              </a:rPr>
              <a:t> 作用</a:t>
            </a:r>
            <a:r>
              <a:rPr lang="en-US" altLang="zh-CN" sz="1600">
                <a:solidFill>
                  <a:srgbClr val="080808"/>
                </a:solidFill>
                <a:latin typeface="微软雅黑" panose="020B0503020204020204" pitchFamily="34" charset="-122"/>
                <a:ea typeface="微软雅黑" panose="020B0503020204020204" pitchFamily="34" charset="-122"/>
              </a:rPr>
              <a:t> </a:t>
            </a:r>
            <a:endParaRPr lang="en-US" altLang="zh-CN" sz="1600">
              <a:solidFill>
                <a:srgbClr val="080808"/>
              </a:solidFill>
              <a:latin typeface="微软雅黑" panose="020B0503020204020204" pitchFamily="34" charset="-122"/>
              <a:ea typeface="微软雅黑" panose="020B0503020204020204" pitchFamily="34" charset="-122"/>
            </a:endParaRPr>
          </a:p>
        </p:txBody>
      </p:sp>
      <p:sp>
        <p:nvSpPr>
          <p:cNvPr id="1048637" name="文本框 1048622"/>
          <p:cNvSpPr txBox="1"/>
          <p:nvPr/>
        </p:nvSpPr>
        <p:spPr>
          <a:xfrm>
            <a:off x="8566150" y="4487862"/>
            <a:ext cx="1370012" cy="327025"/>
          </a:xfrm>
          <a:prstGeom prst="rect">
            <a:avLst/>
          </a:prstGeom>
          <a:noFill/>
          <a:ln>
            <a:noFill/>
          </a:ln>
        </p:spPr>
        <p:txBody>
          <a:bodyPr vert="horz" lIns="80609" tIns="40310" rIns="80609" bIns="4031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en-US" altLang="zh-CN" sz="1600">
                <a:solidFill>
                  <a:srgbClr val="080808"/>
                </a:solidFill>
                <a:latin typeface="微软雅黑" panose="020B0503020204020204" pitchFamily="34" charset="-122"/>
                <a:ea typeface="微软雅黑" panose="020B0503020204020204" pitchFamily="34" charset="-122"/>
              </a:rPr>
              <a:t>※</a:t>
            </a:r>
            <a:r>
              <a:rPr lang="zh-CN" altLang="en-US" sz="1600">
                <a:solidFill>
                  <a:srgbClr val="080808"/>
                </a:solidFill>
                <a:latin typeface="微软雅黑" panose="020B0503020204020204" pitchFamily="34" charset="-122"/>
                <a:ea typeface="微软雅黑" panose="020B0503020204020204" pitchFamily="34" charset="-122"/>
              </a:rPr>
              <a:t> 影响</a:t>
            </a:r>
            <a:r>
              <a:rPr lang="en-US" altLang="zh-CN" sz="1600">
                <a:solidFill>
                  <a:srgbClr val="080808"/>
                </a:solidFill>
                <a:latin typeface="微软雅黑" panose="020B0503020204020204" pitchFamily="34" charset="-122"/>
                <a:ea typeface="微软雅黑" panose="020B0503020204020204" pitchFamily="34" charset="-122"/>
              </a:rPr>
              <a:t> </a:t>
            </a:r>
            <a:endParaRPr lang="en-US" altLang="zh-CN" sz="1600">
              <a:solidFill>
                <a:srgbClr val="080808"/>
              </a:solidFill>
              <a:latin typeface="微软雅黑" panose="020B0503020204020204" pitchFamily="34" charset="-122"/>
              <a:ea typeface="微软雅黑" panose="020B0503020204020204" pitchFamily="34" charset="-122"/>
            </a:endParaRPr>
          </a:p>
        </p:txBody>
      </p:sp>
      <p:sp>
        <p:nvSpPr>
          <p:cNvPr id="1048638" name="文本框 1048623"/>
          <p:cNvSpPr txBox="1"/>
          <p:nvPr/>
        </p:nvSpPr>
        <p:spPr>
          <a:xfrm>
            <a:off x="3125787" y="2562225"/>
            <a:ext cx="1203325" cy="990600"/>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en-US" altLang="zh-CN" sz="6700" b="1">
                <a:solidFill>
                  <a:schemeClr val="accent1"/>
                </a:solidFill>
                <a:latin typeface="微软雅黑" panose="020B0503020204020204" pitchFamily="34" charset="-122"/>
                <a:ea typeface="微软雅黑" panose="020B0503020204020204" pitchFamily="34" charset="-122"/>
              </a:rPr>
              <a:t>01</a:t>
            </a:r>
            <a:endParaRPr lang="en-US" altLang="zh-CN" sz="6700" b="1">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145730"/>
                                        </p:tgtEl>
                                        <p:attrNameLst>
                                          <p:attrName>style.visibility</p:attrName>
                                        </p:attrNameLst>
                                      </p:cBhvr>
                                      <p:to>
                                        <p:strVal val="visible"/>
                                      </p:to>
                                    </p:set>
                                    <p:animEffect transition="in" filter="wipe(down)">
                                      <p:cBhvr>
                                        <p:cTn id="7" dur="500"/>
                                        <p:tgtEl>
                                          <p:spTgt spid="31457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414" name=""/>
        <p:cNvGrpSpPr/>
        <p:nvPr/>
      </p:nvGrpSpPr>
      <p:grpSpPr>
        <a:xfrm>
          <a:off x="0" y="0"/>
          <a:ext cx="0" cy="0"/>
          <a:chOff x="0" y="0"/>
          <a:chExt cx="0" cy="0"/>
        </a:xfrm>
      </p:grpSpPr>
      <p:grpSp>
        <p:nvGrpSpPr>
          <p:cNvPr id="415" name="组合 439"/>
          <p:cNvGrpSpPr/>
          <p:nvPr/>
        </p:nvGrpSpPr>
        <p:grpSpPr>
          <a:xfrm>
            <a:off x="2944812" y="285750"/>
            <a:ext cx="8734425" cy="6270625"/>
            <a:chOff x="4629150" y="778935"/>
            <a:chExt cx="3963988" cy="5285317"/>
          </a:xfrm>
        </p:grpSpPr>
        <p:sp>
          <p:nvSpPr>
            <p:cNvPr id="1049200" name="椭圆 1049031"/>
            <p:cNvSpPr/>
            <p:nvPr/>
          </p:nvSpPr>
          <p:spPr>
            <a:xfrm>
              <a:off x="5961286" y="2543830"/>
              <a:ext cx="1314125" cy="1752852"/>
            </a:xfrm>
            <a:prstGeom prst="ellipse">
              <a:avLst/>
            </a:prstGeom>
            <a:noFill/>
            <a:ln w="12700" cap="flat" cmpd="sng">
              <a:solidFill>
                <a:srgbClr val="BFBFBF">
                  <a:alpha val="100000"/>
                </a:srgbClr>
              </a:solidFill>
              <a:prstDash val="solid"/>
              <a:miter/>
            </a:ln>
          </p:spPr>
          <p:txBody>
            <a:bodyPr vert="horz"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rgbClr val="FFFFFF"/>
                </a:solidFill>
                <a:latin typeface="Arial" panose="020B0604020202020204" pitchFamily="34" charset="0"/>
                <a:ea typeface="微软雅黑" panose="020B0503020204020204" pitchFamily="34" charset="-122"/>
              </a:endParaRPr>
            </a:p>
          </p:txBody>
        </p:sp>
        <p:sp>
          <p:nvSpPr>
            <p:cNvPr id="1049201" name="椭圆 1049032"/>
            <p:cNvSpPr/>
            <p:nvPr/>
          </p:nvSpPr>
          <p:spPr>
            <a:xfrm>
              <a:off x="5526126" y="1964452"/>
              <a:ext cx="2184444" cy="2912946"/>
            </a:xfrm>
            <a:prstGeom prst="ellipse">
              <a:avLst/>
            </a:prstGeom>
            <a:noFill/>
            <a:ln w="12700" cap="flat" cmpd="sng">
              <a:solidFill>
                <a:srgbClr val="BFBFBF">
                  <a:alpha val="100000"/>
                </a:srgbClr>
              </a:solidFill>
              <a:prstDash val="solid"/>
              <a:miter/>
            </a:ln>
          </p:spPr>
          <p:txBody>
            <a:bodyPr vert="horz"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rgbClr val="FFFFFF"/>
                </a:solidFill>
                <a:latin typeface="Arial" panose="020B0604020202020204" pitchFamily="34" charset="0"/>
                <a:ea typeface="微软雅黑" panose="020B0503020204020204" pitchFamily="34" charset="-122"/>
              </a:endParaRPr>
            </a:p>
          </p:txBody>
        </p:sp>
        <p:sp>
          <p:nvSpPr>
            <p:cNvPr id="1049202" name="椭圆 1049033"/>
            <p:cNvSpPr/>
            <p:nvPr/>
          </p:nvSpPr>
          <p:spPr>
            <a:xfrm>
              <a:off x="4629150" y="778935"/>
              <a:ext cx="3963988" cy="5285317"/>
            </a:xfrm>
            <a:prstGeom prst="ellipse">
              <a:avLst/>
            </a:prstGeom>
            <a:noFill/>
            <a:ln w="12700" cap="flat" cmpd="sng">
              <a:solidFill>
                <a:srgbClr val="BFBFBF">
                  <a:alpha val="100000"/>
                </a:srgbClr>
              </a:solidFill>
              <a:prstDash val="solid"/>
              <a:miter/>
            </a:ln>
          </p:spPr>
          <p:txBody>
            <a:bodyPr vert="horz"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rgbClr val="FFFFFF"/>
                </a:solidFill>
                <a:latin typeface="Arial" panose="020B0604020202020204" pitchFamily="34" charset="0"/>
                <a:ea typeface="微软雅黑" panose="020B0503020204020204" pitchFamily="34" charset="-122"/>
              </a:endParaRPr>
            </a:p>
          </p:txBody>
        </p:sp>
      </p:grpSp>
      <p:sp>
        <p:nvSpPr>
          <p:cNvPr id="1049203" name="任意形状 1049034"/>
          <p:cNvSpPr/>
          <p:nvPr/>
        </p:nvSpPr>
        <p:spPr>
          <a:xfrm flipV="1">
            <a:off x="66675" y="3349625"/>
            <a:ext cx="11612562" cy="46037"/>
          </a:xfrm>
          <a:custGeom>
            <a:avLst/>
            <a:gdLst/>
            <a:ahLst/>
            <a:cxnLst/>
            <a:rect l="0" t="0" r="r" b="b"/>
            <a:pathLst>
              <a:path w="8369300" h="46038">
                <a:moveTo>
                  <a:pt x="0" y="0"/>
                </a:moveTo>
                <a:lnTo>
                  <a:pt x="8369300" y="0"/>
                </a:lnTo>
              </a:path>
            </a:pathLst>
          </a:custGeom>
          <a:noFill/>
          <a:ln w="12700" cap="flat" cmpd="sng">
            <a:solidFill>
              <a:srgbClr val="D5D5D5">
                <a:alpha val="100000"/>
              </a:srgbClr>
            </a:solidFill>
            <a:prstDash val="solid"/>
            <a:miter/>
          </a:ln>
        </p:spPr>
      </p:sp>
      <p:grpSp>
        <p:nvGrpSpPr>
          <p:cNvPr id="416" name="组合 440"/>
          <p:cNvGrpSpPr/>
          <p:nvPr/>
        </p:nvGrpSpPr>
        <p:grpSpPr>
          <a:xfrm>
            <a:off x="2425700" y="3073400"/>
            <a:ext cx="735012" cy="736600"/>
            <a:chOff x="2307521" y="2283162"/>
            <a:chExt cx="551398" cy="551398"/>
          </a:xfrm>
        </p:grpSpPr>
        <p:sp>
          <p:nvSpPr>
            <p:cNvPr id="1049204" name="矩形 1049035"/>
            <p:cNvSpPr/>
            <p:nvPr/>
          </p:nvSpPr>
          <p:spPr>
            <a:xfrm>
              <a:off x="2307521" y="2283162"/>
              <a:ext cx="551398" cy="551398"/>
            </a:xfrm>
            <a:prstGeom prst="rect">
              <a:avLst/>
            </a:prstGeom>
            <a:solidFill>
              <a:srgbClr val="70AD47"/>
            </a:solidFill>
            <a:ln w="38100" cap="flat" cmpd="sng">
              <a:solidFill>
                <a:schemeClr val="lt1">
                  <a:alpha val="100000"/>
                </a:schemeClr>
              </a:solidFill>
              <a:prstDash val="solid"/>
              <a:round/>
            </a:ln>
          </p:spPr>
          <p:txBody>
            <a:bodyPr vert="horz"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rgbClr val="FFFFFF"/>
                </a:solidFill>
                <a:latin typeface="Arial" panose="020B0604020202020204" pitchFamily="34" charset="0"/>
                <a:ea typeface="微软雅黑" panose="020B0503020204020204" pitchFamily="34" charset="-122"/>
              </a:endParaRPr>
            </a:p>
          </p:txBody>
        </p:sp>
        <p:sp>
          <p:nvSpPr>
            <p:cNvPr id="1049205" name="任意形状 1049036"/>
            <p:cNvSpPr/>
            <p:nvPr/>
          </p:nvSpPr>
          <p:spPr>
            <a:xfrm>
              <a:off x="2456387" y="2426954"/>
              <a:ext cx="253666" cy="255497"/>
            </a:xfrm>
            <a:custGeom>
              <a:avLst/>
              <a:gdLst/>
              <a:ahLst/>
              <a:cxnLst/>
              <a:rect l="0" t="0" r="r" b="b"/>
              <a:pathLst>
                <a:path w="253666" h="255497">
                  <a:moveTo>
                    <a:pt x="0" y="97591"/>
                  </a:moveTo>
                  <a:lnTo>
                    <a:pt x="96892" y="97592"/>
                  </a:lnTo>
                  <a:lnTo>
                    <a:pt x="126833" y="0"/>
                  </a:lnTo>
                  <a:lnTo>
                    <a:pt x="156774" y="97592"/>
                  </a:lnTo>
                  <a:lnTo>
                    <a:pt x="253666" y="97591"/>
                  </a:lnTo>
                  <a:lnTo>
                    <a:pt x="175278" y="157905"/>
                  </a:lnTo>
                  <a:lnTo>
                    <a:pt x="205220" y="255496"/>
                  </a:lnTo>
                  <a:lnTo>
                    <a:pt x="126833" y="195181"/>
                  </a:lnTo>
                  <a:lnTo>
                    <a:pt x="48446" y="255496"/>
                  </a:lnTo>
                  <a:lnTo>
                    <a:pt x="78388" y="157905"/>
                  </a:lnTo>
                  <a:lnTo>
                    <a:pt x="0" y="97591"/>
                  </a:lnTo>
                </a:path>
              </a:pathLst>
            </a:custGeom>
            <a:solidFill>
              <a:schemeClr val="lt1">
                <a:alpha val="100000"/>
              </a:schemeClr>
            </a:solidFill>
            <a:ln>
              <a:noFill/>
            </a:ln>
          </p:spPr>
        </p:sp>
      </p:grpSp>
      <p:grpSp>
        <p:nvGrpSpPr>
          <p:cNvPr id="417" name="组合 441"/>
          <p:cNvGrpSpPr/>
          <p:nvPr/>
        </p:nvGrpSpPr>
        <p:grpSpPr>
          <a:xfrm>
            <a:off x="4552950" y="3073400"/>
            <a:ext cx="736600" cy="736600"/>
            <a:chOff x="2307521" y="2283162"/>
            <a:chExt cx="551398" cy="551398"/>
          </a:xfrm>
        </p:grpSpPr>
        <p:sp>
          <p:nvSpPr>
            <p:cNvPr id="1049206" name="矩形 1049037"/>
            <p:cNvSpPr/>
            <p:nvPr/>
          </p:nvSpPr>
          <p:spPr>
            <a:xfrm>
              <a:off x="2307521" y="2283162"/>
              <a:ext cx="551398" cy="551398"/>
            </a:xfrm>
            <a:prstGeom prst="rect">
              <a:avLst/>
            </a:prstGeom>
            <a:solidFill>
              <a:srgbClr val="70AD47"/>
            </a:solidFill>
            <a:ln w="38100" cap="flat" cmpd="sng">
              <a:solidFill>
                <a:schemeClr val="lt1">
                  <a:alpha val="100000"/>
                </a:schemeClr>
              </a:solidFill>
              <a:prstDash val="solid"/>
              <a:round/>
            </a:ln>
          </p:spPr>
          <p:txBody>
            <a:bodyPr vert="horz"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rgbClr val="FFFFFF"/>
                </a:solidFill>
                <a:latin typeface="Arial" panose="020B0604020202020204" pitchFamily="34" charset="0"/>
                <a:ea typeface="微软雅黑" panose="020B0503020204020204" pitchFamily="34" charset="-122"/>
              </a:endParaRPr>
            </a:p>
          </p:txBody>
        </p:sp>
        <p:sp>
          <p:nvSpPr>
            <p:cNvPr id="1049207" name="任意形状 1049038"/>
            <p:cNvSpPr/>
            <p:nvPr/>
          </p:nvSpPr>
          <p:spPr>
            <a:xfrm>
              <a:off x="2456066" y="2426954"/>
              <a:ext cx="254309" cy="255497"/>
            </a:xfrm>
            <a:custGeom>
              <a:avLst/>
              <a:gdLst/>
              <a:ahLst/>
              <a:cxnLst/>
              <a:rect l="0" t="0" r="r" b="b"/>
              <a:pathLst>
                <a:path w="254309" h="255497">
                  <a:moveTo>
                    <a:pt x="0" y="97591"/>
                  </a:moveTo>
                  <a:lnTo>
                    <a:pt x="97138" y="97592"/>
                  </a:lnTo>
                  <a:lnTo>
                    <a:pt x="127155" y="0"/>
                  </a:lnTo>
                  <a:lnTo>
                    <a:pt x="157171" y="97592"/>
                  </a:lnTo>
                  <a:lnTo>
                    <a:pt x="254309" y="97591"/>
                  </a:lnTo>
                  <a:lnTo>
                    <a:pt x="175722" y="157905"/>
                  </a:lnTo>
                  <a:lnTo>
                    <a:pt x="205740" y="255496"/>
                  </a:lnTo>
                  <a:lnTo>
                    <a:pt x="127155" y="195181"/>
                  </a:lnTo>
                  <a:lnTo>
                    <a:pt x="48569" y="255496"/>
                  </a:lnTo>
                  <a:lnTo>
                    <a:pt x="78587" y="157905"/>
                  </a:lnTo>
                  <a:lnTo>
                    <a:pt x="0" y="97591"/>
                  </a:lnTo>
                </a:path>
              </a:pathLst>
            </a:custGeom>
            <a:solidFill>
              <a:schemeClr val="lt1">
                <a:alpha val="100000"/>
              </a:schemeClr>
            </a:solidFill>
            <a:ln>
              <a:noFill/>
            </a:ln>
          </p:spPr>
        </p:sp>
      </p:grpSp>
      <p:sp>
        <p:nvSpPr>
          <p:cNvPr id="1049208" name="文本框 1049039"/>
          <p:cNvSpPr txBox="1"/>
          <p:nvPr/>
        </p:nvSpPr>
        <p:spPr>
          <a:xfrm>
            <a:off x="5951537" y="4598987"/>
            <a:ext cx="1768475" cy="461962"/>
          </a:xfrm>
          <a:prstGeom prst="rect">
            <a:avLst/>
          </a:prstGeom>
          <a:noFill/>
          <a:ln>
            <a:noFill/>
          </a:ln>
        </p:spPr>
        <p:txBody>
          <a:bodyPr vert="horz" wrap="none"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342900" lvl="0" indent="-342900" eaLnBrk="1" latinLnBrk="1" hangingPunct="1">
              <a:buClr>
                <a:srgbClr val="FF0000"/>
              </a:buClr>
              <a:buSzPct val="80000"/>
              <a:buFont typeface="Wingdings" panose="05000000000000000000" pitchFamily="2" charset="2"/>
              <a:buChar char="u"/>
            </a:pPr>
            <a:r>
              <a:rPr lang="zh-CN" altLang="en-US" sz="2400" b="1">
                <a:solidFill>
                  <a:srgbClr val="C00000"/>
                </a:solidFill>
                <a:latin typeface="Helvetica-Roman-SemiB"/>
                <a:ea typeface="SimSun-ExtB" panose="02010609060101010101" pitchFamily="49" charset="-122"/>
              </a:rPr>
              <a:t>通报评议</a:t>
            </a:r>
            <a:endParaRPr lang="zh-CN" altLang="en-US" sz="2400" b="1">
              <a:solidFill>
                <a:srgbClr val="C00000"/>
              </a:solidFill>
              <a:latin typeface="Helvetica-Roman-SemiB"/>
              <a:ea typeface="SimSun-ExtB" panose="02010609060101010101" pitchFamily="49" charset="-122"/>
            </a:endParaRPr>
          </a:p>
        </p:txBody>
      </p:sp>
      <p:sp>
        <p:nvSpPr>
          <p:cNvPr id="1049209" name="十字形 1049040"/>
          <p:cNvSpPr/>
          <p:nvPr/>
        </p:nvSpPr>
        <p:spPr>
          <a:xfrm>
            <a:off x="244475" y="388937"/>
            <a:ext cx="569912" cy="568325"/>
          </a:xfrm>
          <a:prstGeom prst="plus">
            <a:avLst>
              <a:gd name="adj" fmla="val 41380"/>
            </a:avLst>
          </a:prstGeom>
          <a:solidFill>
            <a:srgbClr val="70AD47"/>
          </a:solidFill>
          <a:ln>
            <a:noFill/>
          </a:ln>
        </p:spPr>
        <p:txBody>
          <a:bodyPr vert="horz"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rgbClr val="FFFFFF"/>
              </a:solidFill>
              <a:latin typeface="Arial" panose="020B0604020202020204" pitchFamily="34" charset="0"/>
              <a:ea typeface="微软雅黑" panose="020B0503020204020204" pitchFamily="34" charset="-122"/>
            </a:endParaRPr>
          </a:p>
        </p:txBody>
      </p:sp>
      <p:grpSp>
        <p:nvGrpSpPr>
          <p:cNvPr id="418" name="组合 442"/>
          <p:cNvGrpSpPr/>
          <p:nvPr/>
        </p:nvGrpSpPr>
        <p:grpSpPr>
          <a:xfrm>
            <a:off x="6824662" y="2925762"/>
            <a:ext cx="1092200" cy="962025"/>
            <a:chOff x="2307521" y="2283162"/>
            <a:chExt cx="551398" cy="551398"/>
          </a:xfrm>
        </p:grpSpPr>
        <p:sp>
          <p:nvSpPr>
            <p:cNvPr id="1049210" name="矩形 1049041"/>
            <p:cNvSpPr/>
            <p:nvPr/>
          </p:nvSpPr>
          <p:spPr>
            <a:xfrm>
              <a:off x="2307521" y="2283162"/>
              <a:ext cx="551398" cy="551398"/>
            </a:xfrm>
            <a:prstGeom prst="rect">
              <a:avLst/>
            </a:prstGeom>
            <a:solidFill>
              <a:srgbClr val="70AD47"/>
            </a:solidFill>
            <a:ln w="38100" cap="flat" cmpd="sng">
              <a:solidFill>
                <a:schemeClr val="lt1">
                  <a:alpha val="100000"/>
                </a:schemeClr>
              </a:solidFill>
              <a:prstDash val="solid"/>
              <a:round/>
            </a:ln>
          </p:spPr>
          <p:txBody>
            <a:bodyPr vert="horz"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rgbClr val="FFFFFF"/>
                </a:solidFill>
                <a:latin typeface="Arial" panose="020B0604020202020204" pitchFamily="34" charset="0"/>
                <a:ea typeface="微软雅黑" panose="020B0503020204020204" pitchFamily="34" charset="-122"/>
              </a:endParaRPr>
            </a:p>
          </p:txBody>
        </p:sp>
        <p:sp>
          <p:nvSpPr>
            <p:cNvPr id="1049211" name="任意形状 1049042"/>
            <p:cNvSpPr/>
            <p:nvPr/>
          </p:nvSpPr>
          <p:spPr>
            <a:xfrm>
              <a:off x="2456591" y="2426926"/>
              <a:ext cx="253258" cy="255681"/>
            </a:xfrm>
            <a:custGeom>
              <a:avLst/>
              <a:gdLst/>
              <a:ahLst/>
              <a:cxnLst/>
              <a:rect l="0" t="0" r="r" b="b"/>
              <a:pathLst>
                <a:path w="253258" h="255681">
                  <a:moveTo>
                    <a:pt x="0" y="97661"/>
                  </a:moveTo>
                  <a:lnTo>
                    <a:pt x="96736" y="97662"/>
                  </a:lnTo>
                  <a:lnTo>
                    <a:pt x="126629" y="0"/>
                  </a:lnTo>
                  <a:lnTo>
                    <a:pt x="156522" y="97662"/>
                  </a:lnTo>
                  <a:lnTo>
                    <a:pt x="253258" y="97661"/>
                  </a:lnTo>
                  <a:lnTo>
                    <a:pt x="174996" y="158019"/>
                  </a:lnTo>
                  <a:lnTo>
                    <a:pt x="204890" y="255680"/>
                  </a:lnTo>
                  <a:lnTo>
                    <a:pt x="126629" y="195322"/>
                  </a:lnTo>
                  <a:lnTo>
                    <a:pt x="48368" y="255680"/>
                  </a:lnTo>
                  <a:lnTo>
                    <a:pt x="78262" y="158019"/>
                  </a:lnTo>
                  <a:lnTo>
                    <a:pt x="0" y="97661"/>
                  </a:lnTo>
                </a:path>
              </a:pathLst>
            </a:custGeom>
            <a:solidFill>
              <a:schemeClr val="lt1">
                <a:alpha val="100000"/>
              </a:schemeClr>
            </a:solidFill>
            <a:ln>
              <a:noFill/>
            </a:ln>
          </p:spPr>
        </p:sp>
      </p:grpSp>
      <p:grpSp>
        <p:nvGrpSpPr>
          <p:cNvPr id="419" name="组合 443"/>
          <p:cNvGrpSpPr/>
          <p:nvPr/>
        </p:nvGrpSpPr>
        <p:grpSpPr>
          <a:xfrm>
            <a:off x="8531225" y="3052762"/>
            <a:ext cx="736600" cy="736600"/>
            <a:chOff x="2307521" y="2283162"/>
            <a:chExt cx="551398" cy="551398"/>
          </a:xfrm>
        </p:grpSpPr>
        <p:sp>
          <p:nvSpPr>
            <p:cNvPr id="1049212" name="矩形 1049043"/>
            <p:cNvSpPr/>
            <p:nvPr/>
          </p:nvSpPr>
          <p:spPr>
            <a:xfrm>
              <a:off x="2307521" y="2283162"/>
              <a:ext cx="551398" cy="551398"/>
            </a:xfrm>
            <a:prstGeom prst="rect">
              <a:avLst/>
            </a:prstGeom>
            <a:solidFill>
              <a:srgbClr val="70AD47"/>
            </a:solidFill>
            <a:ln w="38100" cap="flat" cmpd="sng">
              <a:solidFill>
                <a:schemeClr val="lt1">
                  <a:alpha val="100000"/>
                </a:schemeClr>
              </a:solidFill>
              <a:prstDash val="solid"/>
              <a:round/>
            </a:ln>
          </p:spPr>
          <p:txBody>
            <a:bodyPr vert="horz"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rgbClr val="FFFFFF"/>
                </a:solidFill>
                <a:latin typeface="Arial" panose="020B0604020202020204" pitchFamily="34" charset="0"/>
                <a:ea typeface="微软雅黑" panose="020B0503020204020204" pitchFamily="34" charset="-122"/>
              </a:endParaRPr>
            </a:p>
          </p:txBody>
        </p:sp>
        <p:sp>
          <p:nvSpPr>
            <p:cNvPr id="1049213" name="任意形状 1049044"/>
            <p:cNvSpPr/>
            <p:nvPr/>
          </p:nvSpPr>
          <p:spPr>
            <a:xfrm>
              <a:off x="2456066" y="2426953"/>
              <a:ext cx="254309" cy="255497"/>
            </a:xfrm>
            <a:custGeom>
              <a:avLst/>
              <a:gdLst/>
              <a:ahLst/>
              <a:cxnLst/>
              <a:rect l="0" t="0" r="r" b="b"/>
              <a:pathLst>
                <a:path w="254309" h="255497">
                  <a:moveTo>
                    <a:pt x="0" y="97591"/>
                  </a:moveTo>
                  <a:lnTo>
                    <a:pt x="97138" y="97592"/>
                  </a:lnTo>
                  <a:lnTo>
                    <a:pt x="127155" y="0"/>
                  </a:lnTo>
                  <a:lnTo>
                    <a:pt x="157171" y="97592"/>
                  </a:lnTo>
                  <a:lnTo>
                    <a:pt x="254309" y="97591"/>
                  </a:lnTo>
                  <a:lnTo>
                    <a:pt x="175722" y="157905"/>
                  </a:lnTo>
                  <a:lnTo>
                    <a:pt x="205740" y="255496"/>
                  </a:lnTo>
                  <a:lnTo>
                    <a:pt x="127155" y="195181"/>
                  </a:lnTo>
                  <a:lnTo>
                    <a:pt x="48569" y="255496"/>
                  </a:lnTo>
                  <a:lnTo>
                    <a:pt x="78587" y="157905"/>
                  </a:lnTo>
                  <a:lnTo>
                    <a:pt x="0" y="97591"/>
                  </a:lnTo>
                </a:path>
              </a:pathLst>
            </a:custGeom>
            <a:solidFill>
              <a:schemeClr val="lt1">
                <a:alpha val="100000"/>
              </a:schemeClr>
            </a:solidFill>
            <a:ln>
              <a:noFill/>
            </a:ln>
          </p:spPr>
        </p:sp>
      </p:grpSp>
      <p:sp>
        <p:nvSpPr>
          <p:cNvPr id="1049214" name="任意形状 1049045"/>
          <p:cNvSpPr/>
          <p:nvPr/>
        </p:nvSpPr>
        <p:spPr bwMode="auto">
          <a:xfrm rot="16200000">
            <a:off x="7110412" y="4221162"/>
            <a:ext cx="582612" cy="61912"/>
          </a:xfrm>
          <a:custGeom>
            <a:avLst/>
            <a:gdLst/>
            <a:ahLst/>
            <a:cxnLst/>
            <a:rect l="0" t="0" r="r" b="b"/>
            <a:pathLst>
              <a:path w="3124200" h="61912">
                <a:moveTo>
                  <a:pt x="0" y="0"/>
                </a:moveTo>
                <a:lnTo>
                  <a:pt x="3124200" y="0"/>
                </a:lnTo>
              </a:path>
            </a:pathLst>
          </a:custGeom>
          <a:noFill/>
          <a:ln w="12700" cap="flat" cmpd="sng">
            <a:solidFill>
              <a:srgbClr val="BFBFBF">
                <a:alpha val="100000"/>
              </a:srgbClr>
            </a:solidFill>
            <a:prstDash val="solid"/>
            <a:miter/>
            <a:tailEnd type="oval" w="med" len="med"/>
          </a:ln>
        </p:spPr>
      </p:sp>
      <p:sp>
        <p:nvSpPr>
          <p:cNvPr id="1049215" name="文本框 1049046"/>
          <p:cNvSpPr txBox="1"/>
          <p:nvPr/>
        </p:nvSpPr>
        <p:spPr>
          <a:xfrm>
            <a:off x="3160712" y="1919287"/>
            <a:ext cx="2354580" cy="447040"/>
          </a:xfrm>
          <a:prstGeom prst="rect">
            <a:avLst/>
          </a:prstGeom>
          <a:noFill/>
          <a:ln>
            <a:noFill/>
          </a:ln>
        </p:spPr>
        <p:txBody>
          <a:bodyPr vert="horz" wrap="none"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342900" lvl="0" indent="-342900" eaLnBrk="1" latinLnBrk="1" hangingPunct="1">
              <a:buClr>
                <a:srgbClr val="FF0000"/>
              </a:buClr>
              <a:buSzPct val="80000"/>
              <a:buFont typeface="Wingdings" panose="05000000000000000000" pitchFamily="2" charset="2"/>
              <a:buChar char="u"/>
            </a:pPr>
            <a:r>
              <a:rPr lang="zh-CN" altLang="en-US" sz="2400" b="1">
                <a:solidFill>
                  <a:srgbClr val="C00000"/>
                </a:solidFill>
                <a:latin typeface="Helvetica-Roman-SemiB"/>
                <a:ea typeface="SimSun-ExtB" panose="02010609060101010101" pitchFamily="49" charset="-122"/>
              </a:rPr>
              <a:t>预警信息服务</a:t>
            </a:r>
            <a:endParaRPr lang="zh-CN" altLang="en-US" sz="2400" b="1">
              <a:solidFill>
                <a:srgbClr val="C00000"/>
              </a:solidFill>
              <a:latin typeface="Helvetica-Roman-SemiB"/>
              <a:ea typeface="SimSun-ExtB" panose="02010609060101010101" pitchFamily="49" charset="-122"/>
            </a:endParaRPr>
          </a:p>
        </p:txBody>
      </p:sp>
      <p:sp>
        <p:nvSpPr>
          <p:cNvPr id="1049216" name="任意形状 1049047"/>
          <p:cNvSpPr/>
          <p:nvPr/>
        </p:nvSpPr>
        <p:spPr bwMode="auto">
          <a:xfrm rot="5400000">
            <a:off x="4591844" y="2640806"/>
            <a:ext cx="581025" cy="61912"/>
          </a:xfrm>
          <a:custGeom>
            <a:avLst/>
            <a:gdLst/>
            <a:ahLst/>
            <a:cxnLst/>
            <a:rect l="0" t="0" r="r" b="b"/>
            <a:pathLst>
              <a:path w="3124200" h="61913">
                <a:moveTo>
                  <a:pt x="0" y="0"/>
                </a:moveTo>
                <a:lnTo>
                  <a:pt x="3124200" y="0"/>
                </a:lnTo>
              </a:path>
            </a:pathLst>
          </a:custGeom>
          <a:noFill/>
          <a:ln w="12700" cap="flat" cmpd="sng">
            <a:solidFill>
              <a:srgbClr val="BFBFBF">
                <a:alpha val="100000"/>
              </a:srgbClr>
            </a:solidFill>
            <a:prstDash val="solid"/>
            <a:miter/>
            <a:tailEnd type="oval" w="med" len="med"/>
          </a:ln>
        </p:spPr>
      </p:sp>
      <p:sp>
        <p:nvSpPr>
          <p:cNvPr id="1049217" name="文本框 1049048"/>
          <p:cNvSpPr txBox="1"/>
          <p:nvPr/>
        </p:nvSpPr>
        <p:spPr>
          <a:xfrm>
            <a:off x="7096125" y="1952625"/>
            <a:ext cx="2354580" cy="447041"/>
          </a:xfrm>
          <a:prstGeom prst="rect">
            <a:avLst/>
          </a:prstGeom>
          <a:noFill/>
          <a:ln>
            <a:noFill/>
          </a:ln>
        </p:spPr>
        <p:txBody>
          <a:bodyPr vert="horz" wrap="none"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342900" lvl="0" indent="-342900" eaLnBrk="1" latinLnBrk="1" hangingPunct="1">
              <a:buClr>
                <a:srgbClr val="FF0000"/>
              </a:buClr>
              <a:buSzPct val="80000"/>
              <a:buFont typeface="Wingdings" panose="05000000000000000000" pitchFamily="2" charset="2"/>
              <a:buChar char="u"/>
            </a:pPr>
            <a:r>
              <a:rPr lang="zh-CN" altLang="en-US" sz="2400" b="1">
                <a:solidFill>
                  <a:srgbClr val="C00000"/>
                </a:solidFill>
                <a:latin typeface="Helvetica-Roman-SemiB"/>
                <a:ea typeface="SimSun-ExtB" panose="02010609060101010101" pitchFamily="49" charset="-122"/>
              </a:rPr>
              <a:t>企业技术咨询</a:t>
            </a:r>
            <a:endParaRPr lang="zh-CN" altLang="en-US" sz="2400" b="1">
              <a:solidFill>
                <a:srgbClr val="C00000"/>
              </a:solidFill>
              <a:latin typeface="Helvetica-Roman-SemiB"/>
              <a:ea typeface="SimSun-ExtB" panose="02010609060101010101" pitchFamily="49" charset="-122"/>
            </a:endParaRPr>
          </a:p>
        </p:txBody>
      </p:sp>
      <p:sp>
        <p:nvSpPr>
          <p:cNvPr id="1049218" name="任意形状 1049049"/>
          <p:cNvSpPr/>
          <p:nvPr/>
        </p:nvSpPr>
        <p:spPr bwMode="auto">
          <a:xfrm rot="5400000">
            <a:off x="8556625" y="2641600"/>
            <a:ext cx="581025" cy="60325"/>
          </a:xfrm>
          <a:custGeom>
            <a:avLst/>
            <a:gdLst/>
            <a:ahLst/>
            <a:cxnLst/>
            <a:rect l="0" t="0" r="r" b="b"/>
            <a:pathLst>
              <a:path w="3124200" h="60325">
                <a:moveTo>
                  <a:pt x="0" y="0"/>
                </a:moveTo>
                <a:lnTo>
                  <a:pt x="3124200" y="0"/>
                </a:lnTo>
              </a:path>
            </a:pathLst>
          </a:custGeom>
          <a:noFill/>
          <a:ln w="12700" cap="flat" cmpd="sng">
            <a:solidFill>
              <a:srgbClr val="BFBFBF">
                <a:alpha val="100000"/>
              </a:srgbClr>
            </a:solidFill>
            <a:prstDash val="solid"/>
            <a:miter/>
            <a:tailEnd type="oval" w="med" len="med"/>
          </a:ln>
        </p:spPr>
      </p:sp>
      <p:sp>
        <p:nvSpPr>
          <p:cNvPr id="1049219" name="文本框 1049050"/>
          <p:cNvSpPr txBox="1"/>
          <p:nvPr/>
        </p:nvSpPr>
        <p:spPr>
          <a:xfrm>
            <a:off x="1522412" y="4533900"/>
            <a:ext cx="3030537" cy="461962"/>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342900" lvl="0" indent="-342900" eaLnBrk="1" latinLnBrk="1" hangingPunct="1">
              <a:buClr>
                <a:srgbClr val="FF0000"/>
              </a:buClr>
              <a:buSzPct val="80000"/>
              <a:buFont typeface="Wingdings" panose="05000000000000000000" pitchFamily="2" charset="2"/>
              <a:buChar char="u"/>
            </a:pPr>
            <a:r>
              <a:rPr lang="zh-CN" altLang="en-US" sz="2400" b="1">
                <a:solidFill>
                  <a:srgbClr val="C00000"/>
                </a:solidFill>
                <a:latin typeface="Helvetica-Roman-SemiB"/>
                <a:ea typeface="SimSun-ExtB" panose="02010609060101010101" pitchFamily="49" charset="-122"/>
              </a:rPr>
              <a:t>标准法规跟踪研判</a:t>
            </a:r>
            <a:endParaRPr lang="zh-CN" altLang="en-US" sz="2400" b="1">
              <a:solidFill>
                <a:srgbClr val="C00000"/>
              </a:solidFill>
              <a:latin typeface="Helvetica-Roman-SemiB"/>
              <a:ea typeface="SimSun-ExtB" panose="02010609060101010101" pitchFamily="49" charset="-122"/>
            </a:endParaRPr>
          </a:p>
        </p:txBody>
      </p:sp>
      <p:sp>
        <p:nvSpPr>
          <p:cNvPr id="1049220" name="任意形状 1049051"/>
          <p:cNvSpPr/>
          <p:nvPr/>
        </p:nvSpPr>
        <p:spPr bwMode="auto">
          <a:xfrm rot="16200000">
            <a:off x="2500312" y="4171950"/>
            <a:ext cx="582612" cy="61912"/>
          </a:xfrm>
          <a:custGeom>
            <a:avLst/>
            <a:gdLst/>
            <a:ahLst/>
            <a:cxnLst/>
            <a:rect l="0" t="0" r="r" b="b"/>
            <a:pathLst>
              <a:path w="3124200" h="61912">
                <a:moveTo>
                  <a:pt x="0" y="0"/>
                </a:moveTo>
                <a:lnTo>
                  <a:pt x="3124200" y="0"/>
                </a:lnTo>
              </a:path>
            </a:pathLst>
          </a:custGeom>
          <a:noFill/>
          <a:ln w="12700" cap="flat" cmpd="sng">
            <a:solidFill>
              <a:srgbClr val="BFBFBF">
                <a:alpha val="100000"/>
              </a:srgbClr>
            </a:solidFill>
            <a:prstDash val="solid"/>
            <a:miter/>
            <a:tailEnd type="oval" w="med" len="med"/>
          </a:ln>
        </p:spPr>
      </p:sp>
      <p:sp>
        <p:nvSpPr>
          <p:cNvPr id="1049221" name="文本框 1049052"/>
          <p:cNvSpPr txBox="1"/>
          <p:nvPr/>
        </p:nvSpPr>
        <p:spPr>
          <a:xfrm>
            <a:off x="9280525" y="4565650"/>
            <a:ext cx="2693987" cy="461962"/>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342900" lvl="0" indent="-342900" eaLnBrk="1" latinLnBrk="1" hangingPunct="1">
              <a:buClr>
                <a:srgbClr val="FF0000"/>
              </a:buClr>
              <a:buSzPct val="80000"/>
              <a:buFont typeface="Wingdings" panose="05000000000000000000" pitchFamily="2" charset="2"/>
              <a:buChar char="u"/>
            </a:pPr>
            <a:r>
              <a:rPr lang="zh-CN" altLang="en-US" sz="2400" b="1">
                <a:solidFill>
                  <a:srgbClr val="C00000"/>
                </a:solidFill>
                <a:latin typeface="Helvetica-Roman-SemiB"/>
                <a:ea typeface="SimSun-ExtB" panose="02010609060101010101" pitchFamily="49" charset="-122"/>
              </a:rPr>
              <a:t>专项课题研究</a:t>
            </a:r>
            <a:endParaRPr lang="zh-CN" altLang="en-US" sz="2400" b="1">
              <a:solidFill>
                <a:srgbClr val="C00000"/>
              </a:solidFill>
              <a:latin typeface="Helvetica-Roman-SemiB"/>
              <a:ea typeface="SimSun-ExtB" panose="02010609060101010101" pitchFamily="49" charset="-122"/>
            </a:endParaRPr>
          </a:p>
        </p:txBody>
      </p:sp>
      <p:sp>
        <p:nvSpPr>
          <p:cNvPr id="1049222" name="任意形状 1049053"/>
          <p:cNvSpPr/>
          <p:nvPr/>
        </p:nvSpPr>
        <p:spPr bwMode="auto">
          <a:xfrm rot="16200000">
            <a:off x="10567194" y="4206081"/>
            <a:ext cx="663575" cy="68262"/>
          </a:xfrm>
          <a:custGeom>
            <a:avLst/>
            <a:gdLst/>
            <a:ahLst/>
            <a:cxnLst/>
            <a:rect l="0" t="0" r="r" b="b"/>
            <a:pathLst>
              <a:path w="3124200" h="68263">
                <a:moveTo>
                  <a:pt x="0" y="0"/>
                </a:moveTo>
                <a:lnTo>
                  <a:pt x="3124200" y="0"/>
                </a:lnTo>
              </a:path>
            </a:pathLst>
          </a:custGeom>
          <a:noFill/>
          <a:ln w="12700" cap="flat" cmpd="sng">
            <a:solidFill>
              <a:srgbClr val="BFBFBF">
                <a:alpha val="100000"/>
              </a:srgbClr>
            </a:solidFill>
            <a:prstDash val="solid"/>
            <a:miter/>
            <a:tailEnd type="oval" w="med" len="med"/>
          </a:ln>
        </p:spPr>
      </p:sp>
      <p:sp>
        <p:nvSpPr>
          <p:cNvPr id="1049223" name="三角形 1049054"/>
          <p:cNvSpPr/>
          <p:nvPr/>
        </p:nvSpPr>
        <p:spPr>
          <a:xfrm rot="5400000">
            <a:off x="-340519" y="2917031"/>
            <a:ext cx="1704975" cy="1023937"/>
          </a:xfrm>
          <a:prstGeom prst="triangle">
            <a:avLst/>
          </a:prstGeom>
          <a:solidFill>
            <a:srgbClr val="70AD47"/>
          </a:solidFill>
          <a:ln>
            <a:noFill/>
          </a:ln>
        </p:spPr>
        <p:txBody>
          <a:bodyPr vert="horz"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rgbClr val="FFFFFF"/>
              </a:solidFill>
              <a:latin typeface="Arial" panose="020B0604020202020204" pitchFamily="34" charset="0"/>
              <a:ea typeface="微软雅黑" panose="020B0503020204020204" pitchFamily="34" charset="-122"/>
            </a:endParaRPr>
          </a:p>
        </p:txBody>
      </p:sp>
      <p:sp>
        <p:nvSpPr>
          <p:cNvPr id="1049224" name="椭圆 1049055"/>
          <p:cNvSpPr/>
          <p:nvPr/>
        </p:nvSpPr>
        <p:spPr>
          <a:xfrm>
            <a:off x="3608387" y="863600"/>
            <a:ext cx="7269162" cy="5145087"/>
          </a:xfrm>
          <a:prstGeom prst="ellipse">
            <a:avLst/>
          </a:prstGeom>
          <a:noFill/>
          <a:ln w="12700" cap="flat" cmpd="sng">
            <a:solidFill>
              <a:srgbClr val="BFBFBF">
                <a:alpha val="100000"/>
              </a:srgbClr>
            </a:solidFill>
            <a:prstDash val="solid"/>
            <a:miter/>
          </a:ln>
        </p:spPr>
        <p:txBody>
          <a:bodyPr vert="horz"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rgbClr val="FFFFFF"/>
              </a:solidFill>
              <a:latin typeface="Arial" panose="020B0604020202020204" pitchFamily="34" charset="0"/>
              <a:ea typeface="微软雅黑" panose="020B0503020204020204" pitchFamily="34" charset="-122"/>
            </a:endParaRPr>
          </a:p>
        </p:txBody>
      </p:sp>
      <p:sp>
        <p:nvSpPr>
          <p:cNvPr id="1049225" name="文本框 1049056"/>
          <p:cNvSpPr txBox="1"/>
          <p:nvPr/>
        </p:nvSpPr>
        <p:spPr>
          <a:xfrm>
            <a:off x="855662" y="395287"/>
            <a:ext cx="4610100" cy="585787"/>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buClr>
                <a:srgbClr val="BF9000"/>
              </a:buClr>
              <a:buNone/>
            </a:pPr>
            <a:r>
              <a:rPr lang="en-US" altLang="zh-CN" sz="3200">
                <a:solidFill>
                  <a:srgbClr val="404040"/>
                </a:solidFill>
                <a:latin typeface="方正小标宋简体" pitchFamily="2" charset="-122"/>
                <a:ea typeface="方正小标宋简体" pitchFamily="2" charset="-122"/>
              </a:rPr>
              <a:t> </a:t>
            </a:r>
            <a:r>
              <a:rPr lang="zh-CN" altLang="en-US" sz="3200">
                <a:solidFill>
                  <a:srgbClr val="404040"/>
                </a:solidFill>
                <a:latin typeface="方正小标宋简体" pitchFamily="2" charset="-122"/>
                <a:ea typeface="方正小标宋简体" pitchFamily="2" charset="-122"/>
              </a:rPr>
              <a:t>业务框架</a:t>
            </a:r>
            <a:endParaRPr lang="zh-CN" altLang="en-US" sz="3200">
              <a:solidFill>
                <a:srgbClr val="404040"/>
              </a:solidFill>
              <a:latin typeface="方正小标宋简体" pitchFamily="2" charset="-122"/>
              <a:ea typeface="方正小标宋简体" pitchFamily="2" charset="-122"/>
            </a:endParaRPr>
          </a:p>
        </p:txBody>
      </p:sp>
      <p:grpSp>
        <p:nvGrpSpPr>
          <p:cNvPr id="420" name="组合 444"/>
          <p:cNvGrpSpPr/>
          <p:nvPr/>
        </p:nvGrpSpPr>
        <p:grpSpPr>
          <a:xfrm>
            <a:off x="10460038" y="3063875"/>
            <a:ext cx="736600" cy="736600"/>
            <a:chOff x="2307521" y="2283162"/>
            <a:chExt cx="551398" cy="551398"/>
          </a:xfrm>
        </p:grpSpPr>
        <p:sp>
          <p:nvSpPr>
            <p:cNvPr id="1049226" name="矩形 1049057"/>
            <p:cNvSpPr/>
            <p:nvPr/>
          </p:nvSpPr>
          <p:spPr>
            <a:xfrm>
              <a:off x="2307521" y="2283162"/>
              <a:ext cx="551398" cy="551398"/>
            </a:xfrm>
            <a:prstGeom prst="rect">
              <a:avLst/>
            </a:prstGeom>
            <a:solidFill>
              <a:srgbClr val="70AD47"/>
            </a:solidFill>
            <a:ln w="38100" cap="flat" cmpd="sng">
              <a:solidFill>
                <a:schemeClr val="lt1">
                  <a:alpha val="100000"/>
                </a:schemeClr>
              </a:solidFill>
              <a:prstDash val="solid"/>
              <a:round/>
            </a:ln>
          </p:spPr>
          <p:txBody>
            <a:bodyPr vert="horz"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rgbClr val="FFFFFF"/>
                </a:solidFill>
                <a:latin typeface="Arial" panose="020B0604020202020204" pitchFamily="34" charset="0"/>
                <a:ea typeface="微软雅黑" panose="020B0503020204020204" pitchFamily="34" charset="-122"/>
              </a:endParaRPr>
            </a:p>
          </p:txBody>
        </p:sp>
        <p:sp>
          <p:nvSpPr>
            <p:cNvPr id="1049227" name="任意形状 1049058"/>
            <p:cNvSpPr/>
            <p:nvPr/>
          </p:nvSpPr>
          <p:spPr>
            <a:xfrm>
              <a:off x="2456065" y="2426954"/>
              <a:ext cx="254309" cy="255497"/>
            </a:xfrm>
            <a:custGeom>
              <a:avLst/>
              <a:gdLst/>
              <a:ahLst/>
              <a:cxnLst/>
              <a:rect l="0" t="0" r="r" b="b"/>
              <a:pathLst>
                <a:path w="254309" h="255497">
                  <a:moveTo>
                    <a:pt x="0" y="97591"/>
                  </a:moveTo>
                  <a:lnTo>
                    <a:pt x="97138" y="97592"/>
                  </a:lnTo>
                  <a:lnTo>
                    <a:pt x="127155" y="0"/>
                  </a:lnTo>
                  <a:lnTo>
                    <a:pt x="157171" y="97592"/>
                  </a:lnTo>
                  <a:lnTo>
                    <a:pt x="254309" y="97591"/>
                  </a:lnTo>
                  <a:lnTo>
                    <a:pt x="175722" y="157905"/>
                  </a:lnTo>
                  <a:lnTo>
                    <a:pt x="205740" y="255496"/>
                  </a:lnTo>
                  <a:lnTo>
                    <a:pt x="127155" y="195181"/>
                  </a:lnTo>
                  <a:lnTo>
                    <a:pt x="48569" y="255496"/>
                  </a:lnTo>
                  <a:lnTo>
                    <a:pt x="78587" y="157905"/>
                  </a:lnTo>
                  <a:lnTo>
                    <a:pt x="0" y="97591"/>
                  </a:lnTo>
                </a:path>
              </a:pathLst>
            </a:custGeom>
            <a:solidFill>
              <a:schemeClr val="lt1">
                <a:alpha val="100000"/>
              </a:schemeClr>
            </a:solidFill>
            <a:ln>
              <a:noFill/>
            </a:ln>
          </p:spPr>
        </p:sp>
      </p:gr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49203"/>
                                        </p:tgtEl>
                                        <p:attrNameLst>
                                          <p:attrName>style.visibility</p:attrName>
                                        </p:attrNameLst>
                                      </p:cBhvr>
                                      <p:to>
                                        <p:strVal val="visible"/>
                                      </p:to>
                                    </p:set>
                                    <p:animEffect transition="in" filter="wipe(left)">
                                      <p:cBhvr>
                                        <p:cTn id="7" dur="1000"/>
                                        <p:tgtEl>
                                          <p:spTgt spid="1049203"/>
                                        </p:tgtEl>
                                      </p:cBhvr>
                                    </p:animEffect>
                                  </p:childTnLst>
                                </p:cTn>
                              </p:par>
                              <p:par>
                                <p:cTn id="8" presetID="53" presetClass="entr" presetSubtype="16" fill="hold" nodeType="withEffect">
                                  <p:stCondLst>
                                    <p:cond delay="200"/>
                                  </p:stCondLst>
                                  <p:childTnLst>
                                    <p:set>
                                      <p:cBhvr>
                                        <p:cTn id="9" dur="1" fill="hold">
                                          <p:stCondLst>
                                            <p:cond delay="0"/>
                                          </p:stCondLst>
                                        </p:cTn>
                                        <p:tgtEl>
                                          <p:spTgt spid="416"/>
                                        </p:tgtEl>
                                        <p:attrNameLst>
                                          <p:attrName>style.visibility</p:attrName>
                                        </p:attrNameLst>
                                      </p:cBhvr>
                                      <p:to>
                                        <p:strVal val="visible"/>
                                      </p:to>
                                    </p:set>
                                    <p:anim calcmode="lin" valueType="num">
                                      <p:cBhvr>
                                        <p:cTn id="10" dur="750" fill="hold"/>
                                        <p:tgtEl>
                                          <p:spTgt spid="416"/>
                                        </p:tgtEl>
                                        <p:attrNameLst>
                                          <p:attrName>ppt_w</p:attrName>
                                        </p:attrNameLst>
                                      </p:cBhvr>
                                      <p:tavLst>
                                        <p:tav tm="0">
                                          <p:val>
                                            <p:fltVal val="0.0"/>
                                          </p:val>
                                        </p:tav>
                                        <p:tav tm="100000">
                                          <p:val>
                                            <p:strVal val="#ppt_w"/>
                                          </p:val>
                                        </p:tav>
                                      </p:tavLst>
                                    </p:anim>
                                    <p:anim calcmode="lin" valueType="num">
                                      <p:cBhvr>
                                        <p:cTn id="11" dur="750" fill="hold"/>
                                        <p:tgtEl>
                                          <p:spTgt spid="416"/>
                                        </p:tgtEl>
                                        <p:attrNameLst>
                                          <p:attrName>ppt_h</p:attrName>
                                        </p:attrNameLst>
                                      </p:cBhvr>
                                      <p:tavLst>
                                        <p:tav tm="0">
                                          <p:val>
                                            <p:fltVal val="0.0"/>
                                          </p:val>
                                        </p:tav>
                                        <p:tav tm="100000">
                                          <p:val>
                                            <p:strVal val="#ppt_h"/>
                                          </p:val>
                                        </p:tav>
                                      </p:tavLst>
                                    </p:anim>
                                    <p:animEffect transition="in" filter="fade">
                                      <p:cBhvr>
                                        <p:cTn id="12" dur="750"/>
                                        <p:tgtEl>
                                          <p:spTgt spid="416"/>
                                        </p:tgtEl>
                                      </p:cBhvr>
                                    </p:animEffect>
                                  </p:childTnLst>
                                </p:cTn>
                              </p:par>
                              <p:par>
                                <p:cTn id="13" presetID="53" presetClass="entr" presetSubtype="16" fill="hold" nodeType="withEffect">
                                  <p:stCondLst>
                                    <p:cond delay="600"/>
                                  </p:stCondLst>
                                  <p:childTnLst>
                                    <p:set>
                                      <p:cBhvr>
                                        <p:cTn id="14" dur="1" fill="hold">
                                          <p:stCondLst>
                                            <p:cond delay="0"/>
                                          </p:stCondLst>
                                        </p:cTn>
                                        <p:tgtEl>
                                          <p:spTgt spid="417"/>
                                        </p:tgtEl>
                                        <p:attrNameLst>
                                          <p:attrName>style.visibility</p:attrName>
                                        </p:attrNameLst>
                                      </p:cBhvr>
                                      <p:to>
                                        <p:strVal val="visible"/>
                                      </p:to>
                                    </p:set>
                                    <p:anim calcmode="lin" valueType="num">
                                      <p:cBhvr>
                                        <p:cTn id="15" dur="750" fill="hold"/>
                                        <p:tgtEl>
                                          <p:spTgt spid="417"/>
                                        </p:tgtEl>
                                        <p:attrNameLst>
                                          <p:attrName>ppt_w</p:attrName>
                                        </p:attrNameLst>
                                      </p:cBhvr>
                                      <p:tavLst>
                                        <p:tav tm="0">
                                          <p:val>
                                            <p:fltVal val="0.0"/>
                                          </p:val>
                                        </p:tav>
                                        <p:tav tm="100000">
                                          <p:val>
                                            <p:strVal val="#ppt_w"/>
                                          </p:val>
                                        </p:tav>
                                      </p:tavLst>
                                    </p:anim>
                                    <p:anim calcmode="lin" valueType="num">
                                      <p:cBhvr>
                                        <p:cTn id="16" dur="750" fill="hold"/>
                                        <p:tgtEl>
                                          <p:spTgt spid="417"/>
                                        </p:tgtEl>
                                        <p:attrNameLst>
                                          <p:attrName>ppt_h</p:attrName>
                                        </p:attrNameLst>
                                      </p:cBhvr>
                                      <p:tavLst>
                                        <p:tav tm="0">
                                          <p:val>
                                            <p:fltVal val="0.0"/>
                                          </p:val>
                                        </p:tav>
                                        <p:tav tm="100000">
                                          <p:val>
                                            <p:strVal val="#ppt_h"/>
                                          </p:val>
                                        </p:tav>
                                      </p:tavLst>
                                    </p:anim>
                                    <p:animEffect transition="in" filter="fade">
                                      <p:cBhvr>
                                        <p:cTn id="17" dur="750"/>
                                        <p:tgtEl>
                                          <p:spTgt spid="417"/>
                                        </p:tgtEl>
                                      </p:cBhvr>
                                    </p:animEffect>
                                  </p:childTnLst>
                                </p:cTn>
                              </p:par>
                              <p:par>
                                <p:cTn id="18" presetID="53" presetClass="entr" presetSubtype="16" fill="hold" nodeType="withEffect">
                                  <p:stCondLst>
                                    <p:cond delay="1700"/>
                                  </p:stCondLst>
                                  <p:childTnLst>
                                    <p:set>
                                      <p:cBhvr>
                                        <p:cTn id="19" dur="1" fill="hold">
                                          <p:stCondLst>
                                            <p:cond delay="0"/>
                                          </p:stCondLst>
                                        </p:cTn>
                                        <p:tgtEl>
                                          <p:spTgt spid="420"/>
                                        </p:tgtEl>
                                        <p:attrNameLst>
                                          <p:attrName>style.visibility</p:attrName>
                                        </p:attrNameLst>
                                      </p:cBhvr>
                                      <p:to>
                                        <p:strVal val="visible"/>
                                      </p:to>
                                    </p:set>
                                    <p:anim calcmode="lin" valueType="num">
                                      <p:cBhvr>
                                        <p:cTn id="20" dur="750" fill="hold"/>
                                        <p:tgtEl>
                                          <p:spTgt spid="420"/>
                                        </p:tgtEl>
                                        <p:attrNameLst>
                                          <p:attrName>ppt_w</p:attrName>
                                        </p:attrNameLst>
                                      </p:cBhvr>
                                      <p:tavLst>
                                        <p:tav tm="0">
                                          <p:val>
                                            <p:fltVal val="0.0"/>
                                          </p:val>
                                        </p:tav>
                                        <p:tav tm="100000">
                                          <p:val>
                                            <p:strVal val="#ppt_w"/>
                                          </p:val>
                                        </p:tav>
                                      </p:tavLst>
                                    </p:anim>
                                    <p:anim calcmode="lin" valueType="num">
                                      <p:cBhvr>
                                        <p:cTn id="21" dur="750" fill="hold"/>
                                        <p:tgtEl>
                                          <p:spTgt spid="420"/>
                                        </p:tgtEl>
                                        <p:attrNameLst>
                                          <p:attrName>ppt_h</p:attrName>
                                        </p:attrNameLst>
                                      </p:cBhvr>
                                      <p:tavLst>
                                        <p:tav tm="0">
                                          <p:val>
                                            <p:fltVal val="0.0"/>
                                          </p:val>
                                        </p:tav>
                                        <p:tav tm="100000">
                                          <p:val>
                                            <p:strVal val="#ppt_h"/>
                                          </p:val>
                                        </p:tav>
                                      </p:tavLst>
                                    </p:anim>
                                    <p:animEffect transition="in" filter="fade">
                                      <p:cBhvr>
                                        <p:cTn id="22" dur="750"/>
                                        <p:tgtEl>
                                          <p:spTgt spid="420"/>
                                        </p:tgtEl>
                                      </p:cBhvr>
                                    </p:animEffect>
                                  </p:childTnLst>
                                </p:cTn>
                              </p:par>
                              <p:par>
                                <p:cTn id="23" presetID="53" presetClass="entr" presetSubtype="16" fill="hold" nodeType="withEffect">
                                  <p:stCondLst>
                                    <p:cond delay="600"/>
                                  </p:stCondLst>
                                  <p:childTnLst>
                                    <p:set>
                                      <p:cBhvr>
                                        <p:cTn id="24" dur="1" fill="hold">
                                          <p:stCondLst>
                                            <p:cond delay="0"/>
                                          </p:stCondLst>
                                        </p:cTn>
                                        <p:tgtEl>
                                          <p:spTgt spid="418"/>
                                        </p:tgtEl>
                                        <p:attrNameLst>
                                          <p:attrName>style.visibility</p:attrName>
                                        </p:attrNameLst>
                                      </p:cBhvr>
                                      <p:to>
                                        <p:strVal val="visible"/>
                                      </p:to>
                                    </p:set>
                                    <p:anim calcmode="lin" valueType="num">
                                      <p:cBhvr>
                                        <p:cTn id="25" dur="750" fill="hold"/>
                                        <p:tgtEl>
                                          <p:spTgt spid="418"/>
                                        </p:tgtEl>
                                        <p:attrNameLst>
                                          <p:attrName>ppt_w</p:attrName>
                                        </p:attrNameLst>
                                      </p:cBhvr>
                                      <p:tavLst>
                                        <p:tav tm="0">
                                          <p:val>
                                            <p:fltVal val="0.0"/>
                                          </p:val>
                                        </p:tav>
                                        <p:tav tm="100000">
                                          <p:val>
                                            <p:strVal val="#ppt_w"/>
                                          </p:val>
                                        </p:tav>
                                      </p:tavLst>
                                    </p:anim>
                                    <p:anim calcmode="lin" valueType="num">
                                      <p:cBhvr>
                                        <p:cTn id="26" dur="750" fill="hold"/>
                                        <p:tgtEl>
                                          <p:spTgt spid="418"/>
                                        </p:tgtEl>
                                        <p:attrNameLst>
                                          <p:attrName>ppt_h</p:attrName>
                                        </p:attrNameLst>
                                      </p:cBhvr>
                                      <p:tavLst>
                                        <p:tav tm="0">
                                          <p:val>
                                            <p:fltVal val="0.0"/>
                                          </p:val>
                                        </p:tav>
                                        <p:tav tm="100000">
                                          <p:val>
                                            <p:strVal val="#ppt_h"/>
                                          </p:val>
                                        </p:tav>
                                      </p:tavLst>
                                    </p:anim>
                                    <p:animEffect transition="in" filter="fade">
                                      <p:cBhvr>
                                        <p:cTn id="27" dur="750"/>
                                        <p:tgtEl>
                                          <p:spTgt spid="418"/>
                                        </p:tgtEl>
                                      </p:cBhvr>
                                    </p:animEffect>
                                  </p:childTnLst>
                                </p:cTn>
                              </p:par>
                              <p:par>
                                <p:cTn id="28" presetID="53" presetClass="entr" presetSubtype="16" fill="hold" nodeType="withEffect">
                                  <p:stCondLst>
                                    <p:cond delay="600"/>
                                  </p:stCondLst>
                                  <p:childTnLst>
                                    <p:set>
                                      <p:cBhvr>
                                        <p:cTn id="29" dur="1" fill="hold">
                                          <p:stCondLst>
                                            <p:cond delay="0"/>
                                          </p:stCondLst>
                                        </p:cTn>
                                        <p:tgtEl>
                                          <p:spTgt spid="419"/>
                                        </p:tgtEl>
                                        <p:attrNameLst>
                                          <p:attrName>style.visibility</p:attrName>
                                        </p:attrNameLst>
                                      </p:cBhvr>
                                      <p:to>
                                        <p:strVal val="visible"/>
                                      </p:to>
                                    </p:set>
                                    <p:anim calcmode="lin" valueType="num">
                                      <p:cBhvr>
                                        <p:cTn id="30" dur="750" fill="hold"/>
                                        <p:tgtEl>
                                          <p:spTgt spid="419"/>
                                        </p:tgtEl>
                                        <p:attrNameLst>
                                          <p:attrName>ppt_w</p:attrName>
                                        </p:attrNameLst>
                                      </p:cBhvr>
                                      <p:tavLst>
                                        <p:tav tm="0">
                                          <p:val>
                                            <p:fltVal val="0.0"/>
                                          </p:val>
                                        </p:tav>
                                        <p:tav tm="100000">
                                          <p:val>
                                            <p:strVal val="#ppt_w"/>
                                          </p:val>
                                        </p:tav>
                                      </p:tavLst>
                                    </p:anim>
                                    <p:anim calcmode="lin" valueType="num">
                                      <p:cBhvr>
                                        <p:cTn id="31" dur="750" fill="hold"/>
                                        <p:tgtEl>
                                          <p:spTgt spid="419"/>
                                        </p:tgtEl>
                                        <p:attrNameLst>
                                          <p:attrName>ppt_h</p:attrName>
                                        </p:attrNameLst>
                                      </p:cBhvr>
                                      <p:tavLst>
                                        <p:tav tm="0">
                                          <p:val>
                                            <p:fltVal val="0.0"/>
                                          </p:val>
                                        </p:tav>
                                        <p:tav tm="100000">
                                          <p:val>
                                            <p:strVal val="#ppt_h"/>
                                          </p:val>
                                        </p:tav>
                                      </p:tavLst>
                                    </p:anim>
                                    <p:animEffect transition="in" filter="fade">
                                      <p:cBhvr>
                                        <p:cTn id="32" dur="750"/>
                                        <p:tgtEl>
                                          <p:spTgt spid="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421" name=""/>
        <p:cNvGrpSpPr/>
        <p:nvPr/>
      </p:nvGrpSpPr>
      <p:grpSpPr>
        <a:xfrm>
          <a:off x="0" y="0"/>
          <a:ext cx="0" cy="0"/>
          <a:chOff x="0" y="0"/>
          <a:chExt cx="0" cy="0"/>
        </a:xfrm>
      </p:grpSpPr>
      <p:sp>
        <p:nvSpPr>
          <p:cNvPr id="1049228" name="文本框 1049059"/>
          <p:cNvSpPr txBox="1"/>
          <p:nvPr/>
        </p:nvSpPr>
        <p:spPr>
          <a:xfrm>
            <a:off x="4713287" y="768350"/>
            <a:ext cx="3457575" cy="615950"/>
          </a:xfrm>
          <a:prstGeom prst="rect">
            <a:avLst/>
          </a:prstGeom>
          <a:noFill/>
          <a:ln>
            <a:noFill/>
          </a:ln>
        </p:spPr>
        <p:txBody>
          <a:bodyPr vert="horz" lIns="121896" tIns="60948" rIns="121896" bIns="60948"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buClr>
                <a:srgbClr val="329A90"/>
              </a:buClr>
              <a:buNone/>
            </a:pPr>
            <a:r>
              <a:rPr lang="en-US" altLang="zh-CN" sz="3200">
                <a:solidFill>
                  <a:srgbClr val="404040"/>
                </a:solidFill>
                <a:latin typeface="方正小标宋简体" pitchFamily="2" charset="-122"/>
                <a:ea typeface="方正小标宋简体" pitchFamily="2" charset="-122"/>
              </a:rPr>
              <a:t> </a:t>
            </a:r>
            <a:r>
              <a:rPr lang="zh-CN" altLang="en-US" sz="3200">
                <a:solidFill>
                  <a:srgbClr val="404040"/>
                </a:solidFill>
                <a:latin typeface="方正小标宋简体" pitchFamily="2" charset="-122"/>
                <a:ea typeface="方正小标宋简体" pitchFamily="2" charset="-122"/>
              </a:rPr>
              <a:t>发挥企业作用</a:t>
            </a:r>
            <a:endParaRPr lang="zh-CN" altLang="en-US" sz="3200">
              <a:solidFill>
                <a:srgbClr val="404040"/>
              </a:solidFill>
              <a:latin typeface="方正小标宋简体" pitchFamily="2" charset="-122"/>
              <a:ea typeface="方正小标宋简体" pitchFamily="2" charset="-122"/>
            </a:endParaRPr>
          </a:p>
        </p:txBody>
      </p:sp>
      <p:sp>
        <p:nvSpPr>
          <p:cNvPr id="1049229" name="三角形 1049060"/>
          <p:cNvSpPr/>
          <p:nvPr/>
        </p:nvSpPr>
        <p:spPr>
          <a:xfrm rot="10800000">
            <a:off x="5230812" y="0"/>
            <a:ext cx="1706562" cy="768350"/>
          </a:xfrm>
          <a:prstGeom prst="triangle">
            <a:avLst/>
          </a:prstGeom>
          <a:solidFill>
            <a:srgbClr val="70AD47"/>
          </a:solidFill>
          <a:ln>
            <a:noFill/>
          </a:ln>
        </p:spPr>
        <p:txBody>
          <a:bodyPr vert="horz" lIns="121896" tIns="60948" rIns="121896" bIns="60948"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rgbClr val="FFFFFF"/>
              </a:solidFill>
              <a:latin typeface="Arial" panose="020B0604020202020204" pitchFamily="34" charset="0"/>
              <a:ea typeface="微软雅黑" panose="020B0503020204020204" pitchFamily="34" charset="-122"/>
            </a:endParaRPr>
          </a:p>
        </p:txBody>
      </p:sp>
      <p:grpSp>
        <p:nvGrpSpPr>
          <p:cNvPr id="422" name="组合 446"/>
          <p:cNvGrpSpPr/>
          <p:nvPr/>
        </p:nvGrpSpPr>
        <p:grpSpPr>
          <a:xfrm>
            <a:off x="6967537" y="1535112"/>
            <a:ext cx="2595562" cy="995362"/>
            <a:chOff x="2044" y="697"/>
            <a:chExt cx="1300" cy="1092"/>
          </a:xfrm>
        </p:grpSpPr>
        <p:sp>
          <p:nvSpPr>
            <p:cNvPr id="1049230" name="矩形标注 1049061"/>
            <p:cNvSpPr/>
            <p:nvPr/>
          </p:nvSpPr>
          <p:spPr bwMode="gray">
            <a:xfrm>
              <a:off x="2044" y="697"/>
              <a:ext cx="1297" cy="1092"/>
            </a:xfrm>
            <a:prstGeom prst="wedgeRectCallout">
              <a:avLst>
                <a:gd name="adj1" fmla="val -47995"/>
                <a:gd name="adj2" fmla="val 123444"/>
              </a:avLst>
            </a:prstGeom>
            <a:noFill/>
            <a:ln w="38100" cap="flat" cmpd="sng">
              <a:solidFill>
                <a:schemeClr val="accent2">
                  <a:alpha val="100000"/>
                </a:schemeClr>
              </a:solidFill>
              <a:prstDash val="solid"/>
              <a:round/>
            </a:ln>
            <a:effectLst>
              <a:outerShdw dist="63500" dir="3187806" algn="ctr">
                <a:schemeClr val="dk2">
                  <a:alpha val="50000"/>
                </a:schemeClr>
              </a:outerShdw>
            </a:effectLst>
          </p:spPr>
          <p:txBody>
            <a:bodyPr vert="horz" lIns="91440" tIns="45720" rIns="91440" bIns="45720" anchor="t"/>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F900F9"/>
                </a:buClr>
                <a:buNone/>
              </a:pPr>
              <a:endParaRPr lang="zh-CN" altLang="en-US" sz="1200">
                <a:solidFill>
                  <a:srgbClr val="000000"/>
                </a:solidFill>
              </a:endParaRPr>
            </a:p>
          </p:txBody>
        </p:sp>
        <p:sp>
          <p:nvSpPr>
            <p:cNvPr id="1049231" name="矩形 1049062"/>
            <p:cNvSpPr/>
            <p:nvPr/>
          </p:nvSpPr>
          <p:spPr bwMode="gray">
            <a:xfrm>
              <a:off x="2048" y="745"/>
              <a:ext cx="1296" cy="797"/>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F900F9"/>
                </a:buClr>
                <a:buNone/>
              </a:pPr>
              <a:r>
                <a:rPr lang="zh-CN" altLang="en-US">
                  <a:solidFill>
                    <a:srgbClr val="000000"/>
                  </a:solidFill>
                  <a:ea typeface="华文行楷" pitchFamily="2" charset="-122"/>
                </a:rPr>
                <a:t>联合</a:t>
              </a:r>
              <a:r>
                <a:rPr lang="en-US" altLang="zh-CN">
                  <a:solidFill>
                    <a:srgbClr val="FF0000"/>
                  </a:solidFill>
                  <a:ea typeface="华文行楷" pitchFamily="2" charset="-122"/>
                </a:rPr>
                <a:t>59</a:t>
              </a:r>
              <a:r>
                <a:rPr lang="zh-CN" altLang="en-US">
                  <a:solidFill>
                    <a:srgbClr val="FF0000"/>
                  </a:solidFill>
                  <a:ea typeface="华文行楷" pitchFamily="2" charset="-122"/>
                </a:rPr>
                <a:t>家</a:t>
              </a:r>
              <a:r>
                <a:rPr lang="zh-CN" altLang="en-US">
                  <a:solidFill>
                    <a:srgbClr val="000000"/>
                  </a:solidFill>
                  <a:ea typeface="华文行楷" pitchFamily="2" charset="-122"/>
                </a:rPr>
                <a:t>本土行业领军企业</a:t>
              </a:r>
              <a:endParaRPr lang="zh-CN" altLang="en-US">
                <a:solidFill>
                  <a:srgbClr val="000000"/>
                </a:solidFill>
                <a:ea typeface="华文行楷" pitchFamily="2" charset="-122"/>
              </a:endParaRPr>
            </a:p>
          </p:txBody>
        </p:sp>
      </p:grpSp>
      <p:sp>
        <p:nvSpPr>
          <p:cNvPr id="1049232" name="椭圆 1049063" descr="p3"/>
          <p:cNvSpPr/>
          <p:nvPr/>
        </p:nvSpPr>
        <p:spPr bwMode="gray">
          <a:xfrm>
            <a:off x="5053012" y="2820987"/>
            <a:ext cx="2062162" cy="2035175"/>
          </a:xfrm>
          <a:prstGeom prst="ellipse">
            <a:avLst/>
          </a:prstGeom>
          <a:blipFill rotWithShape="1">
            <a:blip r:embed="rId1"/>
            <a:srcRect/>
            <a:stretch>
              <a:fillRect/>
            </a:stretch>
          </a:blipFill>
          <a:ln>
            <a:noFill/>
          </a:ln>
        </p:spPr>
        <p:txBody>
          <a:bodyPr vert="horz" wrap="none" lIns="121896" tIns="60948" rIns="121896" bIns="60948"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F900F9"/>
              </a:buClr>
              <a:buNone/>
            </a:pPr>
            <a:endParaRPr lang="zh-CN" altLang="zh-CN">
              <a:solidFill>
                <a:srgbClr val="000000"/>
              </a:solidFill>
            </a:endParaRPr>
          </a:p>
        </p:txBody>
      </p:sp>
      <p:grpSp>
        <p:nvGrpSpPr>
          <p:cNvPr id="423" name="组合 447"/>
          <p:cNvGrpSpPr/>
          <p:nvPr/>
        </p:nvGrpSpPr>
        <p:grpSpPr>
          <a:xfrm>
            <a:off x="3025775" y="3568700"/>
            <a:ext cx="1882775" cy="504825"/>
            <a:chOff x="592138" y="3278188"/>
            <a:chExt cx="2231504" cy="585787"/>
          </a:xfrm>
        </p:grpSpPr>
        <p:sp>
          <p:nvSpPr>
            <p:cNvPr id="1049233" name="直线连接符 1049064"/>
            <p:cNvSpPr/>
            <p:nvPr/>
          </p:nvSpPr>
          <p:spPr bwMode="gray">
            <a:xfrm rot="2103433" flipV="1">
              <a:off x="2574404" y="3497262"/>
              <a:ext cx="249238" cy="190500"/>
            </a:xfrm>
            <a:prstGeom prst="line">
              <a:avLst/>
            </a:prstGeom>
            <a:noFill/>
            <a:ln w="76200" cap="flat" cmpd="sng">
              <a:solidFill>
                <a:srgbClr val="C0C0C0">
                  <a:alpha val="100000"/>
                </a:srgbClr>
              </a:solidFill>
              <a:prstDash val="solid"/>
              <a:round/>
              <a:tailEnd type="triangle" w="med" len="med"/>
            </a:ln>
          </p:spPr>
        </p:sp>
        <p:pic>
          <p:nvPicPr>
            <p:cNvPr id="2097286" name="图片 2097211" descr="C:\Users\admin\Desktop\标法中心 PPT\商标\u=3261357225,1389669690&amp;fm=23&amp;gp=0.jpg"/>
            <p:cNvPicPr/>
            <p:nvPr/>
          </p:nvPicPr>
          <p:blipFill>
            <a:blip r:embed="rId2">
              <a:clrChange>
                <a:clrFrom>
                  <a:srgbClr val="FFFFFF"/>
                </a:clrFrom>
                <a:clrTo>
                  <a:srgbClr val="FFFFFF">
                    <a:alpha val="0"/>
                  </a:srgbClr>
                </a:clrTo>
              </a:clrChange>
            </a:blip>
            <a:srcRect/>
            <a:stretch>
              <a:fillRect/>
            </a:stretch>
          </p:blipFill>
          <p:spPr>
            <a:xfrm>
              <a:off x="592138" y="3278188"/>
              <a:ext cx="1943100" cy="585787"/>
            </a:xfrm>
            <a:prstGeom prst="rect">
              <a:avLst/>
            </a:prstGeom>
            <a:noFill/>
            <a:ln>
              <a:noFill/>
            </a:ln>
          </p:spPr>
        </p:pic>
      </p:grpSp>
      <p:grpSp>
        <p:nvGrpSpPr>
          <p:cNvPr id="424" name="组合 448"/>
          <p:cNvGrpSpPr/>
          <p:nvPr/>
        </p:nvGrpSpPr>
        <p:grpSpPr>
          <a:xfrm>
            <a:off x="7939087" y="3092450"/>
            <a:ext cx="1220787" cy="868362"/>
            <a:chOff x="5790371" y="2411413"/>
            <a:chExt cx="1445454" cy="1008062"/>
          </a:xfrm>
        </p:grpSpPr>
        <p:sp>
          <p:nvSpPr>
            <p:cNvPr id="1049234" name="直线连接符 1049065"/>
            <p:cNvSpPr/>
            <p:nvPr/>
          </p:nvSpPr>
          <p:spPr bwMode="gray">
            <a:xfrm rot="15143245" flipH="1" flipV="1">
              <a:off x="5912609" y="3020533"/>
              <a:ext cx="84137" cy="328612"/>
            </a:xfrm>
            <a:prstGeom prst="line">
              <a:avLst/>
            </a:prstGeom>
            <a:noFill/>
            <a:ln w="76200" cap="flat" cmpd="sng">
              <a:solidFill>
                <a:srgbClr val="C0C0C0">
                  <a:alpha val="100000"/>
                </a:srgbClr>
              </a:solidFill>
              <a:prstDash val="solid"/>
              <a:round/>
              <a:tailEnd type="triangle" w="med" len="med"/>
            </a:ln>
          </p:spPr>
        </p:sp>
        <p:pic>
          <p:nvPicPr>
            <p:cNvPr id="2097287" name="图片 2097212" descr="C:\Users\admin\Desktop\标法中心 PPT\商标\u=1699411639,625118329&amp;fm=23&amp;gp=0.jpg"/>
            <p:cNvPicPr/>
            <p:nvPr/>
          </p:nvPicPr>
          <p:blipFill>
            <a:blip r:embed="rId3">
              <a:clrChange>
                <a:clrFrom>
                  <a:srgbClr val="FCFCFC"/>
                </a:clrFrom>
                <a:clrTo>
                  <a:srgbClr val="FCFCFC">
                    <a:alpha val="0"/>
                  </a:srgbClr>
                </a:clrTo>
              </a:clrChange>
            </a:blip>
            <a:srcRect/>
            <a:stretch>
              <a:fillRect/>
            </a:stretch>
          </p:blipFill>
          <p:spPr>
            <a:xfrm>
              <a:off x="5967413" y="2411413"/>
              <a:ext cx="1268412" cy="1008062"/>
            </a:xfrm>
            <a:prstGeom prst="rect">
              <a:avLst/>
            </a:prstGeom>
            <a:noFill/>
            <a:ln>
              <a:noFill/>
            </a:ln>
          </p:spPr>
        </p:pic>
      </p:grpSp>
      <p:grpSp>
        <p:nvGrpSpPr>
          <p:cNvPr id="425" name="组合 449"/>
          <p:cNvGrpSpPr/>
          <p:nvPr/>
        </p:nvGrpSpPr>
        <p:grpSpPr>
          <a:xfrm>
            <a:off x="8221662" y="4251325"/>
            <a:ext cx="1114425" cy="717550"/>
            <a:chOff x="5962525" y="3592513"/>
            <a:chExt cx="1320925" cy="833437"/>
          </a:xfrm>
        </p:grpSpPr>
        <p:sp>
          <p:nvSpPr>
            <p:cNvPr id="1049235" name="直线连接符 1049066"/>
            <p:cNvSpPr/>
            <p:nvPr/>
          </p:nvSpPr>
          <p:spPr bwMode="gray">
            <a:xfrm rot="120644" flipH="1">
              <a:off x="5962525" y="4027540"/>
              <a:ext cx="401637" cy="6350"/>
            </a:xfrm>
            <a:prstGeom prst="line">
              <a:avLst/>
            </a:prstGeom>
            <a:noFill/>
            <a:ln w="76200" cap="flat" cmpd="sng">
              <a:solidFill>
                <a:srgbClr val="C0C0C0">
                  <a:alpha val="100000"/>
                </a:srgbClr>
              </a:solidFill>
              <a:prstDash val="solid"/>
              <a:round/>
              <a:tailEnd type="triangle" w="med" len="med"/>
            </a:ln>
          </p:spPr>
        </p:sp>
        <p:pic>
          <p:nvPicPr>
            <p:cNvPr id="2097288" name="图片 2097213" descr="C:\Users\admin\Desktop\标法中心 PPT\商标\3833736_135509046643_2.jpg"/>
            <p:cNvPicPr/>
            <p:nvPr/>
          </p:nvPicPr>
          <p:blipFill>
            <a:blip r:embed="rId4">
              <a:clrChange>
                <a:clrFrom>
                  <a:srgbClr val="FFFFFF"/>
                </a:clrFrom>
                <a:clrTo>
                  <a:srgbClr val="FFFFFF">
                    <a:alpha val="0"/>
                  </a:srgbClr>
                </a:clrTo>
              </a:clrChange>
            </a:blip>
            <a:srcRect/>
            <a:stretch>
              <a:fillRect/>
            </a:stretch>
          </p:blipFill>
          <p:spPr>
            <a:xfrm>
              <a:off x="6465888" y="3592513"/>
              <a:ext cx="817562" cy="833437"/>
            </a:xfrm>
            <a:prstGeom prst="rect">
              <a:avLst/>
            </a:prstGeom>
            <a:noFill/>
            <a:ln>
              <a:noFill/>
            </a:ln>
          </p:spPr>
        </p:pic>
      </p:grpSp>
      <p:grpSp>
        <p:nvGrpSpPr>
          <p:cNvPr id="426" name="组合 450"/>
          <p:cNvGrpSpPr/>
          <p:nvPr/>
        </p:nvGrpSpPr>
        <p:grpSpPr>
          <a:xfrm>
            <a:off x="3589337" y="1579562"/>
            <a:ext cx="1638300" cy="1001712"/>
            <a:chOff x="1289050" y="1785938"/>
            <a:chExt cx="1941513" cy="1163637"/>
          </a:xfrm>
        </p:grpSpPr>
        <p:sp>
          <p:nvSpPr>
            <p:cNvPr id="1049236" name="直线连接符 1049067"/>
            <p:cNvSpPr/>
            <p:nvPr/>
          </p:nvSpPr>
          <p:spPr bwMode="gray">
            <a:xfrm>
              <a:off x="2508250" y="2552700"/>
              <a:ext cx="295275" cy="238125"/>
            </a:xfrm>
            <a:prstGeom prst="line">
              <a:avLst/>
            </a:prstGeom>
            <a:noFill/>
            <a:ln w="76200" cap="flat" cmpd="sng">
              <a:solidFill>
                <a:srgbClr val="C0C0C0">
                  <a:alpha val="100000"/>
                </a:srgbClr>
              </a:solidFill>
              <a:prstDash val="solid"/>
              <a:round/>
              <a:tailEnd type="triangle" w="med" len="med"/>
            </a:ln>
          </p:spPr>
        </p:sp>
        <p:pic>
          <p:nvPicPr>
            <p:cNvPr id="2097289" name="图片 2097214" descr="C:\Users\admin\Desktop\标法中心 PPT\商标\20110413045016281_5300.gif"/>
            <p:cNvPicPr/>
            <p:nvPr/>
          </p:nvPicPr>
          <p:blipFill>
            <a:blip r:embed="rId5">
              <a:clrChange>
                <a:clrFrom>
                  <a:srgbClr val="FFFFFF"/>
                </a:clrFrom>
                <a:clrTo>
                  <a:srgbClr val="FFFFFF">
                    <a:alpha val="0"/>
                  </a:srgbClr>
                </a:clrTo>
              </a:clrChange>
            </a:blip>
            <a:srcRect/>
            <a:stretch>
              <a:fillRect/>
            </a:stretch>
          </p:blipFill>
          <p:spPr>
            <a:xfrm>
              <a:off x="1289050" y="1785938"/>
              <a:ext cx="1941513" cy="1163637"/>
            </a:xfrm>
            <a:prstGeom prst="rect">
              <a:avLst/>
            </a:prstGeom>
            <a:noFill/>
            <a:ln>
              <a:noFill/>
            </a:ln>
          </p:spPr>
        </p:pic>
      </p:grpSp>
      <p:grpSp>
        <p:nvGrpSpPr>
          <p:cNvPr id="427" name="组合 451"/>
          <p:cNvGrpSpPr/>
          <p:nvPr/>
        </p:nvGrpSpPr>
        <p:grpSpPr>
          <a:xfrm>
            <a:off x="3021012" y="4521200"/>
            <a:ext cx="1562100" cy="739775"/>
            <a:chOff x="1490663" y="4192588"/>
            <a:chExt cx="1373911" cy="857250"/>
          </a:xfrm>
        </p:grpSpPr>
        <p:sp>
          <p:nvSpPr>
            <p:cNvPr id="1049237" name="直线连接符 1049068"/>
            <p:cNvSpPr/>
            <p:nvPr/>
          </p:nvSpPr>
          <p:spPr bwMode="gray">
            <a:xfrm flipV="1">
              <a:off x="2556599" y="4642354"/>
              <a:ext cx="307975" cy="69850"/>
            </a:xfrm>
            <a:prstGeom prst="line">
              <a:avLst/>
            </a:prstGeom>
            <a:noFill/>
            <a:ln w="76200" cap="flat" cmpd="sng">
              <a:solidFill>
                <a:srgbClr val="C0C0C0">
                  <a:alpha val="100000"/>
                </a:srgbClr>
              </a:solidFill>
              <a:prstDash val="solid"/>
              <a:round/>
              <a:tailEnd type="triangle" w="med" len="med"/>
            </a:ln>
          </p:spPr>
        </p:sp>
        <p:pic>
          <p:nvPicPr>
            <p:cNvPr id="2097290" name="图片 2097215" descr="C:\Users\admin\Desktop\标法中心 PPT\商标\5475222_135908618070_2.jpg"/>
            <p:cNvPicPr/>
            <p:nvPr/>
          </p:nvPicPr>
          <p:blipFill>
            <a:blip r:embed="rId6">
              <a:clrChange>
                <a:clrFrom>
                  <a:srgbClr val="FFFFFF"/>
                </a:clrFrom>
                <a:clrTo>
                  <a:srgbClr val="FFFFFF">
                    <a:alpha val="0"/>
                  </a:srgbClr>
                </a:clrTo>
              </a:clrChange>
            </a:blip>
            <a:srcRect/>
            <a:stretch>
              <a:fillRect/>
            </a:stretch>
          </p:blipFill>
          <p:spPr>
            <a:xfrm>
              <a:off x="1490663" y="4192588"/>
              <a:ext cx="1044575" cy="857250"/>
            </a:xfrm>
            <a:prstGeom prst="rect">
              <a:avLst/>
            </a:prstGeom>
            <a:noFill/>
            <a:ln>
              <a:noFill/>
            </a:ln>
          </p:spPr>
        </p:pic>
      </p:grpSp>
      <p:grpSp>
        <p:nvGrpSpPr>
          <p:cNvPr id="428" name="组合 452"/>
          <p:cNvGrpSpPr/>
          <p:nvPr/>
        </p:nvGrpSpPr>
        <p:grpSpPr>
          <a:xfrm>
            <a:off x="4779962" y="5529262"/>
            <a:ext cx="1304925" cy="581025"/>
            <a:chOff x="1636713" y="5254081"/>
            <a:chExt cx="1545413" cy="675232"/>
          </a:xfrm>
        </p:grpSpPr>
        <p:sp>
          <p:nvSpPr>
            <p:cNvPr id="1049238" name="直线连接符 1049069"/>
            <p:cNvSpPr/>
            <p:nvPr/>
          </p:nvSpPr>
          <p:spPr bwMode="gray">
            <a:xfrm flipV="1">
              <a:off x="2958289" y="5254081"/>
              <a:ext cx="223837" cy="306387"/>
            </a:xfrm>
            <a:prstGeom prst="line">
              <a:avLst/>
            </a:prstGeom>
            <a:noFill/>
            <a:ln w="76200" cap="flat" cmpd="sng">
              <a:solidFill>
                <a:srgbClr val="C0C0C0">
                  <a:alpha val="100000"/>
                </a:srgbClr>
              </a:solidFill>
              <a:prstDash val="solid"/>
              <a:round/>
              <a:tailEnd type="triangle" w="med" len="med"/>
            </a:ln>
          </p:spPr>
        </p:sp>
        <p:pic>
          <p:nvPicPr>
            <p:cNvPr id="2097291" name="图片 2097216" descr="C:\Users\admin\Desktop\标法中心 PPT\商标\u=3119815989,3748241565&amp;fm=23&amp;gp=0 - 副本.jpg"/>
            <p:cNvPicPr/>
            <p:nvPr/>
          </p:nvPicPr>
          <p:blipFill>
            <a:blip r:embed="rId7">
              <a:clrChange>
                <a:clrFrom>
                  <a:srgbClr val="FFFFFF"/>
                </a:clrFrom>
                <a:clrTo>
                  <a:srgbClr val="FFFFFF">
                    <a:alpha val="0"/>
                  </a:srgbClr>
                </a:clrTo>
              </a:clrChange>
            </a:blip>
            <a:srcRect/>
            <a:stretch>
              <a:fillRect/>
            </a:stretch>
          </p:blipFill>
          <p:spPr>
            <a:xfrm>
              <a:off x="1636713" y="5410200"/>
              <a:ext cx="1320800" cy="519113"/>
            </a:xfrm>
            <a:prstGeom prst="rect">
              <a:avLst/>
            </a:prstGeom>
            <a:noFill/>
            <a:ln>
              <a:noFill/>
            </a:ln>
          </p:spPr>
        </p:pic>
      </p:grpSp>
      <p:grpSp>
        <p:nvGrpSpPr>
          <p:cNvPr id="429" name="组合 453"/>
          <p:cNvGrpSpPr/>
          <p:nvPr/>
        </p:nvGrpSpPr>
        <p:grpSpPr>
          <a:xfrm>
            <a:off x="7099300" y="5240337"/>
            <a:ext cx="1670050" cy="593725"/>
            <a:chOff x="5966848" y="4792663"/>
            <a:chExt cx="1980177" cy="690562"/>
          </a:xfrm>
        </p:grpSpPr>
        <p:sp>
          <p:nvSpPr>
            <p:cNvPr id="1049239" name="直线连接符 1049070"/>
            <p:cNvSpPr/>
            <p:nvPr/>
          </p:nvSpPr>
          <p:spPr bwMode="gray">
            <a:xfrm rot="2147096" flipH="1" flipV="1">
              <a:off x="5966848" y="5032828"/>
              <a:ext cx="314325" cy="9525"/>
            </a:xfrm>
            <a:prstGeom prst="line">
              <a:avLst/>
            </a:prstGeom>
            <a:noFill/>
            <a:ln w="76200" cap="flat" cmpd="sng">
              <a:solidFill>
                <a:srgbClr val="C0C0C0">
                  <a:alpha val="100000"/>
                </a:srgbClr>
              </a:solidFill>
              <a:prstDash val="solid"/>
              <a:round/>
              <a:tailEnd type="triangle" w="med" len="med"/>
            </a:ln>
          </p:spPr>
        </p:sp>
        <p:pic>
          <p:nvPicPr>
            <p:cNvPr id="2097292" name="图片 2097217"/>
            <p:cNvPicPr/>
            <p:nvPr/>
          </p:nvPicPr>
          <p:blipFill>
            <a:blip r:embed="rId8">
              <a:clrChange>
                <a:clrFrom>
                  <a:srgbClr val="FFFFFF"/>
                </a:clrFrom>
                <a:clrTo>
                  <a:srgbClr val="FFFFFF">
                    <a:alpha val="0"/>
                  </a:srgbClr>
                </a:clrTo>
              </a:clrChange>
            </a:blip>
            <a:srcRect/>
            <a:stretch>
              <a:fillRect/>
            </a:stretch>
          </p:blipFill>
          <p:spPr bwMode="black">
            <a:xfrm>
              <a:off x="6373813" y="4792663"/>
              <a:ext cx="1573212" cy="690562"/>
            </a:xfrm>
            <a:prstGeom prst="rect">
              <a:avLst/>
            </a:prstGeom>
            <a:noFill/>
            <a:ln>
              <a:noFill/>
            </a:ln>
            <a:effectLst>
              <a:outerShdw algn="ctr">
                <a:schemeClr val="dk2">
                  <a:alpha val="50000"/>
                </a:schemeClr>
              </a:outerShdw>
            </a:effectLst>
          </p:spPr>
        </p:pic>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430" name=""/>
        <p:cNvGrpSpPr/>
        <p:nvPr/>
      </p:nvGrpSpPr>
      <p:grpSpPr>
        <a:xfrm>
          <a:off x="0" y="0"/>
          <a:ext cx="0" cy="0"/>
          <a:chOff x="0" y="0"/>
          <a:chExt cx="0" cy="0"/>
        </a:xfrm>
      </p:grpSpPr>
      <p:sp>
        <p:nvSpPr>
          <p:cNvPr id="1049240" name="三角形 1049071"/>
          <p:cNvSpPr/>
          <p:nvPr/>
        </p:nvSpPr>
        <p:spPr>
          <a:xfrm rot="5400000">
            <a:off x="-177800" y="6042025"/>
            <a:ext cx="993775" cy="638175"/>
          </a:xfrm>
          <a:prstGeom prst="triangle">
            <a:avLst/>
          </a:prstGeom>
          <a:solidFill>
            <a:srgbClr val="70AD47"/>
          </a:solidFill>
          <a:ln>
            <a:noFill/>
          </a:ln>
        </p:spPr>
        <p:txBody>
          <a:bodyPr vert="horz" lIns="121896" tIns="60948" rIns="121896" bIns="60948"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rgbClr val="FFFFFF"/>
              </a:solidFill>
              <a:latin typeface="Arial" panose="020B0604020202020204" pitchFamily="34" charset="0"/>
              <a:ea typeface="微软雅黑" panose="020B0503020204020204" pitchFamily="34" charset="-122"/>
            </a:endParaRPr>
          </a:p>
        </p:txBody>
      </p:sp>
      <p:sp>
        <p:nvSpPr>
          <p:cNvPr id="1049241" name="上箭头 1049072"/>
          <p:cNvSpPr/>
          <p:nvPr/>
        </p:nvSpPr>
        <p:spPr bwMode="invGray">
          <a:xfrm>
            <a:off x="5340350" y="2306637"/>
            <a:ext cx="1612900" cy="1092200"/>
          </a:xfrm>
          <a:prstGeom prst="upArrow">
            <a:avLst>
              <a:gd name="adj1" fmla="val 65157"/>
              <a:gd name="adj2" fmla="val 32739"/>
            </a:avLst>
          </a:prstGeom>
          <a:gradFill rotWithShape="1">
            <a:gsLst>
              <a:gs pos="0">
                <a:srgbClr val="FF9933">
                  <a:alpha val="100000"/>
                </a:srgbClr>
              </a:gs>
              <a:gs pos="100000">
                <a:srgbClr val="FFFFFF">
                  <a:alpha val="100000"/>
                </a:srgbClr>
              </a:gs>
            </a:gsLst>
            <a:lin ang="5400000" scaled="1"/>
          </a:gradFill>
          <a:ln>
            <a:noFill/>
          </a:ln>
        </p:spPr>
        <p:txBody>
          <a:bodyPr vert="horz" wrap="none" lIns="121896" tIns="60948" rIns="121896" bIns="60948"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None/>
            </a:pPr>
            <a:endParaRPr lang="zh-CN" altLang="zh-CN">
              <a:solidFill>
                <a:srgbClr val="000000"/>
              </a:solidFill>
            </a:endParaRPr>
          </a:p>
        </p:txBody>
      </p:sp>
      <p:grpSp>
        <p:nvGrpSpPr>
          <p:cNvPr id="431" name="组合 455"/>
          <p:cNvGrpSpPr/>
          <p:nvPr/>
        </p:nvGrpSpPr>
        <p:grpSpPr>
          <a:xfrm>
            <a:off x="4073525" y="3157537"/>
            <a:ext cx="4148137" cy="1101725"/>
            <a:chOff x="2430463" y="3706813"/>
            <a:chExt cx="4148137" cy="1101725"/>
          </a:xfrm>
        </p:grpSpPr>
        <p:sp>
          <p:nvSpPr>
            <p:cNvPr id="1049242" name="任意形状 1049073"/>
            <p:cNvSpPr/>
            <p:nvPr/>
          </p:nvSpPr>
          <p:spPr bwMode="gray">
            <a:xfrm>
              <a:off x="2430463" y="3706813"/>
              <a:ext cx="4148137" cy="533400"/>
            </a:xfrm>
            <a:custGeom>
              <a:avLst/>
              <a:gdLst>
                <a:gd name="l" fmla="*/ 0 w 2347"/>
                <a:gd name="t" fmla="*/ 0 h 336"/>
                <a:gd name="r" fmla="*/ 2347 w 2347"/>
                <a:gd name="b" fmla="*/ 336 h 336"/>
              </a:gdLst>
              <a:ahLst/>
              <a:cxnLst/>
              <a:rect l="l" t="t" r="r" b="b"/>
              <a:pathLst>
                <a:path w="2347" h="336">
                  <a:moveTo>
                    <a:pt x="0" y="188"/>
                  </a:moveTo>
                  <a:lnTo>
                    <a:pt x="0" y="336"/>
                  </a:lnTo>
                  <a:lnTo>
                    <a:pt x="2347" y="336"/>
                  </a:lnTo>
                  <a:lnTo>
                    <a:pt x="2005" y="0"/>
                  </a:lnTo>
                  <a:lnTo>
                    <a:pt x="2005" y="189"/>
                  </a:lnTo>
                  <a:lnTo>
                    <a:pt x="0" y="188"/>
                  </a:lnTo>
                </a:path>
              </a:pathLst>
            </a:custGeom>
            <a:gradFill rotWithShape="1">
              <a:gsLst>
                <a:gs pos="0">
                  <a:srgbClr val="EEEEA9">
                    <a:alpha val="100000"/>
                  </a:srgbClr>
                </a:gs>
                <a:gs pos="100000">
                  <a:srgbClr val="CCCC00">
                    <a:alpha val="100000"/>
                  </a:srgbClr>
                </a:gs>
              </a:gsLst>
              <a:lin ang="0" scaled="1"/>
            </a:gradFill>
            <a:ln>
              <a:noFill/>
            </a:ln>
          </p:spPr>
        </p:sp>
        <p:sp>
          <p:nvSpPr>
            <p:cNvPr id="1049243" name="任意形状 1049074"/>
            <p:cNvSpPr/>
            <p:nvPr/>
          </p:nvSpPr>
          <p:spPr bwMode="gray">
            <a:xfrm flipH="1" flipV="1">
              <a:off x="2430463" y="4275138"/>
              <a:ext cx="4148137" cy="533400"/>
            </a:xfrm>
            <a:custGeom>
              <a:avLst/>
              <a:gdLst>
                <a:gd name="l" fmla="*/ 0 w 2347"/>
                <a:gd name="t" fmla="*/ 0 h 336"/>
                <a:gd name="r" fmla="*/ 2347 w 2347"/>
                <a:gd name="b" fmla="*/ 336 h 336"/>
              </a:gdLst>
              <a:ahLst/>
              <a:cxnLst/>
              <a:rect l="l" t="t" r="r" b="b"/>
              <a:pathLst>
                <a:path w="2347" h="336">
                  <a:moveTo>
                    <a:pt x="0" y="188"/>
                  </a:moveTo>
                  <a:lnTo>
                    <a:pt x="0" y="336"/>
                  </a:lnTo>
                  <a:lnTo>
                    <a:pt x="2347" y="336"/>
                  </a:lnTo>
                  <a:lnTo>
                    <a:pt x="2005" y="0"/>
                  </a:lnTo>
                  <a:lnTo>
                    <a:pt x="2005" y="189"/>
                  </a:lnTo>
                  <a:lnTo>
                    <a:pt x="0" y="188"/>
                  </a:lnTo>
                </a:path>
              </a:pathLst>
            </a:custGeom>
            <a:gradFill rotWithShape="1">
              <a:gsLst>
                <a:gs pos="0">
                  <a:srgbClr val="EEEEA9">
                    <a:alpha val="100000"/>
                  </a:srgbClr>
                </a:gs>
                <a:gs pos="100000">
                  <a:srgbClr val="CCCC00">
                    <a:alpha val="100000"/>
                  </a:srgbClr>
                </a:gs>
              </a:gsLst>
              <a:lin ang="0" scaled="1"/>
            </a:gradFill>
            <a:ln>
              <a:noFill/>
            </a:ln>
          </p:spPr>
        </p:sp>
      </p:grpSp>
      <p:grpSp>
        <p:nvGrpSpPr>
          <p:cNvPr id="432" name="组合 456"/>
          <p:cNvGrpSpPr/>
          <p:nvPr/>
        </p:nvGrpSpPr>
        <p:grpSpPr>
          <a:xfrm>
            <a:off x="2152650" y="2808287"/>
            <a:ext cx="1758950" cy="1736725"/>
            <a:chOff x="509588" y="3357563"/>
            <a:chExt cx="1758950" cy="1736725"/>
          </a:xfrm>
        </p:grpSpPr>
        <p:pic>
          <p:nvPicPr>
            <p:cNvPr id="2097293" name="图片 2097218" descr="circuler_1"/>
            <p:cNvPicPr/>
            <p:nvPr/>
          </p:nvPicPr>
          <p:blipFill>
            <a:blip r:embed="rId1"/>
            <a:srcRect/>
            <a:stretch>
              <a:fillRect/>
            </a:stretch>
          </p:blipFill>
          <p:spPr bwMode="gray">
            <a:xfrm>
              <a:off x="509588" y="3370263"/>
              <a:ext cx="1758950" cy="1712912"/>
            </a:xfrm>
            <a:prstGeom prst="rect">
              <a:avLst/>
            </a:prstGeom>
            <a:noFill/>
            <a:ln>
              <a:noFill/>
            </a:ln>
          </p:spPr>
        </p:pic>
        <p:sp>
          <p:nvSpPr>
            <p:cNvPr id="1049244" name="椭圆 1049075"/>
            <p:cNvSpPr/>
            <p:nvPr/>
          </p:nvSpPr>
          <p:spPr bwMode="gray">
            <a:xfrm>
              <a:off x="533401" y="3357563"/>
              <a:ext cx="1735137" cy="1736725"/>
            </a:xfrm>
            <a:prstGeom prst="ellipse">
              <a:avLst/>
            </a:prstGeom>
            <a:solidFill>
              <a:srgbClr val="99FF66">
                <a:alpha val="50195"/>
              </a:srgbClr>
            </a:solidFill>
            <a:ln w="76200" cap="flat" cmpd="sng">
              <a:solidFill>
                <a:srgbClr val="FFFFFF">
                  <a:alpha val="79999"/>
                </a:srgbClr>
              </a:solidFill>
              <a:prstDash val="solid"/>
              <a:round/>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None/>
              </a:pPr>
              <a:endParaRPr lang="zh-CN" altLang="zh-CN">
                <a:solidFill>
                  <a:srgbClr val="000000"/>
                </a:solidFill>
              </a:endParaRPr>
            </a:p>
          </p:txBody>
        </p:sp>
        <p:sp>
          <p:nvSpPr>
            <p:cNvPr id="1049245" name="文本框 1049076"/>
            <p:cNvSpPr txBox="1"/>
            <p:nvPr/>
          </p:nvSpPr>
          <p:spPr>
            <a:xfrm>
              <a:off x="628651" y="3971925"/>
              <a:ext cx="1435100" cy="523240"/>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50000"/>
                </a:spcBef>
                <a:buClr>
                  <a:srgbClr val="5BBE4E"/>
                </a:buClr>
                <a:buNone/>
              </a:pPr>
              <a:r>
                <a:rPr lang="zh-CN" altLang="en-US" sz="2400" b="1">
                  <a:solidFill>
                    <a:srgbClr val="000000"/>
                  </a:solidFill>
                  <a:latin typeface="Arial" panose="020B0604020202020204" pitchFamily="34" charset="0"/>
                </a:rPr>
                <a:t>海关专家</a:t>
              </a:r>
              <a:endParaRPr lang="zh-CN" altLang="en-US" sz="2400" b="1">
                <a:solidFill>
                  <a:srgbClr val="000000"/>
                </a:solidFill>
                <a:latin typeface="Arial" panose="020B0604020202020204" pitchFamily="34" charset="0"/>
              </a:endParaRPr>
            </a:p>
          </p:txBody>
        </p:sp>
      </p:grpSp>
      <p:grpSp>
        <p:nvGrpSpPr>
          <p:cNvPr id="433" name="组合 457"/>
          <p:cNvGrpSpPr/>
          <p:nvPr/>
        </p:nvGrpSpPr>
        <p:grpSpPr>
          <a:xfrm>
            <a:off x="8413750" y="2808287"/>
            <a:ext cx="1758950" cy="1736725"/>
            <a:chOff x="6770688" y="3357563"/>
            <a:chExt cx="1758950" cy="1736725"/>
          </a:xfrm>
        </p:grpSpPr>
        <p:grpSp>
          <p:nvGrpSpPr>
            <p:cNvPr id="434" name="组合 458"/>
            <p:cNvGrpSpPr/>
            <p:nvPr/>
          </p:nvGrpSpPr>
          <p:grpSpPr>
            <a:xfrm>
              <a:off x="6770688" y="3357563"/>
              <a:ext cx="1758950" cy="1736725"/>
              <a:chOff x="2662" y="1859"/>
              <a:chExt cx="1506" cy="1486"/>
            </a:xfrm>
          </p:grpSpPr>
          <p:pic>
            <p:nvPicPr>
              <p:cNvPr id="2097294" name="图片 2097219" descr="circuler_1"/>
              <p:cNvPicPr/>
              <p:nvPr/>
            </p:nvPicPr>
            <p:blipFill>
              <a:blip r:embed="rId1"/>
              <a:srcRect/>
              <a:stretch>
                <a:fillRect/>
              </a:stretch>
            </p:blipFill>
            <p:spPr bwMode="gray">
              <a:xfrm>
                <a:off x="2662" y="1870"/>
                <a:ext cx="1506" cy="1466"/>
              </a:xfrm>
              <a:prstGeom prst="rect">
                <a:avLst/>
              </a:prstGeom>
              <a:noFill/>
              <a:ln>
                <a:noFill/>
              </a:ln>
            </p:spPr>
          </p:pic>
          <p:sp>
            <p:nvSpPr>
              <p:cNvPr id="1049246" name="椭圆 1049077"/>
              <p:cNvSpPr/>
              <p:nvPr/>
            </p:nvSpPr>
            <p:spPr bwMode="gray">
              <a:xfrm>
                <a:off x="2682" y="1859"/>
                <a:ext cx="1486" cy="1486"/>
              </a:xfrm>
              <a:prstGeom prst="ellipse">
                <a:avLst/>
              </a:prstGeom>
              <a:solidFill>
                <a:srgbClr val="99FF66">
                  <a:alpha val="50195"/>
                </a:srgbClr>
              </a:solidFill>
              <a:ln w="76200" cap="flat" cmpd="sng">
                <a:solidFill>
                  <a:srgbClr val="FFFFFF">
                    <a:alpha val="79999"/>
                  </a:srgbClr>
                </a:solidFill>
                <a:prstDash val="solid"/>
                <a:round/>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None/>
                </a:pPr>
                <a:endParaRPr lang="zh-CN" altLang="zh-CN">
                  <a:solidFill>
                    <a:srgbClr val="000000"/>
                  </a:solidFill>
                </a:endParaRPr>
              </a:p>
            </p:txBody>
          </p:sp>
        </p:grpSp>
        <p:sp>
          <p:nvSpPr>
            <p:cNvPr id="1049247" name="文本框 1049078"/>
            <p:cNvSpPr txBox="1"/>
            <p:nvPr/>
          </p:nvSpPr>
          <p:spPr>
            <a:xfrm>
              <a:off x="6870701" y="3706813"/>
              <a:ext cx="1584325" cy="955040"/>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50000"/>
                </a:spcBef>
                <a:buClr>
                  <a:srgbClr val="5BBE4E"/>
                </a:buClr>
                <a:buNone/>
              </a:pPr>
              <a:r>
                <a:rPr lang="zh-CN" altLang="en-US" sz="2400" b="1">
                  <a:solidFill>
                    <a:srgbClr val="000000"/>
                  </a:solidFill>
                  <a:latin typeface="Arial" panose="020B0604020202020204" pitchFamily="34" charset="0"/>
                </a:rPr>
                <a:t>企业技术负责人</a:t>
              </a:r>
              <a:endParaRPr lang="zh-CN" altLang="en-US" sz="2400" b="1">
                <a:solidFill>
                  <a:srgbClr val="000000"/>
                </a:solidFill>
                <a:latin typeface="Arial" panose="020B0604020202020204" pitchFamily="34" charset="0"/>
              </a:endParaRPr>
            </a:p>
          </p:txBody>
        </p:sp>
      </p:grpSp>
      <p:cxnSp>
        <p:nvCxnSpPr>
          <p:cNvPr id="3145759" name="肘形连接符 3145757"/>
          <p:cNvCxnSpPr/>
          <p:nvPr/>
        </p:nvCxnSpPr>
        <p:spPr>
          <a:xfrm rot="16200000">
            <a:off x="3065463" y="1633537"/>
            <a:ext cx="1184275" cy="1181100"/>
          </a:xfrm>
          <a:prstGeom prst="bentConnector2">
            <a:avLst/>
          </a:prstGeom>
          <a:noFill/>
          <a:ln w="38100" cap="rnd" cmpd="sng">
            <a:solidFill>
              <a:srgbClr val="B2B2B2">
                <a:alpha val="100000"/>
              </a:srgbClr>
            </a:solidFill>
            <a:prstDash val="sysDot"/>
            <a:round/>
          </a:ln>
        </p:spPr>
      </p:cxnSp>
      <p:cxnSp>
        <p:nvCxnSpPr>
          <p:cNvPr id="3145760" name="肘形连接符 3145758"/>
          <p:cNvCxnSpPr/>
          <p:nvPr/>
        </p:nvCxnSpPr>
        <p:spPr>
          <a:xfrm rot="16200000" flipV="1">
            <a:off x="8541543" y="2045494"/>
            <a:ext cx="1084262" cy="441325"/>
          </a:xfrm>
          <a:prstGeom prst="bentConnector2">
            <a:avLst/>
          </a:prstGeom>
          <a:noFill/>
          <a:ln w="38100" cap="rnd" cmpd="sng">
            <a:solidFill>
              <a:srgbClr val="B2B2B2">
                <a:alpha val="100000"/>
              </a:srgbClr>
            </a:solidFill>
            <a:prstDash val="sysDot"/>
            <a:round/>
          </a:ln>
        </p:spPr>
      </p:cxnSp>
      <p:sp>
        <p:nvSpPr>
          <p:cNvPr id="1049248" name="圆角矩形 1049079"/>
          <p:cNvSpPr/>
          <p:nvPr/>
        </p:nvSpPr>
        <p:spPr bwMode="gray">
          <a:xfrm>
            <a:off x="3949700" y="1223962"/>
            <a:ext cx="4913312" cy="1000125"/>
          </a:xfrm>
          <a:prstGeom prst="roundRect">
            <a:avLst>
              <a:gd name="adj" fmla="val 0"/>
            </a:avLst>
          </a:prstGeom>
          <a:gradFill rotWithShape="1">
            <a:gsLst>
              <a:gs pos="0">
                <a:srgbClr val="737373">
                  <a:alpha val="100000"/>
                </a:srgbClr>
              </a:gs>
              <a:gs pos="50000">
                <a:srgbClr val="F8F8F8">
                  <a:alpha val="100000"/>
                </a:srgbClr>
              </a:gs>
              <a:gs pos="100000">
                <a:srgbClr val="737373">
                  <a:alpha val="100000"/>
                </a:srgbClr>
              </a:gs>
            </a:gsLst>
            <a:lin ang="2700000" scaled="1"/>
          </a:gradFill>
          <a:ln>
            <a:noFill/>
          </a:ln>
          <a:effectLst>
            <a:outerShdw dist="53881" dir="2699999" algn="ctr">
              <a:srgbClr val="000000">
                <a:alpha val="50000"/>
              </a:srgbClr>
            </a:outerShdw>
          </a:effectLst>
        </p:spPr>
        <p:txBody>
          <a:bodyPr vert="horz" wrap="none" lIns="121896" tIns="60948" rIns="121896" bIns="60948"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None/>
            </a:pPr>
            <a:endParaRPr lang="zh-CN" altLang="en-US">
              <a:solidFill>
                <a:srgbClr val="000000"/>
              </a:solidFill>
            </a:endParaRPr>
          </a:p>
        </p:txBody>
      </p:sp>
      <p:sp>
        <p:nvSpPr>
          <p:cNvPr id="1049249" name="矩形 1049080"/>
          <p:cNvSpPr/>
          <p:nvPr/>
        </p:nvSpPr>
        <p:spPr>
          <a:xfrm>
            <a:off x="3976687" y="1382712"/>
            <a:ext cx="5040312" cy="455612"/>
          </a:xfrm>
          <a:prstGeom prst="rect">
            <a:avLst/>
          </a:prstGeom>
          <a:noFill/>
          <a:ln>
            <a:noFill/>
          </a:ln>
        </p:spPr>
        <p:txBody>
          <a:bodyPr vert="horz" lIns="121896" tIns="60948" rIns="121896" bIns="60948"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rgbClr val="5BBE4E"/>
              </a:buClr>
              <a:buNone/>
            </a:pPr>
            <a:r>
              <a:rPr lang="zh-CN" altLang="en-US">
                <a:solidFill>
                  <a:srgbClr val="FF0000"/>
                </a:solidFill>
                <a:latin typeface="方正黑体简体" pitchFamily="2" charset="-122"/>
                <a:ea typeface="方正黑体简体" pitchFamily="2" charset="-122"/>
              </a:rPr>
              <a:t>邀请</a:t>
            </a:r>
            <a:r>
              <a:rPr lang="en-US" altLang="zh-CN">
                <a:solidFill>
                  <a:srgbClr val="FF0000"/>
                </a:solidFill>
                <a:latin typeface="方正黑体简体" pitchFamily="2" charset="-122"/>
                <a:ea typeface="方正黑体简体" pitchFamily="2" charset="-122"/>
              </a:rPr>
              <a:t>60</a:t>
            </a:r>
            <a:r>
              <a:rPr lang="zh-CN" altLang="en-US">
                <a:solidFill>
                  <a:srgbClr val="FF0000"/>
                </a:solidFill>
                <a:latin typeface="方正黑体简体" pitchFamily="2" charset="-122"/>
                <a:ea typeface="方正黑体简体" pitchFamily="2" charset="-122"/>
              </a:rPr>
              <a:t>余名企业专家参与基地活动。</a:t>
            </a:r>
            <a:endParaRPr lang="zh-CN" altLang="en-US">
              <a:solidFill>
                <a:srgbClr val="FF0000"/>
              </a:solidFill>
              <a:latin typeface="方正黑体简体" pitchFamily="2" charset="-122"/>
              <a:ea typeface="方正黑体简体" pitchFamily="2" charset="-122"/>
            </a:endParaRPr>
          </a:p>
        </p:txBody>
      </p:sp>
      <p:sp>
        <p:nvSpPr>
          <p:cNvPr id="1049250" name="文本框 1049081"/>
          <p:cNvSpPr txBox="1"/>
          <p:nvPr/>
        </p:nvSpPr>
        <p:spPr>
          <a:xfrm>
            <a:off x="1033462" y="6069012"/>
            <a:ext cx="3457575" cy="614362"/>
          </a:xfrm>
          <a:prstGeom prst="rect">
            <a:avLst/>
          </a:prstGeom>
          <a:noFill/>
          <a:ln>
            <a:noFill/>
          </a:ln>
        </p:spPr>
        <p:txBody>
          <a:bodyPr vert="horz" lIns="121896" tIns="60948" rIns="121896" bIns="60948"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buClr>
                <a:srgbClr val="329A90"/>
              </a:buClr>
              <a:buNone/>
            </a:pPr>
            <a:r>
              <a:rPr lang="en-US" altLang="zh-CN" sz="3200">
                <a:solidFill>
                  <a:srgbClr val="FFFFFF"/>
                </a:solidFill>
                <a:latin typeface="方正小标宋简体" pitchFamily="2" charset="-122"/>
                <a:ea typeface="方正小标宋简体" pitchFamily="2" charset="-122"/>
              </a:rPr>
              <a:t> </a:t>
            </a:r>
            <a:r>
              <a:rPr lang="zh-CN" altLang="en-US" sz="3200">
                <a:solidFill>
                  <a:srgbClr val="FFFFFF"/>
                </a:solidFill>
                <a:latin typeface="方正小标宋简体" pitchFamily="2" charset="-122"/>
                <a:ea typeface="方正小标宋简体" pitchFamily="2" charset="-122"/>
              </a:rPr>
              <a:t>发挥企业作用</a:t>
            </a:r>
            <a:endParaRPr lang="zh-CN" altLang="en-US" sz="3200">
              <a:solidFill>
                <a:srgbClr val="FFFFFF"/>
              </a:solidFill>
              <a:latin typeface="方正小标宋简体" pitchFamily="2" charset="-122"/>
              <a:ea typeface="方正小标宋简体" pitchFamily="2" charset="-122"/>
            </a:endParaRPr>
          </a:p>
        </p:txBody>
      </p:sp>
      <p:pic>
        <p:nvPicPr>
          <p:cNvPr id="2097295" name="图片 2097220"/>
          <p:cNvPicPr/>
          <p:nvPr/>
        </p:nvPicPr>
        <p:blipFill>
          <a:blip r:embed="rId2"/>
          <a:srcRect/>
          <a:stretch>
            <a:fillRect/>
          </a:stretch>
        </p:blipFill>
        <p:spPr>
          <a:xfrm>
            <a:off x="4017962" y="4638675"/>
            <a:ext cx="4394200" cy="6889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435" name=""/>
        <p:cNvGrpSpPr/>
        <p:nvPr/>
      </p:nvGrpSpPr>
      <p:grpSpPr>
        <a:xfrm>
          <a:off x="0" y="0"/>
          <a:ext cx="0" cy="0"/>
          <a:chOff x="0" y="0"/>
          <a:chExt cx="0" cy="0"/>
        </a:xfrm>
      </p:grpSpPr>
      <p:pic>
        <p:nvPicPr>
          <p:cNvPr id="2097296" name="图片 2097221"/>
          <p:cNvPicPr/>
          <p:nvPr/>
        </p:nvPicPr>
        <p:blipFill>
          <a:blip r:embed="rId1"/>
          <a:srcRect/>
          <a:stretch>
            <a:fillRect/>
          </a:stretch>
        </p:blipFill>
        <p:spPr>
          <a:xfrm>
            <a:off x="579437" y="1414462"/>
            <a:ext cx="1120775" cy="4840287"/>
          </a:xfrm>
          <a:prstGeom prst="rect">
            <a:avLst/>
          </a:prstGeom>
          <a:noFill/>
          <a:ln>
            <a:noFill/>
          </a:ln>
        </p:spPr>
      </p:pic>
      <p:sp>
        <p:nvSpPr>
          <p:cNvPr id="1049251" name="三角形 1049082"/>
          <p:cNvSpPr/>
          <p:nvPr/>
        </p:nvSpPr>
        <p:spPr>
          <a:xfrm rot="5400000">
            <a:off x="1043781" y="2894806"/>
            <a:ext cx="1706562" cy="768350"/>
          </a:xfrm>
          <a:prstGeom prst="triangle">
            <a:avLst/>
          </a:prstGeom>
          <a:solidFill>
            <a:srgbClr val="70AD47"/>
          </a:solidFill>
          <a:ln>
            <a:noFill/>
          </a:ln>
        </p:spPr>
        <p:txBody>
          <a:bodyPr vert="horz" lIns="121896" tIns="60948" rIns="121896" bIns="60948"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rgbClr val="FFFFFF"/>
              </a:solidFill>
              <a:latin typeface="Arial" panose="020B0604020202020204" pitchFamily="34" charset="0"/>
              <a:ea typeface="微软雅黑" panose="020B0503020204020204" pitchFamily="34" charset="-122"/>
            </a:endParaRPr>
          </a:p>
        </p:txBody>
      </p:sp>
      <p:pic>
        <p:nvPicPr>
          <p:cNvPr id="2097297" name="图片 2097222"/>
          <p:cNvPicPr/>
          <p:nvPr/>
        </p:nvPicPr>
        <p:blipFill>
          <a:blip r:embed="rId2"/>
          <a:srcRect/>
          <a:stretch>
            <a:fillRect/>
          </a:stretch>
        </p:blipFill>
        <p:spPr>
          <a:xfrm>
            <a:off x="3811587" y="923925"/>
            <a:ext cx="5508625" cy="55181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436" name=""/>
        <p:cNvGrpSpPr/>
        <p:nvPr/>
      </p:nvGrpSpPr>
      <p:grpSpPr>
        <a:xfrm>
          <a:off x="0" y="0"/>
          <a:ext cx="0" cy="0"/>
          <a:chOff x="0" y="0"/>
          <a:chExt cx="0" cy="0"/>
        </a:xfrm>
      </p:grpSpPr>
      <p:pic>
        <p:nvPicPr>
          <p:cNvPr id="2097298" name="图片 2097223"/>
          <p:cNvPicPr/>
          <p:nvPr/>
        </p:nvPicPr>
        <p:blipFill>
          <a:blip r:embed="rId1"/>
          <a:srcRect/>
          <a:stretch>
            <a:fillRect/>
          </a:stretch>
        </p:blipFill>
        <p:spPr>
          <a:xfrm>
            <a:off x="1163637" y="2097087"/>
            <a:ext cx="1214437" cy="2908300"/>
          </a:xfrm>
          <a:prstGeom prst="rect">
            <a:avLst/>
          </a:prstGeom>
          <a:noFill/>
          <a:ln>
            <a:noFill/>
          </a:ln>
        </p:spPr>
      </p:pic>
      <p:sp>
        <p:nvSpPr>
          <p:cNvPr id="1049252" name="任意形状 1049083"/>
          <p:cNvSpPr/>
          <p:nvPr/>
        </p:nvSpPr>
        <p:spPr bwMode="gray">
          <a:xfrm>
            <a:off x="3046412" y="1552575"/>
            <a:ext cx="7688262" cy="4392612"/>
          </a:xfrm>
          <a:custGeom>
            <a:avLst/>
            <a:gdLst/>
            <a:ahLst/>
            <a:cxnLst/>
            <a:rect l="0" t="0" r="r" b="b"/>
            <a:pathLst>
              <a:path w="2820" h="2912">
                <a:moveTo>
                  <a:pt x="1244" y="0"/>
                </a:moveTo>
                <a:lnTo>
                  <a:pt x="1092" y="50"/>
                </a:lnTo>
                <a:lnTo>
                  <a:pt x="952" y="106"/>
                </a:lnTo>
                <a:lnTo>
                  <a:pt x="822" y="168"/>
                </a:lnTo>
                <a:lnTo>
                  <a:pt x="704" y="232"/>
                </a:lnTo>
                <a:lnTo>
                  <a:pt x="594" y="300"/>
                </a:lnTo>
                <a:lnTo>
                  <a:pt x="494" y="372"/>
                </a:lnTo>
                <a:lnTo>
                  <a:pt x="406" y="446"/>
                </a:lnTo>
                <a:lnTo>
                  <a:pt x="324" y="524"/>
                </a:lnTo>
                <a:lnTo>
                  <a:pt x="254" y="604"/>
                </a:lnTo>
                <a:lnTo>
                  <a:pt x="192" y="686"/>
                </a:lnTo>
                <a:lnTo>
                  <a:pt x="140" y="772"/>
                </a:lnTo>
                <a:lnTo>
                  <a:pt x="96" y="856"/>
                </a:lnTo>
                <a:lnTo>
                  <a:pt x="60" y="944"/>
                </a:lnTo>
                <a:lnTo>
                  <a:pt x="32" y="1032"/>
                </a:lnTo>
                <a:lnTo>
                  <a:pt x="14" y="1122"/>
                </a:lnTo>
                <a:lnTo>
                  <a:pt x="2" y="1210"/>
                </a:lnTo>
                <a:lnTo>
                  <a:pt x="0" y="1300"/>
                </a:lnTo>
                <a:lnTo>
                  <a:pt x="4" y="1388"/>
                </a:lnTo>
                <a:lnTo>
                  <a:pt x="18" y="1476"/>
                </a:lnTo>
                <a:lnTo>
                  <a:pt x="36" y="1564"/>
                </a:lnTo>
                <a:lnTo>
                  <a:pt x="64" y="1650"/>
                </a:lnTo>
                <a:lnTo>
                  <a:pt x="96" y="1736"/>
                </a:lnTo>
                <a:lnTo>
                  <a:pt x="138" y="1818"/>
                </a:lnTo>
                <a:lnTo>
                  <a:pt x="184" y="1900"/>
                </a:lnTo>
                <a:lnTo>
                  <a:pt x="238" y="1978"/>
                </a:lnTo>
                <a:lnTo>
                  <a:pt x="298" y="2054"/>
                </a:lnTo>
                <a:lnTo>
                  <a:pt x="364" y="2126"/>
                </a:lnTo>
                <a:lnTo>
                  <a:pt x="434" y="2196"/>
                </a:lnTo>
                <a:lnTo>
                  <a:pt x="512" y="2262"/>
                </a:lnTo>
                <a:lnTo>
                  <a:pt x="596" y="2324"/>
                </a:lnTo>
                <a:lnTo>
                  <a:pt x="684" y="2382"/>
                </a:lnTo>
                <a:lnTo>
                  <a:pt x="776" y="2436"/>
                </a:lnTo>
                <a:lnTo>
                  <a:pt x="874" y="2484"/>
                </a:lnTo>
                <a:lnTo>
                  <a:pt x="978" y="2526"/>
                </a:lnTo>
                <a:lnTo>
                  <a:pt x="1086" y="2564"/>
                </a:lnTo>
                <a:lnTo>
                  <a:pt x="1198" y="2596"/>
                </a:lnTo>
                <a:lnTo>
                  <a:pt x="1314" y="2622"/>
                </a:lnTo>
                <a:lnTo>
                  <a:pt x="1434" y="2642"/>
                </a:lnTo>
                <a:lnTo>
                  <a:pt x="1558" y="2654"/>
                </a:lnTo>
                <a:lnTo>
                  <a:pt x="1686" y="2660"/>
                </a:lnTo>
                <a:lnTo>
                  <a:pt x="1818" y="2658"/>
                </a:lnTo>
                <a:lnTo>
                  <a:pt x="1952" y="2650"/>
                </a:lnTo>
                <a:lnTo>
                  <a:pt x="2090" y="2632"/>
                </a:lnTo>
                <a:lnTo>
                  <a:pt x="2230" y="2608"/>
                </a:lnTo>
                <a:lnTo>
                  <a:pt x="2374" y="2574"/>
                </a:lnTo>
                <a:lnTo>
                  <a:pt x="2542" y="2912"/>
                </a:lnTo>
                <a:lnTo>
                  <a:pt x="2544" y="2912"/>
                </a:lnTo>
                <a:lnTo>
                  <a:pt x="2820" y="1934"/>
                </a:lnTo>
                <a:lnTo>
                  <a:pt x="1868" y="1552"/>
                </a:lnTo>
                <a:lnTo>
                  <a:pt x="2036" y="1894"/>
                </a:lnTo>
                <a:lnTo>
                  <a:pt x="1956" y="1914"/>
                </a:lnTo>
                <a:lnTo>
                  <a:pt x="1872" y="1928"/>
                </a:lnTo>
                <a:lnTo>
                  <a:pt x="1788" y="1936"/>
                </a:lnTo>
                <a:lnTo>
                  <a:pt x="1702" y="1938"/>
                </a:lnTo>
                <a:lnTo>
                  <a:pt x="1616" y="1934"/>
                </a:lnTo>
                <a:lnTo>
                  <a:pt x="1528" y="1926"/>
                </a:lnTo>
                <a:lnTo>
                  <a:pt x="1442" y="1912"/>
                </a:lnTo>
                <a:lnTo>
                  <a:pt x="1356" y="1894"/>
                </a:lnTo>
                <a:lnTo>
                  <a:pt x="1272" y="1872"/>
                </a:lnTo>
                <a:lnTo>
                  <a:pt x="1188" y="1844"/>
                </a:lnTo>
                <a:lnTo>
                  <a:pt x="1108" y="1812"/>
                </a:lnTo>
                <a:lnTo>
                  <a:pt x="1028" y="1776"/>
                </a:lnTo>
                <a:lnTo>
                  <a:pt x="952" y="1736"/>
                </a:lnTo>
                <a:lnTo>
                  <a:pt x="880" y="1692"/>
                </a:lnTo>
                <a:lnTo>
                  <a:pt x="810" y="1646"/>
                </a:lnTo>
                <a:lnTo>
                  <a:pt x="744" y="1596"/>
                </a:lnTo>
                <a:lnTo>
                  <a:pt x="684" y="1542"/>
                </a:lnTo>
                <a:lnTo>
                  <a:pt x="628" y="1486"/>
                </a:lnTo>
                <a:lnTo>
                  <a:pt x="578" y="1428"/>
                </a:lnTo>
                <a:lnTo>
                  <a:pt x="532" y="1366"/>
                </a:lnTo>
                <a:lnTo>
                  <a:pt x="494" y="1304"/>
                </a:lnTo>
                <a:lnTo>
                  <a:pt x="462" y="1238"/>
                </a:lnTo>
                <a:lnTo>
                  <a:pt x="438" y="1170"/>
                </a:lnTo>
                <a:lnTo>
                  <a:pt x="420" y="1102"/>
                </a:lnTo>
                <a:lnTo>
                  <a:pt x="410" y="1032"/>
                </a:lnTo>
                <a:lnTo>
                  <a:pt x="410" y="960"/>
                </a:lnTo>
                <a:lnTo>
                  <a:pt x="416" y="888"/>
                </a:lnTo>
                <a:lnTo>
                  <a:pt x="434" y="816"/>
                </a:lnTo>
                <a:lnTo>
                  <a:pt x="460" y="742"/>
                </a:lnTo>
                <a:lnTo>
                  <a:pt x="496" y="668"/>
                </a:lnTo>
                <a:lnTo>
                  <a:pt x="544" y="592"/>
                </a:lnTo>
                <a:lnTo>
                  <a:pt x="602" y="518"/>
                </a:lnTo>
                <a:lnTo>
                  <a:pt x="670" y="444"/>
                </a:lnTo>
                <a:lnTo>
                  <a:pt x="752" y="370"/>
                </a:lnTo>
                <a:lnTo>
                  <a:pt x="844" y="298"/>
                </a:lnTo>
                <a:lnTo>
                  <a:pt x="950" y="226"/>
                </a:lnTo>
                <a:lnTo>
                  <a:pt x="1070" y="154"/>
                </a:lnTo>
                <a:lnTo>
                  <a:pt x="1202" y="84"/>
                </a:lnTo>
                <a:lnTo>
                  <a:pt x="1348" y="16"/>
                </a:lnTo>
                <a:lnTo>
                  <a:pt x="1244" y="0"/>
                </a:lnTo>
                <a:close/>
                <a:moveTo>
                  <a:pt x="2820" y="1934"/>
                </a:moveTo>
                <a:lnTo>
                  <a:pt x="2820" y="1934"/>
                </a:lnTo>
              </a:path>
            </a:pathLst>
          </a:custGeom>
          <a:gradFill rotWithShape="1">
            <a:gsLst>
              <a:gs pos="0">
                <a:schemeClr val="hlink">
                  <a:alpha val="100000"/>
                </a:schemeClr>
              </a:gs>
              <a:gs pos="100000">
                <a:schemeClr val="accent1">
                  <a:alpha val="100000"/>
                </a:schemeClr>
              </a:gs>
            </a:gsLst>
            <a:lin ang="5400000" scaled="1"/>
          </a:gradFill>
          <a:ln>
            <a:noFill/>
          </a:ln>
          <a:effectLst>
            <a:outerShdw dist="206741" dir="8249374" algn="ctr">
              <a:srgbClr val="C1D1D3">
                <a:alpha val="50000"/>
              </a:srgbClr>
            </a:outerShdw>
          </a:effectLst>
        </p:spPr>
      </p:sp>
      <p:grpSp>
        <p:nvGrpSpPr>
          <p:cNvPr id="437" name="组合 461"/>
          <p:cNvGrpSpPr/>
          <p:nvPr/>
        </p:nvGrpSpPr>
        <p:grpSpPr>
          <a:xfrm>
            <a:off x="4708525" y="1201737"/>
            <a:ext cx="1825625" cy="777875"/>
            <a:chOff x="1491" y="912"/>
            <a:chExt cx="735" cy="480"/>
          </a:xfrm>
        </p:grpSpPr>
        <p:sp>
          <p:nvSpPr>
            <p:cNvPr id="1049253" name="椭圆 1049084"/>
            <p:cNvSpPr/>
            <p:nvPr/>
          </p:nvSpPr>
          <p:spPr bwMode="gray">
            <a:xfrm>
              <a:off x="1566" y="1248"/>
              <a:ext cx="432" cy="144"/>
            </a:xfrm>
            <a:prstGeom prst="ellipse">
              <a:avLst/>
            </a:prstGeom>
            <a:solidFill>
              <a:srgbClr val="0F2145">
                <a:alpha val="30196"/>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chemeClr val="folHlink"/>
                </a:buClr>
                <a:buFont typeface="Wingdings" panose="05000000000000000000" pitchFamily="2" charset="2"/>
                <a:buNone/>
              </a:pPr>
              <a:endParaRPr lang="zh-CN" altLang="en-US"/>
            </a:p>
          </p:txBody>
        </p:sp>
        <p:sp>
          <p:nvSpPr>
            <p:cNvPr id="1049254" name="椭圆 1049085"/>
            <p:cNvSpPr/>
            <p:nvPr/>
          </p:nvSpPr>
          <p:spPr bwMode="gray">
            <a:xfrm>
              <a:off x="1643" y="912"/>
              <a:ext cx="430" cy="430"/>
            </a:xfrm>
            <a:prstGeom prst="ellipse">
              <a:avLst/>
            </a:prstGeom>
            <a:gradFill rotWithShape="1">
              <a:gsLst>
                <a:gs pos="0">
                  <a:srgbClr val="636869">
                    <a:alpha val="100000"/>
                  </a:srgbClr>
                </a:gs>
                <a:gs pos="100000">
                  <a:srgbClr val="D6E1E2">
                    <a:alpha val="100000"/>
                  </a:srgbClr>
                </a:gs>
              </a:gsLst>
              <a:lin ang="5400000" scaled="1"/>
            </a:gradFill>
            <a:ln>
              <a:noFill/>
            </a:ln>
          </p:spPr>
          <p:txBody>
            <a:bodyPr vert="eaVert"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chemeClr val="folHlink"/>
                </a:buClr>
                <a:buFont typeface="Wingdings" panose="05000000000000000000" pitchFamily="2" charset="2"/>
                <a:buNone/>
              </a:pPr>
              <a:endParaRPr lang="zh-CN" altLang="en-US"/>
            </a:p>
          </p:txBody>
        </p:sp>
        <p:sp>
          <p:nvSpPr>
            <p:cNvPr id="1049255" name="椭圆 1049086"/>
            <p:cNvSpPr/>
            <p:nvPr/>
          </p:nvSpPr>
          <p:spPr bwMode="gray">
            <a:xfrm>
              <a:off x="1649" y="914"/>
              <a:ext cx="419" cy="420"/>
            </a:xfrm>
            <a:prstGeom prst="ellipse">
              <a:avLst/>
            </a:prstGeom>
            <a:gradFill rotWithShape="1">
              <a:gsLst>
                <a:gs pos="0">
                  <a:srgbClr val="D6E1E2">
                    <a:alpha val="0"/>
                  </a:srgbClr>
                </a:gs>
                <a:gs pos="100000">
                  <a:srgbClr val="F1F5F5">
                    <a:alpha val="100000"/>
                  </a:srgbClr>
                </a:gs>
              </a:gsLst>
              <a:lin ang="5400000" scaled="1"/>
            </a:gradFill>
            <a:ln>
              <a:noFill/>
            </a:ln>
          </p:spPr>
          <p:txBody>
            <a:bodyPr vert="eaVert"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chemeClr val="folHlink"/>
                </a:buClr>
                <a:buFont typeface="Wingdings" panose="05000000000000000000" pitchFamily="2" charset="2"/>
                <a:buNone/>
              </a:pPr>
              <a:endParaRPr lang="zh-CN" altLang="en-US"/>
            </a:p>
          </p:txBody>
        </p:sp>
        <p:sp>
          <p:nvSpPr>
            <p:cNvPr id="1049256" name="椭圆 1049087"/>
            <p:cNvSpPr/>
            <p:nvPr/>
          </p:nvSpPr>
          <p:spPr bwMode="gray">
            <a:xfrm>
              <a:off x="1653" y="918"/>
              <a:ext cx="399" cy="392"/>
            </a:xfrm>
            <a:prstGeom prst="ellipse">
              <a:avLst/>
            </a:prstGeom>
            <a:gradFill rotWithShape="1">
              <a:gsLst>
                <a:gs pos="0">
                  <a:srgbClr val="AAB2B3">
                    <a:alpha val="100000"/>
                  </a:srgbClr>
                </a:gs>
                <a:gs pos="100000">
                  <a:srgbClr val="D6E1E2">
                    <a:alpha val="48000"/>
                  </a:srgbClr>
                </a:gs>
              </a:gsLst>
              <a:lin ang="5400000" scaled="1"/>
            </a:gradFill>
            <a:ln>
              <a:noFill/>
            </a:ln>
          </p:spPr>
          <p:txBody>
            <a:bodyPr vert="eaVert"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chemeClr val="folHlink"/>
                </a:buClr>
                <a:buFont typeface="Wingdings" panose="05000000000000000000" pitchFamily="2" charset="2"/>
                <a:buNone/>
              </a:pPr>
              <a:endParaRPr lang="zh-CN" altLang="en-US"/>
            </a:p>
          </p:txBody>
        </p:sp>
        <p:sp>
          <p:nvSpPr>
            <p:cNvPr id="1049257" name="椭圆 1049088"/>
            <p:cNvSpPr/>
            <p:nvPr/>
          </p:nvSpPr>
          <p:spPr bwMode="gray">
            <a:xfrm>
              <a:off x="1676" y="930"/>
              <a:ext cx="355" cy="317"/>
            </a:xfrm>
            <a:prstGeom prst="ellipse">
              <a:avLst/>
            </a:prstGeom>
            <a:gradFill rotWithShape="1">
              <a:gsLst>
                <a:gs pos="0">
                  <a:srgbClr val="FFFFFF">
                    <a:alpha val="100000"/>
                  </a:srgbClr>
                </a:gs>
                <a:gs pos="100000">
                  <a:srgbClr val="D6E1E2">
                    <a:alpha val="37999"/>
                  </a:srgbClr>
                </a:gs>
              </a:gsLst>
              <a:lin ang="5400000" scaled="1"/>
            </a:gradFill>
            <a:ln>
              <a:noFill/>
            </a:ln>
          </p:spPr>
          <p:txBody>
            <a:bodyPr vert="eaVert"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chemeClr val="folHlink"/>
                </a:buClr>
                <a:buFont typeface="Wingdings" panose="05000000000000000000" pitchFamily="2" charset="2"/>
                <a:buNone/>
              </a:pPr>
              <a:endParaRPr lang="zh-CN" altLang="en-US"/>
            </a:p>
          </p:txBody>
        </p:sp>
        <p:sp>
          <p:nvSpPr>
            <p:cNvPr id="1049258" name="文本框 1049089"/>
            <p:cNvSpPr txBox="1"/>
            <p:nvPr/>
          </p:nvSpPr>
          <p:spPr bwMode="gray">
            <a:xfrm>
              <a:off x="1491" y="1002"/>
              <a:ext cx="735" cy="331"/>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chemeClr val="folHlink"/>
                </a:buClr>
                <a:buFont typeface="Wingdings" panose="05000000000000000000" pitchFamily="2" charset="2"/>
                <a:buNone/>
              </a:pPr>
              <a:r>
                <a:rPr lang="zh-CN" altLang="en-US" sz="2400" b="1">
                  <a:latin typeface="楷体_GB2312" pitchFamily="49" charset="-122"/>
                  <a:ea typeface="楷体_GB2312" pitchFamily="49" charset="-122"/>
                </a:rPr>
                <a:t>筛选</a:t>
              </a:r>
              <a:endParaRPr lang="zh-CN" altLang="en-US" sz="2400" b="1">
                <a:latin typeface="楷体_GB2312" pitchFamily="49" charset="-122"/>
                <a:ea typeface="楷体_GB2312" pitchFamily="49" charset="-122"/>
              </a:endParaRPr>
            </a:p>
          </p:txBody>
        </p:sp>
      </p:grpSp>
      <p:grpSp>
        <p:nvGrpSpPr>
          <p:cNvPr id="438" name="组合 462"/>
          <p:cNvGrpSpPr/>
          <p:nvPr/>
        </p:nvGrpSpPr>
        <p:grpSpPr>
          <a:xfrm>
            <a:off x="4414837" y="3660775"/>
            <a:ext cx="1925637" cy="1417637"/>
            <a:chOff x="1409624" y="3794910"/>
            <a:chExt cx="1501869" cy="1592072"/>
          </a:xfrm>
        </p:grpSpPr>
        <p:grpSp>
          <p:nvGrpSpPr>
            <p:cNvPr id="439" name="组合 463"/>
            <p:cNvGrpSpPr/>
            <p:nvPr/>
          </p:nvGrpSpPr>
          <p:grpSpPr>
            <a:xfrm>
              <a:off x="1409624" y="3794910"/>
              <a:ext cx="1501869" cy="1592072"/>
              <a:chOff x="1998" y="2268"/>
              <a:chExt cx="1074" cy="1188"/>
            </a:xfrm>
          </p:grpSpPr>
          <p:sp>
            <p:nvSpPr>
              <p:cNvPr id="1049259" name="椭圆 1049090"/>
              <p:cNvSpPr/>
              <p:nvPr/>
            </p:nvSpPr>
            <p:spPr bwMode="gray">
              <a:xfrm rot="20876594">
                <a:off x="2041" y="3036"/>
                <a:ext cx="906" cy="420"/>
              </a:xfrm>
              <a:prstGeom prst="ellipse">
                <a:avLst/>
              </a:prstGeom>
              <a:solidFill>
                <a:srgbClr val="0F2145">
                  <a:alpha val="30196"/>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chemeClr val="folHlink"/>
                  </a:buClr>
                  <a:buFont typeface="Wingdings" panose="05000000000000000000" pitchFamily="2" charset="2"/>
                  <a:buNone/>
                </a:pPr>
                <a:endParaRPr lang="zh-CN" altLang="en-US"/>
              </a:p>
            </p:txBody>
          </p:sp>
          <p:sp>
            <p:nvSpPr>
              <p:cNvPr id="1049260" name="椭圆 1049091"/>
              <p:cNvSpPr/>
              <p:nvPr/>
            </p:nvSpPr>
            <p:spPr bwMode="gray">
              <a:xfrm>
                <a:off x="1998" y="2268"/>
                <a:ext cx="1074" cy="1075"/>
              </a:xfrm>
              <a:prstGeom prst="ellipse">
                <a:avLst/>
              </a:prstGeom>
              <a:gradFill rotWithShape="1">
                <a:gsLst>
                  <a:gs pos="0">
                    <a:srgbClr val="636869">
                      <a:alpha val="100000"/>
                    </a:srgbClr>
                  </a:gs>
                  <a:gs pos="100000">
                    <a:srgbClr val="D6E1E2">
                      <a:alpha val="100000"/>
                    </a:srgbClr>
                  </a:gs>
                </a:gsLst>
                <a:lin ang="5400000" scaled="1"/>
              </a:gradFill>
              <a:ln>
                <a:noFill/>
              </a:ln>
            </p:spPr>
            <p:txBody>
              <a:bodyPr vert="eaVert"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chemeClr val="folHlink"/>
                  </a:buClr>
                  <a:buFont typeface="Wingdings" panose="05000000000000000000" pitchFamily="2" charset="2"/>
                  <a:buNone/>
                </a:pPr>
                <a:endParaRPr lang="zh-CN" altLang="en-US"/>
              </a:p>
            </p:txBody>
          </p:sp>
          <p:sp>
            <p:nvSpPr>
              <p:cNvPr id="1049261" name="椭圆 1049092"/>
              <p:cNvSpPr/>
              <p:nvPr/>
            </p:nvSpPr>
            <p:spPr bwMode="gray">
              <a:xfrm>
                <a:off x="2011" y="2274"/>
                <a:ext cx="1049" cy="1048"/>
              </a:xfrm>
              <a:prstGeom prst="ellipse">
                <a:avLst/>
              </a:prstGeom>
              <a:gradFill rotWithShape="1">
                <a:gsLst>
                  <a:gs pos="0">
                    <a:srgbClr val="D6E1E2">
                      <a:alpha val="0"/>
                    </a:srgbClr>
                  </a:gs>
                  <a:gs pos="100000">
                    <a:srgbClr val="F1F5F5">
                      <a:alpha val="100000"/>
                    </a:srgbClr>
                  </a:gs>
                </a:gsLst>
                <a:lin ang="5400000" scaled="1"/>
              </a:gradFill>
              <a:ln>
                <a:noFill/>
              </a:ln>
            </p:spPr>
            <p:txBody>
              <a:bodyPr vert="eaVert"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chemeClr val="folHlink"/>
                  </a:buClr>
                  <a:buFont typeface="Wingdings" panose="05000000000000000000" pitchFamily="2" charset="2"/>
                  <a:buNone/>
                </a:pPr>
                <a:endParaRPr lang="zh-CN" altLang="en-US"/>
              </a:p>
            </p:txBody>
          </p:sp>
          <p:sp>
            <p:nvSpPr>
              <p:cNvPr id="1049262" name="椭圆 1049093"/>
              <p:cNvSpPr/>
              <p:nvPr/>
            </p:nvSpPr>
            <p:spPr bwMode="gray">
              <a:xfrm>
                <a:off x="2022" y="2284"/>
                <a:ext cx="998" cy="980"/>
              </a:xfrm>
              <a:prstGeom prst="ellipse">
                <a:avLst/>
              </a:prstGeom>
              <a:gradFill rotWithShape="1">
                <a:gsLst>
                  <a:gs pos="0">
                    <a:srgbClr val="AAB2B3">
                      <a:alpha val="100000"/>
                    </a:srgbClr>
                  </a:gs>
                  <a:gs pos="100000">
                    <a:srgbClr val="D6E1E2">
                      <a:alpha val="48000"/>
                    </a:srgbClr>
                  </a:gs>
                </a:gsLst>
                <a:lin ang="5400000" scaled="1"/>
              </a:gradFill>
              <a:ln>
                <a:noFill/>
              </a:ln>
            </p:spPr>
            <p:txBody>
              <a:bodyPr vert="eaVert"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chemeClr val="folHlink"/>
                  </a:buClr>
                  <a:buFont typeface="Wingdings" panose="05000000000000000000" pitchFamily="2" charset="2"/>
                  <a:buNone/>
                </a:pPr>
                <a:endParaRPr lang="zh-CN" altLang="en-US"/>
              </a:p>
            </p:txBody>
          </p:sp>
          <p:sp>
            <p:nvSpPr>
              <p:cNvPr id="1049263" name="椭圆 1049094"/>
              <p:cNvSpPr/>
              <p:nvPr/>
            </p:nvSpPr>
            <p:spPr bwMode="gray">
              <a:xfrm>
                <a:off x="2080" y="2312"/>
                <a:ext cx="888" cy="795"/>
              </a:xfrm>
              <a:prstGeom prst="ellipse">
                <a:avLst/>
              </a:prstGeom>
              <a:gradFill rotWithShape="1">
                <a:gsLst>
                  <a:gs pos="0">
                    <a:srgbClr val="FFFFFF">
                      <a:alpha val="100000"/>
                    </a:srgbClr>
                  </a:gs>
                  <a:gs pos="100000">
                    <a:srgbClr val="D6E1E2">
                      <a:alpha val="37999"/>
                    </a:srgbClr>
                  </a:gs>
                </a:gsLst>
                <a:lin ang="5400000" scaled="1"/>
              </a:gradFill>
              <a:ln>
                <a:noFill/>
              </a:ln>
            </p:spPr>
            <p:txBody>
              <a:bodyPr vert="eaVert"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chemeClr val="folHlink"/>
                  </a:buClr>
                  <a:buFont typeface="Wingdings" panose="05000000000000000000" pitchFamily="2" charset="2"/>
                  <a:buNone/>
                </a:pPr>
                <a:endParaRPr lang="zh-CN" altLang="en-US"/>
              </a:p>
            </p:txBody>
          </p:sp>
        </p:grpSp>
        <p:sp>
          <p:nvSpPr>
            <p:cNvPr id="1049264" name="文本框 1049095"/>
            <p:cNvSpPr txBox="1"/>
            <p:nvPr/>
          </p:nvSpPr>
          <p:spPr bwMode="gray">
            <a:xfrm>
              <a:off x="1657729" y="4336003"/>
              <a:ext cx="1019239" cy="601589"/>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chemeClr val="folHlink"/>
                </a:buClr>
                <a:buFont typeface="Wingdings" panose="05000000000000000000" pitchFamily="2" charset="2"/>
                <a:buNone/>
              </a:pPr>
              <a:r>
                <a:rPr lang="zh-CN" altLang="en-US" sz="2400" b="1">
                  <a:latin typeface="楷体_GB2312" pitchFamily="49" charset="-122"/>
                  <a:ea typeface="楷体_GB2312" pitchFamily="49" charset="-122"/>
                </a:rPr>
                <a:t>评议</a:t>
              </a:r>
              <a:endParaRPr lang="zh-CN" altLang="en-US" sz="2400" b="1">
                <a:latin typeface="楷体_GB2312" pitchFamily="49" charset="-122"/>
                <a:ea typeface="楷体_GB2312" pitchFamily="49" charset="-122"/>
              </a:endParaRPr>
            </a:p>
          </p:txBody>
        </p:sp>
      </p:grpSp>
      <p:grpSp>
        <p:nvGrpSpPr>
          <p:cNvPr id="440" name="组合 464"/>
          <p:cNvGrpSpPr/>
          <p:nvPr/>
        </p:nvGrpSpPr>
        <p:grpSpPr>
          <a:xfrm>
            <a:off x="3455987" y="1806575"/>
            <a:ext cx="1406525" cy="887412"/>
            <a:chOff x="1454212" y="1684082"/>
            <a:chExt cx="1097031" cy="997035"/>
          </a:xfrm>
        </p:grpSpPr>
        <p:grpSp>
          <p:nvGrpSpPr>
            <p:cNvPr id="441" name="组合 465"/>
            <p:cNvGrpSpPr/>
            <p:nvPr/>
          </p:nvGrpSpPr>
          <p:grpSpPr>
            <a:xfrm>
              <a:off x="1454212" y="1684082"/>
              <a:ext cx="1001775" cy="997035"/>
              <a:chOff x="768" y="1164"/>
              <a:chExt cx="693" cy="718"/>
            </a:xfrm>
          </p:grpSpPr>
          <p:sp>
            <p:nvSpPr>
              <p:cNvPr id="1049265" name="椭圆 1049096"/>
              <p:cNvSpPr/>
              <p:nvPr/>
            </p:nvSpPr>
            <p:spPr bwMode="gray">
              <a:xfrm>
                <a:off x="768" y="1546"/>
                <a:ext cx="576" cy="336"/>
              </a:xfrm>
              <a:prstGeom prst="ellipse">
                <a:avLst/>
              </a:prstGeom>
              <a:solidFill>
                <a:srgbClr val="0F2145">
                  <a:alpha val="30196"/>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chemeClr val="folHlink"/>
                  </a:buClr>
                  <a:buFont typeface="Wingdings" panose="05000000000000000000" pitchFamily="2" charset="2"/>
                  <a:buNone/>
                </a:pPr>
                <a:endParaRPr lang="zh-CN" altLang="en-US"/>
              </a:p>
            </p:txBody>
          </p:sp>
          <p:sp>
            <p:nvSpPr>
              <p:cNvPr id="1049266" name="椭圆 1049097"/>
              <p:cNvSpPr/>
              <p:nvPr/>
            </p:nvSpPr>
            <p:spPr bwMode="gray">
              <a:xfrm>
                <a:off x="816" y="1164"/>
                <a:ext cx="645" cy="645"/>
              </a:xfrm>
              <a:prstGeom prst="ellipse">
                <a:avLst/>
              </a:prstGeom>
              <a:gradFill rotWithShape="1">
                <a:gsLst>
                  <a:gs pos="0">
                    <a:srgbClr val="636869">
                      <a:alpha val="100000"/>
                    </a:srgbClr>
                  </a:gs>
                  <a:gs pos="100000">
                    <a:srgbClr val="D6E1E2">
                      <a:alpha val="100000"/>
                    </a:srgbClr>
                  </a:gs>
                </a:gsLst>
                <a:lin ang="5400000" scaled="1"/>
              </a:gradFill>
              <a:ln>
                <a:noFill/>
              </a:ln>
            </p:spPr>
            <p:txBody>
              <a:bodyPr vert="eaVert"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chemeClr val="folHlink"/>
                  </a:buClr>
                  <a:buFont typeface="Wingdings" panose="05000000000000000000" pitchFamily="2" charset="2"/>
                  <a:buNone/>
                </a:pPr>
                <a:endParaRPr lang="zh-CN" altLang="en-US"/>
              </a:p>
            </p:txBody>
          </p:sp>
          <p:sp>
            <p:nvSpPr>
              <p:cNvPr id="1049267" name="椭圆 1049098"/>
              <p:cNvSpPr/>
              <p:nvPr/>
            </p:nvSpPr>
            <p:spPr bwMode="gray">
              <a:xfrm>
                <a:off x="824" y="1167"/>
                <a:ext cx="630" cy="630"/>
              </a:xfrm>
              <a:prstGeom prst="ellipse">
                <a:avLst/>
              </a:prstGeom>
              <a:gradFill rotWithShape="1">
                <a:gsLst>
                  <a:gs pos="0">
                    <a:srgbClr val="D6E1E2">
                      <a:alpha val="0"/>
                    </a:srgbClr>
                  </a:gs>
                  <a:gs pos="100000">
                    <a:srgbClr val="F1F5F5">
                      <a:alpha val="100000"/>
                    </a:srgbClr>
                  </a:gs>
                </a:gsLst>
                <a:lin ang="5400000" scaled="1"/>
              </a:gradFill>
              <a:ln>
                <a:noFill/>
              </a:ln>
            </p:spPr>
            <p:txBody>
              <a:bodyPr vert="eaVert"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chemeClr val="folHlink"/>
                  </a:buClr>
                  <a:buFont typeface="Wingdings" panose="05000000000000000000" pitchFamily="2" charset="2"/>
                  <a:buNone/>
                </a:pPr>
                <a:endParaRPr lang="zh-CN" altLang="en-US"/>
              </a:p>
            </p:txBody>
          </p:sp>
          <p:sp>
            <p:nvSpPr>
              <p:cNvPr id="1049268" name="椭圆 1049099"/>
              <p:cNvSpPr/>
              <p:nvPr/>
            </p:nvSpPr>
            <p:spPr bwMode="gray">
              <a:xfrm>
                <a:off x="831" y="1174"/>
                <a:ext cx="599" cy="588"/>
              </a:xfrm>
              <a:prstGeom prst="ellipse">
                <a:avLst/>
              </a:prstGeom>
              <a:gradFill rotWithShape="1">
                <a:gsLst>
                  <a:gs pos="0">
                    <a:srgbClr val="AAB2B3">
                      <a:alpha val="100000"/>
                    </a:srgbClr>
                  </a:gs>
                  <a:gs pos="100000">
                    <a:srgbClr val="D6E1E2">
                      <a:alpha val="48000"/>
                    </a:srgbClr>
                  </a:gs>
                </a:gsLst>
                <a:lin ang="5400000" scaled="1"/>
              </a:gradFill>
              <a:ln>
                <a:noFill/>
              </a:ln>
            </p:spPr>
            <p:txBody>
              <a:bodyPr vert="eaVert"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chemeClr val="folHlink"/>
                  </a:buClr>
                  <a:buFont typeface="Wingdings" panose="05000000000000000000" pitchFamily="2" charset="2"/>
                  <a:buNone/>
                </a:pPr>
                <a:endParaRPr lang="zh-CN" altLang="en-US"/>
              </a:p>
            </p:txBody>
          </p:sp>
          <p:sp>
            <p:nvSpPr>
              <p:cNvPr id="1049269" name="椭圆 1049100"/>
              <p:cNvSpPr/>
              <p:nvPr/>
            </p:nvSpPr>
            <p:spPr bwMode="gray">
              <a:xfrm>
                <a:off x="865" y="1190"/>
                <a:ext cx="534" cy="477"/>
              </a:xfrm>
              <a:prstGeom prst="ellipse">
                <a:avLst/>
              </a:prstGeom>
              <a:gradFill rotWithShape="1">
                <a:gsLst>
                  <a:gs pos="0">
                    <a:srgbClr val="FFFFFF">
                      <a:alpha val="100000"/>
                    </a:srgbClr>
                  </a:gs>
                  <a:gs pos="100000">
                    <a:srgbClr val="D6E1E2">
                      <a:alpha val="37999"/>
                    </a:srgbClr>
                  </a:gs>
                </a:gsLst>
                <a:lin ang="5400000" scaled="1"/>
              </a:gradFill>
              <a:ln>
                <a:noFill/>
              </a:ln>
            </p:spPr>
            <p:txBody>
              <a:bodyPr vert="eaVert"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chemeClr val="folHlink"/>
                  </a:buClr>
                  <a:buFont typeface="Wingdings" panose="05000000000000000000" pitchFamily="2" charset="2"/>
                  <a:buNone/>
                </a:pPr>
                <a:endParaRPr lang="zh-CN" altLang="en-US"/>
              </a:p>
            </p:txBody>
          </p:sp>
        </p:grpSp>
        <p:sp>
          <p:nvSpPr>
            <p:cNvPr id="1049270" name="文本框 1049101"/>
            <p:cNvSpPr txBox="1"/>
            <p:nvPr/>
          </p:nvSpPr>
          <p:spPr bwMode="gray">
            <a:xfrm>
              <a:off x="1532004" y="1881113"/>
              <a:ext cx="1019239" cy="601713"/>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chemeClr val="folHlink"/>
                </a:buClr>
                <a:buFont typeface="Wingdings" panose="05000000000000000000" pitchFamily="2" charset="2"/>
                <a:buNone/>
              </a:pPr>
              <a:r>
                <a:rPr lang="zh-CN" altLang="en-US" sz="2400" b="1">
                  <a:latin typeface="楷体_GB2312" pitchFamily="49" charset="-122"/>
                  <a:ea typeface="楷体_GB2312" pitchFamily="49" charset="-122"/>
                </a:rPr>
                <a:t>对比</a:t>
              </a:r>
              <a:endParaRPr lang="zh-CN" altLang="en-US" sz="2400" b="1">
                <a:latin typeface="楷体_GB2312" pitchFamily="49" charset="-122"/>
                <a:ea typeface="楷体_GB2312" pitchFamily="49" charset="-122"/>
              </a:endParaRPr>
            </a:p>
          </p:txBody>
        </p:sp>
      </p:grpSp>
      <p:grpSp>
        <p:nvGrpSpPr>
          <p:cNvPr id="442" name="组合 466"/>
          <p:cNvGrpSpPr/>
          <p:nvPr/>
        </p:nvGrpSpPr>
        <p:grpSpPr>
          <a:xfrm>
            <a:off x="3221037" y="2743200"/>
            <a:ext cx="1582737" cy="1204912"/>
            <a:chOff x="484188" y="2706514"/>
            <a:chExt cx="1235152" cy="1353976"/>
          </a:xfrm>
        </p:grpSpPr>
        <p:grpSp>
          <p:nvGrpSpPr>
            <p:cNvPr id="443" name="组合 467"/>
            <p:cNvGrpSpPr/>
            <p:nvPr/>
          </p:nvGrpSpPr>
          <p:grpSpPr>
            <a:xfrm>
              <a:off x="484188" y="2706514"/>
              <a:ext cx="1235152" cy="1353976"/>
              <a:chOff x="832" y="2028"/>
              <a:chExt cx="864" cy="1008"/>
            </a:xfrm>
          </p:grpSpPr>
          <p:sp>
            <p:nvSpPr>
              <p:cNvPr id="1049271" name="椭圆 1049102"/>
              <p:cNvSpPr/>
              <p:nvPr/>
            </p:nvSpPr>
            <p:spPr bwMode="gray">
              <a:xfrm rot="20827004">
                <a:off x="880" y="2652"/>
                <a:ext cx="714" cy="384"/>
              </a:xfrm>
              <a:prstGeom prst="ellipse">
                <a:avLst/>
              </a:prstGeom>
              <a:solidFill>
                <a:srgbClr val="0F2145">
                  <a:alpha val="30196"/>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chemeClr val="folHlink"/>
                  </a:buClr>
                  <a:buFont typeface="Wingdings" panose="05000000000000000000" pitchFamily="2" charset="2"/>
                  <a:buNone/>
                </a:pPr>
                <a:endParaRPr lang="zh-CN" altLang="en-US"/>
              </a:p>
            </p:txBody>
          </p:sp>
          <p:grpSp>
            <p:nvGrpSpPr>
              <p:cNvPr id="444" name="组合 468"/>
              <p:cNvGrpSpPr/>
              <p:nvPr/>
            </p:nvGrpSpPr>
            <p:grpSpPr>
              <a:xfrm>
                <a:off x="832" y="2028"/>
                <a:ext cx="864" cy="908"/>
                <a:chOff x="732" y="2112"/>
                <a:chExt cx="842" cy="860"/>
              </a:xfrm>
            </p:grpSpPr>
            <p:sp>
              <p:nvSpPr>
                <p:cNvPr id="1049272" name="椭圆 1049103"/>
                <p:cNvSpPr/>
                <p:nvPr/>
              </p:nvSpPr>
              <p:spPr bwMode="gray">
                <a:xfrm>
                  <a:off x="732" y="2112"/>
                  <a:ext cx="842" cy="860"/>
                </a:xfrm>
                <a:prstGeom prst="ellipse">
                  <a:avLst/>
                </a:prstGeom>
                <a:gradFill rotWithShape="1">
                  <a:gsLst>
                    <a:gs pos="0">
                      <a:srgbClr val="636869">
                        <a:alpha val="100000"/>
                      </a:srgbClr>
                    </a:gs>
                    <a:gs pos="100000">
                      <a:srgbClr val="D6E1E2">
                        <a:alpha val="100000"/>
                      </a:srgbClr>
                    </a:gs>
                  </a:gsLst>
                  <a:lin ang="5400000" scaled="1"/>
                </a:gradFill>
                <a:ln>
                  <a:noFill/>
                </a:ln>
              </p:spPr>
              <p:txBody>
                <a:bodyPr vert="eaVert"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chemeClr val="folHlink"/>
                    </a:buClr>
                    <a:buFont typeface="Wingdings" panose="05000000000000000000" pitchFamily="2" charset="2"/>
                    <a:buNone/>
                  </a:pPr>
                  <a:endParaRPr lang="zh-CN" altLang="en-US"/>
                </a:p>
              </p:txBody>
            </p:sp>
            <p:sp>
              <p:nvSpPr>
                <p:cNvPr id="1049273" name="椭圆 1049104"/>
                <p:cNvSpPr/>
                <p:nvPr/>
              </p:nvSpPr>
              <p:spPr bwMode="gray">
                <a:xfrm>
                  <a:off x="743" y="2118"/>
                  <a:ext cx="821" cy="838"/>
                </a:xfrm>
                <a:prstGeom prst="ellipse">
                  <a:avLst/>
                </a:prstGeom>
                <a:gradFill rotWithShape="1">
                  <a:gsLst>
                    <a:gs pos="0">
                      <a:srgbClr val="D6E1E2">
                        <a:alpha val="0"/>
                      </a:srgbClr>
                    </a:gs>
                    <a:gs pos="100000">
                      <a:srgbClr val="F1F5F5">
                        <a:alpha val="100000"/>
                      </a:srgbClr>
                    </a:gs>
                  </a:gsLst>
                  <a:lin ang="5400000" scaled="1"/>
                </a:gradFill>
                <a:ln>
                  <a:noFill/>
                </a:ln>
              </p:spPr>
              <p:txBody>
                <a:bodyPr vert="eaVert"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chemeClr val="folHlink"/>
                    </a:buClr>
                    <a:buFont typeface="Wingdings" panose="05000000000000000000" pitchFamily="2" charset="2"/>
                    <a:buNone/>
                  </a:pPr>
                  <a:endParaRPr lang="zh-CN" altLang="en-US"/>
                </a:p>
              </p:txBody>
            </p:sp>
            <p:sp>
              <p:nvSpPr>
                <p:cNvPr id="1049274" name="椭圆 1049105"/>
                <p:cNvSpPr/>
                <p:nvPr/>
              </p:nvSpPr>
              <p:spPr bwMode="gray">
                <a:xfrm>
                  <a:off x="751" y="2125"/>
                  <a:ext cx="781" cy="784"/>
                </a:xfrm>
                <a:prstGeom prst="ellipse">
                  <a:avLst/>
                </a:prstGeom>
                <a:gradFill rotWithShape="1">
                  <a:gsLst>
                    <a:gs pos="0">
                      <a:srgbClr val="AAB2B3">
                        <a:alpha val="100000"/>
                      </a:srgbClr>
                    </a:gs>
                    <a:gs pos="100000">
                      <a:srgbClr val="D6E1E2">
                        <a:alpha val="48000"/>
                      </a:srgbClr>
                    </a:gs>
                  </a:gsLst>
                  <a:lin ang="5400000" scaled="1"/>
                </a:gradFill>
                <a:ln>
                  <a:noFill/>
                </a:ln>
              </p:spPr>
              <p:txBody>
                <a:bodyPr vert="eaVert"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chemeClr val="folHlink"/>
                    </a:buClr>
                    <a:buFont typeface="Wingdings" panose="05000000000000000000" pitchFamily="2" charset="2"/>
                    <a:buNone/>
                  </a:pPr>
                  <a:endParaRPr lang="zh-CN" altLang="en-US"/>
                </a:p>
              </p:txBody>
            </p:sp>
            <p:sp>
              <p:nvSpPr>
                <p:cNvPr id="1049275" name="椭圆 1049106"/>
                <p:cNvSpPr/>
                <p:nvPr/>
              </p:nvSpPr>
              <p:spPr bwMode="gray">
                <a:xfrm>
                  <a:off x="795" y="2147"/>
                  <a:ext cx="695" cy="636"/>
                </a:xfrm>
                <a:prstGeom prst="ellipse">
                  <a:avLst/>
                </a:prstGeom>
                <a:gradFill rotWithShape="1">
                  <a:gsLst>
                    <a:gs pos="0">
                      <a:srgbClr val="FFFFFF">
                        <a:alpha val="100000"/>
                      </a:srgbClr>
                    </a:gs>
                    <a:gs pos="100000">
                      <a:srgbClr val="D6E1E2">
                        <a:alpha val="37999"/>
                      </a:srgbClr>
                    </a:gs>
                  </a:gsLst>
                  <a:lin ang="5400000" scaled="1"/>
                </a:gradFill>
                <a:ln>
                  <a:noFill/>
                </a:ln>
              </p:spPr>
              <p:txBody>
                <a:bodyPr vert="eaVert"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chemeClr val="folHlink"/>
                    </a:buClr>
                    <a:buFont typeface="Wingdings" panose="05000000000000000000" pitchFamily="2" charset="2"/>
                    <a:buNone/>
                  </a:pPr>
                  <a:endParaRPr lang="zh-CN" altLang="en-US"/>
                </a:p>
              </p:txBody>
            </p:sp>
          </p:grpSp>
        </p:grpSp>
        <p:sp>
          <p:nvSpPr>
            <p:cNvPr id="1049276" name="文本框 1049107"/>
            <p:cNvSpPr txBox="1"/>
            <p:nvPr/>
          </p:nvSpPr>
          <p:spPr bwMode="gray">
            <a:xfrm>
              <a:off x="628660" y="3070008"/>
              <a:ext cx="1019239" cy="601590"/>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chemeClr val="folHlink"/>
                </a:buClr>
                <a:buFont typeface="Wingdings" panose="05000000000000000000" pitchFamily="2" charset="2"/>
                <a:buNone/>
              </a:pPr>
              <a:r>
                <a:rPr lang="zh-CN" altLang="en-US" sz="2400" b="1">
                  <a:latin typeface="楷体_GB2312" pitchFamily="49" charset="-122"/>
                  <a:ea typeface="楷体_GB2312" pitchFamily="49" charset="-122"/>
                </a:rPr>
                <a:t>评估</a:t>
              </a:r>
              <a:endParaRPr lang="zh-CN" altLang="en-US" sz="2400" b="1">
                <a:latin typeface="楷体_GB2312" pitchFamily="49" charset="-122"/>
                <a:ea typeface="楷体_GB2312" pitchFamily="49" charset="-122"/>
              </a:endParaRPr>
            </a:p>
          </p:txBody>
        </p:sp>
      </p:grpSp>
      <p:grpSp>
        <p:nvGrpSpPr>
          <p:cNvPr id="445" name="组合 469"/>
          <p:cNvGrpSpPr/>
          <p:nvPr/>
        </p:nvGrpSpPr>
        <p:grpSpPr>
          <a:xfrm>
            <a:off x="6530975" y="3851275"/>
            <a:ext cx="2260600" cy="1711325"/>
            <a:chOff x="3368825" y="3994379"/>
            <a:chExt cx="1763822" cy="1923821"/>
          </a:xfrm>
        </p:grpSpPr>
        <p:grpSp>
          <p:nvGrpSpPr>
            <p:cNvPr id="446" name="组合 470"/>
            <p:cNvGrpSpPr/>
            <p:nvPr/>
          </p:nvGrpSpPr>
          <p:grpSpPr>
            <a:xfrm>
              <a:off x="3368825" y="3994379"/>
              <a:ext cx="1763822" cy="1923821"/>
              <a:chOff x="1998" y="2268"/>
              <a:chExt cx="1074" cy="1188"/>
            </a:xfrm>
          </p:grpSpPr>
          <p:sp>
            <p:nvSpPr>
              <p:cNvPr id="1049277" name="椭圆 1049108"/>
              <p:cNvSpPr/>
              <p:nvPr/>
            </p:nvSpPr>
            <p:spPr bwMode="gray">
              <a:xfrm rot="20876594">
                <a:off x="2041" y="3036"/>
                <a:ext cx="906" cy="420"/>
              </a:xfrm>
              <a:prstGeom prst="ellipse">
                <a:avLst/>
              </a:prstGeom>
              <a:solidFill>
                <a:srgbClr val="0F2145">
                  <a:alpha val="30196"/>
                </a:srgbClr>
              </a:solidFill>
              <a:ln>
                <a:noFill/>
              </a:ln>
            </p:spPr>
            <p:txBody>
              <a:bodyPr vert="horz"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chemeClr val="folHlink"/>
                  </a:buClr>
                  <a:buFont typeface="Wingdings" panose="05000000000000000000" pitchFamily="2" charset="2"/>
                  <a:buNone/>
                </a:pPr>
                <a:endParaRPr lang="zh-CN" altLang="en-US"/>
              </a:p>
            </p:txBody>
          </p:sp>
          <p:sp>
            <p:nvSpPr>
              <p:cNvPr id="1049278" name="椭圆 1049109"/>
              <p:cNvSpPr/>
              <p:nvPr/>
            </p:nvSpPr>
            <p:spPr bwMode="gray">
              <a:xfrm>
                <a:off x="1998" y="2268"/>
                <a:ext cx="1074" cy="1075"/>
              </a:xfrm>
              <a:prstGeom prst="ellipse">
                <a:avLst/>
              </a:prstGeom>
              <a:gradFill rotWithShape="1">
                <a:gsLst>
                  <a:gs pos="0">
                    <a:srgbClr val="636869">
                      <a:alpha val="100000"/>
                    </a:srgbClr>
                  </a:gs>
                  <a:gs pos="100000">
                    <a:srgbClr val="D6E1E2">
                      <a:alpha val="100000"/>
                    </a:srgbClr>
                  </a:gs>
                </a:gsLst>
                <a:lin ang="5400000" scaled="1"/>
              </a:gradFill>
              <a:ln>
                <a:noFill/>
              </a:ln>
            </p:spPr>
            <p:txBody>
              <a:bodyPr vert="eaVert"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chemeClr val="folHlink"/>
                  </a:buClr>
                  <a:buFont typeface="Wingdings" panose="05000000000000000000" pitchFamily="2" charset="2"/>
                  <a:buNone/>
                </a:pPr>
                <a:endParaRPr lang="zh-CN" altLang="en-US"/>
              </a:p>
            </p:txBody>
          </p:sp>
          <p:sp>
            <p:nvSpPr>
              <p:cNvPr id="1049279" name="椭圆 1049110"/>
              <p:cNvSpPr/>
              <p:nvPr/>
            </p:nvSpPr>
            <p:spPr bwMode="gray">
              <a:xfrm>
                <a:off x="2011" y="2274"/>
                <a:ext cx="1049" cy="1048"/>
              </a:xfrm>
              <a:prstGeom prst="ellipse">
                <a:avLst/>
              </a:prstGeom>
              <a:gradFill rotWithShape="1">
                <a:gsLst>
                  <a:gs pos="0">
                    <a:srgbClr val="D6E1E2">
                      <a:alpha val="0"/>
                    </a:srgbClr>
                  </a:gs>
                  <a:gs pos="100000">
                    <a:srgbClr val="F1F5F5">
                      <a:alpha val="100000"/>
                    </a:srgbClr>
                  </a:gs>
                </a:gsLst>
                <a:lin ang="5400000" scaled="1"/>
              </a:gradFill>
              <a:ln>
                <a:noFill/>
              </a:ln>
            </p:spPr>
            <p:txBody>
              <a:bodyPr vert="eaVert"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chemeClr val="folHlink"/>
                  </a:buClr>
                  <a:buFont typeface="Wingdings" panose="05000000000000000000" pitchFamily="2" charset="2"/>
                  <a:buNone/>
                </a:pPr>
                <a:endParaRPr lang="zh-CN" altLang="en-US"/>
              </a:p>
            </p:txBody>
          </p:sp>
          <p:sp>
            <p:nvSpPr>
              <p:cNvPr id="1049280" name="椭圆 1049111"/>
              <p:cNvSpPr/>
              <p:nvPr/>
            </p:nvSpPr>
            <p:spPr bwMode="gray">
              <a:xfrm>
                <a:off x="2022" y="2284"/>
                <a:ext cx="998" cy="980"/>
              </a:xfrm>
              <a:prstGeom prst="ellipse">
                <a:avLst/>
              </a:prstGeom>
              <a:gradFill rotWithShape="1">
                <a:gsLst>
                  <a:gs pos="0">
                    <a:srgbClr val="AAB2B3">
                      <a:alpha val="100000"/>
                    </a:srgbClr>
                  </a:gs>
                  <a:gs pos="100000">
                    <a:srgbClr val="D6E1E2">
                      <a:alpha val="48000"/>
                    </a:srgbClr>
                  </a:gs>
                </a:gsLst>
                <a:lin ang="5400000" scaled="1"/>
              </a:gradFill>
              <a:ln>
                <a:noFill/>
              </a:ln>
            </p:spPr>
            <p:txBody>
              <a:bodyPr vert="eaVert"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chemeClr val="folHlink"/>
                  </a:buClr>
                  <a:buFont typeface="Wingdings" panose="05000000000000000000" pitchFamily="2" charset="2"/>
                  <a:buNone/>
                </a:pPr>
                <a:endParaRPr lang="zh-CN" altLang="en-US"/>
              </a:p>
            </p:txBody>
          </p:sp>
          <p:sp>
            <p:nvSpPr>
              <p:cNvPr id="1049281" name="椭圆 1049112"/>
              <p:cNvSpPr/>
              <p:nvPr/>
            </p:nvSpPr>
            <p:spPr bwMode="gray">
              <a:xfrm>
                <a:off x="2080" y="2312"/>
                <a:ext cx="888" cy="795"/>
              </a:xfrm>
              <a:prstGeom prst="ellipse">
                <a:avLst/>
              </a:prstGeom>
              <a:gradFill rotWithShape="1">
                <a:gsLst>
                  <a:gs pos="0">
                    <a:srgbClr val="FFFFFF">
                      <a:alpha val="100000"/>
                    </a:srgbClr>
                  </a:gs>
                  <a:gs pos="100000">
                    <a:srgbClr val="D6E1E2">
                      <a:alpha val="37999"/>
                    </a:srgbClr>
                  </a:gs>
                </a:gsLst>
                <a:lin ang="5400000" scaled="1"/>
              </a:gradFill>
              <a:ln>
                <a:noFill/>
              </a:ln>
            </p:spPr>
            <p:txBody>
              <a:bodyPr vert="eaVert" wrap="none"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chemeClr val="folHlink"/>
                  </a:buClr>
                  <a:buFont typeface="Wingdings" panose="05000000000000000000" pitchFamily="2" charset="2"/>
                  <a:buNone/>
                </a:pPr>
                <a:endParaRPr lang="zh-CN" altLang="en-US"/>
              </a:p>
            </p:txBody>
          </p:sp>
        </p:grpSp>
        <p:sp>
          <p:nvSpPr>
            <p:cNvPr id="1049282" name="文本框 1049113"/>
            <p:cNvSpPr txBox="1"/>
            <p:nvPr/>
          </p:nvSpPr>
          <p:spPr bwMode="gray">
            <a:xfrm>
              <a:off x="3741936" y="4610876"/>
              <a:ext cx="1019239" cy="601590"/>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chemeClr val="folHlink"/>
                </a:buClr>
                <a:buFont typeface="Wingdings" panose="05000000000000000000" pitchFamily="2" charset="2"/>
                <a:buNone/>
              </a:pPr>
              <a:r>
                <a:rPr lang="zh-CN" altLang="en-US" sz="2400" b="1">
                  <a:latin typeface="楷体_GB2312" pitchFamily="49" charset="-122"/>
                  <a:ea typeface="楷体_GB2312" pitchFamily="49" charset="-122"/>
                </a:rPr>
                <a:t>预警</a:t>
              </a:r>
              <a:endParaRPr lang="zh-CN" altLang="en-US" sz="2400" b="1">
                <a:latin typeface="楷体_GB2312" pitchFamily="49" charset="-122"/>
                <a:ea typeface="楷体_GB2312" pitchFamily="49" charset="-122"/>
              </a:endParaRPr>
            </a:p>
          </p:txBody>
        </p:sp>
      </p:grpSp>
      <p:sp>
        <p:nvSpPr>
          <p:cNvPr id="1049283" name="矩形 1049114"/>
          <p:cNvSpPr/>
          <p:nvPr/>
        </p:nvSpPr>
        <p:spPr>
          <a:xfrm>
            <a:off x="4767262" y="198437"/>
            <a:ext cx="7569200" cy="573087"/>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457200" lvl="0" indent="-457200" eaLnBrk="1" latinLnBrk="1" hangingPunct="1">
              <a:lnSpc>
                <a:spcPct val="130000"/>
              </a:lnSpc>
              <a:buClr>
                <a:srgbClr val="2F5597"/>
              </a:buClr>
              <a:buSzPct val="86000"/>
              <a:buFont typeface="Wingdings" panose="05000000000000000000" pitchFamily="2" charset="2"/>
              <a:buChar char="u"/>
            </a:pPr>
            <a:r>
              <a:rPr lang="zh-CN" altLang="en-US" sz="2400" b="1">
                <a:latin typeface="Helvetica" pitchFamily="34" charset="0"/>
                <a:ea typeface="SimSun-ExtB" panose="02010609060101010101" pitchFamily="49" charset="-122"/>
              </a:rPr>
              <a:t>“跟踪</a:t>
            </a:r>
            <a:r>
              <a:rPr lang="en-US" altLang="zh-CN" sz="2400" b="1">
                <a:latin typeface="Helvetica" pitchFamily="34" charset="0"/>
                <a:ea typeface="SimSun-ExtB" panose="02010609060101010101" pitchFamily="49" charset="-122"/>
              </a:rPr>
              <a:t>-</a:t>
            </a:r>
            <a:r>
              <a:rPr lang="zh-CN" altLang="en-US" sz="2400" b="1">
                <a:latin typeface="Helvetica" pitchFamily="34" charset="0"/>
                <a:ea typeface="SimSun-ExtB" panose="02010609060101010101" pitchFamily="49" charset="-122"/>
              </a:rPr>
              <a:t>评估</a:t>
            </a:r>
            <a:r>
              <a:rPr lang="en-US" altLang="zh-CN" sz="2400" b="1">
                <a:latin typeface="Helvetica" pitchFamily="34" charset="0"/>
                <a:ea typeface="SimSun-ExtB" panose="02010609060101010101" pitchFamily="49" charset="-122"/>
              </a:rPr>
              <a:t>-</a:t>
            </a:r>
            <a:r>
              <a:rPr lang="zh-CN" altLang="en-US" sz="2400" b="1">
                <a:latin typeface="Helvetica" pitchFamily="34" charset="0"/>
                <a:ea typeface="SimSun-ExtB" panose="02010609060101010101" pitchFamily="49" charset="-122"/>
              </a:rPr>
              <a:t>评议</a:t>
            </a:r>
            <a:r>
              <a:rPr lang="en-US" altLang="zh-CN" sz="2400" b="1">
                <a:latin typeface="Helvetica" pitchFamily="34" charset="0"/>
                <a:ea typeface="SimSun-ExtB" panose="02010609060101010101" pitchFamily="49" charset="-122"/>
              </a:rPr>
              <a:t>-</a:t>
            </a:r>
            <a:r>
              <a:rPr lang="zh-CN" altLang="en-US" sz="2400" b="1">
                <a:latin typeface="Helvetica" pitchFamily="34" charset="0"/>
                <a:ea typeface="SimSun-ExtB" panose="02010609060101010101" pitchFamily="49" charset="-122"/>
              </a:rPr>
              <a:t>预警”闭环体系</a:t>
            </a:r>
            <a:endParaRPr lang="zh-CN" altLang="en-US" sz="2400" b="1">
              <a:latin typeface="Helvetica" pitchFamily="34" charset="0"/>
              <a:ea typeface="SimSun-ExtB" panose="02010609060101010101" pitchFamily="49" charset="-122"/>
            </a:endParaRPr>
          </a:p>
        </p:txBody>
      </p:sp>
    </p:spTree>
  </p:cSld>
  <p:clrMapOvr>
    <a:masterClrMapping/>
  </p:clrMapOvr>
  <p:transition spd="slow">
    <p:pull/>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447" name=""/>
        <p:cNvGrpSpPr/>
        <p:nvPr/>
      </p:nvGrpSpPr>
      <p:grpSpPr>
        <a:xfrm>
          <a:off x="0" y="0"/>
          <a:ext cx="0" cy="0"/>
          <a:chOff x="0" y="0"/>
          <a:chExt cx="0" cy="0"/>
        </a:xfrm>
      </p:grpSpPr>
      <p:grpSp>
        <p:nvGrpSpPr>
          <p:cNvPr id="448" name="组合 472"/>
          <p:cNvGrpSpPr/>
          <p:nvPr/>
        </p:nvGrpSpPr>
        <p:grpSpPr>
          <a:xfrm>
            <a:off x="5768975" y="1220787"/>
            <a:ext cx="6196012" cy="4381500"/>
            <a:chOff x="4326823" y="1221067"/>
            <a:chExt cx="4646711" cy="4381500"/>
          </a:xfrm>
        </p:grpSpPr>
        <p:grpSp>
          <p:nvGrpSpPr>
            <p:cNvPr id="449" name="组合 473"/>
            <p:cNvGrpSpPr/>
            <p:nvPr/>
          </p:nvGrpSpPr>
          <p:grpSpPr>
            <a:xfrm>
              <a:off x="4326823" y="1221067"/>
              <a:ext cx="4646711" cy="4381500"/>
              <a:chOff x="4326823" y="1221067"/>
              <a:chExt cx="4646711" cy="4381500"/>
            </a:xfrm>
          </p:grpSpPr>
          <p:sp>
            <p:nvSpPr>
              <p:cNvPr id="1049284" name="矩形 1049115"/>
              <p:cNvSpPr/>
              <p:nvPr/>
            </p:nvSpPr>
            <p:spPr>
              <a:xfrm>
                <a:off x="4986387" y="1425854"/>
                <a:ext cx="3976432" cy="3498850"/>
              </a:xfrm>
              <a:prstGeom prst="rect">
                <a:avLst/>
              </a:prstGeom>
              <a:solidFill>
                <a:srgbClr val="262626"/>
              </a:solidFill>
              <a:ln>
                <a:noFill/>
              </a:ln>
            </p:spPr>
            <p:txBody>
              <a:bodyPr vert="horz"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rgbClr val="FFFFFF"/>
                  </a:solidFill>
                  <a:latin typeface="Arial" panose="020B0604020202020204" pitchFamily="34" charset="0"/>
                  <a:ea typeface="微软雅黑" panose="020B0503020204020204" pitchFamily="34" charset="-122"/>
                </a:endParaRPr>
              </a:p>
            </p:txBody>
          </p:sp>
          <p:pic>
            <p:nvPicPr>
              <p:cNvPr id="2097299" name="图片 2097224"/>
              <p:cNvPicPr/>
              <p:nvPr/>
            </p:nvPicPr>
            <p:blipFill>
              <a:blip r:embed="rId1"/>
              <a:srcRect/>
              <a:stretch>
                <a:fillRect/>
              </a:stretch>
            </p:blipFill>
            <p:spPr>
              <a:xfrm>
                <a:off x="4326823" y="1221067"/>
                <a:ext cx="4646711" cy="4381500"/>
              </a:xfrm>
              <a:prstGeom prst="rect">
                <a:avLst/>
              </a:prstGeom>
              <a:noFill/>
              <a:ln>
                <a:noFill/>
              </a:ln>
            </p:spPr>
          </p:pic>
        </p:grpSp>
        <p:grpSp>
          <p:nvGrpSpPr>
            <p:cNvPr id="450" name="组合 474"/>
            <p:cNvGrpSpPr/>
            <p:nvPr/>
          </p:nvGrpSpPr>
          <p:grpSpPr>
            <a:xfrm>
              <a:off x="4988101" y="1469415"/>
              <a:ext cx="3991099" cy="3669792"/>
              <a:chOff x="6650736" y="1469136"/>
              <a:chExt cx="5321808" cy="3669792"/>
            </a:xfrm>
          </p:grpSpPr>
          <p:pic>
            <p:nvPicPr>
              <p:cNvPr id="2097300" name="图片 2097225"/>
              <p:cNvPicPr/>
              <p:nvPr/>
            </p:nvPicPr>
            <p:blipFill>
              <a:blip r:embed="rId2"/>
              <a:srcRect/>
              <a:stretch>
                <a:fillRect/>
              </a:stretch>
            </p:blipFill>
            <p:spPr>
              <a:xfrm>
                <a:off x="6650736" y="1469136"/>
                <a:ext cx="5321808" cy="3669792"/>
              </a:xfrm>
              <a:prstGeom prst="rect">
                <a:avLst/>
              </a:prstGeom>
              <a:noFill/>
              <a:ln>
                <a:noFill/>
              </a:ln>
            </p:spPr>
          </p:pic>
          <p:sp>
            <p:nvSpPr>
              <p:cNvPr id="1049285" name="文本框 1049116"/>
              <p:cNvSpPr txBox="1"/>
              <p:nvPr/>
            </p:nvSpPr>
            <p:spPr>
              <a:xfrm>
                <a:off x="6648540" y="1467618"/>
                <a:ext cx="5316448" cy="3664542"/>
              </a:xfrm>
              <a:prstGeom prst="rect">
                <a:avLst/>
              </a:prstGeom>
              <a:noFill/>
              <a:ln>
                <a:noFill/>
              </a:ln>
            </p:spPr>
            <p:txBody>
              <a:bodyPr vert="horz"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rgbClr val="FFFFFF"/>
                  </a:solidFill>
                  <a:latin typeface="Arial" panose="020B0604020202020204" pitchFamily="34" charset="0"/>
                  <a:ea typeface="微软雅黑" panose="020B0503020204020204" pitchFamily="34" charset="-122"/>
                </a:endParaRPr>
              </a:p>
            </p:txBody>
          </p:sp>
        </p:grpSp>
      </p:grpSp>
      <p:pic>
        <p:nvPicPr>
          <p:cNvPr id="2097301" name="图片 2097226"/>
          <p:cNvPicPr/>
          <p:nvPr/>
        </p:nvPicPr>
        <p:blipFill>
          <a:blip r:embed="rId3"/>
          <a:srcRect/>
          <a:stretch>
            <a:fillRect/>
          </a:stretch>
        </p:blipFill>
        <p:spPr>
          <a:xfrm>
            <a:off x="6704012" y="1477962"/>
            <a:ext cx="5232400" cy="3446462"/>
          </a:xfrm>
          <a:prstGeom prst="rect">
            <a:avLst/>
          </a:prstGeom>
          <a:noFill/>
          <a:ln>
            <a:noFill/>
          </a:ln>
        </p:spPr>
      </p:pic>
      <p:cxnSp>
        <p:nvCxnSpPr>
          <p:cNvPr id="3145761" name="直线连接符 3145759"/>
          <p:cNvCxnSpPr/>
          <p:nvPr/>
        </p:nvCxnSpPr>
        <p:spPr>
          <a:xfrm>
            <a:off x="5373687" y="0"/>
            <a:ext cx="0" cy="6858000"/>
          </a:xfrm>
          <a:prstGeom prst="line">
            <a:avLst/>
          </a:prstGeom>
          <a:noFill/>
          <a:ln w="12700" cap="flat" cmpd="sng">
            <a:solidFill>
              <a:srgbClr val="D5D5D5">
                <a:alpha val="100000"/>
              </a:srgbClr>
            </a:solidFill>
            <a:prstDash val="solid"/>
            <a:miter/>
          </a:ln>
        </p:spPr>
      </p:cxnSp>
      <p:grpSp>
        <p:nvGrpSpPr>
          <p:cNvPr id="451" name="组合 475"/>
          <p:cNvGrpSpPr/>
          <p:nvPr/>
        </p:nvGrpSpPr>
        <p:grpSpPr>
          <a:xfrm>
            <a:off x="320675" y="74612"/>
            <a:ext cx="5476875" cy="1201737"/>
            <a:chOff x="240091" y="210662"/>
            <a:chExt cx="4107555" cy="1201194"/>
          </a:xfrm>
        </p:grpSpPr>
        <p:grpSp>
          <p:nvGrpSpPr>
            <p:cNvPr id="452" name="组合 476"/>
            <p:cNvGrpSpPr/>
            <p:nvPr/>
          </p:nvGrpSpPr>
          <p:grpSpPr>
            <a:xfrm>
              <a:off x="240091" y="278573"/>
              <a:ext cx="3538449" cy="1133283"/>
              <a:chOff x="2865207" y="231348"/>
              <a:chExt cx="3537724" cy="850085"/>
            </a:xfrm>
          </p:grpSpPr>
          <p:sp>
            <p:nvSpPr>
              <p:cNvPr id="1049286" name="文本框 1049117"/>
              <p:cNvSpPr txBox="1"/>
              <p:nvPr/>
            </p:nvSpPr>
            <p:spPr>
              <a:xfrm>
                <a:off x="3722494" y="231348"/>
                <a:ext cx="1584596" cy="335177"/>
              </a:xfrm>
              <a:prstGeom prst="rect">
                <a:avLst/>
              </a:prstGeom>
              <a:noFill/>
              <a:ln>
                <a:noFill/>
              </a:ln>
            </p:spPr>
            <p:txBody>
              <a:bodyPr vert="horz" wrap="none"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en-US" altLang="zh-CN" sz="2400">
                    <a:latin typeface="方正黑体简体" pitchFamily="2" charset="-122"/>
                    <a:ea typeface="方正黑体简体" pitchFamily="2" charset="-122"/>
                  </a:rPr>
                  <a:t>01.</a:t>
                </a:r>
                <a:r>
                  <a:rPr lang="zh-CN" altLang="en-US" sz="2400">
                    <a:latin typeface="方正黑体简体" pitchFamily="2" charset="-122"/>
                    <a:ea typeface="方正黑体简体" pitchFamily="2" charset="-122"/>
                  </a:rPr>
                  <a:t>韩国化学品</a:t>
                </a:r>
                <a:endParaRPr lang="zh-CN" altLang="en-US" sz="2400">
                  <a:latin typeface="方正黑体简体" pitchFamily="2" charset="-122"/>
                  <a:ea typeface="方正黑体简体" pitchFamily="2" charset="-122"/>
                </a:endParaRPr>
              </a:p>
            </p:txBody>
          </p:sp>
          <p:sp>
            <p:nvSpPr>
              <p:cNvPr id="1049287" name="文本框 1049118"/>
              <p:cNvSpPr txBox="1"/>
              <p:nvPr/>
            </p:nvSpPr>
            <p:spPr>
              <a:xfrm>
                <a:off x="2865207" y="700550"/>
                <a:ext cx="3537724" cy="380883"/>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285750" lvl="0" indent="-285750" eaLnBrk="1" latinLnBrk="1" hangingPunct="1">
                  <a:buClr>
                    <a:srgbClr val="FF0000"/>
                  </a:buClr>
                  <a:buFont typeface="Wingdings" panose="05000000000000000000" pitchFamily="2" charset="2"/>
                  <a:buChar char="u"/>
                </a:pPr>
                <a:r>
                  <a:rPr lang="zh-CN" altLang="zh-CN" sz="1300" b="1">
                    <a:solidFill>
                      <a:srgbClr val="7F7F7F"/>
                    </a:solidFill>
                  </a:rPr>
                  <a:t>对韩国</a:t>
                </a:r>
                <a:r>
                  <a:rPr lang="en-US" altLang="zh-CN" sz="1300" b="1">
                    <a:solidFill>
                      <a:srgbClr val="7F7F7F"/>
                    </a:solidFill>
                  </a:rPr>
                  <a:t>K-REACH</a:t>
                </a:r>
                <a:r>
                  <a:rPr lang="zh-CN" altLang="zh-CN" sz="1300" b="1">
                    <a:solidFill>
                      <a:srgbClr val="7F7F7F"/>
                    </a:solidFill>
                  </a:rPr>
                  <a:t>的评议意见被韩国官方部分采纳，促使韩国延长了部分注册物质的缓冲期</a:t>
                </a:r>
                <a:r>
                  <a:rPr lang="zh-CN" altLang="zh-CN" sz="1400" b="1">
                    <a:solidFill>
                      <a:srgbClr val="080808"/>
                    </a:solidFill>
                    <a:latin typeface="Simply City Light"/>
                    <a:ea typeface="SimSun-ExtB" panose="02010609060101010101" pitchFamily="49" charset="-122"/>
                  </a:rPr>
                  <a:t>；</a:t>
                </a:r>
                <a:endParaRPr lang="zh-CN" altLang="zh-CN" sz="1400" b="1">
                  <a:solidFill>
                    <a:srgbClr val="080808"/>
                  </a:solidFill>
                  <a:latin typeface="Simply City Light"/>
                  <a:ea typeface="SimSun-ExtB" panose="02010609060101010101" pitchFamily="49" charset="-122"/>
                </a:endParaRPr>
              </a:p>
            </p:txBody>
          </p:sp>
          <p:sp>
            <p:nvSpPr>
              <p:cNvPr id="1049288" name="任意形状 1049119"/>
              <p:cNvSpPr/>
              <p:nvPr/>
            </p:nvSpPr>
            <p:spPr>
              <a:xfrm flipV="1">
                <a:off x="5688720" y="619612"/>
                <a:ext cx="527326" cy="34518"/>
              </a:xfrm>
              <a:custGeom>
                <a:avLst/>
                <a:gdLst/>
                <a:ahLst/>
                <a:cxnLst/>
                <a:rect l="0" t="0" r="r" b="b"/>
                <a:pathLst>
                  <a:path w="504825" h="34518">
                    <a:moveTo>
                      <a:pt x="0" y="0"/>
                    </a:moveTo>
                    <a:lnTo>
                      <a:pt x="504825" y="0"/>
                    </a:lnTo>
                  </a:path>
                </a:pathLst>
              </a:custGeom>
              <a:noFill/>
              <a:ln w="12700" cap="flat" cmpd="sng">
                <a:solidFill>
                  <a:srgbClr val="404040">
                    <a:alpha val="100000"/>
                  </a:srgbClr>
                </a:solidFill>
                <a:prstDash val="solid"/>
                <a:miter/>
              </a:ln>
            </p:spPr>
          </p:sp>
        </p:grpSp>
        <p:grpSp>
          <p:nvGrpSpPr>
            <p:cNvPr id="453" name="组合 477"/>
            <p:cNvGrpSpPr/>
            <p:nvPr/>
          </p:nvGrpSpPr>
          <p:grpSpPr>
            <a:xfrm>
              <a:off x="3796783" y="210662"/>
              <a:ext cx="550863" cy="736600"/>
              <a:chOff x="2307521" y="2283162"/>
              <a:chExt cx="551398" cy="551398"/>
            </a:xfrm>
          </p:grpSpPr>
          <p:sp>
            <p:nvSpPr>
              <p:cNvPr id="1049289" name="矩形 1049120"/>
              <p:cNvSpPr/>
              <p:nvPr/>
            </p:nvSpPr>
            <p:spPr>
              <a:xfrm>
                <a:off x="2307138" y="2283162"/>
                <a:ext cx="551781" cy="551149"/>
              </a:xfrm>
              <a:prstGeom prst="rect">
                <a:avLst/>
              </a:prstGeom>
              <a:solidFill>
                <a:srgbClr val="70AD47"/>
              </a:solidFill>
              <a:ln w="38100" cap="flat" cmpd="sng">
                <a:solidFill>
                  <a:schemeClr val="lt1">
                    <a:alpha val="100000"/>
                  </a:schemeClr>
                </a:solidFill>
                <a:prstDash val="solid"/>
                <a:round/>
              </a:ln>
            </p:spPr>
            <p:txBody>
              <a:bodyPr vert="horz"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rgbClr val="FFFFFF"/>
                  </a:solidFill>
                  <a:latin typeface="Arial" panose="020B0604020202020204" pitchFamily="34" charset="0"/>
                  <a:ea typeface="微软雅黑" panose="020B0503020204020204" pitchFamily="34" charset="-122"/>
                </a:endParaRPr>
              </a:p>
            </p:txBody>
          </p:sp>
          <p:sp>
            <p:nvSpPr>
              <p:cNvPr id="1049290" name="任意形状 1049121"/>
              <p:cNvSpPr/>
              <p:nvPr/>
            </p:nvSpPr>
            <p:spPr>
              <a:xfrm>
                <a:off x="2456107" y="2426888"/>
                <a:ext cx="253844" cy="255382"/>
              </a:xfrm>
              <a:custGeom>
                <a:avLst/>
                <a:gdLst/>
                <a:ahLst/>
                <a:cxnLst/>
                <a:rect l="0" t="0" r="r" b="b"/>
                <a:pathLst>
                  <a:path w="253844" h="255382">
                    <a:moveTo>
                      <a:pt x="0" y="97547"/>
                    </a:moveTo>
                    <a:lnTo>
                      <a:pt x="96960" y="97548"/>
                    </a:lnTo>
                    <a:lnTo>
                      <a:pt x="126922" y="0"/>
                    </a:lnTo>
                    <a:lnTo>
                      <a:pt x="156884" y="97548"/>
                    </a:lnTo>
                    <a:lnTo>
                      <a:pt x="253844" y="97547"/>
                    </a:lnTo>
                    <a:lnTo>
                      <a:pt x="175401" y="157834"/>
                    </a:lnTo>
                    <a:lnTo>
                      <a:pt x="205364" y="255381"/>
                    </a:lnTo>
                    <a:lnTo>
                      <a:pt x="126922" y="195093"/>
                    </a:lnTo>
                    <a:lnTo>
                      <a:pt x="48480" y="255381"/>
                    </a:lnTo>
                    <a:lnTo>
                      <a:pt x="78443" y="157834"/>
                    </a:lnTo>
                    <a:lnTo>
                      <a:pt x="0" y="97547"/>
                    </a:lnTo>
                  </a:path>
                </a:pathLst>
              </a:custGeom>
              <a:solidFill>
                <a:schemeClr val="lt1">
                  <a:alpha val="100000"/>
                </a:schemeClr>
              </a:solidFill>
              <a:ln>
                <a:noFill/>
              </a:ln>
            </p:spPr>
          </p:sp>
        </p:grpSp>
      </p:grpSp>
      <p:grpSp>
        <p:nvGrpSpPr>
          <p:cNvPr id="454" name="组合 478"/>
          <p:cNvGrpSpPr/>
          <p:nvPr/>
        </p:nvGrpSpPr>
        <p:grpSpPr>
          <a:xfrm>
            <a:off x="315912" y="2330450"/>
            <a:ext cx="5475287" cy="2518729"/>
            <a:chOff x="240091" y="210662"/>
            <a:chExt cx="4107555" cy="2519234"/>
          </a:xfrm>
        </p:grpSpPr>
        <p:grpSp>
          <p:nvGrpSpPr>
            <p:cNvPr id="455" name="组合 479"/>
            <p:cNvGrpSpPr/>
            <p:nvPr/>
          </p:nvGrpSpPr>
          <p:grpSpPr>
            <a:xfrm>
              <a:off x="240091" y="361858"/>
              <a:ext cx="3604977" cy="2368038"/>
              <a:chOff x="2865207" y="293820"/>
              <a:chExt cx="3604238" cy="1776284"/>
            </a:xfrm>
          </p:grpSpPr>
          <p:sp>
            <p:nvSpPr>
              <p:cNvPr id="1049291" name="文本框 1049122"/>
              <p:cNvSpPr txBox="1"/>
              <p:nvPr/>
            </p:nvSpPr>
            <p:spPr>
              <a:xfrm>
                <a:off x="3722494" y="293820"/>
                <a:ext cx="1356442" cy="335396"/>
              </a:xfrm>
              <a:prstGeom prst="rect">
                <a:avLst/>
              </a:prstGeom>
              <a:noFill/>
              <a:ln>
                <a:noFill/>
              </a:ln>
            </p:spPr>
            <p:txBody>
              <a:bodyPr vert="horz" wrap="none"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en-US" altLang="zh-CN" sz="2400">
                    <a:latin typeface="方正黑体简体" pitchFamily="2" charset="-122"/>
                    <a:ea typeface="方正黑体简体" pitchFamily="2" charset="-122"/>
                  </a:rPr>
                  <a:t>03.</a:t>
                </a:r>
                <a:r>
                  <a:rPr lang="zh-CN" altLang="en-US" sz="2400">
                    <a:latin typeface="方正黑体简体" pitchFamily="2" charset="-122"/>
                    <a:ea typeface="方正黑体简体" pitchFamily="2" charset="-122"/>
                  </a:rPr>
                  <a:t>韩国食品</a:t>
                </a:r>
                <a:endParaRPr lang="zh-CN" altLang="en-US" sz="2400">
                  <a:latin typeface="方正黑体简体" pitchFamily="2" charset="-122"/>
                  <a:ea typeface="方正黑体简体" pitchFamily="2" charset="-122"/>
                </a:endParaRPr>
              </a:p>
            </p:txBody>
          </p:sp>
          <p:sp>
            <p:nvSpPr>
              <p:cNvPr id="1049292" name="文本框 1049123"/>
              <p:cNvSpPr txBox="1"/>
              <p:nvPr/>
            </p:nvSpPr>
            <p:spPr>
              <a:xfrm>
                <a:off x="2865207" y="700889"/>
                <a:ext cx="3604238" cy="1369215"/>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285750" lvl="0" indent="-285750" eaLnBrk="1" latinLnBrk="1" hangingPunct="1">
                  <a:spcAft>
                    <a:spcPts val="50"/>
                  </a:spcAft>
                  <a:buClr>
                    <a:srgbClr val="FF0000"/>
                  </a:buClr>
                  <a:buFont typeface="Wingdings" panose="05000000000000000000" pitchFamily="2" charset="2"/>
                  <a:buChar char="u"/>
                </a:pPr>
                <a:r>
                  <a:rPr lang="zh-CN" altLang="en-US" sz="1300" b="1">
                    <a:solidFill>
                      <a:srgbClr val="7F7F7F"/>
                    </a:solidFill>
                  </a:rPr>
                  <a:t>对韩国</a:t>
                </a:r>
                <a:r>
                  <a:rPr lang="en-US" altLang="zh-CN" sz="1300" b="1">
                    <a:solidFill>
                      <a:srgbClr val="7F7F7F"/>
                    </a:solidFill>
                  </a:rPr>
                  <a:t>《</a:t>
                </a:r>
                <a:r>
                  <a:rPr lang="zh-CN" altLang="en-US" sz="1300" b="1">
                    <a:solidFill>
                      <a:srgbClr val="7F7F7F"/>
                    </a:solidFill>
                  </a:rPr>
                  <a:t>食品安全特别法</a:t>
                </a:r>
                <a:r>
                  <a:rPr lang="en-US" altLang="zh-CN" sz="1300" b="1">
                    <a:solidFill>
                      <a:srgbClr val="7F7F7F"/>
                    </a:solidFill>
                  </a:rPr>
                  <a:t>》</a:t>
                </a:r>
                <a:r>
                  <a:rPr lang="zh-CN" altLang="en-US" sz="1300" b="1">
                    <a:solidFill>
                      <a:srgbClr val="7F7F7F"/>
                    </a:solidFill>
                  </a:rPr>
                  <a:t>的</a:t>
                </a:r>
                <a:r>
                  <a:rPr lang="en-US" altLang="zh-CN" sz="1300" b="1">
                    <a:solidFill>
                      <a:srgbClr val="7F7F7F"/>
                    </a:solidFill>
                  </a:rPr>
                  <a:t>3</a:t>
                </a:r>
                <a:r>
                  <a:rPr lang="zh-CN" altLang="en-US" sz="1300" b="1">
                    <a:solidFill>
                      <a:srgbClr val="7F7F7F"/>
                    </a:solidFill>
                  </a:rPr>
                  <a:t>条评议意见被韩国官方采纳，韩国据此对草案做出修订；</a:t>
                </a:r>
                <a:endParaRPr lang="zh-CN" altLang="en-US" sz="1300" b="1">
                  <a:solidFill>
                    <a:srgbClr val="7F7F7F"/>
                  </a:solidFill>
                </a:endParaRPr>
              </a:p>
              <a:p>
                <a:pPr marL="285750" lvl="0" indent="-285750" eaLnBrk="1" latinLnBrk="1" hangingPunct="1">
                  <a:spcAft>
                    <a:spcPts val="50"/>
                  </a:spcAft>
                  <a:buClr>
                    <a:srgbClr val="FF0000"/>
                  </a:buClr>
                  <a:buNone/>
                </a:pPr>
                <a:endParaRPr lang="en-US" altLang="zh-CN" sz="1300" b="1">
                  <a:solidFill>
                    <a:srgbClr val="7F7F7F"/>
                  </a:solidFill>
                </a:endParaRPr>
              </a:p>
              <a:p>
                <a:pPr marL="285750" lvl="0" indent="-285750" eaLnBrk="1" latinLnBrk="1" hangingPunct="1">
                  <a:spcAft>
                    <a:spcPts val="50"/>
                  </a:spcAft>
                  <a:buClr>
                    <a:srgbClr val="FF0000"/>
                  </a:buClr>
                  <a:buFont typeface="Wingdings" panose="05000000000000000000" pitchFamily="2" charset="2"/>
                  <a:buChar char="u"/>
                </a:pPr>
                <a:r>
                  <a:rPr lang="zh-CN" altLang="en-US" sz="1300" b="1">
                    <a:solidFill>
                      <a:srgbClr val="7F7F7F"/>
                    </a:solidFill>
                  </a:rPr>
                  <a:t>对韩国</a:t>
                </a:r>
                <a:r>
                  <a:rPr lang="en-US" altLang="zh-CN" sz="1300" b="1">
                    <a:solidFill>
                      <a:srgbClr val="7F7F7F"/>
                    </a:solidFill>
                  </a:rPr>
                  <a:t>《</a:t>
                </a:r>
                <a:r>
                  <a:rPr lang="zh-CN" altLang="en-US" sz="1300" b="1">
                    <a:solidFill>
                      <a:srgbClr val="7F7F7F"/>
                    </a:solidFill>
                  </a:rPr>
                  <a:t>进口食品安全管理特别法施行令</a:t>
                </a:r>
                <a:r>
                  <a:rPr lang="en-US" altLang="zh-CN" sz="1300" b="1">
                    <a:solidFill>
                      <a:srgbClr val="7F7F7F"/>
                    </a:solidFill>
                  </a:rPr>
                  <a:t>》</a:t>
                </a:r>
                <a:r>
                  <a:rPr lang="zh-CN" altLang="en-US" sz="1300" b="1">
                    <a:solidFill>
                      <a:srgbClr val="7F7F7F"/>
                    </a:solidFill>
                  </a:rPr>
                  <a:t>的</a:t>
                </a:r>
                <a:r>
                  <a:rPr lang="en-US" altLang="zh-CN" sz="1300" b="1">
                    <a:solidFill>
                      <a:srgbClr val="7F7F7F"/>
                    </a:solidFill>
                  </a:rPr>
                  <a:t>2</a:t>
                </a:r>
                <a:r>
                  <a:rPr lang="zh-CN" altLang="en-US" sz="1300" b="1">
                    <a:solidFill>
                      <a:srgbClr val="7F7F7F"/>
                    </a:solidFill>
                  </a:rPr>
                  <a:t>条评议意见被韩国采纳，促使韩国给予我国出口企业更灵活的现场检查安排等。</a:t>
                </a:r>
                <a:endParaRPr lang="zh-CN" altLang="en-US" sz="1300" b="1">
                  <a:solidFill>
                    <a:srgbClr val="7F7F7F"/>
                  </a:solidFill>
                </a:endParaRPr>
              </a:p>
              <a:p>
                <a:pPr marL="285750" lvl="0" indent="-285750" eaLnBrk="1" latinLnBrk="1" hangingPunct="1">
                  <a:buClr>
                    <a:srgbClr val="FF0000"/>
                  </a:buClr>
                  <a:buNone/>
                </a:pPr>
                <a:endParaRPr lang="zh-CN" altLang="en-US" sz="1300" b="1">
                  <a:solidFill>
                    <a:srgbClr val="7F7F7F"/>
                  </a:solidFill>
                </a:endParaRPr>
              </a:p>
              <a:p>
                <a:pPr marL="285750" lvl="0" indent="-285750" eaLnBrk="1" latinLnBrk="1" hangingPunct="1">
                  <a:buClr>
                    <a:srgbClr val="FF0000"/>
                  </a:buClr>
                  <a:buFont typeface="Wingdings" panose="05000000000000000000" pitchFamily="2" charset="2"/>
                  <a:buChar char="u"/>
                </a:pPr>
                <a:endParaRPr lang="en-US" altLang="zh-CN" sz="1300" b="1">
                  <a:solidFill>
                    <a:srgbClr val="7F7F7F"/>
                  </a:solidFill>
                </a:endParaRPr>
              </a:p>
              <a:p>
                <a:pPr marL="285750" lvl="0" indent="-285750" eaLnBrk="1" latinLnBrk="1" hangingPunct="1">
                  <a:buClr>
                    <a:srgbClr val="FF0000"/>
                  </a:buClr>
                  <a:buFont typeface="Wingdings" panose="05000000000000000000" pitchFamily="2" charset="2"/>
                  <a:buChar char="u"/>
                </a:pPr>
                <a:endParaRPr lang="en-US" altLang="zh-CN" sz="1300" b="1">
                  <a:solidFill>
                    <a:srgbClr val="7F7F7F"/>
                  </a:solidFill>
                </a:endParaRPr>
              </a:p>
            </p:txBody>
          </p:sp>
          <p:sp>
            <p:nvSpPr>
              <p:cNvPr id="1049293" name="任意形状 1049124"/>
              <p:cNvSpPr/>
              <p:nvPr/>
            </p:nvSpPr>
            <p:spPr>
              <a:xfrm flipV="1">
                <a:off x="5689539" y="619899"/>
                <a:ext cx="526288" cy="33349"/>
              </a:xfrm>
              <a:custGeom>
                <a:avLst/>
                <a:gdLst/>
                <a:ahLst/>
                <a:cxnLst/>
                <a:rect l="0" t="0" r="r" b="b"/>
                <a:pathLst>
                  <a:path w="504825" h="33349">
                    <a:moveTo>
                      <a:pt x="0" y="0"/>
                    </a:moveTo>
                    <a:lnTo>
                      <a:pt x="504825" y="0"/>
                    </a:lnTo>
                  </a:path>
                </a:pathLst>
              </a:custGeom>
              <a:noFill/>
              <a:ln w="12700" cap="flat" cmpd="sng">
                <a:solidFill>
                  <a:srgbClr val="404040">
                    <a:alpha val="100000"/>
                  </a:srgbClr>
                </a:solidFill>
                <a:prstDash val="solid"/>
                <a:miter/>
              </a:ln>
            </p:spPr>
          </p:sp>
        </p:grpSp>
        <p:grpSp>
          <p:nvGrpSpPr>
            <p:cNvPr id="456" name="组合 480"/>
            <p:cNvGrpSpPr/>
            <p:nvPr/>
          </p:nvGrpSpPr>
          <p:grpSpPr>
            <a:xfrm>
              <a:off x="3796783" y="210662"/>
              <a:ext cx="550863" cy="736600"/>
              <a:chOff x="2307521" y="2283162"/>
              <a:chExt cx="551398" cy="551398"/>
            </a:xfrm>
          </p:grpSpPr>
          <p:sp>
            <p:nvSpPr>
              <p:cNvPr id="1049294" name="矩形 1049125"/>
              <p:cNvSpPr/>
              <p:nvPr/>
            </p:nvSpPr>
            <p:spPr>
              <a:xfrm>
                <a:off x="2306978" y="2283162"/>
                <a:ext cx="551941" cy="551508"/>
              </a:xfrm>
              <a:prstGeom prst="rect">
                <a:avLst/>
              </a:prstGeom>
              <a:solidFill>
                <a:srgbClr val="70AD47"/>
              </a:solidFill>
              <a:ln w="38100" cap="flat" cmpd="sng">
                <a:solidFill>
                  <a:schemeClr val="lt1">
                    <a:alpha val="100000"/>
                  </a:schemeClr>
                </a:solidFill>
                <a:prstDash val="solid"/>
                <a:round/>
              </a:ln>
            </p:spPr>
            <p:txBody>
              <a:bodyPr vert="horz"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rgbClr val="FFFFFF"/>
                  </a:solidFill>
                  <a:latin typeface="Arial" panose="020B0604020202020204" pitchFamily="34" charset="0"/>
                  <a:ea typeface="微软雅黑" panose="020B0503020204020204" pitchFamily="34" charset="-122"/>
                </a:endParaRPr>
              </a:p>
            </p:txBody>
          </p:sp>
          <p:sp>
            <p:nvSpPr>
              <p:cNvPr id="1049295" name="任意形状 1049126"/>
              <p:cNvSpPr/>
              <p:nvPr/>
            </p:nvSpPr>
            <p:spPr>
              <a:xfrm>
                <a:off x="2455990" y="2426982"/>
                <a:ext cx="253917" cy="255548"/>
              </a:xfrm>
              <a:custGeom>
                <a:avLst/>
                <a:gdLst/>
                <a:ahLst/>
                <a:cxnLst/>
                <a:rect l="0" t="0" r="r" b="b"/>
                <a:pathLst>
                  <a:path w="253917" h="255548">
                    <a:moveTo>
                      <a:pt x="0" y="97610"/>
                    </a:moveTo>
                    <a:lnTo>
                      <a:pt x="96988" y="97611"/>
                    </a:lnTo>
                    <a:lnTo>
                      <a:pt x="126959" y="0"/>
                    </a:lnTo>
                    <a:lnTo>
                      <a:pt x="156929" y="97611"/>
                    </a:lnTo>
                    <a:lnTo>
                      <a:pt x="253917" y="97610"/>
                    </a:lnTo>
                    <a:lnTo>
                      <a:pt x="175451" y="157937"/>
                    </a:lnTo>
                    <a:lnTo>
                      <a:pt x="205423" y="255547"/>
                    </a:lnTo>
                    <a:lnTo>
                      <a:pt x="126959" y="195220"/>
                    </a:lnTo>
                    <a:lnTo>
                      <a:pt x="48494" y="255547"/>
                    </a:lnTo>
                    <a:lnTo>
                      <a:pt x="78466" y="157937"/>
                    </a:lnTo>
                    <a:lnTo>
                      <a:pt x="0" y="97610"/>
                    </a:lnTo>
                  </a:path>
                </a:pathLst>
              </a:custGeom>
              <a:solidFill>
                <a:schemeClr val="lt1">
                  <a:alpha val="100000"/>
                </a:schemeClr>
              </a:solidFill>
              <a:ln>
                <a:noFill/>
              </a:ln>
            </p:spPr>
          </p:sp>
        </p:grpSp>
      </p:grpSp>
      <p:pic>
        <p:nvPicPr>
          <p:cNvPr id="2097302" name="图片 2097227"/>
          <p:cNvPicPr/>
          <p:nvPr/>
        </p:nvPicPr>
        <p:blipFill>
          <a:blip r:embed="rId4"/>
          <a:srcRect/>
          <a:stretch>
            <a:fillRect/>
          </a:stretch>
        </p:blipFill>
        <p:spPr>
          <a:xfrm>
            <a:off x="6704012" y="1468437"/>
            <a:ext cx="5262562" cy="3455987"/>
          </a:xfrm>
          <a:prstGeom prst="rect">
            <a:avLst/>
          </a:prstGeom>
          <a:noFill/>
          <a:ln>
            <a:noFill/>
          </a:ln>
        </p:spPr>
      </p:pic>
      <p:grpSp>
        <p:nvGrpSpPr>
          <p:cNvPr id="457" name="组合 481"/>
          <p:cNvGrpSpPr/>
          <p:nvPr/>
        </p:nvGrpSpPr>
        <p:grpSpPr>
          <a:xfrm>
            <a:off x="323850" y="1296987"/>
            <a:ext cx="5476875" cy="1356678"/>
            <a:chOff x="240091" y="210662"/>
            <a:chExt cx="4107555" cy="1356653"/>
          </a:xfrm>
        </p:grpSpPr>
        <p:grpSp>
          <p:nvGrpSpPr>
            <p:cNvPr id="458" name="组合 482"/>
            <p:cNvGrpSpPr/>
            <p:nvPr/>
          </p:nvGrpSpPr>
          <p:grpSpPr>
            <a:xfrm>
              <a:off x="240091" y="278573"/>
              <a:ext cx="3538449" cy="1288742"/>
              <a:chOff x="2865207" y="231348"/>
              <a:chExt cx="3537724" cy="966696"/>
            </a:xfrm>
          </p:grpSpPr>
          <p:sp>
            <p:nvSpPr>
              <p:cNvPr id="1049296" name="文本框 1049127"/>
              <p:cNvSpPr txBox="1"/>
              <p:nvPr/>
            </p:nvSpPr>
            <p:spPr>
              <a:xfrm>
                <a:off x="3722494" y="231348"/>
                <a:ext cx="1356048" cy="335323"/>
              </a:xfrm>
              <a:prstGeom prst="rect">
                <a:avLst/>
              </a:prstGeom>
              <a:noFill/>
              <a:ln>
                <a:noFill/>
              </a:ln>
            </p:spPr>
            <p:txBody>
              <a:bodyPr vert="horz" wrap="none"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en-US" altLang="zh-CN" sz="2400">
                    <a:latin typeface="Helvetica-Roman-SemiB"/>
                    <a:ea typeface="SimSun-ExtB" panose="02010609060101010101" pitchFamily="49" charset="-122"/>
                  </a:rPr>
                  <a:t>02.</a:t>
                </a:r>
                <a:r>
                  <a:rPr lang="zh-CN" altLang="en-US" sz="2400">
                    <a:latin typeface="方正黑体简体" pitchFamily="2" charset="-122"/>
                    <a:ea typeface="方正黑体简体" pitchFamily="2" charset="-122"/>
                  </a:rPr>
                  <a:t>巴西家电</a:t>
                </a:r>
                <a:endParaRPr lang="zh-CN" altLang="en-US" sz="2400">
                  <a:latin typeface="方正黑体简体" pitchFamily="2" charset="-122"/>
                  <a:ea typeface="方正黑体简体" pitchFamily="2" charset="-122"/>
                </a:endParaRPr>
              </a:p>
            </p:txBody>
          </p:sp>
          <p:sp>
            <p:nvSpPr>
              <p:cNvPr id="1049297" name="文本框 1049128"/>
              <p:cNvSpPr txBox="1"/>
              <p:nvPr/>
            </p:nvSpPr>
            <p:spPr>
              <a:xfrm>
                <a:off x="2865207" y="700776"/>
                <a:ext cx="3537724" cy="497268"/>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285750" lvl="0" indent="-285750" eaLnBrk="1" latinLnBrk="1" hangingPunct="1">
                  <a:buClr>
                    <a:srgbClr val="FF0000"/>
                  </a:buClr>
                  <a:buFont typeface="Wingdings" panose="05000000000000000000" pitchFamily="2" charset="2"/>
                  <a:buChar char="u"/>
                </a:pPr>
                <a:r>
                  <a:rPr lang="zh-CN" altLang="zh-CN" sz="1300" b="1">
                    <a:solidFill>
                      <a:srgbClr val="7F7F7F"/>
                    </a:solidFill>
                  </a:rPr>
                  <a:t>对巴西家电产品测试程序的</a:t>
                </a:r>
                <a:r>
                  <a:rPr lang="en-US" altLang="zh-CN" sz="1300" b="1">
                    <a:solidFill>
                      <a:srgbClr val="7F7F7F"/>
                    </a:solidFill>
                  </a:rPr>
                  <a:t>1</a:t>
                </a:r>
                <a:r>
                  <a:rPr lang="zh-CN" altLang="zh-CN" sz="1300" b="1">
                    <a:solidFill>
                      <a:srgbClr val="7F7F7F"/>
                    </a:solidFill>
                  </a:rPr>
                  <a:t>条评议意见被巴西采纳，促使巴西修改测试标准依据；</a:t>
                </a:r>
                <a:endParaRPr lang="zh-CN" altLang="zh-CN" sz="1300" b="1">
                  <a:solidFill>
                    <a:srgbClr val="7F7F7F"/>
                  </a:solidFill>
                </a:endParaRPr>
              </a:p>
              <a:p>
                <a:pPr marL="285750" lvl="0" indent="-285750" eaLnBrk="1" latinLnBrk="1" hangingPunct="1">
                  <a:buClr>
                    <a:srgbClr val="FF0000"/>
                  </a:buClr>
                  <a:buFont typeface="Wingdings" panose="05000000000000000000" pitchFamily="2" charset="2"/>
                  <a:buChar char="u"/>
                </a:pPr>
                <a:endParaRPr lang="en-US" altLang="zh-CN" sz="1300" b="1">
                  <a:solidFill>
                    <a:srgbClr val="7F7F7F"/>
                  </a:solidFill>
                </a:endParaRPr>
              </a:p>
            </p:txBody>
          </p:sp>
          <p:sp>
            <p:nvSpPr>
              <p:cNvPr id="1049298" name="任意形状 1049129"/>
              <p:cNvSpPr/>
              <p:nvPr/>
            </p:nvSpPr>
            <p:spPr>
              <a:xfrm flipV="1">
                <a:off x="5688720" y="619803"/>
                <a:ext cx="527326" cy="34533"/>
              </a:xfrm>
              <a:custGeom>
                <a:avLst/>
                <a:gdLst/>
                <a:ahLst/>
                <a:cxnLst/>
                <a:rect l="0" t="0" r="r" b="b"/>
                <a:pathLst>
                  <a:path w="504825" h="34533">
                    <a:moveTo>
                      <a:pt x="0" y="0"/>
                    </a:moveTo>
                    <a:lnTo>
                      <a:pt x="504825" y="0"/>
                    </a:lnTo>
                  </a:path>
                </a:pathLst>
              </a:custGeom>
              <a:noFill/>
              <a:ln w="12700" cap="flat" cmpd="sng">
                <a:solidFill>
                  <a:srgbClr val="404040">
                    <a:alpha val="100000"/>
                  </a:srgbClr>
                </a:solidFill>
                <a:prstDash val="solid"/>
                <a:miter/>
              </a:ln>
            </p:spPr>
          </p:sp>
        </p:grpSp>
        <p:grpSp>
          <p:nvGrpSpPr>
            <p:cNvPr id="459" name="组合 483"/>
            <p:cNvGrpSpPr/>
            <p:nvPr/>
          </p:nvGrpSpPr>
          <p:grpSpPr>
            <a:xfrm>
              <a:off x="3796783" y="210662"/>
              <a:ext cx="550863" cy="736600"/>
              <a:chOff x="2307521" y="2283162"/>
              <a:chExt cx="551398" cy="551398"/>
            </a:xfrm>
          </p:grpSpPr>
          <p:sp>
            <p:nvSpPr>
              <p:cNvPr id="1049299" name="矩形 1049130"/>
              <p:cNvSpPr/>
              <p:nvPr/>
            </p:nvSpPr>
            <p:spPr>
              <a:xfrm>
                <a:off x="2307138" y="2283162"/>
                <a:ext cx="551781" cy="551388"/>
              </a:xfrm>
              <a:prstGeom prst="rect">
                <a:avLst/>
              </a:prstGeom>
              <a:solidFill>
                <a:srgbClr val="70AD47"/>
              </a:solidFill>
              <a:ln w="38100" cap="flat" cmpd="sng">
                <a:solidFill>
                  <a:schemeClr val="lt1">
                    <a:alpha val="100000"/>
                  </a:schemeClr>
                </a:solidFill>
                <a:prstDash val="solid"/>
                <a:round/>
              </a:ln>
            </p:spPr>
            <p:txBody>
              <a:bodyPr vert="horz"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rgbClr val="FFFFFF"/>
                  </a:solidFill>
                  <a:latin typeface="Arial" panose="020B0604020202020204" pitchFamily="34" charset="0"/>
                  <a:ea typeface="微软雅黑" panose="020B0503020204020204" pitchFamily="34" charset="-122"/>
                </a:endParaRPr>
              </a:p>
            </p:txBody>
          </p:sp>
          <p:sp>
            <p:nvSpPr>
              <p:cNvPr id="1049300" name="任意形状 1049131"/>
              <p:cNvSpPr/>
              <p:nvPr/>
            </p:nvSpPr>
            <p:spPr>
              <a:xfrm>
                <a:off x="2456107" y="2426950"/>
                <a:ext cx="253844" cy="255492"/>
              </a:xfrm>
              <a:custGeom>
                <a:avLst/>
                <a:gdLst/>
                <a:ahLst/>
                <a:cxnLst/>
                <a:rect l="0" t="0" r="r" b="b"/>
                <a:pathLst>
                  <a:path w="253844" h="255492">
                    <a:moveTo>
                      <a:pt x="0" y="97589"/>
                    </a:moveTo>
                    <a:lnTo>
                      <a:pt x="96960" y="97590"/>
                    </a:lnTo>
                    <a:lnTo>
                      <a:pt x="126922" y="0"/>
                    </a:lnTo>
                    <a:lnTo>
                      <a:pt x="156884" y="97590"/>
                    </a:lnTo>
                    <a:lnTo>
                      <a:pt x="253844" y="97589"/>
                    </a:lnTo>
                    <a:lnTo>
                      <a:pt x="175401" y="157902"/>
                    </a:lnTo>
                    <a:lnTo>
                      <a:pt x="205364" y="255491"/>
                    </a:lnTo>
                    <a:lnTo>
                      <a:pt x="126922" y="195177"/>
                    </a:lnTo>
                    <a:lnTo>
                      <a:pt x="48480" y="255491"/>
                    </a:lnTo>
                    <a:lnTo>
                      <a:pt x="78443" y="157902"/>
                    </a:lnTo>
                    <a:lnTo>
                      <a:pt x="0" y="97589"/>
                    </a:lnTo>
                  </a:path>
                </a:pathLst>
              </a:custGeom>
              <a:solidFill>
                <a:schemeClr val="lt1">
                  <a:alpha val="100000"/>
                </a:schemeClr>
              </a:solidFill>
              <a:ln>
                <a:noFill/>
              </a:ln>
            </p:spPr>
          </p:sp>
        </p:grpSp>
      </p:grpSp>
      <p:grpSp>
        <p:nvGrpSpPr>
          <p:cNvPr id="460" name="组合 484"/>
          <p:cNvGrpSpPr/>
          <p:nvPr/>
        </p:nvGrpSpPr>
        <p:grpSpPr>
          <a:xfrm>
            <a:off x="280987" y="4392612"/>
            <a:ext cx="5476875" cy="1518603"/>
            <a:chOff x="240091" y="210662"/>
            <a:chExt cx="4107555" cy="1582952"/>
          </a:xfrm>
        </p:grpSpPr>
        <p:grpSp>
          <p:nvGrpSpPr>
            <p:cNvPr id="461" name="组合 485"/>
            <p:cNvGrpSpPr/>
            <p:nvPr/>
          </p:nvGrpSpPr>
          <p:grpSpPr>
            <a:xfrm>
              <a:off x="240091" y="340438"/>
              <a:ext cx="3538449" cy="1453176"/>
              <a:chOff x="2865207" y="277753"/>
              <a:chExt cx="3537724" cy="1090040"/>
            </a:xfrm>
          </p:grpSpPr>
          <p:sp>
            <p:nvSpPr>
              <p:cNvPr id="1049301" name="文本框 1049132"/>
              <p:cNvSpPr txBox="1"/>
              <p:nvPr/>
            </p:nvSpPr>
            <p:spPr>
              <a:xfrm>
                <a:off x="3710622" y="277753"/>
                <a:ext cx="1813144" cy="349538"/>
              </a:xfrm>
              <a:prstGeom prst="rect">
                <a:avLst/>
              </a:prstGeom>
              <a:noFill/>
              <a:ln>
                <a:noFill/>
              </a:ln>
            </p:spPr>
            <p:txBody>
              <a:bodyPr vert="horz" wrap="none"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en-US" altLang="zh-CN" sz="2400">
                    <a:latin typeface="方正黑体简体" pitchFamily="2" charset="-122"/>
                    <a:ea typeface="方正黑体简体" pitchFamily="2" charset="-122"/>
                  </a:rPr>
                  <a:t>04.</a:t>
                </a:r>
                <a:r>
                  <a:rPr lang="zh-CN" altLang="en-US" sz="2400">
                    <a:latin typeface="方正黑体简体" pitchFamily="2" charset="-122"/>
                    <a:ea typeface="方正黑体简体" pitchFamily="2" charset="-122"/>
                  </a:rPr>
                  <a:t>泰国水生动物</a:t>
                </a:r>
                <a:endParaRPr lang="zh-CN" altLang="en-US" sz="2400">
                  <a:latin typeface="方正黑体简体" pitchFamily="2" charset="-122"/>
                  <a:ea typeface="方正黑体简体" pitchFamily="2" charset="-122"/>
                </a:endParaRPr>
              </a:p>
            </p:txBody>
          </p:sp>
          <p:sp>
            <p:nvSpPr>
              <p:cNvPr id="1049302" name="文本框 1049133"/>
              <p:cNvSpPr txBox="1"/>
              <p:nvPr/>
            </p:nvSpPr>
            <p:spPr>
              <a:xfrm>
                <a:off x="2865207" y="700493"/>
                <a:ext cx="3537724" cy="667300"/>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285750" lvl="0" indent="-285750" eaLnBrk="1" latinLnBrk="1" hangingPunct="1">
                  <a:buClr>
                    <a:srgbClr val="FF0000"/>
                  </a:buClr>
                  <a:buFont typeface="Wingdings" panose="05000000000000000000" pitchFamily="2" charset="2"/>
                  <a:buChar char="u"/>
                </a:pPr>
                <a:r>
                  <a:rPr lang="zh-CN" altLang="en-US" sz="1300" b="1">
                    <a:solidFill>
                      <a:srgbClr val="7F7F7F"/>
                    </a:solidFill>
                  </a:rPr>
                  <a:t>对泰国新版水生动物卫生证书格式通报的</a:t>
                </a:r>
                <a:r>
                  <a:rPr lang="en-US" altLang="zh-CN" sz="1300" b="1">
                    <a:solidFill>
                      <a:srgbClr val="7F7F7F"/>
                    </a:solidFill>
                  </a:rPr>
                  <a:t>3</a:t>
                </a:r>
                <a:r>
                  <a:rPr lang="zh-CN" altLang="en-US" sz="1300" b="1">
                    <a:solidFill>
                      <a:srgbClr val="7F7F7F"/>
                    </a:solidFill>
                  </a:rPr>
                  <a:t>条评议意见被泰国采纳；</a:t>
                </a:r>
                <a:endParaRPr lang="zh-CN" altLang="en-US" sz="1300" b="1">
                  <a:solidFill>
                    <a:srgbClr val="7F7F7F"/>
                  </a:solidFill>
                </a:endParaRPr>
              </a:p>
              <a:p>
                <a:pPr marL="285750" lvl="0" indent="-285750" eaLnBrk="1" latinLnBrk="1" hangingPunct="1">
                  <a:buClr>
                    <a:srgbClr val="FF0000"/>
                  </a:buClr>
                  <a:buFont typeface="Wingdings" panose="05000000000000000000" pitchFamily="2" charset="2"/>
                  <a:buChar char="u"/>
                </a:pPr>
                <a:endParaRPr lang="en-US" altLang="zh-CN" sz="1300" b="1">
                  <a:solidFill>
                    <a:srgbClr val="7F7F7F"/>
                  </a:solidFill>
                </a:endParaRPr>
              </a:p>
              <a:p>
                <a:pPr marL="285750" lvl="0" indent="-285750" eaLnBrk="1" latinLnBrk="1" hangingPunct="1">
                  <a:buClr>
                    <a:srgbClr val="FF0000"/>
                  </a:buClr>
                  <a:buFont typeface="Wingdings" panose="05000000000000000000" pitchFamily="2" charset="2"/>
                  <a:buChar char="u"/>
                </a:pPr>
                <a:endParaRPr lang="en-US" altLang="zh-CN" sz="1300" b="1">
                  <a:solidFill>
                    <a:srgbClr val="7F7F7F"/>
                  </a:solidFill>
                </a:endParaRPr>
              </a:p>
            </p:txBody>
          </p:sp>
          <p:sp>
            <p:nvSpPr>
              <p:cNvPr id="1049303" name="任意形状 1049134"/>
              <p:cNvSpPr/>
              <p:nvPr/>
            </p:nvSpPr>
            <p:spPr>
              <a:xfrm flipV="1">
                <a:off x="5688720" y="619812"/>
                <a:ext cx="527325" cy="33513"/>
              </a:xfrm>
              <a:custGeom>
                <a:avLst/>
                <a:gdLst/>
                <a:ahLst/>
                <a:cxnLst/>
                <a:rect l="0" t="0" r="r" b="b"/>
                <a:pathLst>
                  <a:path w="504825" h="33513">
                    <a:moveTo>
                      <a:pt x="0" y="0"/>
                    </a:moveTo>
                    <a:lnTo>
                      <a:pt x="504825" y="0"/>
                    </a:lnTo>
                  </a:path>
                </a:pathLst>
              </a:custGeom>
              <a:noFill/>
              <a:ln w="12700" cap="flat" cmpd="sng">
                <a:solidFill>
                  <a:srgbClr val="404040">
                    <a:alpha val="100000"/>
                  </a:srgbClr>
                </a:solidFill>
                <a:prstDash val="solid"/>
                <a:miter/>
              </a:ln>
            </p:spPr>
          </p:sp>
        </p:grpSp>
        <p:grpSp>
          <p:nvGrpSpPr>
            <p:cNvPr id="462" name="组合 486"/>
            <p:cNvGrpSpPr/>
            <p:nvPr/>
          </p:nvGrpSpPr>
          <p:grpSpPr>
            <a:xfrm>
              <a:off x="3796783" y="210662"/>
              <a:ext cx="550863" cy="736600"/>
              <a:chOff x="2307521" y="2283162"/>
              <a:chExt cx="551398" cy="551398"/>
            </a:xfrm>
          </p:grpSpPr>
          <p:sp>
            <p:nvSpPr>
              <p:cNvPr id="1049304" name="矩形 1049135"/>
              <p:cNvSpPr/>
              <p:nvPr/>
            </p:nvSpPr>
            <p:spPr>
              <a:xfrm>
                <a:off x="2307137" y="2283162"/>
                <a:ext cx="551782" cy="551227"/>
              </a:xfrm>
              <a:prstGeom prst="rect">
                <a:avLst/>
              </a:prstGeom>
              <a:solidFill>
                <a:srgbClr val="70AD47"/>
              </a:solidFill>
              <a:ln w="38100" cap="flat" cmpd="sng">
                <a:solidFill>
                  <a:schemeClr val="lt1">
                    <a:alpha val="100000"/>
                  </a:schemeClr>
                </a:solidFill>
                <a:prstDash val="solid"/>
                <a:round/>
              </a:ln>
            </p:spPr>
            <p:txBody>
              <a:bodyPr vert="horz"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rgbClr val="FFFFFF"/>
                  </a:solidFill>
                  <a:latin typeface="Arial" panose="020B0604020202020204" pitchFamily="34" charset="0"/>
                  <a:ea typeface="微软雅黑" panose="020B0503020204020204" pitchFamily="34" charset="-122"/>
                </a:endParaRPr>
              </a:p>
            </p:txBody>
          </p:sp>
          <p:sp>
            <p:nvSpPr>
              <p:cNvPr id="1049305" name="任意形状 1049136"/>
              <p:cNvSpPr/>
              <p:nvPr/>
            </p:nvSpPr>
            <p:spPr>
              <a:xfrm>
                <a:off x="2456107" y="2426853"/>
                <a:ext cx="253843" cy="255175"/>
              </a:xfrm>
              <a:custGeom>
                <a:avLst/>
                <a:gdLst/>
                <a:ahLst/>
                <a:cxnLst/>
                <a:rect l="0" t="0" r="r" b="b"/>
                <a:pathLst>
                  <a:path w="253843" h="255175">
                    <a:moveTo>
                      <a:pt x="0" y="97468"/>
                    </a:moveTo>
                    <a:lnTo>
                      <a:pt x="96960" y="97469"/>
                    </a:lnTo>
                    <a:lnTo>
                      <a:pt x="126922" y="0"/>
                    </a:lnTo>
                    <a:lnTo>
                      <a:pt x="156883" y="97469"/>
                    </a:lnTo>
                    <a:lnTo>
                      <a:pt x="253843" y="97468"/>
                    </a:lnTo>
                    <a:lnTo>
                      <a:pt x="175400" y="157706"/>
                    </a:lnTo>
                    <a:lnTo>
                      <a:pt x="205363" y="255174"/>
                    </a:lnTo>
                    <a:lnTo>
                      <a:pt x="126922" y="194935"/>
                    </a:lnTo>
                    <a:lnTo>
                      <a:pt x="48480" y="255174"/>
                    </a:lnTo>
                    <a:lnTo>
                      <a:pt x="78443" y="157706"/>
                    </a:lnTo>
                    <a:lnTo>
                      <a:pt x="0" y="97468"/>
                    </a:lnTo>
                  </a:path>
                </a:pathLst>
              </a:custGeom>
              <a:solidFill>
                <a:schemeClr val="lt1">
                  <a:alpha val="100000"/>
                </a:schemeClr>
              </a:solidFill>
              <a:ln>
                <a:noFill/>
              </a:ln>
            </p:spPr>
          </p:sp>
        </p:grpSp>
      </p:grpSp>
      <p:pic>
        <p:nvPicPr>
          <p:cNvPr id="2097303" name="图片 2097228"/>
          <p:cNvPicPr/>
          <p:nvPr/>
        </p:nvPicPr>
        <p:blipFill>
          <a:blip r:embed="rId5"/>
          <a:srcRect/>
          <a:stretch>
            <a:fillRect/>
          </a:stretch>
        </p:blipFill>
        <p:spPr>
          <a:xfrm>
            <a:off x="6734175" y="1468437"/>
            <a:ext cx="5230812" cy="3455987"/>
          </a:xfrm>
          <a:prstGeom prst="rect">
            <a:avLst/>
          </a:prstGeom>
          <a:noFill/>
          <a:ln>
            <a:noFill/>
          </a:ln>
        </p:spPr>
      </p:pic>
      <p:grpSp>
        <p:nvGrpSpPr>
          <p:cNvPr id="463" name="组合 487"/>
          <p:cNvGrpSpPr/>
          <p:nvPr/>
        </p:nvGrpSpPr>
        <p:grpSpPr>
          <a:xfrm>
            <a:off x="290512" y="5373687"/>
            <a:ext cx="5476875" cy="1547177"/>
            <a:chOff x="240091" y="210662"/>
            <a:chExt cx="4107555" cy="1547181"/>
          </a:xfrm>
        </p:grpSpPr>
        <p:grpSp>
          <p:nvGrpSpPr>
            <p:cNvPr id="464" name="组合 488"/>
            <p:cNvGrpSpPr/>
            <p:nvPr/>
          </p:nvGrpSpPr>
          <p:grpSpPr>
            <a:xfrm>
              <a:off x="240091" y="349829"/>
              <a:ext cx="3538449" cy="1408014"/>
              <a:chOff x="2865207" y="284796"/>
              <a:chExt cx="3537724" cy="1056165"/>
            </a:xfrm>
          </p:grpSpPr>
          <p:sp>
            <p:nvSpPr>
              <p:cNvPr id="1049306" name="文本框 1049137"/>
              <p:cNvSpPr txBox="1"/>
              <p:nvPr/>
            </p:nvSpPr>
            <p:spPr>
              <a:xfrm>
                <a:off x="3722494" y="284796"/>
                <a:ext cx="1356049" cy="335331"/>
              </a:xfrm>
              <a:prstGeom prst="rect">
                <a:avLst/>
              </a:prstGeom>
              <a:noFill/>
              <a:ln>
                <a:noFill/>
              </a:ln>
            </p:spPr>
            <p:txBody>
              <a:bodyPr vert="horz" wrap="none"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en-US" altLang="zh-CN" sz="2400">
                    <a:latin typeface="方正黑体简体" pitchFamily="2" charset="-122"/>
                    <a:ea typeface="方正黑体简体" pitchFamily="2" charset="-122"/>
                  </a:rPr>
                  <a:t>05.</a:t>
                </a:r>
                <a:r>
                  <a:rPr lang="zh-CN" altLang="en-US" sz="2400">
                    <a:latin typeface="方正黑体简体" pitchFamily="2" charset="-122"/>
                    <a:ea typeface="方正黑体简体" pitchFamily="2" charset="-122"/>
                  </a:rPr>
                  <a:t>印度青豆</a:t>
                </a:r>
                <a:endParaRPr lang="zh-CN" altLang="en-US" sz="2400">
                  <a:latin typeface="方正黑体简体" pitchFamily="2" charset="-122"/>
                  <a:ea typeface="方正黑体简体" pitchFamily="2" charset="-122"/>
                </a:endParaRPr>
              </a:p>
            </p:txBody>
          </p:sp>
          <p:sp>
            <p:nvSpPr>
              <p:cNvPr id="1049307" name="文本框 1049138"/>
              <p:cNvSpPr txBox="1"/>
              <p:nvPr/>
            </p:nvSpPr>
            <p:spPr>
              <a:xfrm>
                <a:off x="2865207" y="700785"/>
                <a:ext cx="3537724" cy="640176"/>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285750" lvl="0" indent="-285750" eaLnBrk="1" latinLnBrk="1" hangingPunct="1">
                  <a:buClr>
                    <a:srgbClr val="FF0000"/>
                  </a:buClr>
                  <a:buFont typeface="Wingdings" panose="05000000000000000000" pitchFamily="2" charset="2"/>
                  <a:buChar char="u"/>
                </a:pPr>
                <a:r>
                  <a:rPr lang="zh-CN" altLang="en-US" sz="1300" b="1">
                    <a:solidFill>
                      <a:srgbClr val="7F7F7F"/>
                    </a:solidFill>
                  </a:rPr>
                  <a:t>对印度自中国进口冷冻青豆植物检疫草案的</a:t>
                </a:r>
                <a:r>
                  <a:rPr lang="en-US" altLang="zh-CN" sz="1300" b="1">
                    <a:solidFill>
                      <a:srgbClr val="7F7F7F"/>
                    </a:solidFill>
                  </a:rPr>
                  <a:t>1</a:t>
                </a:r>
                <a:r>
                  <a:rPr lang="zh-CN" altLang="en-US" sz="1300" b="1">
                    <a:solidFill>
                      <a:srgbClr val="7F7F7F"/>
                    </a:solidFill>
                  </a:rPr>
                  <a:t>条评议意见被印度官方采纳，印度据此做出了放松性规定等。</a:t>
                </a:r>
                <a:endParaRPr lang="zh-CN" altLang="en-US" sz="1300" b="1">
                  <a:solidFill>
                    <a:srgbClr val="7F7F7F"/>
                  </a:solidFill>
                </a:endParaRPr>
              </a:p>
              <a:p>
                <a:pPr marL="285750" lvl="0" indent="-285750" eaLnBrk="1" latinLnBrk="1" hangingPunct="1">
                  <a:buClr>
                    <a:srgbClr val="FF0000"/>
                  </a:buClr>
                  <a:buFont typeface="Wingdings" panose="05000000000000000000" pitchFamily="2" charset="2"/>
                  <a:buChar char="u"/>
                </a:pPr>
                <a:endParaRPr lang="en-US" altLang="zh-CN" sz="1300" b="1">
                  <a:solidFill>
                    <a:srgbClr val="7F7F7F"/>
                  </a:solidFill>
                </a:endParaRPr>
              </a:p>
              <a:p>
                <a:pPr marL="285750" lvl="0" indent="-285750" eaLnBrk="1" latinLnBrk="1" hangingPunct="1">
                  <a:buClr>
                    <a:srgbClr val="FF0000"/>
                  </a:buClr>
                  <a:buFont typeface="Wingdings" panose="05000000000000000000" pitchFamily="2" charset="2"/>
                  <a:buChar char="u"/>
                </a:pPr>
                <a:endParaRPr lang="en-US" altLang="zh-CN" sz="1300" b="1">
                  <a:solidFill>
                    <a:srgbClr val="7F7F7F"/>
                  </a:solidFill>
                </a:endParaRPr>
              </a:p>
            </p:txBody>
          </p:sp>
          <p:sp>
            <p:nvSpPr>
              <p:cNvPr id="1049308" name="任意形状 1049139"/>
              <p:cNvSpPr/>
              <p:nvPr/>
            </p:nvSpPr>
            <p:spPr>
              <a:xfrm flipV="1">
                <a:off x="5688720" y="619811"/>
                <a:ext cx="527325" cy="34534"/>
              </a:xfrm>
              <a:custGeom>
                <a:avLst/>
                <a:gdLst/>
                <a:ahLst/>
                <a:cxnLst/>
                <a:rect l="0" t="0" r="r" b="b"/>
                <a:pathLst>
                  <a:path w="504825" h="34534">
                    <a:moveTo>
                      <a:pt x="0" y="0"/>
                    </a:moveTo>
                    <a:lnTo>
                      <a:pt x="504825" y="0"/>
                    </a:lnTo>
                  </a:path>
                </a:pathLst>
              </a:custGeom>
              <a:noFill/>
              <a:ln w="12700" cap="flat" cmpd="sng">
                <a:solidFill>
                  <a:srgbClr val="404040">
                    <a:alpha val="100000"/>
                  </a:srgbClr>
                </a:solidFill>
                <a:prstDash val="solid"/>
                <a:miter/>
              </a:ln>
            </p:spPr>
          </p:sp>
        </p:grpSp>
        <p:grpSp>
          <p:nvGrpSpPr>
            <p:cNvPr id="465" name="组合 489"/>
            <p:cNvGrpSpPr/>
            <p:nvPr/>
          </p:nvGrpSpPr>
          <p:grpSpPr>
            <a:xfrm>
              <a:off x="3796783" y="210662"/>
              <a:ext cx="550863" cy="736600"/>
              <a:chOff x="2307521" y="2283162"/>
              <a:chExt cx="551398" cy="551398"/>
            </a:xfrm>
          </p:grpSpPr>
          <p:sp>
            <p:nvSpPr>
              <p:cNvPr id="1049309" name="矩形 1049140"/>
              <p:cNvSpPr/>
              <p:nvPr/>
            </p:nvSpPr>
            <p:spPr>
              <a:xfrm>
                <a:off x="2307137" y="2283162"/>
                <a:ext cx="551782" cy="551399"/>
              </a:xfrm>
              <a:prstGeom prst="rect">
                <a:avLst/>
              </a:prstGeom>
              <a:solidFill>
                <a:srgbClr val="70AD47"/>
              </a:solidFill>
              <a:ln w="38100" cap="flat" cmpd="sng">
                <a:solidFill>
                  <a:schemeClr val="lt1">
                    <a:alpha val="100000"/>
                  </a:schemeClr>
                </a:solidFill>
                <a:prstDash val="solid"/>
                <a:round/>
              </a:ln>
            </p:spPr>
            <p:txBody>
              <a:bodyPr vert="horz"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rgbClr val="FFFFFF"/>
                  </a:solidFill>
                  <a:latin typeface="Arial" panose="020B0604020202020204" pitchFamily="34" charset="0"/>
                  <a:ea typeface="微软雅黑" panose="020B0503020204020204" pitchFamily="34" charset="-122"/>
                </a:endParaRPr>
              </a:p>
            </p:txBody>
          </p:sp>
          <p:sp>
            <p:nvSpPr>
              <p:cNvPr id="1049310" name="任意形状 1049141"/>
              <p:cNvSpPr/>
              <p:nvPr/>
            </p:nvSpPr>
            <p:spPr>
              <a:xfrm>
                <a:off x="2456107" y="2426953"/>
                <a:ext cx="253843" cy="255498"/>
              </a:xfrm>
              <a:custGeom>
                <a:avLst/>
                <a:gdLst/>
                <a:ahLst/>
                <a:cxnLst/>
                <a:rect l="0" t="0" r="r" b="b"/>
                <a:pathLst>
                  <a:path w="253843" h="255498">
                    <a:moveTo>
                      <a:pt x="0" y="97591"/>
                    </a:moveTo>
                    <a:lnTo>
                      <a:pt x="96960" y="97592"/>
                    </a:lnTo>
                    <a:lnTo>
                      <a:pt x="126922" y="0"/>
                    </a:lnTo>
                    <a:lnTo>
                      <a:pt x="156883" y="97592"/>
                    </a:lnTo>
                    <a:lnTo>
                      <a:pt x="253843" y="97591"/>
                    </a:lnTo>
                    <a:lnTo>
                      <a:pt x="175400" y="157906"/>
                    </a:lnTo>
                    <a:lnTo>
                      <a:pt x="205363" y="255497"/>
                    </a:lnTo>
                    <a:lnTo>
                      <a:pt x="126922" y="195182"/>
                    </a:lnTo>
                    <a:lnTo>
                      <a:pt x="48480" y="255497"/>
                    </a:lnTo>
                    <a:lnTo>
                      <a:pt x="78443" y="157906"/>
                    </a:lnTo>
                    <a:lnTo>
                      <a:pt x="0" y="97591"/>
                    </a:lnTo>
                  </a:path>
                </a:pathLst>
              </a:custGeom>
              <a:solidFill>
                <a:schemeClr val="lt1">
                  <a:alpha val="100000"/>
                </a:schemeClr>
              </a:solidFill>
              <a:ln>
                <a:noFill/>
              </a:ln>
            </p:spPr>
          </p:sp>
        </p:grpSp>
      </p:grpSp>
      <p:pic>
        <p:nvPicPr>
          <p:cNvPr id="2097304" name="图片 2097229"/>
          <p:cNvPicPr/>
          <p:nvPr/>
        </p:nvPicPr>
        <p:blipFill>
          <a:blip r:embed="rId6"/>
          <a:srcRect/>
          <a:stretch>
            <a:fillRect/>
          </a:stretch>
        </p:blipFill>
        <p:spPr>
          <a:xfrm>
            <a:off x="6718300" y="1458912"/>
            <a:ext cx="5232400" cy="3475037"/>
          </a:xfrm>
          <a:prstGeom prst="rect">
            <a:avLst/>
          </a:prstGeom>
          <a:noFill/>
          <a:ln>
            <a:noFill/>
          </a:ln>
        </p:spPr>
      </p:pic>
      <p:pic>
        <p:nvPicPr>
          <p:cNvPr id="2097305" name="图片 2097230"/>
          <p:cNvPicPr/>
          <p:nvPr/>
        </p:nvPicPr>
        <p:blipFill>
          <a:blip r:embed="rId7"/>
          <a:srcRect/>
          <a:stretch>
            <a:fillRect/>
          </a:stretch>
        </p:blipFill>
        <p:spPr>
          <a:xfrm>
            <a:off x="6592887" y="1446212"/>
            <a:ext cx="5330825" cy="3560762"/>
          </a:xfrm>
          <a:prstGeom prst="rect">
            <a:avLst/>
          </a:prstGeom>
          <a:noFill/>
          <a:ln>
            <a:noFill/>
          </a:ln>
        </p:spPr>
      </p:pic>
      <p:grpSp>
        <p:nvGrpSpPr>
          <p:cNvPr id="466" name="组合 490"/>
          <p:cNvGrpSpPr/>
          <p:nvPr/>
        </p:nvGrpSpPr>
        <p:grpSpPr>
          <a:xfrm>
            <a:off x="6507162" y="5405437"/>
            <a:ext cx="5384800" cy="1193800"/>
            <a:chOff x="310039" y="210662"/>
            <a:chExt cx="4037607" cy="1194118"/>
          </a:xfrm>
        </p:grpSpPr>
        <p:grpSp>
          <p:nvGrpSpPr>
            <p:cNvPr id="467" name="组合 491"/>
            <p:cNvGrpSpPr/>
            <p:nvPr/>
          </p:nvGrpSpPr>
          <p:grpSpPr>
            <a:xfrm>
              <a:off x="310039" y="349829"/>
              <a:ext cx="3538857" cy="1054951"/>
              <a:chOff x="2935141" y="284796"/>
              <a:chExt cx="3538131" cy="791329"/>
            </a:xfrm>
          </p:grpSpPr>
          <p:sp>
            <p:nvSpPr>
              <p:cNvPr id="1049311" name="文本框 1049142"/>
              <p:cNvSpPr txBox="1"/>
              <p:nvPr/>
            </p:nvSpPr>
            <p:spPr>
              <a:xfrm>
                <a:off x="3722494" y="284796"/>
                <a:ext cx="2498234" cy="335420"/>
              </a:xfrm>
              <a:prstGeom prst="rect">
                <a:avLst/>
              </a:prstGeom>
              <a:noFill/>
              <a:ln>
                <a:noFill/>
              </a:ln>
            </p:spPr>
            <p:txBody>
              <a:bodyPr vert="horz" wrap="none"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en-US" altLang="zh-CN" sz="2400">
                    <a:latin typeface="方正黑体简体" pitchFamily="2" charset="-122"/>
                    <a:ea typeface="方正黑体简体" pitchFamily="2" charset="-122"/>
                  </a:rPr>
                  <a:t>06.</a:t>
                </a:r>
                <a:r>
                  <a:rPr lang="zh-CN" altLang="en-US" sz="2400">
                    <a:latin typeface="方正黑体简体" pitchFamily="2" charset="-122"/>
                    <a:ea typeface="方正黑体简体" pitchFamily="2" charset="-122"/>
                  </a:rPr>
                  <a:t>哈萨克斯坦鱼类产品</a:t>
                </a:r>
                <a:endParaRPr lang="zh-CN" altLang="en-US" sz="2400">
                  <a:latin typeface="方正黑体简体" pitchFamily="2" charset="-122"/>
                  <a:ea typeface="方正黑体简体" pitchFamily="2" charset="-122"/>
                </a:endParaRPr>
              </a:p>
            </p:txBody>
          </p:sp>
          <p:sp>
            <p:nvSpPr>
              <p:cNvPr id="1049312" name="文本框 1049143"/>
              <p:cNvSpPr txBox="1"/>
              <p:nvPr/>
            </p:nvSpPr>
            <p:spPr>
              <a:xfrm>
                <a:off x="2935141" y="706879"/>
                <a:ext cx="3538131" cy="369246"/>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285750" lvl="0" indent="-285750" eaLnBrk="1" latinLnBrk="1" hangingPunct="1">
                  <a:buClr>
                    <a:srgbClr val="FF0000"/>
                  </a:buClr>
                  <a:buFont typeface="Wingdings" panose="05000000000000000000" pitchFamily="2" charset="2"/>
                  <a:buChar char="u"/>
                </a:pPr>
                <a:r>
                  <a:rPr lang="zh-CN" altLang="en-US" sz="1300" b="1">
                    <a:solidFill>
                      <a:srgbClr val="7F7F7F"/>
                    </a:solidFill>
                  </a:rPr>
                  <a:t>敦促取消新冠疫情临时措施，回复鱼类制品出口。</a:t>
                </a:r>
                <a:endParaRPr lang="zh-CN" altLang="en-US" sz="1300" b="1">
                  <a:solidFill>
                    <a:srgbClr val="7F7F7F"/>
                  </a:solidFill>
                </a:endParaRPr>
              </a:p>
              <a:p>
                <a:pPr marL="285750" lvl="0" indent="-285750" eaLnBrk="1" latinLnBrk="1" hangingPunct="1">
                  <a:buClr>
                    <a:srgbClr val="FF0000"/>
                  </a:buClr>
                  <a:buFont typeface="Wingdings" panose="05000000000000000000" pitchFamily="2" charset="2"/>
                  <a:buChar char="u"/>
                </a:pPr>
                <a:endParaRPr lang="en-US" altLang="zh-CN" sz="1300" b="1">
                  <a:solidFill>
                    <a:srgbClr val="7F7F7F"/>
                  </a:solidFill>
                </a:endParaRPr>
              </a:p>
            </p:txBody>
          </p:sp>
          <p:sp>
            <p:nvSpPr>
              <p:cNvPr id="1049313" name="任意形状 1049144"/>
              <p:cNvSpPr/>
              <p:nvPr/>
            </p:nvSpPr>
            <p:spPr>
              <a:xfrm flipV="1">
                <a:off x="5689004" y="619927"/>
                <a:ext cx="527209" cy="34543"/>
              </a:xfrm>
              <a:custGeom>
                <a:avLst/>
                <a:gdLst/>
                <a:ahLst/>
                <a:cxnLst/>
                <a:rect l="0" t="0" r="r" b="b"/>
                <a:pathLst>
                  <a:path w="504825" h="34543">
                    <a:moveTo>
                      <a:pt x="0" y="0"/>
                    </a:moveTo>
                    <a:lnTo>
                      <a:pt x="504825" y="0"/>
                    </a:lnTo>
                  </a:path>
                </a:pathLst>
              </a:custGeom>
              <a:noFill/>
              <a:ln w="12700" cap="flat" cmpd="sng">
                <a:solidFill>
                  <a:srgbClr val="404040">
                    <a:alpha val="100000"/>
                  </a:srgbClr>
                </a:solidFill>
                <a:prstDash val="solid"/>
                <a:miter/>
              </a:ln>
            </p:spPr>
          </p:sp>
        </p:grpSp>
        <p:grpSp>
          <p:nvGrpSpPr>
            <p:cNvPr id="468" name="组合 492"/>
            <p:cNvGrpSpPr/>
            <p:nvPr/>
          </p:nvGrpSpPr>
          <p:grpSpPr>
            <a:xfrm>
              <a:off x="3796783" y="210662"/>
              <a:ext cx="550863" cy="736600"/>
              <a:chOff x="2307521" y="2283162"/>
              <a:chExt cx="551398" cy="551398"/>
            </a:xfrm>
          </p:grpSpPr>
          <p:sp>
            <p:nvSpPr>
              <p:cNvPr id="1049314" name="矩形 1049145"/>
              <p:cNvSpPr/>
              <p:nvPr/>
            </p:nvSpPr>
            <p:spPr>
              <a:xfrm>
                <a:off x="2307260" y="2283162"/>
                <a:ext cx="551659" cy="551545"/>
              </a:xfrm>
              <a:prstGeom prst="rect">
                <a:avLst/>
              </a:prstGeom>
              <a:solidFill>
                <a:srgbClr val="70AD47"/>
              </a:solidFill>
              <a:ln w="38100" cap="flat" cmpd="sng">
                <a:solidFill>
                  <a:schemeClr val="lt1">
                    <a:alpha val="100000"/>
                  </a:schemeClr>
                </a:solidFill>
                <a:prstDash val="solid"/>
                <a:round/>
              </a:ln>
            </p:spPr>
            <p:txBody>
              <a:bodyPr vert="horz"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rgbClr val="FFFFFF"/>
                  </a:solidFill>
                  <a:latin typeface="Arial" panose="020B0604020202020204" pitchFamily="34" charset="0"/>
                  <a:ea typeface="微软雅黑" panose="020B0503020204020204" pitchFamily="34" charset="-122"/>
                </a:endParaRPr>
              </a:p>
            </p:txBody>
          </p:sp>
          <p:sp>
            <p:nvSpPr>
              <p:cNvPr id="1049315" name="任意形状 1049146"/>
              <p:cNvSpPr/>
              <p:nvPr/>
            </p:nvSpPr>
            <p:spPr>
              <a:xfrm>
                <a:off x="2456196" y="2426991"/>
                <a:ext cx="253787" cy="255565"/>
              </a:xfrm>
              <a:custGeom>
                <a:avLst/>
                <a:gdLst/>
                <a:ahLst/>
                <a:cxnLst/>
                <a:rect l="0" t="0" r="r" b="b"/>
                <a:pathLst>
                  <a:path w="253787" h="255565">
                    <a:moveTo>
                      <a:pt x="0" y="97617"/>
                    </a:moveTo>
                    <a:lnTo>
                      <a:pt x="96939" y="97618"/>
                    </a:lnTo>
                    <a:lnTo>
                      <a:pt x="126894" y="0"/>
                    </a:lnTo>
                    <a:lnTo>
                      <a:pt x="156848" y="97618"/>
                    </a:lnTo>
                    <a:lnTo>
                      <a:pt x="253787" y="97617"/>
                    </a:lnTo>
                    <a:lnTo>
                      <a:pt x="175362" y="157947"/>
                    </a:lnTo>
                    <a:lnTo>
                      <a:pt x="205318" y="255564"/>
                    </a:lnTo>
                    <a:lnTo>
                      <a:pt x="126894" y="195233"/>
                    </a:lnTo>
                    <a:lnTo>
                      <a:pt x="48469" y="255564"/>
                    </a:lnTo>
                    <a:lnTo>
                      <a:pt x="78425" y="157947"/>
                    </a:lnTo>
                    <a:lnTo>
                      <a:pt x="0" y="97617"/>
                    </a:lnTo>
                  </a:path>
                </a:pathLst>
              </a:custGeom>
              <a:solidFill>
                <a:schemeClr val="lt1">
                  <a:alpha val="100000"/>
                </a:schemeClr>
              </a:solidFill>
              <a:ln>
                <a:noFill/>
              </a:ln>
            </p:spPr>
          </p:sp>
        </p:grpSp>
      </p:gr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145761"/>
                                        </p:tgtEl>
                                        <p:attrNameLst>
                                          <p:attrName>style.visibility</p:attrName>
                                        </p:attrNameLst>
                                      </p:cBhvr>
                                      <p:to>
                                        <p:strVal val="visible"/>
                                      </p:to>
                                    </p:set>
                                    <p:animEffect transition="in" filter="wipe(up)">
                                      <p:cBhvr>
                                        <p:cTn id="7" dur="750"/>
                                        <p:tgtEl>
                                          <p:spTgt spid="3145761"/>
                                        </p:tgtEl>
                                      </p:cBhvr>
                                    </p:animEffect>
                                  </p:childTnLst>
                                </p:cTn>
                              </p:par>
                              <p:par>
                                <p:cTn id="8" presetID="37" presetClass="entr" presetSubtype="0" fill="hold" nodeType="withEffect">
                                  <p:stCondLst>
                                    <p:cond delay="0"/>
                                  </p:stCondLst>
                                  <p:childTnLst>
                                    <p:set>
                                      <p:cBhvr>
                                        <p:cTn id="9" dur="1" fill="hold">
                                          <p:stCondLst>
                                            <p:cond delay="0"/>
                                          </p:stCondLst>
                                        </p:cTn>
                                        <p:tgtEl>
                                          <p:spTgt spid="451"/>
                                        </p:tgtEl>
                                        <p:attrNameLst>
                                          <p:attrName>style.visibility</p:attrName>
                                        </p:attrNameLst>
                                      </p:cBhvr>
                                      <p:to>
                                        <p:strVal val="visible"/>
                                      </p:to>
                                    </p:set>
                                    <p:animEffect transition="in" filter="fade">
                                      <p:cBhvr>
                                        <p:cTn id="10" dur="500"/>
                                        <p:tgtEl>
                                          <p:spTgt spid="451"/>
                                        </p:tgtEl>
                                      </p:cBhvr>
                                    </p:animEffect>
                                    <p:anim calcmode="lin" valueType="num">
                                      <p:cBhvr>
                                        <p:cTn id="11" dur="500" fill="hold"/>
                                        <p:tgtEl>
                                          <p:spTgt spid="451"/>
                                        </p:tgtEl>
                                        <p:attrNameLst>
                                          <p:attrName>ppt_x</p:attrName>
                                        </p:attrNameLst>
                                      </p:cBhvr>
                                      <p:tavLst>
                                        <p:tav tm="0">
                                          <p:val>
                                            <p:strVal val="#ppt_x"/>
                                          </p:val>
                                        </p:tav>
                                        <p:tav tm="100000">
                                          <p:val>
                                            <p:strVal val="#ppt_x"/>
                                          </p:val>
                                        </p:tav>
                                      </p:tavLst>
                                    </p:anim>
                                    <p:anim calcmode="lin" valueType="num">
                                      <p:cBhvr>
                                        <p:cTn id="12" dur="450" decel="100000" fill="hold"/>
                                        <p:tgtEl>
                                          <p:spTgt spid="451"/>
                                        </p:tgtEl>
                                        <p:attrNameLst>
                                          <p:attrName>ppt_y</p:attrName>
                                        </p:attrNameLst>
                                      </p:cBhvr>
                                      <p:tavLst>
                                        <p:tav tm="0">
                                          <p:val>
                                            <p:strVal val="#ppt_y+1"/>
                                          </p:val>
                                        </p:tav>
                                        <p:tav tm="100000">
                                          <p:val>
                                            <p:strVal val="#ppt_y-.03"/>
                                          </p:val>
                                        </p:tav>
                                      </p:tavLst>
                                    </p:anim>
                                    <p:anim calcmode="lin" valueType="num">
                                      <p:cBhvr>
                                        <p:cTn id="13" dur="50" accel="100000" fill="hold">
                                          <p:stCondLst>
                                            <p:cond delay="450"/>
                                          </p:stCondLst>
                                        </p:cTn>
                                        <p:tgtEl>
                                          <p:spTgt spid="451"/>
                                        </p:tgtEl>
                                        <p:attrNameLst>
                                          <p:attrName>ppt_y</p:attrName>
                                        </p:attrNameLst>
                                      </p:cBhvr>
                                      <p:tavLst>
                                        <p:tav tm="0">
                                          <p:val>
                                            <p:strVal val="#ppt_y-.03"/>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097301"/>
                                        </p:tgtEl>
                                        <p:attrNameLst>
                                          <p:attrName>style.visibility</p:attrName>
                                        </p:attrNameLst>
                                      </p:cBhvr>
                                      <p:to>
                                        <p:strVal val="visible"/>
                                      </p:to>
                                    </p:set>
                                    <p:animEffect transition="in" filter="fade">
                                      <p:cBhvr>
                                        <p:cTn id="16" dur="500"/>
                                        <p:tgtEl>
                                          <p:spTgt spid="2097301"/>
                                        </p:tgtEl>
                                      </p:cBhvr>
                                    </p:animEffect>
                                    <p:anim calcmode="lin" valueType="num">
                                      <p:cBhvr>
                                        <p:cTn id="17" dur="500" fill="hold"/>
                                        <p:tgtEl>
                                          <p:spTgt spid="2097301"/>
                                        </p:tgtEl>
                                        <p:attrNameLst>
                                          <p:attrName>ppt_x</p:attrName>
                                        </p:attrNameLst>
                                      </p:cBhvr>
                                      <p:tavLst>
                                        <p:tav tm="0">
                                          <p:val>
                                            <p:strVal val="#ppt_x"/>
                                          </p:val>
                                        </p:tav>
                                        <p:tav tm="100000">
                                          <p:val>
                                            <p:strVal val="#ppt_x"/>
                                          </p:val>
                                        </p:tav>
                                      </p:tavLst>
                                    </p:anim>
                                    <p:anim calcmode="lin" valueType="num">
                                      <p:cBhvr>
                                        <p:cTn id="18" dur="500" fill="hold"/>
                                        <p:tgtEl>
                                          <p:spTgt spid="209730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457"/>
                                        </p:tgtEl>
                                        <p:attrNameLst>
                                          <p:attrName>style.visibility</p:attrName>
                                        </p:attrNameLst>
                                      </p:cBhvr>
                                      <p:to>
                                        <p:strVal val="visible"/>
                                      </p:to>
                                    </p:set>
                                    <p:animEffect transition="in" filter="fade">
                                      <p:cBhvr>
                                        <p:cTn id="23" dur="500"/>
                                        <p:tgtEl>
                                          <p:spTgt spid="457"/>
                                        </p:tgtEl>
                                      </p:cBhvr>
                                    </p:animEffect>
                                    <p:anim calcmode="lin" valueType="num">
                                      <p:cBhvr>
                                        <p:cTn id="24" dur="500" fill="hold"/>
                                        <p:tgtEl>
                                          <p:spTgt spid="457"/>
                                        </p:tgtEl>
                                        <p:attrNameLst>
                                          <p:attrName>ppt_x</p:attrName>
                                        </p:attrNameLst>
                                      </p:cBhvr>
                                      <p:tavLst>
                                        <p:tav tm="0">
                                          <p:val>
                                            <p:strVal val="#ppt_x"/>
                                          </p:val>
                                        </p:tav>
                                        <p:tav tm="100000">
                                          <p:val>
                                            <p:strVal val="#ppt_x"/>
                                          </p:val>
                                        </p:tav>
                                      </p:tavLst>
                                    </p:anim>
                                    <p:anim calcmode="lin" valueType="num">
                                      <p:cBhvr>
                                        <p:cTn id="25" dur="450" decel="100000" fill="hold"/>
                                        <p:tgtEl>
                                          <p:spTgt spid="457"/>
                                        </p:tgtEl>
                                        <p:attrNameLst>
                                          <p:attrName>ppt_y</p:attrName>
                                        </p:attrNameLst>
                                      </p:cBhvr>
                                      <p:tavLst>
                                        <p:tav tm="0">
                                          <p:val>
                                            <p:strVal val="#ppt_y+1"/>
                                          </p:val>
                                        </p:tav>
                                        <p:tav tm="100000">
                                          <p:val>
                                            <p:strVal val="#ppt_y-.03"/>
                                          </p:val>
                                        </p:tav>
                                      </p:tavLst>
                                    </p:anim>
                                    <p:anim calcmode="lin" valueType="num">
                                      <p:cBhvr>
                                        <p:cTn id="26" dur="50" accel="100000" fill="hold">
                                          <p:stCondLst>
                                            <p:cond delay="450"/>
                                          </p:stCondLst>
                                        </p:cTn>
                                        <p:tgtEl>
                                          <p:spTgt spid="457"/>
                                        </p:tgtEl>
                                        <p:attrNameLst>
                                          <p:attrName>ppt_y</p:attrName>
                                        </p:attrNameLst>
                                      </p:cBhvr>
                                      <p:tavLst>
                                        <p:tav tm="0">
                                          <p:val>
                                            <p:strVal val="#ppt_y-.03"/>
                                          </p:val>
                                        </p:tav>
                                        <p:tav tm="100000">
                                          <p:val>
                                            <p:strVal val="#ppt_y"/>
                                          </p:val>
                                        </p:tav>
                                      </p:tavLst>
                                    </p:anim>
                                  </p:childTnLst>
                                </p:cTn>
                              </p:par>
                              <p:par>
                                <p:cTn id="27" presetID="22" presetClass="entr" presetSubtype="4" fill="hold" nodeType="withEffect">
                                  <p:stCondLst>
                                    <p:cond delay="0"/>
                                  </p:stCondLst>
                                  <p:childTnLst>
                                    <p:set>
                                      <p:cBhvr>
                                        <p:cTn id="28" dur="1" fill="hold">
                                          <p:stCondLst>
                                            <p:cond delay="0"/>
                                          </p:stCondLst>
                                        </p:cTn>
                                        <p:tgtEl>
                                          <p:spTgt spid="2097302"/>
                                        </p:tgtEl>
                                        <p:attrNameLst>
                                          <p:attrName>style.visibility</p:attrName>
                                        </p:attrNameLst>
                                      </p:cBhvr>
                                      <p:to>
                                        <p:strVal val="visible"/>
                                      </p:to>
                                    </p:set>
                                    <p:animEffect transition="in" filter="wipe(down)">
                                      <p:cBhvr>
                                        <p:cTn id="29" dur="500"/>
                                        <p:tgtEl>
                                          <p:spTgt spid="2097302"/>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54"/>
                                        </p:tgtEl>
                                        <p:attrNameLst>
                                          <p:attrName>style.visibility</p:attrName>
                                        </p:attrNameLst>
                                      </p:cBhvr>
                                      <p:to>
                                        <p:strVal val="visible"/>
                                      </p:to>
                                    </p:set>
                                    <p:animEffect transition="in" filter="fade">
                                      <p:cBhvr>
                                        <p:cTn id="34" dur="500"/>
                                        <p:tgtEl>
                                          <p:spTgt spid="454"/>
                                        </p:tgtEl>
                                      </p:cBhvr>
                                    </p:animEffect>
                                    <p:anim calcmode="lin" valueType="num">
                                      <p:cBhvr>
                                        <p:cTn id="35" dur="500" fill="hold"/>
                                        <p:tgtEl>
                                          <p:spTgt spid="454"/>
                                        </p:tgtEl>
                                        <p:attrNameLst>
                                          <p:attrName>ppt_x</p:attrName>
                                        </p:attrNameLst>
                                      </p:cBhvr>
                                      <p:tavLst>
                                        <p:tav tm="0">
                                          <p:val>
                                            <p:strVal val="#ppt_x"/>
                                          </p:val>
                                        </p:tav>
                                        <p:tav tm="100000">
                                          <p:val>
                                            <p:strVal val="#ppt_x"/>
                                          </p:val>
                                        </p:tav>
                                      </p:tavLst>
                                    </p:anim>
                                    <p:anim calcmode="lin" valueType="num">
                                      <p:cBhvr>
                                        <p:cTn id="36" dur="500" fill="hold"/>
                                        <p:tgtEl>
                                          <p:spTgt spid="454"/>
                                        </p:tgtEl>
                                        <p:attrNameLst>
                                          <p:attrName>ppt_y</p:attrName>
                                        </p:attrNameLst>
                                      </p:cBhvr>
                                      <p:tavLst>
                                        <p:tav tm="0">
                                          <p:val>
                                            <p:strVal val="#ppt_y+.1"/>
                                          </p:val>
                                        </p:tav>
                                        <p:tav tm="100000">
                                          <p:val>
                                            <p:strVal val="#ppt_y"/>
                                          </p:val>
                                        </p:tav>
                                      </p:tavLst>
                                    </p:anim>
                                  </p:childTnLst>
                                </p:cTn>
                              </p:par>
                              <p:par>
                                <p:cTn id="37" presetID="22" presetClass="entr" presetSubtype="4" fill="hold" nodeType="withEffect">
                                  <p:stCondLst>
                                    <p:cond delay="0"/>
                                  </p:stCondLst>
                                  <p:childTnLst>
                                    <p:set>
                                      <p:cBhvr>
                                        <p:cTn id="38" dur="1" fill="hold">
                                          <p:stCondLst>
                                            <p:cond delay="0"/>
                                          </p:stCondLst>
                                        </p:cTn>
                                        <p:tgtEl>
                                          <p:spTgt spid="2097303"/>
                                        </p:tgtEl>
                                        <p:attrNameLst>
                                          <p:attrName>style.visibility</p:attrName>
                                        </p:attrNameLst>
                                      </p:cBhvr>
                                      <p:to>
                                        <p:strVal val="visible"/>
                                      </p:to>
                                    </p:set>
                                    <p:animEffect transition="in" filter="wipe(down)">
                                      <p:cBhvr>
                                        <p:cTn id="39" dur="500"/>
                                        <p:tgtEl>
                                          <p:spTgt spid="2097303"/>
                                        </p:tgtEl>
                                      </p:cBhvr>
                                    </p:animEffect>
                                  </p:childTnLst>
                                </p:cTn>
                              </p:par>
                            </p:childTnLst>
                          </p:cTn>
                        </p:par>
                      </p:childTnLst>
                    </p:cTn>
                  </p:par>
                  <p:par>
                    <p:cTn id="40" fill="hold">
                      <p:stCondLst>
                        <p:cond delay="indefinite"/>
                      </p:stCondLst>
                      <p:childTnLst>
                        <p:par>
                          <p:cTn id="41" fill="hold">
                            <p:stCondLst>
                              <p:cond delay="0"/>
                            </p:stCondLst>
                            <p:childTnLst>
                              <p:par>
                                <p:cTn id="42" presetID="37" presetClass="entr" presetSubtype="0" fill="hold" nodeType="clickEffect">
                                  <p:stCondLst>
                                    <p:cond delay="0"/>
                                  </p:stCondLst>
                                  <p:childTnLst>
                                    <p:set>
                                      <p:cBhvr>
                                        <p:cTn id="43" dur="1" fill="hold">
                                          <p:stCondLst>
                                            <p:cond delay="0"/>
                                          </p:stCondLst>
                                        </p:cTn>
                                        <p:tgtEl>
                                          <p:spTgt spid="460"/>
                                        </p:tgtEl>
                                        <p:attrNameLst>
                                          <p:attrName>style.visibility</p:attrName>
                                        </p:attrNameLst>
                                      </p:cBhvr>
                                      <p:to>
                                        <p:strVal val="visible"/>
                                      </p:to>
                                    </p:set>
                                    <p:animEffect transition="in" filter="fade">
                                      <p:cBhvr>
                                        <p:cTn id="44" dur="500"/>
                                        <p:tgtEl>
                                          <p:spTgt spid="460"/>
                                        </p:tgtEl>
                                      </p:cBhvr>
                                    </p:animEffect>
                                    <p:anim calcmode="lin" valueType="num">
                                      <p:cBhvr>
                                        <p:cTn id="45" dur="500" fill="hold"/>
                                        <p:tgtEl>
                                          <p:spTgt spid="460"/>
                                        </p:tgtEl>
                                        <p:attrNameLst>
                                          <p:attrName>ppt_x</p:attrName>
                                        </p:attrNameLst>
                                      </p:cBhvr>
                                      <p:tavLst>
                                        <p:tav tm="0">
                                          <p:val>
                                            <p:strVal val="#ppt_x"/>
                                          </p:val>
                                        </p:tav>
                                        <p:tav tm="100000">
                                          <p:val>
                                            <p:strVal val="#ppt_x"/>
                                          </p:val>
                                        </p:tav>
                                      </p:tavLst>
                                    </p:anim>
                                    <p:anim calcmode="lin" valueType="num">
                                      <p:cBhvr>
                                        <p:cTn id="46" dur="450" decel="100000" fill="hold"/>
                                        <p:tgtEl>
                                          <p:spTgt spid="460"/>
                                        </p:tgtEl>
                                        <p:attrNameLst>
                                          <p:attrName>ppt_y</p:attrName>
                                        </p:attrNameLst>
                                      </p:cBhvr>
                                      <p:tavLst>
                                        <p:tav tm="0">
                                          <p:val>
                                            <p:strVal val="#ppt_y+1"/>
                                          </p:val>
                                        </p:tav>
                                        <p:tav tm="100000">
                                          <p:val>
                                            <p:strVal val="#ppt_y-.03"/>
                                          </p:val>
                                        </p:tav>
                                      </p:tavLst>
                                    </p:anim>
                                    <p:anim calcmode="lin" valueType="num">
                                      <p:cBhvr>
                                        <p:cTn id="47" dur="50" accel="100000" fill="hold">
                                          <p:stCondLst>
                                            <p:cond delay="450"/>
                                          </p:stCondLst>
                                        </p:cTn>
                                        <p:tgtEl>
                                          <p:spTgt spid="460"/>
                                        </p:tgtEl>
                                        <p:attrNameLst>
                                          <p:attrName>ppt_y</p:attrName>
                                        </p:attrNameLst>
                                      </p:cBhvr>
                                      <p:tavLst>
                                        <p:tav tm="0">
                                          <p:val>
                                            <p:strVal val="#ppt_y-.03"/>
                                          </p:val>
                                        </p:tav>
                                        <p:tav tm="100000">
                                          <p:val>
                                            <p:strVal val="#ppt_y"/>
                                          </p:val>
                                        </p:tav>
                                      </p:tavLst>
                                    </p:anim>
                                  </p:childTnLst>
                                </p:cTn>
                              </p:par>
                              <p:par>
                                <p:cTn id="48" presetID="22" presetClass="entr" presetSubtype="4" fill="hold" nodeType="withEffect">
                                  <p:stCondLst>
                                    <p:cond delay="0"/>
                                  </p:stCondLst>
                                  <p:childTnLst>
                                    <p:set>
                                      <p:cBhvr>
                                        <p:cTn id="49" dur="1" fill="hold">
                                          <p:stCondLst>
                                            <p:cond delay="0"/>
                                          </p:stCondLst>
                                        </p:cTn>
                                        <p:tgtEl>
                                          <p:spTgt spid="2097304"/>
                                        </p:tgtEl>
                                        <p:attrNameLst>
                                          <p:attrName>style.visibility</p:attrName>
                                        </p:attrNameLst>
                                      </p:cBhvr>
                                      <p:to>
                                        <p:strVal val="visible"/>
                                      </p:to>
                                    </p:set>
                                    <p:animEffect transition="in" filter="wipe(down)">
                                      <p:cBhvr>
                                        <p:cTn id="50" dur="500"/>
                                        <p:tgtEl>
                                          <p:spTgt spid="2097304"/>
                                        </p:tgtEl>
                                      </p:cBhvr>
                                    </p:animEffect>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463"/>
                                        </p:tgtEl>
                                        <p:attrNameLst>
                                          <p:attrName>style.visibility</p:attrName>
                                        </p:attrNameLst>
                                      </p:cBhvr>
                                      <p:to>
                                        <p:strVal val="visible"/>
                                      </p:to>
                                    </p:set>
                                    <p:animEffect transition="in" filter="fade">
                                      <p:cBhvr>
                                        <p:cTn id="55" dur="500"/>
                                        <p:tgtEl>
                                          <p:spTgt spid="463"/>
                                        </p:tgtEl>
                                      </p:cBhvr>
                                    </p:animEffect>
                                    <p:anim calcmode="lin" valueType="num">
                                      <p:cBhvr>
                                        <p:cTn id="56" dur="500" fill="hold"/>
                                        <p:tgtEl>
                                          <p:spTgt spid="463"/>
                                        </p:tgtEl>
                                        <p:attrNameLst>
                                          <p:attrName>ppt_x</p:attrName>
                                        </p:attrNameLst>
                                      </p:cBhvr>
                                      <p:tavLst>
                                        <p:tav tm="0">
                                          <p:val>
                                            <p:strVal val="#ppt_x"/>
                                          </p:val>
                                        </p:tav>
                                        <p:tav tm="100000">
                                          <p:val>
                                            <p:strVal val="#ppt_x"/>
                                          </p:val>
                                        </p:tav>
                                      </p:tavLst>
                                    </p:anim>
                                    <p:anim calcmode="lin" valueType="num">
                                      <p:cBhvr>
                                        <p:cTn id="57" dur="450" decel="100000" fill="hold"/>
                                        <p:tgtEl>
                                          <p:spTgt spid="463"/>
                                        </p:tgtEl>
                                        <p:attrNameLst>
                                          <p:attrName>ppt_y</p:attrName>
                                        </p:attrNameLst>
                                      </p:cBhvr>
                                      <p:tavLst>
                                        <p:tav tm="0">
                                          <p:val>
                                            <p:strVal val="#ppt_y+1"/>
                                          </p:val>
                                        </p:tav>
                                        <p:tav tm="100000">
                                          <p:val>
                                            <p:strVal val="#ppt_y-.03"/>
                                          </p:val>
                                        </p:tav>
                                      </p:tavLst>
                                    </p:anim>
                                    <p:anim calcmode="lin" valueType="num">
                                      <p:cBhvr>
                                        <p:cTn id="58" dur="50" accel="100000" fill="hold">
                                          <p:stCondLst>
                                            <p:cond delay="450"/>
                                          </p:stCondLst>
                                        </p:cTn>
                                        <p:tgtEl>
                                          <p:spTgt spid="463"/>
                                        </p:tgtEl>
                                        <p:attrNameLst>
                                          <p:attrName>ppt_y</p:attrName>
                                        </p:attrNameLst>
                                      </p:cBhvr>
                                      <p:tavLst>
                                        <p:tav tm="0">
                                          <p:val>
                                            <p:strVal val="#ppt_y-.03"/>
                                          </p:val>
                                        </p:tav>
                                        <p:tav tm="100000">
                                          <p:val>
                                            <p:strVal val="#ppt_y"/>
                                          </p:val>
                                        </p:tav>
                                      </p:tavLst>
                                    </p:anim>
                                  </p:childTnLst>
                                </p:cTn>
                              </p:par>
                              <p:par>
                                <p:cTn id="59" presetID="22" presetClass="entr" presetSubtype="4" fill="hold" nodeType="withEffect">
                                  <p:stCondLst>
                                    <p:cond delay="0"/>
                                  </p:stCondLst>
                                  <p:childTnLst>
                                    <p:set>
                                      <p:cBhvr>
                                        <p:cTn id="60" dur="1" fill="hold">
                                          <p:stCondLst>
                                            <p:cond delay="0"/>
                                          </p:stCondLst>
                                        </p:cTn>
                                        <p:tgtEl>
                                          <p:spTgt spid="2097305"/>
                                        </p:tgtEl>
                                        <p:attrNameLst>
                                          <p:attrName>style.visibility</p:attrName>
                                        </p:attrNameLst>
                                      </p:cBhvr>
                                      <p:to>
                                        <p:strVal val="visible"/>
                                      </p:to>
                                    </p:set>
                                    <p:animEffect transition="in" filter="wipe(down)">
                                      <p:cBhvr>
                                        <p:cTn id="61" dur="500"/>
                                        <p:tgtEl>
                                          <p:spTgt spid="2097305"/>
                                        </p:tgtEl>
                                      </p:cBhvr>
                                    </p:animEffect>
                                  </p:childTnLst>
                                </p:cTn>
                              </p:par>
                            </p:childTnLst>
                          </p:cTn>
                        </p:par>
                      </p:childTnLst>
                    </p:cTn>
                  </p:par>
                  <p:par>
                    <p:cTn id="62" fill="hold">
                      <p:stCondLst>
                        <p:cond delay="indefinite"/>
                      </p:stCondLst>
                      <p:childTnLst>
                        <p:par>
                          <p:cTn id="63" fill="hold">
                            <p:stCondLst>
                              <p:cond delay="0"/>
                            </p:stCondLst>
                            <p:childTnLst>
                              <p:par>
                                <p:cTn id="64" presetID="37" presetClass="entr" presetSubtype="0" fill="hold" nodeType="clickEffect">
                                  <p:stCondLst>
                                    <p:cond delay="0"/>
                                  </p:stCondLst>
                                  <p:childTnLst>
                                    <p:set>
                                      <p:cBhvr>
                                        <p:cTn id="65" dur="1" fill="hold">
                                          <p:stCondLst>
                                            <p:cond delay="0"/>
                                          </p:stCondLst>
                                        </p:cTn>
                                        <p:tgtEl>
                                          <p:spTgt spid="466"/>
                                        </p:tgtEl>
                                        <p:attrNameLst>
                                          <p:attrName>style.visibility</p:attrName>
                                        </p:attrNameLst>
                                      </p:cBhvr>
                                      <p:to>
                                        <p:strVal val="visible"/>
                                      </p:to>
                                    </p:set>
                                    <p:animEffect transition="in" filter="fade">
                                      <p:cBhvr>
                                        <p:cTn id="66" dur="500"/>
                                        <p:tgtEl>
                                          <p:spTgt spid="466"/>
                                        </p:tgtEl>
                                      </p:cBhvr>
                                    </p:animEffect>
                                    <p:anim calcmode="lin" valueType="num">
                                      <p:cBhvr>
                                        <p:cTn id="67" dur="500" fill="hold"/>
                                        <p:tgtEl>
                                          <p:spTgt spid="466"/>
                                        </p:tgtEl>
                                        <p:attrNameLst>
                                          <p:attrName>ppt_x</p:attrName>
                                        </p:attrNameLst>
                                      </p:cBhvr>
                                      <p:tavLst>
                                        <p:tav tm="0">
                                          <p:val>
                                            <p:strVal val="#ppt_x"/>
                                          </p:val>
                                        </p:tav>
                                        <p:tav tm="100000">
                                          <p:val>
                                            <p:strVal val="#ppt_x"/>
                                          </p:val>
                                        </p:tav>
                                      </p:tavLst>
                                    </p:anim>
                                    <p:anim calcmode="lin" valueType="num">
                                      <p:cBhvr>
                                        <p:cTn id="68" dur="450" decel="100000" fill="hold"/>
                                        <p:tgtEl>
                                          <p:spTgt spid="466"/>
                                        </p:tgtEl>
                                        <p:attrNameLst>
                                          <p:attrName>ppt_y</p:attrName>
                                        </p:attrNameLst>
                                      </p:cBhvr>
                                      <p:tavLst>
                                        <p:tav tm="0">
                                          <p:val>
                                            <p:strVal val="#ppt_y+1"/>
                                          </p:val>
                                        </p:tav>
                                        <p:tav tm="100000">
                                          <p:val>
                                            <p:strVal val="#ppt_y-.03"/>
                                          </p:val>
                                        </p:tav>
                                      </p:tavLst>
                                    </p:anim>
                                    <p:anim calcmode="lin" valueType="num">
                                      <p:cBhvr>
                                        <p:cTn id="69" dur="50" accel="100000" fill="hold">
                                          <p:stCondLst>
                                            <p:cond delay="450"/>
                                          </p:stCondLst>
                                        </p:cTn>
                                        <p:tgtEl>
                                          <p:spTgt spid="46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469" name=""/>
        <p:cNvGrpSpPr/>
        <p:nvPr/>
      </p:nvGrpSpPr>
      <p:grpSpPr>
        <a:xfrm>
          <a:off x="0" y="0"/>
          <a:ext cx="0" cy="0"/>
          <a:chOff x="0" y="0"/>
          <a:chExt cx="0" cy="0"/>
        </a:xfrm>
      </p:grpSpPr>
      <p:sp>
        <p:nvSpPr>
          <p:cNvPr id="1049316" name="三角形 1049147"/>
          <p:cNvSpPr/>
          <p:nvPr/>
        </p:nvSpPr>
        <p:spPr>
          <a:xfrm rot="5400000" flipH="1">
            <a:off x="-200025" y="200025"/>
            <a:ext cx="1423987" cy="1023937"/>
          </a:xfrm>
          <a:prstGeom prst="triangle">
            <a:avLst/>
          </a:prstGeom>
          <a:solidFill>
            <a:srgbClr val="70AD47"/>
          </a:solidFill>
          <a:ln>
            <a:noFill/>
          </a:ln>
        </p:spPr>
        <p:txBody>
          <a:bodyPr vert="horz"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rgbClr val="FFFFFF"/>
              </a:solidFill>
              <a:latin typeface="Arial" panose="020B0604020202020204" pitchFamily="34" charset="0"/>
              <a:ea typeface="微软雅黑" panose="020B0503020204020204" pitchFamily="34" charset="-122"/>
            </a:endParaRPr>
          </a:p>
        </p:txBody>
      </p:sp>
      <p:pic>
        <p:nvPicPr>
          <p:cNvPr id="2097306" name="图片 2097231" descr="2013年11月欧盟FVO检查中迈企业2"/>
          <p:cNvPicPr/>
          <p:nvPr/>
        </p:nvPicPr>
        <p:blipFill>
          <a:blip r:embed="rId1"/>
          <a:srcRect/>
          <a:stretch>
            <a:fillRect/>
          </a:stretch>
        </p:blipFill>
        <p:spPr>
          <a:xfrm>
            <a:off x="517525" y="2571750"/>
            <a:ext cx="5688012" cy="6188075"/>
          </a:xfrm>
          <a:prstGeom prst="rect">
            <a:avLst/>
          </a:prstGeom>
          <a:noFill/>
          <a:ln>
            <a:noFill/>
          </a:ln>
        </p:spPr>
      </p:pic>
      <p:sp>
        <p:nvSpPr>
          <p:cNvPr id="1049317" name="矩形 1049148"/>
          <p:cNvSpPr/>
          <p:nvPr/>
        </p:nvSpPr>
        <p:spPr>
          <a:xfrm>
            <a:off x="128587" y="5710237"/>
            <a:ext cx="6337300" cy="423862"/>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chemeClr val="folHlink"/>
              </a:buClr>
              <a:buFont typeface="Wingdings" panose="05000000000000000000" pitchFamily="2" charset="2"/>
              <a:buNone/>
            </a:pPr>
            <a:r>
              <a:rPr lang="zh-CN" altLang="en-US" b="1">
                <a:solidFill>
                  <a:srgbClr val="404040"/>
                </a:solidFill>
              </a:rPr>
              <a:t>出口水产品企业接受欧盟</a:t>
            </a:r>
            <a:r>
              <a:rPr lang="en-US" altLang="zh-CN" b="1">
                <a:solidFill>
                  <a:srgbClr val="404040"/>
                </a:solidFill>
              </a:rPr>
              <a:t>FVO</a:t>
            </a:r>
            <a:r>
              <a:rPr lang="zh-CN" altLang="en-US" b="1">
                <a:solidFill>
                  <a:srgbClr val="404040"/>
                </a:solidFill>
              </a:rPr>
              <a:t>官员检查</a:t>
            </a:r>
            <a:endParaRPr lang="zh-CN" altLang="en-US" b="1">
              <a:solidFill>
                <a:srgbClr val="404040"/>
              </a:solidFill>
            </a:endParaRPr>
          </a:p>
        </p:txBody>
      </p:sp>
      <p:pic>
        <p:nvPicPr>
          <p:cNvPr id="2097307" name="图片 2097232" descr="迎接美国检查照片2"/>
          <p:cNvPicPr/>
          <p:nvPr/>
        </p:nvPicPr>
        <p:blipFill>
          <a:blip r:embed="rId2"/>
          <a:srcRect/>
          <a:stretch>
            <a:fillRect/>
          </a:stretch>
        </p:blipFill>
        <p:spPr>
          <a:xfrm>
            <a:off x="6351587" y="1719262"/>
            <a:ext cx="5565775" cy="6186487"/>
          </a:xfrm>
          <a:prstGeom prst="rect">
            <a:avLst/>
          </a:prstGeom>
          <a:noFill/>
          <a:ln>
            <a:noFill/>
          </a:ln>
        </p:spPr>
      </p:pic>
      <p:sp>
        <p:nvSpPr>
          <p:cNvPr id="1049318" name="矩形 1049149"/>
          <p:cNvSpPr/>
          <p:nvPr/>
        </p:nvSpPr>
        <p:spPr bwMode="gray">
          <a:xfrm>
            <a:off x="1331912" y="452437"/>
            <a:ext cx="10258425" cy="892175"/>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lnSpc>
                <a:spcPct val="130000"/>
              </a:lnSpc>
              <a:buClr>
                <a:srgbClr val="2F5597"/>
              </a:buClr>
              <a:buSzPct val="86000"/>
              <a:buNone/>
            </a:pPr>
            <a:r>
              <a:rPr lang="zh-CN" altLang="en-US" sz="2000" b="1">
                <a:latin typeface="Helvetica" pitchFamily="34" charset="0"/>
                <a:ea typeface="SimSun-ExtB" panose="02010609060101010101" pitchFamily="49" charset="-122"/>
              </a:rPr>
              <a:t>技术性贸易措施全面融入业务工作，与美国、欧盟、韩国、日本等国外官方机构加强法规标准交流与合作。</a:t>
            </a:r>
            <a:endParaRPr lang="zh-CN" altLang="en-US" sz="2000" b="1">
              <a:latin typeface="Helvetica" pitchFamily="34" charset="0"/>
              <a:ea typeface="SimSun-ExtB" panose="02010609060101010101" pitchFamily="49" charset="-122"/>
            </a:endParaRPr>
          </a:p>
        </p:txBody>
      </p:sp>
      <p:sp>
        <p:nvSpPr>
          <p:cNvPr id="1049319" name="矩形 1049150"/>
          <p:cNvSpPr/>
          <p:nvPr/>
        </p:nvSpPr>
        <p:spPr>
          <a:xfrm>
            <a:off x="5981700" y="5000625"/>
            <a:ext cx="6335712" cy="423862"/>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chemeClr val="folHlink"/>
              </a:buClr>
              <a:buFont typeface="Wingdings" panose="05000000000000000000" pitchFamily="2" charset="2"/>
              <a:buNone/>
            </a:pPr>
            <a:r>
              <a:rPr lang="zh-CN" altLang="en-US">
                <a:solidFill>
                  <a:srgbClr val="404040"/>
                </a:solidFill>
              </a:rPr>
              <a:t>迎接美国</a:t>
            </a:r>
            <a:r>
              <a:rPr lang="en-US" altLang="zh-CN">
                <a:solidFill>
                  <a:srgbClr val="404040"/>
                </a:solidFill>
              </a:rPr>
              <a:t>FSIS</a:t>
            </a:r>
            <a:r>
              <a:rPr lang="zh-CN" altLang="en-US">
                <a:solidFill>
                  <a:srgbClr val="404040"/>
                </a:solidFill>
              </a:rPr>
              <a:t>对我国禽肉体系的考核</a:t>
            </a:r>
            <a:endParaRPr lang="zh-CN" altLang="en-US">
              <a:solidFill>
                <a:srgbClr val="404040"/>
              </a:solidFill>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097306"/>
                                        </p:tgtEl>
                                        <p:attrNameLst>
                                          <p:attrName>style.visibility</p:attrName>
                                        </p:attrNameLst>
                                      </p:cBhvr>
                                      <p:to>
                                        <p:strVal val="visible"/>
                                      </p:to>
                                    </p:set>
                                    <p:animEffect transition="in" filter="checkerboard(across)">
                                      <p:cBhvr>
                                        <p:cTn id="7" dur="1000"/>
                                        <p:tgtEl>
                                          <p:spTgt spid="209730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49317"/>
                                        </p:tgtEl>
                                        <p:attrNameLst>
                                          <p:attrName>style.visibility</p:attrName>
                                        </p:attrNameLst>
                                      </p:cBhvr>
                                      <p:to>
                                        <p:strVal val="visible"/>
                                      </p:to>
                                    </p:set>
                                    <p:animEffect transition="in" filter="checkerboard(across)">
                                      <p:cBhvr>
                                        <p:cTn id="10" dur="1000"/>
                                        <p:tgtEl>
                                          <p:spTgt spid="1049317"/>
                                        </p:tgtEl>
                                      </p:cBhvr>
                                    </p:animEffect>
                                  </p:childTnLst>
                                </p:cTn>
                              </p:par>
                              <p:par>
                                <p:cTn id="11" presetID="5" presetClass="entr" presetSubtype="10" fill="hold" nodeType="withEffect">
                                  <p:stCondLst>
                                    <p:cond delay="0"/>
                                  </p:stCondLst>
                                  <p:childTnLst>
                                    <p:set>
                                      <p:cBhvr>
                                        <p:cTn id="12" dur="1" fill="hold">
                                          <p:stCondLst>
                                            <p:cond delay="0"/>
                                          </p:stCondLst>
                                        </p:cTn>
                                        <p:tgtEl>
                                          <p:spTgt spid="2097307"/>
                                        </p:tgtEl>
                                        <p:attrNameLst>
                                          <p:attrName>style.visibility</p:attrName>
                                        </p:attrNameLst>
                                      </p:cBhvr>
                                      <p:to>
                                        <p:strVal val="visible"/>
                                      </p:to>
                                    </p:set>
                                    <p:animEffect transition="in" filter="checkerboard(across)">
                                      <p:cBhvr>
                                        <p:cTn id="13" dur="1000"/>
                                        <p:tgtEl>
                                          <p:spTgt spid="2097307"/>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049319"/>
                                        </p:tgtEl>
                                        <p:attrNameLst>
                                          <p:attrName>style.visibility</p:attrName>
                                        </p:attrNameLst>
                                      </p:cBhvr>
                                      <p:to>
                                        <p:strVal val="visible"/>
                                      </p:to>
                                    </p:set>
                                    <p:animEffect transition="in" filter="checkerboard(across)">
                                      <p:cBhvr>
                                        <p:cTn id="16" dur="1000"/>
                                        <p:tgtEl>
                                          <p:spTgt spid="1049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317" grpId="0"/>
      <p:bldP spid="104931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472" name=""/>
        <p:cNvGrpSpPr/>
        <p:nvPr/>
      </p:nvGrpSpPr>
      <p:grpSpPr>
        <a:xfrm>
          <a:off x="0" y="0"/>
          <a:ext cx="0" cy="0"/>
          <a:chOff x="0" y="0"/>
          <a:chExt cx="0" cy="0"/>
        </a:xfrm>
      </p:grpSpPr>
      <p:pic>
        <p:nvPicPr>
          <p:cNvPr id="2097309" name="图片 2097234" descr="迎接日本检查照片"/>
          <p:cNvPicPr/>
          <p:nvPr/>
        </p:nvPicPr>
        <p:blipFill>
          <a:blip r:embed="rId1"/>
          <a:srcRect/>
          <a:stretch>
            <a:fillRect/>
          </a:stretch>
        </p:blipFill>
        <p:spPr>
          <a:xfrm>
            <a:off x="1011237" y="1755775"/>
            <a:ext cx="4614862" cy="3121025"/>
          </a:xfrm>
          <a:prstGeom prst="rect">
            <a:avLst/>
          </a:prstGeom>
          <a:noFill/>
          <a:ln>
            <a:noFill/>
          </a:ln>
        </p:spPr>
      </p:pic>
      <p:sp>
        <p:nvSpPr>
          <p:cNvPr id="1049321" name="矩形 1049152"/>
          <p:cNvSpPr/>
          <p:nvPr/>
        </p:nvSpPr>
        <p:spPr>
          <a:xfrm>
            <a:off x="1127125" y="5149850"/>
            <a:ext cx="4752975" cy="428625"/>
          </a:xfrm>
          <a:prstGeom prst="rect">
            <a:avLst/>
          </a:prstGeom>
          <a:noFill/>
          <a:ln>
            <a:noFill/>
          </a:ln>
        </p:spPr>
        <p:txBody>
          <a:bodyPr vert="horz" lIns="121898" tIns="60949" rIns="121898" bIns="60949"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chemeClr val="folHlink"/>
              </a:buClr>
              <a:buFont typeface="Wingdings" panose="05000000000000000000" pitchFamily="2" charset="2"/>
              <a:buNone/>
            </a:pPr>
            <a:r>
              <a:rPr lang="zh-CN" altLang="en-US" b="1">
                <a:solidFill>
                  <a:srgbClr val="404040"/>
                </a:solidFill>
              </a:rPr>
              <a:t>指导辖区肉类企业迎接日本官方检查</a:t>
            </a:r>
            <a:endParaRPr lang="zh-CN" altLang="en-US" b="1">
              <a:solidFill>
                <a:srgbClr val="404040"/>
              </a:solidFill>
            </a:endParaRPr>
          </a:p>
        </p:txBody>
      </p:sp>
      <p:sp>
        <p:nvSpPr>
          <p:cNvPr id="1049322" name="圆角矩形 1049153"/>
          <p:cNvSpPr/>
          <p:nvPr/>
        </p:nvSpPr>
        <p:spPr>
          <a:xfrm>
            <a:off x="6257925" y="3168650"/>
            <a:ext cx="4621212" cy="3108325"/>
          </a:xfrm>
          <a:prstGeom prst="roundRect">
            <a:avLst/>
          </a:prstGeom>
          <a:blipFill rotWithShape="0">
            <a:blip r:embed="rId2"/>
            <a:srcRect/>
            <a:stretch>
              <a:fillRect/>
            </a:stretch>
          </a:blipFill>
          <a:ln>
            <a:noFill/>
          </a:ln>
        </p:spPr>
        <p:txBody>
          <a:bodyPr vert="horz" lIns="121898" tIns="60949" rIns="121898" bIns="60949"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340995" lvl="0" indent="-340995" algn="ctr" eaLnBrk="1" latinLnBrk="1" hangingPunct="1">
              <a:lnSpc>
                <a:spcPct val="120000"/>
              </a:lnSpc>
              <a:spcBef>
                <a:spcPct val="20000"/>
              </a:spcBef>
              <a:buClr>
                <a:schemeClr val="folHlink"/>
              </a:buClr>
              <a:buNone/>
            </a:pPr>
            <a:endParaRPr lang="zh-CN" altLang="zh-CN">
              <a:solidFill>
                <a:srgbClr val="404040"/>
              </a:solidFill>
              <a:latin typeface="楷体_GB2312" pitchFamily="49" charset="-122"/>
              <a:ea typeface="楷体_GB2312" pitchFamily="49" charset="-122"/>
            </a:endParaRPr>
          </a:p>
        </p:txBody>
      </p:sp>
      <p:sp>
        <p:nvSpPr>
          <p:cNvPr id="1049323" name="矩形 1049154"/>
          <p:cNvSpPr/>
          <p:nvPr/>
        </p:nvSpPr>
        <p:spPr>
          <a:xfrm>
            <a:off x="6049962" y="2368550"/>
            <a:ext cx="5037137" cy="428625"/>
          </a:xfrm>
          <a:prstGeom prst="rect">
            <a:avLst/>
          </a:prstGeom>
          <a:noFill/>
          <a:ln>
            <a:noFill/>
          </a:ln>
        </p:spPr>
        <p:txBody>
          <a:bodyPr vert="horz" lIns="121898" tIns="60949" rIns="121898" bIns="60949"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chemeClr val="folHlink"/>
              </a:buClr>
              <a:buFont typeface="Wingdings" panose="05000000000000000000" pitchFamily="2" charset="2"/>
              <a:buNone/>
            </a:pPr>
            <a:r>
              <a:rPr lang="zh-CN" altLang="en-US" b="1"/>
              <a:t>新西兰对我洋葱植物检疫控制体系实地考察</a:t>
            </a:r>
            <a:endParaRPr lang="zh-CN" altLang="en-US"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97309"/>
                                        </p:tgtEl>
                                        <p:attrNameLst>
                                          <p:attrName>style.visibility</p:attrName>
                                        </p:attrNameLst>
                                      </p:cBhvr>
                                      <p:to>
                                        <p:strVal val="visible"/>
                                      </p:to>
                                    </p:set>
                                    <p:animEffect transition="in" filter="fade">
                                      <p:cBhvr>
                                        <p:cTn id="7" dur="1000"/>
                                        <p:tgtEl>
                                          <p:spTgt spid="2097309"/>
                                        </p:tgtEl>
                                      </p:cBhvr>
                                    </p:animEffect>
                                    <p:anim calcmode="lin" valueType="num">
                                      <p:cBhvr>
                                        <p:cTn id="8" dur="1000" fill="hold"/>
                                        <p:tgtEl>
                                          <p:spTgt spid="2097309"/>
                                        </p:tgtEl>
                                        <p:attrNameLst>
                                          <p:attrName>ppt_x</p:attrName>
                                        </p:attrNameLst>
                                      </p:cBhvr>
                                      <p:tavLst>
                                        <p:tav tm="0">
                                          <p:val>
                                            <p:strVal val="#ppt_x"/>
                                          </p:val>
                                        </p:tav>
                                        <p:tav tm="100000">
                                          <p:val>
                                            <p:strVal val="#ppt_x"/>
                                          </p:val>
                                        </p:tav>
                                      </p:tavLst>
                                    </p:anim>
                                    <p:anim calcmode="lin" valueType="num">
                                      <p:cBhvr>
                                        <p:cTn id="9" dur="1000" fill="hold"/>
                                        <p:tgtEl>
                                          <p:spTgt spid="209730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49321"/>
                                        </p:tgtEl>
                                        <p:attrNameLst>
                                          <p:attrName>style.visibility</p:attrName>
                                        </p:attrNameLst>
                                      </p:cBhvr>
                                      <p:to>
                                        <p:strVal val="visible"/>
                                      </p:to>
                                    </p:set>
                                    <p:animEffect transition="in" filter="fade">
                                      <p:cBhvr>
                                        <p:cTn id="12" dur="1000"/>
                                        <p:tgtEl>
                                          <p:spTgt spid="1049321"/>
                                        </p:tgtEl>
                                      </p:cBhvr>
                                    </p:animEffect>
                                    <p:anim calcmode="lin" valueType="num">
                                      <p:cBhvr>
                                        <p:cTn id="13" dur="1000" fill="hold"/>
                                        <p:tgtEl>
                                          <p:spTgt spid="1049321"/>
                                        </p:tgtEl>
                                        <p:attrNameLst>
                                          <p:attrName>ppt_x</p:attrName>
                                        </p:attrNameLst>
                                      </p:cBhvr>
                                      <p:tavLst>
                                        <p:tav tm="0">
                                          <p:val>
                                            <p:strVal val="#ppt_x"/>
                                          </p:val>
                                        </p:tav>
                                        <p:tav tm="100000">
                                          <p:val>
                                            <p:strVal val="#ppt_x"/>
                                          </p:val>
                                        </p:tav>
                                      </p:tavLst>
                                    </p:anim>
                                    <p:anim calcmode="lin" valueType="num">
                                      <p:cBhvr>
                                        <p:cTn id="14" dur="1000" fill="hold"/>
                                        <p:tgtEl>
                                          <p:spTgt spid="10493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49322"/>
                                        </p:tgtEl>
                                        <p:attrNameLst>
                                          <p:attrName>style.visibility</p:attrName>
                                        </p:attrNameLst>
                                      </p:cBhvr>
                                      <p:to>
                                        <p:strVal val="visible"/>
                                      </p:to>
                                    </p:set>
                                    <p:animEffect transition="in" filter="fade">
                                      <p:cBhvr>
                                        <p:cTn id="17" dur="1000"/>
                                        <p:tgtEl>
                                          <p:spTgt spid="1049322"/>
                                        </p:tgtEl>
                                      </p:cBhvr>
                                    </p:animEffect>
                                    <p:anim calcmode="lin" valueType="num">
                                      <p:cBhvr>
                                        <p:cTn id="18" dur="1000" fill="hold"/>
                                        <p:tgtEl>
                                          <p:spTgt spid="1049322"/>
                                        </p:tgtEl>
                                        <p:attrNameLst>
                                          <p:attrName>ppt_x</p:attrName>
                                        </p:attrNameLst>
                                      </p:cBhvr>
                                      <p:tavLst>
                                        <p:tav tm="0">
                                          <p:val>
                                            <p:strVal val="#ppt_x"/>
                                          </p:val>
                                        </p:tav>
                                        <p:tav tm="100000">
                                          <p:val>
                                            <p:strVal val="#ppt_x"/>
                                          </p:val>
                                        </p:tav>
                                      </p:tavLst>
                                    </p:anim>
                                    <p:anim calcmode="lin" valueType="num">
                                      <p:cBhvr>
                                        <p:cTn id="19" dur="1000" fill="hold"/>
                                        <p:tgtEl>
                                          <p:spTgt spid="104932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49323"/>
                                        </p:tgtEl>
                                        <p:attrNameLst>
                                          <p:attrName>style.visibility</p:attrName>
                                        </p:attrNameLst>
                                      </p:cBhvr>
                                      <p:to>
                                        <p:strVal val="visible"/>
                                      </p:to>
                                    </p:set>
                                    <p:animEffect transition="in" filter="fade">
                                      <p:cBhvr>
                                        <p:cTn id="22" dur="1000"/>
                                        <p:tgtEl>
                                          <p:spTgt spid="1049323"/>
                                        </p:tgtEl>
                                      </p:cBhvr>
                                    </p:animEffect>
                                    <p:anim calcmode="lin" valueType="num">
                                      <p:cBhvr>
                                        <p:cTn id="23" dur="1000" fill="hold"/>
                                        <p:tgtEl>
                                          <p:spTgt spid="1049323"/>
                                        </p:tgtEl>
                                        <p:attrNameLst>
                                          <p:attrName>ppt_x</p:attrName>
                                        </p:attrNameLst>
                                      </p:cBhvr>
                                      <p:tavLst>
                                        <p:tav tm="0">
                                          <p:val>
                                            <p:strVal val="#ppt_x"/>
                                          </p:val>
                                        </p:tav>
                                        <p:tav tm="100000">
                                          <p:val>
                                            <p:strVal val="#ppt_x"/>
                                          </p:val>
                                        </p:tav>
                                      </p:tavLst>
                                    </p:anim>
                                    <p:anim calcmode="lin" valueType="num">
                                      <p:cBhvr>
                                        <p:cTn id="24" dur="1000" fill="hold"/>
                                        <p:tgtEl>
                                          <p:spTgt spid="10493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321" grpId="0"/>
      <p:bldP spid="104932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473" name=""/>
        <p:cNvGrpSpPr/>
        <p:nvPr/>
      </p:nvGrpSpPr>
      <p:grpSpPr>
        <a:xfrm>
          <a:off x="0" y="0"/>
          <a:ext cx="0" cy="0"/>
          <a:chOff x="0" y="0"/>
          <a:chExt cx="0" cy="0"/>
        </a:xfrm>
      </p:grpSpPr>
      <p:sp>
        <p:nvSpPr>
          <p:cNvPr id="1049324" name="三角形 1049155"/>
          <p:cNvSpPr/>
          <p:nvPr/>
        </p:nvSpPr>
        <p:spPr>
          <a:xfrm rot="10800000">
            <a:off x="5414962" y="2781300"/>
            <a:ext cx="1279525" cy="1023937"/>
          </a:xfrm>
          <a:prstGeom prst="triangle">
            <a:avLst/>
          </a:prstGeom>
          <a:solidFill>
            <a:srgbClr val="70AD47"/>
          </a:solidFill>
          <a:ln>
            <a:noFill/>
          </a:ln>
        </p:spPr>
        <p:txBody>
          <a:bodyPr vert="horz" lIns="121898" tIns="60949" rIns="121898" bIns="60949"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rgbClr val="FFFFFF"/>
              </a:solidFill>
              <a:latin typeface="Arial" panose="020B0604020202020204" pitchFamily="34" charset="0"/>
              <a:ea typeface="微软雅黑" panose="020B0503020204020204" pitchFamily="34" charset="-122"/>
            </a:endParaRPr>
          </a:p>
        </p:txBody>
      </p:sp>
      <p:grpSp>
        <p:nvGrpSpPr>
          <p:cNvPr id="474" name="组合 500"/>
          <p:cNvGrpSpPr/>
          <p:nvPr/>
        </p:nvGrpSpPr>
        <p:grpSpPr>
          <a:xfrm>
            <a:off x="3409950" y="3944937"/>
            <a:ext cx="5059681" cy="769937"/>
            <a:chOff x="2425621" y="306466"/>
            <a:chExt cx="5056344" cy="577498"/>
          </a:xfrm>
        </p:grpSpPr>
        <p:sp>
          <p:nvSpPr>
            <p:cNvPr id="1049325" name="文本框 1049156"/>
            <p:cNvSpPr txBox="1"/>
            <p:nvPr/>
          </p:nvSpPr>
          <p:spPr>
            <a:xfrm>
              <a:off x="2425621" y="306466"/>
              <a:ext cx="5056344" cy="335307"/>
            </a:xfrm>
            <a:prstGeom prst="rect">
              <a:avLst/>
            </a:prstGeom>
            <a:noFill/>
            <a:ln>
              <a:noFill/>
            </a:ln>
          </p:spPr>
          <p:txBody>
            <a:bodyPr vert="horz" wrap="none"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zh-CN" altLang="zh-CN" sz="2400">
                  <a:solidFill>
                    <a:srgbClr val="262626"/>
                  </a:solidFill>
                  <a:latin typeface="方正黑体简体" pitchFamily="2" charset="-122"/>
                  <a:ea typeface="方正黑体简体" pitchFamily="2" charset="-122"/>
                </a:rPr>
                <a:t>积极帮助企业打破国外技术壁垒门槛</a:t>
              </a:r>
              <a:endParaRPr lang="zh-CN" altLang="zh-CN" sz="2400">
                <a:solidFill>
                  <a:srgbClr val="262626"/>
                </a:solidFill>
                <a:latin typeface="方正黑体简体" pitchFamily="2" charset="-122"/>
                <a:ea typeface="方正黑体简体" pitchFamily="2" charset="-122"/>
              </a:endParaRPr>
            </a:p>
          </p:txBody>
        </p:sp>
        <p:sp>
          <p:nvSpPr>
            <p:cNvPr id="1049326" name="任意形状 1049157"/>
            <p:cNvSpPr/>
            <p:nvPr/>
          </p:nvSpPr>
          <p:spPr>
            <a:xfrm>
              <a:off x="4621272" y="849434"/>
              <a:ext cx="934421" cy="34530"/>
            </a:xfrm>
            <a:custGeom>
              <a:avLst/>
              <a:gdLst/>
              <a:ahLst/>
              <a:cxnLst/>
              <a:rect l="0" t="0" r="r" b="b"/>
              <a:pathLst>
                <a:path w="504825" h="34530">
                  <a:moveTo>
                    <a:pt x="0" y="0"/>
                  </a:moveTo>
                  <a:lnTo>
                    <a:pt x="504825" y="0"/>
                  </a:lnTo>
                </a:path>
              </a:pathLst>
            </a:custGeom>
            <a:noFill/>
            <a:ln w="12700" cap="flat" cmpd="sng">
              <a:solidFill>
                <a:srgbClr val="404040">
                  <a:alpha val="100000"/>
                </a:srgbClr>
              </a:solidFill>
              <a:prstDash val="solid"/>
              <a:miter/>
            </a:ln>
          </p:spPr>
        </p:sp>
      </p:grpSp>
      <p:pic>
        <p:nvPicPr>
          <p:cNvPr id="2097310" name="图片 2097235" descr="丁雷霞2"/>
          <p:cNvPicPr/>
          <p:nvPr/>
        </p:nvPicPr>
        <p:blipFill>
          <a:blip r:embed="rId1"/>
          <a:srcRect/>
          <a:stretch>
            <a:fillRect/>
          </a:stretch>
        </p:blipFill>
        <p:spPr>
          <a:xfrm>
            <a:off x="1854200" y="219075"/>
            <a:ext cx="2778125" cy="2268537"/>
          </a:xfrm>
          <a:prstGeom prst="rect">
            <a:avLst/>
          </a:prstGeom>
          <a:noFill/>
          <a:ln>
            <a:noFill/>
          </a:ln>
        </p:spPr>
      </p:pic>
      <p:pic>
        <p:nvPicPr>
          <p:cNvPr id="2097311" name="图片 2097236" descr="照片0147"/>
          <p:cNvPicPr/>
          <p:nvPr/>
        </p:nvPicPr>
        <p:blipFill>
          <a:blip r:embed="rId2"/>
          <a:srcRect/>
          <a:stretch>
            <a:fillRect/>
          </a:stretch>
        </p:blipFill>
        <p:spPr>
          <a:xfrm>
            <a:off x="7689850" y="209550"/>
            <a:ext cx="2765425" cy="2268537"/>
          </a:xfrm>
          <a:prstGeom prst="rect">
            <a:avLst/>
          </a:prstGeom>
          <a:noFill/>
          <a:ln>
            <a:noFill/>
          </a:ln>
        </p:spPr>
      </p:pic>
      <p:pic>
        <p:nvPicPr>
          <p:cNvPr id="2097312" name="图片 2097237" descr="美国迎检现场培训2"/>
          <p:cNvPicPr/>
          <p:nvPr/>
        </p:nvPicPr>
        <p:blipFill>
          <a:blip r:embed="rId3"/>
          <a:srcRect/>
          <a:stretch>
            <a:fillRect/>
          </a:stretch>
        </p:blipFill>
        <p:spPr>
          <a:xfrm>
            <a:off x="4783137" y="230187"/>
            <a:ext cx="2743200" cy="2255837"/>
          </a:xfrm>
          <a:prstGeom prst="rect">
            <a:avLst/>
          </a:prstGeom>
          <a:noFill/>
          <a:ln>
            <a:noFill/>
          </a:ln>
        </p:spPr>
      </p:pic>
      <p:sp>
        <p:nvSpPr>
          <p:cNvPr id="1049327" name="矩形 1049158"/>
          <p:cNvSpPr/>
          <p:nvPr/>
        </p:nvSpPr>
        <p:spPr>
          <a:xfrm>
            <a:off x="2695575" y="4941887"/>
            <a:ext cx="7031037" cy="954087"/>
          </a:xfrm>
          <a:prstGeom prst="rect">
            <a:avLst/>
          </a:prstGeom>
          <a:noFill/>
          <a:ln>
            <a:noFill/>
          </a:ln>
        </p:spPr>
        <p:txBody>
          <a:bodyPr vert="horz" lIns="121898" tIns="60949" rIns="121898" bIns="60949"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just" eaLnBrk="1" latinLnBrk="1" hangingPunct="1">
              <a:lnSpc>
                <a:spcPct val="120000"/>
              </a:lnSpc>
              <a:spcBef>
                <a:spcPct val="20000"/>
              </a:spcBef>
              <a:buClr>
                <a:schemeClr val="folHlink"/>
              </a:buClr>
              <a:buNone/>
            </a:pPr>
            <a:r>
              <a:rPr lang="zh-CN" altLang="en-US" sz="1500">
                <a:solidFill>
                  <a:srgbClr val="595959"/>
                </a:solidFill>
                <a:latin typeface="黑体" panose="02010609060101010101" charset="-122"/>
                <a:ea typeface="黑体" panose="02010609060101010101" charset="-122"/>
              </a:rPr>
              <a:t>对遭受国外技术壁垒影响，面临技术难题的企业，青岛基地注重发挥检验检疫技术优势，加大官方对外交涉力度，加强标法培训，帮助企业进行技术攻关，改进生产工艺，打破技术门槛。</a:t>
            </a:r>
            <a:endParaRPr lang="zh-CN" altLang="en-US" sz="1500">
              <a:solidFill>
                <a:srgbClr val="595959"/>
              </a:solidFill>
              <a:latin typeface="黑体" panose="02010609060101010101" charset="-122"/>
              <a:ea typeface="黑体" panose="02010609060101010101" charset="-122"/>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475" name=""/>
        <p:cNvGrpSpPr/>
        <p:nvPr/>
      </p:nvGrpSpPr>
      <p:grpSpPr>
        <a:xfrm>
          <a:off x="0" y="0"/>
          <a:ext cx="0" cy="0"/>
          <a:chOff x="0" y="0"/>
          <a:chExt cx="0" cy="0"/>
        </a:xfrm>
      </p:grpSpPr>
      <p:sp>
        <p:nvSpPr>
          <p:cNvPr id="1049328" name="三角形 1049159"/>
          <p:cNvSpPr/>
          <p:nvPr/>
        </p:nvSpPr>
        <p:spPr>
          <a:xfrm rot="10800000">
            <a:off x="5394325" y="3635375"/>
            <a:ext cx="1279525" cy="1023937"/>
          </a:xfrm>
          <a:prstGeom prst="triangle">
            <a:avLst/>
          </a:prstGeom>
          <a:solidFill>
            <a:srgbClr val="70AD47"/>
          </a:solidFill>
          <a:ln>
            <a:noFill/>
          </a:ln>
        </p:spPr>
        <p:txBody>
          <a:bodyPr vert="horz" lIns="121898" tIns="60949" rIns="121898" bIns="60949"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rgbClr val="FFFFFF"/>
              </a:solidFill>
              <a:latin typeface="Arial" panose="020B0604020202020204" pitchFamily="34" charset="0"/>
              <a:ea typeface="微软雅黑" panose="020B0503020204020204" pitchFamily="34" charset="-122"/>
            </a:endParaRPr>
          </a:p>
        </p:txBody>
      </p:sp>
      <p:sp>
        <p:nvSpPr>
          <p:cNvPr id="1049329" name="任意形状 1049160"/>
          <p:cNvSpPr/>
          <p:nvPr/>
        </p:nvSpPr>
        <p:spPr bwMode="auto">
          <a:xfrm>
            <a:off x="5586412" y="5522912"/>
            <a:ext cx="935037" cy="44450"/>
          </a:xfrm>
          <a:custGeom>
            <a:avLst/>
            <a:gdLst/>
            <a:ahLst/>
            <a:cxnLst/>
            <a:rect l="0" t="0" r="r" b="b"/>
            <a:pathLst>
              <a:path w="504825" h="44450">
                <a:moveTo>
                  <a:pt x="0" y="0"/>
                </a:moveTo>
                <a:lnTo>
                  <a:pt x="504825" y="0"/>
                </a:lnTo>
              </a:path>
            </a:pathLst>
          </a:custGeom>
          <a:noFill/>
          <a:ln w="12700" cap="flat" cmpd="sng">
            <a:solidFill>
              <a:srgbClr val="404040">
                <a:alpha val="100000"/>
              </a:srgbClr>
            </a:solidFill>
            <a:prstDash val="solid"/>
            <a:miter/>
          </a:ln>
        </p:spPr>
      </p:sp>
      <p:grpSp>
        <p:nvGrpSpPr>
          <p:cNvPr id="476" name="组合 502"/>
          <p:cNvGrpSpPr/>
          <p:nvPr/>
        </p:nvGrpSpPr>
        <p:grpSpPr>
          <a:xfrm>
            <a:off x="4757737" y="2741612"/>
            <a:ext cx="2851150" cy="3490912"/>
            <a:chOff x="5940152" y="1580579"/>
            <a:chExt cx="2628900" cy="3352258"/>
          </a:xfrm>
        </p:grpSpPr>
        <p:pic>
          <p:nvPicPr>
            <p:cNvPr id="2097313" name="图片 2097238"/>
            <p:cNvPicPr/>
            <p:nvPr/>
          </p:nvPicPr>
          <p:blipFill>
            <a:blip r:embed="rId1"/>
            <a:srcRect/>
            <a:stretch>
              <a:fillRect/>
            </a:stretch>
          </p:blipFill>
          <p:spPr>
            <a:xfrm>
              <a:off x="6063107" y="1580579"/>
              <a:ext cx="2419584" cy="3352258"/>
            </a:xfrm>
            <a:prstGeom prst="rect">
              <a:avLst/>
            </a:prstGeom>
            <a:noFill/>
            <a:ln>
              <a:noFill/>
            </a:ln>
          </p:spPr>
        </p:pic>
        <p:sp>
          <p:nvSpPr>
            <p:cNvPr id="1049330" name="椭圆 1049161"/>
            <p:cNvSpPr/>
            <p:nvPr/>
          </p:nvSpPr>
          <p:spPr>
            <a:xfrm>
              <a:off x="5940152" y="1989131"/>
              <a:ext cx="2628900" cy="693623"/>
            </a:xfrm>
            <a:prstGeom prst="ellipse">
              <a:avLst/>
            </a:prstGeom>
            <a:noFill/>
            <a:ln w="19050" cap="flat" cmpd="sng">
              <a:solidFill>
                <a:srgbClr val="FF0000">
                  <a:alpha val="100000"/>
                </a:srgbClr>
              </a:solidFill>
              <a:prstDash val="solid"/>
              <a:round/>
            </a:ln>
          </p:spPr>
          <p:txBody>
            <a:bodyPr vert="horz" lIns="91440" tIns="45720" rIns="91440" bIns="45720" anchor="t"/>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chemeClr val="folHlink"/>
                </a:buClr>
                <a:buFont typeface="Wingdings" panose="05000000000000000000" pitchFamily="2" charset="2"/>
                <a:buNone/>
              </a:pPr>
              <a:endParaRPr lang="zh-CN" altLang="en-US"/>
            </a:p>
          </p:txBody>
        </p:sp>
      </p:grpSp>
      <p:sp>
        <p:nvSpPr>
          <p:cNvPr id="1049331" name="矩形 1049162"/>
          <p:cNvSpPr/>
          <p:nvPr/>
        </p:nvSpPr>
        <p:spPr>
          <a:xfrm>
            <a:off x="4814887" y="1854200"/>
            <a:ext cx="2592387" cy="714375"/>
          </a:xfrm>
          <a:prstGeom prst="rect">
            <a:avLst/>
          </a:prstGeom>
          <a:noFill/>
          <a:ln>
            <a:noFill/>
          </a:ln>
        </p:spPr>
        <p:txBody>
          <a:bodyPr vert="horz" lIns="121898" tIns="60949" rIns="121898" bIns="60949"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chemeClr val="folHlink"/>
              </a:buClr>
              <a:buFont typeface="Wingdings" panose="05000000000000000000" pitchFamily="2" charset="2"/>
              <a:buNone/>
            </a:pPr>
            <a:r>
              <a:rPr lang="zh-CN" altLang="en-US" sz="1600"/>
              <a:t>帮助水产、泡菜等企业取消国外错误通报</a:t>
            </a:r>
            <a:endParaRPr lang="zh-CN" altLang="en-US" sz="1600"/>
          </a:p>
        </p:txBody>
      </p:sp>
      <p:pic>
        <p:nvPicPr>
          <p:cNvPr id="2097314" name="图片 2097239" descr="C:\Users\admin\Desktop\标法中心 PPT\出口海参苗.jpg"/>
          <p:cNvPicPr/>
          <p:nvPr/>
        </p:nvPicPr>
        <p:blipFill>
          <a:blip r:embed="rId2"/>
          <a:srcRect/>
          <a:stretch>
            <a:fillRect/>
          </a:stretch>
        </p:blipFill>
        <p:spPr>
          <a:xfrm>
            <a:off x="1952625" y="2754312"/>
            <a:ext cx="2736850" cy="3492500"/>
          </a:xfrm>
          <a:prstGeom prst="rect">
            <a:avLst/>
          </a:prstGeom>
          <a:noFill/>
          <a:ln>
            <a:noFill/>
          </a:ln>
        </p:spPr>
      </p:pic>
      <p:sp>
        <p:nvSpPr>
          <p:cNvPr id="1049332" name="矩形 1049163"/>
          <p:cNvSpPr/>
          <p:nvPr/>
        </p:nvSpPr>
        <p:spPr>
          <a:xfrm>
            <a:off x="1992312" y="1843087"/>
            <a:ext cx="2768600" cy="714375"/>
          </a:xfrm>
          <a:prstGeom prst="rect">
            <a:avLst/>
          </a:prstGeom>
          <a:noFill/>
          <a:ln>
            <a:noFill/>
          </a:ln>
        </p:spPr>
        <p:txBody>
          <a:bodyPr vert="horz" lIns="121898" tIns="60949" rIns="121898" bIns="60949"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chemeClr val="folHlink"/>
              </a:buClr>
              <a:buFont typeface="Wingdings" panose="05000000000000000000" pitchFamily="2" charset="2"/>
              <a:buNone/>
            </a:pPr>
            <a:r>
              <a:rPr lang="zh-CN" altLang="en-US" sz="1600"/>
              <a:t>帮助海参苗、茶树、梨接穗、童车等企业实现首次出口</a:t>
            </a:r>
            <a:endParaRPr lang="zh-CN" altLang="en-US" sz="1600"/>
          </a:p>
        </p:txBody>
      </p:sp>
      <p:pic>
        <p:nvPicPr>
          <p:cNvPr id="2097315" name="图片 2097240"/>
          <p:cNvPicPr/>
          <p:nvPr/>
        </p:nvPicPr>
        <p:blipFill>
          <a:blip r:embed="rId3"/>
          <a:srcRect/>
          <a:stretch>
            <a:fillRect/>
          </a:stretch>
        </p:blipFill>
        <p:spPr>
          <a:xfrm>
            <a:off x="7670800" y="2754312"/>
            <a:ext cx="2557462" cy="3452812"/>
          </a:xfrm>
          <a:prstGeom prst="rect">
            <a:avLst/>
          </a:prstGeom>
          <a:noFill/>
          <a:ln>
            <a:noFill/>
          </a:ln>
        </p:spPr>
      </p:pic>
      <p:sp>
        <p:nvSpPr>
          <p:cNvPr id="1049333" name="矩形 1049164"/>
          <p:cNvSpPr/>
          <p:nvPr/>
        </p:nvSpPr>
        <p:spPr>
          <a:xfrm>
            <a:off x="7694612" y="1897062"/>
            <a:ext cx="2678112" cy="714375"/>
          </a:xfrm>
          <a:prstGeom prst="rect">
            <a:avLst/>
          </a:prstGeom>
          <a:noFill/>
          <a:ln>
            <a:noFill/>
          </a:ln>
        </p:spPr>
        <p:txBody>
          <a:bodyPr vert="horz" lIns="121898" tIns="60949" rIns="121898" bIns="60949"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lnSpc>
                <a:spcPct val="120000"/>
              </a:lnSpc>
              <a:spcBef>
                <a:spcPct val="20000"/>
              </a:spcBef>
              <a:buClr>
                <a:schemeClr val="folHlink"/>
              </a:buClr>
              <a:buFont typeface="Wingdings" panose="05000000000000000000" pitchFamily="2" charset="2"/>
              <a:buNone/>
            </a:pPr>
            <a:r>
              <a:rPr lang="zh-CN" altLang="en-US" sz="1600"/>
              <a:t>强化重点技术法规标准企业培训引导</a:t>
            </a:r>
            <a:endParaRPr lang="zh-CN" altLang="en-US" sz="1600"/>
          </a:p>
        </p:txBody>
      </p:sp>
      <p:sp>
        <p:nvSpPr>
          <p:cNvPr id="1049334" name="三角形 1049165"/>
          <p:cNvSpPr/>
          <p:nvPr/>
        </p:nvSpPr>
        <p:spPr>
          <a:xfrm rot="10800000">
            <a:off x="5467350" y="0"/>
            <a:ext cx="1279525" cy="1023937"/>
          </a:xfrm>
          <a:prstGeom prst="triangle">
            <a:avLst/>
          </a:prstGeom>
          <a:solidFill>
            <a:srgbClr val="70AD47"/>
          </a:solidFill>
          <a:ln>
            <a:noFill/>
          </a:ln>
        </p:spPr>
        <p:txBody>
          <a:bodyPr vert="horz" lIns="121898" tIns="60949" rIns="121898" bIns="60949" anchor="ct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algn="ctr" eaLnBrk="1" latinLnBrk="1" hangingPunct="1"/>
            <a:endParaRPr lang="zh-CN" altLang="en-US">
              <a:solidFill>
                <a:srgbClr val="FFFFFF"/>
              </a:solidFill>
              <a:latin typeface="Arial" panose="020B0604020202020204" pitchFamily="34" charset="0"/>
              <a:ea typeface="微软雅黑" panose="020B0503020204020204" pitchFamily="34" charset="-122"/>
            </a:endParaRPr>
          </a:p>
        </p:txBody>
      </p:sp>
      <p:grpSp>
        <p:nvGrpSpPr>
          <p:cNvPr id="477" name="组合 503"/>
          <p:cNvGrpSpPr/>
          <p:nvPr/>
        </p:nvGrpSpPr>
        <p:grpSpPr>
          <a:xfrm>
            <a:off x="3619500" y="1049337"/>
            <a:ext cx="5059682" cy="582612"/>
            <a:chOff x="2425621" y="306466"/>
            <a:chExt cx="5057916" cy="436822"/>
          </a:xfrm>
        </p:grpSpPr>
        <p:sp>
          <p:nvSpPr>
            <p:cNvPr id="1049335" name="文本框 1049166"/>
            <p:cNvSpPr txBox="1"/>
            <p:nvPr/>
          </p:nvSpPr>
          <p:spPr>
            <a:xfrm>
              <a:off x="2425621" y="306466"/>
              <a:ext cx="5057916" cy="335176"/>
            </a:xfrm>
            <a:prstGeom prst="rect">
              <a:avLst/>
            </a:prstGeom>
            <a:noFill/>
            <a:ln>
              <a:noFill/>
            </a:ln>
          </p:spPr>
          <p:txBody>
            <a:bodyPr vert="horz" wrap="none"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zh-CN" altLang="zh-CN" sz="2400">
                  <a:solidFill>
                    <a:srgbClr val="262626"/>
                  </a:solidFill>
                  <a:latin typeface="方正黑体简体" pitchFamily="2" charset="-122"/>
                  <a:ea typeface="方正黑体简体" pitchFamily="2" charset="-122"/>
                </a:rPr>
                <a:t>积极帮助企业打破国外技术壁垒门槛</a:t>
              </a:r>
              <a:endParaRPr lang="zh-CN" altLang="zh-CN" sz="2400">
                <a:solidFill>
                  <a:srgbClr val="262626"/>
                </a:solidFill>
                <a:latin typeface="方正黑体简体" pitchFamily="2" charset="-122"/>
                <a:ea typeface="方正黑体简体" pitchFamily="2" charset="-122"/>
              </a:endParaRPr>
            </a:p>
          </p:txBody>
        </p:sp>
        <p:sp>
          <p:nvSpPr>
            <p:cNvPr id="1049336" name="任意形状 1049167"/>
            <p:cNvSpPr/>
            <p:nvPr/>
          </p:nvSpPr>
          <p:spPr>
            <a:xfrm>
              <a:off x="4517216" y="708771"/>
              <a:ext cx="934712" cy="34517"/>
            </a:xfrm>
            <a:custGeom>
              <a:avLst/>
              <a:gdLst/>
              <a:ahLst/>
              <a:cxnLst/>
              <a:rect l="0" t="0" r="r" b="b"/>
              <a:pathLst>
                <a:path w="504825" h="34517">
                  <a:moveTo>
                    <a:pt x="0" y="0"/>
                  </a:moveTo>
                  <a:lnTo>
                    <a:pt x="504825" y="0"/>
                  </a:lnTo>
                </a:path>
              </a:pathLst>
            </a:custGeom>
            <a:noFill/>
            <a:ln w="12700" cap="flat" cmpd="sng">
              <a:solidFill>
                <a:srgbClr val="404040">
                  <a:alpha val="100000"/>
                </a:srgbClr>
              </a:solidFill>
              <a:prstDash val="solid"/>
              <a:miter/>
            </a:ln>
          </p:spPr>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43" name=""/>
        <p:cNvGrpSpPr/>
        <p:nvPr/>
      </p:nvGrpSpPr>
      <p:grpSpPr>
        <a:xfrm>
          <a:off x="0" y="0"/>
          <a:ext cx="0" cy="0"/>
          <a:chOff x="0" y="0"/>
          <a:chExt cx="0" cy="0"/>
        </a:xfrm>
      </p:grpSpPr>
      <p:sp>
        <p:nvSpPr>
          <p:cNvPr id="1048642" name="矩形 1048627"/>
          <p:cNvSpPr/>
          <p:nvPr/>
        </p:nvSpPr>
        <p:spPr>
          <a:xfrm>
            <a:off x="911225" y="2660650"/>
            <a:ext cx="7818437" cy="3322298"/>
          </a:xfrm>
          <a:prstGeom prst="rect">
            <a:avLst/>
          </a:prstGeom>
          <a:noFill/>
          <a:ln>
            <a:noFill/>
          </a:ln>
        </p:spPr>
        <p:txBody>
          <a:bodyPr vert="horz" lIns="121898" tIns="60949" rIns="121898" bIns="60949"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1052195" lvl="1" indent="-285750" eaLnBrk="1" latinLnBrk="1" hangingPunct="1">
              <a:lnSpc>
                <a:spcPct val="150000"/>
              </a:lnSpc>
              <a:buClr>
                <a:srgbClr val="FF0000"/>
              </a:buClr>
              <a:buFont typeface="Wingdings" panose="05000000000000000000" pitchFamily="2" charset="2"/>
              <a:buChar char="n"/>
            </a:pPr>
            <a:r>
              <a:rPr lang="zh-CN" altLang="en-US" sz="2100">
                <a:solidFill>
                  <a:srgbClr val="000000"/>
                </a:solidFill>
                <a:latin typeface="微软雅黑" panose="020B0503020204020204" pitchFamily="34" charset="-122"/>
                <a:ea typeface="微软雅黑" panose="020B0503020204020204" pitchFamily="34" charset="-122"/>
              </a:rPr>
              <a:t>要求出口货物符合某项进口国或国际标准</a:t>
            </a:r>
            <a:endParaRPr lang="zh-CN" altLang="en-US" sz="2100">
              <a:solidFill>
                <a:srgbClr val="000000"/>
              </a:solidFill>
              <a:latin typeface="微软雅黑" panose="020B0503020204020204" pitchFamily="34" charset="-122"/>
              <a:ea typeface="微软雅黑" panose="020B0503020204020204" pitchFamily="34" charset="-122"/>
            </a:endParaRPr>
          </a:p>
          <a:p>
            <a:pPr marL="1052195" lvl="1" indent="-285750" eaLnBrk="1" latinLnBrk="1" hangingPunct="1">
              <a:lnSpc>
                <a:spcPct val="150000"/>
              </a:lnSpc>
              <a:buClr>
                <a:srgbClr val="FF0000"/>
              </a:buClr>
              <a:buFont typeface="Wingdings" panose="05000000000000000000" pitchFamily="2" charset="2"/>
              <a:buChar char="n"/>
            </a:pPr>
            <a:r>
              <a:rPr lang="zh-CN" altLang="en-US" sz="2100">
                <a:solidFill>
                  <a:srgbClr val="000000"/>
                </a:solidFill>
                <a:latin typeface="微软雅黑" panose="020B0503020204020204" pitchFamily="34" charset="-122"/>
                <a:ea typeface="微软雅黑" panose="020B0503020204020204" pitchFamily="34" charset="-122"/>
              </a:rPr>
              <a:t>要求通过某项国外认证    </a:t>
            </a:r>
            <a:r>
              <a:rPr lang="en-US" altLang="zh-CN" sz="2100">
                <a:solidFill>
                  <a:srgbClr val="000000"/>
                </a:solidFill>
                <a:latin typeface="微软雅黑" panose="020B0503020204020204" pitchFamily="34" charset="-122"/>
                <a:ea typeface="微软雅黑" panose="020B0503020204020204" pitchFamily="34" charset="-122"/>
              </a:rPr>
              <a:t>CE/FDA</a:t>
            </a:r>
            <a:r>
              <a:rPr lang="zh-CN" altLang="en-US" sz="2100">
                <a:solidFill>
                  <a:srgbClr val="000000"/>
                </a:solidFill>
                <a:latin typeface="微软雅黑" panose="020B0503020204020204" pitchFamily="34" charset="-122"/>
                <a:ea typeface="微软雅黑" panose="020B0503020204020204" pitchFamily="34" charset="-122"/>
              </a:rPr>
              <a:t> </a:t>
            </a:r>
            <a:r>
              <a:rPr lang="en-US" altLang="zh-CN" sz="2100">
                <a:solidFill>
                  <a:srgbClr val="000000"/>
                </a:solidFill>
                <a:latin typeface="微软雅黑" panose="020B0503020204020204" pitchFamily="34" charset="-122"/>
                <a:ea typeface="微软雅黑" panose="020B0503020204020204" pitchFamily="34" charset="-122"/>
              </a:rPr>
              <a:t>……</a:t>
            </a:r>
            <a:endParaRPr lang="en-US" altLang="zh-CN" sz="2100">
              <a:solidFill>
                <a:srgbClr val="000000"/>
              </a:solidFill>
              <a:latin typeface="微软雅黑" panose="020B0503020204020204" pitchFamily="34" charset="-122"/>
              <a:ea typeface="微软雅黑" panose="020B0503020204020204" pitchFamily="34" charset="-122"/>
            </a:endParaRPr>
          </a:p>
          <a:p>
            <a:pPr marL="1052195" lvl="1" indent="-285750" eaLnBrk="1" latinLnBrk="1" hangingPunct="1">
              <a:lnSpc>
                <a:spcPct val="150000"/>
              </a:lnSpc>
              <a:buClr>
                <a:srgbClr val="FF0000"/>
              </a:buClr>
              <a:buFont typeface="Wingdings" panose="05000000000000000000" pitchFamily="2" charset="2"/>
              <a:buChar char="n"/>
            </a:pPr>
            <a:r>
              <a:rPr lang="zh-CN" altLang="en-US" sz="2100">
                <a:solidFill>
                  <a:srgbClr val="000000"/>
                </a:solidFill>
                <a:latin typeface="微软雅黑" panose="020B0503020204020204" pitchFamily="34" charset="-122"/>
                <a:ea typeface="微软雅黑" panose="020B0503020204020204" pitchFamily="34" charset="-122"/>
              </a:rPr>
              <a:t>货物在进口口岸被抽样检测或检查</a:t>
            </a:r>
            <a:endParaRPr lang="zh-CN" altLang="en-US" sz="2100">
              <a:solidFill>
                <a:srgbClr val="000000"/>
              </a:solidFill>
              <a:latin typeface="微软雅黑" panose="020B0503020204020204" pitchFamily="34" charset="-122"/>
              <a:ea typeface="微软雅黑" panose="020B0503020204020204" pitchFamily="34" charset="-122"/>
            </a:endParaRPr>
          </a:p>
          <a:p>
            <a:pPr marL="1052195" lvl="1" indent="-285750" eaLnBrk="1" latinLnBrk="1" hangingPunct="1">
              <a:lnSpc>
                <a:spcPct val="150000"/>
              </a:lnSpc>
              <a:buClr>
                <a:srgbClr val="FF0000"/>
              </a:buClr>
              <a:buFont typeface="Wingdings" panose="05000000000000000000" pitchFamily="2" charset="2"/>
              <a:buChar char="n"/>
            </a:pPr>
            <a:r>
              <a:rPr lang="zh-CN" altLang="en-US" sz="2100">
                <a:solidFill>
                  <a:srgbClr val="000000"/>
                </a:solidFill>
                <a:latin typeface="微软雅黑" panose="020B0503020204020204" pitchFamily="34" charset="-122"/>
                <a:ea typeface="微软雅黑" panose="020B0503020204020204" pitchFamily="34" charset="-122"/>
              </a:rPr>
              <a:t>货物被国外官方查扣、通报、强制召回或退运</a:t>
            </a:r>
            <a:endParaRPr lang="zh-CN" altLang="en-US" sz="2100">
              <a:solidFill>
                <a:srgbClr val="000000"/>
              </a:solidFill>
              <a:latin typeface="微软雅黑" panose="020B0503020204020204" pitchFamily="34" charset="-122"/>
              <a:ea typeface="微软雅黑" panose="020B0503020204020204" pitchFamily="34" charset="-122"/>
            </a:endParaRPr>
          </a:p>
          <a:p>
            <a:pPr marL="1052195" lvl="1" indent="-285750" eaLnBrk="1" latinLnBrk="1" hangingPunct="1">
              <a:lnSpc>
                <a:spcPct val="150000"/>
              </a:lnSpc>
              <a:buClr>
                <a:srgbClr val="FF0000"/>
              </a:buClr>
              <a:buFont typeface="Wingdings" panose="05000000000000000000" pitchFamily="2" charset="2"/>
              <a:buChar char="n"/>
            </a:pPr>
            <a:r>
              <a:rPr lang="zh-CN" altLang="en-US" sz="2100">
                <a:solidFill>
                  <a:srgbClr val="000000"/>
                </a:solidFill>
                <a:latin typeface="微软雅黑" panose="020B0503020204020204" pitchFamily="34" charset="-122"/>
                <a:ea typeface="微软雅黑" panose="020B0503020204020204" pitchFamily="34" charset="-122"/>
              </a:rPr>
              <a:t>企业因通报出现质量问题而被暂停出口资质</a:t>
            </a:r>
            <a:endParaRPr lang="zh-CN" altLang="en-US" sz="2100">
              <a:solidFill>
                <a:srgbClr val="000000"/>
              </a:solidFill>
              <a:latin typeface="微软雅黑" panose="020B0503020204020204" pitchFamily="34" charset="-122"/>
              <a:ea typeface="微软雅黑" panose="020B0503020204020204" pitchFamily="34" charset="-122"/>
            </a:endParaRPr>
          </a:p>
          <a:p>
            <a:pPr marL="1052195" lvl="1" indent="-285750" eaLnBrk="1" latinLnBrk="1" hangingPunct="1">
              <a:lnSpc>
                <a:spcPct val="150000"/>
              </a:lnSpc>
              <a:buClr>
                <a:srgbClr val="FF0000"/>
              </a:buClr>
              <a:buFont typeface="Wingdings" panose="05000000000000000000" pitchFamily="2" charset="2"/>
              <a:buChar char="n"/>
            </a:pPr>
            <a:r>
              <a:rPr lang="en-US" altLang="zh-CN" sz="2100">
                <a:solidFill>
                  <a:srgbClr val="000000"/>
                </a:solidFill>
                <a:latin typeface="微软雅黑" panose="020B0503020204020204" pitchFamily="34" charset="-122"/>
                <a:ea typeface="微软雅黑" panose="020B0503020204020204" pitchFamily="34" charset="-122"/>
              </a:rPr>
              <a:t>……</a:t>
            </a:r>
            <a:endParaRPr lang="en-US" altLang="zh-CN" sz="2100">
              <a:solidFill>
                <a:srgbClr val="000000"/>
              </a:solidFill>
              <a:latin typeface="微软雅黑" panose="020B0503020204020204" pitchFamily="34" charset="-122"/>
              <a:ea typeface="微软雅黑" panose="020B0503020204020204" pitchFamily="34" charset="-122"/>
            </a:endParaRPr>
          </a:p>
          <a:p>
            <a:pPr marL="1052195" lvl="1" indent="-285750" eaLnBrk="1" latinLnBrk="1" hangingPunct="1">
              <a:lnSpc>
                <a:spcPct val="150000"/>
              </a:lnSpc>
              <a:buClr>
                <a:srgbClr val="FF0000"/>
              </a:buClr>
              <a:buFont typeface="Wingdings" panose="05000000000000000000" pitchFamily="2" charset="2"/>
              <a:buChar char="n"/>
            </a:pPr>
            <a:endParaRPr lang="en-US" altLang="zh-CN" sz="2100">
              <a:solidFill>
                <a:srgbClr val="000000"/>
              </a:solidFill>
              <a:latin typeface="微软雅黑" panose="020B0503020204020204" pitchFamily="34" charset="-122"/>
              <a:ea typeface="微软雅黑" panose="020B0503020204020204" pitchFamily="34" charset="-122"/>
            </a:endParaRPr>
          </a:p>
        </p:txBody>
      </p:sp>
      <p:sp>
        <p:nvSpPr>
          <p:cNvPr id="1048643" name="文本框 1048628"/>
          <p:cNvSpPr txBox="1"/>
          <p:nvPr/>
        </p:nvSpPr>
        <p:spPr>
          <a:xfrm>
            <a:off x="623887" y="1508125"/>
            <a:ext cx="5145996" cy="528299"/>
          </a:xfrm>
          <a:prstGeom prst="rect">
            <a:avLst/>
          </a:prstGeom>
          <a:noFill/>
          <a:ln>
            <a:noFill/>
          </a:ln>
        </p:spPr>
        <p:txBody>
          <a:bodyPr vert="horz" wrap="none" lIns="121898" tIns="60949" rIns="121898" bIns="60949"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455295" lvl="1" indent="-455295" eaLnBrk="1" latinLnBrk="1" hangingPunct="1">
              <a:lnSpc>
                <a:spcPct val="150000"/>
              </a:lnSpc>
              <a:buFont typeface="Wingdings" panose="05000000000000000000" pitchFamily="2" charset="2"/>
              <a:buChar char="n"/>
            </a:pPr>
            <a:r>
              <a:rPr lang="zh-CN" altLang="en-US" sz="2700" b="1">
                <a:solidFill>
                  <a:srgbClr val="C00000"/>
                </a:solidFill>
                <a:latin typeface="微软雅黑" panose="020B0503020204020204" pitchFamily="34" charset="-122"/>
                <a:ea typeface="微软雅黑" panose="020B0503020204020204" pitchFamily="34" charset="-122"/>
              </a:rPr>
              <a:t>技术性贸易措施离你有多远？</a:t>
            </a:r>
            <a:endParaRPr lang="zh-CN" altLang="en-US" sz="2700" b="1">
              <a:solidFill>
                <a:srgbClr val="C00000"/>
              </a:solidFill>
              <a:latin typeface="微软雅黑" panose="020B0503020204020204" pitchFamily="34" charset="-122"/>
              <a:ea typeface="微软雅黑" panose="020B0503020204020204" pitchFamily="34" charset="-122"/>
            </a:endParaRPr>
          </a:p>
        </p:txBody>
      </p:sp>
      <p:pic>
        <p:nvPicPr>
          <p:cNvPr id="2097177" name="图片 2097167"/>
          <p:cNvPicPr/>
          <p:nvPr/>
        </p:nvPicPr>
        <p:blipFill>
          <a:blip r:embed="rId1">
            <a:clrChange>
              <a:clrFrom>
                <a:srgbClr val="FFFFFF"/>
              </a:clrFrom>
              <a:clrTo>
                <a:srgbClr val="FFFFFF">
                  <a:alpha val="0"/>
                </a:srgbClr>
              </a:clrTo>
            </a:clrChange>
          </a:blip>
          <a:srcRect/>
          <a:stretch>
            <a:fillRect/>
          </a:stretch>
        </p:blipFill>
        <p:spPr>
          <a:xfrm>
            <a:off x="7535862" y="3995737"/>
            <a:ext cx="4271962" cy="2862262"/>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478" name=""/>
        <p:cNvGrpSpPr/>
        <p:nvPr/>
      </p:nvGrpSpPr>
      <p:grpSpPr>
        <a:xfrm>
          <a:off x="0" y="0"/>
          <a:ext cx="0" cy="0"/>
          <a:chOff x="0" y="0"/>
          <a:chExt cx="0" cy="0"/>
        </a:xfrm>
      </p:grpSpPr>
      <p:sp>
        <p:nvSpPr>
          <p:cNvPr id="1049337" name="任意形状 1049442"/>
          <p:cNvSpPr/>
          <p:nvPr/>
        </p:nvSpPr>
        <p:spPr>
          <a:xfrm>
            <a:off x="0" y="0"/>
            <a:ext cx="3270250" cy="2997200"/>
          </a:xfrm>
          <a:custGeom>
            <a:avLst/>
            <a:gdLst/>
            <a:ahLst/>
            <a:cxnLst/>
            <a:rect l="0" t="0" r="r" b="b"/>
            <a:pathLst>
              <a:path w="2714123" h="2359593">
                <a:moveTo>
                  <a:pt x="7620" y="0"/>
                </a:moveTo>
                <a:lnTo>
                  <a:pt x="2177154" y="0"/>
                </a:lnTo>
                <a:lnTo>
                  <a:pt x="2714123" y="544589"/>
                </a:lnTo>
                <a:lnTo>
                  <a:pt x="885005" y="2359593"/>
                </a:lnTo>
                <a:lnTo>
                  <a:pt x="0" y="1618507"/>
                </a:lnTo>
                <a:lnTo>
                  <a:pt x="7620" y="0"/>
                </a:lnTo>
              </a:path>
            </a:pathLst>
          </a:custGeom>
          <a:blipFill rotWithShape="1">
            <a:blip r:embed="rId1"/>
            <a:srcRect/>
            <a:stretch>
              <a:fillRect/>
            </a:stretch>
          </a:blipFill>
          <a:ln>
            <a:noFill/>
          </a:ln>
        </p:spPr>
      </p:sp>
      <p:sp>
        <p:nvSpPr>
          <p:cNvPr id="1049338" name="任意形状 1049443"/>
          <p:cNvSpPr/>
          <p:nvPr/>
        </p:nvSpPr>
        <p:spPr>
          <a:xfrm>
            <a:off x="-268287" y="865187"/>
            <a:ext cx="9439275" cy="5849937"/>
          </a:xfrm>
          <a:custGeom>
            <a:avLst/>
            <a:gdLst/>
            <a:ahLst/>
            <a:cxnLst/>
            <a:rect l="0" t="0" r="r" b="b"/>
            <a:pathLst>
              <a:path w="7331039" h="4449322">
                <a:moveTo>
                  <a:pt x="2856974" y="0"/>
                </a:moveTo>
                <a:lnTo>
                  <a:pt x="7331039" y="4449322"/>
                </a:lnTo>
                <a:lnTo>
                  <a:pt x="0" y="4448175"/>
                </a:lnTo>
                <a:lnTo>
                  <a:pt x="0" y="2886106"/>
                </a:lnTo>
                <a:lnTo>
                  <a:pt x="2856974" y="0"/>
                </a:lnTo>
              </a:path>
            </a:pathLst>
          </a:custGeom>
          <a:blipFill rotWithShape="1">
            <a:blip r:embed="rId2"/>
            <a:srcRect/>
            <a:stretch>
              <a:fillRect/>
            </a:stretch>
          </a:blipFill>
          <a:ln>
            <a:noFill/>
          </a:ln>
        </p:spPr>
      </p:sp>
      <p:sp>
        <p:nvSpPr>
          <p:cNvPr id="1049339" name="任意形状 1049444"/>
          <p:cNvSpPr/>
          <p:nvPr/>
        </p:nvSpPr>
        <p:spPr>
          <a:xfrm>
            <a:off x="2771775" y="0"/>
            <a:ext cx="10902950" cy="6880225"/>
          </a:xfrm>
          <a:custGeom>
            <a:avLst/>
            <a:gdLst/>
            <a:ahLst/>
            <a:cxnLst/>
            <a:rect l="0" t="0" r="r" b="b"/>
            <a:pathLst>
              <a:path w="6134694" h="3734845">
                <a:moveTo>
                  <a:pt x="0" y="0"/>
                </a:moveTo>
                <a:lnTo>
                  <a:pt x="202171" y="0"/>
                </a:lnTo>
                <a:lnTo>
                  <a:pt x="3734845" y="3532674"/>
                </a:lnTo>
                <a:lnTo>
                  <a:pt x="6134694" y="1132826"/>
                </a:lnTo>
                <a:lnTo>
                  <a:pt x="6134694" y="1334994"/>
                </a:lnTo>
                <a:lnTo>
                  <a:pt x="3734844" y="3734845"/>
                </a:lnTo>
                <a:lnTo>
                  <a:pt x="0" y="0"/>
                </a:lnTo>
              </a:path>
            </a:pathLst>
          </a:custGeom>
          <a:solidFill>
            <a:srgbClr val="404040">
              <a:alpha val="100000"/>
            </a:srgbClr>
          </a:solidFill>
          <a:ln>
            <a:noFill/>
          </a:ln>
        </p:spPr>
      </p:sp>
      <p:sp>
        <p:nvSpPr>
          <p:cNvPr id="1049340" name="任意形状 1049445"/>
          <p:cNvSpPr/>
          <p:nvPr/>
        </p:nvSpPr>
        <p:spPr bwMode="auto">
          <a:xfrm rot="5400000">
            <a:off x="-423863" y="2717800"/>
            <a:ext cx="1871662" cy="1023937"/>
          </a:xfrm>
          <a:custGeom>
            <a:avLst/>
            <a:gdLst/>
            <a:ahLst/>
            <a:cxnLst/>
            <a:rect l="0" t="0" r="r" b="b"/>
            <a:pathLst>
              <a:path w="1384486" h="768567">
                <a:moveTo>
                  <a:pt x="0" y="768567"/>
                </a:moveTo>
                <a:lnTo>
                  <a:pt x="639856" y="0"/>
                </a:lnTo>
                <a:lnTo>
                  <a:pt x="1384486" y="768567"/>
                </a:lnTo>
                <a:lnTo>
                  <a:pt x="0" y="768567"/>
                </a:lnTo>
              </a:path>
            </a:pathLst>
          </a:custGeom>
          <a:solidFill>
            <a:srgbClr val="D7712B">
              <a:alpha val="100000"/>
            </a:srgbClr>
          </a:solidFill>
          <a:ln>
            <a:noFill/>
          </a:ln>
        </p:spPr>
      </p:sp>
      <p:pic>
        <p:nvPicPr>
          <p:cNvPr id="2097316" name="图片 2097299"/>
          <p:cNvPicPr/>
          <p:nvPr/>
        </p:nvPicPr>
        <p:blipFill>
          <a:blip r:embed="rId3"/>
          <a:srcRect t="38985" b="17206"/>
          <a:stretch>
            <a:fillRect/>
          </a:stretch>
        </p:blipFill>
        <p:spPr>
          <a:xfrm>
            <a:off x="8450262" y="1498600"/>
            <a:ext cx="3408362" cy="3235325"/>
          </a:xfrm>
          <a:prstGeom prst="rect">
            <a:avLst/>
          </a:prstGeom>
          <a:noFill/>
          <a:ln>
            <a:noFill/>
          </a:ln>
        </p:spPr>
      </p:pic>
      <p:grpSp>
        <p:nvGrpSpPr>
          <p:cNvPr id="479" name="组合 605"/>
          <p:cNvGrpSpPr/>
          <p:nvPr/>
        </p:nvGrpSpPr>
        <p:grpSpPr>
          <a:xfrm>
            <a:off x="5562600" y="566737"/>
            <a:ext cx="2560956" cy="2088517"/>
            <a:chOff x="3034907" y="765573"/>
            <a:chExt cx="1215864" cy="1175322"/>
          </a:xfrm>
        </p:grpSpPr>
        <p:sp>
          <p:nvSpPr>
            <p:cNvPr id="1049341" name="文本框 1049446"/>
            <p:cNvSpPr txBox="1"/>
            <p:nvPr/>
          </p:nvSpPr>
          <p:spPr>
            <a:xfrm>
              <a:off x="3034907" y="765573"/>
              <a:ext cx="557133" cy="251575"/>
            </a:xfrm>
            <a:prstGeom prst="rect">
              <a:avLst/>
            </a:prstGeom>
            <a:noFill/>
            <a:ln>
              <a:noFill/>
            </a:ln>
          </p:spPr>
          <p:txBody>
            <a:bodyPr vert="horz" wrap="none"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zh-CN" altLang="en-US" sz="2400">
                  <a:solidFill>
                    <a:srgbClr val="404040"/>
                  </a:solidFill>
                  <a:latin typeface="方正黑体简体" pitchFamily="2" charset="-122"/>
                  <a:ea typeface="方正黑体简体" pitchFamily="2" charset="-122"/>
                </a:rPr>
                <a:t> 唐娴娴</a:t>
              </a:r>
              <a:endParaRPr lang="zh-CN" altLang="en-US" sz="2400">
                <a:solidFill>
                  <a:srgbClr val="404040"/>
                </a:solidFill>
                <a:latin typeface="方正黑体简体" pitchFamily="2" charset="-122"/>
                <a:ea typeface="方正黑体简体" pitchFamily="2" charset="-122"/>
              </a:endParaRPr>
            </a:p>
          </p:txBody>
        </p:sp>
        <p:sp>
          <p:nvSpPr>
            <p:cNvPr id="1049342" name="文本框 1049447"/>
            <p:cNvSpPr txBox="1"/>
            <p:nvPr/>
          </p:nvSpPr>
          <p:spPr>
            <a:xfrm>
              <a:off x="3078621" y="1139003"/>
              <a:ext cx="1172150" cy="801892"/>
            </a:xfrm>
            <a:prstGeom prst="rect">
              <a:avLst/>
            </a:prstGeom>
            <a:noFill/>
            <a:ln>
              <a:noFill/>
            </a:ln>
          </p:spPr>
          <p:txBody>
            <a:bodyPr vert="horz" wrap="none"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zh-CN" altLang="en-US" b="1">
                  <a:solidFill>
                    <a:srgbClr val="C00000"/>
                  </a:solidFill>
                  <a:latin typeface="Helvetica" pitchFamily="34" charset="0"/>
                  <a:ea typeface="SimSun-ExtB" panose="02010609060101010101" pitchFamily="49" charset="-122"/>
                </a:rPr>
                <a:t>青岛大港海关法制二科</a:t>
              </a:r>
              <a:endParaRPr lang="zh-CN" altLang="en-US" b="1">
                <a:solidFill>
                  <a:srgbClr val="C00000"/>
                </a:solidFill>
                <a:latin typeface="Helvetica" pitchFamily="34" charset="0"/>
                <a:ea typeface="SimSun-ExtB" panose="02010609060101010101" pitchFamily="49" charset="-122"/>
              </a:endParaRPr>
            </a:p>
            <a:p>
              <a:pPr lvl="0" eaLnBrk="1" latinLnBrk="1" hangingPunct="1"/>
              <a:endParaRPr lang="en-US" altLang="zh-CN" b="1">
                <a:solidFill>
                  <a:srgbClr val="404040"/>
                </a:solidFill>
                <a:latin typeface="Helvetica" pitchFamily="34" charset="0"/>
                <a:ea typeface="SimSun-ExtB" panose="02010609060101010101" pitchFamily="49" charset="-122"/>
              </a:endParaRPr>
            </a:p>
            <a:p>
              <a:pPr lvl="0" eaLnBrk="1" latinLnBrk="1" hangingPunct="1"/>
              <a:r>
                <a:rPr lang="en-US" altLang="zh-CN" b="1">
                  <a:solidFill>
                    <a:srgbClr val="404040"/>
                  </a:solidFill>
                  <a:latin typeface="Helvetica" pitchFamily="34" charset="0"/>
                  <a:ea typeface="SimSun-ExtB" panose="02010609060101010101" pitchFamily="49" charset="-122"/>
                </a:rPr>
                <a:t>        18562789779</a:t>
              </a:r>
              <a:endParaRPr lang="en-US" altLang="zh-CN" b="1">
                <a:solidFill>
                  <a:srgbClr val="404040"/>
                </a:solidFill>
                <a:latin typeface="Helvetica" pitchFamily="34" charset="0"/>
                <a:ea typeface="SimSun-ExtB" panose="02010609060101010101" pitchFamily="49" charset="-122"/>
              </a:endParaRPr>
            </a:p>
            <a:p>
              <a:pPr lvl="0" eaLnBrk="1" latinLnBrk="1" hangingPunct="1"/>
              <a:endParaRPr lang="en-US" altLang="zh-CN" b="1">
                <a:solidFill>
                  <a:srgbClr val="404040"/>
                </a:solidFill>
                <a:latin typeface="Helvetica" pitchFamily="34" charset="0"/>
                <a:ea typeface="SimSun-ExtB" panose="02010609060101010101" pitchFamily="49" charset="-122"/>
              </a:endParaRPr>
            </a:p>
            <a:p>
              <a:pPr lvl="0" eaLnBrk="1" latinLnBrk="1" hangingPunct="1"/>
              <a:r>
                <a:rPr lang="en-US" altLang="zh-CN" b="1">
                  <a:solidFill>
                    <a:srgbClr val="404040"/>
                  </a:solidFill>
                  <a:latin typeface="Helvetica" pitchFamily="34" charset="0"/>
                  <a:ea typeface="SimSun-ExtB" panose="02010609060101010101" pitchFamily="49" charset="-122"/>
                </a:rPr>
                <a:t>         0532-58653591</a:t>
              </a:r>
              <a:endParaRPr lang="en-US" altLang="zh-CN" b="1">
                <a:solidFill>
                  <a:srgbClr val="404040"/>
                </a:solidFill>
                <a:latin typeface="Helvetica" pitchFamily="34" charset="0"/>
                <a:ea typeface="SimSun-ExtB" panose="02010609060101010101" pitchFamily="49" charset="-122"/>
              </a:endParaRPr>
            </a:p>
          </p:txBody>
        </p:sp>
      </p:gr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49337"/>
                                        </p:tgtEl>
                                        <p:attrNameLst>
                                          <p:attrName>style.visibility</p:attrName>
                                        </p:attrNameLst>
                                      </p:cBhvr>
                                      <p:to>
                                        <p:strVal val="visible"/>
                                      </p:to>
                                    </p:set>
                                    <p:anim calcmode="lin" valueType="num">
                                      <p:cBhvr additive="base">
                                        <p:cTn id="7" dur="500" fill="hold"/>
                                        <p:tgtEl>
                                          <p:spTgt spid="1049337"/>
                                        </p:tgtEl>
                                        <p:attrNameLst>
                                          <p:attrName>ppt_x</p:attrName>
                                        </p:attrNameLst>
                                      </p:cBhvr>
                                      <p:tavLst>
                                        <p:tav tm="0">
                                          <p:val>
                                            <p:strVal val="0-#ppt_w/2"/>
                                          </p:val>
                                        </p:tav>
                                        <p:tav tm="100000">
                                          <p:val>
                                            <p:strVal val="#ppt_x"/>
                                          </p:val>
                                        </p:tav>
                                      </p:tavLst>
                                    </p:anim>
                                    <p:anim calcmode="lin" valueType="num">
                                      <p:cBhvr additive="base">
                                        <p:cTn id="8" dur="500" fill="hold"/>
                                        <p:tgtEl>
                                          <p:spTgt spid="104933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049338"/>
                                        </p:tgtEl>
                                        <p:attrNameLst>
                                          <p:attrName>style.visibility</p:attrName>
                                        </p:attrNameLst>
                                      </p:cBhvr>
                                      <p:to>
                                        <p:strVal val="visible"/>
                                      </p:to>
                                    </p:set>
                                    <p:anim calcmode="lin" valueType="num">
                                      <p:cBhvr additive="base">
                                        <p:cTn id="12" dur="500" fill="hold"/>
                                        <p:tgtEl>
                                          <p:spTgt spid="1049338"/>
                                        </p:tgtEl>
                                        <p:attrNameLst>
                                          <p:attrName>ppt_x</p:attrName>
                                        </p:attrNameLst>
                                      </p:cBhvr>
                                      <p:tavLst>
                                        <p:tav tm="0">
                                          <p:val>
                                            <p:strVal val="#ppt_x"/>
                                          </p:val>
                                        </p:tav>
                                        <p:tav tm="100000">
                                          <p:val>
                                            <p:strVal val="#ppt_x"/>
                                          </p:val>
                                        </p:tav>
                                      </p:tavLst>
                                    </p:anim>
                                    <p:anim calcmode="lin" valueType="num">
                                      <p:cBhvr additive="base">
                                        <p:cTn id="13" dur="500" fill="hold"/>
                                        <p:tgtEl>
                                          <p:spTgt spid="104933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1049339"/>
                                        </p:tgtEl>
                                        <p:attrNameLst>
                                          <p:attrName>style.visibility</p:attrName>
                                        </p:attrNameLst>
                                      </p:cBhvr>
                                      <p:to>
                                        <p:strVal val="visible"/>
                                      </p:to>
                                    </p:set>
                                    <p:anim calcmode="lin" valueType="num">
                                      <p:cBhvr additive="base">
                                        <p:cTn id="17" dur="500" fill="hold"/>
                                        <p:tgtEl>
                                          <p:spTgt spid="1049339"/>
                                        </p:tgtEl>
                                        <p:attrNameLst>
                                          <p:attrName>ppt_x</p:attrName>
                                        </p:attrNameLst>
                                      </p:cBhvr>
                                      <p:tavLst>
                                        <p:tav tm="0">
                                          <p:val>
                                            <p:strVal val="#ppt_x"/>
                                          </p:val>
                                        </p:tav>
                                        <p:tav tm="100000">
                                          <p:val>
                                            <p:strVal val="#ppt_x"/>
                                          </p:val>
                                        </p:tav>
                                      </p:tavLst>
                                    </p:anim>
                                    <p:anim calcmode="lin" valueType="num">
                                      <p:cBhvr additive="base">
                                        <p:cTn id="18" dur="500" fill="hold"/>
                                        <p:tgtEl>
                                          <p:spTgt spid="1049339"/>
                                        </p:tgtEl>
                                        <p:attrNameLst>
                                          <p:attrName>ppt_y</p:attrName>
                                        </p:attrNameLst>
                                      </p:cBhvr>
                                      <p:tavLst>
                                        <p:tav tm="0">
                                          <p:val>
                                            <p:strVal val="0-#ppt_h/2"/>
                                          </p:val>
                                        </p:tav>
                                        <p:tav tm="100000">
                                          <p:val>
                                            <p:strVal val="#ppt_y"/>
                                          </p:val>
                                        </p:tav>
                                      </p:tavLst>
                                    </p:anim>
                                  </p:childTnLst>
                                </p:cTn>
                              </p:par>
                              <p:par>
                                <p:cTn id="19" presetID="2" presetClass="entr" presetSubtype="2" fill="hold" nodeType="withEffect">
                                  <p:stCondLst>
                                    <p:cond delay="600"/>
                                  </p:stCondLst>
                                  <p:childTnLst>
                                    <p:set>
                                      <p:cBhvr>
                                        <p:cTn id="20" dur="1" fill="hold">
                                          <p:stCondLst>
                                            <p:cond delay="0"/>
                                          </p:stCondLst>
                                        </p:cTn>
                                        <p:tgtEl>
                                          <p:spTgt spid="479"/>
                                        </p:tgtEl>
                                        <p:attrNameLst>
                                          <p:attrName>style.visibility</p:attrName>
                                        </p:attrNameLst>
                                      </p:cBhvr>
                                      <p:to>
                                        <p:strVal val="visible"/>
                                      </p:to>
                                    </p:set>
                                    <p:anim calcmode="lin" valueType="num">
                                      <p:cBhvr additive="base">
                                        <p:cTn id="21" dur="1000" fill="hold"/>
                                        <p:tgtEl>
                                          <p:spTgt spid="479"/>
                                        </p:tgtEl>
                                        <p:attrNameLst>
                                          <p:attrName>ppt_x</p:attrName>
                                        </p:attrNameLst>
                                      </p:cBhvr>
                                      <p:tavLst>
                                        <p:tav tm="0">
                                          <p:val>
                                            <p:strVal val="1+#ppt_w/2"/>
                                          </p:val>
                                        </p:tav>
                                        <p:tav tm="100000">
                                          <p:val>
                                            <p:strVal val="#ppt_x"/>
                                          </p:val>
                                        </p:tav>
                                      </p:tavLst>
                                    </p:anim>
                                    <p:anim calcmode="lin" valueType="num">
                                      <p:cBhvr additive="base">
                                        <p:cTn id="22" dur="1000" fill="hold"/>
                                        <p:tgtEl>
                                          <p:spTgt spid="4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493" name=""/>
        <p:cNvGrpSpPr/>
        <p:nvPr/>
      </p:nvGrpSpPr>
      <p:grpSpPr>
        <a:xfrm>
          <a:off x="0" y="0"/>
          <a:ext cx="0" cy="0"/>
          <a:chOff x="0" y="0"/>
          <a:chExt cx="0" cy="0"/>
        </a:xfrm>
      </p:grpSpPr>
      <p:sp>
        <p:nvSpPr>
          <p:cNvPr id="1049343" name="文本框 1049448"/>
          <p:cNvSpPr txBox="1"/>
          <p:nvPr/>
        </p:nvSpPr>
        <p:spPr>
          <a:xfrm>
            <a:off x="3829050" y="2994025"/>
            <a:ext cx="4623574" cy="646112"/>
          </a:xfrm>
          <a:prstGeom prst="rect">
            <a:avLst/>
          </a:prstGeom>
          <a:noFill/>
          <a:ln w="9525" cap="flat" cmpd="sng">
            <a:solidFill>
              <a:schemeClr val="lt1">
                <a:alpha val="100000"/>
              </a:schemeClr>
            </a:solidFill>
            <a:prstDash val="solid"/>
            <a:round/>
          </a:ln>
        </p:spPr>
        <p:txBody>
          <a:bodyPr vert="horz" wrap="square" lIns="91426" tIns="45718" rIns="91426" bIns="45718"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en-US" altLang="zh-CN" sz="3600" b="1">
                <a:solidFill>
                  <a:srgbClr val="FFFFFF"/>
                </a:solidFill>
                <a:latin typeface="方正兰亭超细黑简体" pitchFamily="2" charset="-122"/>
                <a:ea typeface="方正兰亭超细黑简体" pitchFamily="2" charset="-122"/>
              </a:rPr>
              <a:t>ANY QUESTIONS  ?</a:t>
            </a:r>
            <a:endParaRPr lang="en-US" altLang="zh-CN" sz="3600" b="1">
              <a:solidFill>
                <a:srgbClr val="FFFFFF"/>
              </a:solidFill>
              <a:latin typeface="方正兰亭超细黑简体" pitchFamily="2" charset="-122"/>
              <a:ea typeface="方正兰亭超细黑简体" pitchFamily="2" charset="-122"/>
            </a:endParaRPr>
          </a:p>
        </p:txBody>
      </p:sp>
    </p:spTree>
  </p:cSld>
  <p:clrMapOvr>
    <a:masterClrMapping/>
  </p:clrMapOvr>
  <p:transition spd="slow">
    <p:pull/>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494" name=""/>
        <p:cNvGrpSpPr/>
        <p:nvPr/>
      </p:nvGrpSpPr>
      <p:grpSpPr>
        <a:xfrm>
          <a:off x="0" y="0"/>
          <a:ext cx="0" cy="0"/>
          <a:chOff x="0" y="0"/>
          <a:chExt cx="0" cy="0"/>
        </a:xfrm>
      </p:grpSpPr>
      <p:sp>
        <p:nvSpPr>
          <p:cNvPr id="1049344" name="文本框 1049449"/>
          <p:cNvSpPr txBox="1"/>
          <p:nvPr/>
        </p:nvSpPr>
        <p:spPr>
          <a:xfrm>
            <a:off x="3829050" y="2994025"/>
            <a:ext cx="3229672" cy="646112"/>
          </a:xfrm>
          <a:prstGeom prst="rect">
            <a:avLst/>
          </a:prstGeom>
          <a:noFill/>
          <a:ln w="9525" cap="flat" cmpd="sng">
            <a:solidFill>
              <a:schemeClr val="lt1">
                <a:alpha val="100000"/>
              </a:schemeClr>
            </a:solidFill>
            <a:prstDash val="solid"/>
            <a:round/>
          </a:ln>
        </p:spPr>
        <p:txBody>
          <a:bodyPr vert="horz" wrap="square" lIns="91426" tIns="45718" rIns="91426" bIns="45718"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lvl="0" eaLnBrk="1" latinLnBrk="1" hangingPunct="1"/>
            <a:r>
              <a:rPr lang="en-US" altLang="zh-CN" sz="3600" b="1">
                <a:solidFill>
                  <a:srgbClr val="FFFFFF"/>
                </a:solidFill>
                <a:latin typeface="方正兰亭超细黑简体" pitchFamily="2" charset="-122"/>
                <a:ea typeface="方正兰亭超细黑简体" pitchFamily="2" charset="-122"/>
              </a:rPr>
              <a:t>THANK YOU!</a:t>
            </a:r>
            <a:endParaRPr lang="en-US" altLang="zh-CN" sz="3600" b="1">
              <a:solidFill>
                <a:srgbClr val="FFFFFF"/>
              </a:solidFill>
              <a:latin typeface="方正兰亭超细黑简体" pitchFamily="2" charset="-122"/>
              <a:ea typeface="方正兰亭超细黑简体" pitchFamily="2" charset="-122"/>
            </a:endParaRPr>
          </a:p>
        </p:txBody>
      </p:sp>
    </p:spTree>
  </p:cSld>
  <p:clrMapOvr>
    <a:masterClrMapping/>
  </p:clrMapOvr>
  <p:transition spd="slow">
    <p:pull/>
  </p:transition>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任意多边形 18"/>
          <p:cNvSpPr/>
          <p:nvPr/>
        </p:nvSpPr>
        <p:spPr>
          <a:xfrm>
            <a:off x="5971986" y="917465"/>
            <a:ext cx="4258941" cy="1894747"/>
          </a:xfrm>
          <a:custGeom>
            <a:avLst/>
            <a:gdLst>
              <a:gd name="connsiteX0" fmla="*/ 0 w 3171687"/>
              <a:gd name="connsiteY0" fmla="*/ 0 h 2069635"/>
              <a:gd name="connsiteX1" fmla="*/ 3171687 w 3171687"/>
              <a:gd name="connsiteY1" fmla="*/ 0 h 2069635"/>
              <a:gd name="connsiteX2" fmla="*/ 3171687 w 3171687"/>
              <a:gd name="connsiteY2" fmla="*/ 2069635 h 2069635"/>
              <a:gd name="connsiteX3" fmla="*/ 0 w 3171687"/>
              <a:gd name="connsiteY3" fmla="*/ 2069635 h 2069635"/>
              <a:gd name="connsiteX4" fmla="*/ 0 w 3171687"/>
              <a:gd name="connsiteY4" fmla="*/ 1810069 h 2069635"/>
              <a:gd name="connsiteX5" fmla="*/ 979903 w 3171687"/>
              <a:gd name="connsiteY5" fmla="*/ 1810069 h 2069635"/>
              <a:gd name="connsiteX6" fmla="*/ 979903 w 3171687"/>
              <a:gd name="connsiteY6" fmla="*/ 259565 h 2069635"/>
              <a:gd name="connsiteX7" fmla="*/ 0 w 3171687"/>
              <a:gd name="connsiteY7" fmla="*/ 259565 h 2069635"/>
              <a:gd name="connsiteX8" fmla="*/ 0 w 3171687"/>
              <a:gd name="connsiteY8" fmla="*/ 0 h 2069635"/>
              <a:gd name="connsiteX0-1" fmla="*/ 0 w 3171687"/>
              <a:gd name="connsiteY0-2" fmla="*/ 0 h 2069635"/>
              <a:gd name="connsiteX1-3" fmla="*/ 3171687 w 3171687"/>
              <a:gd name="connsiteY1-4" fmla="*/ 0 h 2069635"/>
              <a:gd name="connsiteX2-5" fmla="*/ 3171687 w 3171687"/>
              <a:gd name="connsiteY2-6" fmla="*/ 2069635 h 2069635"/>
              <a:gd name="connsiteX3-7" fmla="*/ 0 w 3171687"/>
              <a:gd name="connsiteY3-8" fmla="*/ 2069635 h 2069635"/>
              <a:gd name="connsiteX4-9" fmla="*/ 0 w 3171687"/>
              <a:gd name="connsiteY4-10" fmla="*/ 1810069 h 2069635"/>
              <a:gd name="connsiteX5-11" fmla="*/ 979903 w 3171687"/>
              <a:gd name="connsiteY5-12" fmla="*/ 1810069 h 2069635"/>
              <a:gd name="connsiteX6-13" fmla="*/ 979903 w 3171687"/>
              <a:gd name="connsiteY6-14" fmla="*/ 259565 h 2069635"/>
              <a:gd name="connsiteX7-15" fmla="*/ 0 w 3171687"/>
              <a:gd name="connsiteY7-16" fmla="*/ 259565 h 2069635"/>
              <a:gd name="connsiteX8-17" fmla="*/ 0 w 3171687"/>
              <a:gd name="connsiteY8-18" fmla="*/ 0 h 2069635"/>
              <a:gd name="connsiteX0-19" fmla="*/ 979903 w 3171687"/>
              <a:gd name="connsiteY0-20" fmla="*/ 1810069 h 2069635"/>
              <a:gd name="connsiteX1-21" fmla="*/ 979903 w 3171687"/>
              <a:gd name="connsiteY1-22" fmla="*/ 259565 h 2069635"/>
              <a:gd name="connsiteX2-23" fmla="*/ 0 w 3171687"/>
              <a:gd name="connsiteY2-24" fmla="*/ 259565 h 2069635"/>
              <a:gd name="connsiteX3-25" fmla="*/ 0 w 3171687"/>
              <a:gd name="connsiteY3-26" fmla="*/ 0 h 2069635"/>
              <a:gd name="connsiteX4-27" fmla="*/ 3171687 w 3171687"/>
              <a:gd name="connsiteY4-28" fmla="*/ 0 h 2069635"/>
              <a:gd name="connsiteX5-29" fmla="*/ 3171687 w 3171687"/>
              <a:gd name="connsiteY5-30" fmla="*/ 2069635 h 2069635"/>
              <a:gd name="connsiteX6-31" fmla="*/ 0 w 3171687"/>
              <a:gd name="connsiteY6-32" fmla="*/ 2069635 h 2069635"/>
              <a:gd name="connsiteX7-33" fmla="*/ 0 w 3171687"/>
              <a:gd name="connsiteY7-34" fmla="*/ 1810069 h 2069635"/>
              <a:gd name="connsiteX8-35" fmla="*/ 1071343 w 3171687"/>
              <a:gd name="connsiteY8-36" fmla="*/ 1901509 h 2069635"/>
              <a:gd name="connsiteX0-37" fmla="*/ 979903 w 3171687"/>
              <a:gd name="connsiteY0-38" fmla="*/ 1810069 h 2069635"/>
              <a:gd name="connsiteX1-39" fmla="*/ 979903 w 3171687"/>
              <a:gd name="connsiteY1-40" fmla="*/ 259565 h 2069635"/>
              <a:gd name="connsiteX2-41" fmla="*/ 0 w 3171687"/>
              <a:gd name="connsiteY2-42" fmla="*/ 259565 h 2069635"/>
              <a:gd name="connsiteX3-43" fmla="*/ 0 w 3171687"/>
              <a:gd name="connsiteY3-44" fmla="*/ 0 h 2069635"/>
              <a:gd name="connsiteX4-45" fmla="*/ 3171687 w 3171687"/>
              <a:gd name="connsiteY4-46" fmla="*/ 0 h 2069635"/>
              <a:gd name="connsiteX5-47" fmla="*/ 3171687 w 3171687"/>
              <a:gd name="connsiteY5-48" fmla="*/ 2069635 h 2069635"/>
              <a:gd name="connsiteX6-49" fmla="*/ 0 w 3171687"/>
              <a:gd name="connsiteY6-50" fmla="*/ 2069635 h 2069635"/>
              <a:gd name="connsiteX7-51" fmla="*/ 0 w 3171687"/>
              <a:gd name="connsiteY7-52" fmla="*/ 1810069 h 2069635"/>
              <a:gd name="connsiteX0-53" fmla="*/ 979903 w 3171687"/>
              <a:gd name="connsiteY0-54" fmla="*/ 259565 h 2069635"/>
              <a:gd name="connsiteX1-55" fmla="*/ 0 w 3171687"/>
              <a:gd name="connsiteY1-56" fmla="*/ 259565 h 2069635"/>
              <a:gd name="connsiteX2-57" fmla="*/ 0 w 3171687"/>
              <a:gd name="connsiteY2-58" fmla="*/ 0 h 2069635"/>
              <a:gd name="connsiteX3-59" fmla="*/ 3171687 w 3171687"/>
              <a:gd name="connsiteY3-60" fmla="*/ 0 h 2069635"/>
              <a:gd name="connsiteX4-61" fmla="*/ 3171687 w 3171687"/>
              <a:gd name="connsiteY4-62" fmla="*/ 2069635 h 2069635"/>
              <a:gd name="connsiteX5-63" fmla="*/ 0 w 3171687"/>
              <a:gd name="connsiteY5-64" fmla="*/ 2069635 h 2069635"/>
              <a:gd name="connsiteX6-65" fmla="*/ 0 w 3171687"/>
              <a:gd name="connsiteY6-66" fmla="*/ 1810069 h 2069635"/>
              <a:gd name="connsiteX0-67" fmla="*/ 0 w 3171687"/>
              <a:gd name="connsiteY0-68" fmla="*/ 259565 h 2069635"/>
              <a:gd name="connsiteX1-69" fmla="*/ 0 w 3171687"/>
              <a:gd name="connsiteY1-70" fmla="*/ 0 h 2069635"/>
              <a:gd name="connsiteX2-71" fmla="*/ 3171687 w 3171687"/>
              <a:gd name="connsiteY2-72" fmla="*/ 0 h 2069635"/>
              <a:gd name="connsiteX3-73" fmla="*/ 3171687 w 3171687"/>
              <a:gd name="connsiteY3-74" fmla="*/ 2069635 h 2069635"/>
              <a:gd name="connsiteX4-75" fmla="*/ 0 w 3171687"/>
              <a:gd name="connsiteY4-76" fmla="*/ 2069635 h 2069635"/>
              <a:gd name="connsiteX5-77" fmla="*/ 0 w 3171687"/>
              <a:gd name="connsiteY5-78" fmla="*/ 1810069 h 206963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171687" h="2069635">
                <a:moveTo>
                  <a:pt x="0" y="259565"/>
                </a:moveTo>
                <a:lnTo>
                  <a:pt x="0" y="0"/>
                </a:lnTo>
                <a:lnTo>
                  <a:pt x="3171687" y="0"/>
                </a:lnTo>
                <a:lnTo>
                  <a:pt x="3171687" y="2069635"/>
                </a:lnTo>
                <a:lnTo>
                  <a:pt x="0" y="2069635"/>
                </a:lnTo>
                <a:lnTo>
                  <a:pt x="0" y="1810069"/>
                </a:lnTo>
              </a:path>
            </a:pathLst>
          </a:cu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p>
        </p:txBody>
      </p:sp>
      <p:sp>
        <p:nvSpPr>
          <p:cNvPr id="23" name="任意多边形 22"/>
          <p:cNvSpPr/>
          <p:nvPr/>
        </p:nvSpPr>
        <p:spPr>
          <a:xfrm>
            <a:off x="7942615" y="443715"/>
            <a:ext cx="3150955" cy="1402338"/>
          </a:xfrm>
          <a:custGeom>
            <a:avLst/>
            <a:gdLst>
              <a:gd name="connsiteX0" fmla="*/ 0 w 2253807"/>
              <a:gd name="connsiteY0" fmla="*/ 0 h 1262130"/>
              <a:gd name="connsiteX1" fmla="*/ 2253807 w 2253807"/>
              <a:gd name="connsiteY1" fmla="*/ 0 h 1262130"/>
              <a:gd name="connsiteX2" fmla="*/ 2253807 w 2253807"/>
              <a:gd name="connsiteY2" fmla="*/ 1262130 h 1262130"/>
              <a:gd name="connsiteX3" fmla="*/ 1013277 w 2253807"/>
              <a:gd name="connsiteY3" fmla="*/ 1262130 h 1262130"/>
              <a:gd name="connsiteX4" fmla="*/ 1013277 w 2253807"/>
              <a:gd name="connsiteY4" fmla="*/ 700070 h 1262130"/>
              <a:gd name="connsiteX5" fmla="*/ 0 w 2253807"/>
              <a:gd name="connsiteY5" fmla="*/ 700070 h 1262130"/>
              <a:gd name="connsiteX6" fmla="*/ 0 w 2253807"/>
              <a:gd name="connsiteY6" fmla="*/ 0 h 1262130"/>
              <a:gd name="connsiteX0-1" fmla="*/ 1013277 w 2253807"/>
              <a:gd name="connsiteY0-2" fmla="*/ 700070 h 1262130"/>
              <a:gd name="connsiteX1-3" fmla="*/ 0 w 2253807"/>
              <a:gd name="connsiteY1-4" fmla="*/ 700070 h 1262130"/>
              <a:gd name="connsiteX2-5" fmla="*/ 0 w 2253807"/>
              <a:gd name="connsiteY2-6" fmla="*/ 0 h 1262130"/>
              <a:gd name="connsiteX3-7" fmla="*/ 2253807 w 2253807"/>
              <a:gd name="connsiteY3-8" fmla="*/ 0 h 1262130"/>
              <a:gd name="connsiteX4-9" fmla="*/ 2253807 w 2253807"/>
              <a:gd name="connsiteY4-10" fmla="*/ 1262130 h 1262130"/>
              <a:gd name="connsiteX5-11" fmla="*/ 1013277 w 2253807"/>
              <a:gd name="connsiteY5-12" fmla="*/ 1262130 h 1262130"/>
              <a:gd name="connsiteX6-13" fmla="*/ 1104717 w 2253807"/>
              <a:gd name="connsiteY6-14" fmla="*/ 791510 h 1262130"/>
              <a:gd name="connsiteX0-15" fmla="*/ 1013277 w 2253807"/>
              <a:gd name="connsiteY0-16" fmla="*/ 700070 h 1262130"/>
              <a:gd name="connsiteX1-17" fmla="*/ 0 w 2253807"/>
              <a:gd name="connsiteY1-18" fmla="*/ 700070 h 1262130"/>
              <a:gd name="connsiteX2-19" fmla="*/ 0 w 2253807"/>
              <a:gd name="connsiteY2-20" fmla="*/ 0 h 1262130"/>
              <a:gd name="connsiteX3-21" fmla="*/ 2253807 w 2253807"/>
              <a:gd name="connsiteY3-22" fmla="*/ 0 h 1262130"/>
              <a:gd name="connsiteX4-23" fmla="*/ 2253807 w 2253807"/>
              <a:gd name="connsiteY4-24" fmla="*/ 1262130 h 1262130"/>
              <a:gd name="connsiteX5-25" fmla="*/ 1013277 w 2253807"/>
              <a:gd name="connsiteY5-26" fmla="*/ 1262130 h 1262130"/>
              <a:gd name="connsiteX0-27" fmla="*/ 0 w 2253807"/>
              <a:gd name="connsiteY0-28" fmla="*/ 700070 h 1262130"/>
              <a:gd name="connsiteX1-29" fmla="*/ 0 w 2253807"/>
              <a:gd name="connsiteY1-30" fmla="*/ 0 h 1262130"/>
              <a:gd name="connsiteX2-31" fmla="*/ 2253807 w 2253807"/>
              <a:gd name="connsiteY2-32" fmla="*/ 0 h 1262130"/>
              <a:gd name="connsiteX3-33" fmla="*/ 2253807 w 2253807"/>
              <a:gd name="connsiteY3-34" fmla="*/ 1262130 h 1262130"/>
              <a:gd name="connsiteX4-35" fmla="*/ 1013277 w 2253807"/>
              <a:gd name="connsiteY4-36" fmla="*/ 1262130 h 126213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53807" h="1262130">
                <a:moveTo>
                  <a:pt x="0" y="700070"/>
                </a:moveTo>
                <a:lnTo>
                  <a:pt x="0" y="0"/>
                </a:lnTo>
                <a:lnTo>
                  <a:pt x="2253807" y="0"/>
                </a:lnTo>
                <a:lnTo>
                  <a:pt x="2253807" y="1262130"/>
                </a:lnTo>
                <a:lnTo>
                  <a:pt x="1013277" y="1262130"/>
                </a:lnTo>
              </a:path>
            </a:pathLst>
          </a:custGeom>
          <a:noFill/>
          <a:ln w="317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p>
        </p:txBody>
      </p:sp>
      <p:sp>
        <p:nvSpPr>
          <p:cNvPr id="26" name="TextBox 5"/>
          <p:cNvSpPr txBox="1"/>
          <p:nvPr/>
        </p:nvSpPr>
        <p:spPr>
          <a:xfrm>
            <a:off x="2036245" y="2999455"/>
            <a:ext cx="8612705" cy="2585323"/>
          </a:xfrm>
          <a:prstGeom prst="rect">
            <a:avLst/>
          </a:prstGeom>
          <a:noFill/>
        </p:spPr>
        <p:txBody>
          <a:bodyPr wrap="square" rtlCol="0">
            <a:spAutoFit/>
          </a:bodyPr>
          <a:lstStyle/>
          <a:p>
            <a:pPr algn="ctr">
              <a:lnSpc>
                <a:spcPct val="150000"/>
              </a:lnSpc>
            </a:pPr>
            <a:r>
              <a:rPr lang="zh-CN" altLang="en-US" sz="5400" dirty="0">
                <a:solidFill>
                  <a:schemeClr val="tx1">
                    <a:lumMod val="75000"/>
                    <a:lumOff val="25000"/>
                  </a:schemeClr>
                </a:solidFill>
                <a:ea typeface="幼圆" pitchFamily="49" charset="-122"/>
                <a:cs typeface="Ebrima" panose="02000000000000000000" pitchFamily="2" charset="0"/>
              </a:rPr>
              <a:t>中东欧</a:t>
            </a:r>
            <a:r>
              <a:rPr lang="zh-CN" altLang="en-US" sz="5400" dirty="0" smtClean="0">
                <a:solidFill>
                  <a:schemeClr val="tx1">
                    <a:lumMod val="75000"/>
                    <a:lumOff val="25000"/>
                  </a:schemeClr>
                </a:solidFill>
                <a:ea typeface="幼圆" pitchFamily="49" charset="-122"/>
                <a:cs typeface="Ebrima" panose="02000000000000000000" pitchFamily="2" charset="0"/>
              </a:rPr>
              <a:t>国家技术性贸易措施应对策略初探</a:t>
            </a:r>
            <a:endParaRPr lang="zh-CN" altLang="en-US" sz="5400" dirty="0">
              <a:solidFill>
                <a:schemeClr val="tx1">
                  <a:lumMod val="75000"/>
                  <a:lumOff val="25000"/>
                </a:schemeClr>
              </a:solidFill>
              <a:latin typeface="Arial Narrow" panose="020B0606020202030204" pitchFamily="34" charset="0"/>
              <a:ea typeface="幼圆" pitchFamily="49" charset="-122"/>
              <a:cs typeface="Ebrima" panose="02000000000000000000" pitchFamily="2" charset="0"/>
            </a:endParaRPr>
          </a:p>
        </p:txBody>
      </p:sp>
      <p:sp>
        <p:nvSpPr>
          <p:cNvPr id="27" name="文本框 26"/>
          <p:cNvSpPr txBox="1"/>
          <p:nvPr/>
        </p:nvSpPr>
        <p:spPr>
          <a:xfrm>
            <a:off x="3565358" y="5037378"/>
            <a:ext cx="5061284" cy="323165"/>
          </a:xfrm>
          <a:prstGeom prst="rect">
            <a:avLst/>
          </a:prstGeom>
          <a:noFill/>
        </p:spPr>
        <p:txBody>
          <a:bodyPr wrap="square" rtlCol="0">
            <a:spAutoFit/>
          </a:bodyPr>
          <a:lstStyle/>
          <a:p>
            <a:pPr algn="ctr"/>
            <a:endParaRPr lang="en-US" altLang="zh-CN" sz="1500" spc="15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31" name="矩形 30"/>
          <p:cNvSpPr/>
          <p:nvPr/>
        </p:nvSpPr>
        <p:spPr>
          <a:xfrm>
            <a:off x="2669575" y="5694120"/>
            <a:ext cx="3092869" cy="307777"/>
          </a:xfrm>
          <a:prstGeom prst="rect">
            <a:avLst/>
          </a:prstGeom>
          <a:noFill/>
          <a:ln>
            <a:noFill/>
          </a:ln>
        </p:spPr>
        <p:txBody>
          <a:bodyPr wrap="square" rtlCol="0">
            <a:spAutoFit/>
          </a:bodyPr>
          <a:lstStyle/>
          <a:p>
            <a:pPr algn="ct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山东省标准化研究院    周 金</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2" name="矩形 31"/>
          <p:cNvSpPr/>
          <p:nvPr/>
        </p:nvSpPr>
        <p:spPr>
          <a:xfrm>
            <a:off x="6178252" y="5694121"/>
            <a:ext cx="2382654" cy="306705"/>
          </a:xfrm>
          <a:prstGeom prst="rect">
            <a:avLst/>
          </a:prstGeom>
          <a:noFill/>
          <a:ln>
            <a:noFill/>
          </a:ln>
        </p:spPr>
        <p:txBody>
          <a:bodyPr wrap="square" rtlCol="0">
            <a:spAutoFit/>
          </a:bodyPr>
          <a:lstStyle/>
          <a:p>
            <a:pPr algn="ct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rPr>
              <a:t>2020</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年</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rPr>
              <a:t>9</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月</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rPr>
              <a:t>16</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日</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 name="矩形 10"/>
          <p:cNvSpPr/>
          <p:nvPr/>
        </p:nvSpPr>
        <p:spPr>
          <a:xfrm>
            <a:off x="2536166" y="1200806"/>
            <a:ext cx="6679825" cy="1446550"/>
          </a:xfrm>
          <a:prstGeom prst="rect">
            <a:avLst/>
          </a:prstGeom>
        </p:spPr>
        <p:txBody>
          <a:bodyPr wrap="square">
            <a:spAutoFit/>
          </a:bodyPr>
          <a:lstStyle/>
          <a:p>
            <a:pPr algn="ctr"/>
            <a:r>
              <a:rPr lang="en-US" sz="4400" dirty="0">
                <a:solidFill>
                  <a:schemeClr val="accent2"/>
                </a:solidFill>
                <a:latin typeface="+mj-lt"/>
              </a:rPr>
              <a:t>Central and Eastern </a:t>
            </a:r>
            <a:endParaRPr lang="en-US" sz="4400" dirty="0">
              <a:solidFill>
                <a:schemeClr val="accent2"/>
              </a:solidFill>
              <a:latin typeface="+mj-lt"/>
            </a:endParaRPr>
          </a:p>
          <a:p>
            <a:pPr algn="ctr"/>
            <a:r>
              <a:rPr lang="en-US" sz="4400" dirty="0">
                <a:solidFill>
                  <a:schemeClr val="accent2"/>
                </a:solidFill>
                <a:latin typeface="+mj-lt"/>
              </a:rPr>
              <a:t>Europe</a:t>
            </a:r>
            <a:endParaRPr lang="zh-CN" altLang="en-US" sz="4400" dirty="0">
              <a:solidFill>
                <a:schemeClr val="accent2"/>
              </a:solidFill>
              <a:latin typeface="+mj-lt"/>
            </a:endParaRPr>
          </a:p>
        </p:txBody>
      </p:sp>
      <p:sp>
        <p:nvSpPr>
          <p:cNvPr id="9" name="直角三角形 8"/>
          <p:cNvSpPr/>
          <p:nvPr/>
        </p:nvSpPr>
        <p:spPr>
          <a:xfrm>
            <a:off x="0" y="4991100"/>
            <a:ext cx="2171700" cy="1866900"/>
          </a:xfrm>
          <a:prstGeom prst="rtTriangl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sz="1900"/>
          </a:p>
        </p:txBody>
      </p:sp>
      <p:sp>
        <p:nvSpPr>
          <p:cNvPr id="10" name="梯形 9"/>
          <p:cNvSpPr/>
          <p:nvPr/>
        </p:nvSpPr>
        <p:spPr>
          <a:xfrm rot="13239008">
            <a:off x="-792547" y="5358025"/>
            <a:ext cx="4601476" cy="468390"/>
          </a:xfrm>
          <a:prstGeom prst="trapezoid">
            <a:avLst>
              <a:gd name="adj" fmla="val 100961"/>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sz="1900"/>
          </a:p>
        </p:txBody>
      </p:sp>
      <p:sp>
        <p:nvSpPr>
          <p:cNvPr id="12" name="梯形 11"/>
          <p:cNvSpPr/>
          <p:nvPr/>
        </p:nvSpPr>
        <p:spPr>
          <a:xfrm rot="2724068">
            <a:off x="11008525" y="211579"/>
            <a:ext cx="1619746" cy="289406"/>
          </a:xfrm>
          <a:prstGeom prst="trapezoid">
            <a:avLst>
              <a:gd name="adj" fmla="val 100961"/>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sz="1900"/>
          </a:p>
        </p:txBody>
      </p:sp>
    </p:spTree>
  </p:cSld>
  <p:clrMapOvr>
    <a:masterClrMapping/>
  </p:clrMapOvr>
  <p:transition spd="slow">
    <p:randomBar dir="ver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rot="16200000">
            <a:off x="4938712" y="-4938712"/>
            <a:ext cx="2314575" cy="12192000"/>
          </a:xfrm>
          <a:prstGeom prst="rect">
            <a:avLst/>
          </a:prstGeom>
          <a:blipFill dpi="0" rotWithShape="1">
            <a:blip r:embed="rId1"/>
            <a:srcRect/>
            <a:stretch>
              <a:fillRect l="-4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p>
        </p:txBody>
      </p:sp>
      <p:sp>
        <p:nvSpPr>
          <p:cNvPr id="35" name="TextBox 59"/>
          <p:cNvSpPr txBox="1">
            <a:spLocks noChangeArrowheads="1"/>
          </p:cNvSpPr>
          <p:nvPr/>
        </p:nvSpPr>
        <p:spPr bwMode="auto">
          <a:xfrm flipH="1">
            <a:off x="2689953" y="2743319"/>
            <a:ext cx="6812094" cy="769441"/>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685800">
              <a:defRPr/>
            </a:pPr>
            <a:r>
              <a:rPr lang="zh-CN" altLang="en-US" sz="4400" b="1" kern="0" dirty="0">
                <a:solidFill>
                  <a:schemeClr val="accent1">
                    <a:lumMod val="75000"/>
                  </a:schemeClr>
                </a:solidFill>
                <a:latin typeface="微软雅黑" panose="020B0503020204020204" pitchFamily="34" charset="-122"/>
                <a:ea typeface="微软雅黑" panose="020B0503020204020204" pitchFamily="34" charset="-122"/>
                <a:sym typeface="方正大黑简体" pitchFamily="65" charset="-122"/>
              </a:rPr>
              <a:t>前言 </a:t>
            </a:r>
            <a:r>
              <a:rPr lang="en-US" altLang="zh-CN" sz="4400" b="1" kern="0" dirty="0">
                <a:solidFill>
                  <a:schemeClr val="accent1">
                    <a:lumMod val="75000"/>
                  </a:schemeClr>
                </a:solidFill>
                <a:latin typeface="微软雅黑" panose="020B0503020204020204" pitchFamily="34" charset="-122"/>
                <a:ea typeface="微软雅黑" panose="020B0503020204020204" pitchFamily="34" charset="-122"/>
              </a:rPr>
              <a:t>| </a:t>
            </a:r>
            <a:r>
              <a:rPr lang="en-US" altLang="zh-CN" sz="2400" dirty="0">
                <a:solidFill>
                  <a:schemeClr val="accent1">
                    <a:lumMod val="75000"/>
                  </a:schemeClr>
                </a:solidFill>
                <a:latin typeface="Impact" panose="020B0806030902050204" pitchFamily="34" charset="0"/>
                <a:sym typeface="Impact" panose="020B0806030902050204" pitchFamily="34" charset="0"/>
              </a:rPr>
              <a:t>Introduction</a:t>
            </a:r>
            <a:endParaRPr lang="zh-CN" altLang="en-US" sz="2400" dirty="0">
              <a:solidFill>
                <a:schemeClr val="accent1">
                  <a:lumMod val="75000"/>
                </a:schemeClr>
              </a:solidFill>
              <a:latin typeface="Impact" panose="020B0806030902050204" pitchFamily="34" charset="0"/>
              <a:sym typeface="Impact" panose="020B0806030902050204" pitchFamily="34" charset="0"/>
            </a:endParaRPr>
          </a:p>
        </p:txBody>
      </p:sp>
      <p:grpSp>
        <p:nvGrpSpPr>
          <p:cNvPr id="36" name="Group 24"/>
          <p:cNvGrpSpPr/>
          <p:nvPr/>
        </p:nvGrpSpPr>
        <p:grpSpPr>
          <a:xfrm>
            <a:off x="5420764" y="3769378"/>
            <a:ext cx="1350472" cy="203200"/>
            <a:chOff x="4168751" y="2495551"/>
            <a:chExt cx="1012854" cy="152400"/>
          </a:xfrm>
          <a:solidFill>
            <a:schemeClr val="accent2">
              <a:lumMod val="40000"/>
              <a:lumOff val="60000"/>
            </a:schemeClr>
          </a:solidFill>
        </p:grpSpPr>
        <p:sp>
          <p:nvSpPr>
            <p:cNvPr id="37" name="Oval 15"/>
            <p:cNvSpPr/>
            <p:nvPr/>
          </p:nvSpPr>
          <p:spPr>
            <a:xfrm>
              <a:off x="4598977" y="2495551"/>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2">
                    <a:lumMod val="40000"/>
                    <a:lumOff val="60000"/>
                  </a:schemeClr>
                </a:solidFill>
              </a:endParaRPr>
            </a:p>
          </p:txBody>
        </p:sp>
        <p:sp>
          <p:nvSpPr>
            <p:cNvPr id="38" name="Oval 16"/>
            <p:cNvSpPr/>
            <p:nvPr/>
          </p:nvSpPr>
          <p:spPr>
            <a:xfrm flipV="1">
              <a:off x="4816297" y="2522221"/>
              <a:ext cx="99060" cy="990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2">
                    <a:lumMod val="40000"/>
                    <a:lumOff val="60000"/>
                  </a:schemeClr>
                </a:solidFill>
              </a:endParaRPr>
            </a:p>
          </p:txBody>
        </p:sp>
        <p:sp>
          <p:nvSpPr>
            <p:cNvPr id="39" name="Oval 17"/>
            <p:cNvSpPr/>
            <p:nvPr/>
          </p:nvSpPr>
          <p:spPr>
            <a:xfrm flipV="1">
              <a:off x="4434997" y="2522221"/>
              <a:ext cx="99060" cy="990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2">
                    <a:lumMod val="40000"/>
                    <a:lumOff val="60000"/>
                  </a:schemeClr>
                </a:solidFill>
              </a:endParaRPr>
            </a:p>
          </p:txBody>
        </p:sp>
        <p:sp>
          <p:nvSpPr>
            <p:cNvPr id="41" name="Oval 12"/>
            <p:cNvSpPr>
              <a:spLocks noChangeAspect="1"/>
            </p:cNvSpPr>
            <p:nvPr/>
          </p:nvSpPr>
          <p:spPr>
            <a:xfrm flipV="1">
              <a:off x="4980277" y="2531632"/>
              <a:ext cx="80239" cy="80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2">
                    <a:lumMod val="40000"/>
                    <a:lumOff val="60000"/>
                  </a:schemeClr>
                </a:solidFill>
              </a:endParaRPr>
            </a:p>
          </p:txBody>
        </p:sp>
        <p:sp>
          <p:nvSpPr>
            <p:cNvPr id="43" name="Oval 13"/>
            <p:cNvSpPr>
              <a:spLocks noChangeAspect="1"/>
            </p:cNvSpPr>
            <p:nvPr/>
          </p:nvSpPr>
          <p:spPr>
            <a:xfrm flipV="1">
              <a:off x="4289838" y="2531632"/>
              <a:ext cx="80239" cy="80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2">
                    <a:lumMod val="40000"/>
                    <a:lumOff val="60000"/>
                  </a:schemeClr>
                </a:solidFill>
              </a:endParaRPr>
            </a:p>
          </p:txBody>
        </p:sp>
        <p:sp>
          <p:nvSpPr>
            <p:cNvPr id="44" name="Oval 14"/>
            <p:cNvSpPr>
              <a:spLocks noChangeAspect="1"/>
            </p:cNvSpPr>
            <p:nvPr/>
          </p:nvSpPr>
          <p:spPr>
            <a:xfrm flipV="1">
              <a:off x="5125438" y="2543668"/>
              <a:ext cx="56167" cy="561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2">
                    <a:lumMod val="40000"/>
                    <a:lumOff val="60000"/>
                  </a:schemeClr>
                </a:solidFill>
              </a:endParaRPr>
            </a:p>
          </p:txBody>
        </p:sp>
        <p:sp>
          <p:nvSpPr>
            <p:cNvPr id="45" name="Oval 23"/>
            <p:cNvSpPr>
              <a:spLocks noChangeAspect="1"/>
            </p:cNvSpPr>
            <p:nvPr/>
          </p:nvSpPr>
          <p:spPr>
            <a:xfrm flipV="1">
              <a:off x="4168751" y="2543668"/>
              <a:ext cx="56167" cy="561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2">
                    <a:lumMod val="40000"/>
                    <a:lumOff val="60000"/>
                  </a:schemeClr>
                </a:solidFill>
              </a:endParaRPr>
            </a:p>
          </p:txBody>
        </p:sp>
      </p:grpSp>
      <p:grpSp>
        <p:nvGrpSpPr>
          <p:cNvPr id="46" name="Group 29"/>
          <p:cNvGrpSpPr/>
          <p:nvPr/>
        </p:nvGrpSpPr>
        <p:grpSpPr>
          <a:xfrm>
            <a:off x="5420764" y="6089020"/>
            <a:ext cx="1350472" cy="203200"/>
            <a:chOff x="4168751" y="2495551"/>
            <a:chExt cx="1012854" cy="152400"/>
          </a:xfrm>
          <a:solidFill>
            <a:schemeClr val="accent2">
              <a:lumMod val="40000"/>
              <a:lumOff val="60000"/>
            </a:schemeClr>
          </a:solidFill>
        </p:grpSpPr>
        <p:sp>
          <p:nvSpPr>
            <p:cNvPr id="47" name="Oval 30"/>
            <p:cNvSpPr/>
            <p:nvPr/>
          </p:nvSpPr>
          <p:spPr>
            <a:xfrm>
              <a:off x="4598977" y="2495551"/>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2">
                    <a:lumMod val="40000"/>
                    <a:lumOff val="60000"/>
                  </a:schemeClr>
                </a:solidFill>
              </a:endParaRPr>
            </a:p>
          </p:txBody>
        </p:sp>
        <p:sp>
          <p:nvSpPr>
            <p:cNvPr id="48" name="Oval 31"/>
            <p:cNvSpPr/>
            <p:nvPr/>
          </p:nvSpPr>
          <p:spPr>
            <a:xfrm flipV="1">
              <a:off x="4816297" y="2522221"/>
              <a:ext cx="99060" cy="990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2">
                    <a:lumMod val="40000"/>
                    <a:lumOff val="60000"/>
                  </a:schemeClr>
                </a:solidFill>
              </a:endParaRPr>
            </a:p>
          </p:txBody>
        </p:sp>
        <p:sp>
          <p:nvSpPr>
            <p:cNvPr id="49" name="Oval 32"/>
            <p:cNvSpPr/>
            <p:nvPr/>
          </p:nvSpPr>
          <p:spPr>
            <a:xfrm flipV="1">
              <a:off x="4434997" y="2522221"/>
              <a:ext cx="99060" cy="990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2">
                    <a:lumMod val="40000"/>
                    <a:lumOff val="60000"/>
                  </a:schemeClr>
                </a:solidFill>
              </a:endParaRPr>
            </a:p>
          </p:txBody>
        </p:sp>
        <p:sp>
          <p:nvSpPr>
            <p:cNvPr id="50" name="Oval 33"/>
            <p:cNvSpPr>
              <a:spLocks noChangeAspect="1"/>
            </p:cNvSpPr>
            <p:nvPr/>
          </p:nvSpPr>
          <p:spPr>
            <a:xfrm flipV="1">
              <a:off x="4980277" y="2531632"/>
              <a:ext cx="80239" cy="80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2">
                    <a:lumMod val="40000"/>
                    <a:lumOff val="60000"/>
                  </a:schemeClr>
                </a:solidFill>
              </a:endParaRPr>
            </a:p>
          </p:txBody>
        </p:sp>
        <p:sp>
          <p:nvSpPr>
            <p:cNvPr id="51" name="Oval 34"/>
            <p:cNvSpPr>
              <a:spLocks noChangeAspect="1"/>
            </p:cNvSpPr>
            <p:nvPr/>
          </p:nvSpPr>
          <p:spPr>
            <a:xfrm flipV="1">
              <a:off x="4289838" y="2531632"/>
              <a:ext cx="80239" cy="80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2">
                    <a:lumMod val="40000"/>
                    <a:lumOff val="60000"/>
                  </a:schemeClr>
                </a:solidFill>
              </a:endParaRPr>
            </a:p>
          </p:txBody>
        </p:sp>
        <p:sp>
          <p:nvSpPr>
            <p:cNvPr id="52" name="Oval 35"/>
            <p:cNvSpPr>
              <a:spLocks noChangeAspect="1"/>
            </p:cNvSpPr>
            <p:nvPr/>
          </p:nvSpPr>
          <p:spPr>
            <a:xfrm flipV="1">
              <a:off x="5125438" y="2543668"/>
              <a:ext cx="56167" cy="561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2">
                    <a:lumMod val="40000"/>
                    <a:lumOff val="60000"/>
                  </a:schemeClr>
                </a:solidFill>
              </a:endParaRPr>
            </a:p>
          </p:txBody>
        </p:sp>
        <p:sp>
          <p:nvSpPr>
            <p:cNvPr id="53" name="Oval 36"/>
            <p:cNvSpPr>
              <a:spLocks noChangeAspect="1"/>
            </p:cNvSpPr>
            <p:nvPr/>
          </p:nvSpPr>
          <p:spPr>
            <a:xfrm flipV="1">
              <a:off x="4168751" y="2543668"/>
              <a:ext cx="56167" cy="561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2">
                    <a:lumMod val="40000"/>
                    <a:lumOff val="60000"/>
                  </a:schemeClr>
                </a:solidFill>
              </a:endParaRPr>
            </a:p>
          </p:txBody>
        </p:sp>
      </p:grpSp>
      <p:sp>
        <p:nvSpPr>
          <p:cNvPr id="22" name="TextBox 15"/>
          <p:cNvSpPr txBox="1"/>
          <p:nvPr/>
        </p:nvSpPr>
        <p:spPr>
          <a:xfrm>
            <a:off x="1106971" y="4021243"/>
            <a:ext cx="10122441" cy="1661993"/>
          </a:xfrm>
          <a:prstGeom prst="rect">
            <a:avLst/>
          </a:prstGeom>
          <a:noFill/>
        </p:spPr>
        <p:txBody>
          <a:bodyPr wrap="square" lIns="0" tIns="0" rIns="0" bIns="0" rtlCol="0">
            <a:spAutoFit/>
          </a:bodyPr>
          <a:lstStyle>
            <a:defPPr>
              <a:defRPr lang="zh-CN"/>
            </a:defPPr>
            <a:lvl1pPr>
              <a:lnSpc>
                <a:spcPct val="120000"/>
              </a:lnSpc>
              <a:spcBef>
                <a:spcPct val="0"/>
              </a:spcBef>
              <a:defRPr sz="1400">
                <a:solidFill>
                  <a:schemeClr val="tx1">
                    <a:lumMod val="65000"/>
                    <a:lumOff val="35000"/>
                  </a:schemeClr>
                </a:solidFill>
                <a:latin typeface="微软雅黑" panose="020B0503020204020204" pitchFamily="34" charset="-122"/>
                <a:ea typeface="微软雅黑" panose="020B0503020204020204" pitchFamily="34" charset="-122"/>
              </a:defRPr>
            </a:lvl1pPr>
          </a:lstStyle>
          <a:p>
            <a:endParaRPr lang="zh-CN" altLang="en-US" sz="1800" dirty="0"/>
          </a:p>
          <a:p>
            <a:r>
              <a:rPr lang="en-US" altLang="zh-CN" sz="1800" dirty="0"/>
              <a:t>"</a:t>
            </a:r>
            <a:r>
              <a:rPr lang="zh-CN" altLang="en-US" sz="1800" dirty="0"/>
              <a:t>一带一路</a:t>
            </a:r>
            <a:r>
              <a:rPr lang="en-US" altLang="zh-CN" sz="1800" dirty="0"/>
              <a:t>"</a:t>
            </a:r>
            <a:r>
              <a:rPr lang="zh-CN" altLang="en-US" sz="1800" dirty="0"/>
              <a:t>国家战略</a:t>
            </a:r>
            <a:r>
              <a:rPr lang="en-US" altLang="zh-CN" sz="1800" dirty="0"/>
              <a:t>,</a:t>
            </a:r>
            <a:r>
              <a:rPr lang="zh-CN" altLang="en-US" sz="1800" dirty="0"/>
              <a:t>是中国构建对外开放格局过程中的一项重大举措</a:t>
            </a:r>
            <a:r>
              <a:rPr lang="en-US" altLang="zh-CN" sz="1800" dirty="0"/>
              <a:t>,</a:t>
            </a:r>
            <a:r>
              <a:rPr lang="zh-CN" altLang="en-US" sz="1800" dirty="0"/>
              <a:t>具有非常重要的历史与现实意义</a:t>
            </a:r>
            <a:r>
              <a:rPr lang="en-US" altLang="zh-CN" sz="1800" dirty="0"/>
              <a:t>.</a:t>
            </a:r>
            <a:r>
              <a:rPr lang="zh-CN" altLang="en-US" sz="1800" dirty="0"/>
              <a:t>而其中</a:t>
            </a:r>
            <a:r>
              <a:rPr lang="en-US" altLang="zh-CN" sz="1800" dirty="0"/>
              <a:t>"</a:t>
            </a:r>
            <a:r>
              <a:rPr lang="zh-CN" altLang="en-US" sz="1800" dirty="0"/>
              <a:t>新丝绸之路经济带</a:t>
            </a:r>
            <a:r>
              <a:rPr lang="en-US" altLang="zh-CN" sz="1800" dirty="0"/>
              <a:t>"</a:t>
            </a:r>
            <a:r>
              <a:rPr lang="zh-CN" altLang="en-US" sz="1800" dirty="0"/>
              <a:t>的建设</a:t>
            </a:r>
            <a:r>
              <a:rPr lang="en-US" altLang="zh-CN" sz="1800" dirty="0"/>
              <a:t>,</a:t>
            </a:r>
            <a:r>
              <a:rPr lang="zh-CN" altLang="en-US" sz="1800" dirty="0"/>
              <a:t>对中国国内的经济发展格局</a:t>
            </a:r>
            <a:r>
              <a:rPr lang="en-US" altLang="zh-CN" sz="1800" dirty="0"/>
              <a:t>,</a:t>
            </a:r>
            <a:r>
              <a:rPr lang="zh-CN" altLang="en-US" sz="1800" dirty="0"/>
              <a:t>经济通道沿途国家以及中国对外经贸合作关系能够起到非常巨大的推进作用</a:t>
            </a:r>
            <a:r>
              <a:rPr lang="en-US" altLang="zh-CN" sz="1800" dirty="0"/>
              <a:t>.</a:t>
            </a:r>
            <a:r>
              <a:rPr lang="zh-CN" altLang="en-US" sz="1800" dirty="0"/>
              <a:t>中东欧国家一直以来都是中国的重要贸易伙伴之一</a:t>
            </a:r>
            <a:r>
              <a:rPr lang="en-US" altLang="zh-CN" sz="1800" dirty="0"/>
              <a:t>,</a:t>
            </a:r>
            <a:r>
              <a:rPr lang="zh-CN" altLang="en-US" sz="1800" dirty="0"/>
              <a:t>伴随贸易通道的完善</a:t>
            </a:r>
            <a:r>
              <a:rPr lang="en-US" altLang="zh-CN" sz="1800" dirty="0"/>
              <a:t>,</a:t>
            </a:r>
            <a:r>
              <a:rPr lang="zh-CN" altLang="en-US" sz="1800" dirty="0"/>
              <a:t>中国与中东欧国家的贸易往来必然会面临飞速发展的前景</a:t>
            </a:r>
            <a:r>
              <a:rPr lang="en-US" altLang="zh-CN" sz="1800" dirty="0"/>
              <a:t>.</a:t>
            </a:r>
            <a:endParaRPr lang="en-US" altLang="zh-CN" sz="1800" dirty="0"/>
          </a:p>
        </p:txBody>
      </p:sp>
    </p:spTree>
  </p:cSld>
  <p:clrMapOvr>
    <a:masterClrMapping/>
  </p:clrMapOvr>
  <p:transition spd="slow">
    <p:push dir="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4983449" y="1264524"/>
            <a:ext cx="5300124" cy="770106"/>
          </a:xfrm>
          <a:prstGeom prst="rect">
            <a:avLst/>
          </a:prstGeom>
          <a:solidFill>
            <a:srgbClr val="F6F6F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p>
        </p:txBody>
      </p:sp>
      <p:sp>
        <p:nvSpPr>
          <p:cNvPr id="3" name="任意多边形 2"/>
          <p:cNvSpPr/>
          <p:nvPr/>
        </p:nvSpPr>
        <p:spPr>
          <a:xfrm>
            <a:off x="3705" y="6414868"/>
            <a:ext cx="12202363" cy="435195"/>
          </a:xfrm>
          <a:custGeom>
            <a:avLst/>
            <a:gdLst>
              <a:gd name="connsiteX0" fmla="*/ 6442848 w 12885696"/>
              <a:gd name="connsiteY0" fmla="*/ 0 h 677930"/>
              <a:gd name="connsiteX1" fmla="*/ 12818477 w 12885696"/>
              <a:gd name="connsiteY1" fmla="*/ 656546 h 677930"/>
              <a:gd name="connsiteX2" fmla="*/ 12885696 w 12885696"/>
              <a:gd name="connsiteY2" fmla="*/ 677930 h 677930"/>
              <a:gd name="connsiteX3" fmla="*/ 0 w 12885696"/>
              <a:gd name="connsiteY3" fmla="*/ 677930 h 677930"/>
              <a:gd name="connsiteX4" fmla="*/ 67219 w 12885696"/>
              <a:gd name="connsiteY4" fmla="*/ 656546 h 677930"/>
              <a:gd name="connsiteX5" fmla="*/ 6442848 w 12885696"/>
              <a:gd name="connsiteY5" fmla="*/ 0 h 67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85696" h="677930">
                <a:moveTo>
                  <a:pt x="6442848" y="0"/>
                </a:moveTo>
                <a:cubicBezTo>
                  <a:pt x="9144779" y="0"/>
                  <a:pt x="11510983" y="262931"/>
                  <a:pt x="12818477" y="656546"/>
                </a:cubicBezTo>
                <a:lnTo>
                  <a:pt x="12885696" y="677930"/>
                </a:lnTo>
                <a:lnTo>
                  <a:pt x="0" y="677930"/>
                </a:lnTo>
                <a:lnTo>
                  <a:pt x="67219" y="656546"/>
                </a:lnTo>
                <a:cubicBezTo>
                  <a:pt x="1374713" y="262931"/>
                  <a:pt x="3740917" y="0"/>
                  <a:pt x="6442848" y="0"/>
                </a:cubicBezTo>
                <a:close/>
              </a:path>
            </a:pathLst>
          </a:cu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p>
        </p:txBody>
      </p:sp>
      <p:sp>
        <p:nvSpPr>
          <p:cNvPr id="12" name="TextBox 64"/>
          <p:cNvSpPr txBox="1"/>
          <p:nvPr/>
        </p:nvSpPr>
        <p:spPr>
          <a:xfrm>
            <a:off x="5029200" y="1478163"/>
            <a:ext cx="5109992" cy="461665"/>
          </a:xfrm>
          <a:prstGeom prst="rect">
            <a:avLst/>
          </a:prstGeom>
          <a:noFill/>
        </p:spPr>
        <p:txBody>
          <a:bodyPr wrap="square" rtlCol="0">
            <a:spAutoFit/>
          </a:bodyPr>
          <a:lstStyle>
            <a:defPPr>
              <a:defRPr lang="zh-CN"/>
            </a:defPPr>
            <a:lvl1pPr>
              <a:defRPr sz="1800">
                <a:solidFill>
                  <a:schemeClr val="tx1">
                    <a:lumMod val="75000"/>
                    <a:lumOff val="25000"/>
                  </a:schemeClr>
                </a:solidFill>
              </a:defRPr>
            </a:lvl1pPr>
          </a:lstStyle>
          <a:p>
            <a:pPr fontAlgn="ctr"/>
            <a:r>
              <a:rPr lang="en-US" altLang="zh-CN" dirty="0">
                <a:latin typeface="微软雅黑" panose="020B0503020204020204" pitchFamily="34" charset="-122"/>
                <a:ea typeface="微软雅黑" panose="020B0503020204020204" pitchFamily="34" charset="-122"/>
              </a:rPr>
              <a:t>PART 01     </a:t>
            </a:r>
            <a:r>
              <a:rPr lang="zh-CN" altLang="en-US" sz="2400" b="1" dirty="0">
                <a:latin typeface="微软雅黑" panose="020B0503020204020204" pitchFamily="34" charset="-122"/>
                <a:ea typeface="微软雅黑" panose="020B0503020204020204" pitchFamily="34" charset="-122"/>
              </a:rPr>
              <a:t>中国中东欧贸易概况</a:t>
            </a:r>
            <a:endParaRPr lang="zh-CN" altLang="en-US" sz="2400" b="1" dirty="0">
              <a:latin typeface="微软雅黑" panose="020B0503020204020204" pitchFamily="34" charset="-122"/>
              <a:ea typeface="微软雅黑" panose="020B0503020204020204" pitchFamily="34" charset="-122"/>
            </a:endParaRPr>
          </a:p>
        </p:txBody>
      </p:sp>
      <p:sp>
        <p:nvSpPr>
          <p:cNvPr id="18" name="TextBox 59"/>
          <p:cNvSpPr txBox="1">
            <a:spLocks noChangeArrowheads="1"/>
          </p:cNvSpPr>
          <p:nvPr/>
        </p:nvSpPr>
        <p:spPr bwMode="auto">
          <a:xfrm flipH="1">
            <a:off x="1303334" y="2503542"/>
            <a:ext cx="3187903" cy="144655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defTabSz="685800">
              <a:defRPr/>
            </a:pPr>
            <a:r>
              <a:rPr lang="zh-CN" altLang="en-US" sz="6000" b="1" kern="0" dirty="0">
                <a:solidFill>
                  <a:schemeClr val="accent1"/>
                </a:solidFill>
                <a:latin typeface="微软雅黑" panose="020B0503020204020204" pitchFamily="34" charset="-122"/>
                <a:ea typeface="微软雅黑" panose="020B0503020204020204" pitchFamily="34" charset="-122"/>
              </a:rPr>
              <a:t>目录</a:t>
            </a:r>
            <a:endParaRPr lang="en-US" altLang="zh-CN" sz="6000" b="1" kern="0" dirty="0">
              <a:solidFill>
                <a:schemeClr val="accent1"/>
              </a:solidFill>
              <a:latin typeface="微软雅黑" panose="020B0503020204020204" pitchFamily="34" charset="-122"/>
              <a:ea typeface="微软雅黑" panose="020B0503020204020204" pitchFamily="34" charset="-122"/>
            </a:endParaRPr>
          </a:p>
          <a:p>
            <a:pPr algn="r" defTabSz="685800">
              <a:defRPr/>
            </a:pPr>
            <a:r>
              <a:rPr lang="en-US" altLang="ko-KR" sz="2800" b="1" kern="0" dirty="0">
                <a:solidFill>
                  <a:schemeClr val="accent1"/>
                </a:solidFill>
                <a:latin typeface="微软雅黑" panose="020B0503020204020204" pitchFamily="34" charset="-122"/>
                <a:ea typeface="微软雅黑" panose="020B0503020204020204" pitchFamily="34" charset="-122"/>
              </a:rPr>
              <a:t>CONTENTS</a:t>
            </a:r>
            <a:endParaRPr lang="en-US" altLang="ko-KR" sz="2000" kern="0" dirty="0">
              <a:solidFill>
                <a:schemeClr val="accent1"/>
              </a:solidFill>
              <a:latin typeface="微软雅黑" panose="020B0503020204020204" pitchFamily="34" charset="-122"/>
              <a:ea typeface="微软雅黑" panose="020B0503020204020204" pitchFamily="34" charset="-122"/>
            </a:endParaRPr>
          </a:p>
        </p:txBody>
      </p:sp>
      <p:sp>
        <p:nvSpPr>
          <p:cNvPr id="27" name="任意多边形 26"/>
          <p:cNvSpPr/>
          <p:nvPr/>
        </p:nvSpPr>
        <p:spPr>
          <a:xfrm>
            <a:off x="2736733" y="2465164"/>
            <a:ext cx="1845118" cy="534043"/>
          </a:xfrm>
          <a:custGeom>
            <a:avLst/>
            <a:gdLst>
              <a:gd name="connsiteX0" fmla="*/ 0 w 1682088"/>
              <a:gd name="connsiteY0" fmla="*/ 0 h 519125"/>
              <a:gd name="connsiteX1" fmla="*/ 1682088 w 1682088"/>
              <a:gd name="connsiteY1" fmla="*/ 0 h 519125"/>
              <a:gd name="connsiteX2" fmla="*/ 1682088 w 1682088"/>
              <a:gd name="connsiteY2" fmla="*/ 519125 h 519125"/>
              <a:gd name="connsiteX3" fmla="*/ 0 w 1682088"/>
              <a:gd name="connsiteY3" fmla="*/ 519125 h 519125"/>
              <a:gd name="connsiteX4" fmla="*/ 0 w 1682088"/>
              <a:gd name="connsiteY4" fmla="*/ 0 h 519125"/>
              <a:gd name="connsiteX0-1" fmla="*/ 0 w 1682088"/>
              <a:gd name="connsiteY0-2" fmla="*/ 519125 h 610565"/>
              <a:gd name="connsiteX1-3" fmla="*/ 0 w 1682088"/>
              <a:gd name="connsiteY1-4" fmla="*/ 0 h 610565"/>
              <a:gd name="connsiteX2-5" fmla="*/ 1682088 w 1682088"/>
              <a:gd name="connsiteY2-6" fmla="*/ 0 h 610565"/>
              <a:gd name="connsiteX3-7" fmla="*/ 1682088 w 1682088"/>
              <a:gd name="connsiteY3-8" fmla="*/ 519125 h 610565"/>
              <a:gd name="connsiteX4-9" fmla="*/ 91440 w 1682088"/>
              <a:gd name="connsiteY4-10" fmla="*/ 610565 h 610565"/>
              <a:gd name="connsiteX0-11" fmla="*/ 0 w 1682088"/>
              <a:gd name="connsiteY0-12" fmla="*/ 519125 h 519125"/>
              <a:gd name="connsiteX1-13" fmla="*/ 0 w 1682088"/>
              <a:gd name="connsiteY1-14" fmla="*/ 0 h 519125"/>
              <a:gd name="connsiteX2-15" fmla="*/ 1682088 w 1682088"/>
              <a:gd name="connsiteY2-16" fmla="*/ 0 h 519125"/>
              <a:gd name="connsiteX3-17" fmla="*/ 1682088 w 1682088"/>
              <a:gd name="connsiteY3-18" fmla="*/ 519125 h 519125"/>
            </a:gdLst>
            <a:ahLst/>
            <a:cxnLst>
              <a:cxn ang="0">
                <a:pos x="connsiteX0-1" y="connsiteY0-2"/>
              </a:cxn>
              <a:cxn ang="0">
                <a:pos x="connsiteX1-3" y="connsiteY1-4"/>
              </a:cxn>
              <a:cxn ang="0">
                <a:pos x="connsiteX2-5" y="connsiteY2-6"/>
              </a:cxn>
              <a:cxn ang="0">
                <a:pos x="connsiteX3-7" y="connsiteY3-8"/>
              </a:cxn>
            </a:cxnLst>
            <a:rect l="l" t="t" r="r" b="b"/>
            <a:pathLst>
              <a:path w="1682088" h="519125">
                <a:moveTo>
                  <a:pt x="0" y="519125"/>
                </a:moveTo>
                <a:lnTo>
                  <a:pt x="0" y="0"/>
                </a:lnTo>
                <a:lnTo>
                  <a:pt x="1682088" y="0"/>
                </a:lnTo>
                <a:lnTo>
                  <a:pt x="1682088" y="519125"/>
                </a:lnTo>
              </a:path>
            </a:pathLst>
          </a:custGeom>
          <a:noFill/>
          <a:ln w="317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900"/>
          </a:p>
        </p:txBody>
      </p:sp>
      <p:sp>
        <p:nvSpPr>
          <p:cNvPr id="35" name="任意多边形 34"/>
          <p:cNvSpPr/>
          <p:nvPr/>
        </p:nvSpPr>
        <p:spPr>
          <a:xfrm>
            <a:off x="2046537" y="2795570"/>
            <a:ext cx="2301816" cy="1478645"/>
          </a:xfrm>
          <a:custGeom>
            <a:avLst/>
            <a:gdLst>
              <a:gd name="connsiteX0" fmla="*/ 0 w 2463662"/>
              <a:gd name="connsiteY0" fmla="*/ 0 h 1478645"/>
              <a:gd name="connsiteX1" fmla="*/ 877819 w 2463662"/>
              <a:gd name="connsiteY1" fmla="*/ 0 h 1478645"/>
              <a:gd name="connsiteX2" fmla="*/ 877819 w 2463662"/>
              <a:gd name="connsiteY2" fmla="*/ 1105159 h 1478645"/>
              <a:gd name="connsiteX3" fmla="*/ 2463662 w 2463662"/>
              <a:gd name="connsiteY3" fmla="*/ 1105159 h 1478645"/>
              <a:gd name="connsiteX4" fmla="*/ 2463662 w 2463662"/>
              <a:gd name="connsiteY4" fmla="*/ 1478645 h 1478645"/>
              <a:gd name="connsiteX5" fmla="*/ 0 w 2463662"/>
              <a:gd name="connsiteY5" fmla="*/ 1478645 h 1478645"/>
              <a:gd name="connsiteX6" fmla="*/ 0 w 2463662"/>
              <a:gd name="connsiteY6" fmla="*/ 0 h 1478645"/>
              <a:gd name="connsiteX0-1" fmla="*/ 877819 w 2463662"/>
              <a:gd name="connsiteY0-2" fmla="*/ 1105159 h 1478645"/>
              <a:gd name="connsiteX1-3" fmla="*/ 2463662 w 2463662"/>
              <a:gd name="connsiteY1-4" fmla="*/ 1105159 h 1478645"/>
              <a:gd name="connsiteX2-5" fmla="*/ 2463662 w 2463662"/>
              <a:gd name="connsiteY2-6" fmla="*/ 1478645 h 1478645"/>
              <a:gd name="connsiteX3-7" fmla="*/ 0 w 2463662"/>
              <a:gd name="connsiteY3-8" fmla="*/ 1478645 h 1478645"/>
              <a:gd name="connsiteX4-9" fmla="*/ 0 w 2463662"/>
              <a:gd name="connsiteY4-10" fmla="*/ 0 h 1478645"/>
              <a:gd name="connsiteX5-11" fmla="*/ 877819 w 2463662"/>
              <a:gd name="connsiteY5-12" fmla="*/ 0 h 1478645"/>
              <a:gd name="connsiteX6-13" fmla="*/ 969259 w 2463662"/>
              <a:gd name="connsiteY6-14" fmla="*/ 1196599 h 1478645"/>
              <a:gd name="connsiteX0-15" fmla="*/ 877819 w 2463662"/>
              <a:gd name="connsiteY0-16" fmla="*/ 1105159 h 1478645"/>
              <a:gd name="connsiteX1-17" fmla="*/ 2463662 w 2463662"/>
              <a:gd name="connsiteY1-18" fmla="*/ 1105159 h 1478645"/>
              <a:gd name="connsiteX2-19" fmla="*/ 2463662 w 2463662"/>
              <a:gd name="connsiteY2-20" fmla="*/ 1478645 h 1478645"/>
              <a:gd name="connsiteX3-21" fmla="*/ 0 w 2463662"/>
              <a:gd name="connsiteY3-22" fmla="*/ 1478645 h 1478645"/>
              <a:gd name="connsiteX4-23" fmla="*/ 0 w 2463662"/>
              <a:gd name="connsiteY4-24" fmla="*/ 0 h 1478645"/>
              <a:gd name="connsiteX5-25" fmla="*/ 877819 w 2463662"/>
              <a:gd name="connsiteY5-26" fmla="*/ 0 h 1478645"/>
              <a:gd name="connsiteX0-27" fmla="*/ 2463662 w 2463662"/>
              <a:gd name="connsiteY0-28" fmla="*/ 1105159 h 1478645"/>
              <a:gd name="connsiteX1-29" fmla="*/ 2463662 w 2463662"/>
              <a:gd name="connsiteY1-30" fmla="*/ 1478645 h 1478645"/>
              <a:gd name="connsiteX2-31" fmla="*/ 0 w 2463662"/>
              <a:gd name="connsiteY2-32" fmla="*/ 1478645 h 1478645"/>
              <a:gd name="connsiteX3-33" fmla="*/ 0 w 2463662"/>
              <a:gd name="connsiteY3-34" fmla="*/ 0 h 1478645"/>
              <a:gd name="connsiteX4-35" fmla="*/ 877819 w 2463662"/>
              <a:gd name="connsiteY4-36" fmla="*/ 0 h 147864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63662" h="1478645">
                <a:moveTo>
                  <a:pt x="2463662" y="1105159"/>
                </a:moveTo>
                <a:lnTo>
                  <a:pt x="2463662" y="1478645"/>
                </a:lnTo>
                <a:lnTo>
                  <a:pt x="0" y="1478645"/>
                </a:lnTo>
                <a:lnTo>
                  <a:pt x="0" y="0"/>
                </a:lnTo>
                <a:lnTo>
                  <a:pt x="877819" y="0"/>
                </a:lnTo>
              </a:path>
            </a:pathLst>
          </a:cu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900"/>
          </a:p>
        </p:txBody>
      </p:sp>
      <p:sp>
        <p:nvSpPr>
          <p:cNvPr id="38" name="任意多边形 37"/>
          <p:cNvSpPr/>
          <p:nvPr/>
        </p:nvSpPr>
        <p:spPr>
          <a:xfrm>
            <a:off x="6601668" y="1276106"/>
            <a:ext cx="3681903" cy="770106"/>
          </a:xfrm>
          <a:custGeom>
            <a:avLst/>
            <a:gdLst>
              <a:gd name="connsiteX0" fmla="*/ 0 w 2463662"/>
              <a:gd name="connsiteY0" fmla="*/ 0 h 1478645"/>
              <a:gd name="connsiteX1" fmla="*/ 877819 w 2463662"/>
              <a:gd name="connsiteY1" fmla="*/ 0 h 1478645"/>
              <a:gd name="connsiteX2" fmla="*/ 877819 w 2463662"/>
              <a:gd name="connsiteY2" fmla="*/ 1105159 h 1478645"/>
              <a:gd name="connsiteX3" fmla="*/ 2463662 w 2463662"/>
              <a:gd name="connsiteY3" fmla="*/ 1105159 h 1478645"/>
              <a:gd name="connsiteX4" fmla="*/ 2463662 w 2463662"/>
              <a:gd name="connsiteY4" fmla="*/ 1478645 h 1478645"/>
              <a:gd name="connsiteX5" fmla="*/ 0 w 2463662"/>
              <a:gd name="connsiteY5" fmla="*/ 1478645 h 1478645"/>
              <a:gd name="connsiteX6" fmla="*/ 0 w 2463662"/>
              <a:gd name="connsiteY6" fmla="*/ 0 h 1478645"/>
              <a:gd name="connsiteX0-1" fmla="*/ 877819 w 2463662"/>
              <a:gd name="connsiteY0-2" fmla="*/ 1105159 h 1478645"/>
              <a:gd name="connsiteX1-3" fmla="*/ 2463662 w 2463662"/>
              <a:gd name="connsiteY1-4" fmla="*/ 1105159 h 1478645"/>
              <a:gd name="connsiteX2-5" fmla="*/ 2463662 w 2463662"/>
              <a:gd name="connsiteY2-6" fmla="*/ 1478645 h 1478645"/>
              <a:gd name="connsiteX3-7" fmla="*/ 0 w 2463662"/>
              <a:gd name="connsiteY3-8" fmla="*/ 1478645 h 1478645"/>
              <a:gd name="connsiteX4-9" fmla="*/ 0 w 2463662"/>
              <a:gd name="connsiteY4-10" fmla="*/ 0 h 1478645"/>
              <a:gd name="connsiteX5-11" fmla="*/ 877819 w 2463662"/>
              <a:gd name="connsiteY5-12" fmla="*/ 0 h 1478645"/>
              <a:gd name="connsiteX6-13" fmla="*/ 969259 w 2463662"/>
              <a:gd name="connsiteY6-14" fmla="*/ 1196599 h 1478645"/>
              <a:gd name="connsiteX0-15" fmla="*/ 877819 w 2463662"/>
              <a:gd name="connsiteY0-16" fmla="*/ 1105159 h 1478645"/>
              <a:gd name="connsiteX1-17" fmla="*/ 2463662 w 2463662"/>
              <a:gd name="connsiteY1-18" fmla="*/ 1105159 h 1478645"/>
              <a:gd name="connsiteX2-19" fmla="*/ 2463662 w 2463662"/>
              <a:gd name="connsiteY2-20" fmla="*/ 1478645 h 1478645"/>
              <a:gd name="connsiteX3-21" fmla="*/ 0 w 2463662"/>
              <a:gd name="connsiteY3-22" fmla="*/ 1478645 h 1478645"/>
              <a:gd name="connsiteX4-23" fmla="*/ 0 w 2463662"/>
              <a:gd name="connsiteY4-24" fmla="*/ 0 h 1478645"/>
              <a:gd name="connsiteX5-25" fmla="*/ 877819 w 2463662"/>
              <a:gd name="connsiteY5-26" fmla="*/ 0 h 1478645"/>
              <a:gd name="connsiteX0-27" fmla="*/ 2463662 w 2463662"/>
              <a:gd name="connsiteY0-28" fmla="*/ 1105159 h 1478645"/>
              <a:gd name="connsiteX1-29" fmla="*/ 2463662 w 2463662"/>
              <a:gd name="connsiteY1-30" fmla="*/ 1478645 h 1478645"/>
              <a:gd name="connsiteX2-31" fmla="*/ 0 w 2463662"/>
              <a:gd name="connsiteY2-32" fmla="*/ 1478645 h 1478645"/>
              <a:gd name="connsiteX3-33" fmla="*/ 0 w 2463662"/>
              <a:gd name="connsiteY3-34" fmla="*/ 0 h 1478645"/>
              <a:gd name="connsiteX4-35" fmla="*/ 877819 w 2463662"/>
              <a:gd name="connsiteY4-36" fmla="*/ 0 h 1478645"/>
              <a:gd name="connsiteX0-37" fmla="*/ 2463662 w 2463662"/>
              <a:gd name="connsiteY0-38" fmla="*/ 1105159 h 1478645"/>
              <a:gd name="connsiteX1-39" fmla="*/ 2463662 w 2463662"/>
              <a:gd name="connsiteY1-40" fmla="*/ 1478645 h 1478645"/>
              <a:gd name="connsiteX2-41" fmla="*/ 0 w 2463662"/>
              <a:gd name="connsiteY2-42" fmla="*/ 1478645 h 1478645"/>
              <a:gd name="connsiteX3-43" fmla="*/ 0 w 2463662"/>
              <a:gd name="connsiteY3-44" fmla="*/ 0 h 1478645"/>
              <a:gd name="connsiteX0-45" fmla="*/ 2463662 w 2463662"/>
              <a:gd name="connsiteY0-46" fmla="*/ 0 h 373486"/>
              <a:gd name="connsiteX1-47" fmla="*/ 2463662 w 2463662"/>
              <a:gd name="connsiteY1-48" fmla="*/ 373486 h 373486"/>
              <a:gd name="connsiteX2-49" fmla="*/ 0 w 2463662"/>
              <a:gd name="connsiteY2-50" fmla="*/ 373486 h 373486"/>
            </a:gdLst>
            <a:ahLst/>
            <a:cxnLst>
              <a:cxn ang="0">
                <a:pos x="connsiteX0-1" y="connsiteY0-2"/>
              </a:cxn>
              <a:cxn ang="0">
                <a:pos x="connsiteX1-3" y="connsiteY1-4"/>
              </a:cxn>
              <a:cxn ang="0">
                <a:pos x="connsiteX2-5" y="connsiteY2-6"/>
              </a:cxn>
            </a:cxnLst>
            <a:rect l="l" t="t" r="r" b="b"/>
            <a:pathLst>
              <a:path w="2463662" h="373486">
                <a:moveTo>
                  <a:pt x="2463662" y="0"/>
                </a:moveTo>
                <a:lnTo>
                  <a:pt x="2463662" y="373486"/>
                </a:lnTo>
                <a:lnTo>
                  <a:pt x="0" y="373486"/>
                </a:lnTo>
              </a:path>
            </a:pathLst>
          </a:cu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900"/>
          </a:p>
        </p:txBody>
      </p:sp>
      <p:sp>
        <p:nvSpPr>
          <p:cNvPr id="43" name="矩形 42"/>
          <p:cNvSpPr/>
          <p:nvPr/>
        </p:nvSpPr>
        <p:spPr>
          <a:xfrm>
            <a:off x="4983449" y="2344616"/>
            <a:ext cx="5300124" cy="770106"/>
          </a:xfrm>
          <a:prstGeom prst="rect">
            <a:avLst/>
          </a:prstGeom>
          <a:solidFill>
            <a:srgbClr val="F6F6F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p>
        </p:txBody>
      </p:sp>
      <p:sp>
        <p:nvSpPr>
          <p:cNvPr id="44" name="TextBox 64"/>
          <p:cNvSpPr txBox="1"/>
          <p:nvPr/>
        </p:nvSpPr>
        <p:spPr>
          <a:xfrm>
            <a:off x="5053264" y="2486065"/>
            <a:ext cx="5109992" cy="461665"/>
          </a:xfrm>
          <a:prstGeom prst="rect">
            <a:avLst/>
          </a:prstGeom>
          <a:noFill/>
        </p:spPr>
        <p:txBody>
          <a:bodyPr wrap="square" rtlCol="0">
            <a:spAutoFit/>
          </a:bodyPr>
          <a:lstStyle>
            <a:defPPr>
              <a:defRPr lang="zh-CN"/>
            </a:defPPr>
            <a:lvl1pPr>
              <a:defRPr sz="1800">
                <a:solidFill>
                  <a:schemeClr val="tx1">
                    <a:lumMod val="75000"/>
                    <a:lumOff val="25000"/>
                  </a:schemeClr>
                </a:solidFill>
              </a:defRPr>
            </a:lvl1pPr>
          </a:lstStyle>
          <a:p>
            <a:pPr fontAlgn="ctr"/>
            <a:r>
              <a:rPr lang="en-US" altLang="zh-CN" dirty="0">
                <a:latin typeface="微软雅黑" panose="020B0503020204020204" pitchFamily="34" charset="-122"/>
                <a:ea typeface="微软雅黑" panose="020B0503020204020204" pitchFamily="34" charset="-122"/>
              </a:rPr>
              <a:t>PART 02     </a:t>
            </a:r>
            <a:r>
              <a:rPr lang="zh-CN" altLang="en-US" sz="2400" b="1" dirty="0" smtClean="0">
                <a:latin typeface="微软雅黑" panose="020B0503020204020204" pitchFamily="34" charset="-122"/>
                <a:ea typeface="微软雅黑" panose="020B0503020204020204" pitchFamily="34" charset="-122"/>
              </a:rPr>
              <a:t>技术性贸易措施体系</a:t>
            </a:r>
            <a:r>
              <a:rPr lang="zh-CN" altLang="en-US" sz="2400" b="1" dirty="0">
                <a:latin typeface="微软雅黑" panose="020B0503020204020204" pitchFamily="34" charset="-122"/>
                <a:ea typeface="微软雅黑" panose="020B0503020204020204" pitchFamily="34" charset="-122"/>
              </a:rPr>
              <a:t>综述 </a:t>
            </a:r>
            <a:endParaRPr lang="zh-CN" altLang="en-US" sz="2400" b="1" dirty="0">
              <a:latin typeface="微软雅黑" panose="020B0503020204020204" pitchFamily="34" charset="-122"/>
              <a:ea typeface="微软雅黑" panose="020B0503020204020204" pitchFamily="34" charset="-122"/>
            </a:endParaRPr>
          </a:p>
        </p:txBody>
      </p:sp>
      <p:sp>
        <p:nvSpPr>
          <p:cNvPr id="45" name="任意多边形 44"/>
          <p:cNvSpPr/>
          <p:nvPr/>
        </p:nvSpPr>
        <p:spPr>
          <a:xfrm>
            <a:off x="6601668" y="2360658"/>
            <a:ext cx="3681903" cy="770106"/>
          </a:xfrm>
          <a:custGeom>
            <a:avLst/>
            <a:gdLst>
              <a:gd name="connsiteX0" fmla="*/ 0 w 2463662"/>
              <a:gd name="connsiteY0" fmla="*/ 0 h 1478645"/>
              <a:gd name="connsiteX1" fmla="*/ 877819 w 2463662"/>
              <a:gd name="connsiteY1" fmla="*/ 0 h 1478645"/>
              <a:gd name="connsiteX2" fmla="*/ 877819 w 2463662"/>
              <a:gd name="connsiteY2" fmla="*/ 1105159 h 1478645"/>
              <a:gd name="connsiteX3" fmla="*/ 2463662 w 2463662"/>
              <a:gd name="connsiteY3" fmla="*/ 1105159 h 1478645"/>
              <a:gd name="connsiteX4" fmla="*/ 2463662 w 2463662"/>
              <a:gd name="connsiteY4" fmla="*/ 1478645 h 1478645"/>
              <a:gd name="connsiteX5" fmla="*/ 0 w 2463662"/>
              <a:gd name="connsiteY5" fmla="*/ 1478645 h 1478645"/>
              <a:gd name="connsiteX6" fmla="*/ 0 w 2463662"/>
              <a:gd name="connsiteY6" fmla="*/ 0 h 1478645"/>
              <a:gd name="connsiteX0-1" fmla="*/ 877819 w 2463662"/>
              <a:gd name="connsiteY0-2" fmla="*/ 1105159 h 1478645"/>
              <a:gd name="connsiteX1-3" fmla="*/ 2463662 w 2463662"/>
              <a:gd name="connsiteY1-4" fmla="*/ 1105159 h 1478645"/>
              <a:gd name="connsiteX2-5" fmla="*/ 2463662 w 2463662"/>
              <a:gd name="connsiteY2-6" fmla="*/ 1478645 h 1478645"/>
              <a:gd name="connsiteX3-7" fmla="*/ 0 w 2463662"/>
              <a:gd name="connsiteY3-8" fmla="*/ 1478645 h 1478645"/>
              <a:gd name="connsiteX4-9" fmla="*/ 0 w 2463662"/>
              <a:gd name="connsiteY4-10" fmla="*/ 0 h 1478645"/>
              <a:gd name="connsiteX5-11" fmla="*/ 877819 w 2463662"/>
              <a:gd name="connsiteY5-12" fmla="*/ 0 h 1478645"/>
              <a:gd name="connsiteX6-13" fmla="*/ 969259 w 2463662"/>
              <a:gd name="connsiteY6-14" fmla="*/ 1196599 h 1478645"/>
              <a:gd name="connsiteX0-15" fmla="*/ 877819 w 2463662"/>
              <a:gd name="connsiteY0-16" fmla="*/ 1105159 h 1478645"/>
              <a:gd name="connsiteX1-17" fmla="*/ 2463662 w 2463662"/>
              <a:gd name="connsiteY1-18" fmla="*/ 1105159 h 1478645"/>
              <a:gd name="connsiteX2-19" fmla="*/ 2463662 w 2463662"/>
              <a:gd name="connsiteY2-20" fmla="*/ 1478645 h 1478645"/>
              <a:gd name="connsiteX3-21" fmla="*/ 0 w 2463662"/>
              <a:gd name="connsiteY3-22" fmla="*/ 1478645 h 1478645"/>
              <a:gd name="connsiteX4-23" fmla="*/ 0 w 2463662"/>
              <a:gd name="connsiteY4-24" fmla="*/ 0 h 1478645"/>
              <a:gd name="connsiteX5-25" fmla="*/ 877819 w 2463662"/>
              <a:gd name="connsiteY5-26" fmla="*/ 0 h 1478645"/>
              <a:gd name="connsiteX0-27" fmla="*/ 2463662 w 2463662"/>
              <a:gd name="connsiteY0-28" fmla="*/ 1105159 h 1478645"/>
              <a:gd name="connsiteX1-29" fmla="*/ 2463662 w 2463662"/>
              <a:gd name="connsiteY1-30" fmla="*/ 1478645 h 1478645"/>
              <a:gd name="connsiteX2-31" fmla="*/ 0 w 2463662"/>
              <a:gd name="connsiteY2-32" fmla="*/ 1478645 h 1478645"/>
              <a:gd name="connsiteX3-33" fmla="*/ 0 w 2463662"/>
              <a:gd name="connsiteY3-34" fmla="*/ 0 h 1478645"/>
              <a:gd name="connsiteX4-35" fmla="*/ 877819 w 2463662"/>
              <a:gd name="connsiteY4-36" fmla="*/ 0 h 1478645"/>
              <a:gd name="connsiteX0-37" fmla="*/ 2463662 w 2463662"/>
              <a:gd name="connsiteY0-38" fmla="*/ 1105159 h 1478645"/>
              <a:gd name="connsiteX1-39" fmla="*/ 2463662 w 2463662"/>
              <a:gd name="connsiteY1-40" fmla="*/ 1478645 h 1478645"/>
              <a:gd name="connsiteX2-41" fmla="*/ 0 w 2463662"/>
              <a:gd name="connsiteY2-42" fmla="*/ 1478645 h 1478645"/>
              <a:gd name="connsiteX3-43" fmla="*/ 0 w 2463662"/>
              <a:gd name="connsiteY3-44" fmla="*/ 0 h 1478645"/>
              <a:gd name="connsiteX0-45" fmla="*/ 2463662 w 2463662"/>
              <a:gd name="connsiteY0-46" fmla="*/ 0 h 373486"/>
              <a:gd name="connsiteX1-47" fmla="*/ 2463662 w 2463662"/>
              <a:gd name="connsiteY1-48" fmla="*/ 373486 h 373486"/>
              <a:gd name="connsiteX2-49" fmla="*/ 0 w 2463662"/>
              <a:gd name="connsiteY2-50" fmla="*/ 373486 h 373486"/>
            </a:gdLst>
            <a:ahLst/>
            <a:cxnLst>
              <a:cxn ang="0">
                <a:pos x="connsiteX0-1" y="connsiteY0-2"/>
              </a:cxn>
              <a:cxn ang="0">
                <a:pos x="connsiteX1-3" y="connsiteY1-4"/>
              </a:cxn>
              <a:cxn ang="0">
                <a:pos x="connsiteX2-5" y="connsiteY2-6"/>
              </a:cxn>
            </a:cxnLst>
            <a:rect l="l" t="t" r="r" b="b"/>
            <a:pathLst>
              <a:path w="2463662" h="373486">
                <a:moveTo>
                  <a:pt x="2463662" y="0"/>
                </a:moveTo>
                <a:lnTo>
                  <a:pt x="2463662" y="373486"/>
                </a:lnTo>
                <a:lnTo>
                  <a:pt x="0" y="373486"/>
                </a:lnTo>
              </a:path>
            </a:pathLst>
          </a:cu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900"/>
          </a:p>
        </p:txBody>
      </p:sp>
      <p:sp>
        <p:nvSpPr>
          <p:cNvPr id="47" name="矩形 46"/>
          <p:cNvSpPr/>
          <p:nvPr/>
        </p:nvSpPr>
        <p:spPr>
          <a:xfrm>
            <a:off x="4983449" y="3424708"/>
            <a:ext cx="5300124" cy="770106"/>
          </a:xfrm>
          <a:prstGeom prst="rect">
            <a:avLst/>
          </a:prstGeom>
          <a:solidFill>
            <a:srgbClr val="F6F6F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p>
        </p:txBody>
      </p:sp>
      <p:sp>
        <p:nvSpPr>
          <p:cNvPr id="48" name="TextBox 64"/>
          <p:cNvSpPr txBox="1"/>
          <p:nvPr/>
        </p:nvSpPr>
        <p:spPr>
          <a:xfrm>
            <a:off x="5053263" y="3518031"/>
            <a:ext cx="5109992" cy="461665"/>
          </a:xfrm>
          <a:prstGeom prst="rect">
            <a:avLst/>
          </a:prstGeom>
          <a:noFill/>
        </p:spPr>
        <p:txBody>
          <a:bodyPr wrap="square" rtlCol="0">
            <a:spAutoFit/>
          </a:bodyPr>
          <a:lstStyle>
            <a:defPPr>
              <a:defRPr lang="zh-CN"/>
            </a:defPPr>
            <a:lvl1pPr>
              <a:defRPr sz="1800">
                <a:solidFill>
                  <a:schemeClr val="tx1">
                    <a:lumMod val="75000"/>
                    <a:lumOff val="25000"/>
                  </a:schemeClr>
                </a:solidFill>
              </a:defRPr>
            </a:lvl1pPr>
          </a:lstStyle>
          <a:p>
            <a:pPr fontAlgn="ctr"/>
            <a:r>
              <a:rPr lang="en-US" altLang="zh-CN" dirty="0">
                <a:latin typeface="微软雅黑" panose="020B0503020204020204" pitchFamily="34" charset="-122"/>
                <a:ea typeface="微软雅黑" panose="020B0503020204020204" pitchFamily="34" charset="-122"/>
              </a:rPr>
              <a:t>PART 03     </a:t>
            </a:r>
            <a:r>
              <a:rPr lang="zh-CN" altLang="en-US" sz="2400" b="1" dirty="0" smtClean="0">
                <a:latin typeface="微软雅黑" panose="020B0503020204020204" pitchFamily="34" charset="-122"/>
                <a:ea typeface="微软雅黑" panose="020B0503020204020204" pitchFamily="34" charset="-122"/>
              </a:rPr>
              <a:t>各国对比剖析  </a:t>
            </a:r>
            <a:endParaRPr lang="zh-CN" altLang="en-US" sz="2400" b="1" dirty="0">
              <a:latin typeface="微软雅黑" panose="020B0503020204020204" pitchFamily="34" charset="-122"/>
              <a:ea typeface="微软雅黑" panose="020B0503020204020204" pitchFamily="34" charset="-122"/>
            </a:endParaRPr>
          </a:p>
        </p:txBody>
      </p:sp>
      <p:sp>
        <p:nvSpPr>
          <p:cNvPr id="49" name="任意多边形 48"/>
          <p:cNvSpPr/>
          <p:nvPr/>
        </p:nvSpPr>
        <p:spPr>
          <a:xfrm>
            <a:off x="6601668" y="3440750"/>
            <a:ext cx="3681903" cy="770106"/>
          </a:xfrm>
          <a:custGeom>
            <a:avLst/>
            <a:gdLst>
              <a:gd name="connsiteX0" fmla="*/ 0 w 2463662"/>
              <a:gd name="connsiteY0" fmla="*/ 0 h 1478645"/>
              <a:gd name="connsiteX1" fmla="*/ 877819 w 2463662"/>
              <a:gd name="connsiteY1" fmla="*/ 0 h 1478645"/>
              <a:gd name="connsiteX2" fmla="*/ 877819 w 2463662"/>
              <a:gd name="connsiteY2" fmla="*/ 1105159 h 1478645"/>
              <a:gd name="connsiteX3" fmla="*/ 2463662 w 2463662"/>
              <a:gd name="connsiteY3" fmla="*/ 1105159 h 1478645"/>
              <a:gd name="connsiteX4" fmla="*/ 2463662 w 2463662"/>
              <a:gd name="connsiteY4" fmla="*/ 1478645 h 1478645"/>
              <a:gd name="connsiteX5" fmla="*/ 0 w 2463662"/>
              <a:gd name="connsiteY5" fmla="*/ 1478645 h 1478645"/>
              <a:gd name="connsiteX6" fmla="*/ 0 w 2463662"/>
              <a:gd name="connsiteY6" fmla="*/ 0 h 1478645"/>
              <a:gd name="connsiteX0-1" fmla="*/ 877819 w 2463662"/>
              <a:gd name="connsiteY0-2" fmla="*/ 1105159 h 1478645"/>
              <a:gd name="connsiteX1-3" fmla="*/ 2463662 w 2463662"/>
              <a:gd name="connsiteY1-4" fmla="*/ 1105159 h 1478645"/>
              <a:gd name="connsiteX2-5" fmla="*/ 2463662 w 2463662"/>
              <a:gd name="connsiteY2-6" fmla="*/ 1478645 h 1478645"/>
              <a:gd name="connsiteX3-7" fmla="*/ 0 w 2463662"/>
              <a:gd name="connsiteY3-8" fmla="*/ 1478645 h 1478645"/>
              <a:gd name="connsiteX4-9" fmla="*/ 0 w 2463662"/>
              <a:gd name="connsiteY4-10" fmla="*/ 0 h 1478645"/>
              <a:gd name="connsiteX5-11" fmla="*/ 877819 w 2463662"/>
              <a:gd name="connsiteY5-12" fmla="*/ 0 h 1478645"/>
              <a:gd name="connsiteX6-13" fmla="*/ 969259 w 2463662"/>
              <a:gd name="connsiteY6-14" fmla="*/ 1196599 h 1478645"/>
              <a:gd name="connsiteX0-15" fmla="*/ 877819 w 2463662"/>
              <a:gd name="connsiteY0-16" fmla="*/ 1105159 h 1478645"/>
              <a:gd name="connsiteX1-17" fmla="*/ 2463662 w 2463662"/>
              <a:gd name="connsiteY1-18" fmla="*/ 1105159 h 1478645"/>
              <a:gd name="connsiteX2-19" fmla="*/ 2463662 w 2463662"/>
              <a:gd name="connsiteY2-20" fmla="*/ 1478645 h 1478645"/>
              <a:gd name="connsiteX3-21" fmla="*/ 0 w 2463662"/>
              <a:gd name="connsiteY3-22" fmla="*/ 1478645 h 1478645"/>
              <a:gd name="connsiteX4-23" fmla="*/ 0 w 2463662"/>
              <a:gd name="connsiteY4-24" fmla="*/ 0 h 1478645"/>
              <a:gd name="connsiteX5-25" fmla="*/ 877819 w 2463662"/>
              <a:gd name="connsiteY5-26" fmla="*/ 0 h 1478645"/>
              <a:gd name="connsiteX0-27" fmla="*/ 2463662 w 2463662"/>
              <a:gd name="connsiteY0-28" fmla="*/ 1105159 h 1478645"/>
              <a:gd name="connsiteX1-29" fmla="*/ 2463662 w 2463662"/>
              <a:gd name="connsiteY1-30" fmla="*/ 1478645 h 1478645"/>
              <a:gd name="connsiteX2-31" fmla="*/ 0 w 2463662"/>
              <a:gd name="connsiteY2-32" fmla="*/ 1478645 h 1478645"/>
              <a:gd name="connsiteX3-33" fmla="*/ 0 w 2463662"/>
              <a:gd name="connsiteY3-34" fmla="*/ 0 h 1478645"/>
              <a:gd name="connsiteX4-35" fmla="*/ 877819 w 2463662"/>
              <a:gd name="connsiteY4-36" fmla="*/ 0 h 1478645"/>
              <a:gd name="connsiteX0-37" fmla="*/ 2463662 w 2463662"/>
              <a:gd name="connsiteY0-38" fmla="*/ 1105159 h 1478645"/>
              <a:gd name="connsiteX1-39" fmla="*/ 2463662 w 2463662"/>
              <a:gd name="connsiteY1-40" fmla="*/ 1478645 h 1478645"/>
              <a:gd name="connsiteX2-41" fmla="*/ 0 w 2463662"/>
              <a:gd name="connsiteY2-42" fmla="*/ 1478645 h 1478645"/>
              <a:gd name="connsiteX3-43" fmla="*/ 0 w 2463662"/>
              <a:gd name="connsiteY3-44" fmla="*/ 0 h 1478645"/>
              <a:gd name="connsiteX0-45" fmla="*/ 2463662 w 2463662"/>
              <a:gd name="connsiteY0-46" fmla="*/ 0 h 373486"/>
              <a:gd name="connsiteX1-47" fmla="*/ 2463662 w 2463662"/>
              <a:gd name="connsiteY1-48" fmla="*/ 373486 h 373486"/>
              <a:gd name="connsiteX2-49" fmla="*/ 0 w 2463662"/>
              <a:gd name="connsiteY2-50" fmla="*/ 373486 h 373486"/>
            </a:gdLst>
            <a:ahLst/>
            <a:cxnLst>
              <a:cxn ang="0">
                <a:pos x="connsiteX0-1" y="connsiteY0-2"/>
              </a:cxn>
              <a:cxn ang="0">
                <a:pos x="connsiteX1-3" y="connsiteY1-4"/>
              </a:cxn>
              <a:cxn ang="0">
                <a:pos x="connsiteX2-5" y="connsiteY2-6"/>
              </a:cxn>
            </a:cxnLst>
            <a:rect l="l" t="t" r="r" b="b"/>
            <a:pathLst>
              <a:path w="2463662" h="373486">
                <a:moveTo>
                  <a:pt x="2463662" y="0"/>
                </a:moveTo>
                <a:lnTo>
                  <a:pt x="2463662" y="373486"/>
                </a:lnTo>
                <a:lnTo>
                  <a:pt x="0" y="373486"/>
                </a:lnTo>
              </a:path>
            </a:pathLst>
          </a:cu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900"/>
          </a:p>
        </p:txBody>
      </p:sp>
      <p:sp>
        <p:nvSpPr>
          <p:cNvPr id="51" name="矩形 50"/>
          <p:cNvSpPr/>
          <p:nvPr/>
        </p:nvSpPr>
        <p:spPr>
          <a:xfrm>
            <a:off x="4983449" y="4504801"/>
            <a:ext cx="5300124" cy="765032"/>
          </a:xfrm>
          <a:prstGeom prst="rect">
            <a:avLst/>
          </a:prstGeom>
          <a:solidFill>
            <a:srgbClr val="F6F6F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p>
        </p:txBody>
      </p:sp>
      <p:sp>
        <p:nvSpPr>
          <p:cNvPr id="52" name="TextBox 64"/>
          <p:cNvSpPr txBox="1"/>
          <p:nvPr/>
        </p:nvSpPr>
        <p:spPr>
          <a:xfrm>
            <a:off x="5077326" y="4603133"/>
            <a:ext cx="5109992" cy="461665"/>
          </a:xfrm>
          <a:prstGeom prst="rect">
            <a:avLst/>
          </a:prstGeom>
          <a:noFill/>
        </p:spPr>
        <p:txBody>
          <a:bodyPr wrap="square" rtlCol="0">
            <a:spAutoFit/>
          </a:bodyPr>
          <a:lstStyle>
            <a:defPPr>
              <a:defRPr lang="zh-CN"/>
            </a:defPPr>
            <a:lvl1pPr>
              <a:defRPr sz="1800">
                <a:solidFill>
                  <a:schemeClr val="tx1">
                    <a:lumMod val="75000"/>
                    <a:lumOff val="25000"/>
                  </a:schemeClr>
                </a:solidFill>
              </a:defRPr>
            </a:lvl1pPr>
          </a:lstStyle>
          <a:p>
            <a:pPr fontAlgn="ctr"/>
            <a:r>
              <a:rPr lang="en-US" altLang="zh-CN" dirty="0">
                <a:latin typeface="微软雅黑" panose="020B0503020204020204" pitchFamily="34" charset="-122"/>
                <a:ea typeface="微软雅黑" panose="020B0503020204020204" pitchFamily="34" charset="-122"/>
              </a:rPr>
              <a:t>PART 04     </a:t>
            </a:r>
            <a:r>
              <a:rPr lang="zh-CN" altLang="en-US" sz="2400" b="1" dirty="0">
                <a:latin typeface="微软雅黑" panose="020B0503020204020204" pitchFamily="34" charset="-122"/>
                <a:ea typeface="微软雅黑" panose="020B0503020204020204" pitchFamily="34" charset="-122"/>
              </a:rPr>
              <a:t>启示和对策</a:t>
            </a:r>
            <a:endParaRPr lang="zh-CN" altLang="en-US" sz="2400" b="1" dirty="0">
              <a:latin typeface="微软雅黑" panose="020B0503020204020204" pitchFamily="34" charset="-122"/>
              <a:ea typeface="微软雅黑" panose="020B0503020204020204" pitchFamily="34" charset="-122"/>
            </a:endParaRPr>
          </a:p>
        </p:txBody>
      </p:sp>
      <p:sp>
        <p:nvSpPr>
          <p:cNvPr id="53" name="任意多边形 52"/>
          <p:cNvSpPr/>
          <p:nvPr/>
        </p:nvSpPr>
        <p:spPr>
          <a:xfrm>
            <a:off x="6601668" y="4520843"/>
            <a:ext cx="3681903" cy="770106"/>
          </a:xfrm>
          <a:custGeom>
            <a:avLst/>
            <a:gdLst>
              <a:gd name="connsiteX0" fmla="*/ 0 w 2463662"/>
              <a:gd name="connsiteY0" fmla="*/ 0 h 1478645"/>
              <a:gd name="connsiteX1" fmla="*/ 877819 w 2463662"/>
              <a:gd name="connsiteY1" fmla="*/ 0 h 1478645"/>
              <a:gd name="connsiteX2" fmla="*/ 877819 w 2463662"/>
              <a:gd name="connsiteY2" fmla="*/ 1105159 h 1478645"/>
              <a:gd name="connsiteX3" fmla="*/ 2463662 w 2463662"/>
              <a:gd name="connsiteY3" fmla="*/ 1105159 h 1478645"/>
              <a:gd name="connsiteX4" fmla="*/ 2463662 w 2463662"/>
              <a:gd name="connsiteY4" fmla="*/ 1478645 h 1478645"/>
              <a:gd name="connsiteX5" fmla="*/ 0 w 2463662"/>
              <a:gd name="connsiteY5" fmla="*/ 1478645 h 1478645"/>
              <a:gd name="connsiteX6" fmla="*/ 0 w 2463662"/>
              <a:gd name="connsiteY6" fmla="*/ 0 h 1478645"/>
              <a:gd name="connsiteX0-1" fmla="*/ 877819 w 2463662"/>
              <a:gd name="connsiteY0-2" fmla="*/ 1105159 h 1478645"/>
              <a:gd name="connsiteX1-3" fmla="*/ 2463662 w 2463662"/>
              <a:gd name="connsiteY1-4" fmla="*/ 1105159 h 1478645"/>
              <a:gd name="connsiteX2-5" fmla="*/ 2463662 w 2463662"/>
              <a:gd name="connsiteY2-6" fmla="*/ 1478645 h 1478645"/>
              <a:gd name="connsiteX3-7" fmla="*/ 0 w 2463662"/>
              <a:gd name="connsiteY3-8" fmla="*/ 1478645 h 1478645"/>
              <a:gd name="connsiteX4-9" fmla="*/ 0 w 2463662"/>
              <a:gd name="connsiteY4-10" fmla="*/ 0 h 1478645"/>
              <a:gd name="connsiteX5-11" fmla="*/ 877819 w 2463662"/>
              <a:gd name="connsiteY5-12" fmla="*/ 0 h 1478645"/>
              <a:gd name="connsiteX6-13" fmla="*/ 969259 w 2463662"/>
              <a:gd name="connsiteY6-14" fmla="*/ 1196599 h 1478645"/>
              <a:gd name="connsiteX0-15" fmla="*/ 877819 w 2463662"/>
              <a:gd name="connsiteY0-16" fmla="*/ 1105159 h 1478645"/>
              <a:gd name="connsiteX1-17" fmla="*/ 2463662 w 2463662"/>
              <a:gd name="connsiteY1-18" fmla="*/ 1105159 h 1478645"/>
              <a:gd name="connsiteX2-19" fmla="*/ 2463662 w 2463662"/>
              <a:gd name="connsiteY2-20" fmla="*/ 1478645 h 1478645"/>
              <a:gd name="connsiteX3-21" fmla="*/ 0 w 2463662"/>
              <a:gd name="connsiteY3-22" fmla="*/ 1478645 h 1478645"/>
              <a:gd name="connsiteX4-23" fmla="*/ 0 w 2463662"/>
              <a:gd name="connsiteY4-24" fmla="*/ 0 h 1478645"/>
              <a:gd name="connsiteX5-25" fmla="*/ 877819 w 2463662"/>
              <a:gd name="connsiteY5-26" fmla="*/ 0 h 1478645"/>
              <a:gd name="connsiteX0-27" fmla="*/ 2463662 w 2463662"/>
              <a:gd name="connsiteY0-28" fmla="*/ 1105159 h 1478645"/>
              <a:gd name="connsiteX1-29" fmla="*/ 2463662 w 2463662"/>
              <a:gd name="connsiteY1-30" fmla="*/ 1478645 h 1478645"/>
              <a:gd name="connsiteX2-31" fmla="*/ 0 w 2463662"/>
              <a:gd name="connsiteY2-32" fmla="*/ 1478645 h 1478645"/>
              <a:gd name="connsiteX3-33" fmla="*/ 0 w 2463662"/>
              <a:gd name="connsiteY3-34" fmla="*/ 0 h 1478645"/>
              <a:gd name="connsiteX4-35" fmla="*/ 877819 w 2463662"/>
              <a:gd name="connsiteY4-36" fmla="*/ 0 h 1478645"/>
              <a:gd name="connsiteX0-37" fmla="*/ 2463662 w 2463662"/>
              <a:gd name="connsiteY0-38" fmla="*/ 1105159 h 1478645"/>
              <a:gd name="connsiteX1-39" fmla="*/ 2463662 w 2463662"/>
              <a:gd name="connsiteY1-40" fmla="*/ 1478645 h 1478645"/>
              <a:gd name="connsiteX2-41" fmla="*/ 0 w 2463662"/>
              <a:gd name="connsiteY2-42" fmla="*/ 1478645 h 1478645"/>
              <a:gd name="connsiteX3-43" fmla="*/ 0 w 2463662"/>
              <a:gd name="connsiteY3-44" fmla="*/ 0 h 1478645"/>
              <a:gd name="connsiteX0-45" fmla="*/ 2463662 w 2463662"/>
              <a:gd name="connsiteY0-46" fmla="*/ 0 h 373486"/>
              <a:gd name="connsiteX1-47" fmla="*/ 2463662 w 2463662"/>
              <a:gd name="connsiteY1-48" fmla="*/ 373486 h 373486"/>
              <a:gd name="connsiteX2-49" fmla="*/ 0 w 2463662"/>
              <a:gd name="connsiteY2-50" fmla="*/ 373486 h 373486"/>
            </a:gdLst>
            <a:ahLst/>
            <a:cxnLst>
              <a:cxn ang="0">
                <a:pos x="connsiteX0-1" y="connsiteY0-2"/>
              </a:cxn>
              <a:cxn ang="0">
                <a:pos x="connsiteX1-3" y="connsiteY1-4"/>
              </a:cxn>
              <a:cxn ang="0">
                <a:pos x="connsiteX2-5" y="connsiteY2-6"/>
              </a:cxn>
            </a:cxnLst>
            <a:rect l="l" t="t" r="r" b="b"/>
            <a:pathLst>
              <a:path w="2463662" h="373486">
                <a:moveTo>
                  <a:pt x="2463662" y="0"/>
                </a:moveTo>
                <a:lnTo>
                  <a:pt x="2463662" y="373486"/>
                </a:lnTo>
                <a:lnTo>
                  <a:pt x="0" y="373486"/>
                </a:lnTo>
              </a:path>
            </a:pathLst>
          </a:cu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9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p:transition>
    </mc:Choice>
    <mc:Fallback>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242608" y="3806864"/>
            <a:ext cx="5724645" cy="830997"/>
          </a:xfrm>
          <a:prstGeom prst="rect">
            <a:avLst/>
          </a:prstGeom>
          <a:noFill/>
        </p:spPr>
        <p:txBody>
          <a:bodyPr vert="horz" wrap="none" rtlCol="0" anchor="ctr">
            <a:spAutoFit/>
          </a:bodyPr>
          <a:lstStyle/>
          <a:p>
            <a:pPr algn="ctr"/>
            <a:r>
              <a:rPr lang="zh-CN" altLang="en-US" sz="4800" b="1" dirty="0">
                <a:solidFill>
                  <a:schemeClr val="tx1">
                    <a:lumMod val="75000"/>
                    <a:lumOff val="25000"/>
                  </a:schemeClr>
                </a:solidFill>
              </a:rPr>
              <a:t>中国中东欧贸易概况</a:t>
            </a:r>
            <a:endParaRPr lang="zh-CN" altLang="en-US" sz="4800" b="1" dirty="0">
              <a:solidFill>
                <a:schemeClr val="tx1">
                  <a:lumMod val="75000"/>
                  <a:lumOff val="25000"/>
                </a:schemeClr>
              </a:solidFill>
            </a:endParaRPr>
          </a:p>
        </p:txBody>
      </p:sp>
      <p:grpSp>
        <p:nvGrpSpPr>
          <p:cNvPr id="8" name="组合 7"/>
          <p:cNvGrpSpPr/>
          <p:nvPr/>
        </p:nvGrpSpPr>
        <p:grpSpPr>
          <a:xfrm>
            <a:off x="5023040" y="1569382"/>
            <a:ext cx="2498670" cy="1862048"/>
            <a:chOff x="2757770" y="2361497"/>
            <a:chExt cx="2498670" cy="1862048"/>
          </a:xfrm>
        </p:grpSpPr>
        <p:sp>
          <p:nvSpPr>
            <p:cNvPr id="11" name="TextBox 59"/>
            <p:cNvSpPr txBox="1">
              <a:spLocks noChangeArrowheads="1"/>
            </p:cNvSpPr>
            <p:nvPr/>
          </p:nvSpPr>
          <p:spPr bwMode="auto">
            <a:xfrm flipH="1">
              <a:off x="3115977" y="2361497"/>
              <a:ext cx="1782258" cy="1862048"/>
            </a:xfrm>
            <a:prstGeom prst="rect">
              <a:avLst/>
            </a:prstGeom>
            <a:noFill/>
            <a:ln>
              <a:noFill/>
            </a:ln>
          </p:spPr>
          <p:txBody>
            <a:bodyPr wrap="squar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685800">
                <a:defRPr/>
              </a:pPr>
              <a:r>
                <a:rPr lang="en-US" altLang="zh-CN" sz="11500" kern="0" dirty="0">
                  <a:solidFill>
                    <a:schemeClr val="accent1"/>
                  </a:solidFill>
                  <a:latin typeface="Impact" panose="020B0806030902050204" pitchFamily="34" charset="0"/>
                  <a:ea typeface="微软雅黑" panose="020B0503020204020204" pitchFamily="34" charset="-122"/>
                </a:rPr>
                <a:t>01</a:t>
              </a:r>
              <a:endParaRPr lang="en-US" altLang="ko-KR" sz="8800" kern="0" dirty="0">
                <a:solidFill>
                  <a:schemeClr val="accent1"/>
                </a:solidFill>
                <a:latin typeface="Impact" panose="020B0806030902050204" pitchFamily="34" charset="0"/>
                <a:ea typeface="微软雅黑" panose="020B0503020204020204" pitchFamily="34" charset="-122"/>
              </a:endParaRPr>
            </a:p>
          </p:txBody>
        </p:sp>
        <p:sp>
          <p:nvSpPr>
            <p:cNvPr id="3" name="椭圆 2"/>
            <p:cNvSpPr/>
            <p:nvPr/>
          </p:nvSpPr>
          <p:spPr>
            <a:xfrm>
              <a:off x="2787950" y="3646240"/>
              <a:ext cx="2468490" cy="327680"/>
            </a:xfrm>
            <a:prstGeom prst="ellipse">
              <a:avLst/>
            </a:prstGeom>
            <a:gradFill flip="none" rotWithShape="1">
              <a:gsLst>
                <a:gs pos="0">
                  <a:schemeClr val="tx1">
                    <a:alpha val="90000"/>
                  </a:schemeClr>
                </a:gs>
                <a:gs pos="100000">
                  <a:schemeClr val="tx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p>
          </p:txBody>
        </p:sp>
        <p:sp>
          <p:nvSpPr>
            <p:cNvPr id="2" name="矩形 1"/>
            <p:cNvSpPr/>
            <p:nvPr/>
          </p:nvSpPr>
          <p:spPr>
            <a:xfrm>
              <a:off x="2757770" y="3801706"/>
              <a:ext cx="2498670" cy="387863"/>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p>
          </p:txBody>
        </p:sp>
      </p:grpSp>
      <p:sp>
        <p:nvSpPr>
          <p:cNvPr id="39" name="任意多边形 38"/>
          <p:cNvSpPr/>
          <p:nvPr/>
        </p:nvSpPr>
        <p:spPr>
          <a:xfrm>
            <a:off x="5318387" y="1331543"/>
            <a:ext cx="1954610" cy="1113172"/>
          </a:xfrm>
          <a:custGeom>
            <a:avLst/>
            <a:gdLst>
              <a:gd name="connsiteX0" fmla="*/ 0 w 1845118"/>
              <a:gd name="connsiteY0" fmla="*/ 0 h 1113172"/>
              <a:gd name="connsiteX1" fmla="*/ 1845118 w 1845118"/>
              <a:gd name="connsiteY1" fmla="*/ 0 h 1113172"/>
              <a:gd name="connsiteX2" fmla="*/ 1845118 w 1845118"/>
              <a:gd name="connsiteY2" fmla="*/ 1113172 h 1113172"/>
              <a:gd name="connsiteX3" fmla="*/ 1054278 w 1845118"/>
              <a:gd name="connsiteY3" fmla="*/ 1113172 h 1113172"/>
              <a:gd name="connsiteX4" fmla="*/ 1054278 w 1845118"/>
              <a:gd name="connsiteY4" fmla="*/ 539460 h 1113172"/>
              <a:gd name="connsiteX5" fmla="*/ 0 w 1845118"/>
              <a:gd name="connsiteY5" fmla="*/ 539460 h 1113172"/>
              <a:gd name="connsiteX0-1" fmla="*/ 1054278 w 1845118"/>
              <a:gd name="connsiteY0-2" fmla="*/ 539460 h 1113172"/>
              <a:gd name="connsiteX1-3" fmla="*/ 0 w 1845118"/>
              <a:gd name="connsiteY1-4" fmla="*/ 539460 h 1113172"/>
              <a:gd name="connsiteX2-5" fmla="*/ 0 w 1845118"/>
              <a:gd name="connsiteY2-6" fmla="*/ 0 h 1113172"/>
              <a:gd name="connsiteX3-7" fmla="*/ 1845118 w 1845118"/>
              <a:gd name="connsiteY3-8" fmla="*/ 0 h 1113172"/>
              <a:gd name="connsiteX4-9" fmla="*/ 1845118 w 1845118"/>
              <a:gd name="connsiteY4-10" fmla="*/ 1113172 h 1113172"/>
              <a:gd name="connsiteX5-11" fmla="*/ 1054278 w 1845118"/>
              <a:gd name="connsiteY5-12" fmla="*/ 1113172 h 1113172"/>
              <a:gd name="connsiteX6" fmla="*/ 1145718 w 1845118"/>
              <a:gd name="connsiteY6" fmla="*/ 630900 h 1113172"/>
              <a:gd name="connsiteX0-13" fmla="*/ 1054278 w 1845118"/>
              <a:gd name="connsiteY0-14" fmla="*/ 539460 h 1113172"/>
              <a:gd name="connsiteX1-15" fmla="*/ 0 w 1845118"/>
              <a:gd name="connsiteY1-16" fmla="*/ 539460 h 1113172"/>
              <a:gd name="connsiteX2-17" fmla="*/ 0 w 1845118"/>
              <a:gd name="connsiteY2-18" fmla="*/ 0 h 1113172"/>
              <a:gd name="connsiteX3-19" fmla="*/ 1845118 w 1845118"/>
              <a:gd name="connsiteY3-20" fmla="*/ 0 h 1113172"/>
              <a:gd name="connsiteX4-21" fmla="*/ 1845118 w 1845118"/>
              <a:gd name="connsiteY4-22" fmla="*/ 1113172 h 1113172"/>
              <a:gd name="connsiteX5-23" fmla="*/ 1054278 w 1845118"/>
              <a:gd name="connsiteY5-24" fmla="*/ 1113172 h 1113172"/>
              <a:gd name="connsiteX0-25" fmla="*/ 0 w 1845118"/>
              <a:gd name="connsiteY0-26" fmla="*/ 539460 h 1113172"/>
              <a:gd name="connsiteX1-27" fmla="*/ 0 w 1845118"/>
              <a:gd name="connsiteY1-28" fmla="*/ 0 h 1113172"/>
              <a:gd name="connsiteX2-29" fmla="*/ 1845118 w 1845118"/>
              <a:gd name="connsiteY2-30" fmla="*/ 0 h 1113172"/>
              <a:gd name="connsiteX3-31" fmla="*/ 1845118 w 1845118"/>
              <a:gd name="connsiteY3-32" fmla="*/ 1113172 h 1113172"/>
              <a:gd name="connsiteX4-33" fmla="*/ 1054278 w 1845118"/>
              <a:gd name="connsiteY4-34" fmla="*/ 1113172 h 1113172"/>
              <a:gd name="connsiteX0-35" fmla="*/ 0 w 1845118"/>
              <a:gd name="connsiteY0-36" fmla="*/ 539460 h 1113172"/>
              <a:gd name="connsiteX1-37" fmla="*/ 0 w 1845118"/>
              <a:gd name="connsiteY1-38" fmla="*/ 0 h 1113172"/>
              <a:gd name="connsiteX2-39" fmla="*/ 1845118 w 1845118"/>
              <a:gd name="connsiteY2-40" fmla="*/ 0 h 1113172"/>
              <a:gd name="connsiteX3-41" fmla="*/ 1845118 w 1845118"/>
              <a:gd name="connsiteY3-42" fmla="*/ 1113172 h 1113172"/>
            </a:gdLst>
            <a:ahLst/>
            <a:cxnLst>
              <a:cxn ang="0">
                <a:pos x="connsiteX0-1" y="connsiteY0-2"/>
              </a:cxn>
              <a:cxn ang="0">
                <a:pos x="connsiteX1-3" y="connsiteY1-4"/>
              </a:cxn>
              <a:cxn ang="0">
                <a:pos x="connsiteX2-5" y="connsiteY2-6"/>
              </a:cxn>
              <a:cxn ang="0">
                <a:pos x="connsiteX3-7" y="connsiteY3-8"/>
              </a:cxn>
            </a:cxnLst>
            <a:rect l="l" t="t" r="r" b="b"/>
            <a:pathLst>
              <a:path w="1845118" h="1113172">
                <a:moveTo>
                  <a:pt x="0" y="539460"/>
                </a:moveTo>
                <a:lnTo>
                  <a:pt x="0" y="0"/>
                </a:lnTo>
                <a:lnTo>
                  <a:pt x="1845118" y="0"/>
                </a:lnTo>
                <a:lnTo>
                  <a:pt x="1845118" y="1113172"/>
                </a:lnTo>
              </a:path>
            </a:pathLst>
          </a:custGeom>
          <a:noFill/>
          <a:ln w="317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900"/>
          </a:p>
        </p:txBody>
      </p:sp>
      <p:sp>
        <p:nvSpPr>
          <p:cNvPr id="37" name="任意多边形 36"/>
          <p:cNvSpPr/>
          <p:nvPr/>
        </p:nvSpPr>
        <p:spPr>
          <a:xfrm>
            <a:off x="5023040" y="1639722"/>
            <a:ext cx="2498670" cy="1827878"/>
          </a:xfrm>
          <a:custGeom>
            <a:avLst/>
            <a:gdLst>
              <a:gd name="connsiteX0" fmla="*/ 0 w 2362498"/>
              <a:gd name="connsiteY0" fmla="*/ 0 h 1827878"/>
              <a:gd name="connsiteX1" fmla="*/ 618105 w 2362498"/>
              <a:gd name="connsiteY1" fmla="*/ 0 h 1827878"/>
              <a:gd name="connsiteX2" fmla="*/ 618105 w 2362498"/>
              <a:gd name="connsiteY2" fmla="*/ 1612423 h 1827878"/>
              <a:gd name="connsiteX3" fmla="*/ 2362498 w 2362498"/>
              <a:gd name="connsiteY3" fmla="*/ 1612423 h 1827878"/>
              <a:gd name="connsiteX4" fmla="*/ 2362498 w 2362498"/>
              <a:gd name="connsiteY4" fmla="*/ 1827878 h 1827878"/>
              <a:gd name="connsiteX5" fmla="*/ 839514 w 2362498"/>
              <a:gd name="connsiteY5" fmla="*/ 1827878 h 1827878"/>
              <a:gd name="connsiteX6" fmla="*/ 433218 w 2362498"/>
              <a:gd name="connsiteY6" fmla="*/ 1827878 h 1827878"/>
              <a:gd name="connsiteX7" fmla="*/ 433218 w 2362498"/>
              <a:gd name="connsiteY7" fmla="*/ 1826314 h 1827878"/>
              <a:gd name="connsiteX8" fmla="*/ 0 w 2362498"/>
              <a:gd name="connsiteY8" fmla="*/ 1826314 h 1827878"/>
              <a:gd name="connsiteX0-1" fmla="*/ 618105 w 2362498"/>
              <a:gd name="connsiteY0-2" fmla="*/ 1612423 h 1827878"/>
              <a:gd name="connsiteX1-3" fmla="*/ 2362498 w 2362498"/>
              <a:gd name="connsiteY1-4" fmla="*/ 1612423 h 1827878"/>
              <a:gd name="connsiteX2-5" fmla="*/ 2362498 w 2362498"/>
              <a:gd name="connsiteY2-6" fmla="*/ 1827878 h 1827878"/>
              <a:gd name="connsiteX3-7" fmla="*/ 839514 w 2362498"/>
              <a:gd name="connsiteY3-8" fmla="*/ 1827878 h 1827878"/>
              <a:gd name="connsiteX4-9" fmla="*/ 433218 w 2362498"/>
              <a:gd name="connsiteY4-10" fmla="*/ 1827878 h 1827878"/>
              <a:gd name="connsiteX5-11" fmla="*/ 433218 w 2362498"/>
              <a:gd name="connsiteY5-12" fmla="*/ 1826314 h 1827878"/>
              <a:gd name="connsiteX6-13" fmla="*/ 0 w 2362498"/>
              <a:gd name="connsiteY6-14" fmla="*/ 1826314 h 1827878"/>
              <a:gd name="connsiteX7-15" fmla="*/ 0 w 2362498"/>
              <a:gd name="connsiteY7-16" fmla="*/ 0 h 1827878"/>
              <a:gd name="connsiteX8-17" fmla="*/ 618105 w 2362498"/>
              <a:gd name="connsiteY8-18" fmla="*/ 0 h 1827878"/>
              <a:gd name="connsiteX9" fmla="*/ 709545 w 2362498"/>
              <a:gd name="connsiteY9" fmla="*/ 1703863 h 1827878"/>
              <a:gd name="connsiteX0-19" fmla="*/ 618105 w 2362498"/>
              <a:gd name="connsiteY0-20" fmla="*/ 1612423 h 1827878"/>
              <a:gd name="connsiteX1-21" fmla="*/ 2362498 w 2362498"/>
              <a:gd name="connsiteY1-22" fmla="*/ 1612423 h 1827878"/>
              <a:gd name="connsiteX2-23" fmla="*/ 2362498 w 2362498"/>
              <a:gd name="connsiteY2-24" fmla="*/ 1827878 h 1827878"/>
              <a:gd name="connsiteX3-25" fmla="*/ 839514 w 2362498"/>
              <a:gd name="connsiteY3-26" fmla="*/ 1827878 h 1827878"/>
              <a:gd name="connsiteX4-27" fmla="*/ 433218 w 2362498"/>
              <a:gd name="connsiteY4-28" fmla="*/ 1827878 h 1827878"/>
              <a:gd name="connsiteX5-29" fmla="*/ 433218 w 2362498"/>
              <a:gd name="connsiteY5-30" fmla="*/ 1826314 h 1827878"/>
              <a:gd name="connsiteX6-31" fmla="*/ 0 w 2362498"/>
              <a:gd name="connsiteY6-32" fmla="*/ 1826314 h 1827878"/>
              <a:gd name="connsiteX7-33" fmla="*/ 0 w 2362498"/>
              <a:gd name="connsiteY7-34" fmla="*/ 0 h 1827878"/>
              <a:gd name="connsiteX8-35" fmla="*/ 618105 w 2362498"/>
              <a:gd name="connsiteY8-36" fmla="*/ 0 h 1827878"/>
              <a:gd name="connsiteX0-37" fmla="*/ 2362498 w 2362498"/>
              <a:gd name="connsiteY0-38" fmla="*/ 1612423 h 1827878"/>
              <a:gd name="connsiteX1-39" fmla="*/ 2362498 w 2362498"/>
              <a:gd name="connsiteY1-40" fmla="*/ 1827878 h 1827878"/>
              <a:gd name="connsiteX2-41" fmla="*/ 839514 w 2362498"/>
              <a:gd name="connsiteY2-42" fmla="*/ 1827878 h 1827878"/>
              <a:gd name="connsiteX3-43" fmla="*/ 433218 w 2362498"/>
              <a:gd name="connsiteY3-44" fmla="*/ 1827878 h 1827878"/>
              <a:gd name="connsiteX4-45" fmla="*/ 433218 w 2362498"/>
              <a:gd name="connsiteY4-46" fmla="*/ 1826314 h 1827878"/>
              <a:gd name="connsiteX5-47" fmla="*/ 0 w 2362498"/>
              <a:gd name="connsiteY5-48" fmla="*/ 1826314 h 1827878"/>
              <a:gd name="connsiteX6-49" fmla="*/ 0 w 2362498"/>
              <a:gd name="connsiteY6-50" fmla="*/ 0 h 1827878"/>
              <a:gd name="connsiteX7-51" fmla="*/ 618105 w 2362498"/>
              <a:gd name="connsiteY7-52" fmla="*/ 0 h 182787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362498" h="1827878">
                <a:moveTo>
                  <a:pt x="2362498" y="1612423"/>
                </a:moveTo>
                <a:lnTo>
                  <a:pt x="2362498" y="1827878"/>
                </a:lnTo>
                <a:lnTo>
                  <a:pt x="839514" y="1827878"/>
                </a:lnTo>
                <a:lnTo>
                  <a:pt x="433218" y="1827878"/>
                </a:lnTo>
                <a:lnTo>
                  <a:pt x="433218" y="1826314"/>
                </a:lnTo>
                <a:lnTo>
                  <a:pt x="0" y="1826314"/>
                </a:lnTo>
                <a:lnTo>
                  <a:pt x="0" y="0"/>
                </a:lnTo>
                <a:lnTo>
                  <a:pt x="618105" y="0"/>
                </a:lnTo>
              </a:path>
            </a:pathLst>
          </a:cu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900"/>
          </a:p>
        </p:txBody>
      </p:sp>
      <p:sp>
        <p:nvSpPr>
          <p:cNvPr id="9" name="直角三角形 8"/>
          <p:cNvSpPr/>
          <p:nvPr/>
        </p:nvSpPr>
        <p:spPr>
          <a:xfrm>
            <a:off x="0" y="3333750"/>
            <a:ext cx="3562350" cy="3524250"/>
          </a:xfrm>
          <a:prstGeom prst="rtTriangl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sz="1900"/>
          </a:p>
        </p:txBody>
      </p:sp>
      <p:sp>
        <p:nvSpPr>
          <p:cNvPr id="10" name="梯形 9"/>
          <p:cNvSpPr/>
          <p:nvPr/>
        </p:nvSpPr>
        <p:spPr>
          <a:xfrm rot="13519356">
            <a:off x="-1234019" y="4321348"/>
            <a:ext cx="6896577" cy="608256"/>
          </a:xfrm>
          <a:prstGeom prst="trapezoid">
            <a:avLst>
              <a:gd name="adj" fmla="val 100961"/>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sz="1900"/>
          </a:p>
        </p:txBody>
      </p:sp>
      <p:sp>
        <p:nvSpPr>
          <p:cNvPr id="12" name="梯形 11"/>
          <p:cNvSpPr/>
          <p:nvPr/>
        </p:nvSpPr>
        <p:spPr>
          <a:xfrm rot="2724068">
            <a:off x="10438433" y="451954"/>
            <a:ext cx="2236217" cy="375826"/>
          </a:xfrm>
          <a:prstGeom prst="trapezoid">
            <a:avLst>
              <a:gd name="adj" fmla="val 100961"/>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sz="1900"/>
          </a:p>
        </p:txBody>
      </p:sp>
    </p:spTree>
  </p:cSld>
  <p:clrMapOvr>
    <a:masterClrMapping/>
  </p:clrMapOvr>
  <p:transition spd="slow">
    <p:wheel spokes="1"/>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66"/>
          <p:cNvSpPr/>
          <p:nvPr/>
        </p:nvSpPr>
        <p:spPr>
          <a:xfrm>
            <a:off x="0" y="0"/>
            <a:ext cx="12192000" cy="50460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102" name="矩形 3"/>
          <p:cNvSpPr>
            <a:spLocks noChangeArrowheads="1"/>
          </p:cNvSpPr>
          <p:nvPr/>
        </p:nvSpPr>
        <p:spPr bwMode="auto">
          <a:xfrm>
            <a:off x="1073958" y="369277"/>
            <a:ext cx="3892394" cy="58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b="1" dirty="0">
                <a:solidFill>
                  <a:schemeClr val="bg1"/>
                </a:solidFill>
                <a:latin typeface="Arial" panose="020B0604020202020204" pitchFamily="34" charset="0"/>
                <a:cs typeface="Arial" panose="020B0604020202020204" pitchFamily="34" charset="0"/>
                <a:sym typeface="Impact" panose="020B0806030902050204" pitchFamily="34" charset="0"/>
              </a:rPr>
              <a:t>中国中东欧贸易概况</a:t>
            </a:r>
            <a:endParaRPr lang="zh-CN" altLang="en-US" b="1" dirty="0">
              <a:solidFill>
                <a:schemeClr val="bg1"/>
              </a:solidFill>
              <a:latin typeface="Arial" panose="020B0604020202020204" pitchFamily="34" charset="0"/>
              <a:cs typeface="Arial" panose="020B0604020202020204" pitchFamily="34" charset="0"/>
              <a:sym typeface="Impact" panose="020B0806030902050204" pitchFamily="34" charset="0"/>
            </a:endParaRPr>
          </a:p>
        </p:txBody>
      </p:sp>
      <p:sp>
        <p:nvSpPr>
          <p:cNvPr id="81" name="Rectangle 67"/>
          <p:cNvSpPr/>
          <p:nvPr/>
        </p:nvSpPr>
        <p:spPr>
          <a:xfrm>
            <a:off x="0" y="5025347"/>
            <a:ext cx="12192000" cy="18525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114" name="矩形 113"/>
          <p:cNvSpPr>
            <a:spLocks noChangeArrowheads="1"/>
          </p:cNvSpPr>
          <p:nvPr/>
        </p:nvSpPr>
        <p:spPr bwMode="auto">
          <a:xfrm>
            <a:off x="491503" y="5385939"/>
            <a:ext cx="10053963" cy="90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4800" dirty="0">
                <a:solidFill>
                  <a:schemeClr val="bg1">
                    <a:lumMod val="95000"/>
                  </a:schemeClr>
                </a:solidFill>
                <a:sym typeface="微软雅黑" panose="020B0503020204020204" pitchFamily="34" charset="-122"/>
              </a:rPr>
              <a:t>中东欧到底包括哪些国家？</a:t>
            </a:r>
            <a:endParaRPr lang="zh-CN" altLang="en-US" sz="4800" dirty="0">
              <a:solidFill>
                <a:schemeClr val="bg1">
                  <a:lumMod val="95000"/>
                </a:schemeClr>
              </a:solidFill>
              <a:sym typeface="微软雅黑" panose="020B0503020204020204" pitchFamily="34" charset="-122"/>
            </a:endParaRPr>
          </a:p>
        </p:txBody>
      </p:sp>
      <p:sp>
        <p:nvSpPr>
          <p:cNvPr id="82" name="任意多边形 81"/>
          <p:cNvSpPr/>
          <p:nvPr/>
        </p:nvSpPr>
        <p:spPr>
          <a:xfrm flipH="1">
            <a:off x="274490" y="423071"/>
            <a:ext cx="496568" cy="557564"/>
          </a:xfrm>
          <a:custGeom>
            <a:avLst/>
            <a:gdLst>
              <a:gd name="connsiteX0" fmla="*/ 0 w 3171687"/>
              <a:gd name="connsiteY0" fmla="*/ 0 h 2069635"/>
              <a:gd name="connsiteX1" fmla="*/ 3171687 w 3171687"/>
              <a:gd name="connsiteY1" fmla="*/ 0 h 2069635"/>
              <a:gd name="connsiteX2" fmla="*/ 3171687 w 3171687"/>
              <a:gd name="connsiteY2" fmla="*/ 2069635 h 2069635"/>
              <a:gd name="connsiteX3" fmla="*/ 0 w 3171687"/>
              <a:gd name="connsiteY3" fmla="*/ 2069635 h 2069635"/>
              <a:gd name="connsiteX4" fmla="*/ 0 w 3171687"/>
              <a:gd name="connsiteY4" fmla="*/ 1810069 h 2069635"/>
              <a:gd name="connsiteX5" fmla="*/ 979903 w 3171687"/>
              <a:gd name="connsiteY5" fmla="*/ 1810069 h 2069635"/>
              <a:gd name="connsiteX6" fmla="*/ 979903 w 3171687"/>
              <a:gd name="connsiteY6" fmla="*/ 259565 h 2069635"/>
              <a:gd name="connsiteX7" fmla="*/ 0 w 3171687"/>
              <a:gd name="connsiteY7" fmla="*/ 259565 h 2069635"/>
              <a:gd name="connsiteX8" fmla="*/ 0 w 3171687"/>
              <a:gd name="connsiteY8" fmla="*/ 0 h 2069635"/>
              <a:gd name="connsiteX0-1" fmla="*/ 0 w 3171687"/>
              <a:gd name="connsiteY0-2" fmla="*/ 0 h 2069635"/>
              <a:gd name="connsiteX1-3" fmla="*/ 3171687 w 3171687"/>
              <a:gd name="connsiteY1-4" fmla="*/ 0 h 2069635"/>
              <a:gd name="connsiteX2-5" fmla="*/ 3171687 w 3171687"/>
              <a:gd name="connsiteY2-6" fmla="*/ 2069635 h 2069635"/>
              <a:gd name="connsiteX3-7" fmla="*/ 0 w 3171687"/>
              <a:gd name="connsiteY3-8" fmla="*/ 2069635 h 2069635"/>
              <a:gd name="connsiteX4-9" fmla="*/ 0 w 3171687"/>
              <a:gd name="connsiteY4-10" fmla="*/ 1810069 h 2069635"/>
              <a:gd name="connsiteX5-11" fmla="*/ 979903 w 3171687"/>
              <a:gd name="connsiteY5-12" fmla="*/ 1810069 h 2069635"/>
              <a:gd name="connsiteX6-13" fmla="*/ 979903 w 3171687"/>
              <a:gd name="connsiteY6-14" fmla="*/ 259565 h 2069635"/>
              <a:gd name="connsiteX7-15" fmla="*/ 0 w 3171687"/>
              <a:gd name="connsiteY7-16" fmla="*/ 259565 h 2069635"/>
              <a:gd name="connsiteX8-17" fmla="*/ 0 w 3171687"/>
              <a:gd name="connsiteY8-18" fmla="*/ 0 h 2069635"/>
              <a:gd name="connsiteX0-19" fmla="*/ 979903 w 3171687"/>
              <a:gd name="connsiteY0-20" fmla="*/ 1810069 h 2069635"/>
              <a:gd name="connsiteX1-21" fmla="*/ 979903 w 3171687"/>
              <a:gd name="connsiteY1-22" fmla="*/ 259565 h 2069635"/>
              <a:gd name="connsiteX2-23" fmla="*/ 0 w 3171687"/>
              <a:gd name="connsiteY2-24" fmla="*/ 259565 h 2069635"/>
              <a:gd name="connsiteX3-25" fmla="*/ 0 w 3171687"/>
              <a:gd name="connsiteY3-26" fmla="*/ 0 h 2069635"/>
              <a:gd name="connsiteX4-27" fmla="*/ 3171687 w 3171687"/>
              <a:gd name="connsiteY4-28" fmla="*/ 0 h 2069635"/>
              <a:gd name="connsiteX5-29" fmla="*/ 3171687 w 3171687"/>
              <a:gd name="connsiteY5-30" fmla="*/ 2069635 h 2069635"/>
              <a:gd name="connsiteX6-31" fmla="*/ 0 w 3171687"/>
              <a:gd name="connsiteY6-32" fmla="*/ 2069635 h 2069635"/>
              <a:gd name="connsiteX7-33" fmla="*/ 0 w 3171687"/>
              <a:gd name="connsiteY7-34" fmla="*/ 1810069 h 2069635"/>
              <a:gd name="connsiteX8-35" fmla="*/ 1071343 w 3171687"/>
              <a:gd name="connsiteY8-36" fmla="*/ 1901509 h 2069635"/>
              <a:gd name="connsiteX0-37" fmla="*/ 979903 w 3171687"/>
              <a:gd name="connsiteY0-38" fmla="*/ 1810069 h 2069635"/>
              <a:gd name="connsiteX1-39" fmla="*/ 979903 w 3171687"/>
              <a:gd name="connsiteY1-40" fmla="*/ 259565 h 2069635"/>
              <a:gd name="connsiteX2-41" fmla="*/ 0 w 3171687"/>
              <a:gd name="connsiteY2-42" fmla="*/ 259565 h 2069635"/>
              <a:gd name="connsiteX3-43" fmla="*/ 0 w 3171687"/>
              <a:gd name="connsiteY3-44" fmla="*/ 0 h 2069635"/>
              <a:gd name="connsiteX4-45" fmla="*/ 3171687 w 3171687"/>
              <a:gd name="connsiteY4-46" fmla="*/ 0 h 2069635"/>
              <a:gd name="connsiteX5-47" fmla="*/ 3171687 w 3171687"/>
              <a:gd name="connsiteY5-48" fmla="*/ 2069635 h 2069635"/>
              <a:gd name="connsiteX6-49" fmla="*/ 0 w 3171687"/>
              <a:gd name="connsiteY6-50" fmla="*/ 2069635 h 2069635"/>
              <a:gd name="connsiteX7-51" fmla="*/ 0 w 3171687"/>
              <a:gd name="connsiteY7-52" fmla="*/ 1810069 h 2069635"/>
              <a:gd name="connsiteX0-53" fmla="*/ 979903 w 3171687"/>
              <a:gd name="connsiteY0-54" fmla="*/ 259565 h 2069635"/>
              <a:gd name="connsiteX1-55" fmla="*/ 0 w 3171687"/>
              <a:gd name="connsiteY1-56" fmla="*/ 259565 h 2069635"/>
              <a:gd name="connsiteX2-57" fmla="*/ 0 w 3171687"/>
              <a:gd name="connsiteY2-58" fmla="*/ 0 h 2069635"/>
              <a:gd name="connsiteX3-59" fmla="*/ 3171687 w 3171687"/>
              <a:gd name="connsiteY3-60" fmla="*/ 0 h 2069635"/>
              <a:gd name="connsiteX4-61" fmla="*/ 3171687 w 3171687"/>
              <a:gd name="connsiteY4-62" fmla="*/ 2069635 h 2069635"/>
              <a:gd name="connsiteX5-63" fmla="*/ 0 w 3171687"/>
              <a:gd name="connsiteY5-64" fmla="*/ 2069635 h 2069635"/>
              <a:gd name="connsiteX6-65" fmla="*/ 0 w 3171687"/>
              <a:gd name="connsiteY6-66" fmla="*/ 1810069 h 2069635"/>
              <a:gd name="connsiteX0-67" fmla="*/ 0 w 3171687"/>
              <a:gd name="connsiteY0-68" fmla="*/ 259565 h 2069635"/>
              <a:gd name="connsiteX1-69" fmla="*/ 0 w 3171687"/>
              <a:gd name="connsiteY1-70" fmla="*/ 0 h 2069635"/>
              <a:gd name="connsiteX2-71" fmla="*/ 3171687 w 3171687"/>
              <a:gd name="connsiteY2-72" fmla="*/ 0 h 2069635"/>
              <a:gd name="connsiteX3-73" fmla="*/ 3171687 w 3171687"/>
              <a:gd name="connsiteY3-74" fmla="*/ 2069635 h 2069635"/>
              <a:gd name="connsiteX4-75" fmla="*/ 0 w 3171687"/>
              <a:gd name="connsiteY4-76" fmla="*/ 2069635 h 2069635"/>
              <a:gd name="connsiteX5-77" fmla="*/ 0 w 3171687"/>
              <a:gd name="connsiteY5-78" fmla="*/ 1810069 h 206963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171687" h="2069635">
                <a:moveTo>
                  <a:pt x="0" y="259565"/>
                </a:moveTo>
                <a:lnTo>
                  <a:pt x="0" y="0"/>
                </a:lnTo>
                <a:lnTo>
                  <a:pt x="3171687" y="0"/>
                </a:lnTo>
                <a:lnTo>
                  <a:pt x="3171687" y="2069635"/>
                </a:lnTo>
                <a:lnTo>
                  <a:pt x="0" y="2069635"/>
                </a:lnTo>
                <a:lnTo>
                  <a:pt x="0" y="1810069"/>
                </a:lnTo>
              </a:path>
            </a:pathLst>
          </a:custGeom>
          <a:noFill/>
          <a:ln w="317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p>
        </p:txBody>
      </p:sp>
      <p:sp>
        <p:nvSpPr>
          <p:cNvPr id="83" name="任意多边形 82"/>
          <p:cNvSpPr/>
          <p:nvPr/>
        </p:nvSpPr>
        <p:spPr>
          <a:xfrm flipH="1">
            <a:off x="425940" y="300119"/>
            <a:ext cx="496568" cy="443846"/>
          </a:xfrm>
          <a:custGeom>
            <a:avLst/>
            <a:gdLst>
              <a:gd name="connsiteX0" fmla="*/ 0 w 2253807"/>
              <a:gd name="connsiteY0" fmla="*/ 0 h 1262130"/>
              <a:gd name="connsiteX1" fmla="*/ 2253807 w 2253807"/>
              <a:gd name="connsiteY1" fmla="*/ 0 h 1262130"/>
              <a:gd name="connsiteX2" fmla="*/ 2253807 w 2253807"/>
              <a:gd name="connsiteY2" fmla="*/ 1262130 h 1262130"/>
              <a:gd name="connsiteX3" fmla="*/ 1013277 w 2253807"/>
              <a:gd name="connsiteY3" fmla="*/ 1262130 h 1262130"/>
              <a:gd name="connsiteX4" fmla="*/ 1013277 w 2253807"/>
              <a:gd name="connsiteY4" fmla="*/ 700070 h 1262130"/>
              <a:gd name="connsiteX5" fmla="*/ 0 w 2253807"/>
              <a:gd name="connsiteY5" fmla="*/ 700070 h 1262130"/>
              <a:gd name="connsiteX6" fmla="*/ 0 w 2253807"/>
              <a:gd name="connsiteY6" fmla="*/ 0 h 1262130"/>
              <a:gd name="connsiteX0-1" fmla="*/ 1013277 w 2253807"/>
              <a:gd name="connsiteY0-2" fmla="*/ 700070 h 1262130"/>
              <a:gd name="connsiteX1-3" fmla="*/ 0 w 2253807"/>
              <a:gd name="connsiteY1-4" fmla="*/ 700070 h 1262130"/>
              <a:gd name="connsiteX2-5" fmla="*/ 0 w 2253807"/>
              <a:gd name="connsiteY2-6" fmla="*/ 0 h 1262130"/>
              <a:gd name="connsiteX3-7" fmla="*/ 2253807 w 2253807"/>
              <a:gd name="connsiteY3-8" fmla="*/ 0 h 1262130"/>
              <a:gd name="connsiteX4-9" fmla="*/ 2253807 w 2253807"/>
              <a:gd name="connsiteY4-10" fmla="*/ 1262130 h 1262130"/>
              <a:gd name="connsiteX5-11" fmla="*/ 1013277 w 2253807"/>
              <a:gd name="connsiteY5-12" fmla="*/ 1262130 h 1262130"/>
              <a:gd name="connsiteX6-13" fmla="*/ 1104717 w 2253807"/>
              <a:gd name="connsiteY6-14" fmla="*/ 791510 h 1262130"/>
              <a:gd name="connsiteX0-15" fmla="*/ 1013277 w 2253807"/>
              <a:gd name="connsiteY0-16" fmla="*/ 700070 h 1262130"/>
              <a:gd name="connsiteX1-17" fmla="*/ 0 w 2253807"/>
              <a:gd name="connsiteY1-18" fmla="*/ 700070 h 1262130"/>
              <a:gd name="connsiteX2-19" fmla="*/ 0 w 2253807"/>
              <a:gd name="connsiteY2-20" fmla="*/ 0 h 1262130"/>
              <a:gd name="connsiteX3-21" fmla="*/ 2253807 w 2253807"/>
              <a:gd name="connsiteY3-22" fmla="*/ 0 h 1262130"/>
              <a:gd name="connsiteX4-23" fmla="*/ 2253807 w 2253807"/>
              <a:gd name="connsiteY4-24" fmla="*/ 1262130 h 1262130"/>
              <a:gd name="connsiteX5-25" fmla="*/ 1013277 w 2253807"/>
              <a:gd name="connsiteY5-26" fmla="*/ 1262130 h 1262130"/>
              <a:gd name="connsiteX0-27" fmla="*/ 0 w 2253807"/>
              <a:gd name="connsiteY0-28" fmla="*/ 700070 h 1262130"/>
              <a:gd name="connsiteX1-29" fmla="*/ 0 w 2253807"/>
              <a:gd name="connsiteY1-30" fmla="*/ 0 h 1262130"/>
              <a:gd name="connsiteX2-31" fmla="*/ 2253807 w 2253807"/>
              <a:gd name="connsiteY2-32" fmla="*/ 0 h 1262130"/>
              <a:gd name="connsiteX3-33" fmla="*/ 2253807 w 2253807"/>
              <a:gd name="connsiteY3-34" fmla="*/ 1262130 h 1262130"/>
              <a:gd name="connsiteX4-35" fmla="*/ 1013277 w 2253807"/>
              <a:gd name="connsiteY4-36" fmla="*/ 1262130 h 126213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53807" h="1262130">
                <a:moveTo>
                  <a:pt x="0" y="700070"/>
                </a:moveTo>
                <a:lnTo>
                  <a:pt x="0" y="0"/>
                </a:lnTo>
                <a:lnTo>
                  <a:pt x="2253807" y="0"/>
                </a:lnTo>
                <a:lnTo>
                  <a:pt x="2253807" y="1262130"/>
                </a:lnTo>
                <a:lnTo>
                  <a:pt x="1013277" y="1262130"/>
                </a:lnTo>
              </a:path>
            </a:pathLst>
          </a:custGeom>
          <a:noFill/>
          <a:ln w="317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p>
        </p:txBody>
      </p:sp>
      <p:pic>
        <p:nvPicPr>
          <p:cNvPr id="84" name="图片 83" descr="48540923dd54564e361220debdde9c82d0584fe6.jpg"/>
          <p:cNvPicPr>
            <a:picLocks noChangeAspect="1"/>
          </p:cNvPicPr>
          <p:nvPr/>
        </p:nvPicPr>
        <p:blipFill>
          <a:blip r:embed="rId1"/>
          <a:stretch>
            <a:fillRect/>
          </a:stretch>
        </p:blipFill>
        <p:spPr>
          <a:xfrm>
            <a:off x="495412" y="1403935"/>
            <a:ext cx="8720777" cy="3095876"/>
          </a:xfrm>
          <a:prstGeom prst="rect">
            <a:avLst/>
          </a:prstGeom>
        </p:spPr>
      </p:pic>
      <p:pic>
        <p:nvPicPr>
          <p:cNvPr id="86" name="图片 85" descr="u=1512970332,1585919119&amp;fm=26&amp;gp=0.png"/>
          <p:cNvPicPr>
            <a:picLocks noChangeAspect="1"/>
          </p:cNvPicPr>
          <p:nvPr/>
        </p:nvPicPr>
        <p:blipFill>
          <a:blip r:embed="rId2"/>
          <a:stretch>
            <a:fillRect/>
          </a:stretch>
        </p:blipFill>
        <p:spPr>
          <a:xfrm>
            <a:off x="9545742" y="3114011"/>
            <a:ext cx="1932384" cy="1289547"/>
          </a:xfrm>
          <a:prstGeom prst="rect">
            <a:avLst/>
          </a:prstGeom>
          <a:ln w="76200">
            <a:solidFill>
              <a:schemeClr val="bg1"/>
            </a:solidFill>
          </a:ln>
        </p:spPr>
      </p:pic>
    </p:spTree>
  </p:cSld>
  <p:clrMapOvr>
    <a:masterClrMapping/>
  </p:clrMapOvr>
  <p:transition spd="slow">
    <p:push dir="d"/>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 name="Straight Connector 212"/>
          <p:cNvCxnSpPr/>
          <p:nvPr/>
        </p:nvCxnSpPr>
        <p:spPr>
          <a:xfrm flipH="1">
            <a:off x="827432" y="3475779"/>
            <a:ext cx="548118" cy="0"/>
          </a:xfrm>
          <a:prstGeom prst="line">
            <a:avLst/>
          </a:prstGeom>
          <a:ln w="19050">
            <a:solidFill>
              <a:schemeClr val="tx1">
                <a:lumMod val="65000"/>
                <a:lumOff val="3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56" name="Freeform 130"/>
          <p:cNvSpPr>
            <a:spLocks noEditPoints="1"/>
          </p:cNvSpPr>
          <p:nvPr/>
        </p:nvSpPr>
        <p:spPr bwMode="auto">
          <a:xfrm>
            <a:off x="1508911" y="2466259"/>
            <a:ext cx="2097247" cy="2019043"/>
          </a:xfrm>
          <a:custGeom>
            <a:avLst/>
            <a:gdLst/>
            <a:ahLst/>
            <a:cxnLst>
              <a:cxn ang="0">
                <a:pos x="275" y="12"/>
              </a:cxn>
              <a:cxn ang="0">
                <a:pos x="297" y="7"/>
              </a:cxn>
              <a:cxn ang="0">
                <a:pos x="237" y="26"/>
              </a:cxn>
              <a:cxn ang="0">
                <a:pos x="731" y="474"/>
              </a:cxn>
              <a:cxn ang="0">
                <a:pos x="724" y="482"/>
              </a:cxn>
              <a:cxn ang="0">
                <a:pos x="470" y="13"/>
              </a:cxn>
              <a:cxn ang="0">
                <a:pos x="454" y="10"/>
              </a:cxn>
              <a:cxn ang="0">
                <a:pos x="470" y="32"/>
              </a:cxn>
              <a:cxn ang="0">
                <a:pos x="475" y="26"/>
              </a:cxn>
              <a:cxn ang="0">
                <a:pos x="432" y="9"/>
              </a:cxn>
              <a:cxn ang="0">
                <a:pos x="423" y="8"/>
              </a:cxn>
              <a:cxn ang="0">
                <a:pos x="397" y="9"/>
              </a:cxn>
              <a:cxn ang="0">
                <a:pos x="386" y="10"/>
              </a:cxn>
              <a:cxn ang="0">
                <a:pos x="390" y="18"/>
              </a:cxn>
              <a:cxn ang="0">
                <a:pos x="538" y="408"/>
              </a:cxn>
              <a:cxn ang="0">
                <a:pos x="730" y="264"/>
              </a:cxn>
              <a:cxn ang="0">
                <a:pos x="478" y="71"/>
              </a:cxn>
              <a:cxn ang="0">
                <a:pos x="418" y="50"/>
              </a:cxn>
              <a:cxn ang="0">
                <a:pos x="363" y="88"/>
              </a:cxn>
              <a:cxn ang="0">
                <a:pos x="418" y="83"/>
              </a:cxn>
              <a:cxn ang="0">
                <a:pos x="389" y="134"/>
              </a:cxn>
              <a:cxn ang="0">
                <a:pos x="366" y="141"/>
              </a:cxn>
              <a:cxn ang="0">
                <a:pos x="283" y="212"/>
              </a:cxn>
              <a:cxn ang="0">
                <a:pos x="375" y="215"/>
              </a:cxn>
              <a:cxn ang="0">
                <a:pos x="451" y="261"/>
              </a:cxn>
              <a:cxn ang="0">
                <a:pos x="492" y="285"/>
              </a:cxn>
              <a:cxn ang="0">
                <a:pos x="500" y="23"/>
              </a:cxn>
              <a:cxn ang="0">
                <a:pos x="512" y="40"/>
              </a:cxn>
              <a:cxn ang="0">
                <a:pos x="514" y="62"/>
              </a:cxn>
              <a:cxn ang="0">
                <a:pos x="671" y="360"/>
              </a:cxn>
              <a:cxn ang="0">
                <a:pos x="733" y="432"/>
              </a:cxn>
              <a:cxn ang="0">
                <a:pos x="314" y="123"/>
              </a:cxn>
              <a:cxn ang="0">
                <a:pos x="291" y="165"/>
              </a:cxn>
              <a:cxn ang="0">
                <a:pos x="288" y="153"/>
              </a:cxn>
              <a:cxn ang="0">
                <a:pos x="460" y="297"/>
              </a:cxn>
              <a:cxn ang="0">
                <a:pos x="364" y="533"/>
              </a:cxn>
              <a:cxn ang="0">
                <a:pos x="48" y="434"/>
              </a:cxn>
              <a:cxn ang="0">
                <a:pos x="126" y="647"/>
              </a:cxn>
              <a:cxn ang="0">
                <a:pos x="166" y="674"/>
              </a:cxn>
              <a:cxn ang="0">
                <a:pos x="11" y="348"/>
              </a:cxn>
              <a:cxn ang="0">
                <a:pos x="290" y="70"/>
              </a:cxn>
              <a:cxn ang="0">
                <a:pos x="88" y="161"/>
              </a:cxn>
              <a:cxn ang="0">
                <a:pos x="351" y="3"/>
              </a:cxn>
              <a:cxn ang="0">
                <a:pos x="352" y="1"/>
              </a:cxn>
              <a:cxn ang="0">
                <a:pos x="347" y="1"/>
              </a:cxn>
              <a:cxn ang="0">
                <a:pos x="341" y="2"/>
              </a:cxn>
              <a:cxn ang="0">
                <a:pos x="322" y="4"/>
              </a:cxn>
              <a:cxn ang="0">
                <a:pos x="281" y="13"/>
              </a:cxn>
              <a:cxn ang="0">
                <a:pos x="270" y="17"/>
              </a:cxn>
              <a:cxn ang="0">
                <a:pos x="242" y="33"/>
              </a:cxn>
              <a:cxn ang="0">
                <a:pos x="175" y="96"/>
              </a:cxn>
              <a:cxn ang="0">
                <a:pos x="299" y="35"/>
              </a:cxn>
              <a:cxn ang="0">
                <a:pos x="351" y="0"/>
              </a:cxn>
              <a:cxn ang="0">
                <a:pos x="330" y="2"/>
              </a:cxn>
              <a:cxn ang="0">
                <a:pos x="271" y="14"/>
              </a:cxn>
              <a:cxn ang="0">
                <a:pos x="319" y="3"/>
              </a:cxn>
              <a:cxn ang="0">
                <a:pos x="186" y="52"/>
              </a:cxn>
              <a:cxn ang="0">
                <a:pos x="208" y="42"/>
              </a:cxn>
              <a:cxn ang="0">
                <a:pos x="179" y="53"/>
              </a:cxn>
              <a:cxn ang="0">
                <a:pos x="193" y="48"/>
              </a:cxn>
              <a:cxn ang="0">
                <a:pos x="108" y="138"/>
              </a:cxn>
              <a:cxn ang="0">
                <a:pos x="86" y="134"/>
              </a:cxn>
              <a:cxn ang="0">
                <a:pos x="66" y="186"/>
              </a:cxn>
            </a:cxnLst>
            <a:rect l="0" t="0" r="r" b="b"/>
            <a:pathLst>
              <a:path w="746" h="719">
                <a:moveTo>
                  <a:pt x="713" y="218"/>
                </a:moveTo>
                <a:cubicBezTo>
                  <a:pt x="709" y="210"/>
                  <a:pt x="709" y="210"/>
                  <a:pt x="709" y="210"/>
                </a:cubicBezTo>
                <a:cubicBezTo>
                  <a:pt x="711" y="213"/>
                  <a:pt x="712" y="216"/>
                  <a:pt x="713" y="218"/>
                </a:cubicBezTo>
                <a:cubicBezTo>
                  <a:pt x="713" y="218"/>
                  <a:pt x="713" y="218"/>
                  <a:pt x="713" y="218"/>
                </a:cubicBezTo>
                <a:moveTo>
                  <a:pt x="709" y="210"/>
                </a:moveTo>
                <a:cubicBezTo>
                  <a:pt x="706" y="203"/>
                  <a:pt x="701" y="194"/>
                  <a:pt x="697" y="187"/>
                </a:cubicBezTo>
                <a:cubicBezTo>
                  <a:pt x="697" y="186"/>
                  <a:pt x="697" y="186"/>
                  <a:pt x="697" y="186"/>
                </a:cubicBezTo>
                <a:cubicBezTo>
                  <a:pt x="702" y="195"/>
                  <a:pt x="704" y="199"/>
                  <a:pt x="709" y="210"/>
                </a:cubicBezTo>
                <a:cubicBezTo>
                  <a:pt x="709" y="210"/>
                  <a:pt x="709" y="210"/>
                  <a:pt x="709" y="210"/>
                </a:cubicBezTo>
                <a:moveTo>
                  <a:pt x="696" y="186"/>
                </a:moveTo>
                <a:cubicBezTo>
                  <a:pt x="697" y="186"/>
                  <a:pt x="697" y="186"/>
                  <a:pt x="697" y="186"/>
                </a:cubicBezTo>
                <a:cubicBezTo>
                  <a:pt x="697" y="187"/>
                  <a:pt x="697" y="187"/>
                  <a:pt x="697" y="187"/>
                </a:cubicBezTo>
                <a:cubicBezTo>
                  <a:pt x="697" y="186"/>
                  <a:pt x="697" y="186"/>
                  <a:pt x="696" y="186"/>
                </a:cubicBezTo>
                <a:moveTo>
                  <a:pt x="746" y="352"/>
                </a:moveTo>
                <a:cubicBezTo>
                  <a:pt x="745" y="351"/>
                  <a:pt x="745" y="350"/>
                  <a:pt x="745" y="348"/>
                </a:cubicBezTo>
                <a:cubicBezTo>
                  <a:pt x="745" y="350"/>
                  <a:pt x="745" y="351"/>
                  <a:pt x="746" y="352"/>
                </a:cubicBezTo>
                <a:cubicBezTo>
                  <a:pt x="746" y="352"/>
                  <a:pt x="746" y="352"/>
                  <a:pt x="746" y="352"/>
                </a:cubicBezTo>
                <a:moveTo>
                  <a:pt x="745" y="347"/>
                </a:moveTo>
                <a:cubicBezTo>
                  <a:pt x="745" y="346"/>
                  <a:pt x="745" y="344"/>
                  <a:pt x="745" y="343"/>
                </a:cubicBezTo>
                <a:cubicBezTo>
                  <a:pt x="745" y="345"/>
                  <a:pt x="745" y="347"/>
                  <a:pt x="745" y="348"/>
                </a:cubicBezTo>
                <a:cubicBezTo>
                  <a:pt x="745" y="348"/>
                  <a:pt x="745" y="348"/>
                  <a:pt x="745" y="347"/>
                </a:cubicBezTo>
                <a:moveTo>
                  <a:pt x="743" y="327"/>
                </a:moveTo>
                <a:cubicBezTo>
                  <a:pt x="743" y="321"/>
                  <a:pt x="743" y="321"/>
                  <a:pt x="743" y="321"/>
                </a:cubicBezTo>
                <a:cubicBezTo>
                  <a:pt x="743" y="324"/>
                  <a:pt x="743" y="326"/>
                  <a:pt x="743" y="329"/>
                </a:cubicBezTo>
                <a:cubicBezTo>
                  <a:pt x="743" y="328"/>
                  <a:pt x="743" y="327"/>
                  <a:pt x="743" y="327"/>
                </a:cubicBezTo>
                <a:moveTo>
                  <a:pt x="309" y="4"/>
                </a:moveTo>
                <a:cubicBezTo>
                  <a:pt x="309" y="5"/>
                  <a:pt x="309" y="5"/>
                  <a:pt x="309" y="5"/>
                </a:cubicBezTo>
                <a:cubicBezTo>
                  <a:pt x="313" y="4"/>
                  <a:pt x="313" y="4"/>
                  <a:pt x="313" y="4"/>
                </a:cubicBezTo>
                <a:cubicBezTo>
                  <a:pt x="313" y="4"/>
                  <a:pt x="313" y="4"/>
                  <a:pt x="313" y="4"/>
                </a:cubicBezTo>
                <a:cubicBezTo>
                  <a:pt x="312" y="4"/>
                  <a:pt x="311" y="4"/>
                  <a:pt x="309" y="4"/>
                </a:cubicBezTo>
                <a:moveTo>
                  <a:pt x="307" y="5"/>
                </a:moveTo>
                <a:cubicBezTo>
                  <a:pt x="304" y="5"/>
                  <a:pt x="304" y="5"/>
                  <a:pt x="304" y="5"/>
                </a:cubicBezTo>
                <a:cubicBezTo>
                  <a:pt x="305" y="5"/>
                  <a:pt x="305" y="5"/>
                  <a:pt x="305" y="5"/>
                </a:cubicBezTo>
                <a:cubicBezTo>
                  <a:pt x="306" y="5"/>
                  <a:pt x="306" y="5"/>
                  <a:pt x="307" y="5"/>
                </a:cubicBezTo>
                <a:moveTo>
                  <a:pt x="259" y="17"/>
                </a:moveTo>
                <a:cubicBezTo>
                  <a:pt x="259" y="17"/>
                  <a:pt x="258" y="17"/>
                  <a:pt x="258" y="17"/>
                </a:cubicBezTo>
                <a:cubicBezTo>
                  <a:pt x="258" y="17"/>
                  <a:pt x="259" y="17"/>
                  <a:pt x="259" y="17"/>
                </a:cubicBezTo>
                <a:moveTo>
                  <a:pt x="266" y="15"/>
                </a:moveTo>
                <a:cubicBezTo>
                  <a:pt x="267" y="14"/>
                  <a:pt x="267" y="14"/>
                  <a:pt x="268" y="14"/>
                </a:cubicBezTo>
                <a:cubicBezTo>
                  <a:pt x="268" y="14"/>
                  <a:pt x="268" y="14"/>
                  <a:pt x="268" y="14"/>
                </a:cubicBezTo>
                <a:cubicBezTo>
                  <a:pt x="267" y="14"/>
                  <a:pt x="267" y="14"/>
                  <a:pt x="267" y="14"/>
                </a:cubicBezTo>
                <a:cubicBezTo>
                  <a:pt x="267" y="14"/>
                  <a:pt x="267" y="14"/>
                  <a:pt x="267" y="14"/>
                </a:cubicBezTo>
                <a:cubicBezTo>
                  <a:pt x="266" y="15"/>
                  <a:pt x="266" y="15"/>
                  <a:pt x="266" y="15"/>
                </a:cubicBezTo>
                <a:cubicBezTo>
                  <a:pt x="266" y="15"/>
                  <a:pt x="266" y="15"/>
                  <a:pt x="266" y="15"/>
                </a:cubicBezTo>
                <a:moveTo>
                  <a:pt x="269" y="14"/>
                </a:moveTo>
                <a:cubicBezTo>
                  <a:pt x="269" y="14"/>
                  <a:pt x="269" y="14"/>
                  <a:pt x="269" y="14"/>
                </a:cubicBezTo>
                <a:cubicBezTo>
                  <a:pt x="269" y="14"/>
                  <a:pt x="269" y="14"/>
                  <a:pt x="268" y="14"/>
                </a:cubicBezTo>
                <a:cubicBezTo>
                  <a:pt x="267" y="14"/>
                  <a:pt x="267" y="14"/>
                  <a:pt x="266" y="15"/>
                </a:cubicBezTo>
                <a:cubicBezTo>
                  <a:pt x="269" y="14"/>
                  <a:pt x="269" y="14"/>
                  <a:pt x="269" y="14"/>
                </a:cubicBezTo>
                <a:moveTo>
                  <a:pt x="267" y="14"/>
                </a:moveTo>
                <a:cubicBezTo>
                  <a:pt x="268" y="14"/>
                  <a:pt x="268" y="14"/>
                  <a:pt x="268" y="14"/>
                </a:cubicBezTo>
                <a:cubicBezTo>
                  <a:pt x="269" y="14"/>
                  <a:pt x="269" y="14"/>
                  <a:pt x="270" y="13"/>
                </a:cubicBezTo>
                <a:cubicBezTo>
                  <a:pt x="269" y="14"/>
                  <a:pt x="268" y="14"/>
                  <a:pt x="268" y="14"/>
                </a:cubicBezTo>
                <a:cubicBezTo>
                  <a:pt x="267" y="14"/>
                  <a:pt x="267" y="14"/>
                  <a:pt x="267" y="14"/>
                </a:cubicBezTo>
                <a:cubicBezTo>
                  <a:pt x="267" y="14"/>
                  <a:pt x="267" y="14"/>
                  <a:pt x="267" y="14"/>
                </a:cubicBezTo>
                <a:moveTo>
                  <a:pt x="270" y="13"/>
                </a:moveTo>
                <a:cubicBezTo>
                  <a:pt x="274" y="12"/>
                  <a:pt x="274" y="12"/>
                  <a:pt x="274" y="12"/>
                </a:cubicBezTo>
                <a:cubicBezTo>
                  <a:pt x="274" y="12"/>
                  <a:pt x="274" y="12"/>
                  <a:pt x="274" y="12"/>
                </a:cubicBezTo>
                <a:cubicBezTo>
                  <a:pt x="275" y="12"/>
                  <a:pt x="275" y="12"/>
                  <a:pt x="275" y="12"/>
                </a:cubicBezTo>
                <a:cubicBezTo>
                  <a:pt x="275" y="12"/>
                  <a:pt x="275" y="12"/>
                  <a:pt x="275" y="12"/>
                </a:cubicBezTo>
                <a:cubicBezTo>
                  <a:pt x="273" y="13"/>
                  <a:pt x="272" y="13"/>
                  <a:pt x="270" y="13"/>
                </a:cubicBezTo>
                <a:cubicBezTo>
                  <a:pt x="269" y="14"/>
                  <a:pt x="269" y="14"/>
                  <a:pt x="268" y="14"/>
                </a:cubicBezTo>
                <a:cubicBezTo>
                  <a:pt x="270" y="13"/>
                  <a:pt x="270" y="13"/>
                  <a:pt x="270" y="13"/>
                </a:cubicBezTo>
                <a:moveTo>
                  <a:pt x="279" y="11"/>
                </a:moveTo>
                <a:cubicBezTo>
                  <a:pt x="279" y="11"/>
                  <a:pt x="279" y="11"/>
                  <a:pt x="279" y="11"/>
                </a:cubicBezTo>
                <a:cubicBezTo>
                  <a:pt x="280" y="11"/>
                  <a:pt x="281" y="11"/>
                  <a:pt x="281" y="10"/>
                </a:cubicBezTo>
                <a:cubicBezTo>
                  <a:pt x="284" y="10"/>
                  <a:pt x="284" y="10"/>
                  <a:pt x="284" y="10"/>
                </a:cubicBezTo>
                <a:cubicBezTo>
                  <a:pt x="284" y="10"/>
                  <a:pt x="284" y="10"/>
                  <a:pt x="284" y="10"/>
                </a:cubicBezTo>
                <a:cubicBezTo>
                  <a:pt x="283" y="10"/>
                  <a:pt x="283" y="10"/>
                  <a:pt x="283" y="10"/>
                </a:cubicBezTo>
                <a:cubicBezTo>
                  <a:pt x="282" y="10"/>
                  <a:pt x="281" y="10"/>
                  <a:pt x="280" y="11"/>
                </a:cubicBezTo>
                <a:cubicBezTo>
                  <a:pt x="280" y="11"/>
                  <a:pt x="280" y="11"/>
                  <a:pt x="280" y="11"/>
                </a:cubicBezTo>
                <a:cubicBezTo>
                  <a:pt x="279" y="11"/>
                  <a:pt x="279" y="11"/>
                  <a:pt x="279" y="11"/>
                </a:cubicBezTo>
                <a:moveTo>
                  <a:pt x="286" y="9"/>
                </a:moveTo>
                <a:cubicBezTo>
                  <a:pt x="287" y="9"/>
                  <a:pt x="287" y="9"/>
                  <a:pt x="287" y="9"/>
                </a:cubicBezTo>
                <a:cubicBezTo>
                  <a:pt x="289" y="9"/>
                  <a:pt x="289" y="9"/>
                  <a:pt x="289" y="9"/>
                </a:cubicBezTo>
                <a:cubicBezTo>
                  <a:pt x="290" y="8"/>
                  <a:pt x="290" y="8"/>
                  <a:pt x="290" y="8"/>
                </a:cubicBezTo>
                <a:cubicBezTo>
                  <a:pt x="288" y="9"/>
                  <a:pt x="288" y="9"/>
                  <a:pt x="288" y="9"/>
                </a:cubicBezTo>
                <a:cubicBezTo>
                  <a:pt x="287" y="9"/>
                  <a:pt x="287" y="9"/>
                  <a:pt x="287" y="9"/>
                </a:cubicBezTo>
                <a:cubicBezTo>
                  <a:pt x="286" y="9"/>
                  <a:pt x="286" y="9"/>
                  <a:pt x="286" y="9"/>
                </a:cubicBezTo>
                <a:cubicBezTo>
                  <a:pt x="286" y="9"/>
                  <a:pt x="286" y="9"/>
                  <a:pt x="286" y="9"/>
                </a:cubicBezTo>
                <a:moveTo>
                  <a:pt x="293" y="8"/>
                </a:moveTo>
                <a:cubicBezTo>
                  <a:pt x="294" y="7"/>
                  <a:pt x="294" y="7"/>
                  <a:pt x="294" y="7"/>
                </a:cubicBezTo>
                <a:cubicBezTo>
                  <a:pt x="298" y="7"/>
                  <a:pt x="298" y="7"/>
                  <a:pt x="298" y="7"/>
                </a:cubicBezTo>
                <a:cubicBezTo>
                  <a:pt x="298" y="7"/>
                  <a:pt x="298" y="7"/>
                  <a:pt x="298" y="7"/>
                </a:cubicBezTo>
                <a:cubicBezTo>
                  <a:pt x="296" y="7"/>
                  <a:pt x="296" y="7"/>
                  <a:pt x="296" y="7"/>
                </a:cubicBezTo>
                <a:cubicBezTo>
                  <a:pt x="293" y="8"/>
                  <a:pt x="293" y="8"/>
                  <a:pt x="293" y="8"/>
                </a:cubicBezTo>
                <a:cubicBezTo>
                  <a:pt x="292" y="8"/>
                  <a:pt x="292" y="8"/>
                  <a:pt x="292" y="8"/>
                </a:cubicBezTo>
                <a:cubicBezTo>
                  <a:pt x="292" y="8"/>
                  <a:pt x="291" y="8"/>
                  <a:pt x="291" y="8"/>
                </a:cubicBezTo>
                <a:cubicBezTo>
                  <a:pt x="293" y="8"/>
                  <a:pt x="293" y="8"/>
                  <a:pt x="293" y="8"/>
                </a:cubicBezTo>
                <a:moveTo>
                  <a:pt x="298" y="7"/>
                </a:moveTo>
                <a:cubicBezTo>
                  <a:pt x="298" y="7"/>
                  <a:pt x="298" y="7"/>
                  <a:pt x="298" y="7"/>
                </a:cubicBezTo>
                <a:cubicBezTo>
                  <a:pt x="298" y="7"/>
                  <a:pt x="298" y="7"/>
                  <a:pt x="298" y="7"/>
                </a:cubicBezTo>
                <a:cubicBezTo>
                  <a:pt x="298" y="7"/>
                  <a:pt x="298" y="7"/>
                  <a:pt x="298" y="7"/>
                </a:cubicBezTo>
                <a:moveTo>
                  <a:pt x="309" y="5"/>
                </a:moveTo>
                <a:cubicBezTo>
                  <a:pt x="314" y="4"/>
                  <a:pt x="314" y="4"/>
                  <a:pt x="314" y="4"/>
                </a:cubicBezTo>
                <a:cubicBezTo>
                  <a:pt x="315" y="4"/>
                  <a:pt x="315" y="4"/>
                  <a:pt x="315" y="4"/>
                </a:cubicBezTo>
                <a:cubicBezTo>
                  <a:pt x="314" y="4"/>
                  <a:pt x="313" y="4"/>
                  <a:pt x="312" y="4"/>
                </a:cubicBezTo>
                <a:cubicBezTo>
                  <a:pt x="311" y="4"/>
                  <a:pt x="311" y="4"/>
                  <a:pt x="311" y="4"/>
                </a:cubicBezTo>
                <a:cubicBezTo>
                  <a:pt x="308" y="5"/>
                  <a:pt x="308" y="5"/>
                  <a:pt x="308" y="5"/>
                </a:cubicBezTo>
                <a:cubicBezTo>
                  <a:pt x="309" y="5"/>
                  <a:pt x="309" y="5"/>
                  <a:pt x="309" y="5"/>
                </a:cubicBezTo>
                <a:moveTo>
                  <a:pt x="315" y="4"/>
                </a:moveTo>
                <a:cubicBezTo>
                  <a:pt x="315" y="4"/>
                  <a:pt x="315" y="4"/>
                  <a:pt x="315" y="4"/>
                </a:cubicBezTo>
                <a:cubicBezTo>
                  <a:pt x="315" y="4"/>
                  <a:pt x="315" y="4"/>
                  <a:pt x="315" y="4"/>
                </a:cubicBezTo>
                <a:cubicBezTo>
                  <a:pt x="315" y="4"/>
                  <a:pt x="315" y="4"/>
                  <a:pt x="315" y="4"/>
                </a:cubicBezTo>
                <a:moveTo>
                  <a:pt x="295" y="7"/>
                </a:moveTo>
                <a:cubicBezTo>
                  <a:pt x="295" y="7"/>
                  <a:pt x="295" y="7"/>
                  <a:pt x="295" y="7"/>
                </a:cubicBezTo>
                <a:cubicBezTo>
                  <a:pt x="295" y="7"/>
                  <a:pt x="295" y="7"/>
                  <a:pt x="294" y="8"/>
                </a:cubicBezTo>
                <a:cubicBezTo>
                  <a:pt x="295" y="7"/>
                  <a:pt x="295" y="7"/>
                  <a:pt x="295" y="7"/>
                </a:cubicBezTo>
                <a:moveTo>
                  <a:pt x="295" y="7"/>
                </a:moveTo>
                <a:cubicBezTo>
                  <a:pt x="296" y="7"/>
                  <a:pt x="296" y="7"/>
                  <a:pt x="296" y="7"/>
                </a:cubicBezTo>
                <a:cubicBezTo>
                  <a:pt x="298" y="7"/>
                  <a:pt x="298" y="7"/>
                  <a:pt x="298" y="7"/>
                </a:cubicBezTo>
                <a:cubicBezTo>
                  <a:pt x="301" y="6"/>
                  <a:pt x="301" y="6"/>
                  <a:pt x="301" y="6"/>
                </a:cubicBezTo>
                <a:cubicBezTo>
                  <a:pt x="300" y="6"/>
                  <a:pt x="300" y="6"/>
                  <a:pt x="300" y="6"/>
                </a:cubicBezTo>
                <a:cubicBezTo>
                  <a:pt x="303" y="6"/>
                  <a:pt x="303" y="6"/>
                  <a:pt x="303" y="6"/>
                </a:cubicBezTo>
                <a:cubicBezTo>
                  <a:pt x="305" y="5"/>
                  <a:pt x="305" y="5"/>
                  <a:pt x="305" y="5"/>
                </a:cubicBezTo>
                <a:cubicBezTo>
                  <a:pt x="305" y="5"/>
                  <a:pt x="305" y="5"/>
                  <a:pt x="305" y="5"/>
                </a:cubicBezTo>
                <a:cubicBezTo>
                  <a:pt x="305" y="5"/>
                  <a:pt x="305" y="5"/>
                  <a:pt x="305" y="5"/>
                </a:cubicBezTo>
                <a:cubicBezTo>
                  <a:pt x="302" y="6"/>
                  <a:pt x="300" y="6"/>
                  <a:pt x="297" y="7"/>
                </a:cubicBezTo>
                <a:cubicBezTo>
                  <a:pt x="296" y="7"/>
                  <a:pt x="296" y="7"/>
                  <a:pt x="295" y="7"/>
                </a:cubicBezTo>
                <a:cubicBezTo>
                  <a:pt x="295" y="7"/>
                  <a:pt x="295" y="7"/>
                  <a:pt x="295" y="7"/>
                </a:cubicBezTo>
                <a:moveTo>
                  <a:pt x="2" y="405"/>
                </a:moveTo>
                <a:cubicBezTo>
                  <a:pt x="2" y="405"/>
                  <a:pt x="2" y="405"/>
                  <a:pt x="2" y="405"/>
                </a:cubicBezTo>
                <a:cubicBezTo>
                  <a:pt x="2" y="406"/>
                  <a:pt x="2" y="406"/>
                  <a:pt x="2" y="406"/>
                </a:cubicBezTo>
                <a:cubicBezTo>
                  <a:pt x="2" y="405"/>
                  <a:pt x="2" y="405"/>
                  <a:pt x="2" y="405"/>
                </a:cubicBezTo>
                <a:moveTo>
                  <a:pt x="2" y="404"/>
                </a:moveTo>
                <a:cubicBezTo>
                  <a:pt x="2" y="403"/>
                  <a:pt x="2" y="402"/>
                  <a:pt x="1" y="401"/>
                </a:cubicBezTo>
                <a:cubicBezTo>
                  <a:pt x="2" y="401"/>
                  <a:pt x="2" y="401"/>
                  <a:pt x="2" y="402"/>
                </a:cubicBezTo>
                <a:cubicBezTo>
                  <a:pt x="2" y="405"/>
                  <a:pt x="2" y="405"/>
                  <a:pt x="2" y="405"/>
                </a:cubicBezTo>
                <a:cubicBezTo>
                  <a:pt x="2" y="404"/>
                  <a:pt x="2" y="404"/>
                  <a:pt x="2" y="404"/>
                </a:cubicBezTo>
                <a:moveTo>
                  <a:pt x="1" y="383"/>
                </a:moveTo>
                <a:cubicBezTo>
                  <a:pt x="1" y="385"/>
                  <a:pt x="1" y="386"/>
                  <a:pt x="1" y="388"/>
                </a:cubicBezTo>
                <a:cubicBezTo>
                  <a:pt x="1" y="392"/>
                  <a:pt x="1" y="395"/>
                  <a:pt x="1" y="398"/>
                </a:cubicBezTo>
                <a:cubicBezTo>
                  <a:pt x="1" y="399"/>
                  <a:pt x="1" y="399"/>
                  <a:pt x="1" y="399"/>
                </a:cubicBezTo>
                <a:cubicBezTo>
                  <a:pt x="1" y="394"/>
                  <a:pt x="1" y="388"/>
                  <a:pt x="1" y="383"/>
                </a:cubicBezTo>
                <a:moveTo>
                  <a:pt x="23" y="243"/>
                </a:moveTo>
                <a:cubicBezTo>
                  <a:pt x="24" y="240"/>
                  <a:pt x="26" y="236"/>
                  <a:pt x="27" y="232"/>
                </a:cubicBezTo>
                <a:cubicBezTo>
                  <a:pt x="26" y="235"/>
                  <a:pt x="25" y="237"/>
                  <a:pt x="25" y="239"/>
                </a:cubicBezTo>
                <a:cubicBezTo>
                  <a:pt x="23" y="243"/>
                  <a:pt x="23" y="243"/>
                  <a:pt x="23" y="243"/>
                </a:cubicBezTo>
                <a:cubicBezTo>
                  <a:pt x="23" y="243"/>
                  <a:pt x="23" y="243"/>
                  <a:pt x="23" y="243"/>
                </a:cubicBezTo>
                <a:moveTo>
                  <a:pt x="33" y="217"/>
                </a:moveTo>
                <a:cubicBezTo>
                  <a:pt x="33" y="218"/>
                  <a:pt x="33" y="218"/>
                  <a:pt x="33" y="219"/>
                </a:cubicBezTo>
                <a:cubicBezTo>
                  <a:pt x="31" y="224"/>
                  <a:pt x="29" y="228"/>
                  <a:pt x="27" y="232"/>
                </a:cubicBezTo>
                <a:cubicBezTo>
                  <a:pt x="26" y="236"/>
                  <a:pt x="24" y="240"/>
                  <a:pt x="23" y="243"/>
                </a:cubicBezTo>
                <a:cubicBezTo>
                  <a:pt x="27" y="232"/>
                  <a:pt x="29" y="227"/>
                  <a:pt x="33" y="217"/>
                </a:cubicBezTo>
                <a:moveTo>
                  <a:pt x="33" y="217"/>
                </a:moveTo>
                <a:cubicBezTo>
                  <a:pt x="33" y="217"/>
                  <a:pt x="33" y="217"/>
                  <a:pt x="33" y="217"/>
                </a:cubicBezTo>
                <a:cubicBezTo>
                  <a:pt x="33" y="218"/>
                  <a:pt x="33" y="218"/>
                  <a:pt x="33" y="218"/>
                </a:cubicBezTo>
                <a:cubicBezTo>
                  <a:pt x="33" y="219"/>
                  <a:pt x="33" y="219"/>
                  <a:pt x="33" y="219"/>
                </a:cubicBezTo>
                <a:cubicBezTo>
                  <a:pt x="33" y="218"/>
                  <a:pt x="33" y="218"/>
                  <a:pt x="33" y="217"/>
                </a:cubicBezTo>
                <a:moveTo>
                  <a:pt x="47" y="190"/>
                </a:moveTo>
                <a:cubicBezTo>
                  <a:pt x="47" y="190"/>
                  <a:pt x="48" y="189"/>
                  <a:pt x="48" y="188"/>
                </a:cubicBezTo>
                <a:cubicBezTo>
                  <a:pt x="48" y="189"/>
                  <a:pt x="48" y="189"/>
                  <a:pt x="47" y="190"/>
                </a:cubicBezTo>
                <a:cubicBezTo>
                  <a:pt x="47" y="190"/>
                  <a:pt x="47" y="190"/>
                  <a:pt x="47" y="190"/>
                </a:cubicBezTo>
                <a:cubicBezTo>
                  <a:pt x="47" y="190"/>
                  <a:pt x="47" y="190"/>
                  <a:pt x="47" y="190"/>
                </a:cubicBezTo>
                <a:moveTo>
                  <a:pt x="47" y="190"/>
                </a:moveTo>
                <a:cubicBezTo>
                  <a:pt x="47" y="190"/>
                  <a:pt x="48" y="189"/>
                  <a:pt x="48" y="188"/>
                </a:cubicBezTo>
                <a:cubicBezTo>
                  <a:pt x="48" y="189"/>
                  <a:pt x="47" y="190"/>
                  <a:pt x="47" y="190"/>
                </a:cubicBezTo>
                <a:cubicBezTo>
                  <a:pt x="52" y="181"/>
                  <a:pt x="55" y="177"/>
                  <a:pt x="59" y="170"/>
                </a:cubicBezTo>
                <a:cubicBezTo>
                  <a:pt x="55" y="176"/>
                  <a:pt x="52" y="182"/>
                  <a:pt x="48" y="188"/>
                </a:cubicBezTo>
                <a:cubicBezTo>
                  <a:pt x="48" y="189"/>
                  <a:pt x="47" y="190"/>
                  <a:pt x="47" y="190"/>
                </a:cubicBezTo>
                <a:cubicBezTo>
                  <a:pt x="47" y="190"/>
                  <a:pt x="47" y="190"/>
                  <a:pt x="47" y="190"/>
                </a:cubicBezTo>
                <a:moveTo>
                  <a:pt x="135" y="87"/>
                </a:moveTo>
                <a:cubicBezTo>
                  <a:pt x="136" y="86"/>
                  <a:pt x="136" y="85"/>
                  <a:pt x="137" y="85"/>
                </a:cubicBezTo>
                <a:cubicBezTo>
                  <a:pt x="138" y="84"/>
                  <a:pt x="139" y="83"/>
                  <a:pt x="140" y="82"/>
                </a:cubicBezTo>
                <a:cubicBezTo>
                  <a:pt x="140" y="82"/>
                  <a:pt x="140" y="82"/>
                  <a:pt x="140" y="82"/>
                </a:cubicBezTo>
                <a:cubicBezTo>
                  <a:pt x="138" y="83"/>
                  <a:pt x="138" y="83"/>
                  <a:pt x="138" y="83"/>
                </a:cubicBezTo>
                <a:cubicBezTo>
                  <a:pt x="134" y="87"/>
                  <a:pt x="134" y="87"/>
                  <a:pt x="134" y="87"/>
                </a:cubicBezTo>
                <a:cubicBezTo>
                  <a:pt x="134" y="87"/>
                  <a:pt x="134" y="87"/>
                  <a:pt x="134" y="87"/>
                </a:cubicBezTo>
                <a:cubicBezTo>
                  <a:pt x="135" y="87"/>
                  <a:pt x="135" y="87"/>
                  <a:pt x="135" y="87"/>
                </a:cubicBezTo>
                <a:moveTo>
                  <a:pt x="140" y="81"/>
                </a:moveTo>
                <a:cubicBezTo>
                  <a:pt x="141" y="81"/>
                  <a:pt x="141" y="81"/>
                  <a:pt x="141" y="81"/>
                </a:cubicBezTo>
                <a:cubicBezTo>
                  <a:pt x="143" y="79"/>
                  <a:pt x="143" y="79"/>
                  <a:pt x="143" y="79"/>
                </a:cubicBezTo>
                <a:cubicBezTo>
                  <a:pt x="140" y="81"/>
                  <a:pt x="137" y="83"/>
                  <a:pt x="137" y="84"/>
                </a:cubicBezTo>
                <a:cubicBezTo>
                  <a:pt x="137" y="84"/>
                  <a:pt x="139" y="82"/>
                  <a:pt x="140" y="81"/>
                </a:cubicBezTo>
                <a:moveTo>
                  <a:pt x="231" y="28"/>
                </a:moveTo>
                <a:cubicBezTo>
                  <a:pt x="233" y="28"/>
                  <a:pt x="233" y="28"/>
                  <a:pt x="233" y="28"/>
                </a:cubicBezTo>
                <a:cubicBezTo>
                  <a:pt x="237" y="26"/>
                  <a:pt x="237" y="26"/>
                  <a:pt x="237" y="26"/>
                </a:cubicBezTo>
                <a:cubicBezTo>
                  <a:pt x="237" y="26"/>
                  <a:pt x="237" y="26"/>
                  <a:pt x="237" y="26"/>
                </a:cubicBezTo>
                <a:cubicBezTo>
                  <a:pt x="236" y="25"/>
                  <a:pt x="236" y="25"/>
                  <a:pt x="236" y="25"/>
                </a:cubicBezTo>
                <a:cubicBezTo>
                  <a:pt x="231" y="28"/>
                  <a:pt x="231" y="28"/>
                  <a:pt x="231" y="28"/>
                </a:cubicBezTo>
                <a:cubicBezTo>
                  <a:pt x="228" y="29"/>
                  <a:pt x="228" y="29"/>
                  <a:pt x="228" y="29"/>
                </a:cubicBezTo>
                <a:cubicBezTo>
                  <a:pt x="228" y="30"/>
                  <a:pt x="228" y="30"/>
                  <a:pt x="228" y="30"/>
                </a:cubicBezTo>
                <a:cubicBezTo>
                  <a:pt x="231" y="28"/>
                  <a:pt x="231" y="28"/>
                  <a:pt x="231" y="28"/>
                </a:cubicBezTo>
                <a:moveTo>
                  <a:pt x="695" y="448"/>
                </a:moveTo>
                <a:cubicBezTo>
                  <a:pt x="695" y="447"/>
                  <a:pt x="695" y="446"/>
                  <a:pt x="695" y="445"/>
                </a:cubicBezTo>
                <a:cubicBezTo>
                  <a:pt x="695" y="445"/>
                  <a:pt x="695" y="444"/>
                  <a:pt x="695" y="444"/>
                </a:cubicBezTo>
                <a:cubicBezTo>
                  <a:pt x="695" y="443"/>
                  <a:pt x="696" y="443"/>
                  <a:pt x="696" y="443"/>
                </a:cubicBezTo>
                <a:cubicBezTo>
                  <a:pt x="696" y="443"/>
                  <a:pt x="696" y="440"/>
                  <a:pt x="694" y="436"/>
                </a:cubicBezTo>
                <a:cubicBezTo>
                  <a:pt x="694" y="436"/>
                  <a:pt x="694" y="436"/>
                  <a:pt x="694" y="433"/>
                </a:cubicBezTo>
                <a:cubicBezTo>
                  <a:pt x="694" y="432"/>
                  <a:pt x="694" y="432"/>
                  <a:pt x="694" y="432"/>
                </a:cubicBezTo>
                <a:cubicBezTo>
                  <a:pt x="693" y="433"/>
                  <a:pt x="693" y="433"/>
                  <a:pt x="693" y="433"/>
                </a:cubicBezTo>
                <a:cubicBezTo>
                  <a:pt x="692" y="435"/>
                  <a:pt x="692" y="435"/>
                  <a:pt x="692" y="435"/>
                </a:cubicBezTo>
                <a:cubicBezTo>
                  <a:pt x="692" y="435"/>
                  <a:pt x="692" y="437"/>
                  <a:pt x="692" y="438"/>
                </a:cubicBezTo>
                <a:cubicBezTo>
                  <a:pt x="692" y="438"/>
                  <a:pt x="692" y="438"/>
                  <a:pt x="692" y="439"/>
                </a:cubicBezTo>
                <a:cubicBezTo>
                  <a:pt x="692" y="439"/>
                  <a:pt x="692" y="439"/>
                  <a:pt x="692" y="439"/>
                </a:cubicBezTo>
                <a:cubicBezTo>
                  <a:pt x="692" y="440"/>
                  <a:pt x="692" y="441"/>
                  <a:pt x="692" y="441"/>
                </a:cubicBezTo>
                <a:cubicBezTo>
                  <a:pt x="691" y="444"/>
                  <a:pt x="691" y="444"/>
                  <a:pt x="691" y="444"/>
                </a:cubicBezTo>
                <a:cubicBezTo>
                  <a:pt x="690" y="447"/>
                  <a:pt x="690" y="449"/>
                  <a:pt x="690" y="450"/>
                </a:cubicBezTo>
                <a:cubicBezTo>
                  <a:pt x="690" y="451"/>
                  <a:pt x="691" y="453"/>
                  <a:pt x="691" y="453"/>
                </a:cubicBezTo>
                <a:cubicBezTo>
                  <a:pt x="692" y="453"/>
                  <a:pt x="692" y="453"/>
                  <a:pt x="694" y="453"/>
                </a:cubicBezTo>
                <a:cubicBezTo>
                  <a:pt x="694" y="451"/>
                  <a:pt x="695" y="449"/>
                  <a:pt x="695" y="448"/>
                </a:cubicBezTo>
                <a:moveTo>
                  <a:pt x="711" y="529"/>
                </a:moveTo>
                <a:cubicBezTo>
                  <a:pt x="714" y="522"/>
                  <a:pt x="714" y="522"/>
                  <a:pt x="714" y="522"/>
                </a:cubicBezTo>
                <a:cubicBezTo>
                  <a:pt x="714" y="522"/>
                  <a:pt x="715" y="520"/>
                  <a:pt x="715" y="520"/>
                </a:cubicBezTo>
                <a:cubicBezTo>
                  <a:pt x="714" y="521"/>
                  <a:pt x="713" y="521"/>
                  <a:pt x="712" y="522"/>
                </a:cubicBezTo>
                <a:cubicBezTo>
                  <a:pt x="712" y="522"/>
                  <a:pt x="712" y="522"/>
                  <a:pt x="711" y="523"/>
                </a:cubicBezTo>
                <a:cubicBezTo>
                  <a:pt x="712" y="523"/>
                  <a:pt x="712" y="523"/>
                  <a:pt x="712" y="523"/>
                </a:cubicBezTo>
                <a:cubicBezTo>
                  <a:pt x="711" y="524"/>
                  <a:pt x="711" y="525"/>
                  <a:pt x="711" y="525"/>
                </a:cubicBezTo>
                <a:cubicBezTo>
                  <a:pt x="711" y="525"/>
                  <a:pt x="711" y="525"/>
                  <a:pt x="711" y="525"/>
                </a:cubicBezTo>
                <a:cubicBezTo>
                  <a:pt x="711" y="526"/>
                  <a:pt x="711" y="526"/>
                  <a:pt x="710" y="527"/>
                </a:cubicBezTo>
                <a:cubicBezTo>
                  <a:pt x="710" y="528"/>
                  <a:pt x="710" y="528"/>
                  <a:pt x="710" y="528"/>
                </a:cubicBezTo>
                <a:cubicBezTo>
                  <a:pt x="710" y="528"/>
                  <a:pt x="710" y="528"/>
                  <a:pt x="710" y="528"/>
                </a:cubicBezTo>
                <a:cubicBezTo>
                  <a:pt x="710" y="528"/>
                  <a:pt x="711" y="527"/>
                  <a:pt x="711" y="527"/>
                </a:cubicBezTo>
                <a:cubicBezTo>
                  <a:pt x="711" y="527"/>
                  <a:pt x="711" y="526"/>
                  <a:pt x="712" y="527"/>
                </a:cubicBezTo>
                <a:cubicBezTo>
                  <a:pt x="711" y="527"/>
                  <a:pt x="711" y="528"/>
                  <a:pt x="711" y="529"/>
                </a:cubicBezTo>
                <a:cubicBezTo>
                  <a:pt x="711" y="528"/>
                  <a:pt x="711" y="528"/>
                  <a:pt x="711" y="528"/>
                </a:cubicBezTo>
                <a:cubicBezTo>
                  <a:pt x="711" y="528"/>
                  <a:pt x="711" y="528"/>
                  <a:pt x="711" y="528"/>
                </a:cubicBezTo>
                <a:cubicBezTo>
                  <a:pt x="711" y="529"/>
                  <a:pt x="710" y="530"/>
                  <a:pt x="710" y="531"/>
                </a:cubicBezTo>
                <a:cubicBezTo>
                  <a:pt x="710" y="531"/>
                  <a:pt x="710" y="531"/>
                  <a:pt x="710" y="531"/>
                </a:cubicBezTo>
                <a:cubicBezTo>
                  <a:pt x="710" y="531"/>
                  <a:pt x="710" y="531"/>
                  <a:pt x="710" y="531"/>
                </a:cubicBezTo>
                <a:cubicBezTo>
                  <a:pt x="710" y="530"/>
                  <a:pt x="710" y="530"/>
                  <a:pt x="711" y="529"/>
                </a:cubicBezTo>
                <a:moveTo>
                  <a:pt x="712" y="517"/>
                </a:moveTo>
                <a:cubicBezTo>
                  <a:pt x="712" y="517"/>
                  <a:pt x="712" y="516"/>
                  <a:pt x="712" y="516"/>
                </a:cubicBezTo>
                <a:cubicBezTo>
                  <a:pt x="712" y="515"/>
                  <a:pt x="712" y="515"/>
                  <a:pt x="712" y="515"/>
                </a:cubicBezTo>
                <a:cubicBezTo>
                  <a:pt x="713" y="515"/>
                  <a:pt x="713" y="514"/>
                  <a:pt x="713" y="514"/>
                </a:cubicBezTo>
                <a:cubicBezTo>
                  <a:pt x="713" y="514"/>
                  <a:pt x="713" y="515"/>
                  <a:pt x="712" y="515"/>
                </a:cubicBezTo>
                <a:cubicBezTo>
                  <a:pt x="712" y="515"/>
                  <a:pt x="712" y="516"/>
                  <a:pt x="712" y="516"/>
                </a:cubicBezTo>
                <a:cubicBezTo>
                  <a:pt x="712" y="517"/>
                  <a:pt x="712" y="517"/>
                  <a:pt x="712" y="517"/>
                </a:cubicBezTo>
                <a:moveTo>
                  <a:pt x="728" y="487"/>
                </a:moveTo>
                <a:cubicBezTo>
                  <a:pt x="734" y="465"/>
                  <a:pt x="734" y="465"/>
                  <a:pt x="734" y="465"/>
                </a:cubicBezTo>
                <a:cubicBezTo>
                  <a:pt x="733" y="469"/>
                  <a:pt x="733" y="469"/>
                  <a:pt x="733" y="469"/>
                </a:cubicBezTo>
                <a:cubicBezTo>
                  <a:pt x="732" y="471"/>
                  <a:pt x="732" y="473"/>
                  <a:pt x="731" y="475"/>
                </a:cubicBezTo>
                <a:cubicBezTo>
                  <a:pt x="731" y="476"/>
                  <a:pt x="731" y="476"/>
                  <a:pt x="731" y="476"/>
                </a:cubicBezTo>
                <a:cubicBezTo>
                  <a:pt x="731" y="475"/>
                  <a:pt x="731" y="475"/>
                  <a:pt x="731" y="474"/>
                </a:cubicBezTo>
                <a:cubicBezTo>
                  <a:pt x="731" y="473"/>
                  <a:pt x="731" y="473"/>
                  <a:pt x="731" y="473"/>
                </a:cubicBezTo>
                <a:cubicBezTo>
                  <a:pt x="731" y="474"/>
                  <a:pt x="731" y="474"/>
                  <a:pt x="731" y="474"/>
                </a:cubicBezTo>
                <a:cubicBezTo>
                  <a:pt x="728" y="480"/>
                  <a:pt x="727" y="486"/>
                  <a:pt x="725" y="493"/>
                </a:cubicBezTo>
                <a:cubicBezTo>
                  <a:pt x="725" y="493"/>
                  <a:pt x="725" y="493"/>
                  <a:pt x="725" y="493"/>
                </a:cubicBezTo>
                <a:cubicBezTo>
                  <a:pt x="725" y="494"/>
                  <a:pt x="725" y="494"/>
                  <a:pt x="725" y="494"/>
                </a:cubicBezTo>
                <a:cubicBezTo>
                  <a:pt x="723" y="498"/>
                  <a:pt x="723" y="498"/>
                  <a:pt x="722" y="501"/>
                </a:cubicBezTo>
                <a:cubicBezTo>
                  <a:pt x="722" y="504"/>
                  <a:pt x="721" y="504"/>
                  <a:pt x="721" y="504"/>
                </a:cubicBezTo>
                <a:cubicBezTo>
                  <a:pt x="722" y="504"/>
                  <a:pt x="722" y="504"/>
                  <a:pt x="722" y="504"/>
                </a:cubicBezTo>
                <a:cubicBezTo>
                  <a:pt x="728" y="487"/>
                  <a:pt x="728" y="487"/>
                  <a:pt x="728" y="487"/>
                </a:cubicBezTo>
                <a:moveTo>
                  <a:pt x="714" y="506"/>
                </a:moveTo>
                <a:cubicBezTo>
                  <a:pt x="715" y="505"/>
                  <a:pt x="715" y="503"/>
                  <a:pt x="716" y="502"/>
                </a:cubicBezTo>
                <a:cubicBezTo>
                  <a:pt x="716" y="501"/>
                  <a:pt x="716" y="501"/>
                  <a:pt x="716" y="501"/>
                </a:cubicBezTo>
                <a:cubicBezTo>
                  <a:pt x="716" y="500"/>
                  <a:pt x="716" y="500"/>
                  <a:pt x="716" y="500"/>
                </a:cubicBezTo>
                <a:cubicBezTo>
                  <a:pt x="716" y="500"/>
                  <a:pt x="716" y="500"/>
                  <a:pt x="716" y="500"/>
                </a:cubicBezTo>
                <a:cubicBezTo>
                  <a:pt x="716" y="500"/>
                  <a:pt x="716" y="499"/>
                  <a:pt x="716" y="496"/>
                </a:cubicBezTo>
                <a:cubicBezTo>
                  <a:pt x="718" y="491"/>
                  <a:pt x="718" y="491"/>
                  <a:pt x="718" y="491"/>
                </a:cubicBezTo>
                <a:cubicBezTo>
                  <a:pt x="715" y="496"/>
                  <a:pt x="715" y="502"/>
                  <a:pt x="715" y="503"/>
                </a:cubicBezTo>
                <a:cubicBezTo>
                  <a:pt x="715" y="503"/>
                  <a:pt x="715" y="503"/>
                  <a:pt x="715" y="504"/>
                </a:cubicBezTo>
                <a:cubicBezTo>
                  <a:pt x="714" y="505"/>
                  <a:pt x="714" y="506"/>
                  <a:pt x="714" y="506"/>
                </a:cubicBezTo>
                <a:cubicBezTo>
                  <a:pt x="714" y="506"/>
                  <a:pt x="714" y="506"/>
                  <a:pt x="714" y="506"/>
                </a:cubicBezTo>
                <a:moveTo>
                  <a:pt x="719" y="481"/>
                </a:moveTo>
                <a:cubicBezTo>
                  <a:pt x="719" y="480"/>
                  <a:pt x="719" y="480"/>
                  <a:pt x="719" y="480"/>
                </a:cubicBezTo>
                <a:cubicBezTo>
                  <a:pt x="719" y="480"/>
                  <a:pt x="719" y="480"/>
                  <a:pt x="719" y="481"/>
                </a:cubicBezTo>
                <a:cubicBezTo>
                  <a:pt x="719" y="481"/>
                  <a:pt x="719" y="481"/>
                  <a:pt x="719" y="481"/>
                </a:cubicBezTo>
                <a:moveTo>
                  <a:pt x="719" y="485"/>
                </a:moveTo>
                <a:cubicBezTo>
                  <a:pt x="719" y="484"/>
                  <a:pt x="719" y="484"/>
                  <a:pt x="719" y="484"/>
                </a:cubicBezTo>
                <a:cubicBezTo>
                  <a:pt x="719" y="483"/>
                  <a:pt x="719" y="482"/>
                  <a:pt x="719" y="482"/>
                </a:cubicBezTo>
                <a:cubicBezTo>
                  <a:pt x="720" y="479"/>
                  <a:pt x="720" y="479"/>
                  <a:pt x="720" y="479"/>
                </a:cubicBezTo>
                <a:cubicBezTo>
                  <a:pt x="719" y="478"/>
                  <a:pt x="719" y="478"/>
                  <a:pt x="719" y="478"/>
                </a:cubicBezTo>
                <a:cubicBezTo>
                  <a:pt x="719" y="479"/>
                  <a:pt x="719" y="479"/>
                  <a:pt x="719" y="479"/>
                </a:cubicBezTo>
                <a:cubicBezTo>
                  <a:pt x="719" y="480"/>
                  <a:pt x="719" y="480"/>
                  <a:pt x="719" y="482"/>
                </a:cubicBezTo>
                <a:cubicBezTo>
                  <a:pt x="719" y="485"/>
                  <a:pt x="719" y="485"/>
                  <a:pt x="718" y="486"/>
                </a:cubicBezTo>
                <a:cubicBezTo>
                  <a:pt x="719" y="485"/>
                  <a:pt x="719" y="485"/>
                  <a:pt x="719" y="485"/>
                </a:cubicBezTo>
                <a:moveTo>
                  <a:pt x="720" y="475"/>
                </a:moveTo>
                <a:cubicBezTo>
                  <a:pt x="720" y="475"/>
                  <a:pt x="720" y="474"/>
                  <a:pt x="720" y="474"/>
                </a:cubicBezTo>
                <a:cubicBezTo>
                  <a:pt x="720" y="473"/>
                  <a:pt x="720" y="473"/>
                  <a:pt x="720" y="473"/>
                </a:cubicBezTo>
                <a:cubicBezTo>
                  <a:pt x="720" y="472"/>
                  <a:pt x="720" y="471"/>
                  <a:pt x="720" y="471"/>
                </a:cubicBezTo>
                <a:cubicBezTo>
                  <a:pt x="720" y="470"/>
                  <a:pt x="720" y="470"/>
                  <a:pt x="720" y="470"/>
                </a:cubicBezTo>
                <a:cubicBezTo>
                  <a:pt x="720" y="470"/>
                  <a:pt x="720" y="471"/>
                  <a:pt x="720" y="471"/>
                </a:cubicBezTo>
                <a:cubicBezTo>
                  <a:pt x="720" y="472"/>
                  <a:pt x="720" y="472"/>
                  <a:pt x="719" y="473"/>
                </a:cubicBezTo>
                <a:cubicBezTo>
                  <a:pt x="719" y="474"/>
                  <a:pt x="719" y="474"/>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20" y="475"/>
                  <a:pt x="720" y="475"/>
                  <a:pt x="720" y="475"/>
                </a:cubicBezTo>
                <a:moveTo>
                  <a:pt x="721" y="502"/>
                </a:moveTo>
                <a:cubicBezTo>
                  <a:pt x="721" y="502"/>
                  <a:pt x="723" y="495"/>
                  <a:pt x="723" y="494"/>
                </a:cubicBezTo>
                <a:cubicBezTo>
                  <a:pt x="722" y="495"/>
                  <a:pt x="722" y="495"/>
                  <a:pt x="721" y="497"/>
                </a:cubicBezTo>
                <a:cubicBezTo>
                  <a:pt x="721" y="497"/>
                  <a:pt x="721" y="497"/>
                  <a:pt x="721" y="497"/>
                </a:cubicBezTo>
                <a:cubicBezTo>
                  <a:pt x="723" y="492"/>
                  <a:pt x="723" y="492"/>
                  <a:pt x="723" y="492"/>
                </a:cubicBezTo>
                <a:cubicBezTo>
                  <a:pt x="723" y="492"/>
                  <a:pt x="723" y="492"/>
                  <a:pt x="723" y="492"/>
                </a:cubicBezTo>
                <a:cubicBezTo>
                  <a:pt x="722" y="491"/>
                  <a:pt x="722" y="491"/>
                  <a:pt x="722" y="491"/>
                </a:cubicBezTo>
                <a:cubicBezTo>
                  <a:pt x="723" y="490"/>
                  <a:pt x="723" y="489"/>
                  <a:pt x="723" y="488"/>
                </a:cubicBezTo>
                <a:cubicBezTo>
                  <a:pt x="724" y="486"/>
                  <a:pt x="724" y="484"/>
                  <a:pt x="725" y="482"/>
                </a:cubicBezTo>
                <a:cubicBezTo>
                  <a:pt x="724" y="482"/>
                  <a:pt x="724" y="482"/>
                  <a:pt x="724" y="482"/>
                </a:cubicBezTo>
                <a:cubicBezTo>
                  <a:pt x="724" y="482"/>
                  <a:pt x="724" y="482"/>
                  <a:pt x="724" y="482"/>
                </a:cubicBezTo>
                <a:cubicBezTo>
                  <a:pt x="724" y="480"/>
                  <a:pt x="725" y="477"/>
                  <a:pt x="726" y="474"/>
                </a:cubicBezTo>
                <a:cubicBezTo>
                  <a:pt x="725" y="475"/>
                  <a:pt x="725" y="475"/>
                  <a:pt x="725" y="475"/>
                </a:cubicBezTo>
                <a:cubicBezTo>
                  <a:pt x="725" y="475"/>
                  <a:pt x="725" y="475"/>
                  <a:pt x="725" y="475"/>
                </a:cubicBezTo>
                <a:cubicBezTo>
                  <a:pt x="725" y="475"/>
                  <a:pt x="724" y="474"/>
                  <a:pt x="725" y="473"/>
                </a:cubicBezTo>
                <a:cubicBezTo>
                  <a:pt x="725" y="472"/>
                  <a:pt x="725" y="472"/>
                  <a:pt x="725" y="472"/>
                </a:cubicBezTo>
                <a:cubicBezTo>
                  <a:pt x="725" y="471"/>
                  <a:pt x="725" y="464"/>
                  <a:pt x="725" y="461"/>
                </a:cubicBezTo>
                <a:cubicBezTo>
                  <a:pt x="725" y="461"/>
                  <a:pt x="725" y="461"/>
                  <a:pt x="725" y="457"/>
                </a:cubicBezTo>
                <a:cubicBezTo>
                  <a:pt x="725" y="457"/>
                  <a:pt x="724" y="458"/>
                  <a:pt x="724" y="458"/>
                </a:cubicBezTo>
                <a:cubicBezTo>
                  <a:pt x="724" y="458"/>
                  <a:pt x="723" y="456"/>
                  <a:pt x="723" y="455"/>
                </a:cubicBezTo>
                <a:cubicBezTo>
                  <a:pt x="722" y="455"/>
                  <a:pt x="722" y="456"/>
                  <a:pt x="722" y="458"/>
                </a:cubicBezTo>
                <a:cubicBezTo>
                  <a:pt x="722" y="461"/>
                  <a:pt x="722" y="461"/>
                  <a:pt x="722" y="465"/>
                </a:cubicBezTo>
                <a:cubicBezTo>
                  <a:pt x="723" y="468"/>
                  <a:pt x="721" y="470"/>
                  <a:pt x="721" y="473"/>
                </a:cubicBezTo>
                <a:cubicBezTo>
                  <a:pt x="721" y="473"/>
                  <a:pt x="721" y="473"/>
                  <a:pt x="721" y="473"/>
                </a:cubicBezTo>
                <a:cubicBezTo>
                  <a:pt x="722" y="474"/>
                  <a:pt x="722" y="474"/>
                  <a:pt x="722" y="474"/>
                </a:cubicBezTo>
                <a:cubicBezTo>
                  <a:pt x="722" y="475"/>
                  <a:pt x="721" y="478"/>
                  <a:pt x="721" y="481"/>
                </a:cubicBezTo>
                <a:cubicBezTo>
                  <a:pt x="721" y="481"/>
                  <a:pt x="720" y="481"/>
                  <a:pt x="720" y="482"/>
                </a:cubicBezTo>
                <a:cubicBezTo>
                  <a:pt x="720" y="485"/>
                  <a:pt x="720" y="488"/>
                  <a:pt x="719" y="491"/>
                </a:cubicBezTo>
                <a:cubicBezTo>
                  <a:pt x="719" y="494"/>
                  <a:pt x="718" y="497"/>
                  <a:pt x="717" y="500"/>
                </a:cubicBezTo>
                <a:cubicBezTo>
                  <a:pt x="716" y="506"/>
                  <a:pt x="715" y="512"/>
                  <a:pt x="713" y="517"/>
                </a:cubicBezTo>
                <a:cubicBezTo>
                  <a:pt x="714" y="516"/>
                  <a:pt x="715" y="515"/>
                  <a:pt x="715" y="514"/>
                </a:cubicBezTo>
                <a:cubicBezTo>
                  <a:pt x="715" y="514"/>
                  <a:pt x="716" y="513"/>
                  <a:pt x="716" y="513"/>
                </a:cubicBezTo>
                <a:cubicBezTo>
                  <a:pt x="716" y="513"/>
                  <a:pt x="718" y="508"/>
                  <a:pt x="719" y="506"/>
                </a:cubicBezTo>
                <a:cubicBezTo>
                  <a:pt x="719" y="506"/>
                  <a:pt x="719" y="506"/>
                  <a:pt x="719" y="505"/>
                </a:cubicBezTo>
                <a:cubicBezTo>
                  <a:pt x="720" y="503"/>
                  <a:pt x="720" y="503"/>
                  <a:pt x="720" y="503"/>
                </a:cubicBezTo>
                <a:cubicBezTo>
                  <a:pt x="720" y="504"/>
                  <a:pt x="720" y="504"/>
                  <a:pt x="720" y="504"/>
                </a:cubicBezTo>
                <a:cubicBezTo>
                  <a:pt x="720" y="503"/>
                  <a:pt x="720" y="503"/>
                  <a:pt x="721" y="502"/>
                </a:cubicBezTo>
                <a:moveTo>
                  <a:pt x="482" y="16"/>
                </a:moveTo>
                <a:cubicBezTo>
                  <a:pt x="480" y="15"/>
                  <a:pt x="479" y="15"/>
                  <a:pt x="479" y="15"/>
                </a:cubicBezTo>
                <a:cubicBezTo>
                  <a:pt x="479" y="15"/>
                  <a:pt x="479" y="15"/>
                  <a:pt x="479" y="15"/>
                </a:cubicBezTo>
                <a:cubicBezTo>
                  <a:pt x="478" y="15"/>
                  <a:pt x="478" y="15"/>
                  <a:pt x="478" y="15"/>
                </a:cubicBezTo>
                <a:cubicBezTo>
                  <a:pt x="478" y="15"/>
                  <a:pt x="478" y="15"/>
                  <a:pt x="478" y="15"/>
                </a:cubicBezTo>
                <a:cubicBezTo>
                  <a:pt x="478" y="15"/>
                  <a:pt x="478" y="15"/>
                  <a:pt x="478" y="15"/>
                </a:cubicBezTo>
                <a:cubicBezTo>
                  <a:pt x="479" y="15"/>
                  <a:pt x="479" y="15"/>
                  <a:pt x="479" y="15"/>
                </a:cubicBezTo>
                <a:cubicBezTo>
                  <a:pt x="480" y="15"/>
                  <a:pt x="480" y="15"/>
                  <a:pt x="481" y="15"/>
                </a:cubicBezTo>
                <a:cubicBezTo>
                  <a:pt x="481" y="15"/>
                  <a:pt x="481" y="15"/>
                  <a:pt x="481" y="15"/>
                </a:cubicBezTo>
                <a:cubicBezTo>
                  <a:pt x="481" y="16"/>
                  <a:pt x="482" y="16"/>
                  <a:pt x="482" y="16"/>
                </a:cubicBezTo>
                <a:cubicBezTo>
                  <a:pt x="483" y="16"/>
                  <a:pt x="483" y="16"/>
                  <a:pt x="483" y="16"/>
                </a:cubicBezTo>
                <a:cubicBezTo>
                  <a:pt x="483" y="16"/>
                  <a:pt x="483" y="16"/>
                  <a:pt x="483" y="16"/>
                </a:cubicBezTo>
                <a:cubicBezTo>
                  <a:pt x="483" y="16"/>
                  <a:pt x="482" y="16"/>
                  <a:pt x="482" y="16"/>
                </a:cubicBezTo>
                <a:moveTo>
                  <a:pt x="492" y="21"/>
                </a:moveTo>
                <a:cubicBezTo>
                  <a:pt x="492" y="20"/>
                  <a:pt x="488" y="19"/>
                  <a:pt x="488" y="19"/>
                </a:cubicBezTo>
                <a:cubicBezTo>
                  <a:pt x="488" y="19"/>
                  <a:pt x="488" y="19"/>
                  <a:pt x="488" y="19"/>
                </a:cubicBezTo>
                <a:cubicBezTo>
                  <a:pt x="489" y="20"/>
                  <a:pt x="490" y="20"/>
                  <a:pt x="490" y="20"/>
                </a:cubicBezTo>
                <a:cubicBezTo>
                  <a:pt x="491" y="20"/>
                  <a:pt x="491" y="20"/>
                  <a:pt x="491" y="21"/>
                </a:cubicBezTo>
                <a:cubicBezTo>
                  <a:pt x="491" y="20"/>
                  <a:pt x="491" y="20"/>
                  <a:pt x="491" y="20"/>
                </a:cubicBezTo>
                <a:cubicBezTo>
                  <a:pt x="491" y="20"/>
                  <a:pt x="492" y="21"/>
                  <a:pt x="492" y="21"/>
                </a:cubicBezTo>
                <a:cubicBezTo>
                  <a:pt x="492" y="21"/>
                  <a:pt x="492" y="21"/>
                  <a:pt x="492" y="21"/>
                </a:cubicBezTo>
                <a:moveTo>
                  <a:pt x="476" y="14"/>
                </a:moveTo>
                <a:cubicBezTo>
                  <a:pt x="475" y="14"/>
                  <a:pt x="475" y="14"/>
                  <a:pt x="474" y="14"/>
                </a:cubicBezTo>
                <a:cubicBezTo>
                  <a:pt x="474" y="13"/>
                  <a:pt x="473" y="13"/>
                  <a:pt x="473" y="13"/>
                </a:cubicBezTo>
                <a:cubicBezTo>
                  <a:pt x="473" y="13"/>
                  <a:pt x="473" y="13"/>
                  <a:pt x="473" y="13"/>
                </a:cubicBezTo>
                <a:cubicBezTo>
                  <a:pt x="469" y="12"/>
                  <a:pt x="468" y="12"/>
                  <a:pt x="467" y="12"/>
                </a:cubicBezTo>
                <a:cubicBezTo>
                  <a:pt x="468" y="12"/>
                  <a:pt x="469" y="12"/>
                  <a:pt x="469" y="12"/>
                </a:cubicBezTo>
                <a:cubicBezTo>
                  <a:pt x="469" y="12"/>
                  <a:pt x="469" y="12"/>
                  <a:pt x="469" y="12"/>
                </a:cubicBezTo>
                <a:cubicBezTo>
                  <a:pt x="467" y="12"/>
                  <a:pt x="465" y="11"/>
                  <a:pt x="463" y="11"/>
                </a:cubicBezTo>
                <a:cubicBezTo>
                  <a:pt x="463" y="11"/>
                  <a:pt x="463" y="11"/>
                  <a:pt x="463" y="11"/>
                </a:cubicBezTo>
                <a:cubicBezTo>
                  <a:pt x="465" y="12"/>
                  <a:pt x="468" y="12"/>
                  <a:pt x="470" y="13"/>
                </a:cubicBezTo>
                <a:cubicBezTo>
                  <a:pt x="470" y="13"/>
                  <a:pt x="470" y="13"/>
                  <a:pt x="470" y="13"/>
                </a:cubicBezTo>
                <a:cubicBezTo>
                  <a:pt x="482" y="17"/>
                  <a:pt x="482" y="17"/>
                  <a:pt x="483" y="17"/>
                </a:cubicBezTo>
                <a:cubicBezTo>
                  <a:pt x="482" y="16"/>
                  <a:pt x="480" y="16"/>
                  <a:pt x="479" y="15"/>
                </a:cubicBezTo>
                <a:cubicBezTo>
                  <a:pt x="480" y="16"/>
                  <a:pt x="480" y="16"/>
                  <a:pt x="480" y="16"/>
                </a:cubicBezTo>
                <a:cubicBezTo>
                  <a:pt x="480" y="16"/>
                  <a:pt x="480" y="16"/>
                  <a:pt x="480" y="16"/>
                </a:cubicBezTo>
                <a:cubicBezTo>
                  <a:pt x="479" y="15"/>
                  <a:pt x="479" y="15"/>
                  <a:pt x="478" y="15"/>
                </a:cubicBezTo>
                <a:cubicBezTo>
                  <a:pt x="479" y="15"/>
                  <a:pt x="479" y="15"/>
                  <a:pt x="479" y="15"/>
                </a:cubicBezTo>
                <a:cubicBezTo>
                  <a:pt x="478" y="15"/>
                  <a:pt x="478" y="15"/>
                  <a:pt x="478" y="15"/>
                </a:cubicBezTo>
                <a:cubicBezTo>
                  <a:pt x="478" y="15"/>
                  <a:pt x="478" y="15"/>
                  <a:pt x="478" y="15"/>
                </a:cubicBezTo>
                <a:cubicBezTo>
                  <a:pt x="478" y="15"/>
                  <a:pt x="477" y="14"/>
                  <a:pt x="476" y="14"/>
                </a:cubicBezTo>
                <a:moveTo>
                  <a:pt x="460" y="10"/>
                </a:moveTo>
                <a:cubicBezTo>
                  <a:pt x="455" y="9"/>
                  <a:pt x="455" y="9"/>
                  <a:pt x="455" y="9"/>
                </a:cubicBezTo>
                <a:cubicBezTo>
                  <a:pt x="455" y="9"/>
                  <a:pt x="456" y="9"/>
                  <a:pt x="457" y="10"/>
                </a:cubicBezTo>
                <a:cubicBezTo>
                  <a:pt x="457" y="10"/>
                  <a:pt x="457" y="10"/>
                  <a:pt x="455" y="9"/>
                </a:cubicBezTo>
                <a:cubicBezTo>
                  <a:pt x="454" y="9"/>
                  <a:pt x="454" y="9"/>
                  <a:pt x="453" y="9"/>
                </a:cubicBezTo>
                <a:cubicBezTo>
                  <a:pt x="453" y="9"/>
                  <a:pt x="453" y="9"/>
                  <a:pt x="453" y="9"/>
                </a:cubicBezTo>
                <a:cubicBezTo>
                  <a:pt x="454" y="9"/>
                  <a:pt x="455" y="9"/>
                  <a:pt x="456" y="10"/>
                </a:cubicBezTo>
                <a:cubicBezTo>
                  <a:pt x="455" y="10"/>
                  <a:pt x="455" y="10"/>
                  <a:pt x="455" y="10"/>
                </a:cubicBezTo>
                <a:cubicBezTo>
                  <a:pt x="456" y="10"/>
                  <a:pt x="457" y="10"/>
                  <a:pt x="458" y="10"/>
                </a:cubicBezTo>
                <a:cubicBezTo>
                  <a:pt x="457" y="10"/>
                  <a:pt x="457" y="10"/>
                  <a:pt x="457" y="10"/>
                </a:cubicBezTo>
                <a:cubicBezTo>
                  <a:pt x="458" y="11"/>
                  <a:pt x="459" y="11"/>
                  <a:pt x="460" y="11"/>
                </a:cubicBezTo>
                <a:cubicBezTo>
                  <a:pt x="461" y="11"/>
                  <a:pt x="461" y="11"/>
                  <a:pt x="461" y="11"/>
                </a:cubicBezTo>
                <a:cubicBezTo>
                  <a:pt x="462" y="11"/>
                  <a:pt x="462" y="11"/>
                  <a:pt x="466" y="13"/>
                </a:cubicBezTo>
                <a:cubicBezTo>
                  <a:pt x="467" y="13"/>
                  <a:pt x="467" y="13"/>
                  <a:pt x="467" y="13"/>
                </a:cubicBezTo>
                <a:cubicBezTo>
                  <a:pt x="468" y="13"/>
                  <a:pt x="469" y="13"/>
                  <a:pt x="470" y="13"/>
                </a:cubicBezTo>
                <a:cubicBezTo>
                  <a:pt x="470" y="13"/>
                  <a:pt x="470" y="13"/>
                  <a:pt x="470" y="13"/>
                </a:cubicBezTo>
                <a:cubicBezTo>
                  <a:pt x="471" y="13"/>
                  <a:pt x="471" y="13"/>
                  <a:pt x="471" y="13"/>
                </a:cubicBezTo>
                <a:cubicBezTo>
                  <a:pt x="471" y="13"/>
                  <a:pt x="471" y="13"/>
                  <a:pt x="471" y="13"/>
                </a:cubicBezTo>
                <a:cubicBezTo>
                  <a:pt x="470" y="13"/>
                  <a:pt x="470" y="13"/>
                  <a:pt x="469" y="13"/>
                </a:cubicBezTo>
                <a:cubicBezTo>
                  <a:pt x="468" y="12"/>
                  <a:pt x="467" y="12"/>
                  <a:pt x="466" y="12"/>
                </a:cubicBezTo>
                <a:cubicBezTo>
                  <a:pt x="464" y="12"/>
                  <a:pt x="462" y="11"/>
                  <a:pt x="460" y="10"/>
                </a:cubicBezTo>
                <a:moveTo>
                  <a:pt x="445" y="7"/>
                </a:moveTo>
                <a:cubicBezTo>
                  <a:pt x="444" y="7"/>
                  <a:pt x="444" y="7"/>
                  <a:pt x="444" y="7"/>
                </a:cubicBezTo>
                <a:cubicBezTo>
                  <a:pt x="444" y="7"/>
                  <a:pt x="444" y="7"/>
                  <a:pt x="444" y="7"/>
                </a:cubicBezTo>
                <a:cubicBezTo>
                  <a:pt x="443" y="7"/>
                  <a:pt x="443" y="7"/>
                  <a:pt x="443" y="7"/>
                </a:cubicBezTo>
                <a:cubicBezTo>
                  <a:pt x="440" y="6"/>
                  <a:pt x="439" y="6"/>
                  <a:pt x="438" y="6"/>
                </a:cubicBezTo>
                <a:cubicBezTo>
                  <a:pt x="440" y="6"/>
                  <a:pt x="441" y="6"/>
                  <a:pt x="442" y="7"/>
                </a:cubicBezTo>
                <a:cubicBezTo>
                  <a:pt x="442" y="7"/>
                  <a:pt x="442" y="7"/>
                  <a:pt x="442" y="7"/>
                </a:cubicBezTo>
                <a:cubicBezTo>
                  <a:pt x="444" y="7"/>
                  <a:pt x="445" y="7"/>
                  <a:pt x="447" y="8"/>
                </a:cubicBezTo>
                <a:cubicBezTo>
                  <a:pt x="447" y="8"/>
                  <a:pt x="447" y="8"/>
                  <a:pt x="447" y="8"/>
                </a:cubicBezTo>
                <a:cubicBezTo>
                  <a:pt x="450" y="9"/>
                  <a:pt x="450" y="9"/>
                  <a:pt x="450" y="9"/>
                </a:cubicBezTo>
                <a:cubicBezTo>
                  <a:pt x="450" y="9"/>
                  <a:pt x="450" y="9"/>
                  <a:pt x="450" y="9"/>
                </a:cubicBezTo>
                <a:cubicBezTo>
                  <a:pt x="450" y="9"/>
                  <a:pt x="450" y="9"/>
                  <a:pt x="450" y="9"/>
                </a:cubicBezTo>
                <a:cubicBezTo>
                  <a:pt x="451" y="9"/>
                  <a:pt x="452" y="9"/>
                  <a:pt x="452" y="9"/>
                </a:cubicBezTo>
                <a:cubicBezTo>
                  <a:pt x="454" y="9"/>
                  <a:pt x="454" y="9"/>
                  <a:pt x="454" y="9"/>
                </a:cubicBezTo>
                <a:cubicBezTo>
                  <a:pt x="454" y="9"/>
                  <a:pt x="453" y="9"/>
                  <a:pt x="452" y="9"/>
                </a:cubicBezTo>
                <a:cubicBezTo>
                  <a:pt x="453" y="9"/>
                  <a:pt x="453" y="9"/>
                  <a:pt x="453" y="9"/>
                </a:cubicBezTo>
                <a:cubicBezTo>
                  <a:pt x="452" y="9"/>
                  <a:pt x="452" y="9"/>
                  <a:pt x="451" y="9"/>
                </a:cubicBezTo>
                <a:cubicBezTo>
                  <a:pt x="451" y="8"/>
                  <a:pt x="451" y="8"/>
                  <a:pt x="451" y="8"/>
                </a:cubicBezTo>
                <a:cubicBezTo>
                  <a:pt x="451" y="8"/>
                  <a:pt x="451" y="8"/>
                  <a:pt x="449" y="8"/>
                </a:cubicBezTo>
                <a:cubicBezTo>
                  <a:pt x="448" y="8"/>
                  <a:pt x="447" y="7"/>
                  <a:pt x="446" y="7"/>
                </a:cubicBezTo>
                <a:cubicBezTo>
                  <a:pt x="446" y="7"/>
                  <a:pt x="446" y="7"/>
                  <a:pt x="446" y="7"/>
                </a:cubicBezTo>
                <a:cubicBezTo>
                  <a:pt x="446" y="7"/>
                  <a:pt x="445" y="7"/>
                  <a:pt x="445" y="7"/>
                </a:cubicBezTo>
                <a:moveTo>
                  <a:pt x="459" y="11"/>
                </a:moveTo>
                <a:cubicBezTo>
                  <a:pt x="458" y="10"/>
                  <a:pt x="458" y="10"/>
                  <a:pt x="458" y="10"/>
                </a:cubicBezTo>
                <a:cubicBezTo>
                  <a:pt x="457" y="10"/>
                  <a:pt x="457" y="10"/>
                  <a:pt x="457" y="10"/>
                </a:cubicBezTo>
                <a:cubicBezTo>
                  <a:pt x="456" y="10"/>
                  <a:pt x="456" y="10"/>
                  <a:pt x="456" y="10"/>
                </a:cubicBezTo>
                <a:cubicBezTo>
                  <a:pt x="456" y="10"/>
                  <a:pt x="456" y="10"/>
                  <a:pt x="456" y="10"/>
                </a:cubicBezTo>
                <a:cubicBezTo>
                  <a:pt x="455" y="10"/>
                  <a:pt x="454" y="10"/>
                  <a:pt x="454" y="10"/>
                </a:cubicBezTo>
                <a:cubicBezTo>
                  <a:pt x="454" y="10"/>
                  <a:pt x="454" y="10"/>
                  <a:pt x="454" y="10"/>
                </a:cubicBezTo>
                <a:cubicBezTo>
                  <a:pt x="453" y="9"/>
                  <a:pt x="453" y="9"/>
                  <a:pt x="453" y="9"/>
                </a:cubicBezTo>
                <a:cubicBezTo>
                  <a:pt x="454" y="10"/>
                  <a:pt x="454" y="10"/>
                  <a:pt x="454" y="10"/>
                </a:cubicBezTo>
                <a:cubicBezTo>
                  <a:pt x="454" y="10"/>
                  <a:pt x="454" y="10"/>
                  <a:pt x="454" y="10"/>
                </a:cubicBezTo>
                <a:cubicBezTo>
                  <a:pt x="454" y="10"/>
                  <a:pt x="454" y="10"/>
                  <a:pt x="454" y="10"/>
                </a:cubicBezTo>
                <a:cubicBezTo>
                  <a:pt x="457" y="10"/>
                  <a:pt x="457" y="10"/>
                  <a:pt x="458" y="11"/>
                </a:cubicBezTo>
                <a:cubicBezTo>
                  <a:pt x="458" y="11"/>
                  <a:pt x="458" y="11"/>
                  <a:pt x="458" y="11"/>
                </a:cubicBezTo>
                <a:cubicBezTo>
                  <a:pt x="458" y="11"/>
                  <a:pt x="459" y="11"/>
                  <a:pt x="460" y="11"/>
                </a:cubicBezTo>
                <a:cubicBezTo>
                  <a:pt x="460" y="11"/>
                  <a:pt x="460" y="11"/>
                  <a:pt x="460" y="11"/>
                </a:cubicBezTo>
                <a:cubicBezTo>
                  <a:pt x="460" y="11"/>
                  <a:pt x="459" y="11"/>
                  <a:pt x="459" y="11"/>
                </a:cubicBezTo>
                <a:moveTo>
                  <a:pt x="440" y="6"/>
                </a:moveTo>
                <a:cubicBezTo>
                  <a:pt x="440" y="6"/>
                  <a:pt x="437" y="6"/>
                  <a:pt x="436" y="6"/>
                </a:cubicBezTo>
                <a:cubicBezTo>
                  <a:pt x="437" y="6"/>
                  <a:pt x="437" y="6"/>
                  <a:pt x="437" y="6"/>
                </a:cubicBezTo>
                <a:cubicBezTo>
                  <a:pt x="437" y="6"/>
                  <a:pt x="436" y="6"/>
                  <a:pt x="436" y="6"/>
                </a:cubicBezTo>
                <a:cubicBezTo>
                  <a:pt x="437" y="6"/>
                  <a:pt x="437" y="6"/>
                  <a:pt x="437" y="6"/>
                </a:cubicBezTo>
                <a:cubicBezTo>
                  <a:pt x="438" y="6"/>
                  <a:pt x="439" y="6"/>
                  <a:pt x="440" y="6"/>
                </a:cubicBezTo>
                <a:cubicBezTo>
                  <a:pt x="440" y="7"/>
                  <a:pt x="441" y="7"/>
                  <a:pt x="442" y="7"/>
                </a:cubicBezTo>
                <a:cubicBezTo>
                  <a:pt x="442" y="7"/>
                  <a:pt x="442" y="7"/>
                  <a:pt x="442" y="7"/>
                </a:cubicBezTo>
                <a:cubicBezTo>
                  <a:pt x="441" y="7"/>
                  <a:pt x="441" y="7"/>
                  <a:pt x="440" y="6"/>
                </a:cubicBezTo>
                <a:moveTo>
                  <a:pt x="487" y="60"/>
                </a:moveTo>
                <a:cubicBezTo>
                  <a:pt x="487" y="59"/>
                  <a:pt x="487" y="59"/>
                  <a:pt x="486" y="59"/>
                </a:cubicBezTo>
                <a:cubicBezTo>
                  <a:pt x="485" y="59"/>
                  <a:pt x="485" y="59"/>
                  <a:pt x="485" y="59"/>
                </a:cubicBezTo>
                <a:cubicBezTo>
                  <a:pt x="484" y="58"/>
                  <a:pt x="484" y="58"/>
                  <a:pt x="484" y="58"/>
                </a:cubicBezTo>
                <a:cubicBezTo>
                  <a:pt x="483" y="58"/>
                  <a:pt x="482" y="58"/>
                  <a:pt x="480" y="58"/>
                </a:cubicBezTo>
                <a:cubicBezTo>
                  <a:pt x="481" y="58"/>
                  <a:pt x="481" y="58"/>
                  <a:pt x="481" y="58"/>
                </a:cubicBezTo>
                <a:cubicBezTo>
                  <a:pt x="482" y="59"/>
                  <a:pt x="482" y="59"/>
                  <a:pt x="482" y="59"/>
                </a:cubicBezTo>
                <a:cubicBezTo>
                  <a:pt x="483" y="60"/>
                  <a:pt x="483" y="61"/>
                  <a:pt x="484" y="62"/>
                </a:cubicBezTo>
                <a:cubicBezTo>
                  <a:pt x="485" y="62"/>
                  <a:pt x="485" y="62"/>
                  <a:pt x="486" y="62"/>
                </a:cubicBezTo>
                <a:cubicBezTo>
                  <a:pt x="487" y="62"/>
                  <a:pt x="486" y="62"/>
                  <a:pt x="486" y="61"/>
                </a:cubicBezTo>
                <a:cubicBezTo>
                  <a:pt x="486" y="61"/>
                  <a:pt x="486" y="61"/>
                  <a:pt x="486" y="61"/>
                </a:cubicBezTo>
                <a:cubicBezTo>
                  <a:pt x="486" y="61"/>
                  <a:pt x="486" y="61"/>
                  <a:pt x="486" y="61"/>
                </a:cubicBezTo>
                <a:cubicBezTo>
                  <a:pt x="487" y="61"/>
                  <a:pt x="487" y="61"/>
                  <a:pt x="487" y="61"/>
                </a:cubicBezTo>
                <a:cubicBezTo>
                  <a:pt x="487" y="61"/>
                  <a:pt x="487" y="61"/>
                  <a:pt x="487" y="61"/>
                </a:cubicBezTo>
                <a:cubicBezTo>
                  <a:pt x="487" y="60"/>
                  <a:pt x="487" y="60"/>
                  <a:pt x="487" y="60"/>
                </a:cubicBezTo>
                <a:moveTo>
                  <a:pt x="473" y="23"/>
                </a:moveTo>
                <a:cubicBezTo>
                  <a:pt x="471" y="22"/>
                  <a:pt x="471" y="22"/>
                  <a:pt x="468" y="21"/>
                </a:cubicBezTo>
                <a:cubicBezTo>
                  <a:pt x="468" y="21"/>
                  <a:pt x="468" y="21"/>
                  <a:pt x="468" y="21"/>
                </a:cubicBezTo>
                <a:cubicBezTo>
                  <a:pt x="468" y="21"/>
                  <a:pt x="468" y="21"/>
                  <a:pt x="468" y="21"/>
                </a:cubicBezTo>
                <a:cubicBezTo>
                  <a:pt x="468" y="21"/>
                  <a:pt x="468" y="21"/>
                  <a:pt x="467" y="21"/>
                </a:cubicBezTo>
                <a:cubicBezTo>
                  <a:pt x="468" y="22"/>
                  <a:pt x="469" y="22"/>
                  <a:pt x="470" y="23"/>
                </a:cubicBezTo>
                <a:cubicBezTo>
                  <a:pt x="470" y="23"/>
                  <a:pt x="470" y="23"/>
                  <a:pt x="470" y="23"/>
                </a:cubicBezTo>
                <a:cubicBezTo>
                  <a:pt x="469" y="23"/>
                  <a:pt x="469" y="23"/>
                  <a:pt x="469" y="23"/>
                </a:cubicBezTo>
                <a:cubicBezTo>
                  <a:pt x="469" y="23"/>
                  <a:pt x="470" y="23"/>
                  <a:pt x="470" y="23"/>
                </a:cubicBezTo>
                <a:cubicBezTo>
                  <a:pt x="469" y="23"/>
                  <a:pt x="469" y="23"/>
                  <a:pt x="469" y="23"/>
                </a:cubicBezTo>
                <a:cubicBezTo>
                  <a:pt x="469" y="24"/>
                  <a:pt x="469" y="24"/>
                  <a:pt x="469" y="24"/>
                </a:cubicBezTo>
                <a:cubicBezTo>
                  <a:pt x="469" y="24"/>
                  <a:pt x="469" y="24"/>
                  <a:pt x="469" y="24"/>
                </a:cubicBezTo>
                <a:cubicBezTo>
                  <a:pt x="469" y="24"/>
                  <a:pt x="469" y="24"/>
                  <a:pt x="469" y="24"/>
                </a:cubicBezTo>
                <a:cubicBezTo>
                  <a:pt x="468" y="24"/>
                  <a:pt x="468" y="24"/>
                  <a:pt x="467" y="24"/>
                </a:cubicBezTo>
                <a:cubicBezTo>
                  <a:pt x="467" y="24"/>
                  <a:pt x="467" y="24"/>
                  <a:pt x="467" y="24"/>
                </a:cubicBezTo>
                <a:cubicBezTo>
                  <a:pt x="467" y="24"/>
                  <a:pt x="467" y="24"/>
                  <a:pt x="467" y="24"/>
                </a:cubicBezTo>
                <a:cubicBezTo>
                  <a:pt x="466" y="24"/>
                  <a:pt x="466" y="24"/>
                  <a:pt x="466" y="24"/>
                </a:cubicBezTo>
                <a:cubicBezTo>
                  <a:pt x="466" y="24"/>
                  <a:pt x="466" y="24"/>
                  <a:pt x="466" y="24"/>
                </a:cubicBezTo>
                <a:cubicBezTo>
                  <a:pt x="466" y="25"/>
                  <a:pt x="466" y="25"/>
                  <a:pt x="468" y="26"/>
                </a:cubicBezTo>
                <a:cubicBezTo>
                  <a:pt x="467" y="26"/>
                  <a:pt x="466" y="26"/>
                  <a:pt x="466" y="26"/>
                </a:cubicBezTo>
                <a:cubicBezTo>
                  <a:pt x="466" y="26"/>
                  <a:pt x="466" y="26"/>
                  <a:pt x="467" y="27"/>
                </a:cubicBezTo>
                <a:cubicBezTo>
                  <a:pt x="467" y="27"/>
                  <a:pt x="467" y="27"/>
                  <a:pt x="467" y="27"/>
                </a:cubicBezTo>
                <a:cubicBezTo>
                  <a:pt x="467" y="27"/>
                  <a:pt x="467" y="27"/>
                  <a:pt x="466" y="28"/>
                </a:cubicBezTo>
                <a:cubicBezTo>
                  <a:pt x="466" y="28"/>
                  <a:pt x="466" y="28"/>
                  <a:pt x="469" y="30"/>
                </a:cubicBezTo>
                <a:cubicBezTo>
                  <a:pt x="468" y="30"/>
                  <a:pt x="467" y="29"/>
                  <a:pt x="467" y="30"/>
                </a:cubicBezTo>
                <a:cubicBezTo>
                  <a:pt x="468" y="30"/>
                  <a:pt x="469" y="31"/>
                  <a:pt x="470" y="32"/>
                </a:cubicBezTo>
                <a:cubicBezTo>
                  <a:pt x="470" y="33"/>
                  <a:pt x="470" y="33"/>
                  <a:pt x="470" y="33"/>
                </a:cubicBezTo>
                <a:cubicBezTo>
                  <a:pt x="471" y="33"/>
                  <a:pt x="471" y="33"/>
                  <a:pt x="472" y="34"/>
                </a:cubicBezTo>
                <a:cubicBezTo>
                  <a:pt x="471" y="34"/>
                  <a:pt x="471" y="33"/>
                  <a:pt x="470" y="34"/>
                </a:cubicBezTo>
                <a:cubicBezTo>
                  <a:pt x="470" y="34"/>
                  <a:pt x="470" y="34"/>
                  <a:pt x="470" y="35"/>
                </a:cubicBezTo>
                <a:cubicBezTo>
                  <a:pt x="470" y="35"/>
                  <a:pt x="472" y="37"/>
                  <a:pt x="472" y="36"/>
                </a:cubicBezTo>
                <a:cubicBezTo>
                  <a:pt x="472" y="36"/>
                  <a:pt x="472" y="36"/>
                  <a:pt x="474" y="37"/>
                </a:cubicBezTo>
                <a:cubicBezTo>
                  <a:pt x="474" y="37"/>
                  <a:pt x="474" y="37"/>
                  <a:pt x="474" y="37"/>
                </a:cubicBezTo>
                <a:cubicBezTo>
                  <a:pt x="475" y="37"/>
                  <a:pt x="475" y="37"/>
                  <a:pt x="475" y="37"/>
                </a:cubicBezTo>
                <a:cubicBezTo>
                  <a:pt x="474" y="38"/>
                  <a:pt x="473" y="37"/>
                  <a:pt x="473" y="38"/>
                </a:cubicBezTo>
                <a:cubicBezTo>
                  <a:pt x="473" y="38"/>
                  <a:pt x="474" y="39"/>
                  <a:pt x="475" y="39"/>
                </a:cubicBezTo>
                <a:cubicBezTo>
                  <a:pt x="474" y="39"/>
                  <a:pt x="473" y="39"/>
                  <a:pt x="473" y="40"/>
                </a:cubicBezTo>
                <a:cubicBezTo>
                  <a:pt x="474" y="41"/>
                  <a:pt x="475" y="41"/>
                  <a:pt x="475" y="42"/>
                </a:cubicBezTo>
                <a:cubicBezTo>
                  <a:pt x="475" y="42"/>
                  <a:pt x="475" y="42"/>
                  <a:pt x="476" y="43"/>
                </a:cubicBezTo>
                <a:cubicBezTo>
                  <a:pt x="475" y="43"/>
                  <a:pt x="475" y="43"/>
                  <a:pt x="475" y="43"/>
                </a:cubicBezTo>
                <a:cubicBezTo>
                  <a:pt x="475" y="43"/>
                  <a:pt x="475" y="43"/>
                  <a:pt x="476" y="44"/>
                </a:cubicBezTo>
                <a:cubicBezTo>
                  <a:pt x="476" y="44"/>
                  <a:pt x="476" y="44"/>
                  <a:pt x="476" y="44"/>
                </a:cubicBezTo>
                <a:cubicBezTo>
                  <a:pt x="477" y="46"/>
                  <a:pt x="478" y="46"/>
                  <a:pt x="479" y="47"/>
                </a:cubicBezTo>
                <a:cubicBezTo>
                  <a:pt x="479" y="47"/>
                  <a:pt x="480" y="47"/>
                  <a:pt x="480" y="47"/>
                </a:cubicBezTo>
                <a:cubicBezTo>
                  <a:pt x="480" y="47"/>
                  <a:pt x="480" y="47"/>
                  <a:pt x="480" y="47"/>
                </a:cubicBezTo>
                <a:cubicBezTo>
                  <a:pt x="480" y="47"/>
                  <a:pt x="480" y="47"/>
                  <a:pt x="480" y="47"/>
                </a:cubicBezTo>
                <a:cubicBezTo>
                  <a:pt x="481" y="47"/>
                  <a:pt x="481" y="47"/>
                  <a:pt x="482" y="48"/>
                </a:cubicBezTo>
                <a:cubicBezTo>
                  <a:pt x="482" y="47"/>
                  <a:pt x="482" y="47"/>
                  <a:pt x="481" y="47"/>
                </a:cubicBezTo>
                <a:cubicBezTo>
                  <a:pt x="484" y="48"/>
                  <a:pt x="485" y="48"/>
                  <a:pt x="486" y="49"/>
                </a:cubicBezTo>
                <a:cubicBezTo>
                  <a:pt x="486" y="50"/>
                  <a:pt x="486" y="50"/>
                  <a:pt x="486" y="50"/>
                </a:cubicBezTo>
                <a:cubicBezTo>
                  <a:pt x="487" y="51"/>
                  <a:pt x="487" y="51"/>
                  <a:pt x="487" y="51"/>
                </a:cubicBezTo>
                <a:cubicBezTo>
                  <a:pt x="488" y="51"/>
                  <a:pt x="488" y="51"/>
                  <a:pt x="488" y="51"/>
                </a:cubicBezTo>
                <a:cubicBezTo>
                  <a:pt x="488" y="51"/>
                  <a:pt x="489" y="51"/>
                  <a:pt x="490" y="51"/>
                </a:cubicBezTo>
                <a:cubicBezTo>
                  <a:pt x="492" y="51"/>
                  <a:pt x="494" y="52"/>
                  <a:pt x="495" y="52"/>
                </a:cubicBezTo>
                <a:cubicBezTo>
                  <a:pt x="495" y="52"/>
                  <a:pt x="496" y="52"/>
                  <a:pt x="496" y="52"/>
                </a:cubicBezTo>
                <a:cubicBezTo>
                  <a:pt x="496" y="52"/>
                  <a:pt x="496" y="52"/>
                  <a:pt x="497" y="52"/>
                </a:cubicBezTo>
                <a:cubicBezTo>
                  <a:pt x="496" y="52"/>
                  <a:pt x="496" y="51"/>
                  <a:pt x="495" y="51"/>
                </a:cubicBezTo>
                <a:cubicBezTo>
                  <a:pt x="495" y="51"/>
                  <a:pt x="495" y="51"/>
                  <a:pt x="487" y="46"/>
                </a:cubicBezTo>
                <a:cubicBezTo>
                  <a:pt x="486" y="45"/>
                  <a:pt x="484" y="44"/>
                  <a:pt x="483" y="43"/>
                </a:cubicBezTo>
                <a:cubicBezTo>
                  <a:pt x="483" y="43"/>
                  <a:pt x="483" y="43"/>
                  <a:pt x="483" y="43"/>
                </a:cubicBezTo>
                <a:cubicBezTo>
                  <a:pt x="483" y="42"/>
                  <a:pt x="483" y="42"/>
                  <a:pt x="481" y="41"/>
                </a:cubicBezTo>
                <a:cubicBezTo>
                  <a:pt x="480" y="40"/>
                  <a:pt x="480" y="40"/>
                  <a:pt x="480" y="40"/>
                </a:cubicBezTo>
                <a:cubicBezTo>
                  <a:pt x="480" y="40"/>
                  <a:pt x="480" y="40"/>
                  <a:pt x="480" y="40"/>
                </a:cubicBezTo>
                <a:cubicBezTo>
                  <a:pt x="480" y="39"/>
                  <a:pt x="480" y="39"/>
                  <a:pt x="479" y="39"/>
                </a:cubicBezTo>
                <a:cubicBezTo>
                  <a:pt x="479" y="38"/>
                  <a:pt x="479" y="38"/>
                  <a:pt x="479" y="38"/>
                </a:cubicBezTo>
                <a:cubicBezTo>
                  <a:pt x="479" y="38"/>
                  <a:pt x="479" y="38"/>
                  <a:pt x="479" y="38"/>
                </a:cubicBezTo>
                <a:cubicBezTo>
                  <a:pt x="479" y="38"/>
                  <a:pt x="479" y="38"/>
                  <a:pt x="479" y="38"/>
                </a:cubicBezTo>
                <a:cubicBezTo>
                  <a:pt x="479" y="37"/>
                  <a:pt x="479" y="37"/>
                  <a:pt x="479" y="37"/>
                </a:cubicBezTo>
                <a:cubicBezTo>
                  <a:pt x="479" y="37"/>
                  <a:pt x="479" y="37"/>
                  <a:pt x="479" y="37"/>
                </a:cubicBezTo>
                <a:cubicBezTo>
                  <a:pt x="479" y="37"/>
                  <a:pt x="479" y="37"/>
                  <a:pt x="478" y="36"/>
                </a:cubicBezTo>
                <a:cubicBezTo>
                  <a:pt x="478" y="35"/>
                  <a:pt x="477" y="35"/>
                  <a:pt x="477" y="35"/>
                </a:cubicBezTo>
                <a:cubicBezTo>
                  <a:pt x="477" y="35"/>
                  <a:pt x="477" y="35"/>
                  <a:pt x="477" y="35"/>
                </a:cubicBezTo>
                <a:cubicBezTo>
                  <a:pt x="477" y="34"/>
                  <a:pt x="475" y="33"/>
                  <a:pt x="474" y="32"/>
                </a:cubicBezTo>
                <a:cubicBezTo>
                  <a:pt x="475" y="32"/>
                  <a:pt x="475" y="32"/>
                  <a:pt x="476" y="32"/>
                </a:cubicBezTo>
                <a:cubicBezTo>
                  <a:pt x="475" y="31"/>
                  <a:pt x="475" y="31"/>
                  <a:pt x="475" y="31"/>
                </a:cubicBezTo>
                <a:cubicBezTo>
                  <a:pt x="476" y="31"/>
                  <a:pt x="476" y="31"/>
                  <a:pt x="476" y="31"/>
                </a:cubicBezTo>
                <a:cubicBezTo>
                  <a:pt x="475" y="31"/>
                  <a:pt x="475" y="31"/>
                  <a:pt x="475" y="31"/>
                </a:cubicBezTo>
                <a:cubicBezTo>
                  <a:pt x="475" y="30"/>
                  <a:pt x="475" y="30"/>
                  <a:pt x="475" y="30"/>
                </a:cubicBezTo>
                <a:cubicBezTo>
                  <a:pt x="475" y="30"/>
                  <a:pt x="475" y="30"/>
                  <a:pt x="475" y="30"/>
                </a:cubicBezTo>
                <a:cubicBezTo>
                  <a:pt x="475" y="29"/>
                  <a:pt x="473" y="29"/>
                  <a:pt x="472" y="28"/>
                </a:cubicBezTo>
                <a:cubicBezTo>
                  <a:pt x="473" y="27"/>
                  <a:pt x="473" y="28"/>
                  <a:pt x="474" y="28"/>
                </a:cubicBezTo>
                <a:cubicBezTo>
                  <a:pt x="474" y="27"/>
                  <a:pt x="473" y="27"/>
                  <a:pt x="473" y="27"/>
                </a:cubicBezTo>
                <a:cubicBezTo>
                  <a:pt x="473" y="27"/>
                  <a:pt x="473" y="27"/>
                  <a:pt x="473" y="27"/>
                </a:cubicBezTo>
                <a:cubicBezTo>
                  <a:pt x="473" y="26"/>
                  <a:pt x="473" y="26"/>
                  <a:pt x="473" y="26"/>
                </a:cubicBezTo>
                <a:cubicBezTo>
                  <a:pt x="474" y="26"/>
                  <a:pt x="474" y="26"/>
                  <a:pt x="475" y="26"/>
                </a:cubicBezTo>
                <a:cubicBezTo>
                  <a:pt x="475" y="26"/>
                  <a:pt x="474" y="26"/>
                  <a:pt x="474" y="26"/>
                </a:cubicBezTo>
                <a:cubicBezTo>
                  <a:pt x="475" y="25"/>
                  <a:pt x="475" y="25"/>
                  <a:pt x="475" y="25"/>
                </a:cubicBezTo>
                <a:cubicBezTo>
                  <a:pt x="474" y="25"/>
                  <a:pt x="474" y="25"/>
                  <a:pt x="474" y="25"/>
                </a:cubicBezTo>
                <a:cubicBezTo>
                  <a:pt x="475" y="25"/>
                  <a:pt x="475" y="25"/>
                  <a:pt x="476" y="25"/>
                </a:cubicBezTo>
                <a:cubicBezTo>
                  <a:pt x="475" y="24"/>
                  <a:pt x="475" y="24"/>
                  <a:pt x="473" y="23"/>
                </a:cubicBezTo>
                <a:cubicBezTo>
                  <a:pt x="473" y="23"/>
                  <a:pt x="473" y="23"/>
                  <a:pt x="473" y="23"/>
                </a:cubicBezTo>
                <a:cubicBezTo>
                  <a:pt x="474" y="23"/>
                  <a:pt x="474" y="23"/>
                  <a:pt x="474" y="23"/>
                </a:cubicBezTo>
                <a:cubicBezTo>
                  <a:pt x="474" y="23"/>
                  <a:pt x="473" y="23"/>
                  <a:pt x="473" y="23"/>
                </a:cubicBezTo>
                <a:moveTo>
                  <a:pt x="504" y="38"/>
                </a:moveTo>
                <a:cubicBezTo>
                  <a:pt x="503" y="37"/>
                  <a:pt x="501" y="36"/>
                  <a:pt x="501" y="36"/>
                </a:cubicBezTo>
                <a:cubicBezTo>
                  <a:pt x="500" y="36"/>
                  <a:pt x="500" y="36"/>
                  <a:pt x="500" y="36"/>
                </a:cubicBezTo>
                <a:cubicBezTo>
                  <a:pt x="500" y="36"/>
                  <a:pt x="500" y="36"/>
                  <a:pt x="500" y="36"/>
                </a:cubicBezTo>
                <a:cubicBezTo>
                  <a:pt x="501" y="37"/>
                  <a:pt x="501" y="37"/>
                  <a:pt x="501" y="37"/>
                </a:cubicBezTo>
                <a:cubicBezTo>
                  <a:pt x="502" y="38"/>
                  <a:pt x="502" y="38"/>
                  <a:pt x="502" y="38"/>
                </a:cubicBezTo>
                <a:cubicBezTo>
                  <a:pt x="503" y="39"/>
                  <a:pt x="503" y="39"/>
                  <a:pt x="503" y="39"/>
                </a:cubicBezTo>
                <a:cubicBezTo>
                  <a:pt x="504" y="39"/>
                  <a:pt x="504" y="39"/>
                  <a:pt x="504" y="39"/>
                </a:cubicBezTo>
                <a:cubicBezTo>
                  <a:pt x="504" y="39"/>
                  <a:pt x="504" y="39"/>
                  <a:pt x="504" y="39"/>
                </a:cubicBezTo>
                <a:cubicBezTo>
                  <a:pt x="504" y="39"/>
                  <a:pt x="504" y="39"/>
                  <a:pt x="504" y="39"/>
                </a:cubicBezTo>
                <a:cubicBezTo>
                  <a:pt x="504" y="38"/>
                  <a:pt x="504" y="38"/>
                  <a:pt x="504" y="38"/>
                </a:cubicBezTo>
                <a:cubicBezTo>
                  <a:pt x="504" y="38"/>
                  <a:pt x="504" y="38"/>
                  <a:pt x="504" y="38"/>
                </a:cubicBezTo>
                <a:cubicBezTo>
                  <a:pt x="504" y="38"/>
                  <a:pt x="504" y="38"/>
                  <a:pt x="504" y="38"/>
                </a:cubicBezTo>
                <a:cubicBezTo>
                  <a:pt x="505" y="38"/>
                  <a:pt x="505" y="38"/>
                  <a:pt x="505" y="38"/>
                </a:cubicBezTo>
                <a:cubicBezTo>
                  <a:pt x="505" y="38"/>
                  <a:pt x="504" y="38"/>
                  <a:pt x="504" y="38"/>
                </a:cubicBezTo>
                <a:moveTo>
                  <a:pt x="428" y="7"/>
                </a:moveTo>
                <a:cubicBezTo>
                  <a:pt x="428" y="7"/>
                  <a:pt x="428" y="7"/>
                  <a:pt x="428" y="7"/>
                </a:cubicBezTo>
                <a:cubicBezTo>
                  <a:pt x="428" y="7"/>
                  <a:pt x="427" y="6"/>
                  <a:pt x="426" y="6"/>
                </a:cubicBezTo>
                <a:cubicBezTo>
                  <a:pt x="426" y="6"/>
                  <a:pt x="426" y="6"/>
                  <a:pt x="426" y="6"/>
                </a:cubicBezTo>
                <a:cubicBezTo>
                  <a:pt x="426" y="6"/>
                  <a:pt x="426" y="6"/>
                  <a:pt x="426" y="6"/>
                </a:cubicBezTo>
                <a:cubicBezTo>
                  <a:pt x="426" y="6"/>
                  <a:pt x="426" y="6"/>
                  <a:pt x="426" y="6"/>
                </a:cubicBezTo>
                <a:cubicBezTo>
                  <a:pt x="427" y="7"/>
                  <a:pt x="427" y="7"/>
                  <a:pt x="427" y="7"/>
                </a:cubicBezTo>
                <a:cubicBezTo>
                  <a:pt x="426" y="7"/>
                  <a:pt x="426" y="7"/>
                  <a:pt x="426" y="7"/>
                </a:cubicBezTo>
                <a:cubicBezTo>
                  <a:pt x="426" y="7"/>
                  <a:pt x="427" y="7"/>
                  <a:pt x="427" y="7"/>
                </a:cubicBezTo>
                <a:cubicBezTo>
                  <a:pt x="427" y="7"/>
                  <a:pt x="427" y="7"/>
                  <a:pt x="427" y="7"/>
                </a:cubicBezTo>
                <a:cubicBezTo>
                  <a:pt x="427" y="7"/>
                  <a:pt x="431" y="8"/>
                  <a:pt x="431" y="8"/>
                </a:cubicBezTo>
                <a:cubicBezTo>
                  <a:pt x="431" y="8"/>
                  <a:pt x="431" y="8"/>
                  <a:pt x="431" y="8"/>
                </a:cubicBezTo>
                <a:cubicBezTo>
                  <a:pt x="431" y="8"/>
                  <a:pt x="431" y="8"/>
                  <a:pt x="429" y="7"/>
                </a:cubicBezTo>
                <a:cubicBezTo>
                  <a:pt x="429" y="7"/>
                  <a:pt x="429" y="7"/>
                  <a:pt x="429" y="7"/>
                </a:cubicBezTo>
                <a:cubicBezTo>
                  <a:pt x="428" y="7"/>
                  <a:pt x="428" y="7"/>
                  <a:pt x="428" y="7"/>
                </a:cubicBezTo>
                <a:moveTo>
                  <a:pt x="431" y="8"/>
                </a:moveTo>
                <a:cubicBezTo>
                  <a:pt x="430" y="8"/>
                  <a:pt x="430" y="8"/>
                  <a:pt x="429" y="8"/>
                </a:cubicBezTo>
                <a:cubicBezTo>
                  <a:pt x="429" y="8"/>
                  <a:pt x="429" y="8"/>
                  <a:pt x="428" y="8"/>
                </a:cubicBezTo>
                <a:cubicBezTo>
                  <a:pt x="427" y="7"/>
                  <a:pt x="426" y="7"/>
                  <a:pt x="425" y="7"/>
                </a:cubicBezTo>
                <a:cubicBezTo>
                  <a:pt x="424" y="6"/>
                  <a:pt x="424" y="6"/>
                  <a:pt x="424" y="6"/>
                </a:cubicBezTo>
                <a:cubicBezTo>
                  <a:pt x="424" y="6"/>
                  <a:pt x="424" y="6"/>
                  <a:pt x="424" y="6"/>
                </a:cubicBezTo>
                <a:cubicBezTo>
                  <a:pt x="424" y="6"/>
                  <a:pt x="424" y="6"/>
                  <a:pt x="424" y="7"/>
                </a:cubicBezTo>
                <a:cubicBezTo>
                  <a:pt x="425" y="7"/>
                  <a:pt x="425" y="7"/>
                  <a:pt x="426" y="7"/>
                </a:cubicBezTo>
                <a:cubicBezTo>
                  <a:pt x="425" y="7"/>
                  <a:pt x="425" y="7"/>
                  <a:pt x="425" y="7"/>
                </a:cubicBezTo>
                <a:cubicBezTo>
                  <a:pt x="425" y="7"/>
                  <a:pt x="426" y="7"/>
                  <a:pt x="426" y="7"/>
                </a:cubicBezTo>
                <a:cubicBezTo>
                  <a:pt x="426" y="7"/>
                  <a:pt x="426" y="7"/>
                  <a:pt x="426" y="7"/>
                </a:cubicBezTo>
                <a:cubicBezTo>
                  <a:pt x="427" y="8"/>
                  <a:pt x="427" y="8"/>
                  <a:pt x="428" y="8"/>
                </a:cubicBezTo>
                <a:cubicBezTo>
                  <a:pt x="428" y="8"/>
                  <a:pt x="429" y="8"/>
                  <a:pt x="430" y="9"/>
                </a:cubicBezTo>
                <a:cubicBezTo>
                  <a:pt x="430" y="8"/>
                  <a:pt x="430" y="8"/>
                  <a:pt x="430" y="8"/>
                </a:cubicBezTo>
                <a:cubicBezTo>
                  <a:pt x="429" y="8"/>
                  <a:pt x="429" y="8"/>
                  <a:pt x="429" y="8"/>
                </a:cubicBezTo>
                <a:cubicBezTo>
                  <a:pt x="430" y="8"/>
                  <a:pt x="430" y="8"/>
                  <a:pt x="430" y="8"/>
                </a:cubicBezTo>
                <a:cubicBezTo>
                  <a:pt x="430" y="8"/>
                  <a:pt x="430" y="8"/>
                  <a:pt x="430" y="8"/>
                </a:cubicBezTo>
                <a:cubicBezTo>
                  <a:pt x="430" y="8"/>
                  <a:pt x="430" y="8"/>
                  <a:pt x="431" y="8"/>
                </a:cubicBezTo>
                <a:cubicBezTo>
                  <a:pt x="431" y="8"/>
                  <a:pt x="431" y="8"/>
                  <a:pt x="431" y="8"/>
                </a:cubicBezTo>
                <a:moveTo>
                  <a:pt x="433" y="10"/>
                </a:moveTo>
                <a:cubicBezTo>
                  <a:pt x="433" y="10"/>
                  <a:pt x="432" y="9"/>
                  <a:pt x="432" y="9"/>
                </a:cubicBezTo>
                <a:cubicBezTo>
                  <a:pt x="432" y="9"/>
                  <a:pt x="432" y="9"/>
                  <a:pt x="432" y="9"/>
                </a:cubicBezTo>
                <a:cubicBezTo>
                  <a:pt x="432" y="9"/>
                  <a:pt x="432" y="9"/>
                  <a:pt x="432" y="9"/>
                </a:cubicBezTo>
                <a:cubicBezTo>
                  <a:pt x="432" y="9"/>
                  <a:pt x="432" y="9"/>
                  <a:pt x="432" y="9"/>
                </a:cubicBezTo>
                <a:cubicBezTo>
                  <a:pt x="432" y="9"/>
                  <a:pt x="432" y="9"/>
                  <a:pt x="432" y="9"/>
                </a:cubicBezTo>
                <a:cubicBezTo>
                  <a:pt x="432" y="10"/>
                  <a:pt x="432" y="10"/>
                  <a:pt x="432" y="10"/>
                </a:cubicBezTo>
                <a:cubicBezTo>
                  <a:pt x="432" y="10"/>
                  <a:pt x="432" y="10"/>
                  <a:pt x="432" y="10"/>
                </a:cubicBezTo>
                <a:cubicBezTo>
                  <a:pt x="432" y="10"/>
                  <a:pt x="432" y="10"/>
                  <a:pt x="432" y="10"/>
                </a:cubicBezTo>
                <a:cubicBezTo>
                  <a:pt x="432" y="10"/>
                  <a:pt x="432" y="10"/>
                  <a:pt x="432" y="10"/>
                </a:cubicBezTo>
                <a:cubicBezTo>
                  <a:pt x="432" y="10"/>
                  <a:pt x="432" y="10"/>
                  <a:pt x="432" y="10"/>
                </a:cubicBezTo>
                <a:cubicBezTo>
                  <a:pt x="433" y="10"/>
                  <a:pt x="433" y="10"/>
                  <a:pt x="433" y="10"/>
                </a:cubicBezTo>
                <a:cubicBezTo>
                  <a:pt x="434" y="10"/>
                  <a:pt x="434" y="10"/>
                  <a:pt x="434" y="10"/>
                </a:cubicBezTo>
                <a:cubicBezTo>
                  <a:pt x="434" y="10"/>
                  <a:pt x="434" y="10"/>
                  <a:pt x="434" y="10"/>
                </a:cubicBezTo>
                <a:cubicBezTo>
                  <a:pt x="433" y="10"/>
                  <a:pt x="433" y="10"/>
                  <a:pt x="433" y="10"/>
                </a:cubicBezTo>
                <a:cubicBezTo>
                  <a:pt x="433" y="10"/>
                  <a:pt x="433" y="10"/>
                  <a:pt x="433" y="10"/>
                </a:cubicBezTo>
                <a:moveTo>
                  <a:pt x="430" y="9"/>
                </a:moveTo>
                <a:cubicBezTo>
                  <a:pt x="429" y="9"/>
                  <a:pt x="429" y="9"/>
                  <a:pt x="429" y="9"/>
                </a:cubicBezTo>
                <a:cubicBezTo>
                  <a:pt x="428" y="8"/>
                  <a:pt x="428" y="8"/>
                  <a:pt x="428" y="8"/>
                </a:cubicBezTo>
                <a:cubicBezTo>
                  <a:pt x="428" y="8"/>
                  <a:pt x="428" y="8"/>
                  <a:pt x="427" y="8"/>
                </a:cubicBezTo>
                <a:cubicBezTo>
                  <a:pt x="427" y="8"/>
                  <a:pt x="427" y="8"/>
                  <a:pt x="427" y="8"/>
                </a:cubicBezTo>
                <a:cubicBezTo>
                  <a:pt x="428" y="9"/>
                  <a:pt x="428" y="9"/>
                  <a:pt x="428" y="9"/>
                </a:cubicBezTo>
                <a:cubicBezTo>
                  <a:pt x="428" y="9"/>
                  <a:pt x="428" y="9"/>
                  <a:pt x="428" y="9"/>
                </a:cubicBezTo>
                <a:cubicBezTo>
                  <a:pt x="429" y="9"/>
                  <a:pt x="429" y="10"/>
                  <a:pt x="430" y="10"/>
                </a:cubicBezTo>
                <a:cubicBezTo>
                  <a:pt x="431" y="10"/>
                  <a:pt x="431" y="10"/>
                  <a:pt x="431" y="10"/>
                </a:cubicBezTo>
                <a:cubicBezTo>
                  <a:pt x="430" y="9"/>
                  <a:pt x="429" y="9"/>
                  <a:pt x="429" y="9"/>
                </a:cubicBezTo>
                <a:cubicBezTo>
                  <a:pt x="430" y="10"/>
                  <a:pt x="431" y="10"/>
                  <a:pt x="432" y="10"/>
                </a:cubicBezTo>
                <a:cubicBezTo>
                  <a:pt x="431" y="10"/>
                  <a:pt x="431" y="10"/>
                  <a:pt x="431" y="10"/>
                </a:cubicBezTo>
                <a:cubicBezTo>
                  <a:pt x="432" y="10"/>
                  <a:pt x="432" y="10"/>
                  <a:pt x="432" y="10"/>
                </a:cubicBezTo>
                <a:cubicBezTo>
                  <a:pt x="431" y="10"/>
                  <a:pt x="430" y="9"/>
                  <a:pt x="429" y="9"/>
                </a:cubicBezTo>
                <a:cubicBezTo>
                  <a:pt x="430" y="9"/>
                  <a:pt x="430" y="9"/>
                  <a:pt x="430" y="9"/>
                </a:cubicBezTo>
                <a:moveTo>
                  <a:pt x="425" y="7"/>
                </a:moveTo>
                <a:cubicBezTo>
                  <a:pt x="424" y="7"/>
                  <a:pt x="424" y="7"/>
                  <a:pt x="424" y="7"/>
                </a:cubicBezTo>
                <a:cubicBezTo>
                  <a:pt x="423" y="7"/>
                  <a:pt x="423" y="7"/>
                  <a:pt x="423" y="6"/>
                </a:cubicBezTo>
                <a:cubicBezTo>
                  <a:pt x="422" y="6"/>
                  <a:pt x="422" y="6"/>
                  <a:pt x="422" y="6"/>
                </a:cubicBezTo>
                <a:cubicBezTo>
                  <a:pt x="422" y="7"/>
                  <a:pt x="422" y="7"/>
                  <a:pt x="422" y="7"/>
                </a:cubicBezTo>
                <a:cubicBezTo>
                  <a:pt x="422" y="7"/>
                  <a:pt x="422" y="7"/>
                  <a:pt x="419" y="6"/>
                </a:cubicBezTo>
                <a:cubicBezTo>
                  <a:pt x="419" y="5"/>
                  <a:pt x="418" y="5"/>
                  <a:pt x="418" y="5"/>
                </a:cubicBezTo>
                <a:cubicBezTo>
                  <a:pt x="418" y="5"/>
                  <a:pt x="418" y="5"/>
                  <a:pt x="418" y="5"/>
                </a:cubicBezTo>
                <a:cubicBezTo>
                  <a:pt x="418" y="5"/>
                  <a:pt x="418" y="5"/>
                  <a:pt x="418" y="5"/>
                </a:cubicBezTo>
                <a:cubicBezTo>
                  <a:pt x="418" y="5"/>
                  <a:pt x="418" y="5"/>
                  <a:pt x="418" y="5"/>
                </a:cubicBezTo>
                <a:cubicBezTo>
                  <a:pt x="418" y="6"/>
                  <a:pt x="418" y="6"/>
                  <a:pt x="418" y="6"/>
                </a:cubicBezTo>
                <a:cubicBezTo>
                  <a:pt x="419" y="6"/>
                  <a:pt x="420" y="6"/>
                  <a:pt x="421" y="7"/>
                </a:cubicBezTo>
                <a:cubicBezTo>
                  <a:pt x="420" y="6"/>
                  <a:pt x="420" y="6"/>
                  <a:pt x="420" y="6"/>
                </a:cubicBezTo>
                <a:cubicBezTo>
                  <a:pt x="420" y="6"/>
                  <a:pt x="420" y="6"/>
                  <a:pt x="420" y="6"/>
                </a:cubicBezTo>
                <a:cubicBezTo>
                  <a:pt x="420" y="6"/>
                  <a:pt x="420" y="6"/>
                  <a:pt x="420" y="6"/>
                </a:cubicBezTo>
                <a:cubicBezTo>
                  <a:pt x="420" y="6"/>
                  <a:pt x="420" y="6"/>
                  <a:pt x="420" y="6"/>
                </a:cubicBezTo>
                <a:cubicBezTo>
                  <a:pt x="420" y="7"/>
                  <a:pt x="421" y="7"/>
                  <a:pt x="421" y="7"/>
                </a:cubicBezTo>
                <a:cubicBezTo>
                  <a:pt x="421" y="7"/>
                  <a:pt x="421" y="7"/>
                  <a:pt x="421" y="7"/>
                </a:cubicBezTo>
                <a:cubicBezTo>
                  <a:pt x="422" y="7"/>
                  <a:pt x="422" y="7"/>
                  <a:pt x="422" y="7"/>
                </a:cubicBezTo>
                <a:cubicBezTo>
                  <a:pt x="423" y="7"/>
                  <a:pt x="423" y="8"/>
                  <a:pt x="424"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4" y="9"/>
                </a:cubicBezTo>
                <a:cubicBezTo>
                  <a:pt x="424" y="9"/>
                  <a:pt x="424" y="9"/>
                  <a:pt x="424" y="9"/>
                </a:cubicBezTo>
                <a:cubicBezTo>
                  <a:pt x="425" y="9"/>
                  <a:pt x="425" y="9"/>
                  <a:pt x="425" y="9"/>
                </a:cubicBezTo>
                <a:cubicBezTo>
                  <a:pt x="425" y="9"/>
                  <a:pt x="425" y="9"/>
                  <a:pt x="425" y="9"/>
                </a:cubicBezTo>
                <a:cubicBezTo>
                  <a:pt x="425" y="9"/>
                  <a:pt x="425" y="9"/>
                  <a:pt x="425" y="9"/>
                </a:cubicBezTo>
                <a:cubicBezTo>
                  <a:pt x="425" y="9"/>
                  <a:pt x="424" y="9"/>
                  <a:pt x="423" y="8"/>
                </a:cubicBezTo>
                <a:cubicBezTo>
                  <a:pt x="424" y="8"/>
                  <a:pt x="424" y="8"/>
                  <a:pt x="424" y="8"/>
                </a:cubicBezTo>
                <a:cubicBezTo>
                  <a:pt x="424" y="8"/>
                  <a:pt x="424" y="8"/>
                  <a:pt x="424" y="8"/>
                </a:cubicBezTo>
                <a:cubicBezTo>
                  <a:pt x="424" y="8"/>
                  <a:pt x="424" y="8"/>
                  <a:pt x="424" y="8"/>
                </a:cubicBezTo>
                <a:cubicBezTo>
                  <a:pt x="424" y="8"/>
                  <a:pt x="424" y="8"/>
                  <a:pt x="424" y="8"/>
                </a:cubicBezTo>
                <a:cubicBezTo>
                  <a:pt x="424" y="8"/>
                  <a:pt x="424" y="8"/>
                  <a:pt x="424" y="8"/>
                </a:cubicBezTo>
                <a:cubicBezTo>
                  <a:pt x="424" y="8"/>
                  <a:pt x="424" y="8"/>
                  <a:pt x="423" y="8"/>
                </a:cubicBezTo>
                <a:cubicBezTo>
                  <a:pt x="423" y="7"/>
                  <a:pt x="423" y="7"/>
                  <a:pt x="423" y="7"/>
                </a:cubicBezTo>
                <a:cubicBezTo>
                  <a:pt x="424" y="8"/>
                  <a:pt x="424" y="8"/>
                  <a:pt x="425" y="8"/>
                </a:cubicBezTo>
                <a:cubicBezTo>
                  <a:pt x="425" y="8"/>
                  <a:pt x="425" y="8"/>
                  <a:pt x="425" y="8"/>
                </a:cubicBezTo>
                <a:cubicBezTo>
                  <a:pt x="422" y="7"/>
                  <a:pt x="422" y="7"/>
                  <a:pt x="422" y="7"/>
                </a:cubicBezTo>
                <a:cubicBezTo>
                  <a:pt x="423" y="7"/>
                  <a:pt x="423" y="7"/>
                  <a:pt x="423" y="7"/>
                </a:cubicBezTo>
                <a:cubicBezTo>
                  <a:pt x="425" y="7"/>
                  <a:pt x="425" y="7"/>
                  <a:pt x="425" y="7"/>
                </a:cubicBezTo>
                <a:cubicBezTo>
                  <a:pt x="425" y="7"/>
                  <a:pt x="425" y="7"/>
                  <a:pt x="425" y="7"/>
                </a:cubicBezTo>
                <a:moveTo>
                  <a:pt x="421" y="8"/>
                </a:moveTo>
                <a:cubicBezTo>
                  <a:pt x="420" y="8"/>
                  <a:pt x="420" y="8"/>
                  <a:pt x="419" y="7"/>
                </a:cubicBezTo>
                <a:cubicBezTo>
                  <a:pt x="419" y="7"/>
                  <a:pt x="419" y="7"/>
                  <a:pt x="419" y="7"/>
                </a:cubicBezTo>
                <a:cubicBezTo>
                  <a:pt x="418" y="7"/>
                  <a:pt x="417" y="7"/>
                  <a:pt x="417" y="7"/>
                </a:cubicBezTo>
                <a:cubicBezTo>
                  <a:pt x="416" y="6"/>
                  <a:pt x="416" y="6"/>
                  <a:pt x="416" y="6"/>
                </a:cubicBezTo>
                <a:cubicBezTo>
                  <a:pt x="416" y="6"/>
                  <a:pt x="416" y="6"/>
                  <a:pt x="416" y="6"/>
                </a:cubicBezTo>
                <a:cubicBezTo>
                  <a:pt x="416" y="6"/>
                  <a:pt x="416" y="6"/>
                  <a:pt x="416" y="6"/>
                </a:cubicBezTo>
                <a:cubicBezTo>
                  <a:pt x="416" y="6"/>
                  <a:pt x="416" y="6"/>
                  <a:pt x="416" y="6"/>
                </a:cubicBezTo>
                <a:cubicBezTo>
                  <a:pt x="416" y="7"/>
                  <a:pt x="416" y="7"/>
                  <a:pt x="416" y="7"/>
                </a:cubicBezTo>
                <a:cubicBezTo>
                  <a:pt x="416" y="7"/>
                  <a:pt x="417" y="7"/>
                  <a:pt x="417" y="7"/>
                </a:cubicBezTo>
                <a:cubicBezTo>
                  <a:pt x="417" y="7"/>
                  <a:pt x="417" y="7"/>
                  <a:pt x="416" y="7"/>
                </a:cubicBezTo>
                <a:cubicBezTo>
                  <a:pt x="416" y="7"/>
                  <a:pt x="416" y="7"/>
                  <a:pt x="416" y="7"/>
                </a:cubicBezTo>
                <a:cubicBezTo>
                  <a:pt x="417" y="7"/>
                  <a:pt x="417" y="7"/>
                  <a:pt x="417" y="7"/>
                </a:cubicBezTo>
                <a:cubicBezTo>
                  <a:pt x="416" y="7"/>
                  <a:pt x="416" y="7"/>
                  <a:pt x="416" y="7"/>
                </a:cubicBezTo>
                <a:cubicBezTo>
                  <a:pt x="416" y="7"/>
                  <a:pt x="416" y="7"/>
                  <a:pt x="415" y="7"/>
                </a:cubicBezTo>
                <a:cubicBezTo>
                  <a:pt x="416" y="8"/>
                  <a:pt x="416" y="8"/>
                  <a:pt x="416" y="8"/>
                </a:cubicBezTo>
                <a:cubicBezTo>
                  <a:pt x="416" y="8"/>
                  <a:pt x="415" y="7"/>
                  <a:pt x="415" y="7"/>
                </a:cubicBezTo>
                <a:cubicBezTo>
                  <a:pt x="414" y="7"/>
                  <a:pt x="414" y="7"/>
                  <a:pt x="414" y="7"/>
                </a:cubicBezTo>
                <a:cubicBezTo>
                  <a:pt x="416" y="8"/>
                  <a:pt x="417" y="9"/>
                  <a:pt x="417" y="8"/>
                </a:cubicBezTo>
                <a:cubicBezTo>
                  <a:pt x="417" y="8"/>
                  <a:pt x="417" y="8"/>
                  <a:pt x="417" y="8"/>
                </a:cubicBezTo>
                <a:cubicBezTo>
                  <a:pt x="417" y="8"/>
                  <a:pt x="417" y="8"/>
                  <a:pt x="417" y="8"/>
                </a:cubicBezTo>
                <a:cubicBezTo>
                  <a:pt x="417" y="8"/>
                  <a:pt x="417" y="8"/>
                  <a:pt x="417" y="8"/>
                </a:cubicBezTo>
                <a:cubicBezTo>
                  <a:pt x="417" y="8"/>
                  <a:pt x="418" y="8"/>
                  <a:pt x="418" y="8"/>
                </a:cubicBezTo>
                <a:cubicBezTo>
                  <a:pt x="418" y="8"/>
                  <a:pt x="418" y="8"/>
                  <a:pt x="418" y="8"/>
                </a:cubicBezTo>
                <a:cubicBezTo>
                  <a:pt x="419" y="8"/>
                  <a:pt x="419" y="8"/>
                  <a:pt x="420" y="9"/>
                </a:cubicBezTo>
                <a:cubicBezTo>
                  <a:pt x="419" y="9"/>
                  <a:pt x="419" y="9"/>
                  <a:pt x="419" y="9"/>
                </a:cubicBezTo>
                <a:cubicBezTo>
                  <a:pt x="420" y="9"/>
                  <a:pt x="420" y="9"/>
                  <a:pt x="420" y="9"/>
                </a:cubicBezTo>
                <a:cubicBezTo>
                  <a:pt x="421" y="9"/>
                  <a:pt x="421" y="10"/>
                  <a:pt x="422" y="10"/>
                </a:cubicBezTo>
                <a:cubicBezTo>
                  <a:pt x="424" y="10"/>
                  <a:pt x="424" y="10"/>
                  <a:pt x="424" y="10"/>
                </a:cubicBezTo>
                <a:cubicBezTo>
                  <a:pt x="424" y="10"/>
                  <a:pt x="423" y="9"/>
                  <a:pt x="421" y="9"/>
                </a:cubicBezTo>
                <a:cubicBezTo>
                  <a:pt x="421" y="9"/>
                  <a:pt x="421" y="9"/>
                  <a:pt x="421" y="9"/>
                </a:cubicBezTo>
                <a:cubicBezTo>
                  <a:pt x="421" y="9"/>
                  <a:pt x="421" y="9"/>
                  <a:pt x="422" y="9"/>
                </a:cubicBezTo>
                <a:cubicBezTo>
                  <a:pt x="422" y="9"/>
                  <a:pt x="422" y="9"/>
                  <a:pt x="422" y="9"/>
                </a:cubicBezTo>
                <a:cubicBezTo>
                  <a:pt x="422" y="9"/>
                  <a:pt x="422" y="9"/>
                  <a:pt x="422" y="9"/>
                </a:cubicBezTo>
                <a:cubicBezTo>
                  <a:pt x="422" y="8"/>
                  <a:pt x="421" y="8"/>
                  <a:pt x="421" y="8"/>
                </a:cubicBezTo>
                <a:moveTo>
                  <a:pt x="399" y="10"/>
                </a:moveTo>
                <a:cubicBezTo>
                  <a:pt x="399" y="9"/>
                  <a:pt x="399" y="9"/>
                  <a:pt x="399" y="9"/>
                </a:cubicBezTo>
                <a:cubicBezTo>
                  <a:pt x="398" y="9"/>
                  <a:pt x="398" y="9"/>
                  <a:pt x="398" y="9"/>
                </a:cubicBezTo>
                <a:cubicBezTo>
                  <a:pt x="397" y="9"/>
                  <a:pt x="397" y="9"/>
                  <a:pt x="397" y="9"/>
                </a:cubicBezTo>
                <a:cubicBezTo>
                  <a:pt x="397" y="9"/>
                  <a:pt x="397" y="9"/>
                  <a:pt x="397" y="9"/>
                </a:cubicBezTo>
                <a:cubicBezTo>
                  <a:pt x="397" y="9"/>
                  <a:pt x="397" y="9"/>
                  <a:pt x="397" y="9"/>
                </a:cubicBezTo>
                <a:cubicBezTo>
                  <a:pt x="396" y="8"/>
                  <a:pt x="395" y="8"/>
                  <a:pt x="395" y="8"/>
                </a:cubicBezTo>
                <a:cubicBezTo>
                  <a:pt x="395" y="9"/>
                  <a:pt x="395" y="9"/>
                  <a:pt x="394" y="9"/>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3" y="8"/>
                  <a:pt x="393" y="8"/>
                  <a:pt x="393" y="8"/>
                </a:cubicBezTo>
                <a:cubicBezTo>
                  <a:pt x="393" y="8"/>
                  <a:pt x="393" y="8"/>
                  <a:pt x="393" y="8"/>
                </a:cubicBezTo>
                <a:cubicBezTo>
                  <a:pt x="393" y="9"/>
                  <a:pt x="393" y="9"/>
                  <a:pt x="393" y="9"/>
                </a:cubicBezTo>
                <a:cubicBezTo>
                  <a:pt x="393" y="9"/>
                  <a:pt x="393" y="9"/>
                  <a:pt x="393" y="9"/>
                </a:cubicBezTo>
                <a:cubicBezTo>
                  <a:pt x="393" y="9"/>
                  <a:pt x="392" y="8"/>
                  <a:pt x="392" y="8"/>
                </a:cubicBezTo>
                <a:cubicBezTo>
                  <a:pt x="392" y="8"/>
                  <a:pt x="390" y="8"/>
                  <a:pt x="389" y="8"/>
                </a:cubicBezTo>
                <a:cubicBezTo>
                  <a:pt x="389" y="8"/>
                  <a:pt x="388" y="9"/>
                  <a:pt x="390" y="9"/>
                </a:cubicBezTo>
                <a:cubicBezTo>
                  <a:pt x="390" y="9"/>
                  <a:pt x="390" y="9"/>
                  <a:pt x="390" y="9"/>
                </a:cubicBezTo>
                <a:cubicBezTo>
                  <a:pt x="391" y="9"/>
                  <a:pt x="391" y="9"/>
                  <a:pt x="391" y="9"/>
                </a:cubicBezTo>
                <a:cubicBezTo>
                  <a:pt x="391" y="9"/>
                  <a:pt x="391" y="9"/>
                  <a:pt x="392" y="9"/>
                </a:cubicBezTo>
                <a:cubicBezTo>
                  <a:pt x="392" y="9"/>
                  <a:pt x="392" y="10"/>
                  <a:pt x="393" y="10"/>
                </a:cubicBezTo>
                <a:cubicBezTo>
                  <a:pt x="392" y="10"/>
                  <a:pt x="391" y="10"/>
                  <a:pt x="391" y="10"/>
                </a:cubicBezTo>
                <a:cubicBezTo>
                  <a:pt x="391" y="10"/>
                  <a:pt x="391" y="10"/>
                  <a:pt x="391" y="10"/>
                </a:cubicBezTo>
                <a:cubicBezTo>
                  <a:pt x="391" y="11"/>
                  <a:pt x="392" y="11"/>
                  <a:pt x="392" y="11"/>
                </a:cubicBezTo>
                <a:cubicBezTo>
                  <a:pt x="393" y="11"/>
                  <a:pt x="393" y="11"/>
                  <a:pt x="394" y="11"/>
                </a:cubicBezTo>
                <a:cubicBezTo>
                  <a:pt x="394" y="11"/>
                  <a:pt x="394" y="11"/>
                  <a:pt x="394" y="11"/>
                </a:cubicBezTo>
                <a:cubicBezTo>
                  <a:pt x="395" y="11"/>
                  <a:pt x="395" y="11"/>
                  <a:pt x="395" y="11"/>
                </a:cubicBezTo>
                <a:cubicBezTo>
                  <a:pt x="396" y="12"/>
                  <a:pt x="396" y="12"/>
                  <a:pt x="396" y="12"/>
                </a:cubicBezTo>
                <a:cubicBezTo>
                  <a:pt x="397" y="12"/>
                  <a:pt x="397" y="11"/>
                  <a:pt x="397" y="11"/>
                </a:cubicBezTo>
                <a:cubicBezTo>
                  <a:pt x="398" y="11"/>
                  <a:pt x="398" y="11"/>
                  <a:pt x="399" y="11"/>
                </a:cubicBezTo>
                <a:cubicBezTo>
                  <a:pt x="398" y="11"/>
                  <a:pt x="398" y="11"/>
                  <a:pt x="398" y="11"/>
                </a:cubicBezTo>
                <a:cubicBezTo>
                  <a:pt x="398" y="10"/>
                  <a:pt x="398" y="10"/>
                  <a:pt x="398" y="10"/>
                </a:cubicBezTo>
                <a:cubicBezTo>
                  <a:pt x="398" y="10"/>
                  <a:pt x="399" y="10"/>
                  <a:pt x="399" y="10"/>
                </a:cubicBezTo>
                <a:moveTo>
                  <a:pt x="390" y="11"/>
                </a:moveTo>
                <a:cubicBezTo>
                  <a:pt x="390" y="11"/>
                  <a:pt x="390" y="11"/>
                  <a:pt x="390" y="11"/>
                </a:cubicBezTo>
                <a:cubicBezTo>
                  <a:pt x="390" y="11"/>
                  <a:pt x="390" y="11"/>
                  <a:pt x="390" y="11"/>
                </a:cubicBezTo>
                <a:cubicBezTo>
                  <a:pt x="390" y="11"/>
                  <a:pt x="390" y="11"/>
                  <a:pt x="390" y="11"/>
                </a:cubicBezTo>
                <a:cubicBezTo>
                  <a:pt x="390" y="11"/>
                  <a:pt x="390" y="11"/>
                  <a:pt x="390" y="11"/>
                </a:cubicBezTo>
                <a:moveTo>
                  <a:pt x="401" y="18"/>
                </a:moveTo>
                <a:cubicBezTo>
                  <a:pt x="401" y="17"/>
                  <a:pt x="401" y="17"/>
                  <a:pt x="401" y="17"/>
                </a:cubicBezTo>
                <a:cubicBezTo>
                  <a:pt x="401" y="17"/>
                  <a:pt x="401" y="17"/>
                  <a:pt x="399" y="17"/>
                </a:cubicBezTo>
                <a:cubicBezTo>
                  <a:pt x="398" y="16"/>
                  <a:pt x="398" y="16"/>
                  <a:pt x="398" y="16"/>
                </a:cubicBezTo>
                <a:cubicBezTo>
                  <a:pt x="398" y="15"/>
                  <a:pt x="397" y="15"/>
                  <a:pt x="396" y="15"/>
                </a:cubicBezTo>
                <a:cubicBezTo>
                  <a:pt x="396" y="15"/>
                  <a:pt x="396" y="14"/>
                  <a:pt x="395" y="14"/>
                </a:cubicBezTo>
                <a:cubicBezTo>
                  <a:pt x="395" y="14"/>
                  <a:pt x="395" y="14"/>
                  <a:pt x="394" y="13"/>
                </a:cubicBezTo>
                <a:cubicBezTo>
                  <a:pt x="394" y="13"/>
                  <a:pt x="394" y="13"/>
                  <a:pt x="393" y="13"/>
                </a:cubicBezTo>
                <a:cubicBezTo>
                  <a:pt x="393" y="13"/>
                  <a:pt x="393" y="12"/>
                  <a:pt x="392" y="12"/>
                </a:cubicBezTo>
                <a:cubicBezTo>
                  <a:pt x="392" y="12"/>
                  <a:pt x="392" y="12"/>
                  <a:pt x="392" y="12"/>
                </a:cubicBezTo>
                <a:cubicBezTo>
                  <a:pt x="392" y="12"/>
                  <a:pt x="392" y="12"/>
                  <a:pt x="391" y="12"/>
                </a:cubicBezTo>
                <a:cubicBezTo>
                  <a:pt x="390" y="12"/>
                  <a:pt x="390" y="12"/>
                  <a:pt x="390" y="12"/>
                </a:cubicBezTo>
                <a:cubicBezTo>
                  <a:pt x="390" y="11"/>
                  <a:pt x="390" y="11"/>
                  <a:pt x="390" y="11"/>
                </a:cubicBezTo>
                <a:cubicBezTo>
                  <a:pt x="389" y="11"/>
                  <a:pt x="389" y="11"/>
                  <a:pt x="389" y="11"/>
                </a:cubicBezTo>
                <a:cubicBezTo>
                  <a:pt x="389" y="10"/>
                  <a:pt x="389" y="10"/>
                  <a:pt x="389" y="10"/>
                </a:cubicBezTo>
                <a:cubicBezTo>
                  <a:pt x="388" y="10"/>
                  <a:pt x="387" y="9"/>
                  <a:pt x="387" y="9"/>
                </a:cubicBezTo>
                <a:cubicBezTo>
                  <a:pt x="387" y="9"/>
                  <a:pt x="387" y="9"/>
                  <a:pt x="387" y="9"/>
                </a:cubicBezTo>
                <a:cubicBezTo>
                  <a:pt x="386" y="9"/>
                  <a:pt x="386" y="9"/>
                  <a:pt x="386" y="10"/>
                </a:cubicBezTo>
                <a:cubicBezTo>
                  <a:pt x="386" y="10"/>
                  <a:pt x="386" y="10"/>
                  <a:pt x="386" y="10"/>
                </a:cubicBezTo>
                <a:cubicBezTo>
                  <a:pt x="386" y="11"/>
                  <a:pt x="387" y="11"/>
                  <a:pt x="387" y="11"/>
                </a:cubicBezTo>
                <a:cubicBezTo>
                  <a:pt x="386" y="12"/>
                  <a:pt x="386" y="12"/>
                  <a:pt x="386" y="12"/>
                </a:cubicBezTo>
                <a:cubicBezTo>
                  <a:pt x="385" y="11"/>
                  <a:pt x="385" y="11"/>
                  <a:pt x="385" y="11"/>
                </a:cubicBezTo>
                <a:cubicBezTo>
                  <a:pt x="385" y="11"/>
                  <a:pt x="385" y="11"/>
                  <a:pt x="385" y="11"/>
                </a:cubicBezTo>
                <a:cubicBezTo>
                  <a:pt x="385" y="10"/>
                  <a:pt x="385" y="10"/>
                  <a:pt x="385" y="10"/>
                </a:cubicBezTo>
                <a:cubicBezTo>
                  <a:pt x="385" y="10"/>
                  <a:pt x="385" y="10"/>
                  <a:pt x="385" y="10"/>
                </a:cubicBezTo>
                <a:cubicBezTo>
                  <a:pt x="385" y="10"/>
                  <a:pt x="385" y="10"/>
                  <a:pt x="385" y="10"/>
                </a:cubicBezTo>
                <a:cubicBezTo>
                  <a:pt x="385" y="9"/>
                  <a:pt x="385" y="9"/>
                  <a:pt x="385" y="9"/>
                </a:cubicBezTo>
                <a:cubicBezTo>
                  <a:pt x="384" y="10"/>
                  <a:pt x="384" y="10"/>
                  <a:pt x="384" y="10"/>
                </a:cubicBezTo>
                <a:cubicBezTo>
                  <a:pt x="383" y="10"/>
                  <a:pt x="383" y="10"/>
                  <a:pt x="383" y="10"/>
                </a:cubicBezTo>
                <a:cubicBezTo>
                  <a:pt x="383" y="10"/>
                  <a:pt x="383" y="10"/>
                  <a:pt x="383" y="10"/>
                </a:cubicBezTo>
                <a:cubicBezTo>
                  <a:pt x="383" y="9"/>
                  <a:pt x="383" y="9"/>
                  <a:pt x="383" y="9"/>
                </a:cubicBezTo>
                <a:cubicBezTo>
                  <a:pt x="383" y="9"/>
                  <a:pt x="383" y="9"/>
                  <a:pt x="383" y="9"/>
                </a:cubicBezTo>
                <a:cubicBezTo>
                  <a:pt x="383" y="9"/>
                  <a:pt x="383" y="9"/>
                  <a:pt x="382" y="10"/>
                </a:cubicBezTo>
                <a:cubicBezTo>
                  <a:pt x="382" y="10"/>
                  <a:pt x="381" y="10"/>
                  <a:pt x="381" y="10"/>
                </a:cubicBezTo>
                <a:cubicBezTo>
                  <a:pt x="378" y="10"/>
                  <a:pt x="380" y="11"/>
                  <a:pt x="380" y="11"/>
                </a:cubicBezTo>
                <a:cubicBezTo>
                  <a:pt x="380" y="11"/>
                  <a:pt x="381" y="11"/>
                  <a:pt x="381" y="11"/>
                </a:cubicBezTo>
                <a:cubicBezTo>
                  <a:pt x="381" y="11"/>
                  <a:pt x="381" y="12"/>
                  <a:pt x="381" y="12"/>
                </a:cubicBezTo>
                <a:cubicBezTo>
                  <a:pt x="380" y="13"/>
                  <a:pt x="381" y="13"/>
                  <a:pt x="381" y="14"/>
                </a:cubicBezTo>
                <a:cubicBezTo>
                  <a:pt x="380" y="14"/>
                  <a:pt x="380" y="12"/>
                  <a:pt x="379" y="12"/>
                </a:cubicBezTo>
                <a:cubicBezTo>
                  <a:pt x="379" y="13"/>
                  <a:pt x="379" y="13"/>
                  <a:pt x="379" y="14"/>
                </a:cubicBezTo>
                <a:cubicBezTo>
                  <a:pt x="380" y="15"/>
                  <a:pt x="381" y="15"/>
                  <a:pt x="381" y="15"/>
                </a:cubicBezTo>
                <a:cubicBezTo>
                  <a:pt x="381" y="14"/>
                  <a:pt x="381" y="14"/>
                  <a:pt x="381" y="14"/>
                </a:cubicBezTo>
                <a:cubicBezTo>
                  <a:pt x="381" y="14"/>
                  <a:pt x="381" y="14"/>
                  <a:pt x="381" y="14"/>
                </a:cubicBezTo>
                <a:cubicBezTo>
                  <a:pt x="382" y="15"/>
                  <a:pt x="382" y="15"/>
                  <a:pt x="382" y="15"/>
                </a:cubicBezTo>
                <a:cubicBezTo>
                  <a:pt x="382" y="15"/>
                  <a:pt x="382" y="15"/>
                  <a:pt x="383" y="15"/>
                </a:cubicBezTo>
                <a:cubicBezTo>
                  <a:pt x="383" y="15"/>
                  <a:pt x="383" y="15"/>
                  <a:pt x="383" y="15"/>
                </a:cubicBezTo>
                <a:cubicBezTo>
                  <a:pt x="384" y="15"/>
                  <a:pt x="384" y="14"/>
                  <a:pt x="384" y="14"/>
                </a:cubicBezTo>
                <a:cubicBezTo>
                  <a:pt x="384" y="14"/>
                  <a:pt x="384" y="14"/>
                  <a:pt x="385" y="14"/>
                </a:cubicBezTo>
                <a:cubicBezTo>
                  <a:pt x="385" y="14"/>
                  <a:pt x="385" y="14"/>
                  <a:pt x="385" y="14"/>
                </a:cubicBezTo>
                <a:cubicBezTo>
                  <a:pt x="385" y="13"/>
                  <a:pt x="385" y="13"/>
                  <a:pt x="385" y="13"/>
                </a:cubicBezTo>
                <a:cubicBezTo>
                  <a:pt x="385" y="13"/>
                  <a:pt x="385" y="13"/>
                  <a:pt x="385" y="13"/>
                </a:cubicBezTo>
                <a:cubicBezTo>
                  <a:pt x="385" y="13"/>
                  <a:pt x="385" y="13"/>
                  <a:pt x="385" y="14"/>
                </a:cubicBezTo>
                <a:cubicBezTo>
                  <a:pt x="386" y="14"/>
                  <a:pt x="386" y="14"/>
                  <a:pt x="387" y="14"/>
                </a:cubicBezTo>
                <a:cubicBezTo>
                  <a:pt x="387" y="14"/>
                  <a:pt x="387" y="14"/>
                  <a:pt x="387" y="14"/>
                </a:cubicBezTo>
                <a:cubicBezTo>
                  <a:pt x="388" y="14"/>
                  <a:pt x="388" y="14"/>
                  <a:pt x="388" y="14"/>
                </a:cubicBezTo>
                <a:cubicBezTo>
                  <a:pt x="388" y="15"/>
                  <a:pt x="388" y="15"/>
                  <a:pt x="388" y="15"/>
                </a:cubicBezTo>
                <a:cubicBezTo>
                  <a:pt x="388" y="15"/>
                  <a:pt x="388" y="15"/>
                  <a:pt x="388" y="15"/>
                </a:cubicBezTo>
                <a:cubicBezTo>
                  <a:pt x="388" y="15"/>
                  <a:pt x="388" y="15"/>
                  <a:pt x="387" y="15"/>
                </a:cubicBezTo>
                <a:cubicBezTo>
                  <a:pt x="387" y="15"/>
                  <a:pt x="387" y="15"/>
                  <a:pt x="387" y="15"/>
                </a:cubicBezTo>
                <a:cubicBezTo>
                  <a:pt x="387" y="15"/>
                  <a:pt x="383" y="15"/>
                  <a:pt x="383" y="16"/>
                </a:cubicBezTo>
                <a:cubicBezTo>
                  <a:pt x="383" y="17"/>
                  <a:pt x="383" y="17"/>
                  <a:pt x="383" y="17"/>
                </a:cubicBezTo>
                <a:cubicBezTo>
                  <a:pt x="384" y="17"/>
                  <a:pt x="384" y="17"/>
                  <a:pt x="384" y="17"/>
                </a:cubicBezTo>
                <a:cubicBezTo>
                  <a:pt x="384" y="17"/>
                  <a:pt x="384" y="17"/>
                  <a:pt x="384" y="17"/>
                </a:cubicBezTo>
                <a:cubicBezTo>
                  <a:pt x="385" y="17"/>
                  <a:pt x="385" y="17"/>
                  <a:pt x="386" y="17"/>
                </a:cubicBezTo>
                <a:cubicBezTo>
                  <a:pt x="386" y="17"/>
                  <a:pt x="387" y="16"/>
                  <a:pt x="387" y="16"/>
                </a:cubicBezTo>
                <a:cubicBezTo>
                  <a:pt x="387" y="16"/>
                  <a:pt x="387" y="16"/>
                  <a:pt x="387" y="16"/>
                </a:cubicBezTo>
                <a:cubicBezTo>
                  <a:pt x="387" y="16"/>
                  <a:pt x="387" y="16"/>
                  <a:pt x="388" y="16"/>
                </a:cubicBezTo>
                <a:cubicBezTo>
                  <a:pt x="387" y="17"/>
                  <a:pt x="387" y="17"/>
                  <a:pt x="387" y="17"/>
                </a:cubicBezTo>
                <a:cubicBezTo>
                  <a:pt x="386" y="18"/>
                  <a:pt x="386" y="18"/>
                  <a:pt x="386" y="18"/>
                </a:cubicBezTo>
                <a:cubicBezTo>
                  <a:pt x="386" y="18"/>
                  <a:pt x="386" y="18"/>
                  <a:pt x="386" y="18"/>
                </a:cubicBezTo>
                <a:cubicBezTo>
                  <a:pt x="383" y="17"/>
                  <a:pt x="383" y="18"/>
                  <a:pt x="384" y="19"/>
                </a:cubicBezTo>
                <a:cubicBezTo>
                  <a:pt x="384" y="19"/>
                  <a:pt x="384" y="19"/>
                  <a:pt x="385" y="19"/>
                </a:cubicBezTo>
                <a:cubicBezTo>
                  <a:pt x="386" y="19"/>
                  <a:pt x="386" y="19"/>
                  <a:pt x="388" y="22"/>
                </a:cubicBezTo>
                <a:cubicBezTo>
                  <a:pt x="388" y="22"/>
                  <a:pt x="388" y="22"/>
                  <a:pt x="388" y="22"/>
                </a:cubicBezTo>
                <a:cubicBezTo>
                  <a:pt x="388" y="21"/>
                  <a:pt x="388" y="21"/>
                  <a:pt x="388" y="21"/>
                </a:cubicBezTo>
                <a:cubicBezTo>
                  <a:pt x="388" y="21"/>
                  <a:pt x="389" y="21"/>
                  <a:pt x="389" y="20"/>
                </a:cubicBezTo>
                <a:cubicBezTo>
                  <a:pt x="389" y="19"/>
                  <a:pt x="389" y="19"/>
                  <a:pt x="389" y="18"/>
                </a:cubicBezTo>
                <a:cubicBezTo>
                  <a:pt x="390" y="18"/>
                  <a:pt x="390" y="18"/>
                  <a:pt x="390" y="18"/>
                </a:cubicBezTo>
                <a:cubicBezTo>
                  <a:pt x="390" y="17"/>
                  <a:pt x="390" y="17"/>
                  <a:pt x="390" y="16"/>
                </a:cubicBezTo>
                <a:cubicBezTo>
                  <a:pt x="391" y="16"/>
                  <a:pt x="391" y="16"/>
                  <a:pt x="391" y="16"/>
                </a:cubicBezTo>
                <a:cubicBezTo>
                  <a:pt x="391" y="15"/>
                  <a:pt x="391" y="14"/>
                  <a:pt x="391" y="14"/>
                </a:cubicBezTo>
                <a:cubicBezTo>
                  <a:pt x="391" y="14"/>
                  <a:pt x="392" y="14"/>
                  <a:pt x="393" y="14"/>
                </a:cubicBezTo>
                <a:cubicBezTo>
                  <a:pt x="393" y="14"/>
                  <a:pt x="393" y="14"/>
                  <a:pt x="393" y="14"/>
                </a:cubicBezTo>
                <a:cubicBezTo>
                  <a:pt x="393" y="14"/>
                  <a:pt x="393" y="15"/>
                  <a:pt x="393" y="15"/>
                </a:cubicBezTo>
                <a:cubicBezTo>
                  <a:pt x="395" y="15"/>
                  <a:pt x="395" y="17"/>
                  <a:pt x="395" y="17"/>
                </a:cubicBezTo>
                <a:cubicBezTo>
                  <a:pt x="394" y="17"/>
                  <a:pt x="394" y="18"/>
                  <a:pt x="395" y="18"/>
                </a:cubicBezTo>
                <a:cubicBezTo>
                  <a:pt x="395" y="18"/>
                  <a:pt x="395" y="18"/>
                  <a:pt x="395" y="18"/>
                </a:cubicBezTo>
                <a:cubicBezTo>
                  <a:pt x="396" y="18"/>
                  <a:pt x="396" y="17"/>
                  <a:pt x="397" y="17"/>
                </a:cubicBezTo>
                <a:cubicBezTo>
                  <a:pt x="397" y="18"/>
                  <a:pt x="397" y="18"/>
                  <a:pt x="398" y="19"/>
                </a:cubicBezTo>
                <a:cubicBezTo>
                  <a:pt x="398" y="19"/>
                  <a:pt x="398" y="19"/>
                  <a:pt x="399" y="19"/>
                </a:cubicBezTo>
                <a:cubicBezTo>
                  <a:pt x="399" y="19"/>
                  <a:pt x="399" y="19"/>
                  <a:pt x="399" y="19"/>
                </a:cubicBezTo>
                <a:cubicBezTo>
                  <a:pt x="399" y="18"/>
                  <a:pt x="399" y="18"/>
                  <a:pt x="399" y="18"/>
                </a:cubicBezTo>
                <a:cubicBezTo>
                  <a:pt x="400" y="18"/>
                  <a:pt x="400" y="18"/>
                  <a:pt x="401" y="18"/>
                </a:cubicBezTo>
                <a:cubicBezTo>
                  <a:pt x="401" y="18"/>
                  <a:pt x="401" y="18"/>
                  <a:pt x="401" y="18"/>
                </a:cubicBezTo>
                <a:moveTo>
                  <a:pt x="609" y="325"/>
                </a:moveTo>
                <a:cubicBezTo>
                  <a:pt x="608" y="313"/>
                  <a:pt x="607" y="300"/>
                  <a:pt x="605" y="288"/>
                </a:cubicBezTo>
                <a:cubicBezTo>
                  <a:pt x="590" y="288"/>
                  <a:pt x="575" y="288"/>
                  <a:pt x="558" y="288"/>
                </a:cubicBezTo>
                <a:cubicBezTo>
                  <a:pt x="537" y="287"/>
                  <a:pt x="514" y="287"/>
                  <a:pt x="492" y="287"/>
                </a:cubicBezTo>
                <a:cubicBezTo>
                  <a:pt x="492" y="287"/>
                  <a:pt x="490" y="292"/>
                  <a:pt x="489" y="294"/>
                </a:cubicBezTo>
                <a:cubicBezTo>
                  <a:pt x="488" y="294"/>
                  <a:pt x="488" y="294"/>
                  <a:pt x="488" y="294"/>
                </a:cubicBezTo>
                <a:cubicBezTo>
                  <a:pt x="488" y="295"/>
                  <a:pt x="488" y="295"/>
                  <a:pt x="488" y="295"/>
                </a:cubicBezTo>
                <a:cubicBezTo>
                  <a:pt x="487" y="295"/>
                  <a:pt x="487" y="295"/>
                  <a:pt x="487" y="295"/>
                </a:cubicBezTo>
                <a:cubicBezTo>
                  <a:pt x="486" y="295"/>
                  <a:pt x="486" y="295"/>
                  <a:pt x="484" y="295"/>
                </a:cubicBezTo>
                <a:cubicBezTo>
                  <a:pt x="484" y="295"/>
                  <a:pt x="484" y="295"/>
                  <a:pt x="484" y="295"/>
                </a:cubicBezTo>
                <a:cubicBezTo>
                  <a:pt x="483" y="295"/>
                  <a:pt x="483" y="295"/>
                  <a:pt x="483" y="295"/>
                </a:cubicBezTo>
                <a:cubicBezTo>
                  <a:pt x="482" y="296"/>
                  <a:pt x="482" y="296"/>
                  <a:pt x="482" y="296"/>
                </a:cubicBezTo>
                <a:cubicBezTo>
                  <a:pt x="482" y="296"/>
                  <a:pt x="482" y="296"/>
                  <a:pt x="482" y="296"/>
                </a:cubicBezTo>
                <a:cubicBezTo>
                  <a:pt x="481" y="296"/>
                  <a:pt x="481" y="296"/>
                  <a:pt x="480" y="296"/>
                </a:cubicBezTo>
                <a:cubicBezTo>
                  <a:pt x="480" y="295"/>
                  <a:pt x="479" y="295"/>
                  <a:pt x="479" y="295"/>
                </a:cubicBezTo>
                <a:cubicBezTo>
                  <a:pt x="479" y="295"/>
                  <a:pt x="478" y="294"/>
                  <a:pt x="478" y="294"/>
                </a:cubicBezTo>
                <a:cubicBezTo>
                  <a:pt x="478" y="294"/>
                  <a:pt x="475" y="294"/>
                  <a:pt x="473" y="294"/>
                </a:cubicBezTo>
                <a:cubicBezTo>
                  <a:pt x="473" y="294"/>
                  <a:pt x="473" y="294"/>
                  <a:pt x="473" y="294"/>
                </a:cubicBezTo>
                <a:cubicBezTo>
                  <a:pt x="472" y="294"/>
                  <a:pt x="472" y="294"/>
                  <a:pt x="472" y="294"/>
                </a:cubicBezTo>
                <a:cubicBezTo>
                  <a:pt x="471" y="294"/>
                  <a:pt x="471" y="294"/>
                  <a:pt x="471" y="294"/>
                </a:cubicBezTo>
                <a:cubicBezTo>
                  <a:pt x="473" y="295"/>
                  <a:pt x="474" y="295"/>
                  <a:pt x="477" y="296"/>
                </a:cubicBezTo>
                <a:cubicBezTo>
                  <a:pt x="478" y="296"/>
                  <a:pt x="478" y="297"/>
                  <a:pt x="478" y="297"/>
                </a:cubicBezTo>
                <a:cubicBezTo>
                  <a:pt x="478" y="298"/>
                  <a:pt x="478" y="298"/>
                  <a:pt x="478" y="298"/>
                </a:cubicBezTo>
                <a:cubicBezTo>
                  <a:pt x="478" y="299"/>
                  <a:pt x="478" y="299"/>
                  <a:pt x="479" y="300"/>
                </a:cubicBezTo>
                <a:cubicBezTo>
                  <a:pt x="479" y="300"/>
                  <a:pt x="479" y="301"/>
                  <a:pt x="479" y="301"/>
                </a:cubicBezTo>
                <a:cubicBezTo>
                  <a:pt x="479" y="302"/>
                  <a:pt x="479" y="302"/>
                  <a:pt x="479" y="302"/>
                </a:cubicBezTo>
                <a:cubicBezTo>
                  <a:pt x="479" y="303"/>
                  <a:pt x="479" y="303"/>
                  <a:pt x="479" y="303"/>
                </a:cubicBezTo>
                <a:cubicBezTo>
                  <a:pt x="479" y="306"/>
                  <a:pt x="482" y="308"/>
                  <a:pt x="483" y="311"/>
                </a:cubicBezTo>
                <a:cubicBezTo>
                  <a:pt x="485" y="314"/>
                  <a:pt x="486" y="314"/>
                  <a:pt x="487" y="315"/>
                </a:cubicBezTo>
                <a:cubicBezTo>
                  <a:pt x="488" y="315"/>
                  <a:pt x="488" y="315"/>
                  <a:pt x="489" y="315"/>
                </a:cubicBezTo>
                <a:cubicBezTo>
                  <a:pt x="491" y="316"/>
                  <a:pt x="491" y="313"/>
                  <a:pt x="492" y="312"/>
                </a:cubicBezTo>
                <a:cubicBezTo>
                  <a:pt x="492" y="313"/>
                  <a:pt x="493" y="313"/>
                  <a:pt x="493" y="313"/>
                </a:cubicBezTo>
                <a:cubicBezTo>
                  <a:pt x="495" y="316"/>
                  <a:pt x="498" y="318"/>
                  <a:pt x="499" y="321"/>
                </a:cubicBezTo>
                <a:cubicBezTo>
                  <a:pt x="505" y="332"/>
                  <a:pt x="505" y="332"/>
                  <a:pt x="505" y="332"/>
                </a:cubicBezTo>
                <a:cubicBezTo>
                  <a:pt x="505" y="333"/>
                  <a:pt x="505" y="333"/>
                  <a:pt x="505" y="333"/>
                </a:cubicBezTo>
                <a:cubicBezTo>
                  <a:pt x="504" y="335"/>
                  <a:pt x="504" y="337"/>
                  <a:pt x="505" y="339"/>
                </a:cubicBezTo>
                <a:cubicBezTo>
                  <a:pt x="506" y="341"/>
                  <a:pt x="509" y="340"/>
                  <a:pt x="510" y="341"/>
                </a:cubicBezTo>
                <a:cubicBezTo>
                  <a:pt x="511" y="342"/>
                  <a:pt x="516" y="352"/>
                  <a:pt x="516" y="352"/>
                </a:cubicBezTo>
                <a:cubicBezTo>
                  <a:pt x="518" y="356"/>
                  <a:pt x="514" y="362"/>
                  <a:pt x="519" y="364"/>
                </a:cubicBezTo>
                <a:cubicBezTo>
                  <a:pt x="519" y="364"/>
                  <a:pt x="525" y="368"/>
                  <a:pt x="527" y="373"/>
                </a:cubicBezTo>
                <a:cubicBezTo>
                  <a:pt x="527" y="376"/>
                  <a:pt x="528" y="376"/>
                  <a:pt x="529" y="377"/>
                </a:cubicBezTo>
                <a:cubicBezTo>
                  <a:pt x="531" y="379"/>
                  <a:pt x="531" y="379"/>
                  <a:pt x="538" y="397"/>
                </a:cubicBezTo>
                <a:cubicBezTo>
                  <a:pt x="538" y="401"/>
                  <a:pt x="538" y="404"/>
                  <a:pt x="538" y="408"/>
                </a:cubicBezTo>
                <a:cubicBezTo>
                  <a:pt x="539" y="414"/>
                  <a:pt x="547" y="415"/>
                  <a:pt x="549" y="412"/>
                </a:cubicBezTo>
                <a:cubicBezTo>
                  <a:pt x="553" y="408"/>
                  <a:pt x="553" y="408"/>
                  <a:pt x="555" y="407"/>
                </a:cubicBezTo>
                <a:cubicBezTo>
                  <a:pt x="557" y="407"/>
                  <a:pt x="559" y="407"/>
                  <a:pt x="561" y="407"/>
                </a:cubicBezTo>
                <a:cubicBezTo>
                  <a:pt x="561" y="407"/>
                  <a:pt x="561" y="407"/>
                  <a:pt x="561" y="407"/>
                </a:cubicBezTo>
                <a:cubicBezTo>
                  <a:pt x="562" y="408"/>
                  <a:pt x="562" y="408"/>
                  <a:pt x="563" y="408"/>
                </a:cubicBezTo>
                <a:cubicBezTo>
                  <a:pt x="563" y="408"/>
                  <a:pt x="563" y="408"/>
                  <a:pt x="563" y="408"/>
                </a:cubicBezTo>
                <a:cubicBezTo>
                  <a:pt x="564" y="408"/>
                  <a:pt x="564" y="407"/>
                  <a:pt x="565" y="406"/>
                </a:cubicBezTo>
                <a:cubicBezTo>
                  <a:pt x="569" y="400"/>
                  <a:pt x="577" y="402"/>
                  <a:pt x="582" y="397"/>
                </a:cubicBezTo>
                <a:cubicBezTo>
                  <a:pt x="583" y="396"/>
                  <a:pt x="583" y="396"/>
                  <a:pt x="586" y="396"/>
                </a:cubicBezTo>
                <a:cubicBezTo>
                  <a:pt x="587" y="395"/>
                  <a:pt x="587" y="395"/>
                  <a:pt x="587" y="395"/>
                </a:cubicBezTo>
                <a:cubicBezTo>
                  <a:pt x="587" y="392"/>
                  <a:pt x="587" y="392"/>
                  <a:pt x="588" y="391"/>
                </a:cubicBezTo>
                <a:cubicBezTo>
                  <a:pt x="589" y="391"/>
                  <a:pt x="589" y="391"/>
                  <a:pt x="591" y="390"/>
                </a:cubicBezTo>
                <a:cubicBezTo>
                  <a:pt x="593" y="389"/>
                  <a:pt x="593" y="389"/>
                  <a:pt x="601" y="389"/>
                </a:cubicBezTo>
                <a:cubicBezTo>
                  <a:pt x="601" y="389"/>
                  <a:pt x="601" y="385"/>
                  <a:pt x="603" y="382"/>
                </a:cubicBezTo>
                <a:cubicBezTo>
                  <a:pt x="605" y="382"/>
                  <a:pt x="606" y="382"/>
                  <a:pt x="608" y="382"/>
                </a:cubicBezTo>
                <a:cubicBezTo>
                  <a:pt x="609" y="379"/>
                  <a:pt x="610" y="376"/>
                  <a:pt x="610" y="376"/>
                </a:cubicBezTo>
                <a:cubicBezTo>
                  <a:pt x="611" y="365"/>
                  <a:pt x="610" y="354"/>
                  <a:pt x="610" y="342"/>
                </a:cubicBezTo>
                <a:cubicBezTo>
                  <a:pt x="609" y="343"/>
                  <a:pt x="609" y="343"/>
                  <a:pt x="609" y="343"/>
                </a:cubicBezTo>
                <a:cubicBezTo>
                  <a:pt x="608" y="342"/>
                  <a:pt x="609" y="340"/>
                  <a:pt x="608" y="339"/>
                </a:cubicBezTo>
                <a:cubicBezTo>
                  <a:pt x="607" y="339"/>
                  <a:pt x="607" y="339"/>
                  <a:pt x="607" y="338"/>
                </a:cubicBezTo>
                <a:cubicBezTo>
                  <a:pt x="607" y="335"/>
                  <a:pt x="606" y="333"/>
                  <a:pt x="606" y="331"/>
                </a:cubicBezTo>
                <a:cubicBezTo>
                  <a:pt x="606" y="330"/>
                  <a:pt x="606" y="330"/>
                  <a:pt x="605" y="329"/>
                </a:cubicBezTo>
                <a:cubicBezTo>
                  <a:pt x="602" y="331"/>
                  <a:pt x="602" y="331"/>
                  <a:pt x="601" y="340"/>
                </a:cubicBezTo>
                <a:cubicBezTo>
                  <a:pt x="600" y="340"/>
                  <a:pt x="599" y="340"/>
                  <a:pt x="597" y="340"/>
                </a:cubicBezTo>
                <a:cubicBezTo>
                  <a:pt x="596" y="340"/>
                  <a:pt x="596" y="340"/>
                  <a:pt x="596" y="340"/>
                </a:cubicBezTo>
                <a:cubicBezTo>
                  <a:pt x="595" y="340"/>
                  <a:pt x="594" y="339"/>
                  <a:pt x="593" y="339"/>
                </a:cubicBezTo>
                <a:cubicBezTo>
                  <a:pt x="592" y="339"/>
                  <a:pt x="592" y="339"/>
                  <a:pt x="592" y="339"/>
                </a:cubicBezTo>
                <a:cubicBezTo>
                  <a:pt x="589" y="341"/>
                  <a:pt x="589" y="341"/>
                  <a:pt x="588" y="343"/>
                </a:cubicBezTo>
                <a:cubicBezTo>
                  <a:pt x="588" y="343"/>
                  <a:pt x="584" y="342"/>
                  <a:pt x="584" y="337"/>
                </a:cubicBezTo>
                <a:cubicBezTo>
                  <a:pt x="584" y="337"/>
                  <a:pt x="584" y="336"/>
                  <a:pt x="585" y="336"/>
                </a:cubicBezTo>
                <a:cubicBezTo>
                  <a:pt x="586" y="335"/>
                  <a:pt x="586" y="335"/>
                  <a:pt x="587" y="335"/>
                </a:cubicBezTo>
                <a:cubicBezTo>
                  <a:pt x="587" y="335"/>
                  <a:pt x="588" y="335"/>
                  <a:pt x="588" y="335"/>
                </a:cubicBezTo>
                <a:cubicBezTo>
                  <a:pt x="594" y="338"/>
                  <a:pt x="594" y="334"/>
                  <a:pt x="594" y="334"/>
                </a:cubicBezTo>
                <a:cubicBezTo>
                  <a:pt x="593" y="334"/>
                  <a:pt x="593" y="334"/>
                  <a:pt x="593" y="334"/>
                </a:cubicBezTo>
                <a:cubicBezTo>
                  <a:pt x="592" y="333"/>
                  <a:pt x="592" y="333"/>
                  <a:pt x="591" y="333"/>
                </a:cubicBezTo>
                <a:cubicBezTo>
                  <a:pt x="591" y="333"/>
                  <a:pt x="590" y="333"/>
                  <a:pt x="590" y="334"/>
                </a:cubicBezTo>
                <a:cubicBezTo>
                  <a:pt x="589" y="334"/>
                  <a:pt x="589" y="334"/>
                  <a:pt x="588" y="334"/>
                </a:cubicBezTo>
                <a:cubicBezTo>
                  <a:pt x="585" y="333"/>
                  <a:pt x="582" y="333"/>
                  <a:pt x="580" y="332"/>
                </a:cubicBezTo>
                <a:cubicBezTo>
                  <a:pt x="579" y="332"/>
                  <a:pt x="578" y="332"/>
                  <a:pt x="578" y="332"/>
                </a:cubicBezTo>
                <a:cubicBezTo>
                  <a:pt x="578" y="330"/>
                  <a:pt x="578" y="327"/>
                  <a:pt x="577" y="325"/>
                </a:cubicBezTo>
                <a:cubicBezTo>
                  <a:pt x="576" y="324"/>
                  <a:pt x="576" y="324"/>
                  <a:pt x="570" y="321"/>
                </a:cubicBezTo>
                <a:cubicBezTo>
                  <a:pt x="568" y="316"/>
                  <a:pt x="565" y="311"/>
                  <a:pt x="565" y="305"/>
                </a:cubicBezTo>
                <a:cubicBezTo>
                  <a:pt x="566" y="301"/>
                  <a:pt x="571" y="303"/>
                  <a:pt x="572" y="303"/>
                </a:cubicBezTo>
                <a:cubicBezTo>
                  <a:pt x="572" y="304"/>
                  <a:pt x="572" y="304"/>
                  <a:pt x="576" y="308"/>
                </a:cubicBezTo>
                <a:cubicBezTo>
                  <a:pt x="578" y="310"/>
                  <a:pt x="578" y="310"/>
                  <a:pt x="580" y="314"/>
                </a:cubicBezTo>
                <a:cubicBezTo>
                  <a:pt x="581" y="317"/>
                  <a:pt x="584" y="317"/>
                  <a:pt x="586" y="319"/>
                </a:cubicBezTo>
                <a:cubicBezTo>
                  <a:pt x="589" y="323"/>
                  <a:pt x="590" y="323"/>
                  <a:pt x="598" y="324"/>
                </a:cubicBezTo>
                <a:cubicBezTo>
                  <a:pt x="599" y="324"/>
                  <a:pt x="599" y="324"/>
                  <a:pt x="599" y="324"/>
                </a:cubicBezTo>
                <a:cubicBezTo>
                  <a:pt x="599" y="324"/>
                  <a:pt x="600" y="324"/>
                  <a:pt x="600" y="324"/>
                </a:cubicBezTo>
                <a:cubicBezTo>
                  <a:pt x="601" y="324"/>
                  <a:pt x="602" y="324"/>
                  <a:pt x="604" y="323"/>
                </a:cubicBezTo>
                <a:cubicBezTo>
                  <a:pt x="604" y="323"/>
                  <a:pt x="605" y="323"/>
                  <a:pt x="605" y="323"/>
                </a:cubicBezTo>
                <a:cubicBezTo>
                  <a:pt x="607" y="323"/>
                  <a:pt x="607" y="323"/>
                  <a:pt x="609" y="325"/>
                </a:cubicBezTo>
                <a:cubicBezTo>
                  <a:pt x="609" y="325"/>
                  <a:pt x="609" y="325"/>
                  <a:pt x="609" y="325"/>
                </a:cubicBezTo>
                <a:moveTo>
                  <a:pt x="680" y="160"/>
                </a:moveTo>
                <a:cubicBezTo>
                  <a:pt x="671" y="147"/>
                  <a:pt x="657" y="130"/>
                  <a:pt x="646" y="118"/>
                </a:cubicBezTo>
                <a:cubicBezTo>
                  <a:pt x="649" y="120"/>
                  <a:pt x="614" y="121"/>
                  <a:pt x="550" y="121"/>
                </a:cubicBezTo>
                <a:cubicBezTo>
                  <a:pt x="577" y="168"/>
                  <a:pt x="596" y="225"/>
                  <a:pt x="605" y="288"/>
                </a:cubicBezTo>
                <a:cubicBezTo>
                  <a:pt x="690" y="289"/>
                  <a:pt x="736" y="287"/>
                  <a:pt x="736" y="284"/>
                </a:cubicBezTo>
                <a:cubicBezTo>
                  <a:pt x="730" y="264"/>
                  <a:pt x="730" y="264"/>
                  <a:pt x="730" y="264"/>
                </a:cubicBezTo>
                <a:cubicBezTo>
                  <a:pt x="718" y="228"/>
                  <a:pt x="718" y="227"/>
                  <a:pt x="709" y="210"/>
                </a:cubicBezTo>
                <a:cubicBezTo>
                  <a:pt x="693" y="178"/>
                  <a:pt x="690" y="173"/>
                  <a:pt x="680" y="160"/>
                </a:cubicBezTo>
                <a:moveTo>
                  <a:pt x="415" y="119"/>
                </a:moveTo>
                <a:cubicBezTo>
                  <a:pt x="416" y="119"/>
                  <a:pt x="418" y="119"/>
                  <a:pt x="420" y="119"/>
                </a:cubicBezTo>
                <a:cubicBezTo>
                  <a:pt x="419" y="119"/>
                  <a:pt x="419" y="119"/>
                  <a:pt x="419" y="119"/>
                </a:cubicBezTo>
                <a:cubicBezTo>
                  <a:pt x="418" y="119"/>
                  <a:pt x="418" y="119"/>
                  <a:pt x="418" y="119"/>
                </a:cubicBezTo>
                <a:cubicBezTo>
                  <a:pt x="418" y="119"/>
                  <a:pt x="418" y="119"/>
                  <a:pt x="418" y="119"/>
                </a:cubicBezTo>
                <a:cubicBezTo>
                  <a:pt x="418" y="119"/>
                  <a:pt x="418" y="119"/>
                  <a:pt x="417" y="118"/>
                </a:cubicBezTo>
                <a:cubicBezTo>
                  <a:pt x="417" y="117"/>
                  <a:pt x="417" y="117"/>
                  <a:pt x="417" y="117"/>
                </a:cubicBezTo>
                <a:cubicBezTo>
                  <a:pt x="417" y="117"/>
                  <a:pt x="417" y="117"/>
                  <a:pt x="417" y="117"/>
                </a:cubicBezTo>
                <a:cubicBezTo>
                  <a:pt x="416" y="117"/>
                  <a:pt x="416" y="117"/>
                  <a:pt x="415" y="117"/>
                </a:cubicBezTo>
                <a:cubicBezTo>
                  <a:pt x="415" y="117"/>
                  <a:pt x="415" y="117"/>
                  <a:pt x="415" y="117"/>
                </a:cubicBezTo>
                <a:cubicBezTo>
                  <a:pt x="414" y="118"/>
                  <a:pt x="414" y="118"/>
                  <a:pt x="414" y="118"/>
                </a:cubicBezTo>
                <a:cubicBezTo>
                  <a:pt x="414" y="118"/>
                  <a:pt x="414" y="118"/>
                  <a:pt x="414" y="118"/>
                </a:cubicBezTo>
                <a:cubicBezTo>
                  <a:pt x="415" y="119"/>
                  <a:pt x="415" y="119"/>
                  <a:pt x="415" y="119"/>
                </a:cubicBezTo>
                <a:moveTo>
                  <a:pt x="416" y="52"/>
                </a:moveTo>
                <a:cubicBezTo>
                  <a:pt x="416" y="51"/>
                  <a:pt x="416" y="50"/>
                  <a:pt x="415" y="50"/>
                </a:cubicBezTo>
                <a:cubicBezTo>
                  <a:pt x="415" y="50"/>
                  <a:pt x="415" y="50"/>
                  <a:pt x="415" y="50"/>
                </a:cubicBezTo>
                <a:cubicBezTo>
                  <a:pt x="415" y="50"/>
                  <a:pt x="415" y="50"/>
                  <a:pt x="415" y="50"/>
                </a:cubicBezTo>
                <a:cubicBezTo>
                  <a:pt x="414" y="50"/>
                  <a:pt x="414" y="50"/>
                  <a:pt x="413" y="50"/>
                </a:cubicBezTo>
                <a:cubicBezTo>
                  <a:pt x="414" y="50"/>
                  <a:pt x="414" y="50"/>
                  <a:pt x="414" y="50"/>
                </a:cubicBezTo>
                <a:cubicBezTo>
                  <a:pt x="414" y="51"/>
                  <a:pt x="414" y="51"/>
                  <a:pt x="414" y="51"/>
                </a:cubicBezTo>
                <a:cubicBezTo>
                  <a:pt x="414" y="51"/>
                  <a:pt x="414" y="52"/>
                  <a:pt x="414" y="52"/>
                </a:cubicBezTo>
                <a:cubicBezTo>
                  <a:pt x="415" y="52"/>
                  <a:pt x="415" y="52"/>
                  <a:pt x="416" y="52"/>
                </a:cubicBezTo>
                <a:moveTo>
                  <a:pt x="550" y="121"/>
                </a:moveTo>
                <a:cubicBezTo>
                  <a:pt x="537" y="99"/>
                  <a:pt x="522" y="79"/>
                  <a:pt x="507" y="62"/>
                </a:cubicBezTo>
                <a:cubicBezTo>
                  <a:pt x="507" y="63"/>
                  <a:pt x="507" y="63"/>
                  <a:pt x="507" y="63"/>
                </a:cubicBezTo>
                <a:cubicBezTo>
                  <a:pt x="506" y="64"/>
                  <a:pt x="506" y="64"/>
                  <a:pt x="506" y="64"/>
                </a:cubicBezTo>
                <a:cubicBezTo>
                  <a:pt x="505" y="63"/>
                  <a:pt x="504" y="63"/>
                  <a:pt x="504" y="63"/>
                </a:cubicBezTo>
                <a:cubicBezTo>
                  <a:pt x="504" y="63"/>
                  <a:pt x="504" y="63"/>
                  <a:pt x="503" y="63"/>
                </a:cubicBezTo>
                <a:cubicBezTo>
                  <a:pt x="503" y="64"/>
                  <a:pt x="504" y="65"/>
                  <a:pt x="504" y="65"/>
                </a:cubicBezTo>
                <a:cubicBezTo>
                  <a:pt x="504" y="65"/>
                  <a:pt x="503" y="65"/>
                  <a:pt x="503" y="65"/>
                </a:cubicBezTo>
                <a:cubicBezTo>
                  <a:pt x="501" y="64"/>
                  <a:pt x="501" y="64"/>
                  <a:pt x="498" y="61"/>
                </a:cubicBezTo>
                <a:cubicBezTo>
                  <a:pt x="497" y="62"/>
                  <a:pt x="497" y="62"/>
                  <a:pt x="497" y="62"/>
                </a:cubicBezTo>
                <a:cubicBezTo>
                  <a:pt x="497" y="62"/>
                  <a:pt x="497" y="62"/>
                  <a:pt x="496" y="62"/>
                </a:cubicBezTo>
                <a:cubicBezTo>
                  <a:pt x="496" y="63"/>
                  <a:pt x="496" y="63"/>
                  <a:pt x="496" y="63"/>
                </a:cubicBezTo>
                <a:cubicBezTo>
                  <a:pt x="495" y="63"/>
                  <a:pt x="495" y="63"/>
                  <a:pt x="495" y="63"/>
                </a:cubicBezTo>
                <a:cubicBezTo>
                  <a:pt x="494" y="63"/>
                  <a:pt x="494" y="63"/>
                  <a:pt x="494" y="63"/>
                </a:cubicBezTo>
                <a:cubicBezTo>
                  <a:pt x="494" y="64"/>
                  <a:pt x="493" y="64"/>
                  <a:pt x="493" y="64"/>
                </a:cubicBezTo>
                <a:cubicBezTo>
                  <a:pt x="492" y="65"/>
                  <a:pt x="492" y="65"/>
                  <a:pt x="492" y="65"/>
                </a:cubicBezTo>
                <a:cubicBezTo>
                  <a:pt x="490" y="65"/>
                  <a:pt x="490" y="65"/>
                  <a:pt x="490" y="67"/>
                </a:cubicBezTo>
                <a:cubicBezTo>
                  <a:pt x="489" y="67"/>
                  <a:pt x="489" y="67"/>
                  <a:pt x="488" y="67"/>
                </a:cubicBezTo>
                <a:cubicBezTo>
                  <a:pt x="487" y="68"/>
                  <a:pt x="487" y="68"/>
                  <a:pt x="487" y="68"/>
                </a:cubicBezTo>
                <a:cubicBezTo>
                  <a:pt x="490" y="70"/>
                  <a:pt x="490" y="70"/>
                  <a:pt x="490" y="70"/>
                </a:cubicBezTo>
                <a:cubicBezTo>
                  <a:pt x="489" y="72"/>
                  <a:pt x="489" y="72"/>
                  <a:pt x="486" y="73"/>
                </a:cubicBezTo>
                <a:cubicBezTo>
                  <a:pt x="486" y="73"/>
                  <a:pt x="486" y="73"/>
                  <a:pt x="486" y="73"/>
                </a:cubicBezTo>
                <a:cubicBezTo>
                  <a:pt x="480" y="69"/>
                  <a:pt x="480" y="69"/>
                  <a:pt x="480" y="68"/>
                </a:cubicBezTo>
                <a:cubicBezTo>
                  <a:pt x="481" y="68"/>
                  <a:pt x="482" y="68"/>
                  <a:pt x="483" y="68"/>
                </a:cubicBezTo>
                <a:cubicBezTo>
                  <a:pt x="483" y="67"/>
                  <a:pt x="482" y="66"/>
                  <a:pt x="482" y="65"/>
                </a:cubicBezTo>
                <a:cubicBezTo>
                  <a:pt x="481" y="65"/>
                  <a:pt x="481" y="65"/>
                  <a:pt x="480" y="65"/>
                </a:cubicBezTo>
                <a:cubicBezTo>
                  <a:pt x="479" y="64"/>
                  <a:pt x="479" y="64"/>
                  <a:pt x="477" y="63"/>
                </a:cubicBezTo>
                <a:cubicBezTo>
                  <a:pt x="477" y="63"/>
                  <a:pt x="477" y="63"/>
                  <a:pt x="476" y="63"/>
                </a:cubicBezTo>
                <a:cubicBezTo>
                  <a:pt x="476" y="63"/>
                  <a:pt x="476" y="63"/>
                  <a:pt x="476" y="63"/>
                </a:cubicBezTo>
                <a:cubicBezTo>
                  <a:pt x="475" y="62"/>
                  <a:pt x="475" y="62"/>
                  <a:pt x="473" y="62"/>
                </a:cubicBezTo>
                <a:cubicBezTo>
                  <a:pt x="472" y="62"/>
                  <a:pt x="472" y="62"/>
                  <a:pt x="472" y="62"/>
                </a:cubicBezTo>
                <a:cubicBezTo>
                  <a:pt x="471" y="63"/>
                  <a:pt x="471" y="63"/>
                  <a:pt x="472" y="63"/>
                </a:cubicBezTo>
                <a:cubicBezTo>
                  <a:pt x="472" y="64"/>
                  <a:pt x="472" y="64"/>
                  <a:pt x="473" y="64"/>
                </a:cubicBezTo>
                <a:cubicBezTo>
                  <a:pt x="475" y="65"/>
                  <a:pt x="476" y="67"/>
                  <a:pt x="476" y="68"/>
                </a:cubicBezTo>
                <a:cubicBezTo>
                  <a:pt x="476" y="69"/>
                  <a:pt x="476" y="70"/>
                  <a:pt x="478" y="71"/>
                </a:cubicBezTo>
                <a:cubicBezTo>
                  <a:pt x="479" y="71"/>
                  <a:pt x="479" y="71"/>
                  <a:pt x="481" y="73"/>
                </a:cubicBezTo>
                <a:cubicBezTo>
                  <a:pt x="481" y="73"/>
                  <a:pt x="481" y="73"/>
                  <a:pt x="481" y="73"/>
                </a:cubicBezTo>
                <a:cubicBezTo>
                  <a:pt x="481" y="75"/>
                  <a:pt x="482" y="76"/>
                  <a:pt x="483" y="77"/>
                </a:cubicBezTo>
                <a:cubicBezTo>
                  <a:pt x="480" y="77"/>
                  <a:pt x="480" y="77"/>
                  <a:pt x="480" y="76"/>
                </a:cubicBezTo>
                <a:cubicBezTo>
                  <a:pt x="479" y="75"/>
                  <a:pt x="479" y="75"/>
                  <a:pt x="479" y="75"/>
                </a:cubicBezTo>
                <a:cubicBezTo>
                  <a:pt x="479" y="75"/>
                  <a:pt x="479" y="75"/>
                  <a:pt x="474" y="75"/>
                </a:cubicBezTo>
                <a:cubicBezTo>
                  <a:pt x="474" y="76"/>
                  <a:pt x="474" y="77"/>
                  <a:pt x="474" y="77"/>
                </a:cubicBezTo>
                <a:cubicBezTo>
                  <a:pt x="471" y="78"/>
                  <a:pt x="471" y="78"/>
                  <a:pt x="471" y="80"/>
                </a:cubicBezTo>
                <a:cubicBezTo>
                  <a:pt x="470" y="80"/>
                  <a:pt x="470" y="80"/>
                  <a:pt x="470" y="80"/>
                </a:cubicBezTo>
                <a:cubicBezTo>
                  <a:pt x="470" y="80"/>
                  <a:pt x="470" y="80"/>
                  <a:pt x="470" y="80"/>
                </a:cubicBezTo>
                <a:cubicBezTo>
                  <a:pt x="471" y="82"/>
                  <a:pt x="474" y="83"/>
                  <a:pt x="475" y="85"/>
                </a:cubicBezTo>
                <a:cubicBezTo>
                  <a:pt x="474" y="85"/>
                  <a:pt x="474" y="85"/>
                  <a:pt x="474" y="85"/>
                </a:cubicBezTo>
                <a:cubicBezTo>
                  <a:pt x="471" y="85"/>
                  <a:pt x="471" y="85"/>
                  <a:pt x="470" y="85"/>
                </a:cubicBezTo>
                <a:cubicBezTo>
                  <a:pt x="470" y="85"/>
                  <a:pt x="470" y="85"/>
                  <a:pt x="469" y="85"/>
                </a:cubicBezTo>
                <a:cubicBezTo>
                  <a:pt x="464" y="84"/>
                  <a:pt x="462" y="82"/>
                  <a:pt x="462" y="81"/>
                </a:cubicBezTo>
                <a:cubicBezTo>
                  <a:pt x="461" y="82"/>
                  <a:pt x="461" y="82"/>
                  <a:pt x="460" y="83"/>
                </a:cubicBezTo>
                <a:cubicBezTo>
                  <a:pt x="460" y="84"/>
                  <a:pt x="460" y="85"/>
                  <a:pt x="463" y="85"/>
                </a:cubicBezTo>
                <a:cubicBezTo>
                  <a:pt x="463" y="86"/>
                  <a:pt x="463" y="86"/>
                  <a:pt x="463" y="86"/>
                </a:cubicBezTo>
                <a:cubicBezTo>
                  <a:pt x="464" y="87"/>
                  <a:pt x="464" y="87"/>
                  <a:pt x="464" y="87"/>
                </a:cubicBezTo>
                <a:cubicBezTo>
                  <a:pt x="466" y="87"/>
                  <a:pt x="467" y="87"/>
                  <a:pt x="468" y="88"/>
                </a:cubicBezTo>
                <a:cubicBezTo>
                  <a:pt x="468" y="89"/>
                  <a:pt x="468" y="89"/>
                  <a:pt x="468" y="89"/>
                </a:cubicBezTo>
                <a:cubicBezTo>
                  <a:pt x="467" y="89"/>
                  <a:pt x="466" y="89"/>
                  <a:pt x="465" y="89"/>
                </a:cubicBezTo>
                <a:cubicBezTo>
                  <a:pt x="464" y="90"/>
                  <a:pt x="464" y="90"/>
                  <a:pt x="464" y="90"/>
                </a:cubicBezTo>
                <a:cubicBezTo>
                  <a:pt x="455" y="83"/>
                  <a:pt x="455" y="83"/>
                  <a:pt x="455" y="83"/>
                </a:cubicBezTo>
                <a:cubicBezTo>
                  <a:pt x="454" y="83"/>
                  <a:pt x="453" y="83"/>
                  <a:pt x="453" y="83"/>
                </a:cubicBezTo>
                <a:cubicBezTo>
                  <a:pt x="452" y="80"/>
                  <a:pt x="452" y="80"/>
                  <a:pt x="452" y="80"/>
                </a:cubicBezTo>
                <a:cubicBezTo>
                  <a:pt x="450" y="75"/>
                  <a:pt x="443" y="75"/>
                  <a:pt x="441" y="70"/>
                </a:cubicBezTo>
                <a:cubicBezTo>
                  <a:pt x="443" y="71"/>
                  <a:pt x="452" y="74"/>
                  <a:pt x="452" y="74"/>
                </a:cubicBezTo>
                <a:cubicBezTo>
                  <a:pt x="454" y="74"/>
                  <a:pt x="455" y="75"/>
                  <a:pt x="457" y="75"/>
                </a:cubicBezTo>
                <a:cubicBezTo>
                  <a:pt x="459" y="75"/>
                  <a:pt x="460" y="76"/>
                  <a:pt x="462" y="76"/>
                </a:cubicBezTo>
                <a:cubicBezTo>
                  <a:pt x="463" y="76"/>
                  <a:pt x="463" y="76"/>
                  <a:pt x="464" y="76"/>
                </a:cubicBezTo>
                <a:cubicBezTo>
                  <a:pt x="464" y="76"/>
                  <a:pt x="464" y="76"/>
                  <a:pt x="464" y="76"/>
                </a:cubicBezTo>
                <a:cubicBezTo>
                  <a:pt x="477" y="72"/>
                  <a:pt x="464" y="66"/>
                  <a:pt x="464" y="66"/>
                </a:cubicBezTo>
                <a:cubicBezTo>
                  <a:pt x="454" y="62"/>
                  <a:pt x="454" y="62"/>
                  <a:pt x="454" y="62"/>
                </a:cubicBezTo>
                <a:cubicBezTo>
                  <a:pt x="453" y="61"/>
                  <a:pt x="452" y="61"/>
                  <a:pt x="451" y="61"/>
                </a:cubicBezTo>
                <a:cubicBezTo>
                  <a:pt x="450" y="60"/>
                  <a:pt x="450" y="60"/>
                  <a:pt x="447" y="60"/>
                </a:cubicBezTo>
                <a:cubicBezTo>
                  <a:pt x="446" y="60"/>
                  <a:pt x="446" y="60"/>
                  <a:pt x="446" y="60"/>
                </a:cubicBezTo>
                <a:cubicBezTo>
                  <a:pt x="445" y="60"/>
                  <a:pt x="444" y="59"/>
                  <a:pt x="443" y="58"/>
                </a:cubicBezTo>
                <a:cubicBezTo>
                  <a:pt x="442" y="58"/>
                  <a:pt x="441" y="58"/>
                  <a:pt x="441" y="58"/>
                </a:cubicBezTo>
                <a:cubicBezTo>
                  <a:pt x="441" y="59"/>
                  <a:pt x="441" y="59"/>
                  <a:pt x="441" y="59"/>
                </a:cubicBezTo>
                <a:cubicBezTo>
                  <a:pt x="440" y="60"/>
                  <a:pt x="440" y="60"/>
                  <a:pt x="440" y="60"/>
                </a:cubicBezTo>
                <a:cubicBezTo>
                  <a:pt x="439" y="59"/>
                  <a:pt x="439" y="59"/>
                  <a:pt x="439" y="59"/>
                </a:cubicBezTo>
                <a:cubicBezTo>
                  <a:pt x="439" y="59"/>
                  <a:pt x="439" y="58"/>
                  <a:pt x="439" y="58"/>
                </a:cubicBezTo>
                <a:cubicBezTo>
                  <a:pt x="439" y="57"/>
                  <a:pt x="439" y="57"/>
                  <a:pt x="439" y="57"/>
                </a:cubicBezTo>
                <a:cubicBezTo>
                  <a:pt x="438" y="57"/>
                  <a:pt x="437" y="57"/>
                  <a:pt x="436" y="55"/>
                </a:cubicBezTo>
                <a:cubicBezTo>
                  <a:pt x="436" y="55"/>
                  <a:pt x="435" y="55"/>
                  <a:pt x="435" y="55"/>
                </a:cubicBezTo>
                <a:cubicBezTo>
                  <a:pt x="434" y="56"/>
                  <a:pt x="434" y="56"/>
                  <a:pt x="434" y="56"/>
                </a:cubicBezTo>
                <a:cubicBezTo>
                  <a:pt x="432" y="56"/>
                  <a:pt x="431" y="55"/>
                  <a:pt x="429" y="54"/>
                </a:cubicBezTo>
                <a:cubicBezTo>
                  <a:pt x="428" y="54"/>
                  <a:pt x="428" y="54"/>
                  <a:pt x="428" y="54"/>
                </a:cubicBezTo>
                <a:cubicBezTo>
                  <a:pt x="428" y="54"/>
                  <a:pt x="429" y="54"/>
                  <a:pt x="429" y="54"/>
                </a:cubicBezTo>
                <a:cubicBezTo>
                  <a:pt x="429" y="53"/>
                  <a:pt x="429" y="53"/>
                  <a:pt x="430" y="52"/>
                </a:cubicBezTo>
                <a:cubicBezTo>
                  <a:pt x="429" y="52"/>
                  <a:pt x="427" y="50"/>
                  <a:pt x="423" y="50"/>
                </a:cubicBezTo>
                <a:cubicBezTo>
                  <a:pt x="423" y="50"/>
                  <a:pt x="423" y="51"/>
                  <a:pt x="423" y="51"/>
                </a:cubicBezTo>
                <a:cubicBezTo>
                  <a:pt x="423" y="51"/>
                  <a:pt x="423" y="51"/>
                  <a:pt x="422" y="51"/>
                </a:cubicBezTo>
                <a:cubicBezTo>
                  <a:pt x="422" y="51"/>
                  <a:pt x="421" y="51"/>
                  <a:pt x="421" y="50"/>
                </a:cubicBezTo>
                <a:cubicBezTo>
                  <a:pt x="422" y="49"/>
                  <a:pt x="422" y="49"/>
                  <a:pt x="422" y="49"/>
                </a:cubicBezTo>
                <a:cubicBezTo>
                  <a:pt x="422" y="49"/>
                  <a:pt x="422" y="49"/>
                  <a:pt x="422" y="49"/>
                </a:cubicBezTo>
                <a:cubicBezTo>
                  <a:pt x="418" y="48"/>
                  <a:pt x="418" y="48"/>
                  <a:pt x="418" y="48"/>
                </a:cubicBezTo>
                <a:cubicBezTo>
                  <a:pt x="418" y="49"/>
                  <a:pt x="418" y="50"/>
                  <a:pt x="418" y="50"/>
                </a:cubicBezTo>
                <a:cubicBezTo>
                  <a:pt x="418" y="51"/>
                  <a:pt x="418" y="51"/>
                  <a:pt x="418" y="52"/>
                </a:cubicBezTo>
                <a:cubicBezTo>
                  <a:pt x="418" y="52"/>
                  <a:pt x="418" y="52"/>
                  <a:pt x="418" y="52"/>
                </a:cubicBezTo>
                <a:cubicBezTo>
                  <a:pt x="418" y="50"/>
                  <a:pt x="418" y="50"/>
                  <a:pt x="417" y="49"/>
                </a:cubicBezTo>
                <a:cubicBezTo>
                  <a:pt x="416" y="49"/>
                  <a:pt x="416" y="49"/>
                  <a:pt x="415" y="49"/>
                </a:cubicBezTo>
                <a:cubicBezTo>
                  <a:pt x="415" y="48"/>
                  <a:pt x="415" y="48"/>
                  <a:pt x="415" y="48"/>
                </a:cubicBezTo>
                <a:cubicBezTo>
                  <a:pt x="414" y="48"/>
                  <a:pt x="414" y="48"/>
                  <a:pt x="414" y="48"/>
                </a:cubicBezTo>
                <a:cubicBezTo>
                  <a:pt x="414" y="48"/>
                  <a:pt x="414" y="48"/>
                  <a:pt x="414" y="48"/>
                </a:cubicBezTo>
                <a:cubicBezTo>
                  <a:pt x="413" y="48"/>
                  <a:pt x="412" y="49"/>
                  <a:pt x="411" y="49"/>
                </a:cubicBezTo>
                <a:cubicBezTo>
                  <a:pt x="411" y="50"/>
                  <a:pt x="411" y="50"/>
                  <a:pt x="410" y="51"/>
                </a:cubicBezTo>
                <a:cubicBezTo>
                  <a:pt x="410" y="51"/>
                  <a:pt x="410" y="51"/>
                  <a:pt x="410" y="51"/>
                </a:cubicBezTo>
                <a:cubicBezTo>
                  <a:pt x="409" y="50"/>
                  <a:pt x="409" y="50"/>
                  <a:pt x="409" y="50"/>
                </a:cubicBezTo>
                <a:cubicBezTo>
                  <a:pt x="409" y="50"/>
                  <a:pt x="409" y="50"/>
                  <a:pt x="409" y="49"/>
                </a:cubicBezTo>
                <a:cubicBezTo>
                  <a:pt x="409" y="49"/>
                  <a:pt x="408" y="49"/>
                  <a:pt x="407" y="49"/>
                </a:cubicBezTo>
                <a:cubicBezTo>
                  <a:pt x="406" y="49"/>
                  <a:pt x="405" y="49"/>
                  <a:pt x="404" y="50"/>
                </a:cubicBezTo>
                <a:cubicBezTo>
                  <a:pt x="405" y="52"/>
                  <a:pt x="405" y="52"/>
                  <a:pt x="407" y="52"/>
                </a:cubicBezTo>
                <a:cubicBezTo>
                  <a:pt x="408" y="53"/>
                  <a:pt x="408" y="53"/>
                  <a:pt x="408" y="54"/>
                </a:cubicBezTo>
                <a:cubicBezTo>
                  <a:pt x="408" y="54"/>
                  <a:pt x="407" y="54"/>
                  <a:pt x="407" y="54"/>
                </a:cubicBezTo>
                <a:cubicBezTo>
                  <a:pt x="406" y="53"/>
                  <a:pt x="406" y="53"/>
                  <a:pt x="404" y="53"/>
                </a:cubicBezTo>
                <a:cubicBezTo>
                  <a:pt x="402" y="53"/>
                  <a:pt x="402" y="53"/>
                  <a:pt x="402" y="53"/>
                </a:cubicBezTo>
                <a:cubicBezTo>
                  <a:pt x="402" y="55"/>
                  <a:pt x="402" y="55"/>
                  <a:pt x="402" y="56"/>
                </a:cubicBezTo>
                <a:cubicBezTo>
                  <a:pt x="401" y="55"/>
                  <a:pt x="401" y="54"/>
                  <a:pt x="401" y="54"/>
                </a:cubicBezTo>
                <a:cubicBezTo>
                  <a:pt x="399" y="54"/>
                  <a:pt x="398" y="52"/>
                  <a:pt x="396" y="52"/>
                </a:cubicBezTo>
                <a:cubicBezTo>
                  <a:pt x="396" y="52"/>
                  <a:pt x="396" y="53"/>
                  <a:pt x="396" y="53"/>
                </a:cubicBezTo>
                <a:cubicBezTo>
                  <a:pt x="397" y="56"/>
                  <a:pt x="395" y="57"/>
                  <a:pt x="394" y="57"/>
                </a:cubicBezTo>
                <a:cubicBezTo>
                  <a:pt x="394" y="57"/>
                  <a:pt x="393" y="56"/>
                  <a:pt x="393" y="55"/>
                </a:cubicBezTo>
                <a:cubicBezTo>
                  <a:pt x="393" y="56"/>
                  <a:pt x="393" y="56"/>
                  <a:pt x="393" y="56"/>
                </a:cubicBezTo>
                <a:cubicBezTo>
                  <a:pt x="392" y="56"/>
                  <a:pt x="392" y="56"/>
                  <a:pt x="391" y="56"/>
                </a:cubicBezTo>
                <a:cubicBezTo>
                  <a:pt x="391" y="57"/>
                  <a:pt x="391" y="57"/>
                  <a:pt x="391" y="57"/>
                </a:cubicBezTo>
                <a:cubicBezTo>
                  <a:pt x="391" y="58"/>
                  <a:pt x="392" y="58"/>
                  <a:pt x="392" y="59"/>
                </a:cubicBezTo>
                <a:cubicBezTo>
                  <a:pt x="392" y="59"/>
                  <a:pt x="392" y="60"/>
                  <a:pt x="392" y="60"/>
                </a:cubicBezTo>
                <a:cubicBezTo>
                  <a:pt x="391" y="60"/>
                  <a:pt x="391" y="60"/>
                  <a:pt x="391" y="60"/>
                </a:cubicBezTo>
                <a:cubicBezTo>
                  <a:pt x="391" y="60"/>
                  <a:pt x="391" y="60"/>
                  <a:pt x="388" y="59"/>
                </a:cubicBezTo>
                <a:cubicBezTo>
                  <a:pt x="389" y="59"/>
                  <a:pt x="389" y="58"/>
                  <a:pt x="389" y="57"/>
                </a:cubicBezTo>
                <a:cubicBezTo>
                  <a:pt x="388" y="57"/>
                  <a:pt x="388" y="57"/>
                  <a:pt x="388" y="57"/>
                </a:cubicBezTo>
                <a:cubicBezTo>
                  <a:pt x="388" y="58"/>
                  <a:pt x="388" y="58"/>
                  <a:pt x="388" y="59"/>
                </a:cubicBezTo>
                <a:cubicBezTo>
                  <a:pt x="385" y="59"/>
                  <a:pt x="385" y="59"/>
                  <a:pt x="384" y="59"/>
                </a:cubicBezTo>
                <a:cubicBezTo>
                  <a:pt x="385" y="60"/>
                  <a:pt x="385" y="60"/>
                  <a:pt x="385" y="60"/>
                </a:cubicBezTo>
                <a:cubicBezTo>
                  <a:pt x="384" y="61"/>
                  <a:pt x="384" y="61"/>
                  <a:pt x="384" y="61"/>
                </a:cubicBezTo>
                <a:cubicBezTo>
                  <a:pt x="382" y="61"/>
                  <a:pt x="382" y="61"/>
                  <a:pt x="381" y="62"/>
                </a:cubicBezTo>
                <a:cubicBezTo>
                  <a:pt x="380" y="62"/>
                  <a:pt x="380" y="62"/>
                  <a:pt x="380" y="62"/>
                </a:cubicBezTo>
                <a:cubicBezTo>
                  <a:pt x="380" y="64"/>
                  <a:pt x="380" y="64"/>
                  <a:pt x="380" y="64"/>
                </a:cubicBezTo>
                <a:cubicBezTo>
                  <a:pt x="379" y="64"/>
                  <a:pt x="379" y="64"/>
                  <a:pt x="379" y="64"/>
                </a:cubicBezTo>
                <a:cubicBezTo>
                  <a:pt x="378" y="65"/>
                  <a:pt x="378" y="65"/>
                  <a:pt x="378" y="65"/>
                </a:cubicBezTo>
                <a:cubicBezTo>
                  <a:pt x="379" y="65"/>
                  <a:pt x="379" y="65"/>
                  <a:pt x="379" y="65"/>
                </a:cubicBezTo>
                <a:cubicBezTo>
                  <a:pt x="382" y="63"/>
                  <a:pt x="382" y="63"/>
                  <a:pt x="383" y="63"/>
                </a:cubicBezTo>
                <a:cubicBezTo>
                  <a:pt x="386" y="61"/>
                  <a:pt x="388" y="62"/>
                  <a:pt x="390" y="62"/>
                </a:cubicBezTo>
                <a:cubicBezTo>
                  <a:pt x="390" y="62"/>
                  <a:pt x="390" y="63"/>
                  <a:pt x="390" y="63"/>
                </a:cubicBezTo>
                <a:cubicBezTo>
                  <a:pt x="389" y="63"/>
                  <a:pt x="389" y="63"/>
                  <a:pt x="386" y="64"/>
                </a:cubicBezTo>
                <a:cubicBezTo>
                  <a:pt x="386" y="65"/>
                  <a:pt x="385" y="66"/>
                  <a:pt x="385" y="68"/>
                </a:cubicBezTo>
                <a:cubicBezTo>
                  <a:pt x="384" y="68"/>
                  <a:pt x="383" y="69"/>
                  <a:pt x="383" y="69"/>
                </a:cubicBezTo>
                <a:cubicBezTo>
                  <a:pt x="382" y="71"/>
                  <a:pt x="379" y="72"/>
                  <a:pt x="379" y="72"/>
                </a:cubicBezTo>
                <a:cubicBezTo>
                  <a:pt x="378" y="74"/>
                  <a:pt x="377" y="76"/>
                  <a:pt x="377" y="78"/>
                </a:cubicBezTo>
                <a:cubicBezTo>
                  <a:pt x="376" y="78"/>
                  <a:pt x="376" y="78"/>
                  <a:pt x="376" y="78"/>
                </a:cubicBezTo>
                <a:cubicBezTo>
                  <a:pt x="376" y="78"/>
                  <a:pt x="375" y="79"/>
                  <a:pt x="371" y="81"/>
                </a:cubicBezTo>
                <a:cubicBezTo>
                  <a:pt x="370" y="82"/>
                  <a:pt x="370" y="82"/>
                  <a:pt x="370" y="82"/>
                </a:cubicBezTo>
                <a:cubicBezTo>
                  <a:pt x="371" y="82"/>
                  <a:pt x="371" y="82"/>
                  <a:pt x="371" y="82"/>
                </a:cubicBezTo>
                <a:cubicBezTo>
                  <a:pt x="372" y="82"/>
                  <a:pt x="373" y="82"/>
                  <a:pt x="373" y="82"/>
                </a:cubicBezTo>
                <a:cubicBezTo>
                  <a:pt x="372" y="86"/>
                  <a:pt x="367" y="86"/>
                  <a:pt x="365" y="89"/>
                </a:cubicBezTo>
                <a:cubicBezTo>
                  <a:pt x="364" y="89"/>
                  <a:pt x="363" y="89"/>
                  <a:pt x="363" y="88"/>
                </a:cubicBezTo>
                <a:cubicBezTo>
                  <a:pt x="362" y="88"/>
                  <a:pt x="361" y="88"/>
                  <a:pt x="361" y="88"/>
                </a:cubicBezTo>
                <a:cubicBezTo>
                  <a:pt x="361" y="90"/>
                  <a:pt x="361" y="90"/>
                  <a:pt x="361" y="90"/>
                </a:cubicBezTo>
                <a:cubicBezTo>
                  <a:pt x="361" y="90"/>
                  <a:pt x="361" y="91"/>
                  <a:pt x="361" y="91"/>
                </a:cubicBezTo>
                <a:cubicBezTo>
                  <a:pt x="360" y="91"/>
                  <a:pt x="360" y="92"/>
                  <a:pt x="359"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6" y="92"/>
                  <a:pt x="355" y="93"/>
                  <a:pt x="353" y="94"/>
                </a:cubicBezTo>
                <a:cubicBezTo>
                  <a:pt x="352" y="97"/>
                  <a:pt x="349" y="97"/>
                  <a:pt x="347" y="98"/>
                </a:cubicBezTo>
                <a:cubicBezTo>
                  <a:pt x="347" y="99"/>
                  <a:pt x="347" y="100"/>
                  <a:pt x="347" y="100"/>
                </a:cubicBezTo>
                <a:cubicBezTo>
                  <a:pt x="347" y="100"/>
                  <a:pt x="347" y="100"/>
                  <a:pt x="346" y="105"/>
                </a:cubicBezTo>
                <a:cubicBezTo>
                  <a:pt x="345" y="105"/>
                  <a:pt x="345" y="105"/>
                  <a:pt x="345" y="105"/>
                </a:cubicBezTo>
                <a:cubicBezTo>
                  <a:pt x="344" y="106"/>
                  <a:pt x="344" y="107"/>
                  <a:pt x="344" y="108"/>
                </a:cubicBezTo>
                <a:cubicBezTo>
                  <a:pt x="345" y="108"/>
                  <a:pt x="346" y="108"/>
                  <a:pt x="346" y="108"/>
                </a:cubicBezTo>
                <a:cubicBezTo>
                  <a:pt x="347" y="108"/>
                  <a:pt x="347" y="108"/>
                  <a:pt x="347" y="108"/>
                </a:cubicBezTo>
                <a:cubicBezTo>
                  <a:pt x="348" y="108"/>
                  <a:pt x="348" y="108"/>
                  <a:pt x="348" y="108"/>
                </a:cubicBezTo>
                <a:cubicBezTo>
                  <a:pt x="348" y="109"/>
                  <a:pt x="347" y="110"/>
                  <a:pt x="347" y="110"/>
                </a:cubicBezTo>
                <a:cubicBezTo>
                  <a:pt x="346" y="112"/>
                  <a:pt x="346" y="112"/>
                  <a:pt x="345" y="112"/>
                </a:cubicBezTo>
                <a:cubicBezTo>
                  <a:pt x="345" y="113"/>
                  <a:pt x="345" y="113"/>
                  <a:pt x="345" y="114"/>
                </a:cubicBezTo>
                <a:cubicBezTo>
                  <a:pt x="346" y="114"/>
                  <a:pt x="346" y="114"/>
                  <a:pt x="348" y="114"/>
                </a:cubicBezTo>
                <a:cubicBezTo>
                  <a:pt x="348" y="116"/>
                  <a:pt x="348" y="116"/>
                  <a:pt x="347" y="117"/>
                </a:cubicBezTo>
                <a:cubicBezTo>
                  <a:pt x="352" y="117"/>
                  <a:pt x="357" y="117"/>
                  <a:pt x="362" y="117"/>
                </a:cubicBezTo>
                <a:cubicBezTo>
                  <a:pt x="363" y="116"/>
                  <a:pt x="363" y="116"/>
                  <a:pt x="366" y="115"/>
                </a:cubicBezTo>
                <a:cubicBezTo>
                  <a:pt x="366" y="114"/>
                  <a:pt x="366" y="114"/>
                  <a:pt x="366" y="113"/>
                </a:cubicBezTo>
                <a:cubicBezTo>
                  <a:pt x="368" y="113"/>
                  <a:pt x="368" y="115"/>
                  <a:pt x="369" y="116"/>
                </a:cubicBezTo>
                <a:cubicBezTo>
                  <a:pt x="369" y="116"/>
                  <a:pt x="369" y="117"/>
                  <a:pt x="369" y="117"/>
                </a:cubicBezTo>
                <a:cubicBezTo>
                  <a:pt x="378" y="118"/>
                  <a:pt x="387" y="118"/>
                  <a:pt x="395" y="118"/>
                </a:cubicBezTo>
                <a:cubicBezTo>
                  <a:pt x="396" y="118"/>
                  <a:pt x="397" y="118"/>
                  <a:pt x="398" y="117"/>
                </a:cubicBezTo>
                <a:cubicBezTo>
                  <a:pt x="398" y="116"/>
                  <a:pt x="399" y="115"/>
                  <a:pt x="401" y="114"/>
                </a:cubicBezTo>
                <a:cubicBezTo>
                  <a:pt x="401" y="113"/>
                  <a:pt x="401" y="112"/>
                  <a:pt x="401" y="112"/>
                </a:cubicBezTo>
                <a:cubicBezTo>
                  <a:pt x="401" y="112"/>
                  <a:pt x="400" y="111"/>
                  <a:pt x="400" y="111"/>
                </a:cubicBezTo>
                <a:cubicBezTo>
                  <a:pt x="399" y="111"/>
                  <a:pt x="398" y="111"/>
                  <a:pt x="396" y="111"/>
                </a:cubicBezTo>
                <a:cubicBezTo>
                  <a:pt x="396" y="109"/>
                  <a:pt x="396" y="109"/>
                  <a:pt x="396" y="107"/>
                </a:cubicBezTo>
                <a:cubicBezTo>
                  <a:pt x="395" y="107"/>
                  <a:pt x="394" y="107"/>
                  <a:pt x="394" y="107"/>
                </a:cubicBezTo>
                <a:cubicBezTo>
                  <a:pt x="394" y="104"/>
                  <a:pt x="394" y="101"/>
                  <a:pt x="393" y="99"/>
                </a:cubicBezTo>
                <a:cubicBezTo>
                  <a:pt x="394" y="99"/>
                  <a:pt x="394" y="99"/>
                  <a:pt x="397" y="94"/>
                </a:cubicBezTo>
                <a:cubicBezTo>
                  <a:pt x="402" y="93"/>
                  <a:pt x="405" y="88"/>
                  <a:pt x="405" y="88"/>
                </a:cubicBezTo>
                <a:cubicBezTo>
                  <a:pt x="406" y="87"/>
                  <a:pt x="406" y="87"/>
                  <a:pt x="408" y="87"/>
                </a:cubicBezTo>
                <a:cubicBezTo>
                  <a:pt x="409" y="86"/>
                  <a:pt x="409" y="86"/>
                  <a:pt x="409" y="86"/>
                </a:cubicBezTo>
                <a:cubicBezTo>
                  <a:pt x="408" y="83"/>
                  <a:pt x="410" y="80"/>
                  <a:pt x="410" y="77"/>
                </a:cubicBezTo>
                <a:cubicBezTo>
                  <a:pt x="411" y="77"/>
                  <a:pt x="411" y="77"/>
                  <a:pt x="413" y="77"/>
                </a:cubicBezTo>
                <a:cubicBezTo>
                  <a:pt x="413" y="77"/>
                  <a:pt x="413" y="77"/>
                  <a:pt x="413" y="77"/>
                </a:cubicBezTo>
                <a:cubicBezTo>
                  <a:pt x="413" y="77"/>
                  <a:pt x="413" y="77"/>
                  <a:pt x="413" y="77"/>
                </a:cubicBezTo>
                <a:cubicBezTo>
                  <a:pt x="413" y="77"/>
                  <a:pt x="413" y="77"/>
                  <a:pt x="413" y="77"/>
                </a:cubicBezTo>
                <a:cubicBezTo>
                  <a:pt x="413" y="77"/>
                  <a:pt x="413" y="77"/>
                  <a:pt x="413" y="77"/>
                </a:cubicBezTo>
                <a:cubicBezTo>
                  <a:pt x="413" y="77"/>
                  <a:pt x="413" y="77"/>
                  <a:pt x="413" y="77"/>
                </a:cubicBezTo>
                <a:cubicBezTo>
                  <a:pt x="413" y="77"/>
                  <a:pt x="413" y="77"/>
                  <a:pt x="413" y="77"/>
                </a:cubicBezTo>
                <a:cubicBezTo>
                  <a:pt x="414" y="77"/>
                  <a:pt x="414" y="77"/>
                  <a:pt x="414" y="77"/>
                </a:cubicBezTo>
                <a:cubicBezTo>
                  <a:pt x="414" y="77"/>
                  <a:pt x="414" y="77"/>
                  <a:pt x="414" y="77"/>
                </a:cubicBezTo>
                <a:cubicBezTo>
                  <a:pt x="415" y="79"/>
                  <a:pt x="415" y="79"/>
                  <a:pt x="416" y="79"/>
                </a:cubicBezTo>
                <a:cubicBezTo>
                  <a:pt x="417" y="78"/>
                  <a:pt x="417" y="78"/>
                  <a:pt x="417" y="78"/>
                </a:cubicBezTo>
                <a:cubicBezTo>
                  <a:pt x="419" y="79"/>
                  <a:pt x="419" y="79"/>
                  <a:pt x="420" y="80"/>
                </a:cubicBezTo>
                <a:cubicBezTo>
                  <a:pt x="420" y="82"/>
                  <a:pt x="420" y="82"/>
                  <a:pt x="420" y="83"/>
                </a:cubicBezTo>
                <a:cubicBezTo>
                  <a:pt x="420" y="83"/>
                  <a:pt x="419" y="83"/>
                  <a:pt x="418" y="83"/>
                </a:cubicBezTo>
                <a:cubicBezTo>
                  <a:pt x="419" y="86"/>
                  <a:pt x="419" y="86"/>
                  <a:pt x="409" y="95"/>
                </a:cubicBezTo>
                <a:cubicBezTo>
                  <a:pt x="409" y="97"/>
                  <a:pt x="408" y="100"/>
                  <a:pt x="409" y="103"/>
                </a:cubicBezTo>
                <a:cubicBezTo>
                  <a:pt x="409" y="104"/>
                  <a:pt x="409" y="104"/>
                  <a:pt x="409" y="104"/>
                </a:cubicBezTo>
                <a:cubicBezTo>
                  <a:pt x="409" y="105"/>
                  <a:pt x="410" y="106"/>
                  <a:pt x="410" y="106"/>
                </a:cubicBezTo>
                <a:cubicBezTo>
                  <a:pt x="411" y="108"/>
                  <a:pt x="419" y="112"/>
                  <a:pt x="419" y="112"/>
                </a:cubicBezTo>
                <a:cubicBezTo>
                  <a:pt x="420" y="112"/>
                  <a:pt x="420" y="112"/>
                  <a:pt x="420" y="112"/>
                </a:cubicBezTo>
                <a:cubicBezTo>
                  <a:pt x="423" y="111"/>
                  <a:pt x="426" y="111"/>
                  <a:pt x="429" y="110"/>
                </a:cubicBezTo>
                <a:cubicBezTo>
                  <a:pt x="429" y="109"/>
                  <a:pt x="429" y="109"/>
                  <a:pt x="429" y="109"/>
                </a:cubicBezTo>
                <a:cubicBezTo>
                  <a:pt x="432" y="109"/>
                  <a:pt x="434" y="109"/>
                  <a:pt x="436" y="109"/>
                </a:cubicBezTo>
                <a:cubicBezTo>
                  <a:pt x="436" y="109"/>
                  <a:pt x="437" y="108"/>
                  <a:pt x="438" y="108"/>
                </a:cubicBezTo>
                <a:cubicBezTo>
                  <a:pt x="438" y="108"/>
                  <a:pt x="438" y="108"/>
                  <a:pt x="438" y="108"/>
                </a:cubicBezTo>
                <a:cubicBezTo>
                  <a:pt x="439" y="109"/>
                  <a:pt x="439" y="109"/>
                  <a:pt x="440" y="110"/>
                </a:cubicBezTo>
                <a:cubicBezTo>
                  <a:pt x="442" y="111"/>
                  <a:pt x="443" y="111"/>
                  <a:pt x="445" y="111"/>
                </a:cubicBezTo>
                <a:cubicBezTo>
                  <a:pt x="445" y="111"/>
                  <a:pt x="445" y="111"/>
                  <a:pt x="445" y="111"/>
                </a:cubicBezTo>
                <a:cubicBezTo>
                  <a:pt x="445" y="112"/>
                  <a:pt x="445" y="112"/>
                  <a:pt x="445" y="112"/>
                </a:cubicBezTo>
                <a:cubicBezTo>
                  <a:pt x="439" y="112"/>
                  <a:pt x="438" y="112"/>
                  <a:pt x="437" y="116"/>
                </a:cubicBezTo>
                <a:cubicBezTo>
                  <a:pt x="432" y="118"/>
                  <a:pt x="428" y="114"/>
                  <a:pt x="424" y="116"/>
                </a:cubicBezTo>
                <a:cubicBezTo>
                  <a:pt x="422" y="116"/>
                  <a:pt x="422" y="116"/>
                  <a:pt x="421" y="116"/>
                </a:cubicBezTo>
                <a:cubicBezTo>
                  <a:pt x="421" y="117"/>
                  <a:pt x="420" y="118"/>
                  <a:pt x="420" y="118"/>
                </a:cubicBezTo>
                <a:cubicBezTo>
                  <a:pt x="453" y="120"/>
                  <a:pt x="485" y="121"/>
                  <a:pt x="515" y="121"/>
                </a:cubicBezTo>
                <a:cubicBezTo>
                  <a:pt x="528" y="121"/>
                  <a:pt x="539" y="121"/>
                  <a:pt x="550" y="121"/>
                </a:cubicBezTo>
                <a:moveTo>
                  <a:pt x="362" y="117"/>
                </a:moveTo>
                <a:cubicBezTo>
                  <a:pt x="357" y="117"/>
                  <a:pt x="352" y="117"/>
                  <a:pt x="347" y="117"/>
                </a:cubicBezTo>
                <a:cubicBezTo>
                  <a:pt x="347" y="117"/>
                  <a:pt x="347" y="117"/>
                  <a:pt x="347" y="117"/>
                </a:cubicBezTo>
                <a:cubicBezTo>
                  <a:pt x="346" y="118"/>
                  <a:pt x="346" y="118"/>
                  <a:pt x="346" y="118"/>
                </a:cubicBezTo>
                <a:cubicBezTo>
                  <a:pt x="346" y="118"/>
                  <a:pt x="346" y="118"/>
                  <a:pt x="346" y="119"/>
                </a:cubicBezTo>
                <a:cubicBezTo>
                  <a:pt x="346" y="119"/>
                  <a:pt x="346" y="119"/>
                  <a:pt x="346" y="119"/>
                </a:cubicBezTo>
                <a:cubicBezTo>
                  <a:pt x="349" y="119"/>
                  <a:pt x="349" y="119"/>
                  <a:pt x="349" y="119"/>
                </a:cubicBezTo>
                <a:cubicBezTo>
                  <a:pt x="349" y="120"/>
                  <a:pt x="349" y="120"/>
                  <a:pt x="349" y="120"/>
                </a:cubicBezTo>
                <a:cubicBezTo>
                  <a:pt x="349" y="120"/>
                  <a:pt x="349" y="120"/>
                  <a:pt x="350" y="121"/>
                </a:cubicBezTo>
                <a:cubicBezTo>
                  <a:pt x="351" y="121"/>
                  <a:pt x="352" y="121"/>
                  <a:pt x="352" y="121"/>
                </a:cubicBezTo>
                <a:cubicBezTo>
                  <a:pt x="353" y="121"/>
                  <a:pt x="353" y="121"/>
                  <a:pt x="354" y="122"/>
                </a:cubicBezTo>
                <a:cubicBezTo>
                  <a:pt x="354" y="122"/>
                  <a:pt x="354" y="122"/>
                  <a:pt x="355" y="122"/>
                </a:cubicBezTo>
                <a:cubicBezTo>
                  <a:pt x="355" y="122"/>
                  <a:pt x="356" y="121"/>
                  <a:pt x="357" y="121"/>
                </a:cubicBezTo>
                <a:cubicBezTo>
                  <a:pt x="357" y="120"/>
                  <a:pt x="357" y="120"/>
                  <a:pt x="357" y="120"/>
                </a:cubicBezTo>
                <a:cubicBezTo>
                  <a:pt x="359" y="120"/>
                  <a:pt x="359" y="120"/>
                  <a:pt x="359" y="120"/>
                </a:cubicBezTo>
                <a:cubicBezTo>
                  <a:pt x="359" y="120"/>
                  <a:pt x="360" y="119"/>
                  <a:pt x="360" y="119"/>
                </a:cubicBezTo>
                <a:cubicBezTo>
                  <a:pt x="360" y="118"/>
                  <a:pt x="360" y="118"/>
                  <a:pt x="360" y="118"/>
                </a:cubicBezTo>
                <a:cubicBezTo>
                  <a:pt x="361" y="118"/>
                  <a:pt x="361" y="118"/>
                  <a:pt x="362" y="117"/>
                </a:cubicBezTo>
                <a:moveTo>
                  <a:pt x="395" y="118"/>
                </a:moveTo>
                <a:cubicBezTo>
                  <a:pt x="387" y="118"/>
                  <a:pt x="378" y="118"/>
                  <a:pt x="369" y="118"/>
                </a:cubicBezTo>
                <a:cubicBezTo>
                  <a:pt x="369" y="119"/>
                  <a:pt x="371" y="119"/>
                  <a:pt x="371" y="121"/>
                </a:cubicBezTo>
                <a:cubicBezTo>
                  <a:pt x="371" y="121"/>
                  <a:pt x="371" y="121"/>
                  <a:pt x="371" y="121"/>
                </a:cubicBezTo>
                <a:cubicBezTo>
                  <a:pt x="371" y="122"/>
                  <a:pt x="370" y="122"/>
                  <a:pt x="370" y="122"/>
                </a:cubicBezTo>
                <a:cubicBezTo>
                  <a:pt x="370" y="122"/>
                  <a:pt x="370" y="124"/>
                  <a:pt x="371" y="125"/>
                </a:cubicBezTo>
                <a:cubicBezTo>
                  <a:pt x="372" y="125"/>
                  <a:pt x="372" y="125"/>
                  <a:pt x="372" y="125"/>
                </a:cubicBezTo>
                <a:cubicBezTo>
                  <a:pt x="372" y="125"/>
                  <a:pt x="373" y="126"/>
                  <a:pt x="373" y="127"/>
                </a:cubicBezTo>
                <a:cubicBezTo>
                  <a:pt x="373" y="127"/>
                  <a:pt x="373" y="128"/>
                  <a:pt x="373" y="128"/>
                </a:cubicBezTo>
                <a:cubicBezTo>
                  <a:pt x="373" y="129"/>
                  <a:pt x="373" y="129"/>
                  <a:pt x="373" y="129"/>
                </a:cubicBezTo>
                <a:cubicBezTo>
                  <a:pt x="373" y="131"/>
                  <a:pt x="374" y="131"/>
                  <a:pt x="375" y="132"/>
                </a:cubicBezTo>
                <a:cubicBezTo>
                  <a:pt x="376" y="133"/>
                  <a:pt x="376" y="133"/>
                  <a:pt x="376" y="134"/>
                </a:cubicBezTo>
                <a:cubicBezTo>
                  <a:pt x="376" y="135"/>
                  <a:pt x="375" y="135"/>
                  <a:pt x="375" y="136"/>
                </a:cubicBezTo>
                <a:cubicBezTo>
                  <a:pt x="375" y="137"/>
                  <a:pt x="375" y="137"/>
                  <a:pt x="375" y="137"/>
                </a:cubicBezTo>
                <a:cubicBezTo>
                  <a:pt x="375" y="137"/>
                  <a:pt x="376" y="138"/>
                  <a:pt x="376" y="138"/>
                </a:cubicBezTo>
                <a:cubicBezTo>
                  <a:pt x="378" y="139"/>
                  <a:pt x="380" y="139"/>
                  <a:pt x="382" y="139"/>
                </a:cubicBezTo>
                <a:cubicBezTo>
                  <a:pt x="382" y="136"/>
                  <a:pt x="383" y="134"/>
                  <a:pt x="385" y="135"/>
                </a:cubicBezTo>
                <a:cubicBezTo>
                  <a:pt x="385" y="135"/>
                  <a:pt x="386" y="135"/>
                  <a:pt x="386" y="135"/>
                </a:cubicBezTo>
                <a:cubicBezTo>
                  <a:pt x="387" y="135"/>
                  <a:pt x="387" y="135"/>
                  <a:pt x="387" y="135"/>
                </a:cubicBezTo>
                <a:cubicBezTo>
                  <a:pt x="388" y="136"/>
                  <a:pt x="388" y="135"/>
                  <a:pt x="389" y="134"/>
                </a:cubicBezTo>
                <a:cubicBezTo>
                  <a:pt x="389" y="134"/>
                  <a:pt x="390" y="134"/>
                  <a:pt x="391" y="134"/>
                </a:cubicBezTo>
                <a:cubicBezTo>
                  <a:pt x="391" y="133"/>
                  <a:pt x="391" y="132"/>
                  <a:pt x="391" y="131"/>
                </a:cubicBezTo>
                <a:cubicBezTo>
                  <a:pt x="392" y="131"/>
                  <a:pt x="394" y="131"/>
                  <a:pt x="395" y="131"/>
                </a:cubicBezTo>
                <a:cubicBezTo>
                  <a:pt x="395" y="130"/>
                  <a:pt x="395" y="130"/>
                  <a:pt x="395" y="129"/>
                </a:cubicBezTo>
                <a:cubicBezTo>
                  <a:pt x="394" y="129"/>
                  <a:pt x="394" y="129"/>
                  <a:pt x="393" y="129"/>
                </a:cubicBezTo>
                <a:cubicBezTo>
                  <a:pt x="391" y="129"/>
                  <a:pt x="391" y="129"/>
                  <a:pt x="391" y="129"/>
                </a:cubicBezTo>
                <a:cubicBezTo>
                  <a:pt x="391" y="128"/>
                  <a:pt x="391" y="128"/>
                  <a:pt x="391" y="128"/>
                </a:cubicBezTo>
                <a:cubicBezTo>
                  <a:pt x="390" y="128"/>
                  <a:pt x="390" y="128"/>
                  <a:pt x="390" y="128"/>
                </a:cubicBezTo>
                <a:cubicBezTo>
                  <a:pt x="392" y="125"/>
                  <a:pt x="392" y="125"/>
                  <a:pt x="392" y="123"/>
                </a:cubicBezTo>
                <a:cubicBezTo>
                  <a:pt x="393" y="120"/>
                  <a:pt x="393" y="120"/>
                  <a:pt x="393" y="120"/>
                </a:cubicBezTo>
                <a:cubicBezTo>
                  <a:pt x="394" y="119"/>
                  <a:pt x="395" y="119"/>
                  <a:pt x="395" y="118"/>
                </a:cubicBezTo>
                <a:moveTo>
                  <a:pt x="605" y="288"/>
                </a:moveTo>
                <a:cubicBezTo>
                  <a:pt x="596" y="225"/>
                  <a:pt x="577" y="168"/>
                  <a:pt x="550" y="121"/>
                </a:cubicBezTo>
                <a:cubicBezTo>
                  <a:pt x="539" y="121"/>
                  <a:pt x="528" y="121"/>
                  <a:pt x="515" y="121"/>
                </a:cubicBezTo>
                <a:cubicBezTo>
                  <a:pt x="485" y="121"/>
                  <a:pt x="453" y="120"/>
                  <a:pt x="420" y="119"/>
                </a:cubicBezTo>
                <a:cubicBezTo>
                  <a:pt x="418" y="119"/>
                  <a:pt x="416" y="119"/>
                  <a:pt x="415"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5" y="120"/>
                  <a:pt x="414" y="120"/>
                  <a:pt x="412" y="121"/>
                </a:cubicBezTo>
                <a:cubicBezTo>
                  <a:pt x="412" y="121"/>
                  <a:pt x="412" y="122"/>
                  <a:pt x="413" y="123"/>
                </a:cubicBezTo>
                <a:cubicBezTo>
                  <a:pt x="415" y="124"/>
                  <a:pt x="415" y="124"/>
                  <a:pt x="418" y="124"/>
                </a:cubicBezTo>
                <a:cubicBezTo>
                  <a:pt x="418" y="123"/>
                  <a:pt x="420" y="122"/>
                  <a:pt x="420" y="121"/>
                </a:cubicBezTo>
                <a:cubicBezTo>
                  <a:pt x="423" y="122"/>
                  <a:pt x="424" y="125"/>
                  <a:pt x="426" y="126"/>
                </a:cubicBezTo>
                <a:cubicBezTo>
                  <a:pt x="426" y="126"/>
                  <a:pt x="426" y="127"/>
                  <a:pt x="426" y="127"/>
                </a:cubicBezTo>
                <a:cubicBezTo>
                  <a:pt x="425" y="128"/>
                  <a:pt x="424" y="129"/>
                  <a:pt x="423" y="130"/>
                </a:cubicBezTo>
                <a:cubicBezTo>
                  <a:pt x="423" y="131"/>
                  <a:pt x="422" y="131"/>
                  <a:pt x="421" y="131"/>
                </a:cubicBezTo>
                <a:cubicBezTo>
                  <a:pt x="421" y="131"/>
                  <a:pt x="420" y="131"/>
                  <a:pt x="420" y="131"/>
                </a:cubicBezTo>
                <a:cubicBezTo>
                  <a:pt x="419" y="130"/>
                  <a:pt x="419" y="129"/>
                  <a:pt x="419" y="129"/>
                </a:cubicBezTo>
                <a:cubicBezTo>
                  <a:pt x="418" y="128"/>
                  <a:pt x="417" y="128"/>
                  <a:pt x="417" y="128"/>
                </a:cubicBezTo>
                <a:cubicBezTo>
                  <a:pt x="417" y="127"/>
                  <a:pt x="417" y="126"/>
                  <a:pt x="417" y="126"/>
                </a:cubicBezTo>
                <a:cubicBezTo>
                  <a:pt x="416" y="126"/>
                  <a:pt x="416" y="126"/>
                  <a:pt x="415" y="126"/>
                </a:cubicBezTo>
                <a:cubicBezTo>
                  <a:pt x="415" y="127"/>
                  <a:pt x="414" y="128"/>
                  <a:pt x="413" y="128"/>
                </a:cubicBezTo>
                <a:cubicBezTo>
                  <a:pt x="412" y="133"/>
                  <a:pt x="410" y="141"/>
                  <a:pt x="410" y="141"/>
                </a:cubicBezTo>
                <a:cubicBezTo>
                  <a:pt x="411" y="141"/>
                  <a:pt x="411" y="141"/>
                  <a:pt x="412" y="142"/>
                </a:cubicBezTo>
                <a:cubicBezTo>
                  <a:pt x="411" y="143"/>
                  <a:pt x="411" y="143"/>
                  <a:pt x="411" y="143"/>
                </a:cubicBezTo>
                <a:cubicBezTo>
                  <a:pt x="404" y="141"/>
                  <a:pt x="404" y="141"/>
                  <a:pt x="402" y="143"/>
                </a:cubicBezTo>
                <a:cubicBezTo>
                  <a:pt x="403" y="144"/>
                  <a:pt x="404" y="145"/>
                  <a:pt x="404" y="146"/>
                </a:cubicBezTo>
                <a:cubicBezTo>
                  <a:pt x="404" y="147"/>
                  <a:pt x="404" y="147"/>
                  <a:pt x="404" y="147"/>
                </a:cubicBezTo>
                <a:cubicBezTo>
                  <a:pt x="403" y="147"/>
                  <a:pt x="403" y="147"/>
                  <a:pt x="403" y="147"/>
                </a:cubicBezTo>
                <a:cubicBezTo>
                  <a:pt x="401" y="145"/>
                  <a:pt x="399" y="144"/>
                  <a:pt x="397" y="142"/>
                </a:cubicBezTo>
                <a:cubicBezTo>
                  <a:pt x="383" y="149"/>
                  <a:pt x="379" y="151"/>
                  <a:pt x="379" y="144"/>
                </a:cubicBezTo>
                <a:cubicBezTo>
                  <a:pt x="377" y="144"/>
                  <a:pt x="377" y="144"/>
                  <a:pt x="377" y="144"/>
                </a:cubicBezTo>
                <a:cubicBezTo>
                  <a:pt x="376" y="145"/>
                  <a:pt x="375" y="145"/>
                  <a:pt x="374" y="145"/>
                </a:cubicBezTo>
                <a:cubicBezTo>
                  <a:pt x="373" y="145"/>
                  <a:pt x="372" y="145"/>
                  <a:pt x="372" y="145"/>
                </a:cubicBezTo>
                <a:cubicBezTo>
                  <a:pt x="371" y="145"/>
                  <a:pt x="370" y="145"/>
                  <a:pt x="370" y="145"/>
                </a:cubicBezTo>
                <a:cubicBezTo>
                  <a:pt x="370" y="145"/>
                  <a:pt x="370" y="146"/>
                  <a:pt x="370" y="147"/>
                </a:cubicBezTo>
                <a:cubicBezTo>
                  <a:pt x="369" y="148"/>
                  <a:pt x="368" y="148"/>
                  <a:pt x="368" y="148"/>
                </a:cubicBezTo>
                <a:cubicBezTo>
                  <a:pt x="367" y="148"/>
                  <a:pt x="367" y="147"/>
                  <a:pt x="366" y="147"/>
                </a:cubicBezTo>
                <a:cubicBezTo>
                  <a:pt x="366" y="146"/>
                  <a:pt x="365" y="145"/>
                  <a:pt x="364" y="145"/>
                </a:cubicBezTo>
                <a:cubicBezTo>
                  <a:pt x="363" y="145"/>
                  <a:pt x="363" y="145"/>
                  <a:pt x="362" y="145"/>
                </a:cubicBezTo>
                <a:cubicBezTo>
                  <a:pt x="362" y="144"/>
                  <a:pt x="362" y="144"/>
                  <a:pt x="362" y="143"/>
                </a:cubicBezTo>
                <a:cubicBezTo>
                  <a:pt x="362" y="143"/>
                  <a:pt x="363" y="142"/>
                  <a:pt x="363" y="141"/>
                </a:cubicBezTo>
                <a:cubicBezTo>
                  <a:pt x="364" y="141"/>
                  <a:pt x="365" y="141"/>
                  <a:pt x="366" y="141"/>
                </a:cubicBezTo>
                <a:cubicBezTo>
                  <a:pt x="368" y="142"/>
                  <a:pt x="370" y="143"/>
                  <a:pt x="372" y="143"/>
                </a:cubicBezTo>
                <a:cubicBezTo>
                  <a:pt x="372" y="142"/>
                  <a:pt x="374" y="140"/>
                  <a:pt x="374" y="135"/>
                </a:cubicBezTo>
                <a:cubicBezTo>
                  <a:pt x="373" y="134"/>
                  <a:pt x="373" y="134"/>
                  <a:pt x="372" y="134"/>
                </a:cubicBezTo>
                <a:cubicBezTo>
                  <a:pt x="369" y="135"/>
                  <a:pt x="369" y="135"/>
                  <a:pt x="368" y="136"/>
                </a:cubicBezTo>
                <a:cubicBezTo>
                  <a:pt x="367" y="137"/>
                  <a:pt x="367" y="137"/>
                  <a:pt x="367" y="137"/>
                </a:cubicBezTo>
                <a:cubicBezTo>
                  <a:pt x="366" y="137"/>
                  <a:pt x="366" y="137"/>
                  <a:pt x="366" y="137"/>
                </a:cubicBezTo>
                <a:cubicBezTo>
                  <a:pt x="366" y="136"/>
                  <a:pt x="366" y="136"/>
                  <a:pt x="366" y="135"/>
                </a:cubicBezTo>
                <a:cubicBezTo>
                  <a:pt x="366" y="135"/>
                  <a:pt x="367" y="134"/>
                  <a:pt x="367" y="134"/>
                </a:cubicBezTo>
                <a:cubicBezTo>
                  <a:pt x="367" y="132"/>
                  <a:pt x="367" y="132"/>
                  <a:pt x="367" y="131"/>
                </a:cubicBezTo>
                <a:cubicBezTo>
                  <a:pt x="367" y="132"/>
                  <a:pt x="366" y="132"/>
                  <a:pt x="366" y="132"/>
                </a:cubicBezTo>
                <a:cubicBezTo>
                  <a:pt x="365" y="125"/>
                  <a:pt x="365" y="125"/>
                  <a:pt x="364" y="124"/>
                </a:cubicBezTo>
                <a:cubicBezTo>
                  <a:pt x="360" y="128"/>
                  <a:pt x="360" y="128"/>
                  <a:pt x="359" y="128"/>
                </a:cubicBezTo>
                <a:cubicBezTo>
                  <a:pt x="358" y="129"/>
                  <a:pt x="358" y="129"/>
                  <a:pt x="358" y="130"/>
                </a:cubicBezTo>
                <a:cubicBezTo>
                  <a:pt x="358" y="131"/>
                  <a:pt x="358" y="131"/>
                  <a:pt x="358" y="131"/>
                </a:cubicBezTo>
                <a:cubicBezTo>
                  <a:pt x="357" y="132"/>
                  <a:pt x="356" y="132"/>
                  <a:pt x="355" y="133"/>
                </a:cubicBezTo>
                <a:cubicBezTo>
                  <a:pt x="353" y="136"/>
                  <a:pt x="357" y="138"/>
                  <a:pt x="356" y="141"/>
                </a:cubicBezTo>
                <a:cubicBezTo>
                  <a:pt x="356" y="142"/>
                  <a:pt x="356" y="142"/>
                  <a:pt x="356" y="142"/>
                </a:cubicBezTo>
                <a:cubicBezTo>
                  <a:pt x="355" y="144"/>
                  <a:pt x="355" y="144"/>
                  <a:pt x="355" y="144"/>
                </a:cubicBezTo>
                <a:cubicBezTo>
                  <a:pt x="356" y="145"/>
                  <a:pt x="356" y="147"/>
                  <a:pt x="356" y="148"/>
                </a:cubicBezTo>
                <a:cubicBezTo>
                  <a:pt x="356" y="149"/>
                  <a:pt x="356" y="150"/>
                  <a:pt x="356" y="150"/>
                </a:cubicBezTo>
                <a:cubicBezTo>
                  <a:pt x="356" y="150"/>
                  <a:pt x="355" y="150"/>
                  <a:pt x="355" y="150"/>
                </a:cubicBezTo>
                <a:cubicBezTo>
                  <a:pt x="354" y="150"/>
                  <a:pt x="354" y="150"/>
                  <a:pt x="353" y="150"/>
                </a:cubicBezTo>
                <a:cubicBezTo>
                  <a:pt x="351" y="151"/>
                  <a:pt x="351" y="151"/>
                  <a:pt x="350" y="150"/>
                </a:cubicBezTo>
                <a:cubicBezTo>
                  <a:pt x="346" y="150"/>
                  <a:pt x="346" y="150"/>
                  <a:pt x="337" y="156"/>
                </a:cubicBezTo>
                <a:cubicBezTo>
                  <a:pt x="336" y="155"/>
                  <a:pt x="336" y="155"/>
                  <a:pt x="335" y="155"/>
                </a:cubicBezTo>
                <a:cubicBezTo>
                  <a:pt x="335" y="155"/>
                  <a:pt x="335" y="155"/>
                  <a:pt x="334" y="155"/>
                </a:cubicBezTo>
                <a:cubicBezTo>
                  <a:pt x="334" y="155"/>
                  <a:pt x="333" y="155"/>
                  <a:pt x="333" y="155"/>
                </a:cubicBezTo>
                <a:cubicBezTo>
                  <a:pt x="332" y="155"/>
                  <a:pt x="332" y="156"/>
                  <a:pt x="332" y="157"/>
                </a:cubicBezTo>
                <a:cubicBezTo>
                  <a:pt x="334" y="158"/>
                  <a:pt x="334" y="158"/>
                  <a:pt x="334" y="158"/>
                </a:cubicBezTo>
                <a:cubicBezTo>
                  <a:pt x="334" y="159"/>
                  <a:pt x="334" y="160"/>
                  <a:pt x="333" y="161"/>
                </a:cubicBezTo>
                <a:cubicBezTo>
                  <a:pt x="330" y="161"/>
                  <a:pt x="330" y="161"/>
                  <a:pt x="325" y="165"/>
                </a:cubicBezTo>
                <a:cubicBezTo>
                  <a:pt x="324" y="165"/>
                  <a:pt x="324" y="165"/>
                  <a:pt x="324" y="165"/>
                </a:cubicBezTo>
                <a:cubicBezTo>
                  <a:pt x="323" y="165"/>
                  <a:pt x="322" y="165"/>
                  <a:pt x="322" y="165"/>
                </a:cubicBezTo>
                <a:cubicBezTo>
                  <a:pt x="320" y="167"/>
                  <a:pt x="320" y="169"/>
                  <a:pt x="319" y="171"/>
                </a:cubicBezTo>
                <a:cubicBezTo>
                  <a:pt x="317" y="171"/>
                  <a:pt x="316" y="171"/>
                  <a:pt x="314" y="172"/>
                </a:cubicBezTo>
                <a:cubicBezTo>
                  <a:pt x="314" y="173"/>
                  <a:pt x="313" y="174"/>
                  <a:pt x="313" y="175"/>
                </a:cubicBezTo>
                <a:cubicBezTo>
                  <a:pt x="312" y="175"/>
                  <a:pt x="311" y="175"/>
                  <a:pt x="310" y="175"/>
                </a:cubicBezTo>
                <a:cubicBezTo>
                  <a:pt x="309" y="174"/>
                  <a:pt x="309" y="174"/>
                  <a:pt x="309" y="174"/>
                </a:cubicBezTo>
                <a:cubicBezTo>
                  <a:pt x="308" y="174"/>
                  <a:pt x="307" y="174"/>
                  <a:pt x="307" y="174"/>
                </a:cubicBezTo>
                <a:cubicBezTo>
                  <a:pt x="306" y="173"/>
                  <a:pt x="306" y="173"/>
                  <a:pt x="306" y="173"/>
                </a:cubicBezTo>
                <a:cubicBezTo>
                  <a:pt x="305" y="172"/>
                  <a:pt x="305" y="172"/>
                  <a:pt x="304" y="172"/>
                </a:cubicBezTo>
                <a:cubicBezTo>
                  <a:pt x="303" y="173"/>
                  <a:pt x="303" y="174"/>
                  <a:pt x="303" y="175"/>
                </a:cubicBezTo>
                <a:cubicBezTo>
                  <a:pt x="303" y="175"/>
                  <a:pt x="304" y="176"/>
                  <a:pt x="304" y="176"/>
                </a:cubicBezTo>
                <a:cubicBezTo>
                  <a:pt x="304" y="176"/>
                  <a:pt x="303" y="177"/>
                  <a:pt x="303" y="178"/>
                </a:cubicBezTo>
                <a:cubicBezTo>
                  <a:pt x="303" y="179"/>
                  <a:pt x="303" y="179"/>
                  <a:pt x="303" y="179"/>
                </a:cubicBezTo>
                <a:cubicBezTo>
                  <a:pt x="303" y="179"/>
                  <a:pt x="303" y="180"/>
                  <a:pt x="303" y="180"/>
                </a:cubicBezTo>
                <a:cubicBezTo>
                  <a:pt x="301" y="180"/>
                  <a:pt x="298" y="180"/>
                  <a:pt x="296" y="180"/>
                </a:cubicBezTo>
                <a:cubicBezTo>
                  <a:pt x="295" y="179"/>
                  <a:pt x="295" y="179"/>
                  <a:pt x="295" y="178"/>
                </a:cubicBezTo>
                <a:cubicBezTo>
                  <a:pt x="289" y="179"/>
                  <a:pt x="289" y="179"/>
                  <a:pt x="288" y="180"/>
                </a:cubicBezTo>
                <a:cubicBezTo>
                  <a:pt x="288" y="182"/>
                  <a:pt x="289" y="182"/>
                  <a:pt x="289" y="182"/>
                </a:cubicBezTo>
                <a:cubicBezTo>
                  <a:pt x="290" y="183"/>
                  <a:pt x="291" y="184"/>
                  <a:pt x="292" y="184"/>
                </a:cubicBezTo>
                <a:cubicBezTo>
                  <a:pt x="294" y="184"/>
                  <a:pt x="294" y="184"/>
                  <a:pt x="295" y="184"/>
                </a:cubicBezTo>
                <a:cubicBezTo>
                  <a:pt x="298" y="187"/>
                  <a:pt x="298" y="187"/>
                  <a:pt x="298" y="188"/>
                </a:cubicBezTo>
                <a:cubicBezTo>
                  <a:pt x="299" y="191"/>
                  <a:pt x="299" y="193"/>
                  <a:pt x="299" y="195"/>
                </a:cubicBezTo>
                <a:cubicBezTo>
                  <a:pt x="300" y="196"/>
                  <a:pt x="301" y="197"/>
                  <a:pt x="302" y="199"/>
                </a:cubicBezTo>
                <a:cubicBezTo>
                  <a:pt x="302" y="201"/>
                  <a:pt x="302" y="201"/>
                  <a:pt x="297" y="213"/>
                </a:cubicBezTo>
                <a:cubicBezTo>
                  <a:pt x="296" y="214"/>
                  <a:pt x="294" y="215"/>
                  <a:pt x="293" y="215"/>
                </a:cubicBezTo>
                <a:cubicBezTo>
                  <a:pt x="292" y="215"/>
                  <a:pt x="292" y="215"/>
                  <a:pt x="292" y="215"/>
                </a:cubicBezTo>
                <a:cubicBezTo>
                  <a:pt x="289" y="214"/>
                  <a:pt x="286" y="214"/>
                  <a:pt x="283" y="212"/>
                </a:cubicBezTo>
                <a:cubicBezTo>
                  <a:pt x="279" y="211"/>
                  <a:pt x="276" y="211"/>
                  <a:pt x="273" y="211"/>
                </a:cubicBezTo>
                <a:cubicBezTo>
                  <a:pt x="269" y="210"/>
                  <a:pt x="269" y="210"/>
                  <a:pt x="268" y="209"/>
                </a:cubicBezTo>
                <a:cubicBezTo>
                  <a:pt x="268" y="209"/>
                  <a:pt x="268" y="209"/>
                  <a:pt x="268" y="209"/>
                </a:cubicBezTo>
                <a:cubicBezTo>
                  <a:pt x="267" y="210"/>
                  <a:pt x="267" y="210"/>
                  <a:pt x="266" y="210"/>
                </a:cubicBezTo>
                <a:cubicBezTo>
                  <a:pt x="264" y="212"/>
                  <a:pt x="262" y="212"/>
                  <a:pt x="260" y="212"/>
                </a:cubicBezTo>
                <a:cubicBezTo>
                  <a:pt x="260" y="213"/>
                  <a:pt x="260" y="213"/>
                  <a:pt x="260" y="213"/>
                </a:cubicBezTo>
                <a:cubicBezTo>
                  <a:pt x="262" y="217"/>
                  <a:pt x="258" y="221"/>
                  <a:pt x="260" y="225"/>
                </a:cubicBezTo>
                <a:cubicBezTo>
                  <a:pt x="259" y="227"/>
                  <a:pt x="259" y="229"/>
                  <a:pt x="259" y="232"/>
                </a:cubicBezTo>
                <a:cubicBezTo>
                  <a:pt x="254" y="239"/>
                  <a:pt x="254" y="239"/>
                  <a:pt x="255" y="241"/>
                </a:cubicBezTo>
                <a:cubicBezTo>
                  <a:pt x="256" y="243"/>
                  <a:pt x="256" y="244"/>
                  <a:pt x="256" y="244"/>
                </a:cubicBezTo>
                <a:cubicBezTo>
                  <a:pt x="255" y="245"/>
                  <a:pt x="255" y="245"/>
                  <a:pt x="255" y="245"/>
                </a:cubicBezTo>
                <a:cubicBezTo>
                  <a:pt x="254" y="247"/>
                  <a:pt x="254" y="247"/>
                  <a:pt x="254" y="251"/>
                </a:cubicBezTo>
                <a:cubicBezTo>
                  <a:pt x="255" y="251"/>
                  <a:pt x="256" y="251"/>
                  <a:pt x="257" y="251"/>
                </a:cubicBezTo>
                <a:cubicBezTo>
                  <a:pt x="259" y="251"/>
                  <a:pt x="260" y="250"/>
                  <a:pt x="262" y="253"/>
                </a:cubicBezTo>
                <a:cubicBezTo>
                  <a:pt x="263" y="253"/>
                  <a:pt x="264" y="252"/>
                  <a:pt x="265" y="252"/>
                </a:cubicBezTo>
                <a:cubicBezTo>
                  <a:pt x="266" y="252"/>
                  <a:pt x="266" y="252"/>
                  <a:pt x="269" y="254"/>
                </a:cubicBezTo>
                <a:cubicBezTo>
                  <a:pt x="270" y="255"/>
                  <a:pt x="270" y="257"/>
                  <a:pt x="271" y="258"/>
                </a:cubicBezTo>
                <a:cubicBezTo>
                  <a:pt x="271" y="258"/>
                  <a:pt x="272" y="258"/>
                  <a:pt x="272" y="258"/>
                </a:cubicBezTo>
                <a:cubicBezTo>
                  <a:pt x="271" y="257"/>
                  <a:pt x="271" y="257"/>
                  <a:pt x="271" y="257"/>
                </a:cubicBezTo>
                <a:cubicBezTo>
                  <a:pt x="281" y="254"/>
                  <a:pt x="289" y="246"/>
                  <a:pt x="301" y="246"/>
                </a:cubicBezTo>
                <a:cubicBezTo>
                  <a:pt x="303" y="244"/>
                  <a:pt x="303" y="243"/>
                  <a:pt x="303" y="242"/>
                </a:cubicBezTo>
                <a:cubicBezTo>
                  <a:pt x="302" y="241"/>
                  <a:pt x="301" y="240"/>
                  <a:pt x="301" y="239"/>
                </a:cubicBezTo>
                <a:cubicBezTo>
                  <a:pt x="301" y="238"/>
                  <a:pt x="301" y="238"/>
                  <a:pt x="304" y="232"/>
                </a:cubicBezTo>
                <a:cubicBezTo>
                  <a:pt x="306" y="229"/>
                  <a:pt x="320" y="226"/>
                  <a:pt x="320" y="226"/>
                </a:cubicBezTo>
                <a:cubicBezTo>
                  <a:pt x="322" y="224"/>
                  <a:pt x="322" y="223"/>
                  <a:pt x="322" y="222"/>
                </a:cubicBezTo>
                <a:cubicBezTo>
                  <a:pt x="322" y="222"/>
                  <a:pt x="322" y="222"/>
                  <a:pt x="322" y="221"/>
                </a:cubicBezTo>
                <a:cubicBezTo>
                  <a:pt x="322" y="216"/>
                  <a:pt x="322" y="212"/>
                  <a:pt x="329"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1" y="214"/>
                  <a:pt x="331" y="214"/>
                  <a:pt x="331" y="214"/>
                </a:cubicBezTo>
                <a:cubicBezTo>
                  <a:pt x="334" y="216"/>
                  <a:pt x="334" y="216"/>
                  <a:pt x="336" y="216"/>
                </a:cubicBezTo>
                <a:cubicBezTo>
                  <a:pt x="337" y="216"/>
                  <a:pt x="337" y="216"/>
                  <a:pt x="338" y="216"/>
                </a:cubicBezTo>
                <a:cubicBezTo>
                  <a:pt x="338" y="216"/>
                  <a:pt x="339" y="216"/>
                  <a:pt x="340" y="216"/>
                </a:cubicBezTo>
                <a:cubicBezTo>
                  <a:pt x="340" y="214"/>
                  <a:pt x="340" y="214"/>
                  <a:pt x="342" y="212"/>
                </a:cubicBezTo>
                <a:cubicBezTo>
                  <a:pt x="344" y="212"/>
                  <a:pt x="344" y="212"/>
                  <a:pt x="345" y="212"/>
                </a:cubicBezTo>
                <a:cubicBezTo>
                  <a:pt x="346" y="212"/>
                  <a:pt x="348" y="212"/>
                  <a:pt x="351" y="208"/>
                </a:cubicBezTo>
                <a:cubicBezTo>
                  <a:pt x="358" y="209"/>
                  <a:pt x="357" y="217"/>
                  <a:pt x="362" y="220"/>
                </a:cubicBezTo>
                <a:cubicBezTo>
                  <a:pt x="363" y="220"/>
                  <a:pt x="364" y="221"/>
                  <a:pt x="364" y="223"/>
                </a:cubicBezTo>
                <a:cubicBezTo>
                  <a:pt x="380" y="233"/>
                  <a:pt x="388" y="241"/>
                  <a:pt x="387" y="246"/>
                </a:cubicBezTo>
                <a:cubicBezTo>
                  <a:pt x="385" y="247"/>
                  <a:pt x="373" y="249"/>
                  <a:pt x="369" y="249"/>
                </a:cubicBezTo>
                <a:cubicBezTo>
                  <a:pt x="369" y="249"/>
                  <a:pt x="368" y="250"/>
                  <a:pt x="368" y="250"/>
                </a:cubicBezTo>
                <a:cubicBezTo>
                  <a:pt x="371" y="252"/>
                  <a:pt x="373" y="255"/>
                  <a:pt x="377" y="256"/>
                </a:cubicBezTo>
                <a:cubicBezTo>
                  <a:pt x="379" y="256"/>
                  <a:pt x="382" y="256"/>
                  <a:pt x="384" y="256"/>
                </a:cubicBezTo>
                <a:cubicBezTo>
                  <a:pt x="384" y="255"/>
                  <a:pt x="384" y="253"/>
                  <a:pt x="384" y="252"/>
                </a:cubicBezTo>
                <a:cubicBezTo>
                  <a:pt x="389" y="250"/>
                  <a:pt x="392" y="245"/>
                  <a:pt x="396" y="242"/>
                </a:cubicBezTo>
                <a:cubicBezTo>
                  <a:pt x="396" y="240"/>
                  <a:pt x="396" y="240"/>
                  <a:pt x="396" y="239"/>
                </a:cubicBezTo>
                <a:cubicBezTo>
                  <a:pt x="393" y="239"/>
                  <a:pt x="393" y="239"/>
                  <a:pt x="392" y="239"/>
                </a:cubicBezTo>
                <a:cubicBezTo>
                  <a:pt x="391" y="239"/>
                  <a:pt x="391" y="238"/>
                  <a:pt x="391" y="238"/>
                </a:cubicBezTo>
                <a:cubicBezTo>
                  <a:pt x="393" y="236"/>
                  <a:pt x="394" y="236"/>
                  <a:pt x="395" y="236"/>
                </a:cubicBezTo>
                <a:cubicBezTo>
                  <a:pt x="398" y="237"/>
                  <a:pt x="398" y="237"/>
                  <a:pt x="400" y="239"/>
                </a:cubicBezTo>
                <a:cubicBezTo>
                  <a:pt x="400" y="239"/>
                  <a:pt x="400" y="239"/>
                  <a:pt x="400" y="234"/>
                </a:cubicBezTo>
                <a:cubicBezTo>
                  <a:pt x="396" y="231"/>
                  <a:pt x="391" y="230"/>
                  <a:pt x="389" y="226"/>
                </a:cubicBezTo>
                <a:cubicBezTo>
                  <a:pt x="388" y="226"/>
                  <a:pt x="385" y="226"/>
                  <a:pt x="380" y="221"/>
                </a:cubicBezTo>
                <a:cubicBezTo>
                  <a:pt x="381" y="219"/>
                  <a:pt x="381" y="219"/>
                  <a:pt x="375" y="215"/>
                </a:cubicBezTo>
                <a:cubicBezTo>
                  <a:pt x="375" y="214"/>
                  <a:pt x="374" y="214"/>
                  <a:pt x="374" y="214"/>
                </a:cubicBezTo>
                <a:cubicBezTo>
                  <a:pt x="374" y="213"/>
                  <a:pt x="373" y="212"/>
                  <a:pt x="373" y="211"/>
                </a:cubicBezTo>
                <a:cubicBezTo>
                  <a:pt x="372" y="210"/>
                  <a:pt x="370" y="210"/>
                  <a:pt x="369" y="210"/>
                </a:cubicBezTo>
                <a:cubicBezTo>
                  <a:pt x="369" y="209"/>
                  <a:pt x="369" y="209"/>
                  <a:pt x="369" y="208"/>
                </a:cubicBezTo>
                <a:cubicBezTo>
                  <a:pt x="370" y="207"/>
                  <a:pt x="370" y="207"/>
                  <a:pt x="370" y="207"/>
                </a:cubicBezTo>
                <a:cubicBezTo>
                  <a:pt x="371" y="206"/>
                  <a:pt x="371" y="205"/>
                  <a:pt x="371" y="205"/>
                </a:cubicBezTo>
                <a:cubicBezTo>
                  <a:pt x="371" y="204"/>
                  <a:pt x="371" y="203"/>
                  <a:pt x="371" y="202"/>
                </a:cubicBezTo>
                <a:cubicBezTo>
                  <a:pt x="374" y="201"/>
                  <a:pt x="375" y="202"/>
                  <a:pt x="376" y="205"/>
                </a:cubicBezTo>
                <a:cubicBezTo>
                  <a:pt x="384" y="206"/>
                  <a:pt x="386" y="216"/>
                  <a:pt x="394" y="217"/>
                </a:cubicBezTo>
                <a:cubicBezTo>
                  <a:pt x="394" y="218"/>
                  <a:pt x="394" y="218"/>
                  <a:pt x="395" y="218"/>
                </a:cubicBezTo>
                <a:cubicBezTo>
                  <a:pt x="398" y="222"/>
                  <a:pt x="404" y="223"/>
                  <a:pt x="406" y="228"/>
                </a:cubicBezTo>
                <a:cubicBezTo>
                  <a:pt x="404" y="234"/>
                  <a:pt x="404" y="234"/>
                  <a:pt x="406" y="236"/>
                </a:cubicBezTo>
                <a:cubicBezTo>
                  <a:pt x="407" y="239"/>
                  <a:pt x="407" y="242"/>
                  <a:pt x="411" y="242"/>
                </a:cubicBezTo>
                <a:cubicBezTo>
                  <a:pt x="413" y="244"/>
                  <a:pt x="413" y="246"/>
                  <a:pt x="413" y="247"/>
                </a:cubicBezTo>
                <a:cubicBezTo>
                  <a:pt x="412" y="247"/>
                  <a:pt x="411" y="247"/>
                  <a:pt x="410" y="247"/>
                </a:cubicBezTo>
                <a:cubicBezTo>
                  <a:pt x="410" y="247"/>
                  <a:pt x="409" y="246"/>
                  <a:pt x="409" y="246"/>
                </a:cubicBezTo>
                <a:cubicBezTo>
                  <a:pt x="409" y="246"/>
                  <a:pt x="408" y="247"/>
                  <a:pt x="408" y="247"/>
                </a:cubicBezTo>
                <a:cubicBezTo>
                  <a:pt x="411" y="251"/>
                  <a:pt x="411" y="251"/>
                  <a:pt x="414" y="252"/>
                </a:cubicBezTo>
                <a:cubicBezTo>
                  <a:pt x="414" y="252"/>
                  <a:pt x="414" y="251"/>
                  <a:pt x="414" y="251"/>
                </a:cubicBezTo>
                <a:cubicBezTo>
                  <a:pt x="416" y="252"/>
                  <a:pt x="417" y="252"/>
                  <a:pt x="419" y="254"/>
                </a:cubicBezTo>
                <a:cubicBezTo>
                  <a:pt x="418" y="256"/>
                  <a:pt x="418" y="257"/>
                  <a:pt x="419" y="258"/>
                </a:cubicBezTo>
                <a:cubicBezTo>
                  <a:pt x="421" y="259"/>
                  <a:pt x="421" y="259"/>
                  <a:pt x="422" y="259"/>
                </a:cubicBezTo>
                <a:cubicBezTo>
                  <a:pt x="423" y="259"/>
                  <a:pt x="424" y="259"/>
                  <a:pt x="424" y="259"/>
                </a:cubicBezTo>
                <a:cubicBezTo>
                  <a:pt x="425" y="258"/>
                  <a:pt x="426" y="257"/>
                  <a:pt x="426" y="256"/>
                </a:cubicBezTo>
                <a:cubicBezTo>
                  <a:pt x="426" y="255"/>
                  <a:pt x="426" y="255"/>
                  <a:pt x="426" y="254"/>
                </a:cubicBezTo>
                <a:cubicBezTo>
                  <a:pt x="426" y="254"/>
                  <a:pt x="426" y="253"/>
                  <a:pt x="426" y="253"/>
                </a:cubicBezTo>
                <a:cubicBezTo>
                  <a:pt x="426" y="252"/>
                  <a:pt x="427" y="252"/>
                  <a:pt x="427" y="251"/>
                </a:cubicBezTo>
                <a:cubicBezTo>
                  <a:pt x="428" y="252"/>
                  <a:pt x="430" y="252"/>
                  <a:pt x="430" y="253"/>
                </a:cubicBezTo>
                <a:cubicBezTo>
                  <a:pt x="431" y="253"/>
                  <a:pt x="432" y="253"/>
                  <a:pt x="432" y="253"/>
                </a:cubicBezTo>
                <a:cubicBezTo>
                  <a:pt x="432" y="253"/>
                  <a:pt x="433" y="252"/>
                  <a:pt x="433" y="252"/>
                </a:cubicBezTo>
                <a:cubicBezTo>
                  <a:pt x="433" y="251"/>
                  <a:pt x="433" y="249"/>
                  <a:pt x="433" y="248"/>
                </a:cubicBezTo>
                <a:cubicBezTo>
                  <a:pt x="435" y="248"/>
                  <a:pt x="436" y="248"/>
                  <a:pt x="437" y="248"/>
                </a:cubicBezTo>
                <a:cubicBezTo>
                  <a:pt x="436" y="246"/>
                  <a:pt x="435" y="246"/>
                  <a:pt x="433" y="245"/>
                </a:cubicBezTo>
                <a:cubicBezTo>
                  <a:pt x="433" y="246"/>
                  <a:pt x="432" y="247"/>
                  <a:pt x="432" y="248"/>
                </a:cubicBezTo>
                <a:cubicBezTo>
                  <a:pt x="429" y="248"/>
                  <a:pt x="429" y="247"/>
                  <a:pt x="427" y="241"/>
                </a:cubicBezTo>
                <a:cubicBezTo>
                  <a:pt x="424" y="240"/>
                  <a:pt x="424" y="240"/>
                  <a:pt x="422" y="238"/>
                </a:cubicBezTo>
                <a:cubicBezTo>
                  <a:pt x="422" y="237"/>
                  <a:pt x="422" y="237"/>
                  <a:pt x="422" y="236"/>
                </a:cubicBezTo>
                <a:cubicBezTo>
                  <a:pt x="424" y="236"/>
                  <a:pt x="424" y="236"/>
                  <a:pt x="424" y="236"/>
                </a:cubicBezTo>
                <a:cubicBezTo>
                  <a:pt x="425" y="236"/>
                  <a:pt x="426" y="237"/>
                  <a:pt x="427" y="237"/>
                </a:cubicBezTo>
                <a:cubicBezTo>
                  <a:pt x="429" y="237"/>
                  <a:pt x="429" y="237"/>
                  <a:pt x="430" y="237"/>
                </a:cubicBezTo>
                <a:cubicBezTo>
                  <a:pt x="430" y="237"/>
                  <a:pt x="430" y="238"/>
                  <a:pt x="431" y="238"/>
                </a:cubicBezTo>
                <a:cubicBezTo>
                  <a:pt x="431" y="237"/>
                  <a:pt x="431" y="235"/>
                  <a:pt x="431" y="234"/>
                </a:cubicBezTo>
                <a:cubicBezTo>
                  <a:pt x="433" y="232"/>
                  <a:pt x="433" y="232"/>
                  <a:pt x="442" y="236"/>
                </a:cubicBezTo>
                <a:cubicBezTo>
                  <a:pt x="442" y="236"/>
                  <a:pt x="443" y="237"/>
                  <a:pt x="443" y="238"/>
                </a:cubicBezTo>
                <a:cubicBezTo>
                  <a:pt x="443" y="238"/>
                  <a:pt x="443" y="238"/>
                  <a:pt x="444" y="238"/>
                </a:cubicBezTo>
                <a:cubicBezTo>
                  <a:pt x="445" y="240"/>
                  <a:pt x="445" y="240"/>
                  <a:pt x="445" y="240"/>
                </a:cubicBezTo>
                <a:cubicBezTo>
                  <a:pt x="444" y="240"/>
                  <a:pt x="443" y="241"/>
                  <a:pt x="443" y="241"/>
                </a:cubicBezTo>
                <a:cubicBezTo>
                  <a:pt x="443" y="244"/>
                  <a:pt x="448" y="245"/>
                  <a:pt x="447" y="249"/>
                </a:cubicBezTo>
                <a:cubicBezTo>
                  <a:pt x="447" y="250"/>
                  <a:pt x="447" y="251"/>
                  <a:pt x="447" y="251"/>
                </a:cubicBezTo>
                <a:cubicBezTo>
                  <a:pt x="447" y="252"/>
                  <a:pt x="447" y="252"/>
                  <a:pt x="447" y="253"/>
                </a:cubicBezTo>
                <a:cubicBezTo>
                  <a:pt x="447" y="254"/>
                  <a:pt x="448" y="255"/>
                  <a:pt x="449" y="256"/>
                </a:cubicBezTo>
                <a:cubicBezTo>
                  <a:pt x="449" y="256"/>
                  <a:pt x="449" y="256"/>
                  <a:pt x="449" y="256"/>
                </a:cubicBezTo>
                <a:cubicBezTo>
                  <a:pt x="450" y="257"/>
                  <a:pt x="450" y="257"/>
                  <a:pt x="450" y="257"/>
                </a:cubicBezTo>
                <a:cubicBezTo>
                  <a:pt x="450" y="257"/>
                  <a:pt x="450" y="257"/>
                  <a:pt x="450" y="257"/>
                </a:cubicBezTo>
                <a:cubicBezTo>
                  <a:pt x="451" y="258"/>
                  <a:pt x="451" y="258"/>
                  <a:pt x="451" y="258"/>
                </a:cubicBezTo>
                <a:cubicBezTo>
                  <a:pt x="452" y="258"/>
                  <a:pt x="452" y="258"/>
                  <a:pt x="452" y="258"/>
                </a:cubicBezTo>
                <a:cubicBezTo>
                  <a:pt x="452" y="259"/>
                  <a:pt x="452" y="259"/>
                  <a:pt x="452" y="260"/>
                </a:cubicBezTo>
                <a:cubicBezTo>
                  <a:pt x="452" y="261"/>
                  <a:pt x="452" y="261"/>
                  <a:pt x="452" y="261"/>
                </a:cubicBezTo>
                <a:cubicBezTo>
                  <a:pt x="451" y="261"/>
                  <a:pt x="451" y="261"/>
                  <a:pt x="451" y="261"/>
                </a:cubicBezTo>
                <a:cubicBezTo>
                  <a:pt x="451" y="262"/>
                  <a:pt x="451" y="262"/>
                  <a:pt x="451" y="262"/>
                </a:cubicBezTo>
                <a:cubicBezTo>
                  <a:pt x="451" y="263"/>
                  <a:pt x="451" y="264"/>
                  <a:pt x="452" y="265"/>
                </a:cubicBezTo>
                <a:cubicBezTo>
                  <a:pt x="452" y="266"/>
                  <a:pt x="452" y="266"/>
                  <a:pt x="452" y="266"/>
                </a:cubicBezTo>
                <a:cubicBezTo>
                  <a:pt x="453" y="266"/>
                  <a:pt x="453" y="266"/>
                  <a:pt x="453" y="266"/>
                </a:cubicBezTo>
                <a:cubicBezTo>
                  <a:pt x="454" y="265"/>
                  <a:pt x="454" y="265"/>
                  <a:pt x="454" y="265"/>
                </a:cubicBezTo>
                <a:cubicBezTo>
                  <a:pt x="454" y="263"/>
                  <a:pt x="454" y="263"/>
                  <a:pt x="454" y="263"/>
                </a:cubicBezTo>
                <a:cubicBezTo>
                  <a:pt x="454" y="262"/>
                  <a:pt x="454" y="261"/>
                  <a:pt x="454" y="261"/>
                </a:cubicBezTo>
                <a:cubicBezTo>
                  <a:pt x="455" y="259"/>
                  <a:pt x="455" y="259"/>
                  <a:pt x="455" y="259"/>
                </a:cubicBezTo>
                <a:cubicBezTo>
                  <a:pt x="456" y="259"/>
                  <a:pt x="456" y="259"/>
                  <a:pt x="456" y="259"/>
                </a:cubicBezTo>
                <a:cubicBezTo>
                  <a:pt x="456" y="260"/>
                  <a:pt x="456" y="260"/>
                  <a:pt x="456" y="260"/>
                </a:cubicBezTo>
                <a:cubicBezTo>
                  <a:pt x="457" y="260"/>
                  <a:pt x="457" y="260"/>
                  <a:pt x="457" y="260"/>
                </a:cubicBezTo>
                <a:cubicBezTo>
                  <a:pt x="457" y="261"/>
                  <a:pt x="457" y="261"/>
                  <a:pt x="457" y="261"/>
                </a:cubicBezTo>
                <a:cubicBezTo>
                  <a:pt x="458" y="261"/>
                  <a:pt x="459" y="262"/>
                  <a:pt x="459" y="262"/>
                </a:cubicBezTo>
                <a:cubicBezTo>
                  <a:pt x="460" y="263"/>
                  <a:pt x="460" y="263"/>
                  <a:pt x="460" y="263"/>
                </a:cubicBezTo>
                <a:cubicBezTo>
                  <a:pt x="460" y="264"/>
                  <a:pt x="460" y="264"/>
                  <a:pt x="460" y="264"/>
                </a:cubicBezTo>
                <a:cubicBezTo>
                  <a:pt x="461" y="264"/>
                  <a:pt x="461" y="264"/>
                  <a:pt x="461" y="264"/>
                </a:cubicBezTo>
                <a:cubicBezTo>
                  <a:pt x="462" y="264"/>
                  <a:pt x="462" y="264"/>
                  <a:pt x="462" y="264"/>
                </a:cubicBezTo>
                <a:cubicBezTo>
                  <a:pt x="462" y="264"/>
                  <a:pt x="464" y="264"/>
                  <a:pt x="464" y="265"/>
                </a:cubicBezTo>
                <a:cubicBezTo>
                  <a:pt x="466" y="265"/>
                  <a:pt x="466" y="265"/>
                  <a:pt x="466" y="265"/>
                </a:cubicBezTo>
                <a:cubicBezTo>
                  <a:pt x="467" y="265"/>
                  <a:pt x="467" y="265"/>
                  <a:pt x="467" y="265"/>
                </a:cubicBezTo>
                <a:cubicBezTo>
                  <a:pt x="467" y="264"/>
                  <a:pt x="467" y="264"/>
                  <a:pt x="467" y="264"/>
                </a:cubicBezTo>
                <a:cubicBezTo>
                  <a:pt x="467" y="264"/>
                  <a:pt x="467" y="264"/>
                  <a:pt x="467" y="264"/>
                </a:cubicBezTo>
                <a:cubicBezTo>
                  <a:pt x="467" y="263"/>
                  <a:pt x="467" y="263"/>
                  <a:pt x="467" y="263"/>
                </a:cubicBezTo>
                <a:cubicBezTo>
                  <a:pt x="467" y="262"/>
                  <a:pt x="467" y="261"/>
                  <a:pt x="468" y="260"/>
                </a:cubicBezTo>
                <a:cubicBezTo>
                  <a:pt x="468" y="259"/>
                  <a:pt x="468" y="259"/>
                  <a:pt x="468" y="259"/>
                </a:cubicBezTo>
                <a:cubicBezTo>
                  <a:pt x="469" y="259"/>
                  <a:pt x="469" y="259"/>
                  <a:pt x="469" y="259"/>
                </a:cubicBezTo>
                <a:cubicBezTo>
                  <a:pt x="470" y="259"/>
                  <a:pt x="471" y="259"/>
                  <a:pt x="472" y="260"/>
                </a:cubicBezTo>
                <a:cubicBezTo>
                  <a:pt x="474" y="261"/>
                  <a:pt x="474" y="261"/>
                  <a:pt x="474" y="261"/>
                </a:cubicBezTo>
                <a:cubicBezTo>
                  <a:pt x="476" y="263"/>
                  <a:pt x="476" y="263"/>
                  <a:pt x="476" y="263"/>
                </a:cubicBezTo>
                <a:cubicBezTo>
                  <a:pt x="477" y="263"/>
                  <a:pt x="477" y="263"/>
                  <a:pt x="477" y="263"/>
                </a:cubicBezTo>
                <a:cubicBezTo>
                  <a:pt x="477" y="264"/>
                  <a:pt x="477" y="264"/>
                  <a:pt x="477" y="264"/>
                </a:cubicBezTo>
                <a:cubicBezTo>
                  <a:pt x="478" y="264"/>
                  <a:pt x="478" y="264"/>
                  <a:pt x="478" y="264"/>
                </a:cubicBezTo>
                <a:cubicBezTo>
                  <a:pt x="478" y="264"/>
                  <a:pt x="478" y="264"/>
                  <a:pt x="478" y="264"/>
                </a:cubicBezTo>
                <a:cubicBezTo>
                  <a:pt x="481" y="264"/>
                  <a:pt x="484" y="264"/>
                  <a:pt x="486" y="265"/>
                </a:cubicBezTo>
                <a:cubicBezTo>
                  <a:pt x="486" y="264"/>
                  <a:pt x="486" y="263"/>
                  <a:pt x="486" y="263"/>
                </a:cubicBezTo>
                <a:cubicBezTo>
                  <a:pt x="486" y="262"/>
                  <a:pt x="486" y="262"/>
                  <a:pt x="486" y="262"/>
                </a:cubicBezTo>
                <a:cubicBezTo>
                  <a:pt x="486" y="261"/>
                  <a:pt x="486" y="261"/>
                  <a:pt x="486" y="260"/>
                </a:cubicBezTo>
                <a:cubicBezTo>
                  <a:pt x="486" y="260"/>
                  <a:pt x="487" y="260"/>
                  <a:pt x="487" y="260"/>
                </a:cubicBezTo>
                <a:cubicBezTo>
                  <a:pt x="488" y="259"/>
                  <a:pt x="488" y="259"/>
                  <a:pt x="488" y="259"/>
                </a:cubicBezTo>
                <a:cubicBezTo>
                  <a:pt x="489" y="259"/>
                  <a:pt x="489" y="259"/>
                  <a:pt x="489" y="259"/>
                </a:cubicBezTo>
                <a:cubicBezTo>
                  <a:pt x="490" y="260"/>
                  <a:pt x="491" y="261"/>
                  <a:pt x="492" y="261"/>
                </a:cubicBezTo>
                <a:cubicBezTo>
                  <a:pt x="493" y="262"/>
                  <a:pt x="494" y="262"/>
                  <a:pt x="494" y="262"/>
                </a:cubicBezTo>
                <a:cubicBezTo>
                  <a:pt x="494" y="261"/>
                  <a:pt x="494" y="261"/>
                  <a:pt x="494" y="261"/>
                </a:cubicBezTo>
                <a:cubicBezTo>
                  <a:pt x="495" y="261"/>
                  <a:pt x="495" y="261"/>
                  <a:pt x="495" y="261"/>
                </a:cubicBezTo>
                <a:cubicBezTo>
                  <a:pt x="495" y="260"/>
                  <a:pt x="495" y="260"/>
                  <a:pt x="495" y="260"/>
                </a:cubicBezTo>
                <a:cubicBezTo>
                  <a:pt x="496" y="260"/>
                  <a:pt x="496" y="260"/>
                  <a:pt x="496" y="260"/>
                </a:cubicBezTo>
                <a:cubicBezTo>
                  <a:pt x="497" y="262"/>
                  <a:pt x="497" y="262"/>
                  <a:pt x="497" y="262"/>
                </a:cubicBezTo>
                <a:cubicBezTo>
                  <a:pt x="497" y="263"/>
                  <a:pt x="497" y="263"/>
                  <a:pt x="497" y="263"/>
                </a:cubicBezTo>
                <a:cubicBezTo>
                  <a:pt x="497" y="264"/>
                  <a:pt x="497" y="265"/>
                  <a:pt x="497" y="266"/>
                </a:cubicBezTo>
                <a:cubicBezTo>
                  <a:pt x="496" y="268"/>
                  <a:pt x="496" y="270"/>
                  <a:pt x="497" y="273"/>
                </a:cubicBezTo>
                <a:cubicBezTo>
                  <a:pt x="497" y="273"/>
                  <a:pt x="497" y="273"/>
                  <a:pt x="497" y="273"/>
                </a:cubicBezTo>
                <a:cubicBezTo>
                  <a:pt x="497" y="274"/>
                  <a:pt x="498" y="274"/>
                  <a:pt x="498" y="275"/>
                </a:cubicBezTo>
                <a:cubicBezTo>
                  <a:pt x="498" y="275"/>
                  <a:pt x="497" y="276"/>
                  <a:pt x="497" y="277"/>
                </a:cubicBezTo>
                <a:cubicBezTo>
                  <a:pt x="497" y="277"/>
                  <a:pt x="497" y="277"/>
                  <a:pt x="497" y="277"/>
                </a:cubicBezTo>
                <a:cubicBezTo>
                  <a:pt x="497" y="278"/>
                  <a:pt x="497" y="278"/>
                  <a:pt x="497" y="278"/>
                </a:cubicBezTo>
                <a:cubicBezTo>
                  <a:pt x="496" y="280"/>
                  <a:pt x="496" y="280"/>
                  <a:pt x="496" y="280"/>
                </a:cubicBezTo>
                <a:cubicBezTo>
                  <a:pt x="496" y="280"/>
                  <a:pt x="496" y="280"/>
                  <a:pt x="496" y="280"/>
                </a:cubicBezTo>
                <a:cubicBezTo>
                  <a:pt x="494" y="284"/>
                  <a:pt x="494" y="284"/>
                  <a:pt x="493" y="284"/>
                </a:cubicBezTo>
                <a:cubicBezTo>
                  <a:pt x="492" y="285"/>
                  <a:pt x="492" y="285"/>
                  <a:pt x="492" y="285"/>
                </a:cubicBezTo>
                <a:cubicBezTo>
                  <a:pt x="492" y="285"/>
                  <a:pt x="492" y="285"/>
                  <a:pt x="492" y="285"/>
                </a:cubicBezTo>
                <a:cubicBezTo>
                  <a:pt x="492" y="286"/>
                  <a:pt x="492" y="286"/>
                  <a:pt x="492" y="286"/>
                </a:cubicBezTo>
                <a:cubicBezTo>
                  <a:pt x="514" y="287"/>
                  <a:pt x="537" y="287"/>
                  <a:pt x="558" y="288"/>
                </a:cubicBezTo>
                <a:cubicBezTo>
                  <a:pt x="575" y="288"/>
                  <a:pt x="590" y="288"/>
                  <a:pt x="605" y="288"/>
                </a:cubicBezTo>
                <a:moveTo>
                  <a:pt x="554" y="46"/>
                </a:moveTo>
                <a:cubicBezTo>
                  <a:pt x="531" y="34"/>
                  <a:pt x="531" y="34"/>
                  <a:pt x="531" y="34"/>
                </a:cubicBezTo>
                <a:cubicBezTo>
                  <a:pt x="531" y="34"/>
                  <a:pt x="531" y="34"/>
                  <a:pt x="531" y="34"/>
                </a:cubicBezTo>
                <a:cubicBezTo>
                  <a:pt x="532" y="34"/>
                  <a:pt x="532" y="34"/>
                  <a:pt x="532" y="34"/>
                </a:cubicBezTo>
                <a:cubicBezTo>
                  <a:pt x="533" y="35"/>
                  <a:pt x="533" y="35"/>
                  <a:pt x="533" y="35"/>
                </a:cubicBezTo>
                <a:cubicBezTo>
                  <a:pt x="532" y="35"/>
                  <a:pt x="532" y="35"/>
                  <a:pt x="532" y="35"/>
                </a:cubicBezTo>
                <a:cubicBezTo>
                  <a:pt x="533" y="35"/>
                  <a:pt x="533" y="35"/>
                  <a:pt x="533" y="35"/>
                </a:cubicBezTo>
                <a:cubicBezTo>
                  <a:pt x="534" y="35"/>
                  <a:pt x="534" y="35"/>
                  <a:pt x="534" y="35"/>
                </a:cubicBezTo>
                <a:cubicBezTo>
                  <a:pt x="533" y="35"/>
                  <a:pt x="533" y="35"/>
                  <a:pt x="533" y="35"/>
                </a:cubicBezTo>
                <a:cubicBezTo>
                  <a:pt x="532" y="35"/>
                  <a:pt x="530" y="34"/>
                  <a:pt x="529" y="33"/>
                </a:cubicBezTo>
                <a:cubicBezTo>
                  <a:pt x="530" y="33"/>
                  <a:pt x="530" y="34"/>
                  <a:pt x="531" y="34"/>
                </a:cubicBezTo>
                <a:cubicBezTo>
                  <a:pt x="531" y="34"/>
                  <a:pt x="530" y="34"/>
                  <a:pt x="529" y="33"/>
                </a:cubicBezTo>
                <a:cubicBezTo>
                  <a:pt x="528" y="33"/>
                  <a:pt x="528" y="33"/>
                  <a:pt x="525" y="31"/>
                </a:cubicBezTo>
                <a:cubicBezTo>
                  <a:pt x="524" y="31"/>
                  <a:pt x="524" y="31"/>
                  <a:pt x="524" y="31"/>
                </a:cubicBezTo>
                <a:cubicBezTo>
                  <a:pt x="523" y="31"/>
                  <a:pt x="523" y="31"/>
                  <a:pt x="523" y="31"/>
                </a:cubicBezTo>
                <a:cubicBezTo>
                  <a:pt x="525" y="32"/>
                  <a:pt x="527" y="32"/>
                  <a:pt x="529" y="33"/>
                </a:cubicBezTo>
                <a:cubicBezTo>
                  <a:pt x="529" y="33"/>
                  <a:pt x="529" y="33"/>
                  <a:pt x="529" y="33"/>
                </a:cubicBezTo>
                <a:cubicBezTo>
                  <a:pt x="529" y="34"/>
                  <a:pt x="529" y="34"/>
                  <a:pt x="529" y="34"/>
                </a:cubicBezTo>
                <a:cubicBezTo>
                  <a:pt x="530" y="34"/>
                  <a:pt x="531" y="34"/>
                  <a:pt x="532" y="35"/>
                </a:cubicBezTo>
                <a:cubicBezTo>
                  <a:pt x="532" y="35"/>
                  <a:pt x="532" y="35"/>
                  <a:pt x="533" y="35"/>
                </a:cubicBezTo>
                <a:cubicBezTo>
                  <a:pt x="533" y="35"/>
                  <a:pt x="534" y="36"/>
                  <a:pt x="534" y="36"/>
                </a:cubicBezTo>
                <a:cubicBezTo>
                  <a:pt x="534" y="36"/>
                  <a:pt x="534" y="36"/>
                  <a:pt x="534" y="36"/>
                </a:cubicBezTo>
                <a:cubicBezTo>
                  <a:pt x="535" y="37"/>
                  <a:pt x="535" y="37"/>
                  <a:pt x="535" y="37"/>
                </a:cubicBezTo>
                <a:cubicBezTo>
                  <a:pt x="535" y="37"/>
                  <a:pt x="535" y="37"/>
                  <a:pt x="535" y="37"/>
                </a:cubicBezTo>
                <a:cubicBezTo>
                  <a:pt x="536" y="37"/>
                  <a:pt x="536" y="37"/>
                  <a:pt x="536" y="37"/>
                </a:cubicBezTo>
                <a:cubicBezTo>
                  <a:pt x="535" y="37"/>
                  <a:pt x="535" y="37"/>
                  <a:pt x="535" y="37"/>
                </a:cubicBezTo>
                <a:cubicBezTo>
                  <a:pt x="535" y="37"/>
                  <a:pt x="529" y="34"/>
                  <a:pt x="526" y="32"/>
                </a:cubicBezTo>
                <a:cubicBezTo>
                  <a:pt x="526" y="32"/>
                  <a:pt x="526" y="32"/>
                  <a:pt x="526" y="32"/>
                </a:cubicBezTo>
                <a:cubicBezTo>
                  <a:pt x="525" y="32"/>
                  <a:pt x="524" y="31"/>
                  <a:pt x="524" y="31"/>
                </a:cubicBezTo>
                <a:cubicBezTo>
                  <a:pt x="523" y="31"/>
                  <a:pt x="523" y="31"/>
                  <a:pt x="522" y="30"/>
                </a:cubicBezTo>
                <a:cubicBezTo>
                  <a:pt x="522" y="30"/>
                  <a:pt x="522" y="30"/>
                  <a:pt x="522" y="30"/>
                </a:cubicBezTo>
                <a:cubicBezTo>
                  <a:pt x="521" y="30"/>
                  <a:pt x="521" y="30"/>
                  <a:pt x="517" y="28"/>
                </a:cubicBezTo>
                <a:cubicBezTo>
                  <a:pt x="517" y="28"/>
                  <a:pt x="517" y="28"/>
                  <a:pt x="517" y="28"/>
                </a:cubicBezTo>
                <a:cubicBezTo>
                  <a:pt x="516" y="27"/>
                  <a:pt x="514" y="27"/>
                  <a:pt x="513" y="26"/>
                </a:cubicBezTo>
                <a:cubicBezTo>
                  <a:pt x="513" y="26"/>
                  <a:pt x="513" y="26"/>
                  <a:pt x="513" y="26"/>
                </a:cubicBezTo>
                <a:cubicBezTo>
                  <a:pt x="511" y="25"/>
                  <a:pt x="509" y="25"/>
                  <a:pt x="507" y="24"/>
                </a:cubicBezTo>
                <a:cubicBezTo>
                  <a:pt x="507" y="24"/>
                  <a:pt x="507" y="24"/>
                  <a:pt x="507" y="24"/>
                </a:cubicBezTo>
                <a:cubicBezTo>
                  <a:pt x="504" y="23"/>
                  <a:pt x="502" y="22"/>
                  <a:pt x="499" y="21"/>
                </a:cubicBezTo>
                <a:cubicBezTo>
                  <a:pt x="498" y="21"/>
                  <a:pt x="498" y="21"/>
                  <a:pt x="498" y="21"/>
                </a:cubicBezTo>
                <a:cubicBezTo>
                  <a:pt x="498" y="21"/>
                  <a:pt x="498" y="21"/>
                  <a:pt x="498" y="21"/>
                </a:cubicBezTo>
                <a:cubicBezTo>
                  <a:pt x="498" y="21"/>
                  <a:pt x="499" y="21"/>
                  <a:pt x="499" y="21"/>
                </a:cubicBezTo>
                <a:cubicBezTo>
                  <a:pt x="499" y="21"/>
                  <a:pt x="498" y="21"/>
                  <a:pt x="497" y="21"/>
                </a:cubicBezTo>
                <a:cubicBezTo>
                  <a:pt x="498" y="21"/>
                  <a:pt x="499" y="21"/>
                  <a:pt x="500" y="22"/>
                </a:cubicBezTo>
                <a:cubicBezTo>
                  <a:pt x="500" y="22"/>
                  <a:pt x="500" y="22"/>
                  <a:pt x="500" y="22"/>
                </a:cubicBezTo>
                <a:cubicBezTo>
                  <a:pt x="499" y="22"/>
                  <a:pt x="499" y="22"/>
                  <a:pt x="499" y="22"/>
                </a:cubicBezTo>
                <a:cubicBezTo>
                  <a:pt x="499" y="21"/>
                  <a:pt x="498" y="21"/>
                  <a:pt x="498" y="21"/>
                </a:cubicBezTo>
                <a:cubicBezTo>
                  <a:pt x="497" y="21"/>
                  <a:pt x="496" y="20"/>
                  <a:pt x="494" y="20"/>
                </a:cubicBezTo>
                <a:cubicBezTo>
                  <a:pt x="494" y="20"/>
                  <a:pt x="494" y="20"/>
                  <a:pt x="494" y="20"/>
                </a:cubicBezTo>
                <a:cubicBezTo>
                  <a:pt x="494" y="20"/>
                  <a:pt x="493" y="20"/>
                  <a:pt x="489" y="18"/>
                </a:cubicBezTo>
                <a:cubicBezTo>
                  <a:pt x="489" y="18"/>
                  <a:pt x="488" y="18"/>
                  <a:pt x="487" y="17"/>
                </a:cubicBezTo>
                <a:cubicBezTo>
                  <a:pt x="486" y="18"/>
                  <a:pt x="486" y="18"/>
                  <a:pt x="486" y="18"/>
                </a:cubicBezTo>
                <a:cubicBezTo>
                  <a:pt x="497" y="21"/>
                  <a:pt x="497" y="21"/>
                  <a:pt x="499" y="22"/>
                </a:cubicBezTo>
                <a:cubicBezTo>
                  <a:pt x="498" y="22"/>
                  <a:pt x="498" y="22"/>
                  <a:pt x="498" y="22"/>
                </a:cubicBezTo>
                <a:cubicBezTo>
                  <a:pt x="498" y="22"/>
                  <a:pt x="499" y="23"/>
                  <a:pt x="500" y="23"/>
                </a:cubicBezTo>
                <a:cubicBezTo>
                  <a:pt x="500" y="23"/>
                  <a:pt x="500" y="23"/>
                  <a:pt x="500" y="23"/>
                </a:cubicBezTo>
                <a:cubicBezTo>
                  <a:pt x="500" y="23"/>
                  <a:pt x="500" y="23"/>
                  <a:pt x="500" y="23"/>
                </a:cubicBezTo>
                <a:cubicBezTo>
                  <a:pt x="500" y="23"/>
                  <a:pt x="500" y="23"/>
                  <a:pt x="500" y="23"/>
                </a:cubicBezTo>
                <a:cubicBezTo>
                  <a:pt x="500" y="23"/>
                  <a:pt x="500" y="23"/>
                  <a:pt x="500" y="23"/>
                </a:cubicBezTo>
                <a:cubicBezTo>
                  <a:pt x="500" y="23"/>
                  <a:pt x="500" y="23"/>
                  <a:pt x="500" y="23"/>
                </a:cubicBezTo>
                <a:cubicBezTo>
                  <a:pt x="500" y="23"/>
                  <a:pt x="500" y="23"/>
                  <a:pt x="500" y="23"/>
                </a:cubicBezTo>
                <a:cubicBezTo>
                  <a:pt x="501" y="24"/>
                  <a:pt x="501" y="24"/>
                  <a:pt x="502" y="24"/>
                </a:cubicBezTo>
                <a:cubicBezTo>
                  <a:pt x="502" y="24"/>
                  <a:pt x="503" y="24"/>
                  <a:pt x="503" y="25"/>
                </a:cubicBezTo>
                <a:cubicBezTo>
                  <a:pt x="503" y="24"/>
                  <a:pt x="503" y="24"/>
                  <a:pt x="500" y="24"/>
                </a:cubicBezTo>
                <a:cubicBezTo>
                  <a:pt x="499" y="24"/>
                  <a:pt x="499" y="24"/>
                  <a:pt x="499" y="24"/>
                </a:cubicBezTo>
                <a:cubicBezTo>
                  <a:pt x="498" y="23"/>
                  <a:pt x="498" y="23"/>
                  <a:pt x="498" y="23"/>
                </a:cubicBezTo>
                <a:cubicBezTo>
                  <a:pt x="500" y="24"/>
                  <a:pt x="501" y="25"/>
                  <a:pt x="502" y="25"/>
                </a:cubicBezTo>
                <a:cubicBezTo>
                  <a:pt x="502" y="25"/>
                  <a:pt x="502" y="25"/>
                  <a:pt x="502" y="25"/>
                </a:cubicBezTo>
                <a:cubicBezTo>
                  <a:pt x="503" y="26"/>
                  <a:pt x="504" y="26"/>
                  <a:pt x="504" y="27"/>
                </a:cubicBezTo>
                <a:cubicBezTo>
                  <a:pt x="504" y="27"/>
                  <a:pt x="504" y="27"/>
                  <a:pt x="504" y="27"/>
                </a:cubicBezTo>
                <a:cubicBezTo>
                  <a:pt x="506" y="29"/>
                  <a:pt x="506" y="29"/>
                  <a:pt x="515" y="34"/>
                </a:cubicBezTo>
                <a:cubicBezTo>
                  <a:pt x="516" y="34"/>
                  <a:pt x="516" y="34"/>
                  <a:pt x="517" y="34"/>
                </a:cubicBezTo>
                <a:cubicBezTo>
                  <a:pt x="517" y="35"/>
                  <a:pt x="517" y="35"/>
                  <a:pt x="517" y="35"/>
                </a:cubicBezTo>
                <a:cubicBezTo>
                  <a:pt x="517" y="35"/>
                  <a:pt x="517" y="35"/>
                  <a:pt x="517" y="35"/>
                </a:cubicBezTo>
                <a:cubicBezTo>
                  <a:pt x="517" y="35"/>
                  <a:pt x="517" y="35"/>
                  <a:pt x="517" y="35"/>
                </a:cubicBezTo>
                <a:cubicBezTo>
                  <a:pt x="516" y="35"/>
                  <a:pt x="516" y="35"/>
                  <a:pt x="515" y="35"/>
                </a:cubicBezTo>
                <a:cubicBezTo>
                  <a:pt x="515" y="36"/>
                  <a:pt x="515" y="36"/>
                  <a:pt x="514" y="36"/>
                </a:cubicBezTo>
                <a:cubicBezTo>
                  <a:pt x="515" y="36"/>
                  <a:pt x="515" y="36"/>
                  <a:pt x="515" y="36"/>
                </a:cubicBezTo>
                <a:cubicBezTo>
                  <a:pt x="515" y="37"/>
                  <a:pt x="515" y="37"/>
                  <a:pt x="515" y="37"/>
                </a:cubicBezTo>
                <a:cubicBezTo>
                  <a:pt x="515" y="37"/>
                  <a:pt x="515" y="37"/>
                  <a:pt x="514" y="37"/>
                </a:cubicBezTo>
                <a:cubicBezTo>
                  <a:pt x="515" y="37"/>
                  <a:pt x="524" y="42"/>
                  <a:pt x="525" y="43"/>
                </a:cubicBezTo>
                <a:cubicBezTo>
                  <a:pt x="526" y="43"/>
                  <a:pt x="526" y="43"/>
                  <a:pt x="526" y="43"/>
                </a:cubicBezTo>
                <a:cubicBezTo>
                  <a:pt x="526" y="43"/>
                  <a:pt x="527" y="43"/>
                  <a:pt x="530" y="44"/>
                </a:cubicBezTo>
                <a:cubicBezTo>
                  <a:pt x="530" y="45"/>
                  <a:pt x="531" y="45"/>
                  <a:pt x="531" y="45"/>
                </a:cubicBezTo>
                <a:cubicBezTo>
                  <a:pt x="532" y="46"/>
                  <a:pt x="532" y="46"/>
                  <a:pt x="532" y="46"/>
                </a:cubicBezTo>
                <a:cubicBezTo>
                  <a:pt x="531" y="46"/>
                  <a:pt x="531" y="46"/>
                  <a:pt x="524" y="43"/>
                </a:cubicBezTo>
                <a:cubicBezTo>
                  <a:pt x="524" y="43"/>
                  <a:pt x="523" y="43"/>
                  <a:pt x="523" y="43"/>
                </a:cubicBezTo>
                <a:cubicBezTo>
                  <a:pt x="522" y="43"/>
                  <a:pt x="521" y="42"/>
                  <a:pt x="520" y="42"/>
                </a:cubicBezTo>
                <a:cubicBezTo>
                  <a:pt x="519" y="41"/>
                  <a:pt x="519" y="41"/>
                  <a:pt x="519" y="41"/>
                </a:cubicBezTo>
                <a:cubicBezTo>
                  <a:pt x="519" y="42"/>
                  <a:pt x="519" y="42"/>
                  <a:pt x="519" y="42"/>
                </a:cubicBezTo>
                <a:cubicBezTo>
                  <a:pt x="520" y="43"/>
                  <a:pt x="520" y="43"/>
                  <a:pt x="520" y="43"/>
                </a:cubicBezTo>
                <a:cubicBezTo>
                  <a:pt x="522" y="43"/>
                  <a:pt x="522" y="43"/>
                  <a:pt x="524" y="45"/>
                </a:cubicBezTo>
                <a:cubicBezTo>
                  <a:pt x="524" y="45"/>
                  <a:pt x="524" y="45"/>
                  <a:pt x="522" y="44"/>
                </a:cubicBezTo>
                <a:cubicBezTo>
                  <a:pt x="521" y="44"/>
                  <a:pt x="521" y="44"/>
                  <a:pt x="521" y="44"/>
                </a:cubicBezTo>
                <a:cubicBezTo>
                  <a:pt x="523" y="46"/>
                  <a:pt x="525" y="47"/>
                  <a:pt x="526" y="47"/>
                </a:cubicBezTo>
                <a:cubicBezTo>
                  <a:pt x="526" y="47"/>
                  <a:pt x="526" y="47"/>
                  <a:pt x="526" y="47"/>
                </a:cubicBezTo>
                <a:cubicBezTo>
                  <a:pt x="526" y="47"/>
                  <a:pt x="526" y="47"/>
                  <a:pt x="526" y="47"/>
                </a:cubicBezTo>
                <a:cubicBezTo>
                  <a:pt x="526" y="47"/>
                  <a:pt x="526" y="47"/>
                  <a:pt x="526" y="47"/>
                </a:cubicBezTo>
                <a:cubicBezTo>
                  <a:pt x="526" y="47"/>
                  <a:pt x="526" y="47"/>
                  <a:pt x="526" y="47"/>
                </a:cubicBezTo>
                <a:cubicBezTo>
                  <a:pt x="527" y="47"/>
                  <a:pt x="527" y="47"/>
                  <a:pt x="527" y="47"/>
                </a:cubicBezTo>
                <a:cubicBezTo>
                  <a:pt x="527" y="47"/>
                  <a:pt x="527" y="47"/>
                  <a:pt x="527" y="47"/>
                </a:cubicBezTo>
                <a:cubicBezTo>
                  <a:pt x="527" y="47"/>
                  <a:pt x="527" y="47"/>
                  <a:pt x="527" y="47"/>
                </a:cubicBezTo>
                <a:cubicBezTo>
                  <a:pt x="527" y="47"/>
                  <a:pt x="527" y="47"/>
                  <a:pt x="527" y="47"/>
                </a:cubicBezTo>
                <a:cubicBezTo>
                  <a:pt x="530" y="48"/>
                  <a:pt x="533" y="50"/>
                  <a:pt x="533" y="50"/>
                </a:cubicBezTo>
                <a:cubicBezTo>
                  <a:pt x="530" y="48"/>
                  <a:pt x="526" y="48"/>
                  <a:pt x="523" y="46"/>
                </a:cubicBezTo>
                <a:cubicBezTo>
                  <a:pt x="522" y="46"/>
                  <a:pt x="521" y="45"/>
                  <a:pt x="521" y="45"/>
                </a:cubicBezTo>
                <a:cubicBezTo>
                  <a:pt x="515" y="41"/>
                  <a:pt x="515" y="41"/>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7" y="43"/>
                  <a:pt x="517" y="43"/>
                  <a:pt x="517" y="43"/>
                </a:cubicBezTo>
                <a:cubicBezTo>
                  <a:pt x="518" y="44"/>
                  <a:pt x="518" y="44"/>
                  <a:pt x="519" y="44"/>
                </a:cubicBezTo>
                <a:cubicBezTo>
                  <a:pt x="518" y="44"/>
                  <a:pt x="518" y="44"/>
                  <a:pt x="518" y="44"/>
                </a:cubicBezTo>
                <a:cubicBezTo>
                  <a:pt x="519" y="46"/>
                  <a:pt x="521" y="47"/>
                  <a:pt x="521" y="47"/>
                </a:cubicBezTo>
                <a:cubicBezTo>
                  <a:pt x="521" y="48"/>
                  <a:pt x="521" y="48"/>
                  <a:pt x="521" y="48"/>
                </a:cubicBezTo>
                <a:cubicBezTo>
                  <a:pt x="530" y="53"/>
                  <a:pt x="530" y="53"/>
                  <a:pt x="532" y="54"/>
                </a:cubicBezTo>
                <a:cubicBezTo>
                  <a:pt x="532" y="55"/>
                  <a:pt x="532" y="55"/>
                  <a:pt x="532" y="55"/>
                </a:cubicBezTo>
                <a:cubicBezTo>
                  <a:pt x="534" y="56"/>
                  <a:pt x="537" y="58"/>
                  <a:pt x="539" y="60"/>
                </a:cubicBezTo>
                <a:cubicBezTo>
                  <a:pt x="540" y="60"/>
                  <a:pt x="541" y="60"/>
                  <a:pt x="541" y="60"/>
                </a:cubicBezTo>
                <a:cubicBezTo>
                  <a:pt x="541" y="59"/>
                  <a:pt x="540" y="59"/>
                  <a:pt x="540" y="58"/>
                </a:cubicBezTo>
                <a:cubicBezTo>
                  <a:pt x="540" y="58"/>
                  <a:pt x="540" y="58"/>
                  <a:pt x="540" y="58"/>
                </a:cubicBezTo>
                <a:cubicBezTo>
                  <a:pt x="546" y="60"/>
                  <a:pt x="550" y="65"/>
                  <a:pt x="556" y="67"/>
                </a:cubicBezTo>
                <a:cubicBezTo>
                  <a:pt x="557" y="68"/>
                  <a:pt x="558" y="68"/>
                  <a:pt x="559" y="69"/>
                </a:cubicBezTo>
                <a:cubicBezTo>
                  <a:pt x="558" y="70"/>
                  <a:pt x="558" y="70"/>
                  <a:pt x="558" y="70"/>
                </a:cubicBezTo>
                <a:cubicBezTo>
                  <a:pt x="555" y="68"/>
                  <a:pt x="555" y="68"/>
                  <a:pt x="553" y="67"/>
                </a:cubicBezTo>
                <a:cubicBezTo>
                  <a:pt x="553" y="66"/>
                  <a:pt x="553" y="66"/>
                  <a:pt x="552" y="66"/>
                </a:cubicBezTo>
                <a:cubicBezTo>
                  <a:pt x="552" y="66"/>
                  <a:pt x="546" y="61"/>
                  <a:pt x="544" y="62"/>
                </a:cubicBezTo>
                <a:cubicBezTo>
                  <a:pt x="543" y="62"/>
                  <a:pt x="543" y="62"/>
                  <a:pt x="543" y="62"/>
                </a:cubicBezTo>
                <a:cubicBezTo>
                  <a:pt x="544" y="64"/>
                  <a:pt x="554" y="73"/>
                  <a:pt x="554" y="73"/>
                </a:cubicBezTo>
                <a:cubicBezTo>
                  <a:pt x="553" y="73"/>
                  <a:pt x="553" y="73"/>
                  <a:pt x="553" y="73"/>
                </a:cubicBezTo>
                <a:cubicBezTo>
                  <a:pt x="553" y="73"/>
                  <a:pt x="553" y="74"/>
                  <a:pt x="553" y="75"/>
                </a:cubicBezTo>
                <a:cubicBezTo>
                  <a:pt x="553" y="75"/>
                  <a:pt x="554" y="76"/>
                  <a:pt x="554" y="76"/>
                </a:cubicBezTo>
                <a:cubicBezTo>
                  <a:pt x="554" y="76"/>
                  <a:pt x="554" y="76"/>
                  <a:pt x="554" y="76"/>
                </a:cubicBezTo>
                <a:cubicBezTo>
                  <a:pt x="553" y="76"/>
                  <a:pt x="553" y="76"/>
                  <a:pt x="551" y="76"/>
                </a:cubicBezTo>
                <a:cubicBezTo>
                  <a:pt x="550" y="75"/>
                  <a:pt x="549" y="75"/>
                  <a:pt x="548" y="75"/>
                </a:cubicBezTo>
                <a:cubicBezTo>
                  <a:pt x="547" y="75"/>
                  <a:pt x="547" y="75"/>
                  <a:pt x="547" y="75"/>
                </a:cubicBezTo>
                <a:cubicBezTo>
                  <a:pt x="547" y="74"/>
                  <a:pt x="546" y="74"/>
                  <a:pt x="546" y="73"/>
                </a:cubicBezTo>
                <a:cubicBezTo>
                  <a:pt x="547" y="73"/>
                  <a:pt x="548" y="74"/>
                  <a:pt x="550" y="74"/>
                </a:cubicBezTo>
                <a:cubicBezTo>
                  <a:pt x="550" y="73"/>
                  <a:pt x="550" y="72"/>
                  <a:pt x="547" y="68"/>
                </a:cubicBezTo>
                <a:cubicBezTo>
                  <a:pt x="547" y="68"/>
                  <a:pt x="547" y="68"/>
                  <a:pt x="533" y="57"/>
                </a:cubicBezTo>
                <a:cubicBezTo>
                  <a:pt x="532" y="56"/>
                  <a:pt x="532" y="56"/>
                  <a:pt x="531" y="56"/>
                </a:cubicBezTo>
                <a:cubicBezTo>
                  <a:pt x="527" y="52"/>
                  <a:pt x="527" y="52"/>
                  <a:pt x="520" y="48"/>
                </a:cubicBezTo>
                <a:cubicBezTo>
                  <a:pt x="518" y="47"/>
                  <a:pt x="516" y="45"/>
                  <a:pt x="515" y="44"/>
                </a:cubicBezTo>
                <a:cubicBezTo>
                  <a:pt x="515" y="44"/>
                  <a:pt x="515" y="44"/>
                  <a:pt x="516" y="44"/>
                </a:cubicBezTo>
                <a:cubicBezTo>
                  <a:pt x="510" y="41"/>
                  <a:pt x="510" y="41"/>
                  <a:pt x="510" y="41"/>
                </a:cubicBezTo>
                <a:cubicBezTo>
                  <a:pt x="509" y="41"/>
                  <a:pt x="508" y="40"/>
                  <a:pt x="507" y="40"/>
                </a:cubicBezTo>
                <a:cubicBezTo>
                  <a:pt x="506" y="40"/>
                  <a:pt x="506" y="40"/>
                  <a:pt x="506" y="40"/>
                </a:cubicBezTo>
                <a:cubicBezTo>
                  <a:pt x="505" y="40"/>
                  <a:pt x="505" y="40"/>
                  <a:pt x="505" y="40"/>
                </a:cubicBezTo>
                <a:cubicBezTo>
                  <a:pt x="506" y="41"/>
                  <a:pt x="506" y="41"/>
                  <a:pt x="506" y="41"/>
                </a:cubicBezTo>
                <a:cubicBezTo>
                  <a:pt x="505" y="41"/>
                  <a:pt x="505" y="41"/>
                  <a:pt x="505" y="41"/>
                </a:cubicBezTo>
                <a:cubicBezTo>
                  <a:pt x="506" y="43"/>
                  <a:pt x="513" y="48"/>
                  <a:pt x="513" y="48"/>
                </a:cubicBezTo>
                <a:cubicBezTo>
                  <a:pt x="512" y="48"/>
                  <a:pt x="512" y="48"/>
                  <a:pt x="512" y="48"/>
                </a:cubicBezTo>
                <a:cubicBezTo>
                  <a:pt x="512" y="49"/>
                  <a:pt x="512" y="49"/>
                  <a:pt x="512" y="49"/>
                </a:cubicBezTo>
                <a:cubicBezTo>
                  <a:pt x="513" y="50"/>
                  <a:pt x="513" y="50"/>
                  <a:pt x="513" y="50"/>
                </a:cubicBezTo>
                <a:cubicBezTo>
                  <a:pt x="514" y="50"/>
                  <a:pt x="514" y="50"/>
                  <a:pt x="514" y="50"/>
                </a:cubicBezTo>
                <a:cubicBezTo>
                  <a:pt x="514" y="51"/>
                  <a:pt x="515" y="51"/>
                  <a:pt x="515" y="51"/>
                </a:cubicBezTo>
                <a:cubicBezTo>
                  <a:pt x="516" y="51"/>
                  <a:pt x="519" y="53"/>
                  <a:pt x="520" y="54"/>
                </a:cubicBezTo>
                <a:cubicBezTo>
                  <a:pt x="521" y="56"/>
                  <a:pt x="523" y="57"/>
                  <a:pt x="530" y="60"/>
                </a:cubicBezTo>
                <a:cubicBezTo>
                  <a:pt x="532" y="62"/>
                  <a:pt x="532" y="62"/>
                  <a:pt x="535" y="65"/>
                </a:cubicBezTo>
                <a:cubicBezTo>
                  <a:pt x="535" y="65"/>
                  <a:pt x="534" y="65"/>
                  <a:pt x="534" y="65"/>
                </a:cubicBezTo>
                <a:cubicBezTo>
                  <a:pt x="533" y="65"/>
                  <a:pt x="533" y="65"/>
                  <a:pt x="516" y="57"/>
                </a:cubicBezTo>
                <a:cubicBezTo>
                  <a:pt x="515" y="57"/>
                  <a:pt x="515" y="57"/>
                  <a:pt x="514" y="57"/>
                </a:cubicBezTo>
                <a:cubicBezTo>
                  <a:pt x="513" y="57"/>
                  <a:pt x="512" y="56"/>
                  <a:pt x="511" y="56"/>
                </a:cubicBezTo>
                <a:cubicBezTo>
                  <a:pt x="510" y="56"/>
                  <a:pt x="510" y="56"/>
                  <a:pt x="509" y="56"/>
                </a:cubicBezTo>
                <a:cubicBezTo>
                  <a:pt x="507" y="55"/>
                  <a:pt x="505" y="54"/>
                  <a:pt x="503" y="53"/>
                </a:cubicBezTo>
                <a:cubicBezTo>
                  <a:pt x="502" y="53"/>
                  <a:pt x="502" y="52"/>
                  <a:pt x="501" y="52"/>
                </a:cubicBezTo>
                <a:cubicBezTo>
                  <a:pt x="500" y="52"/>
                  <a:pt x="500" y="52"/>
                  <a:pt x="500" y="52"/>
                </a:cubicBezTo>
                <a:cubicBezTo>
                  <a:pt x="500" y="53"/>
                  <a:pt x="500" y="53"/>
                  <a:pt x="500" y="53"/>
                </a:cubicBezTo>
                <a:cubicBezTo>
                  <a:pt x="504" y="57"/>
                  <a:pt x="511" y="56"/>
                  <a:pt x="514" y="62"/>
                </a:cubicBezTo>
                <a:cubicBezTo>
                  <a:pt x="514" y="62"/>
                  <a:pt x="514" y="62"/>
                  <a:pt x="514" y="62"/>
                </a:cubicBezTo>
                <a:cubicBezTo>
                  <a:pt x="514" y="63"/>
                  <a:pt x="514" y="64"/>
                  <a:pt x="514" y="65"/>
                </a:cubicBezTo>
                <a:cubicBezTo>
                  <a:pt x="514" y="65"/>
                  <a:pt x="514" y="65"/>
                  <a:pt x="514" y="65"/>
                </a:cubicBezTo>
                <a:cubicBezTo>
                  <a:pt x="510" y="61"/>
                  <a:pt x="510" y="61"/>
                  <a:pt x="510" y="61"/>
                </a:cubicBezTo>
                <a:cubicBezTo>
                  <a:pt x="509" y="61"/>
                  <a:pt x="509" y="61"/>
                  <a:pt x="509" y="61"/>
                </a:cubicBezTo>
                <a:cubicBezTo>
                  <a:pt x="509" y="61"/>
                  <a:pt x="509" y="61"/>
                  <a:pt x="509" y="61"/>
                </a:cubicBezTo>
                <a:cubicBezTo>
                  <a:pt x="509" y="62"/>
                  <a:pt x="509" y="62"/>
                  <a:pt x="509" y="62"/>
                </a:cubicBezTo>
                <a:cubicBezTo>
                  <a:pt x="508" y="63"/>
                  <a:pt x="508" y="63"/>
                  <a:pt x="508" y="63"/>
                </a:cubicBezTo>
                <a:cubicBezTo>
                  <a:pt x="508" y="63"/>
                  <a:pt x="508" y="63"/>
                  <a:pt x="508" y="63"/>
                </a:cubicBezTo>
                <a:cubicBezTo>
                  <a:pt x="507" y="62"/>
                  <a:pt x="507" y="62"/>
                  <a:pt x="507" y="62"/>
                </a:cubicBezTo>
                <a:cubicBezTo>
                  <a:pt x="522" y="79"/>
                  <a:pt x="537" y="99"/>
                  <a:pt x="550" y="121"/>
                </a:cubicBezTo>
                <a:cubicBezTo>
                  <a:pt x="614" y="121"/>
                  <a:pt x="649" y="120"/>
                  <a:pt x="646" y="118"/>
                </a:cubicBezTo>
                <a:cubicBezTo>
                  <a:pt x="644" y="116"/>
                  <a:pt x="644" y="116"/>
                  <a:pt x="644" y="116"/>
                </a:cubicBezTo>
                <a:cubicBezTo>
                  <a:pt x="617" y="89"/>
                  <a:pt x="617" y="89"/>
                  <a:pt x="602" y="77"/>
                </a:cubicBezTo>
                <a:cubicBezTo>
                  <a:pt x="573" y="57"/>
                  <a:pt x="569" y="54"/>
                  <a:pt x="554" y="46"/>
                </a:cubicBezTo>
                <a:moveTo>
                  <a:pt x="624" y="357"/>
                </a:moveTo>
                <a:cubicBezTo>
                  <a:pt x="624" y="357"/>
                  <a:pt x="624" y="357"/>
                  <a:pt x="624" y="357"/>
                </a:cubicBezTo>
                <a:cubicBezTo>
                  <a:pt x="624" y="356"/>
                  <a:pt x="624" y="354"/>
                  <a:pt x="623" y="354"/>
                </a:cubicBezTo>
                <a:cubicBezTo>
                  <a:pt x="623" y="353"/>
                  <a:pt x="622" y="353"/>
                  <a:pt x="621" y="353"/>
                </a:cubicBezTo>
                <a:cubicBezTo>
                  <a:pt x="620" y="352"/>
                  <a:pt x="620" y="352"/>
                  <a:pt x="620" y="352"/>
                </a:cubicBezTo>
                <a:cubicBezTo>
                  <a:pt x="619" y="351"/>
                  <a:pt x="620" y="349"/>
                  <a:pt x="619" y="348"/>
                </a:cubicBezTo>
                <a:cubicBezTo>
                  <a:pt x="618" y="346"/>
                  <a:pt x="616" y="345"/>
                  <a:pt x="615" y="345"/>
                </a:cubicBezTo>
                <a:cubicBezTo>
                  <a:pt x="613" y="345"/>
                  <a:pt x="615" y="341"/>
                  <a:pt x="614" y="340"/>
                </a:cubicBezTo>
                <a:cubicBezTo>
                  <a:pt x="612" y="338"/>
                  <a:pt x="612" y="338"/>
                  <a:pt x="612" y="338"/>
                </a:cubicBezTo>
                <a:cubicBezTo>
                  <a:pt x="612" y="338"/>
                  <a:pt x="611" y="338"/>
                  <a:pt x="610" y="338"/>
                </a:cubicBezTo>
                <a:cubicBezTo>
                  <a:pt x="611" y="341"/>
                  <a:pt x="611" y="341"/>
                  <a:pt x="610" y="342"/>
                </a:cubicBezTo>
                <a:cubicBezTo>
                  <a:pt x="610" y="354"/>
                  <a:pt x="611" y="365"/>
                  <a:pt x="610" y="376"/>
                </a:cubicBezTo>
                <a:cubicBezTo>
                  <a:pt x="611" y="376"/>
                  <a:pt x="611" y="376"/>
                  <a:pt x="611" y="376"/>
                </a:cubicBezTo>
                <a:cubicBezTo>
                  <a:pt x="612" y="376"/>
                  <a:pt x="612" y="376"/>
                  <a:pt x="612" y="376"/>
                </a:cubicBezTo>
                <a:cubicBezTo>
                  <a:pt x="613" y="376"/>
                  <a:pt x="613" y="376"/>
                  <a:pt x="613" y="376"/>
                </a:cubicBezTo>
                <a:cubicBezTo>
                  <a:pt x="614" y="375"/>
                  <a:pt x="614" y="374"/>
                  <a:pt x="614" y="374"/>
                </a:cubicBezTo>
                <a:cubicBezTo>
                  <a:pt x="614" y="373"/>
                  <a:pt x="614" y="373"/>
                  <a:pt x="614" y="372"/>
                </a:cubicBezTo>
                <a:cubicBezTo>
                  <a:pt x="614" y="372"/>
                  <a:pt x="614" y="372"/>
                  <a:pt x="614" y="372"/>
                </a:cubicBezTo>
                <a:cubicBezTo>
                  <a:pt x="614" y="370"/>
                  <a:pt x="616" y="368"/>
                  <a:pt x="617" y="368"/>
                </a:cubicBezTo>
                <a:cubicBezTo>
                  <a:pt x="618" y="368"/>
                  <a:pt x="618" y="368"/>
                  <a:pt x="618" y="368"/>
                </a:cubicBezTo>
                <a:cubicBezTo>
                  <a:pt x="618" y="368"/>
                  <a:pt x="618" y="369"/>
                  <a:pt x="619" y="369"/>
                </a:cubicBezTo>
                <a:cubicBezTo>
                  <a:pt x="620" y="366"/>
                  <a:pt x="619" y="362"/>
                  <a:pt x="620" y="359"/>
                </a:cubicBezTo>
                <a:cubicBezTo>
                  <a:pt x="620" y="358"/>
                  <a:pt x="620" y="358"/>
                  <a:pt x="622" y="358"/>
                </a:cubicBezTo>
                <a:cubicBezTo>
                  <a:pt x="622" y="358"/>
                  <a:pt x="623" y="358"/>
                  <a:pt x="624" y="357"/>
                </a:cubicBezTo>
                <a:moveTo>
                  <a:pt x="743" y="321"/>
                </a:moveTo>
                <a:cubicBezTo>
                  <a:pt x="741" y="310"/>
                  <a:pt x="738" y="295"/>
                  <a:pt x="736" y="284"/>
                </a:cubicBezTo>
                <a:cubicBezTo>
                  <a:pt x="736" y="287"/>
                  <a:pt x="690" y="289"/>
                  <a:pt x="605" y="288"/>
                </a:cubicBezTo>
                <a:cubicBezTo>
                  <a:pt x="607" y="300"/>
                  <a:pt x="608" y="313"/>
                  <a:pt x="609" y="325"/>
                </a:cubicBezTo>
                <a:cubicBezTo>
                  <a:pt x="610" y="327"/>
                  <a:pt x="610" y="330"/>
                  <a:pt x="612" y="331"/>
                </a:cubicBezTo>
                <a:cubicBezTo>
                  <a:pt x="614" y="331"/>
                  <a:pt x="616" y="331"/>
                  <a:pt x="618" y="331"/>
                </a:cubicBezTo>
                <a:cubicBezTo>
                  <a:pt x="621" y="330"/>
                  <a:pt x="621" y="334"/>
                  <a:pt x="623" y="334"/>
                </a:cubicBezTo>
                <a:cubicBezTo>
                  <a:pt x="625" y="334"/>
                  <a:pt x="627" y="334"/>
                  <a:pt x="628" y="334"/>
                </a:cubicBezTo>
                <a:cubicBezTo>
                  <a:pt x="629" y="335"/>
                  <a:pt x="629" y="335"/>
                  <a:pt x="630" y="335"/>
                </a:cubicBezTo>
                <a:cubicBezTo>
                  <a:pt x="637" y="335"/>
                  <a:pt x="637" y="335"/>
                  <a:pt x="637" y="335"/>
                </a:cubicBezTo>
                <a:cubicBezTo>
                  <a:pt x="643" y="334"/>
                  <a:pt x="643" y="334"/>
                  <a:pt x="643" y="334"/>
                </a:cubicBezTo>
                <a:cubicBezTo>
                  <a:pt x="644" y="334"/>
                  <a:pt x="646" y="334"/>
                  <a:pt x="647" y="334"/>
                </a:cubicBezTo>
                <a:cubicBezTo>
                  <a:pt x="648" y="334"/>
                  <a:pt x="655" y="341"/>
                  <a:pt x="656" y="346"/>
                </a:cubicBezTo>
                <a:cubicBezTo>
                  <a:pt x="656" y="346"/>
                  <a:pt x="656" y="346"/>
                  <a:pt x="657" y="346"/>
                </a:cubicBezTo>
                <a:cubicBezTo>
                  <a:pt x="657" y="347"/>
                  <a:pt x="657" y="347"/>
                  <a:pt x="658" y="349"/>
                </a:cubicBezTo>
                <a:cubicBezTo>
                  <a:pt x="659" y="349"/>
                  <a:pt x="659" y="349"/>
                  <a:pt x="660" y="349"/>
                </a:cubicBezTo>
                <a:cubicBezTo>
                  <a:pt x="661" y="349"/>
                  <a:pt x="661" y="349"/>
                  <a:pt x="664" y="351"/>
                </a:cubicBezTo>
                <a:cubicBezTo>
                  <a:pt x="657" y="352"/>
                  <a:pt x="661" y="356"/>
                  <a:pt x="661" y="356"/>
                </a:cubicBezTo>
                <a:cubicBezTo>
                  <a:pt x="664" y="358"/>
                  <a:pt x="663" y="363"/>
                  <a:pt x="668" y="363"/>
                </a:cubicBezTo>
                <a:cubicBezTo>
                  <a:pt x="670" y="360"/>
                  <a:pt x="670" y="360"/>
                  <a:pt x="671" y="360"/>
                </a:cubicBezTo>
                <a:cubicBezTo>
                  <a:pt x="671" y="359"/>
                  <a:pt x="671" y="358"/>
                  <a:pt x="672" y="358"/>
                </a:cubicBezTo>
                <a:cubicBezTo>
                  <a:pt x="672" y="358"/>
                  <a:pt x="672" y="357"/>
                  <a:pt x="673" y="357"/>
                </a:cubicBezTo>
                <a:cubicBezTo>
                  <a:pt x="676" y="360"/>
                  <a:pt x="676" y="371"/>
                  <a:pt x="676" y="372"/>
                </a:cubicBezTo>
                <a:cubicBezTo>
                  <a:pt x="676" y="373"/>
                  <a:pt x="676" y="374"/>
                  <a:pt x="676" y="375"/>
                </a:cubicBezTo>
                <a:cubicBezTo>
                  <a:pt x="674" y="389"/>
                  <a:pt x="682" y="401"/>
                  <a:pt x="681" y="415"/>
                </a:cubicBezTo>
                <a:cubicBezTo>
                  <a:pt x="681" y="416"/>
                  <a:pt x="681" y="416"/>
                  <a:pt x="681" y="416"/>
                </a:cubicBezTo>
                <a:cubicBezTo>
                  <a:pt x="680" y="424"/>
                  <a:pt x="683" y="431"/>
                  <a:pt x="683" y="439"/>
                </a:cubicBezTo>
                <a:cubicBezTo>
                  <a:pt x="684" y="439"/>
                  <a:pt x="684" y="440"/>
                  <a:pt x="684" y="441"/>
                </a:cubicBezTo>
                <a:cubicBezTo>
                  <a:pt x="684" y="441"/>
                  <a:pt x="685" y="441"/>
                  <a:pt x="685" y="441"/>
                </a:cubicBezTo>
                <a:cubicBezTo>
                  <a:pt x="690" y="437"/>
                  <a:pt x="690" y="437"/>
                  <a:pt x="696" y="409"/>
                </a:cubicBezTo>
                <a:cubicBezTo>
                  <a:pt x="696" y="407"/>
                  <a:pt x="697" y="405"/>
                  <a:pt x="697" y="402"/>
                </a:cubicBezTo>
                <a:cubicBezTo>
                  <a:pt x="697" y="395"/>
                  <a:pt x="697" y="395"/>
                  <a:pt x="698" y="394"/>
                </a:cubicBezTo>
                <a:cubicBezTo>
                  <a:pt x="705" y="394"/>
                  <a:pt x="710" y="372"/>
                  <a:pt x="710" y="371"/>
                </a:cubicBezTo>
                <a:cubicBezTo>
                  <a:pt x="710" y="371"/>
                  <a:pt x="710" y="371"/>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4" y="367"/>
                  <a:pt x="714" y="367"/>
                  <a:pt x="714" y="367"/>
                </a:cubicBezTo>
                <a:cubicBezTo>
                  <a:pt x="715" y="366"/>
                  <a:pt x="715" y="366"/>
                  <a:pt x="715" y="358"/>
                </a:cubicBezTo>
                <a:cubicBezTo>
                  <a:pt x="716" y="357"/>
                  <a:pt x="716" y="357"/>
                  <a:pt x="717" y="357"/>
                </a:cubicBezTo>
                <a:cubicBezTo>
                  <a:pt x="718" y="358"/>
                  <a:pt x="718" y="358"/>
                  <a:pt x="718" y="358"/>
                </a:cubicBezTo>
                <a:cubicBezTo>
                  <a:pt x="718" y="358"/>
                  <a:pt x="718" y="358"/>
                  <a:pt x="718" y="358"/>
                </a:cubicBezTo>
                <a:cubicBezTo>
                  <a:pt x="719" y="357"/>
                  <a:pt x="720" y="355"/>
                  <a:pt x="721" y="354"/>
                </a:cubicBezTo>
                <a:cubicBezTo>
                  <a:pt x="721" y="353"/>
                  <a:pt x="722" y="353"/>
                  <a:pt x="723" y="353"/>
                </a:cubicBezTo>
                <a:cubicBezTo>
                  <a:pt x="723" y="352"/>
                  <a:pt x="723" y="351"/>
                  <a:pt x="723" y="350"/>
                </a:cubicBezTo>
                <a:cubicBezTo>
                  <a:pt x="724" y="350"/>
                  <a:pt x="724" y="350"/>
                  <a:pt x="724" y="350"/>
                </a:cubicBezTo>
                <a:cubicBezTo>
                  <a:pt x="725" y="353"/>
                  <a:pt x="726" y="358"/>
                  <a:pt x="727" y="365"/>
                </a:cubicBezTo>
                <a:cubicBezTo>
                  <a:pt x="728" y="369"/>
                  <a:pt x="728" y="369"/>
                  <a:pt x="728" y="370"/>
                </a:cubicBezTo>
                <a:cubicBezTo>
                  <a:pt x="728" y="371"/>
                  <a:pt x="728" y="371"/>
                  <a:pt x="728" y="372"/>
                </a:cubicBezTo>
                <a:cubicBezTo>
                  <a:pt x="728" y="373"/>
                  <a:pt x="728" y="373"/>
                  <a:pt x="728" y="375"/>
                </a:cubicBezTo>
                <a:cubicBezTo>
                  <a:pt x="728" y="376"/>
                  <a:pt x="728" y="376"/>
                  <a:pt x="728" y="376"/>
                </a:cubicBezTo>
                <a:cubicBezTo>
                  <a:pt x="729" y="376"/>
                  <a:pt x="729" y="376"/>
                  <a:pt x="729" y="376"/>
                </a:cubicBezTo>
                <a:cubicBezTo>
                  <a:pt x="732" y="381"/>
                  <a:pt x="727" y="387"/>
                  <a:pt x="730" y="392"/>
                </a:cubicBezTo>
                <a:cubicBezTo>
                  <a:pt x="731" y="392"/>
                  <a:pt x="731" y="392"/>
                  <a:pt x="731" y="392"/>
                </a:cubicBezTo>
                <a:cubicBezTo>
                  <a:pt x="731" y="391"/>
                  <a:pt x="732" y="391"/>
                  <a:pt x="733" y="389"/>
                </a:cubicBezTo>
                <a:cubicBezTo>
                  <a:pt x="733" y="389"/>
                  <a:pt x="733" y="388"/>
                  <a:pt x="733" y="388"/>
                </a:cubicBezTo>
                <a:cubicBezTo>
                  <a:pt x="733" y="387"/>
                  <a:pt x="733" y="387"/>
                  <a:pt x="733" y="387"/>
                </a:cubicBezTo>
                <a:cubicBezTo>
                  <a:pt x="733" y="386"/>
                  <a:pt x="733" y="386"/>
                  <a:pt x="733" y="385"/>
                </a:cubicBezTo>
                <a:cubicBezTo>
                  <a:pt x="737" y="389"/>
                  <a:pt x="735" y="403"/>
                  <a:pt x="731" y="428"/>
                </a:cubicBezTo>
                <a:cubicBezTo>
                  <a:pt x="731" y="429"/>
                  <a:pt x="731" y="430"/>
                  <a:pt x="731" y="430"/>
                </a:cubicBezTo>
                <a:cubicBezTo>
                  <a:pt x="730" y="436"/>
                  <a:pt x="731" y="442"/>
                  <a:pt x="730" y="448"/>
                </a:cubicBezTo>
                <a:cubicBezTo>
                  <a:pt x="730" y="449"/>
                  <a:pt x="730" y="449"/>
                  <a:pt x="730" y="449"/>
                </a:cubicBezTo>
                <a:cubicBezTo>
                  <a:pt x="729" y="453"/>
                  <a:pt x="729" y="456"/>
                  <a:pt x="729" y="459"/>
                </a:cubicBezTo>
                <a:cubicBezTo>
                  <a:pt x="728" y="462"/>
                  <a:pt x="728" y="464"/>
                  <a:pt x="727" y="467"/>
                </a:cubicBezTo>
                <a:cubicBezTo>
                  <a:pt x="726" y="470"/>
                  <a:pt x="725" y="476"/>
                  <a:pt x="726" y="480"/>
                </a:cubicBezTo>
                <a:cubicBezTo>
                  <a:pt x="726" y="480"/>
                  <a:pt x="726" y="480"/>
                  <a:pt x="726" y="480"/>
                </a:cubicBezTo>
                <a:cubicBezTo>
                  <a:pt x="727" y="478"/>
                  <a:pt x="727" y="476"/>
                  <a:pt x="727" y="476"/>
                </a:cubicBezTo>
                <a:cubicBezTo>
                  <a:pt x="728" y="473"/>
                  <a:pt x="731" y="459"/>
                  <a:pt x="731" y="459"/>
                </a:cubicBezTo>
                <a:cubicBezTo>
                  <a:pt x="731" y="458"/>
                  <a:pt x="731" y="458"/>
                  <a:pt x="731" y="458"/>
                </a:cubicBezTo>
                <a:cubicBezTo>
                  <a:pt x="731" y="457"/>
                  <a:pt x="731" y="457"/>
                  <a:pt x="732" y="457"/>
                </a:cubicBezTo>
                <a:cubicBezTo>
                  <a:pt x="732" y="456"/>
                  <a:pt x="732" y="456"/>
                  <a:pt x="732" y="455"/>
                </a:cubicBezTo>
                <a:cubicBezTo>
                  <a:pt x="732" y="455"/>
                  <a:pt x="732" y="454"/>
                  <a:pt x="732" y="454"/>
                </a:cubicBezTo>
                <a:cubicBezTo>
                  <a:pt x="732" y="453"/>
                  <a:pt x="733" y="452"/>
                  <a:pt x="733" y="451"/>
                </a:cubicBezTo>
                <a:cubicBezTo>
                  <a:pt x="732" y="450"/>
                  <a:pt x="732" y="438"/>
                  <a:pt x="733" y="434"/>
                </a:cubicBezTo>
                <a:cubicBezTo>
                  <a:pt x="733" y="433"/>
                  <a:pt x="733" y="433"/>
                  <a:pt x="733" y="432"/>
                </a:cubicBezTo>
                <a:cubicBezTo>
                  <a:pt x="733" y="431"/>
                  <a:pt x="733" y="431"/>
                  <a:pt x="733" y="430"/>
                </a:cubicBezTo>
                <a:cubicBezTo>
                  <a:pt x="733" y="428"/>
                  <a:pt x="733" y="426"/>
                  <a:pt x="733" y="424"/>
                </a:cubicBezTo>
                <a:cubicBezTo>
                  <a:pt x="734" y="421"/>
                  <a:pt x="737" y="408"/>
                  <a:pt x="737" y="407"/>
                </a:cubicBezTo>
                <a:cubicBezTo>
                  <a:pt x="738" y="410"/>
                  <a:pt x="737" y="412"/>
                  <a:pt x="737" y="414"/>
                </a:cubicBezTo>
                <a:cubicBezTo>
                  <a:pt x="738" y="414"/>
                  <a:pt x="738" y="414"/>
                  <a:pt x="738" y="414"/>
                </a:cubicBezTo>
                <a:cubicBezTo>
                  <a:pt x="738" y="413"/>
                  <a:pt x="738" y="413"/>
                  <a:pt x="738" y="413"/>
                </a:cubicBezTo>
                <a:cubicBezTo>
                  <a:pt x="739" y="417"/>
                  <a:pt x="739" y="417"/>
                  <a:pt x="737" y="440"/>
                </a:cubicBezTo>
                <a:cubicBezTo>
                  <a:pt x="742" y="419"/>
                  <a:pt x="742" y="419"/>
                  <a:pt x="743" y="409"/>
                </a:cubicBezTo>
                <a:cubicBezTo>
                  <a:pt x="743" y="407"/>
                  <a:pt x="744" y="406"/>
                  <a:pt x="744" y="404"/>
                </a:cubicBezTo>
                <a:cubicBezTo>
                  <a:pt x="745" y="395"/>
                  <a:pt x="745" y="395"/>
                  <a:pt x="744" y="385"/>
                </a:cubicBezTo>
                <a:cubicBezTo>
                  <a:pt x="743" y="379"/>
                  <a:pt x="743" y="364"/>
                  <a:pt x="744" y="355"/>
                </a:cubicBezTo>
                <a:cubicBezTo>
                  <a:pt x="745" y="355"/>
                  <a:pt x="745" y="356"/>
                  <a:pt x="745" y="356"/>
                </a:cubicBezTo>
                <a:cubicBezTo>
                  <a:pt x="745" y="357"/>
                  <a:pt x="745" y="357"/>
                  <a:pt x="745" y="357"/>
                </a:cubicBezTo>
                <a:cubicBezTo>
                  <a:pt x="745" y="360"/>
                  <a:pt x="745" y="362"/>
                  <a:pt x="745" y="364"/>
                </a:cubicBezTo>
                <a:cubicBezTo>
                  <a:pt x="745" y="368"/>
                  <a:pt x="745" y="371"/>
                  <a:pt x="745" y="374"/>
                </a:cubicBezTo>
                <a:cubicBezTo>
                  <a:pt x="745" y="375"/>
                  <a:pt x="745" y="375"/>
                  <a:pt x="746" y="375"/>
                </a:cubicBezTo>
                <a:cubicBezTo>
                  <a:pt x="746" y="365"/>
                  <a:pt x="746" y="365"/>
                  <a:pt x="745" y="364"/>
                </a:cubicBezTo>
                <a:cubicBezTo>
                  <a:pt x="745" y="361"/>
                  <a:pt x="745" y="359"/>
                  <a:pt x="745" y="356"/>
                </a:cubicBezTo>
                <a:cubicBezTo>
                  <a:pt x="745" y="356"/>
                  <a:pt x="745" y="356"/>
                  <a:pt x="745" y="356"/>
                </a:cubicBezTo>
                <a:cubicBezTo>
                  <a:pt x="745" y="355"/>
                  <a:pt x="745" y="354"/>
                  <a:pt x="745" y="353"/>
                </a:cubicBezTo>
                <a:cubicBezTo>
                  <a:pt x="745" y="352"/>
                  <a:pt x="745" y="352"/>
                  <a:pt x="745" y="352"/>
                </a:cubicBezTo>
                <a:cubicBezTo>
                  <a:pt x="745" y="343"/>
                  <a:pt x="744" y="330"/>
                  <a:pt x="743" y="321"/>
                </a:cubicBezTo>
                <a:moveTo>
                  <a:pt x="299" y="117"/>
                </a:moveTo>
                <a:cubicBezTo>
                  <a:pt x="299" y="117"/>
                  <a:pt x="299" y="117"/>
                  <a:pt x="299" y="117"/>
                </a:cubicBezTo>
                <a:cubicBezTo>
                  <a:pt x="297" y="117"/>
                  <a:pt x="297" y="117"/>
                  <a:pt x="297" y="117"/>
                </a:cubicBezTo>
                <a:cubicBezTo>
                  <a:pt x="297" y="118"/>
                  <a:pt x="296" y="118"/>
                  <a:pt x="296" y="118"/>
                </a:cubicBezTo>
                <a:cubicBezTo>
                  <a:pt x="295" y="119"/>
                  <a:pt x="295" y="119"/>
                  <a:pt x="295" y="119"/>
                </a:cubicBezTo>
                <a:cubicBezTo>
                  <a:pt x="295" y="119"/>
                  <a:pt x="295" y="119"/>
                  <a:pt x="295" y="119"/>
                </a:cubicBezTo>
                <a:cubicBezTo>
                  <a:pt x="294" y="119"/>
                  <a:pt x="294" y="119"/>
                  <a:pt x="294" y="119"/>
                </a:cubicBezTo>
                <a:cubicBezTo>
                  <a:pt x="293" y="120"/>
                  <a:pt x="293" y="120"/>
                  <a:pt x="292" y="121"/>
                </a:cubicBezTo>
                <a:cubicBezTo>
                  <a:pt x="292" y="121"/>
                  <a:pt x="292" y="122"/>
                  <a:pt x="292" y="122"/>
                </a:cubicBezTo>
                <a:cubicBezTo>
                  <a:pt x="292" y="123"/>
                  <a:pt x="292" y="123"/>
                  <a:pt x="292" y="123"/>
                </a:cubicBezTo>
                <a:cubicBezTo>
                  <a:pt x="294" y="122"/>
                  <a:pt x="294" y="122"/>
                  <a:pt x="294" y="122"/>
                </a:cubicBezTo>
                <a:cubicBezTo>
                  <a:pt x="295" y="120"/>
                  <a:pt x="295" y="120"/>
                  <a:pt x="295" y="120"/>
                </a:cubicBezTo>
                <a:cubicBezTo>
                  <a:pt x="295" y="120"/>
                  <a:pt x="295" y="120"/>
                  <a:pt x="295" y="120"/>
                </a:cubicBezTo>
                <a:cubicBezTo>
                  <a:pt x="296" y="121"/>
                  <a:pt x="297" y="120"/>
                  <a:pt x="297" y="120"/>
                </a:cubicBezTo>
                <a:cubicBezTo>
                  <a:pt x="297" y="119"/>
                  <a:pt x="297" y="119"/>
                  <a:pt x="297" y="119"/>
                </a:cubicBezTo>
                <a:cubicBezTo>
                  <a:pt x="297" y="119"/>
                  <a:pt x="298" y="119"/>
                  <a:pt x="298" y="118"/>
                </a:cubicBezTo>
                <a:cubicBezTo>
                  <a:pt x="298" y="118"/>
                  <a:pt x="298" y="118"/>
                  <a:pt x="298" y="118"/>
                </a:cubicBezTo>
                <a:cubicBezTo>
                  <a:pt x="298" y="118"/>
                  <a:pt x="299" y="117"/>
                  <a:pt x="299" y="117"/>
                </a:cubicBezTo>
                <a:moveTo>
                  <a:pt x="324" y="158"/>
                </a:moveTo>
                <a:cubicBezTo>
                  <a:pt x="324" y="157"/>
                  <a:pt x="324" y="156"/>
                  <a:pt x="324" y="156"/>
                </a:cubicBezTo>
                <a:cubicBezTo>
                  <a:pt x="323" y="155"/>
                  <a:pt x="323" y="153"/>
                  <a:pt x="323" y="153"/>
                </a:cubicBezTo>
                <a:cubicBezTo>
                  <a:pt x="323" y="152"/>
                  <a:pt x="322" y="152"/>
                  <a:pt x="322" y="151"/>
                </a:cubicBezTo>
                <a:cubicBezTo>
                  <a:pt x="321" y="152"/>
                  <a:pt x="321" y="152"/>
                  <a:pt x="321" y="152"/>
                </a:cubicBezTo>
                <a:cubicBezTo>
                  <a:pt x="321" y="152"/>
                  <a:pt x="321" y="153"/>
                  <a:pt x="319" y="154"/>
                </a:cubicBezTo>
                <a:cubicBezTo>
                  <a:pt x="318" y="155"/>
                  <a:pt x="318" y="155"/>
                  <a:pt x="318" y="149"/>
                </a:cubicBezTo>
                <a:cubicBezTo>
                  <a:pt x="317" y="149"/>
                  <a:pt x="316" y="149"/>
                  <a:pt x="315" y="149"/>
                </a:cubicBezTo>
                <a:cubicBezTo>
                  <a:pt x="316" y="145"/>
                  <a:pt x="317" y="144"/>
                  <a:pt x="314" y="143"/>
                </a:cubicBezTo>
                <a:cubicBezTo>
                  <a:pt x="314" y="143"/>
                  <a:pt x="314" y="143"/>
                  <a:pt x="314" y="142"/>
                </a:cubicBezTo>
                <a:cubicBezTo>
                  <a:pt x="313" y="142"/>
                  <a:pt x="313" y="142"/>
                  <a:pt x="313" y="142"/>
                </a:cubicBezTo>
                <a:cubicBezTo>
                  <a:pt x="313" y="141"/>
                  <a:pt x="313" y="140"/>
                  <a:pt x="312" y="139"/>
                </a:cubicBezTo>
                <a:cubicBezTo>
                  <a:pt x="312" y="139"/>
                  <a:pt x="312" y="139"/>
                  <a:pt x="312" y="139"/>
                </a:cubicBezTo>
                <a:cubicBezTo>
                  <a:pt x="312" y="138"/>
                  <a:pt x="311" y="135"/>
                  <a:pt x="310" y="135"/>
                </a:cubicBezTo>
                <a:cubicBezTo>
                  <a:pt x="306" y="135"/>
                  <a:pt x="306" y="135"/>
                  <a:pt x="306" y="134"/>
                </a:cubicBezTo>
                <a:cubicBezTo>
                  <a:pt x="307" y="131"/>
                  <a:pt x="307" y="131"/>
                  <a:pt x="310" y="131"/>
                </a:cubicBezTo>
                <a:cubicBezTo>
                  <a:pt x="310" y="131"/>
                  <a:pt x="310" y="130"/>
                  <a:pt x="310" y="130"/>
                </a:cubicBezTo>
                <a:cubicBezTo>
                  <a:pt x="310" y="128"/>
                  <a:pt x="312" y="128"/>
                  <a:pt x="313" y="127"/>
                </a:cubicBezTo>
                <a:cubicBezTo>
                  <a:pt x="313" y="126"/>
                  <a:pt x="313" y="125"/>
                  <a:pt x="314" y="123"/>
                </a:cubicBezTo>
                <a:cubicBezTo>
                  <a:pt x="311" y="123"/>
                  <a:pt x="308" y="123"/>
                  <a:pt x="305" y="123"/>
                </a:cubicBezTo>
                <a:cubicBezTo>
                  <a:pt x="307" y="120"/>
                  <a:pt x="307" y="120"/>
                  <a:pt x="307" y="120"/>
                </a:cubicBezTo>
                <a:cubicBezTo>
                  <a:pt x="308" y="119"/>
                  <a:pt x="310" y="119"/>
                  <a:pt x="310" y="118"/>
                </a:cubicBezTo>
                <a:cubicBezTo>
                  <a:pt x="310" y="117"/>
                  <a:pt x="310" y="117"/>
                  <a:pt x="309" y="117"/>
                </a:cubicBezTo>
                <a:cubicBezTo>
                  <a:pt x="309" y="117"/>
                  <a:pt x="309" y="117"/>
                  <a:pt x="309" y="117"/>
                </a:cubicBezTo>
                <a:cubicBezTo>
                  <a:pt x="308" y="117"/>
                  <a:pt x="308" y="117"/>
                  <a:pt x="307" y="117"/>
                </a:cubicBezTo>
                <a:cubicBezTo>
                  <a:pt x="306" y="117"/>
                  <a:pt x="304" y="116"/>
                  <a:pt x="303" y="117"/>
                </a:cubicBezTo>
                <a:cubicBezTo>
                  <a:pt x="303" y="118"/>
                  <a:pt x="302" y="119"/>
                  <a:pt x="301" y="120"/>
                </a:cubicBezTo>
                <a:cubicBezTo>
                  <a:pt x="301" y="121"/>
                  <a:pt x="301" y="122"/>
                  <a:pt x="300" y="123"/>
                </a:cubicBezTo>
                <a:cubicBezTo>
                  <a:pt x="298" y="124"/>
                  <a:pt x="298" y="124"/>
                  <a:pt x="298" y="124"/>
                </a:cubicBezTo>
                <a:cubicBezTo>
                  <a:pt x="297" y="123"/>
                  <a:pt x="297" y="123"/>
                  <a:pt x="297" y="122"/>
                </a:cubicBezTo>
                <a:cubicBezTo>
                  <a:pt x="296" y="123"/>
                  <a:pt x="296" y="123"/>
                  <a:pt x="296" y="123"/>
                </a:cubicBezTo>
                <a:cubicBezTo>
                  <a:pt x="294" y="123"/>
                  <a:pt x="294" y="126"/>
                  <a:pt x="294" y="126"/>
                </a:cubicBezTo>
                <a:cubicBezTo>
                  <a:pt x="295" y="127"/>
                  <a:pt x="296" y="126"/>
                  <a:pt x="297" y="127"/>
                </a:cubicBezTo>
                <a:cubicBezTo>
                  <a:pt x="296" y="128"/>
                  <a:pt x="296" y="128"/>
                  <a:pt x="296" y="128"/>
                </a:cubicBezTo>
                <a:cubicBezTo>
                  <a:pt x="296" y="128"/>
                  <a:pt x="296" y="128"/>
                  <a:pt x="296" y="129"/>
                </a:cubicBezTo>
                <a:cubicBezTo>
                  <a:pt x="295" y="130"/>
                  <a:pt x="296" y="131"/>
                  <a:pt x="294" y="131"/>
                </a:cubicBezTo>
                <a:cubicBezTo>
                  <a:pt x="292" y="132"/>
                  <a:pt x="292" y="133"/>
                  <a:pt x="292" y="133"/>
                </a:cubicBezTo>
                <a:cubicBezTo>
                  <a:pt x="292" y="134"/>
                  <a:pt x="292" y="134"/>
                  <a:pt x="292" y="134"/>
                </a:cubicBezTo>
                <a:cubicBezTo>
                  <a:pt x="292" y="134"/>
                  <a:pt x="293" y="134"/>
                  <a:pt x="294" y="134"/>
                </a:cubicBezTo>
                <a:cubicBezTo>
                  <a:pt x="294" y="134"/>
                  <a:pt x="294" y="133"/>
                  <a:pt x="295" y="134"/>
                </a:cubicBezTo>
                <a:cubicBezTo>
                  <a:pt x="295" y="135"/>
                  <a:pt x="295" y="135"/>
                  <a:pt x="296" y="135"/>
                </a:cubicBezTo>
                <a:cubicBezTo>
                  <a:pt x="296" y="136"/>
                  <a:pt x="297" y="136"/>
                  <a:pt x="297" y="135"/>
                </a:cubicBezTo>
                <a:cubicBezTo>
                  <a:pt x="297" y="135"/>
                  <a:pt x="297" y="135"/>
                  <a:pt x="298" y="134"/>
                </a:cubicBezTo>
                <a:cubicBezTo>
                  <a:pt x="299" y="135"/>
                  <a:pt x="299" y="135"/>
                  <a:pt x="299" y="135"/>
                </a:cubicBezTo>
                <a:cubicBezTo>
                  <a:pt x="298" y="136"/>
                  <a:pt x="299" y="137"/>
                  <a:pt x="299" y="138"/>
                </a:cubicBezTo>
                <a:cubicBezTo>
                  <a:pt x="298" y="139"/>
                  <a:pt x="297" y="138"/>
                  <a:pt x="296" y="139"/>
                </a:cubicBezTo>
                <a:cubicBezTo>
                  <a:pt x="296" y="140"/>
                  <a:pt x="296" y="140"/>
                  <a:pt x="296" y="141"/>
                </a:cubicBezTo>
                <a:cubicBezTo>
                  <a:pt x="298" y="141"/>
                  <a:pt x="299" y="141"/>
                  <a:pt x="301" y="141"/>
                </a:cubicBezTo>
                <a:cubicBezTo>
                  <a:pt x="302" y="140"/>
                  <a:pt x="302" y="140"/>
                  <a:pt x="302" y="140"/>
                </a:cubicBezTo>
                <a:cubicBezTo>
                  <a:pt x="304" y="142"/>
                  <a:pt x="301" y="145"/>
                  <a:pt x="304" y="146"/>
                </a:cubicBezTo>
                <a:cubicBezTo>
                  <a:pt x="304" y="146"/>
                  <a:pt x="304" y="146"/>
                  <a:pt x="304" y="146"/>
                </a:cubicBezTo>
                <a:cubicBezTo>
                  <a:pt x="304" y="147"/>
                  <a:pt x="303" y="148"/>
                  <a:pt x="303" y="149"/>
                </a:cubicBezTo>
                <a:cubicBezTo>
                  <a:pt x="304" y="150"/>
                  <a:pt x="303" y="151"/>
                  <a:pt x="302" y="151"/>
                </a:cubicBezTo>
                <a:cubicBezTo>
                  <a:pt x="300" y="152"/>
                  <a:pt x="299" y="150"/>
                  <a:pt x="297" y="150"/>
                </a:cubicBezTo>
                <a:cubicBezTo>
                  <a:pt x="297" y="150"/>
                  <a:pt x="297" y="150"/>
                  <a:pt x="297" y="150"/>
                </a:cubicBezTo>
                <a:cubicBezTo>
                  <a:pt x="296" y="150"/>
                  <a:pt x="296" y="150"/>
                  <a:pt x="295" y="151"/>
                </a:cubicBezTo>
                <a:cubicBezTo>
                  <a:pt x="295" y="152"/>
                  <a:pt x="295" y="152"/>
                  <a:pt x="295" y="152"/>
                </a:cubicBezTo>
                <a:cubicBezTo>
                  <a:pt x="294" y="152"/>
                  <a:pt x="294" y="152"/>
                  <a:pt x="293" y="152"/>
                </a:cubicBezTo>
                <a:cubicBezTo>
                  <a:pt x="292" y="153"/>
                  <a:pt x="292" y="153"/>
                  <a:pt x="292" y="153"/>
                </a:cubicBezTo>
                <a:cubicBezTo>
                  <a:pt x="294" y="154"/>
                  <a:pt x="295" y="153"/>
                  <a:pt x="297" y="154"/>
                </a:cubicBezTo>
                <a:cubicBezTo>
                  <a:pt x="297" y="154"/>
                  <a:pt x="297" y="155"/>
                  <a:pt x="296" y="156"/>
                </a:cubicBezTo>
                <a:cubicBezTo>
                  <a:pt x="296" y="156"/>
                  <a:pt x="296" y="156"/>
                  <a:pt x="295" y="156"/>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1" y="159"/>
                  <a:pt x="291" y="159"/>
                  <a:pt x="291" y="160"/>
                </a:cubicBezTo>
                <a:cubicBezTo>
                  <a:pt x="293" y="161"/>
                  <a:pt x="295" y="159"/>
                  <a:pt x="296" y="160"/>
                </a:cubicBezTo>
                <a:cubicBezTo>
                  <a:pt x="298" y="161"/>
                  <a:pt x="299" y="160"/>
                  <a:pt x="301" y="161"/>
                </a:cubicBezTo>
                <a:cubicBezTo>
                  <a:pt x="301" y="162"/>
                  <a:pt x="301" y="162"/>
                  <a:pt x="300" y="163"/>
                </a:cubicBezTo>
                <a:cubicBezTo>
                  <a:pt x="300" y="163"/>
                  <a:pt x="299" y="163"/>
                  <a:pt x="296" y="163"/>
                </a:cubicBezTo>
                <a:cubicBezTo>
                  <a:pt x="295" y="163"/>
                  <a:pt x="295" y="164"/>
                  <a:pt x="294" y="165"/>
                </a:cubicBezTo>
                <a:cubicBezTo>
                  <a:pt x="293" y="165"/>
                  <a:pt x="292" y="165"/>
                  <a:pt x="291" y="165"/>
                </a:cubicBezTo>
                <a:cubicBezTo>
                  <a:pt x="291" y="168"/>
                  <a:pt x="291" y="168"/>
                  <a:pt x="287" y="169"/>
                </a:cubicBezTo>
                <a:cubicBezTo>
                  <a:pt x="288" y="170"/>
                  <a:pt x="288" y="170"/>
                  <a:pt x="291" y="169"/>
                </a:cubicBezTo>
                <a:cubicBezTo>
                  <a:pt x="292" y="169"/>
                  <a:pt x="292" y="169"/>
                  <a:pt x="293" y="168"/>
                </a:cubicBezTo>
                <a:cubicBezTo>
                  <a:pt x="293" y="168"/>
                  <a:pt x="293" y="168"/>
                  <a:pt x="295" y="169"/>
                </a:cubicBezTo>
                <a:cubicBezTo>
                  <a:pt x="296" y="169"/>
                  <a:pt x="296" y="169"/>
                  <a:pt x="297" y="169"/>
                </a:cubicBezTo>
                <a:cubicBezTo>
                  <a:pt x="298" y="167"/>
                  <a:pt x="298" y="167"/>
                  <a:pt x="298" y="166"/>
                </a:cubicBezTo>
                <a:cubicBezTo>
                  <a:pt x="300" y="167"/>
                  <a:pt x="302" y="166"/>
                  <a:pt x="304" y="167"/>
                </a:cubicBezTo>
                <a:cubicBezTo>
                  <a:pt x="306" y="167"/>
                  <a:pt x="306" y="165"/>
                  <a:pt x="307" y="165"/>
                </a:cubicBezTo>
                <a:cubicBezTo>
                  <a:pt x="309" y="165"/>
                  <a:pt x="309" y="167"/>
                  <a:pt x="310" y="167"/>
                </a:cubicBezTo>
                <a:cubicBezTo>
                  <a:pt x="311" y="167"/>
                  <a:pt x="311" y="167"/>
                  <a:pt x="311" y="167"/>
                </a:cubicBezTo>
                <a:cubicBezTo>
                  <a:pt x="312" y="167"/>
                  <a:pt x="314" y="167"/>
                  <a:pt x="316" y="166"/>
                </a:cubicBezTo>
                <a:cubicBezTo>
                  <a:pt x="317" y="165"/>
                  <a:pt x="317" y="165"/>
                  <a:pt x="317" y="165"/>
                </a:cubicBezTo>
                <a:cubicBezTo>
                  <a:pt x="319" y="165"/>
                  <a:pt x="319" y="165"/>
                  <a:pt x="320" y="165"/>
                </a:cubicBezTo>
                <a:cubicBezTo>
                  <a:pt x="320" y="164"/>
                  <a:pt x="320" y="164"/>
                  <a:pt x="320" y="164"/>
                </a:cubicBezTo>
                <a:cubicBezTo>
                  <a:pt x="320" y="163"/>
                  <a:pt x="319" y="162"/>
                  <a:pt x="319" y="161"/>
                </a:cubicBezTo>
                <a:cubicBezTo>
                  <a:pt x="319" y="161"/>
                  <a:pt x="319" y="161"/>
                  <a:pt x="319" y="161"/>
                </a:cubicBezTo>
                <a:cubicBezTo>
                  <a:pt x="319" y="160"/>
                  <a:pt x="319" y="159"/>
                  <a:pt x="321" y="160"/>
                </a:cubicBezTo>
                <a:cubicBezTo>
                  <a:pt x="321" y="160"/>
                  <a:pt x="321" y="160"/>
                  <a:pt x="322" y="158"/>
                </a:cubicBezTo>
                <a:cubicBezTo>
                  <a:pt x="323" y="158"/>
                  <a:pt x="323" y="158"/>
                  <a:pt x="324" y="158"/>
                </a:cubicBezTo>
                <a:moveTo>
                  <a:pt x="281" y="142"/>
                </a:moveTo>
                <a:cubicBezTo>
                  <a:pt x="281" y="142"/>
                  <a:pt x="281" y="142"/>
                  <a:pt x="281" y="142"/>
                </a:cubicBezTo>
                <a:cubicBezTo>
                  <a:pt x="281" y="142"/>
                  <a:pt x="281" y="142"/>
                  <a:pt x="281" y="142"/>
                </a:cubicBezTo>
                <a:cubicBezTo>
                  <a:pt x="281" y="142"/>
                  <a:pt x="281" y="142"/>
                  <a:pt x="281" y="142"/>
                </a:cubicBezTo>
                <a:moveTo>
                  <a:pt x="293" y="143"/>
                </a:moveTo>
                <a:cubicBezTo>
                  <a:pt x="293" y="143"/>
                  <a:pt x="294" y="142"/>
                  <a:pt x="293" y="141"/>
                </a:cubicBezTo>
                <a:cubicBezTo>
                  <a:pt x="292" y="140"/>
                  <a:pt x="293" y="139"/>
                  <a:pt x="293" y="139"/>
                </a:cubicBezTo>
                <a:cubicBezTo>
                  <a:pt x="293" y="139"/>
                  <a:pt x="293" y="138"/>
                  <a:pt x="292" y="138"/>
                </a:cubicBezTo>
                <a:cubicBezTo>
                  <a:pt x="292" y="138"/>
                  <a:pt x="291" y="138"/>
                  <a:pt x="291" y="138"/>
                </a:cubicBezTo>
                <a:cubicBezTo>
                  <a:pt x="291" y="137"/>
                  <a:pt x="291" y="137"/>
                  <a:pt x="291" y="137"/>
                </a:cubicBezTo>
                <a:cubicBezTo>
                  <a:pt x="290" y="137"/>
                  <a:pt x="290" y="137"/>
                  <a:pt x="290" y="137"/>
                </a:cubicBezTo>
                <a:cubicBezTo>
                  <a:pt x="289" y="137"/>
                  <a:pt x="288" y="138"/>
                  <a:pt x="288" y="138"/>
                </a:cubicBezTo>
                <a:cubicBezTo>
                  <a:pt x="287" y="138"/>
                  <a:pt x="287" y="138"/>
                  <a:pt x="287" y="139"/>
                </a:cubicBezTo>
                <a:cubicBezTo>
                  <a:pt x="287" y="139"/>
                  <a:pt x="286" y="139"/>
                  <a:pt x="286" y="139"/>
                </a:cubicBezTo>
                <a:cubicBezTo>
                  <a:pt x="285" y="139"/>
                  <a:pt x="285" y="139"/>
                  <a:pt x="285" y="139"/>
                </a:cubicBezTo>
                <a:cubicBezTo>
                  <a:pt x="285" y="138"/>
                  <a:pt x="285" y="138"/>
                  <a:pt x="285" y="137"/>
                </a:cubicBezTo>
                <a:cubicBezTo>
                  <a:pt x="284" y="137"/>
                  <a:pt x="284" y="137"/>
                  <a:pt x="282" y="137"/>
                </a:cubicBezTo>
                <a:cubicBezTo>
                  <a:pt x="282" y="139"/>
                  <a:pt x="281" y="140"/>
                  <a:pt x="281" y="142"/>
                </a:cubicBezTo>
                <a:cubicBezTo>
                  <a:pt x="280" y="142"/>
                  <a:pt x="280" y="143"/>
                  <a:pt x="279" y="142"/>
                </a:cubicBezTo>
                <a:cubicBezTo>
                  <a:pt x="278" y="142"/>
                  <a:pt x="278" y="143"/>
                  <a:pt x="277" y="143"/>
                </a:cubicBezTo>
                <a:cubicBezTo>
                  <a:pt x="277" y="143"/>
                  <a:pt x="277" y="143"/>
                  <a:pt x="276" y="142"/>
                </a:cubicBezTo>
                <a:cubicBezTo>
                  <a:pt x="275" y="142"/>
                  <a:pt x="275" y="142"/>
                  <a:pt x="275" y="142"/>
                </a:cubicBezTo>
                <a:cubicBezTo>
                  <a:pt x="274" y="145"/>
                  <a:pt x="273" y="147"/>
                  <a:pt x="273" y="149"/>
                </a:cubicBezTo>
                <a:cubicBezTo>
                  <a:pt x="274" y="149"/>
                  <a:pt x="274" y="149"/>
                  <a:pt x="276" y="149"/>
                </a:cubicBezTo>
                <a:cubicBezTo>
                  <a:pt x="275" y="150"/>
                  <a:pt x="275" y="151"/>
                  <a:pt x="275" y="152"/>
                </a:cubicBezTo>
                <a:cubicBezTo>
                  <a:pt x="272" y="153"/>
                  <a:pt x="272" y="153"/>
                  <a:pt x="271" y="154"/>
                </a:cubicBezTo>
                <a:cubicBezTo>
                  <a:pt x="271" y="154"/>
                  <a:pt x="271" y="154"/>
                  <a:pt x="271" y="154"/>
                </a:cubicBezTo>
                <a:cubicBezTo>
                  <a:pt x="271" y="155"/>
                  <a:pt x="271" y="156"/>
                  <a:pt x="270" y="156"/>
                </a:cubicBezTo>
                <a:cubicBezTo>
                  <a:pt x="270" y="157"/>
                  <a:pt x="269" y="157"/>
                  <a:pt x="269" y="157"/>
                </a:cubicBezTo>
                <a:cubicBezTo>
                  <a:pt x="269" y="158"/>
                  <a:pt x="269" y="158"/>
                  <a:pt x="269" y="158"/>
                </a:cubicBezTo>
                <a:cubicBezTo>
                  <a:pt x="269" y="158"/>
                  <a:pt x="268" y="159"/>
                  <a:pt x="269" y="159"/>
                </a:cubicBezTo>
                <a:cubicBezTo>
                  <a:pt x="270" y="160"/>
                  <a:pt x="271" y="160"/>
                  <a:pt x="271" y="160"/>
                </a:cubicBezTo>
                <a:cubicBezTo>
                  <a:pt x="273" y="159"/>
                  <a:pt x="274" y="160"/>
                  <a:pt x="274" y="160"/>
                </a:cubicBezTo>
                <a:cubicBezTo>
                  <a:pt x="275" y="160"/>
                  <a:pt x="277" y="159"/>
                  <a:pt x="277" y="159"/>
                </a:cubicBezTo>
                <a:cubicBezTo>
                  <a:pt x="277" y="159"/>
                  <a:pt x="277" y="159"/>
                  <a:pt x="277" y="158"/>
                </a:cubicBezTo>
                <a:cubicBezTo>
                  <a:pt x="278" y="157"/>
                  <a:pt x="278" y="157"/>
                  <a:pt x="278" y="157"/>
                </a:cubicBezTo>
                <a:cubicBezTo>
                  <a:pt x="281" y="157"/>
                  <a:pt x="284" y="157"/>
                  <a:pt x="286" y="157"/>
                </a:cubicBezTo>
                <a:cubicBezTo>
                  <a:pt x="286" y="157"/>
                  <a:pt x="287" y="156"/>
                  <a:pt x="287" y="156"/>
                </a:cubicBezTo>
                <a:cubicBezTo>
                  <a:pt x="287" y="155"/>
                  <a:pt x="286" y="155"/>
                  <a:pt x="286" y="154"/>
                </a:cubicBezTo>
                <a:cubicBezTo>
                  <a:pt x="287" y="153"/>
                  <a:pt x="287" y="154"/>
                  <a:pt x="288" y="153"/>
                </a:cubicBezTo>
                <a:cubicBezTo>
                  <a:pt x="288" y="152"/>
                  <a:pt x="288" y="152"/>
                  <a:pt x="289" y="150"/>
                </a:cubicBezTo>
                <a:cubicBezTo>
                  <a:pt x="289" y="149"/>
                  <a:pt x="290" y="148"/>
                  <a:pt x="290" y="147"/>
                </a:cubicBezTo>
                <a:cubicBezTo>
                  <a:pt x="290" y="146"/>
                  <a:pt x="290" y="145"/>
                  <a:pt x="290" y="145"/>
                </a:cubicBezTo>
                <a:cubicBezTo>
                  <a:pt x="292" y="145"/>
                  <a:pt x="293" y="144"/>
                  <a:pt x="293" y="143"/>
                </a:cubicBezTo>
                <a:moveTo>
                  <a:pt x="544" y="571"/>
                </a:moveTo>
                <a:cubicBezTo>
                  <a:pt x="544" y="571"/>
                  <a:pt x="544" y="570"/>
                  <a:pt x="545" y="570"/>
                </a:cubicBezTo>
                <a:cubicBezTo>
                  <a:pt x="548" y="559"/>
                  <a:pt x="548" y="559"/>
                  <a:pt x="548" y="559"/>
                </a:cubicBezTo>
                <a:cubicBezTo>
                  <a:pt x="547" y="558"/>
                  <a:pt x="547" y="556"/>
                  <a:pt x="543" y="555"/>
                </a:cubicBezTo>
                <a:cubicBezTo>
                  <a:pt x="542" y="559"/>
                  <a:pt x="542" y="559"/>
                  <a:pt x="542" y="559"/>
                </a:cubicBezTo>
                <a:cubicBezTo>
                  <a:pt x="541" y="560"/>
                  <a:pt x="541" y="560"/>
                  <a:pt x="535" y="564"/>
                </a:cubicBezTo>
                <a:cubicBezTo>
                  <a:pt x="535" y="564"/>
                  <a:pt x="533" y="567"/>
                  <a:pt x="533" y="567"/>
                </a:cubicBezTo>
                <a:cubicBezTo>
                  <a:pt x="533" y="568"/>
                  <a:pt x="533" y="568"/>
                  <a:pt x="533" y="568"/>
                </a:cubicBezTo>
                <a:cubicBezTo>
                  <a:pt x="532" y="569"/>
                  <a:pt x="531" y="568"/>
                  <a:pt x="531" y="569"/>
                </a:cubicBezTo>
                <a:cubicBezTo>
                  <a:pt x="530" y="570"/>
                  <a:pt x="530" y="571"/>
                  <a:pt x="528" y="572"/>
                </a:cubicBezTo>
                <a:cubicBezTo>
                  <a:pt x="525" y="575"/>
                  <a:pt x="522" y="572"/>
                  <a:pt x="518" y="573"/>
                </a:cubicBezTo>
                <a:cubicBezTo>
                  <a:pt x="517" y="574"/>
                  <a:pt x="516" y="574"/>
                  <a:pt x="516" y="575"/>
                </a:cubicBezTo>
                <a:cubicBezTo>
                  <a:pt x="515" y="576"/>
                  <a:pt x="515" y="577"/>
                  <a:pt x="514" y="579"/>
                </a:cubicBezTo>
                <a:cubicBezTo>
                  <a:pt x="513" y="580"/>
                  <a:pt x="512" y="581"/>
                  <a:pt x="511" y="582"/>
                </a:cubicBezTo>
                <a:cubicBezTo>
                  <a:pt x="511" y="582"/>
                  <a:pt x="509" y="588"/>
                  <a:pt x="510" y="589"/>
                </a:cubicBezTo>
                <a:cubicBezTo>
                  <a:pt x="510" y="590"/>
                  <a:pt x="510" y="590"/>
                  <a:pt x="510" y="591"/>
                </a:cubicBezTo>
                <a:cubicBezTo>
                  <a:pt x="510" y="591"/>
                  <a:pt x="509" y="594"/>
                  <a:pt x="509" y="594"/>
                </a:cubicBezTo>
                <a:cubicBezTo>
                  <a:pt x="509" y="595"/>
                  <a:pt x="508" y="595"/>
                  <a:pt x="508" y="594"/>
                </a:cubicBezTo>
                <a:cubicBezTo>
                  <a:pt x="507" y="594"/>
                  <a:pt x="507" y="594"/>
                  <a:pt x="504" y="597"/>
                </a:cubicBezTo>
                <a:cubicBezTo>
                  <a:pt x="503" y="599"/>
                  <a:pt x="503" y="601"/>
                  <a:pt x="501" y="603"/>
                </a:cubicBezTo>
                <a:cubicBezTo>
                  <a:pt x="501" y="603"/>
                  <a:pt x="501" y="603"/>
                  <a:pt x="500" y="604"/>
                </a:cubicBezTo>
                <a:cubicBezTo>
                  <a:pt x="500" y="604"/>
                  <a:pt x="500" y="604"/>
                  <a:pt x="500" y="605"/>
                </a:cubicBezTo>
                <a:cubicBezTo>
                  <a:pt x="500" y="606"/>
                  <a:pt x="500" y="608"/>
                  <a:pt x="500" y="609"/>
                </a:cubicBezTo>
                <a:cubicBezTo>
                  <a:pt x="499" y="610"/>
                  <a:pt x="499" y="610"/>
                  <a:pt x="499" y="611"/>
                </a:cubicBezTo>
                <a:cubicBezTo>
                  <a:pt x="498" y="614"/>
                  <a:pt x="498" y="614"/>
                  <a:pt x="497" y="616"/>
                </a:cubicBezTo>
                <a:cubicBezTo>
                  <a:pt x="499" y="617"/>
                  <a:pt x="501" y="616"/>
                  <a:pt x="503" y="616"/>
                </a:cubicBezTo>
                <a:cubicBezTo>
                  <a:pt x="503" y="617"/>
                  <a:pt x="503" y="617"/>
                  <a:pt x="503" y="618"/>
                </a:cubicBezTo>
                <a:cubicBezTo>
                  <a:pt x="505" y="619"/>
                  <a:pt x="510" y="620"/>
                  <a:pt x="515" y="615"/>
                </a:cubicBezTo>
                <a:cubicBezTo>
                  <a:pt x="517" y="612"/>
                  <a:pt x="517" y="609"/>
                  <a:pt x="519" y="606"/>
                </a:cubicBezTo>
                <a:cubicBezTo>
                  <a:pt x="521" y="604"/>
                  <a:pt x="523" y="603"/>
                  <a:pt x="524" y="601"/>
                </a:cubicBezTo>
                <a:cubicBezTo>
                  <a:pt x="526" y="599"/>
                  <a:pt x="526" y="596"/>
                  <a:pt x="528" y="593"/>
                </a:cubicBezTo>
                <a:cubicBezTo>
                  <a:pt x="529" y="592"/>
                  <a:pt x="531" y="592"/>
                  <a:pt x="532" y="591"/>
                </a:cubicBezTo>
                <a:cubicBezTo>
                  <a:pt x="533" y="590"/>
                  <a:pt x="534" y="591"/>
                  <a:pt x="535" y="590"/>
                </a:cubicBezTo>
                <a:cubicBezTo>
                  <a:pt x="536" y="588"/>
                  <a:pt x="535" y="585"/>
                  <a:pt x="536" y="583"/>
                </a:cubicBezTo>
                <a:cubicBezTo>
                  <a:pt x="537" y="582"/>
                  <a:pt x="539" y="581"/>
                  <a:pt x="539" y="579"/>
                </a:cubicBezTo>
                <a:cubicBezTo>
                  <a:pt x="539" y="579"/>
                  <a:pt x="540" y="578"/>
                  <a:pt x="540" y="577"/>
                </a:cubicBezTo>
                <a:cubicBezTo>
                  <a:pt x="540" y="577"/>
                  <a:pt x="540" y="576"/>
                  <a:pt x="540" y="575"/>
                </a:cubicBezTo>
                <a:cubicBezTo>
                  <a:pt x="540" y="575"/>
                  <a:pt x="541" y="575"/>
                  <a:pt x="541" y="574"/>
                </a:cubicBezTo>
                <a:cubicBezTo>
                  <a:pt x="541" y="573"/>
                  <a:pt x="543" y="572"/>
                  <a:pt x="544" y="571"/>
                </a:cubicBezTo>
                <a:moveTo>
                  <a:pt x="577" y="426"/>
                </a:moveTo>
                <a:cubicBezTo>
                  <a:pt x="577" y="425"/>
                  <a:pt x="577" y="423"/>
                  <a:pt x="575" y="421"/>
                </a:cubicBezTo>
                <a:cubicBezTo>
                  <a:pt x="568" y="420"/>
                  <a:pt x="563" y="428"/>
                  <a:pt x="556" y="426"/>
                </a:cubicBezTo>
                <a:cubicBezTo>
                  <a:pt x="555" y="426"/>
                  <a:pt x="554" y="426"/>
                  <a:pt x="552" y="426"/>
                </a:cubicBezTo>
                <a:cubicBezTo>
                  <a:pt x="546" y="427"/>
                  <a:pt x="544" y="426"/>
                  <a:pt x="541" y="425"/>
                </a:cubicBezTo>
                <a:cubicBezTo>
                  <a:pt x="539" y="419"/>
                  <a:pt x="539" y="419"/>
                  <a:pt x="539" y="417"/>
                </a:cubicBezTo>
                <a:cubicBezTo>
                  <a:pt x="538" y="417"/>
                  <a:pt x="537" y="416"/>
                  <a:pt x="537" y="416"/>
                </a:cubicBezTo>
                <a:cubicBezTo>
                  <a:pt x="536" y="414"/>
                  <a:pt x="536" y="412"/>
                  <a:pt x="536" y="411"/>
                </a:cubicBezTo>
                <a:cubicBezTo>
                  <a:pt x="519" y="396"/>
                  <a:pt x="504" y="384"/>
                  <a:pt x="507" y="371"/>
                </a:cubicBezTo>
                <a:cubicBezTo>
                  <a:pt x="507" y="371"/>
                  <a:pt x="507" y="370"/>
                  <a:pt x="507" y="367"/>
                </a:cubicBezTo>
                <a:cubicBezTo>
                  <a:pt x="507" y="365"/>
                  <a:pt x="507" y="364"/>
                  <a:pt x="506" y="362"/>
                </a:cubicBezTo>
                <a:cubicBezTo>
                  <a:pt x="506" y="362"/>
                  <a:pt x="477" y="309"/>
                  <a:pt x="477" y="300"/>
                </a:cubicBezTo>
                <a:cubicBezTo>
                  <a:pt x="474" y="297"/>
                  <a:pt x="470" y="297"/>
                  <a:pt x="468" y="295"/>
                </a:cubicBezTo>
                <a:cubicBezTo>
                  <a:pt x="467" y="295"/>
                  <a:pt x="467" y="295"/>
                  <a:pt x="465" y="295"/>
                </a:cubicBezTo>
                <a:cubicBezTo>
                  <a:pt x="464" y="295"/>
                  <a:pt x="462" y="296"/>
                  <a:pt x="461" y="297"/>
                </a:cubicBezTo>
                <a:cubicBezTo>
                  <a:pt x="460" y="297"/>
                  <a:pt x="460" y="297"/>
                  <a:pt x="460" y="297"/>
                </a:cubicBezTo>
                <a:cubicBezTo>
                  <a:pt x="443" y="293"/>
                  <a:pt x="427" y="284"/>
                  <a:pt x="410" y="284"/>
                </a:cubicBezTo>
                <a:cubicBezTo>
                  <a:pt x="409" y="297"/>
                  <a:pt x="409" y="297"/>
                  <a:pt x="408" y="299"/>
                </a:cubicBezTo>
                <a:cubicBezTo>
                  <a:pt x="408" y="299"/>
                  <a:pt x="407" y="299"/>
                  <a:pt x="406" y="299"/>
                </a:cubicBezTo>
                <a:cubicBezTo>
                  <a:pt x="405" y="299"/>
                  <a:pt x="405" y="299"/>
                  <a:pt x="403" y="299"/>
                </a:cubicBezTo>
                <a:cubicBezTo>
                  <a:pt x="399" y="298"/>
                  <a:pt x="397" y="294"/>
                  <a:pt x="394" y="293"/>
                </a:cubicBezTo>
                <a:cubicBezTo>
                  <a:pt x="390" y="293"/>
                  <a:pt x="386" y="293"/>
                  <a:pt x="381" y="291"/>
                </a:cubicBezTo>
                <a:cubicBezTo>
                  <a:pt x="379" y="283"/>
                  <a:pt x="367" y="283"/>
                  <a:pt x="367" y="283"/>
                </a:cubicBezTo>
                <a:cubicBezTo>
                  <a:pt x="361" y="283"/>
                  <a:pt x="361" y="283"/>
                  <a:pt x="354" y="261"/>
                </a:cubicBezTo>
                <a:cubicBezTo>
                  <a:pt x="355" y="260"/>
                  <a:pt x="355" y="260"/>
                  <a:pt x="360" y="258"/>
                </a:cubicBezTo>
                <a:cubicBezTo>
                  <a:pt x="360" y="258"/>
                  <a:pt x="359" y="257"/>
                  <a:pt x="359" y="256"/>
                </a:cubicBezTo>
                <a:cubicBezTo>
                  <a:pt x="357" y="255"/>
                  <a:pt x="355" y="254"/>
                  <a:pt x="353" y="254"/>
                </a:cubicBezTo>
                <a:cubicBezTo>
                  <a:pt x="337" y="254"/>
                  <a:pt x="337" y="254"/>
                  <a:pt x="329" y="258"/>
                </a:cubicBezTo>
                <a:cubicBezTo>
                  <a:pt x="325" y="255"/>
                  <a:pt x="318" y="249"/>
                  <a:pt x="310" y="257"/>
                </a:cubicBezTo>
                <a:cubicBezTo>
                  <a:pt x="306" y="257"/>
                  <a:pt x="303" y="257"/>
                  <a:pt x="299" y="257"/>
                </a:cubicBezTo>
                <a:cubicBezTo>
                  <a:pt x="299" y="258"/>
                  <a:pt x="299" y="258"/>
                  <a:pt x="285" y="264"/>
                </a:cubicBezTo>
                <a:cubicBezTo>
                  <a:pt x="285" y="264"/>
                  <a:pt x="285" y="264"/>
                  <a:pt x="284" y="264"/>
                </a:cubicBezTo>
                <a:cubicBezTo>
                  <a:pt x="279" y="263"/>
                  <a:pt x="274" y="265"/>
                  <a:pt x="270" y="261"/>
                </a:cubicBezTo>
                <a:cubicBezTo>
                  <a:pt x="270" y="261"/>
                  <a:pt x="268" y="260"/>
                  <a:pt x="268" y="260"/>
                </a:cubicBezTo>
                <a:cubicBezTo>
                  <a:pt x="266" y="263"/>
                  <a:pt x="265" y="269"/>
                  <a:pt x="265" y="269"/>
                </a:cubicBezTo>
                <a:cubicBezTo>
                  <a:pt x="263" y="270"/>
                  <a:pt x="262" y="271"/>
                  <a:pt x="257" y="270"/>
                </a:cubicBezTo>
                <a:cubicBezTo>
                  <a:pt x="256" y="273"/>
                  <a:pt x="256" y="276"/>
                  <a:pt x="255" y="280"/>
                </a:cubicBezTo>
                <a:cubicBezTo>
                  <a:pt x="253" y="280"/>
                  <a:pt x="250" y="279"/>
                  <a:pt x="247" y="281"/>
                </a:cubicBezTo>
                <a:cubicBezTo>
                  <a:pt x="246" y="286"/>
                  <a:pt x="244" y="291"/>
                  <a:pt x="243" y="297"/>
                </a:cubicBezTo>
                <a:cubicBezTo>
                  <a:pt x="243" y="298"/>
                  <a:pt x="243" y="299"/>
                  <a:pt x="243" y="301"/>
                </a:cubicBezTo>
                <a:cubicBezTo>
                  <a:pt x="240" y="301"/>
                  <a:pt x="238" y="301"/>
                  <a:pt x="236" y="301"/>
                </a:cubicBezTo>
                <a:cubicBezTo>
                  <a:pt x="235" y="307"/>
                  <a:pt x="227" y="311"/>
                  <a:pt x="224" y="311"/>
                </a:cubicBezTo>
                <a:cubicBezTo>
                  <a:pt x="220" y="319"/>
                  <a:pt x="213" y="326"/>
                  <a:pt x="211" y="334"/>
                </a:cubicBezTo>
                <a:cubicBezTo>
                  <a:pt x="210" y="334"/>
                  <a:pt x="210" y="334"/>
                  <a:pt x="209" y="334"/>
                </a:cubicBezTo>
                <a:cubicBezTo>
                  <a:pt x="209" y="334"/>
                  <a:pt x="209" y="334"/>
                  <a:pt x="207" y="335"/>
                </a:cubicBezTo>
                <a:cubicBezTo>
                  <a:pt x="207" y="335"/>
                  <a:pt x="206" y="335"/>
                  <a:pt x="205" y="335"/>
                </a:cubicBezTo>
                <a:cubicBezTo>
                  <a:pt x="204" y="348"/>
                  <a:pt x="204" y="349"/>
                  <a:pt x="198" y="351"/>
                </a:cubicBezTo>
                <a:cubicBezTo>
                  <a:pt x="198" y="351"/>
                  <a:pt x="198" y="352"/>
                  <a:pt x="197" y="353"/>
                </a:cubicBezTo>
                <a:cubicBezTo>
                  <a:pt x="197" y="354"/>
                  <a:pt x="197" y="356"/>
                  <a:pt x="198" y="357"/>
                </a:cubicBezTo>
                <a:cubicBezTo>
                  <a:pt x="206" y="359"/>
                  <a:pt x="206" y="359"/>
                  <a:pt x="207" y="361"/>
                </a:cubicBezTo>
                <a:cubicBezTo>
                  <a:pt x="204" y="366"/>
                  <a:pt x="204" y="366"/>
                  <a:pt x="204" y="381"/>
                </a:cubicBezTo>
                <a:cubicBezTo>
                  <a:pt x="204" y="382"/>
                  <a:pt x="204" y="383"/>
                  <a:pt x="204" y="386"/>
                </a:cubicBezTo>
                <a:cubicBezTo>
                  <a:pt x="204" y="386"/>
                  <a:pt x="204" y="386"/>
                  <a:pt x="200" y="390"/>
                </a:cubicBezTo>
                <a:cubicBezTo>
                  <a:pt x="200" y="393"/>
                  <a:pt x="201" y="396"/>
                  <a:pt x="202" y="399"/>
                </a:cubicBezTo>
                <a:cubicBezTo>
                  <a:pt x="202" y="402"/>
                  <a:pt x="202" y="402"/>
                  <a:pt x="202" y="402"/>
                </a:cubicBezTo>
                <a:cubicBezTo>
                  <a:pt x="202" y="413"/>
                  <a:pt x="220" y="423"/>
                  <a:pt x="220" y="424"/>
                </a:cubicBezTo>
                <a:cubicBezTo>
                  <a:pt x="220" y="430"/>
                  <a:pt x="220" y="435"/>
                  <a:pt x="234" y="438"/>
                </a:cubicBezTo>
                <a:cubicBezTo>
                  <a:pt x="235" y="441"/>
                  <a:pt x="235" y="441"/>
                  <a:pt x="235" y="445"/>
                </a:cubicBezTo>
                <a:cubicBezTo>
                  <a:pt x="247" y="456"/>
                  <a:pt x="255" y="455"/>
                  <a:pt x="255" y="455"/>
                </a:cubicBezTo>
                <a:cubicBezTo>
                  <a:pt x="255" y="454"/>
                  <a:pt x="256" y="452"/>
                  <a:pt x="257" y="451"/>
                </a:cubicBezTo>
                <a:cubicBezTo>
                  <a:pt x="260" y="450"/>
                  <a:pt x="262" y="451"/>
                  <a:pt x="265" y="451"/>
                </a:cubicBezTo>
                <a:cubicBezTo>
                  <a:pt x="266" y="451"/>
                  <a:pt x="266" y="451"/>
                  <a:pt x="268" y="451"/>
                </a:cubicBezTo>
                <a:cubicBezTo>
                  <a:pt x="270" y="451"/>
                  <a:pt x="273" y="451"/>
                  <a:pt x="275" y="451"/>
                </a:cubicBezTo>
                <a:cubicBezTo>
                  <a:pt x="277" y="456"/>
                  <a:pt x="281" y="455"/>
                  <a:pt x="290" y="453"/>
                </a:cubicBezTo>
                <a:cubicBezTo>
                  <a:pt x="293" y="447"/>
                  <a:pt x="295" y="447"/>
                  <a:pt x="305" y="449"/>
                </a:cubicBezTo>
                <a:cubicBezTo>
                  <a:pt x="305" y="449"/>
                  <a:pt x="306" y="449"/>
                  <a:pt x="306" y="449"/>
                </a:cubicBezTo>
                <a:cubicBezTo>
                  <a:pt x="312" y="443"/>
                  <a:pt x="317" y="446"/>
                  <a:pt x="319" y="446"/>
                </a:cubicBezTo>
                <a:cubicBezTo>
                  <a:pt x="321" y="456"/>
                  <a:pt x="323" y="457"/>
                  <a:pt x="327" y="458"/>
                </a:cubicBezTo>
                <a:cubicBezTo>
                  <a:pt x="334" y="458"/>
                  <a:pt x="341" y="458"/>
                  <a:pt x="347" y="459"/>
                </a:cubicBezTo>
                <a:cubicBezTo>
                  <a:pt x="347" y="461"/>
                  <a:pt x="347" y="463"/>
                  <a:pt x="347" y="467"/>
                </a:cubicBezTo>
                <a:cubicBezTo>
                  <a:pt x="347" y="467"/>
                  <a:pt x="345" y="485"/>
                  <a:pt x="343" y="489"/>
                </a:cubicBezTo>
                <a:cubicBezTo>
                  <a:pt x="342" y="489"/>
                  <a:pt x="341" y="489"/>
                  <a:pt x="341" y="489"/>
                </a:cubicBezTo>
                <a:cubicBezTo>
                  <a:pt x="340" y="490"/>
                  <a:pt x="340" y="491"/>
                  <a:pt x="340" y="491"/>
                </a:cubicBezTo>
                <a:cubicBezTo>
                  <a:pt x="355" y="500"/>
                  <a:pt x="356" y="518"/>
                  <a:pt x="365" y="531"/>
                </a:cubicBezTo>
                <a:cubicBezTo>
                  <a:pt x="364" y="532"/>
                  <a:pt x="364" y="533"/>
                  <a:pt x="364" y="533"/>
                </a:cubicBezTo>
                <a:cubicBezTo>
                  <a:pt x="364" y="534"/>
                  <a:pt x="364" y="535"/>
                  <a:pt x="364" y="536"/>
                </a:cubicBezTo>
                <a:cubicBezTo>
                  <a:pt x="364" y="540"/>
                  <a:pt x="365" y="540"/>
                  <a:pt x="367" y="541"/>
                </a:cubicBezTo>
                <a:cubicBezTo>
                  <a:pt x="367" y="553"/>
                  <a:pt x="357" y="562"/>
                  <a:pt x="356" y="574"/>
                </a:cubicBezTo>
                <a:cubicBezTo>
                  <a:pt x="356" y="580"/>
                  <a:pt x="357" y="580"/>
                  <a:pt x="361" y="583"/>
                </a:cubicBezTo>
                <a:cubicBezTo>
                  <a:pt x="361" y="589"/>
                  <a:pt x="361" y="591"/>
                  <a:pt x="366" y="594"/>
                </a:cubicBezTo>
                <a:cubicBezTo>
                  <a:pt x="368" y="603"/>
                  <a:pt x="368" y="603"/>
                  <a:pt x="370" y="604"/>
                </a:cubicBezTo>
                <a:cubicBezTo>
                  <a:pt x="370" y="607"/>
                  <a:pt x="369" y="610"/>
                  <a:pt x="369" y="613"/>
                </a:cubicBezTo>
                <a:cubicBezTo>
                  <a:pt x="369" y="614"/>
                  <a:pt x="375" y="632"/>
                  <a:pt x="382" y="639"/>
                </a:cubicBezTo>
                <a:cubicBezTo>
                  <a:pt x="381" y="642"/>
                  <a:pt x="381" y="642"/>
                  <a:pt x="383" y="645"/>
                </a:cubicBezTo>
                <a:cubicBezTo>
                  <a:pt x="383" y="646"/>
                  <a:pt x="383" y="646"/>
                  <a:pt x="383" y="647"/>
                </a:cubicBezTo>
                <a:cubicBezTo>
                  <a:pt x="382" y="648"/>
                  <a:pt x="380" y="649"/>
                  <a:pt x="380" y="650"/>
                </a:cubicBezTo>
                <a:cubicBezTo>
                  <a:pt x="380" y="650"/>
                  <a:pt x="381" y="651"/>
                  <a:pt x="381" y="651"/>
                </a:cubicBezTo>
                <a:cubicBezTo>
                  <a:pt x="382" y="651"/>
                  <a:pt x="383" y="651"/>
                  <a:pt x="383" y="651"/>
                </a:cubicBezTo>
                <a:cubicBezTo>
                  <a:pt x="383" y="654"/>
                  <a:pt x="383" y="654"/>
                  <a:pt x="386" y="656"/>
                </a:cubicBezTo>
                <a:cubicBezTo>
                  <a:pt x="389" y="656"/>
                  <a:pt x="391" y="656"/>
                  <a:pt x="394" y="656"/>
                </a:cubicBezTo>
                <a:cubicBezTo>
                  <a:pt x="398" y="655"/>
                  <a:pt x="398" y="655"/>
                  <a:pt x="401" y="654"/>
                </a:cubicBezTo>
                <a:cubicBezTo>
                  <a:pt x="404" y="654"/>
                  <a:pt x="408" y="654"/>
                  <a:pt x="412" y="653"/>
                </a:cubicBezTo>
                <a:cubicBezTo>
                  <a:pt x="413" y="653"/>
                  <a:pt x="413" y="652"/>
                  <a:pt x="413" y="651"/>
                </a:cubicBezTo>
                <a:cubicBezTo>
                  <a:pt x="422" y="650"/>
                  <a:pt x="422" y="650"/>
                  <a:pt x="424" y="647"/>
                </a:cubicBezTo>
                <a:cubicBezTo>
                  <a:pt x="424" y="647"/>
                  <a:pt x="451" y="634"/>
                  <a:pt x="448" y="620"/>
                </a:cubicBezTo>
                <a:cubicBezTo>
                  <a:pt x="448" y="619"/>
                  <a:pt x="460" y="612"/>
                  <a:pt x="465" y="610"/>
                </a:cubicBezTo>
                <a:cubicBezTo>
                  <a:pt x="466" y="606"/>
                  <a:pt x="466" y="606"/>
                  <a:pt x="464" y="592"/>
                </a:cubicBezTo>
                <a:cubicBezTo>
                  <a:pt x="476" y="582"/>
                  <a:pt x="492" y="578"/>
                  <a:pt x="500" y="564"/>
                </a:cubicBezTo>
                <a:cubicBezTo>
                  <a:pt x="500" y="563"/>
                  <a:pt x="501" y="562"/>
                  <a:pt x="501" y="560"/>
                </a:cubicBezTo>
                <a:cubicBezTo>
                  <a:pt x="502" y="558"/>
                  <a:pt x="502" y="557"/>
                  <a:pt x="501" y="555"/>
                </a:cubicBezTo>
                <a:cubicBezTo>
                  <a:pt x="502" y="551"/>
                  <a:pt x="503" y="547"/>
                  <a:pt x="503" y="542"/>
                </a:cubicBezTo>
                <a:cubicBezTo>
                  <a:pt x="499" y="535"/>
                  <a:pt x="505" y="528"/>
                  <a:pt x="502" y="521"/>
                </a:cubicBezTo>
                <a:cubicBezTo>
                  <a:pt x="502" y="519"/>
                  <a:pt x="502" y="519"/>
                  <a:pt x="502" y="519"/>
                </a:cubicBezTo>
                <a:cubicBezTo>
                  <a:pt x="515" y="479"/>
                  <a:pt x="568" y="470"/>
                  <a:pt x="577" y="426"/>
                </a:cubicBezTo>
                <a:moveTo>
                  <a:pt x="133" y="516"/>
                </a:moveTo>
                <a:cubicBezTo>
                  <a:pt x="132" y="514"/>
                  <a:pt x="129" y="503"/>
                  <a:pt x="124" y="501"/>
                </a:cubicBezTo>
                <a:cubicBezTo>
                  <a:pt x="123" y="501"/>
                  <a:pt x="122" y="501"/>
                  <a:pt x="120" y="501"/>
                </a:cubicBezTo>
                <a:cubicBezTo>
                  <a:pt x="114" y="498"/>
                  <a:pt x="113" y="486"/>
                  <a:pt x="105" y="490"/>
                </a:cubicBezTo>
                <a:cubicBezTo>
                  <a:pt x="103" y="490"/>
                  <a:pt x="101" y="490"/>
                  <a:pt x="99" y="489"/>
                </a:cubicBezTo>
                <a:cubicBezTo>
                  <a:pt x="96" y="486"/>
                  <a:pt x="96" y="486"/>
                  <a:pt x="93" y="486"/>
                </a:cubicBezTo>
                <a:cubicBezTo>
                  <a:pt x="93" y="487"/>
                  <a:pt x="93" y="489"/>
                  <a:pt x="93" y="490"/>
                </a:cubicBezTo>
                <a:cubicBezTo>
                  <a:pt x="89" y="489"/>
                  <a:pt x="89" y="488"/>
                  <a:pt x="89" y="486"/>
                </a:cubicBezTo>
                <a:cubicBezTo>
                  <a:pt x="89" y="486"/>
                  <a:pt x="90" y="485"/>
                  <a:pt x="90" y="485"/>
                </a:cubicBezTo>
                <a:cubicBezTo>
                  <a:pt x="83" y="478"/>
                  <a:pt x="82" y="478"/>
                  <a:pt x="80" y="478"/>
                </a:cubicBezTo>
                <a:cubicBezTo>
                  <a:pt x="80" y="478"/>
                  <a:pt x="80" y="478"/>
                  <a:pt x="79" y="477"/>
                </a:cubicBezTo>
                <a:cubicBezTo>
                  <a:pt x="77" y="475"/>
                  <a:pt x="77" y="475"/>
                  <a:pt x="74" y="476"/>
                </a:cubicBezTo>
                <a:cubicBezTo>
                  <a:pt x="75" y="477"/>
                  <a:pt x="75" y="479"/>
                  <a:pt x="76" y="481"/>
                </a:cubicBezTo>
                <a:cubicBezTo>
                  <a:pt x="75" y="481"/>
                  <a:pt x="74" y="481"/>
                  <a:pt x="73" y="481"/>
                </a:cubicBezTo>
                <a:cubicBezTo>
                  <a:pt x="73" y="480"/>
                  <a:pt x="73" y="479"/>
                  <a:pt x="72" y="478"/>
                </a:cubicBezTo>
                <a:cubicBezTo>
                  <a:pt x="72" y="477"/>
                  <a:pt x="73" y="476"/>
                  <a:pt x="73" y="475"/>
                </a:cubicBezTo>
                <a:cubicBezTo>
                  <a:pt x="73" y="475"/>
                  <a:pt x="73" y="474"/>
                  <a:pt x="73" y="474"/>
                </a:cubicBezTo>
                <a:cubicBezTo>
                  <a:pt x="73" y="472"/>
                  <a:pt x="73" y="472"/>
                  <a:pt x="68" y="470"/>
                </a:cubicBezTo>
                <a:cubicBezTo>
                  <a:pt x="68" y="470"/>
                  <a:pt x="68" y="470"/>
                  <a:pt x="68" y="470"/>
                </a:cubicBezTo>
                <a:cubicBezTo>
                  <a:pt x="68" y="470"/>
                  <a:pt x="67" y="470"/>
                  <a:pt x="66" y="470"/>
                </a:cubicBezTo>
                <a:cubicBezTo>
                  <a:pt x="67" y="474"/>
                  <a:pt x="67" y="474"/>
                  <a:pt x="67" y="475"/>
                </a:cubicBezTo>
                <a:cubicBezTo>
                  <a:pt x="66" y="475"/>
                  <a:pt x="65" y="475"/>
                  <a:pt x="65" y="475"/>
                </a:cubicBezTo>
                <a:cubicBezTo>
                  <a:pt x="65" y="474"/>
                  <a:pt x="64" y="473"/>
                  <a:pt x="64" y="472"/>
                </a:cubicBezTo>
                <a:cubicBezTo>
                  <a:pt x="65" y="471"/>
                  <a:pt x="66" y="470"/>
                  <a:pt x="66" y="469"/>
                </a:cubicBezTo>
                <a:cubicBezTo>
                  <a:pt x="65" y="461"/>
                  <a:pt x="65" y="461"/>
                  <a:pt x="64" y="459"/>
                </a:cubicBezTo>
                <a:cubicBezTo>
                  <a:pt x="64" y="459"/>
                  <a:pt x="63" y="459"/>
                  <a:pt x="62" y="459"/>
                </a:cubicBezTo>
                <a:cubicBezTo>
                  <a:pt x="62" y="457"/>
                  <a:pt x="62" y="454"/>
                  <a:pt x="61" y="451"/>
                </a:cubicBezTo>
                <a:cubicBezTo>
                  <a:pt x="59" y="446"/>
                  <a:pt x="55" y="442"/>
                  <a:pt x="52" y="437"/>
                </a:cubicBezTo>
                <a:cubicBezTo>
                  <a:pt x="51" y="437"/>
                  <a:pt x="50" y="436"/>
                  <a:pt x="49" y="436"/>
                </a:cubicBezTo>
                <a:cubicBezTo>
                  <a:pt x="49" y="435"/>
                  <a:pt x="48" y="435"/>
                  <a:pt x="48" y="434"/>
                </a:cubicBezTo>
                <a:cubicBezTo>
                  <a:pt x="47" y="435"/>
                  <a:pt x="45" y="435"/>
                  <a:pt x="45" y="435"/>
                </a:cubicBezTo>
                <a:cubicBezTo>
                  <a:pt x="44" y="435"/>
                  <a:pt x="44" y="435"/>
                  <a:pt x="44" y="435"/>
                </a:cubicBezTo>
                <a:cubicBezTo>
                  <a:pt x="44" y="435"/>
                  <a:pt x="34" y="422"/>
                  <a:pt x="32" y="419"/>
                </a:cubicBezTo>
                <a:cubicBezTo>
                  <a:pt x="32" y="419"/>
                  <a:pt x="32" y="418"/>
                  <a:pt x="31" y="417"/>
                </a:cubicBezTo>
                <a:cubicBezTo>
                  <a:pt x="30" y="415"/>
                  <a:pt x="30" y="415"/>
                  <a:pt x="30" y="412"/>
                </a:cubicBezTo>
                <a:cubicBezTo>
                  <a:pt x="30" y="412"/>
                  <a:pt x="30" y="412"/>
                  <a:pt x="29" y="412"/>
                </a:cubicBezTo>
                <a:cubicBezTo>
                  <a:pt x="29" y="412"/>
                  <a:pt x="28" y="413"/>
                  <a:pt x="28" y="413"/>
                </a:cubicBezTo>
                <a:cubicBezTo>
                  <a:pt x="27" y="412"/>
                  <a:pt x="27" y="412"/>
                  <a:pt x="26" y="408"/>
                </a:cubicBezTo>
                <a:cubicBezTo>
                  <a:pt x="26" y="408"/>
                  <a:pt x="27" y="407"/>
                  <a:pt x="27" y="407"/>
                </a:cubicBezTo>
                <a:cubicBezTo>
                  <a:pt x="26" y="406"/>
                  <a:pt x="26" y="405"/>
                  <a:pt x="25" y="404"/>
                </a:cubicBezTo>
                <a:cubicBezTo>
                  <a:pt x="24" y="406"/>
                  <a:pt x="24" y="406"/>
                  <a:pt x="24" y="406"/>
                </a:cubicBezTo>
                <a:cubicBezTo>
                  <a:pt x="24" y="406"/>
                  <a:pt x="24" y="406"/>
                  <a:pt x="24" y="406"/>
                </a:cubicBezTo>
                <a:cubicBezTo>
                  <a:pt x="23" y="405"/>
                  <a:pt x="22" y="405"/>
                  <a:pt x="22" y="405"/>
                </a:cubicBezTo>
                <a:cubicBezTo>
                  <a:pt x="22" y="406"/>
                  <a:pt x="22" y="407"/>
                  <a:pt x="22" y="409"/>
                </a:cubicBezTo>
                <a:cubicBezTo>
                  <a:pt x="21" y="409"/>
                  <a:pt x="21" y="409"/>
                  <a:pt x="21" y="410"/>
                </a:cubicBezTo>
                <a:cubicBezTo>
                  <a:pt x="20" y="406"/>
                  <a:pt x="20" y="406"/>
                  <a:pt x="18" y="405"/>
                </a:cubicBezTo>
                <a:cubicBezTo>
                  <a:pt x="18" y="405"/>
                  <a:pt x="17" y="405"/>
                  <a:pt x="16" y="405"/>
                </a:cubicBezTo>
                <a:cubicBezTo>
                  <a:pt x="16" y="404"/>
                  <a:pt x="15" y="404"/>
                  <a:pt x="15" y="403"/>
                </a:cubicBezTo>
                <a:cubicBezTo>
                  <a:pt x="15" y="402"/>
                  <a:pt x="15" y="401"/>
                  <a:pt x="14" y="399"/>
                </a:cubicBezTo>
                <a:cubicBezTo>
                  <a:pt x="13" y="398"/>
                  <a:pt x="12" y="397"/>
                  <a:pt x="12" y="396"/>
                </a:cubicBezTo>
                <a:cubicBezTo>
                  <a:pt x="12" y="396"/>
                  <a:pt x="12" y="409"/>
                  <a:pt x="11" y="413"/>
                </a:cubicBezTo>
                <a:cubicBezTo>
                  <a:pt x="9" y="402"/>
                  <a:pt x="10" y="396"/>
                  <a:pt x="10" y="393"/>
                </a:cubicBezTo>
                <a:cubicBezTo>
                  <a:pt x="10" y="392"/>
                  <a:pt x="10" y="392"/>
                  <a:pt x="10" y="392"/>
                </a:cubicBezTo>
                <a:cubicBezTo>
                  <a:pt x="10" y="392"/>
                  <a:pt x="10" y="392"/>
                  <a:pt x="9" y="392"/>
                </a:cubicBezTo>
                <a:cubicBezTo>
                  <a:pt x="9" y="394"/>
                  <a:pt x="9" y="394"/>
                  <a:pt x="9" y="397"/>
                </a:cubicBezTo>
                <a:cubicBezTo>
                  <a:pt x="8" y="397"/>
                  <a:pt x="8" y="397"/>
                  <a:pt x="7" y="398"/>
                </a:cubicBezTo>
                <a:cubicBezTo>
                  <a:pt x="7" y="399"/>
                  <a:pt x="6" y="401"/>
                  <a:pt x="6" y="401"/>
                </a:cubicBezTo>
                <a:cubicBezTo>
                  <a:pt x="6" y="404"/>
                  <a:pt x="6" y="406"/>
                  <a:pt x="6" y="410"/>
                </a:cubicBezTo>
                <a:cubicBezTo>
                  <a:pt x="2" y="424"/>
                  <a:pt x="12" y="436"/>
                  <a:pt x="10" y="449"/>
                </a:cubicBezTo>
                <a:cubicBezTo>
                  <a:pt x="11" y="454"/>
                  <a:pt x="11" y="454"/>
                  <a:pt x="11" y="456"/>
                </a:cubicBezTo>
                <a:cubicBezTo>
                  <a:pt x="12" y="461"/>
                  <a:pt x="12" y="461"/>
                  <a:pt x="13" y="465"/>
                </a:cubicBezTo>
                <a:cubicBezTo>
                  <a:pt x="13" y="465"/>
                  <a:pt x="13" y="465"/>
                  <a:pt x="13" y="466"/>
                </a:cubicBezTo>
                <a:cubicBezTo>
                  <a:pt x="16" y="475"/>
                  <a:pt x="16" y="475"/>
                  <a:pt x="16" y="476"/>
                </a:cubicBezTo>
                <a:cubicBezTo>
                  <a:pt x="17" y="477"/>
                  <a:pt x="17" y="478"/>
                  <a:pt x="17" y="479"/>
                </a:cubicBezTo>
                <a:cubicBezTo>
                  <a:pt x="17" y="479"/>
                  <a:pt x="18" y="484"/>
                  <a:pt x="21" y="492"/>
                </a:cubicBezTo>
                <a:cubicBezTo>
                  <a:pt x="21" y="493"/>
                  <a:pt x="21" y="493"/>
                  <a:pt x="22" y="494"/>
                </a:cubicBezTo>
                <a:cubicBezTo>
                  <a:pt x="25" y="502"/>
                  <a:pt x="28" y="509"/>
                  <a:pt x="32" y="517"/>
                </a:cubicBezTo>
                <a:cubicBezTo>
                  <a:pt x="32" y="518"/>
                  <a:pt x="32" y="519"/>
                  <a:pt x="33" y="520"/>
                </a:cubicBezTo>
                <a:cubicBezTo>
                  <a:pt x="38" y="531"/>
                  <a:pt x="50" y="555"/>
                  <a:pt x="61" y="564"/>
                </a:cubicBezTo>
                <a:cubicBezTo>
                  <a:pt x="64" y="567"/>
                  <a:pt x="66" y="571"/>
                  <a:pt x="68" y="575"/>
                </a:cubicBezTo>
                <a:cubicBezTo>
                  <a:pt x="69" y="576"/>
                  <a:pt x="70" y="577"/>
                  <a:pt x="70" y="578"/>
                </a:cubicBezTo>
                <a:cubicBezTo>
                  <a:pt x="70" y="579"/>
                  <a:pt x="70" y="579"/>
                  <a:pt x="70" y="579"/>
                </a:cubicBezTo>
                <a:cubicBezTo>
                  <a:pt x="71" y="579"/>
                  <a:pt x="71" y="579"/>
                  <a:pt x="72" y="580"/>
                </a:cubicBezTo>
                <a:cubicBezTo>
                  <a:pt x="72" y="581"/>
                  <a:pt x="72" y="581"/>
                  <a:pt x="73" y="582"/>
                </a:cubicBezTo>
                <a:cubicBezTo>
                  <a:pt x="73" y="582"/>
                  <a:pt x="73" y="582"/>
                  <a:pt x="73" y="583"/>
                </a:cubicBezTo>
                <a:cubicBezTo>
                  <a:pt x="75" y="586"/>
                  <a:pt x="75" y="586"/>
                  <a:pt x="76" y="587"/>
                </a:cubicBezTo>
                <a:cubicBezTo>
                  <a:pt x="76" y="587"/>
                  <a:pt x="76" y="587"/>
                  <a:pt x="76" y="587"/>
                </a:cubicBezTo>
                <a:cubicBezTo>
                  <a:pt x="77" y="588"/>
                  <a:pt x="77" y="588"/>
                  <a:pt x="78" y="590"/>
                </a:cubicBezTo>
                <a:cubicBezTo>
                  <a:pt x="78" y="590"/>
                  <a:pt x="79" y="591"/>
                  <a:pt x="79" y="591"/>
                </a:cubicBezTo>
                <a:cubicBezTo>
                  <a:pt x="79" y="592"/>
                  <a:pt x="79" y="592"/>
                  <a:pt x="79" y="592"/>
                </a:cubicBezTo>
                <a:cubicBezTo>
                  <a:pt x="79" y="592"/>
                  <a:pt x="80" y="592"/>
                  <a:pt x="80" y="592"/>
                </a:cubicBezTo>
                <a:cubicBezTo>
                  <a:pt x="81" y="594"/>
                  <a:pt x="81" y="595"/>
                  <a:pt x="83" y="597"/>
                </a:cubicBezTo>
                <a:cubicBezTo>
                  <a:pt x="83" y="597"/>
                  <a:pt x="84" y="598"/>
                  <a:pt x="84" y="598"/>
                </a:cubicBezTo>
                <a:cubicBezTo>
                  <a:pt x="84" y="598"/>
                  <a:pt x="84" y="599"/>
                  <a:pt x="85" y="599"/>
                </a:cubicBezTo>
                <a:cubicBezTo>
                  <a:pt x="87" y="602"/>
                  <a:pt x="89" y="606"/>
                  <a:pt x="92" y="609"/>
                </a:cubicBezTo>
                <a:cubicBezTo>
                  <a:pt x="92" y="609"/>
                  <a:pt x="100" y="619"/>
                  <a:pt x="102" y="622"/>
                </a:cubicBezTo>
                <a:cubicBezTo>
                  <a:pt x="103" y="622"/>
                  <a:pt x="103" y="623"/>
                  <a:pt x="103" y="623"/>
                </a:cubicBezTo>
                <a:cubicBezTo>
                  <a:pt x="110" y="630"/>
                  <a:pt x="117" y="637"/>
                  <a:pt x="123" y="644"/>
                </a:cubicBezTo>
                <a:cubicBezTo>
                  <a:pt x="124" y="645"/>
                  <a:pt x="124" y="645"/>
                  <a:pt x="126" y="647"/>
                </a:cubicBezTo>
                <a:cubicBezTo>
                  <a:pt x="126" y="647"/>
                  <a:pt x="127" y="648"/>
                  <a:pt x="127" y="648"/>
                </a:cubicBezTo>
                <a:cubicBezTo>
                  <a:pt x="148" y="666"/>
                  <a:pt x="148" y="666"/>
                  <a:pt x="152" y="669"/>
                </a:cubicBezTo>
                <a:cubicBezTo>
                  <a:pt x="156" y="672"/>
                  <a:pt x="160" y="675"/>
                  <a:pt x="165" y="678"/>
                </a:cubicBezTo>
                <a:cubicBezTo>
                  <a:pt x="165" y="678"/>
                  <a:pt x="165" y="678"/>
                  <a:pt x="165" y="678"/>
                </a:cubicBezTo>
                <a:cubicBezTo>
                  <a:pt x="156" y="672"/>
                  <a:pt x="156" y="672"/>
                  <a:pt x="156" y="672"/>
                </a:cubicBezTo>
                <a:cubicBezTo>
                  <a:pt x="157" y="672"/>
                  <a:pt x="157" y="672"/>
                  <a:pt x="157" y="672"/>
                </a:cubicBezTo>
                <a:cubicBezTo>
                  <a:pt x="158" y="673"/>
                  <a:pt x="159" y="674"/>
                  <a:pt x="161" y="675"/>
                </a:cubicBezTo>
                <a:cubicBezTo>
                  <a:pt x="161" y="675"/>
                  <a:pt x="161" y="676"/>
                  <a:pt x="162" y="676"/>
                </a:cubicBezTo>
                <a:cubicBezTo>
                  <a:pt x="163" y="677"/>
                  <a:pt x="165" y="678"/>
                  <a:pt x="167" y="680"/>
                </a:cubicBezTo>
                <a:cubicBezTo>
                  <a:pt x="169" y="681"/>
                  <a:pt x="169" y="681"/>
                  <a:pt x="178" y="687"/>
                </a:cubicBezTo>
                <a:cubicBezTo>
                  <a:pt x="177" y="686"/>
                  <a:pt x="175" y="685"/>
                  <a:pt x="174" y="685"/>
                </a:cubicBezTo>
                <a:cubicBezTo>
                  <a:pt x="174" y="684"/>
                  <a:pt x="174" y="684"/>
                  <a:pt x="173" y="684"/>
                </a:cubicBezTo>
                <a:cubicBezTo>
                  <a:pt x="172" y="683"/>
                  <a:pt x="172" y="683"/>
                  <a:pt x="171" y="683"/>
                </a:cubicBezTo>
                <a:cubicBezTo>
                  <a:pt x="172" y="683"/>
                  <a:pt x="172" y="683"/>
                  <a:pt x="172" y="683"/>
                </a:cubicBezTo>
                <a:cubicBezTo>
                  <a:pt x="173" y="684"/>
                  <a:pt x="174" y="684"/>
                  <a:pt x="175" y="685"/>
                </a:cubicBezTo>
                <a:cubicBezTo>
                  <a:pt x="177" y="686"/>
                  <a:pt x="180" y="688"/>
                  <a:pt x="182" y="689"/>
                </a:cubicBezTo>
                <a:cubicBezTo>
                  <a:pt x="181" y="689"/>
                  <a:pt x="179" y="688"/>
                  <a:pt x="178" y="687"/>
                </a:cubicBezTo>
                <a:cubicBezTo>
                  <a:pt x="179" y="688"/>
                  <a:pt x="180" y="688"/>
                  <a:pt x="181" y="689"/>
                </a:cubicBezTo>
                <a:cubicBezTo>
                  <a:pt x="186" y="692"/>
                  <a:pt x="191" y="695"/>
                  <a:pt x="196" y="698"/>
                </a:cubicBezTo>
                <a:cubicBezTo>
                  <a:pt x="197" y="698"/>
                  <a:pt x="197" y="698"/>
                  <a:pt x="198" y="699"/>
                </a:cubicBezTo>
                <a:cubicBezTo>
                  <a:pt x="199" y="700"/>
                  <a:pt x="201" y="700"/>
                  <a:pt x="202" y="701"/>
                </a:cubicBezTo>
                <a:cubicBezTo>
                  <a:pt x="203" y="701"/>
                  <a:pt x="203" y="701"/>
                  <a:pt x="203" y="702"/>
                </a:cubicBezTo>
                <a:cubicBezTo>
                  <a:pt x="207" y="703"/>
                  <a:pt x="210" y="705"/>
                  <a:pt x="213" y="706"/>
                </a:cubicBezTo>
                <a:cubicBezTo>
                  <a:pt x="214" y="707"/>
                  <a:pt x="214" y="707"/>
                  <a:pt x="214" y="707"/>
                </a:cubicBezTo>
                <a:cubicBezTo>
                  <a:pt x="215" y="707"/>
                  <a:pt x="215" y="707"/>
                  <a:pt x="215" y="707"/>
                </a:cubicBezTo>
                <a:cubicBezTo>
                  <a:pt x="215" y="708"/>
                  <a:pt x="215" y="708"/>
                  <a:pt x="215" y="708"/>
                </a:cubicBezTo>
                <a:cubicBezTo>
                  <a:pt x="219" y="709"/>
                  <a:pt x="219" y="709"/>
                  <a:pt x="220" y="710"/>
                </a:cubicBezTo>
                <a:cubicBezTo>
                  <a:pt x="221" y="710"/>
                  <a:pt x="221" y="710"/>
                  <a:pt x="221" y="710"/>
                </a:cubicBezTo>
                <a:cubicBezTo>
                  <a:pt x="228" y="713"/>
                  <a:pt x="237" y="717"/>
                  <a:pt x="237" y="717"/>
                </a:cubicBezTo>
                <a:cubicBezTo>
                  <a:pt x="237" y="717"/>
                  <a:pt x="238" y="717"/>
                  <a:pt x="238" y="717"/>
                </a:cubicBezTo>
                <a:cubicBezTo>
                  <a:pt x="240" y="718"/>
                  <a:pt x="240" y="718"/>
                  <a:pt x="243" y="719"/>
                </a:cubicBezTo>
                <a:cubicBezTo>
                  <a:pt x="243" y="719"/>
                  <a:pt x="243" y="719"/>
                  <a:pt x="245" y="719"/>
                </a:cubicBezTo>
                <a:cubicBezTo>
                  <a:pt x="245" y="719"/>
                  <a:pt x="245" y="719"/>
                  <a:pt x="245" y="719"/>
                </a:cubicBezTo>
                <a:cubicBezTo>
                  <a:pt x="241" y="717"/>
                  <a:pt x="241" y="717"/>
                  <a:pt x="239" y="717"/>
                </a:cubicBezTo>
                <a:cubicBezTo>
                  <a:pt x="238" y="717"/>
                  <a:pt x="238" y="716"/>
                  <a:pt x="236" y="716"/>
                </a:cubicBezTo>
                <a:cubicBezTo>
                  <a:pt x="236" y="716"/>
                  <a:pt x="230" y="713"/>
                  <a:pt x="227" y="712"/>
                </a:cubicBezTo>
                <a:cubicBezTo>
                  <a:pt x="226" y="712"/>
                  <a:pt x="226" y="712"/>
                  <a:pt x="225" y="711"/>
                </a:cubicBezTo>
                <a:cubicBezTo>
                  <a:pt x="218" y="708"/>
                  <a:pt x="218" y="708"/>
                  <a:pt x="217" y="707"/>
                </a:cubicBezTo>
                <a:cubicBezTo>
                  <a:pt x="217" y="707"/>
                  <a:pt x="216" y="707"/>
                  <a:pt x="215" y="706"/>
                </a:cubicBezTo>
                <a:cubicBezTo>
                  <a:pt x="214" y="706"/>
                  <a:pt x="212" y="705"/>
                  <a:pt x="210" y="704"/>
                </a:cubicBezTo>
                <a:cubicBezTo>
                  <a:pt x="210" y="704"/>
                  <a:pt x="209" y="704"/>
                  <a:pt x="209" y="703"/>
                </a:cubicBezTo>
                <a:cubicBezTo>
                  <a:pt x="209" y="703"/>
                  <a:pt x="209" y="704"/>
                  <a:pt x="208" y="703"/>
                </a:cubicBezTo>
                <a:cubicBezTo>
                  <a:pt x="203" y="700"/>
                  <a:pt x="196" y="695"/>
                  <a:pt x="196" y="695"/>
                </a:cubicBezTo>
                <a:cubicBezTo>
                  <a:pt x="195" y="695"/>
                  <a:pt x="194" y="694"/>
                  <a:pt x="194" y="694"/>
                </a:cubicBezTo>
                <a:cubicBezTo>
                  <a:pt x="193" y="694"/>
                  <a:pt x="193" y="694"/>
                  <a:pt x="192" y="693"/>
                </a:cubicBezTo>
                <a:cubicBezTo>
                  <a:pt x="190" y="692"/>
                  <a:pt x="187" y="691"/>
                  <a:pt x="184" y="689"/>
                </a:cubicBezTo>
                <a:cubicBezTo>
                  <a:pt x="184" y="689"/>
                  <a:pt x="184" y="689"/>
                  <a:pt x="183" y="688"/>
                </a:cubicBezTo>
                <a:cubicBezTo>
                  <a:pt x="182" y="688"/>
                  <a:pt x="181" y="687"/>
                  <a:pt x="180" y="686"/>
                </a:cubicBezTo>
                <a:cubicBezTo>
                  <a:pt x="181" y="686"/>
                  <a:pt x="181" y="686"/>
                  <a:pt x="182" y="686"/>
                </a:cubicBezTo>
                <a:cubicBezTo>
                  <a:pt x="180" y="685"/>
                  <a:pt x="178" y="684"/>
                  <a:pt x="176" y="682"/>
                </a:cubicBezTo>
                <a:cubicBezTo>
                  <a:pt x="173" y="680"/>
                  <a:pt x="171" y="678"/>
                  <a:pt x="168" y="676"/>
                </a:cubicBezTo>
                <a:cubicBezTo>
                  <a:pt x="168" y="675"/>
                  <a:pt x="168" y="675"/>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7" y="675"/>
                </a:cubicBezTo>
                <a:cubicBezTo>
                  <a:pt x="165" y="675"/>
                  <a:pt x="165" y="675"/>
                  <a:pt x="161" y="671"/>
                </a:cubicBezTo>
                <a:cubicBezTo>
                  <a:pt x="160" y="671"/>
                  <a:pt x="159" y="670"/>
                  <a:pt x="158" y="669"/>
                </a:cubicBezTo>
                <a:cubicBezTo>
                  <a:pt x="158" y="669"/>
                  <a:pt x="158" y="669"/>
                  <a:pt x="160" y="670"/>
                </a:cubicBezTo>
                <a:cubicBezTo>
                  <a:pt x="161" y="670"/>
                  <a:pt x="161" y="671"/>
                  <a:pt x="162" y="671"/>
                </a:cubicBezTo>
                <a:cubicBezTo>
                  <a:pt x="162" y="671"/>
                  <a:pt x="163" y="671"/>
                  <a:pt x="163" y="671"/>
                </a:cubicBezTo>
                <a:cubicBezTo>
                  <a:pt x="162" y="670"/>
                  <a:pt x="162" y="670"/>
                  <a:pt x="161" y="670"/>
                </a:cubicBezTo>
                <a:cubicBezTo>
                  <a:pt x="161" y="669"/>
                  <a:pt x="161" y="669"/>
                  <a:pt x="159" y="668"/>
                </a:cubicBezTo>
                <a:cubicBezTo>
                  <a:pt x="158" y="667"/>
                  <a:pt x="158" y="667"/>
                  <a:pt x="154" y="663"/>
                </a:cubicBezTo>
                <a:cubicBezTo>
                  <a:pt x="153" y="663"/>
                  <a:pt x="153" y="662"/>
                  <a:pt x="152" y="662"/>
                </a:cubicBezTo>
                <a:cubicBezTo>
                  <a:pt x="152" y="662"/>
                  <a:pt x="153" y="662"/>
                  <a:pt x="153" y="662"/>
                </a:cubicBezTo>
                <a:cubicBezTo>
                  <a:pt x="154" y="662"/>
                  <a:pt x="154" y="662"/>
                  <a:pt x="154" y="661"/>
                </a:cubicBezTo>
                <a:cubicBezTo>
                  <a:pt x="155" y="661"/>
                  <a:pt x="155" y="661"/>
                  <a:pt x="157" y="662"/>
                </a:cubicBezTo>
                <a:cubicBezTo>
                  <a:pt x="155" y="660"/>
                  <a:pt x="153" y="657"/>
                  <a:pt x="152" y="655"/>
                </a:cubicBezTo>
                <a:cubicBezTo>
                  <a:pt x="151" y="653"/>
                  <a:pt x="151" y="653"/>
                  <a:pt x="151" y="653"/>
                </a:cubicBezTo>
                <a:cubicBezTo>
                  <a:pt x="150" y="653"/>
                  <a:pt x="149" y="652"/>
                  <a:pt x="148" y="651"/>
                </a:cubicBezTo>
                <a:cubicBezTo>
                  <a:pt x="148" y="651"/>
                  <a:pt x="148" y="651"/>
                  <a:pt x="147" y="651"/>
                </a:cubicBezTo>
                <a:cubicBezTo>
                  <a:pt x="147" y="650"/>
                  <a:pt x="146" y="650"/>
                  <a:pt x="145" y="648"/>
                </a:cubicBezTo>
                <a:cubicBezTo>
                  <a:pt x="142" y="646"/>
                  <a:pt x="139" y="645"/>
                  <a:pt x="137" y="643"/>
                </a:cubicBezTo>
                <a:cubicBezTo>
                  <a:pt x="138" y="643"/>
                  <a:pt x="138" y="643"/>
                  <a:pt x="139" y="643"/>
                </a:cubicBezTo>
                <a:cubicBezTo>
                  <a:pt x="145" y="646"/>
                  <a:pt x="145" y="646"/>
                  <a:pt x="146" y="644"/>
                </a:cubicBezTo>
                <a:cubicBezTo>
                  <a:pt x="137" y="630"/>
                  <a:pt x="137" y="628"/>
                  <a:pt x="137" y="627"/>
                </a:cubicBezTo>
                <a:cubicBezTo>
                  <a:pt x="138" y="628"/>
                  <a:pt x="139" y="630"/>
                  <a:pt x="140" y="631"/>
                </a:cubicBezTo>
                <a:cubicBezTo>
                  <a:pt x="137" y="619"/>
                  <a:pt x="125" y="611"/>
                  <a:pt x="127" y="597"/>
                </a:cubicBezTo>
                <a:cubicBezTo>
                  <a:pt x="128" y="597"/>
                  <a:pt x="129" y="597"/>
                  <a:pt x="130" y="597"/>
                </a:cubicBezTo>
                <a:cubicBezTo>
                  <a:pt x="130" y="596"/>
                  <a:pt x="131" y="594"/>
                  <a:pt x="131" y="593"/>
                </a:cubicBezTo>
                <a:cubicBezTo>
                  <a:pt x="133" y="594"/>
                  <a:pt x="136" y="594"/>
                  <a:pt x="138" y="594"/>
                </a:cubicBezTo>
                <a:cubicBezTo>
                  <a:pt x="138" y="593"/>
                  <a:pt x="138" y="592"/>
                  <a:pt x="137" y="591"/>
                </a:cubicBezTo>
                <a:cubicBezTo>
                  <a:pt x="138" y="590"/>
                  <a:pt x="138" y="590"/>
                  <a:pt x="138" y="590"/>
                </a:cubicBezTo>
                <a:cubicBezTo>
                  <a:pt x="137" y="585"/>
                  <a:pt x="137" y="585"/>
                  <a:pt x="137" y="584"/>
                </a:cubicBezTo>
                <a:cubicBezTo>
                  <a:pt x="137" y="583"/>
                  <a:pt x="138" y="583"/>
                  <a:pt x="138" y="583"/>
                </a:cubicBezTo>
                <a:cubicBezTo>
                  <a:pt x="136" y="579"/>
                  <a:pt x="136" y="578"/>
                  <a:pt x="136" y="575"/>
                </a:cubicBezTo>
                <a:cubicBezTo>
                  <a:pt x="136" y="575"/>
                  <a:pt x="136" y="575"/>
                  <a:pt x="136" y="575"/>
                </a:cubicBezTo>
                <a:cubicBezTo>
                  <a:pt x="136" y="572"/>
                  <a:pt x="134" y="569"/>
                  <a:pt x="133" y="566"/>
                </a:cubicBezTo>
                <a:cubicBezTo>
                  <a:pt x="133" y="566"/>
                  <a:pt x="133" y="566"/>
                  <a:pt x="133" y="564"/>
                </a:cubicBezTo>
                <a:cubicBezTo>
                  <a:pt x="133" y="561"/>
                  <a:pt x="132" y="559"/>
                  <a:pt x="131" y="557"/>
                </a:cubicBezTo>
                <a:cubicBezTo>
                  <a:pt x="131" y="557"/>
                  <a:pt x="131" y="556"/>
                  <a:pt x="130" y="555"/>
                </a:cubicBezTo>
                <a:cubicBezTo>
                  <a:pt x="130" y="554"/>
                  <a:pt x="130" y="554"/>
                  <a:pt x="129" y="553"/>
                </a:cubicBezTo>
                <a:cubicBezTo>
                  <a:pt x="129" y="552"/>
                  <a:pt x="129" y="552"/>
                  <a:pt x="128" y="550"/>
                </a:cubicBezTo>
                <a:cubicBezTo>
                  <a:pt x="127" y="548"/>
                  <a:pt x="126" y="545"/>
                  <a:pt x="126" y="543"/>
                </a:cubicBezTo>
                <a:cubicBezTo>
                  <a:pt x="126" y="543"/>
                  <a:pt x="126" y="543"/>
                  <a:pt x="129" y="535"/>
                </a:cubicBezTo>
                <a:cubicBezTo>
                  <a:pt x="129" y="534"/>
                  <a:pt x="130" y="534"/>
                  <a:pt x="130" y="534"/>
                </a:cubicBezTo>
                <a:cubicBezTo>
                  <a:pt x="130" y="533"/>
                  <a:pt x="131" y="533"/>
                  <a:pt x="131" y="532"/>
                </a:cubicBezTo>
                <a:cubicBezTo>
                  <a:pt x="131" y="532"/>
                  <a:pt x="132" y="525"/>
                  <a:pt x="133" y="522"/>
                </a:cubicBezTo>
                <a:cubicBezTo>
                  <a:pt x="134" y="519"/>
                  <a:pt x="134" y="519"/>
                  <a:pt x="133" y="516"/>
                </a:cubicBezTo>
                <a:moveTo>
                  <a:pt x="19" y="357"/>
                </a:moveTo>
                <a:cubicBezTo>
                  <a:pt x="20" y="357"/>
                  <a:pt x="20" y="357"/>
                  <a:pt x="20" y="357"/>
                </a:cubicBezTo>
                <a:cubicBezTo>
                  <a:pt x="19" y="357"/>
                  <a:pt x="19" y="356"/>
                  <a:pt x="19" y="356"/>
                </a:cubicBezTo>
                <a:cubicBezTo>
                  <a:pt x="19" y="355"/>
                  <a:pt x="19" y="353"/>
                  <a:pt x="19" y="352"/>
                </a:cubicBezTo>
                <a:cubicBezTo>
                  <a:pt x="17" y="353"/>
                  <a:pt x="17" y="353"/>
                  <a:pt x="17" y="353"/>
                </a:cubicBezTo>
                <a:cubicBezTo>
                  <a:pt x="16" y="353"/>
                  <a:pt x="16" y="353"/>
                  <a:pt x="16" y="353"/>
                </a:cubicBezTo>
                <a:cubicBezTo>
                  <a:pt x="16" y="352"/>
                  <a:pt x="16" y="352"/>
                  <a:pt x="15" y="351"/>
                </a:cubicBezTo>
                <a:cubicBezTo>
                  <a:pt x="15" y="351"/>
                  <a:pt x="15" y="351"/>
                  <a:pt x="15" y="351"/>
                </a:cubicBezTo>
                <a:cubicBezTo>
                  <a:pt x="14" y="352"/>
                  <a:pt x="14" y="353"/>
                  <a:pt x="14" y="353"/>
                </a:cubicBezTo>
                <a:cubicBezTo>
                  <a:pt x="13" y="353"/>
                  <a:pt x="13" y="353"/>
                  <a:pt x="13" y="353"/>
                </a:cubicBezTo>
                <a:cubicBezTo>
                  <a:pt x="13" y="353"/>
                  <a:pt x="13" y="353"/>
                  <a:pt x="12" y="352"/>
                </a:cubicBezTo>
                <a:cubicBezTo>
                  <a:pt x="12" y="351"/>
                  <a:pt x="12" y="351"/>
                  <a:pt x="12" y="351"/>
                </a:cubicBezTo>
                <a:cubicBezTo>
                  <a:pt x="12" y="350"/>
                  <a:pt x="12" y="350"/>
                  <a:pt x="11" y="349"/>
                </a:cubicBezTo>
                <a:cubicBezTo>
                  <a:pt x="11" y="348"/>
                  <a:pt x="11" y="348"/>
                  <a:pt x="11" y="348"/>
                </a:cubicBezTo>
                <a:cubicBezTo>
                  <a:pt x="11" y="348"/>
                  <a:pt x="11" y="348"/>
                  <a:pt x="11" y="348"/>
                </a:cubicBezTo>
                <a:cubicBezTo>
                  <a:pt x="10" y="348"/>
                  <a:pt x="10" y="348"/>
                  <a:pt x="10" y="348"/>
                </a:cubicBezTo>
                <a:cubicBezTo>
                  <a:pt x="10" y="348"/>
                  <a:pt x="10" y="347"/>
                  <a:pt x="9" y="347"/>
                </a:cubicBezTo>
                <a:cubicBezTo>
                  <a:pt x="9" y="347"/>
                  <a:pt x="9" y="347"/>
                  <a:pt x="8" y="348"/>
                </a:cubicBezTo>
                <a:cubicBezTo>
                  <a:pt x="8" y="350"/>
                  <a:pt x="8" y="353"/>
                  <a:pt x="8" y="355"/>
                </a:cubicBezTo>
                <a:cubicBezTo>
                  <a:pt x="8" y="359"/>
                  <a:pt x="8" y="360"/>
                  <a:pt x="8" y="360"/>
                </a:cubicBezTo>
                <a:cubicBezTo>
                  <a:pt x="9" y="360"/>
                  <a:pt x="9" y="360"/>
                  <a:pt x="9" y="360"/>
                </a:cubicBezTo>
                <a:cubicBezTo>
                  <a:pt x="9" y="360"/>
                  <a:pt x="9" y="360"/>
                  <a:pt x="10" y="358"/>
                </a:cubicBezTo>
                <a:cubicBezTo>
                  <a:pt x="10" y="357"/>
                  <a:pt x="11" y="357"/>
                  <a:pt x="11" y="357"/>
                </a:cubicBezTo>
                <a:cubicBezTo>
                  <a:pt x="11" y="357"/>
                  <a:pt x="11" y="357"/>
                  <a:pt x="12" y="358"/>
                </a:cubicBezTo>
                <a:cubicBezTo>
                  <a:pt x="12" y="358"/>
                  <a:pt x="12" y="358"/>
                  <a:pt x="12" y="358"/>
                </a:cubicBezTo>
                <a:cubicBezTo>
                  <a:pt x="12" y="358"/>
                  <a:pt x="12" y="358"/>
                  <a:pt x="12" y="358"/>
                </a:cubicBezTo>
                <a:cubicBezTo>
                  <a:pt x="12" y="357"/>
                  <a:pt x="12" y="357"/>
                  <a:pt x="13" y="358"/>
                </a:cubicBezTo>
                <a:cubicBezTo>
                  <a:pt x="14" y="358"/>
                  <a:pt x="15" y="357"/>
                  <a:pt x="15" y="357"/>
                </a:cubicBezTo>
                <a:cubicBezTo>
                  <a:pt x="16" y="357"/>
                  <a:pt x="16" y="357"/>
                  <a:pt x="16" y="357"/>
                </a:cubicBezTo>
                <a:cubicBezTo>
                  <a:pt x="17" y="358"/>
                  <a:pt x="18" y="358"/>
                  <a:pt x="18" y="358"/>
                </a:cubicBezTo>
                <a:cubicBezTo>
                  <a:pt x="19" y="358"/>
                  <a:pt x="19" y="358"/>
                  <a:pt x="19" y="358"/>
                </a:cubicBezTo>
                <a:cubicBezTo>
                  <a:pt x="19" y="358"/>
                  <a:pt x="19" y="358"/>
                  <a:pt x="19" y="357"/>
                </a:cubicBezTo>
                <a:moveTo>
                  <a:pt x="4" y="358"/>
                </a:moveTo>
                <a:cubicBezTo>
                  <a:pt x="4" y="357"/>
                  <a:pt x="4" y="355"/>
                  <a:pt x="4" y="355"/>
                </a:cubicBezTo>
                <a:cubicBezTo>
                  <a:pt x="4" y="354"/>
                  <a:pt x="4" y="354"/>
                  <a:pt x="4" y="354"/>
                </a:cubicBezTo>
                <a:cubicBezTo>
                  <a:pt x="4" y="354"/>
                  <a:pt x="4" y="353"/>
                  <a:pt x="4" y="353"/>
                </a:cubicBezTo>
                <a:cubicBezTo>
                  <a:pt x="4" y="353"/>
                  <a:pt x="4" y="353"/>
                  <a:pt x="4" y="353"/>
                </a:cubicBezTo>
                <a:cubicBezTo>
                  <a:pt x="3" y="353"/>
                  <a:pt x="3" y="352"/>
                  <a:pt x="3" y="352"/>
                </a:cubicBezTo>
                <a:cubicBezTo>
                  <a:pt x="3" y="356"/>
                  <a:pt x="3" y="356"/>
                  <a:pt x="3" y="356"/>
                </a:cubicBezTo>
                <a:cubicBezTo>
                  <a:pt x="3" y="356"/>
                  <a:pt x="3" y="356"/>
                  <a:pt x="3" y="356"/>
                </a:cubicBezTo>
                <a:cubicBezTo>
                  <a:pt x="3" y="356"/>
                  <a:pt x="3" y="356"/>
                  <a:pt x="3" y="356"/>
                </a:cubicBezTo>
                <a:cubicBezTo>
                  <a:pt x="3" y="356"/>
                  <a:pt x="4" y="357"/>
                  <a:pt x="4" y="357"/>
                </a:cubicBezTo>
                <a:cubicBezTo>
                  <a:pt x="4" y="358"/>
                  <a:pt x="4" y="359"/>
                  <a:pt x="4" y="360"/>
                </a:cubicBezTo>
                <a:cubicBezTo>
                  <a:pt x="4" y="360"/>
                  <a:pt x="4" y="360"/>
                  <a:pt x="4" y="360"/>
                </a:cubicBezTo>
                <a:cubicBezTo>
                  <a:pt x="4" y="360"/>
                  <a:pt x="4" y="360"/>
                  <a:pt x="4" y="358"/>
                </a:cubicBezTo>
                <a:moveTo>
                  <a:pt x="4" y="343"/>
                </a:moveTo>
                <a:cubicBezTo>
                  <a:pt x="5" y="343"/>
                  <a:pt x="6" y="343"/>
                  <a:pt x="7" y="343"/>
                </a:cubicBezTo>
                <a:cubicBezTo>
                  <a:pt x="7" y="342"/>
                  <a:pt x="7" y="336"/>
                  <a:pt x="6" y="335"/>
                </a:cubicBezTo>
                <a:cubicBezTo>
                  <a:pt x="6" y="335"/>
                  <a:pt x="6" y="335"/>
                  <a:pt x="6" y="335"/>
                </a:cubicBezTo>
                <a:cubicBezTo>
                  <a:pt x="5" y="335"/>
                  <a:pt x="5" y="335"/>
                  <a:pt x="5" y="335"/>
                </a:cubicBezTo>
                <a:cubicBezTo>
                  <a:pt x="5" y="335"/>
                  <a:pt x="5" y="335"/>
                  <a:pt x="5" y="335"/>
                </a:cubicBezTo>
                <a:cubicBezTo>
                  <a:pt x="5" y="335"/>
                  <a:pt x="5" y="335"/>
                  <a:pt x="4" y="327"/>
                </a:cubicBezTo>
                <a:cubicBezTo>
                  <a:pt x="4" y="325"/>
                  <a:pt x="4" y="325"/>
                  <a:pt x="4" y="324"/>
                </a:cubicBezTo>
                <a:cubicBezTo>
                  <a:pt x="5" y="323"/>
                  <a:pt x="5" y="323"/>
                  <a:pt x="4" y="323"/>
                </a:cubicBezTo>
                <a:cubicBezTo>
                  <a:pt x="4" y="323"/>
                  <a:pt x="4" y="323"/>
                  <a:pt x="4" y="323"/>
                </a:cubicBezTo>
                <a:cubicBezTo>
                  <a:pt x="4" y="323"/>
                  <a:pt x="4" y="323"/>
                  <a:pt x="4" y="323"/>
                </a:cubicBezTo>
                <a:cubicBezTo>
                  <a:pt x="4" y="323"/>
                  <a:pt x="4" y="323"/>
                  <a:pt x="4" y="323"/>
                </a:cubicBezTo>
                <a:cubicBezTo>
                  <a:pt x="4" y="323"/>
                  <a:pt x="4" y="323"/>
                  <a:pt x="4" y="324"/>
                </a:cubicBezTo>
                <a:cubicBezTo>
                  <a:pt x="4" y="323"/>
                  <a:pt x="4" y="323"/>
                  <a:pt x="4" y="323"/>
                </a:cubicBezTo>
                <a:cubicBezTo>
                  <a:pt x="4" y="323"/>
                  <a:pt x="4" y="323"/>
                  <a:pt x="4" y="323"/>
                </a:cubicBezTo>
                <a:cubicBezTo>
                  <a:pt x="3" y="323"/>
                  <a:pt x="3" y="323"/>
                  <a:pt x="3" y="323"/>
                </a:cubicBezTo>
                <a:cubicBezTo>
                  <a:pt x="3" y="323"/>
                  <a:pt x="2" y="331"/>
                  <a:pt x="3" y="332"/>
                </a:cubicBezTo>
                <a:cubicBezTo>
                  <a:pt x="3" y="331"/>
                  <a:pt x="3" y="330"/>
                  <a:pt x="3" y="329"/>
                </a:cubicBezTo>
                <a:cubicBezTo>
                  <a:pt x="4" y="329"/>
                  <a:pt x="3" y="332"/>
                  <a:pt x="3" y="334"/>
                </a:cubicBezTo>
                <a:cubicBezTo>
                  <a:pt x="3" y="335"/>
                  <a:pt x="3" y="337"/>
                  <a:pt x="4" y="337"/>
                </a:cubicBezTo>
                <a:cubicBezTo>
                  <a:pt x="4" y="337"/>
                  <a:pt x="4" y="337"/>
                  <a:pt x="4" y="337"/>
                </a:cubicBezTo>
                <a:cubicBezTo>
                  <a:pt x="4" y="337"/>
                  <a:pt x="4" y="337"/>
                  <a:pt x="4" y="339"/>
                </a:cubicBezTo>
                <a:cubicBezTo>
                  <a:pt x="4" y="339"/>
                  <a:pt x="4" y="342"/>
                  <a:pt x="4" y="343"/>
                </a:cubicBezTo>
                <a:moveTo>
                  <a:pt x="287" y="80"/>
                </a:moveTo>
                <a:cubicBezTo>
                  <a:pt x="287" y="79"/>
                  <a:pt x="288" y="78"/>
                  <a:pt x="289" y="77"/>
                </a:cubicBezTo>
                <a:cubicBezTo>
                  <a:pt x="289" y="76"/>
                  <a:pt x="289" y="76"/>
                  <a:pt x="289" y="75"/>
                </a:cubicBezTo>
                <a:cubicBezTo>
                  <a:pt x="288" y="75"/>
                  <a:pt x="288" y="75"/>
                  <a:pt x="287" y="74"/>
                </a:cubicBezTo>
                <a:cubicBezTo>
                  <a:pt x="289" y="71"/>
                  <a:pt x="289" y="71"/>
                  <a:pt x="290" y="70"/>
                </a:cubicBezTo>
                <a:cubicBezTo>
                  <a:pt x="289" y="70"/>
                  <a:pt x="288" y="70"/>
                  <a:pt x="287" y="70"/>
                </a:cubicBezTo>
                <a:cubicBezTo>
                  <a:pt x="286" y="70"/>
                  <a:pt x="286" y="70"/>
                  <a:pt x="286" y="70"/>
                </a:cubicBezTo>
                <a:cubicBezTo>
                  <a:pt x="284" y="70"/>
                  <a:pt x="282" y="72"/>
                  <a:pt x="280" y="72"/>
                </a:cubicBezTo>
                <a:cubicBezTo>
                  <a:pt x="279" y="72"/>
                  <a:pt x="279" y="72"/>
                  <a:pt x="278" y="72"/>
                </a:cubicBezTo>
                <a:cubicBezTo>
                  <a:pt x="278" y="71"/>
                  <a:pt x="277" y="71"/>
                  <a:pt x="276" y="71"/>
                </a:cubicBezTo>
                <a:cubicBezTo>
                  <a:pt x="274" y="71"/>
                  <a:pt x="272" y="73"/>
                  <a:pt x="270" y="73"/>
                </a:cubicBezTo>
                <a:cubicBezTo>
                  <a:pt x="270" y="73"/>
                  <a:pt x="269" y="73"/>
                  <a:pt x="268" y="73"/>
                </a:cubicBezTo>
                <a:cubicBezTo>
                  <a:pt x="268" y="72"/>
                  <a:pt x="269" y="72"/>
                  <a:pt x="269" y="71"/>
                </a:cubicBezTo>
                <a:cubicBezTo>
                  <a:pt x="269" y="71"/>
                  <a:pt x="270" y="70"/>
                  <a:pt x="270" y="70"/>
                </a:cubicBezTo>
                <a:cubicBezTo>
                  <a:pt x="270" y="69"/>
                  <a:pt x="270" y="69"/>
                  <a:pt x="270" y="68"/>
                </a:cubicBezTo>
                <a:cubicBezTo>
                  <a:pt x="269" y="69"/>
                  <a:pt x="269" y="69"/>
                  <a:pt x="269" y="69"/>
                </a:cubicBezTo>
                <a:cubicBezTo>
                  <a:pt x="268" y="69"/>
                  <a:pt x="268" y="70"/>
                  <a:pt x="268" y="70"/>
                </a:cubicBezTo>
                <a:cubicBezTo>
                  <a:pt x="268" y="70"/>
                  <a:pt x="262" y="67"/>
                  <a:pt x="258" y="73"/>
                </a:cubicBezTo>
                <a:cubicBezTo>
                  <a:pt x="259" y="73"/>
                  <a:pt x="260" y="73"/>
                  <a:pt x="261" y="73"/>
                </a:cubicBezTo>
                <a:cubicBezTo>
                  <a:pt x="263" y="73"/>
                  <a:pt x="263" y="73"/>
                  <a:pt x="263" y="73"/>
                </a:cubicBezTo>
                <a:cubicBezTo>
                  <a:pt x="263" y="75"/>
                  <a:pt x="263" y="75"/>
                  <a:pt x="263" y="75"/>
                </a:cubicBezTo>
                <a:cubicBezTo>
                  <a:pt x="264" y="76"/>
                  <a:pt x="262" y="76"/>
                  <a:pt x="262" y="77"/>
                </a:cubicBezTo>
                <a:cubicBezTo>
                  <a:pt x="260" y="76"/>
                  <a:pt x="257" y="76"/>
                  <a:pt x="256" y="76"/>
                </a:cubicBezTo>
                <a:cubicBezTo>
                  <a:pt x="255" y="77"/>
                  <a:pt x="255" y="78"/>
                  <a:pt x="254" y="79"/>
                </a:cubicBezTo>
                <a:cubicBezTo>
                  <a:pt x="255" y="78"/>
                  <a:pt x="255" y="78"/>
                  <a:pt x="256" y="78"/>
                </a:cubicBezTo>
                <a:cubicBezTo>
                  <a:pt x="257" y="78"/>
                  <a:pt x="258" y="78"/>
                  <a:pt x="258" y="78"/>
                </a:cubicBezTo>
                <a:cubicBezTo>
                  <a:pt x="259" y="79"/>
                  <a:pt x="259" y="79"/>
                  <a:pt x="259" y="79"/>
                </a:cubicBezTo>
                <a:cubicBezTo>
                  <a:pt x="258" y="80"/>
                  <a:pt x="257" y="81"/>
                  <a:pt x="256" y="82"/>
                </a:cubicBezTo>
                <a:cubicBezTo>
                  <a:pt x="256" y="83"/>
                  <a:pt x="256" y="83"/>
                  <a:pt x="256" y="83"/>
                </a:cubicBezTo>
                <a:cubicBezTo>
                  <a:pt x="256" y="83"/>
                  <a:pt x="257" y="83"/>
                  <a:pt x="257" y="83"/>
                </a:cubicBezTo>
                <a:cubicBezTo>
                  <a:pt x="259" y="83"/>
                  <a:pt x="260" y="83"/>
                  <a:pt x="261" y="83"/>
                </a:cubicBezTo>
                <a:cubicBezTo>
                  <a:pt x="262" y="83"/>
                  <a:pt x="262" y="83"/>
                  <a:pt x="263" y="83"/>
                </a:cubicBezTo>
                <a:cubicBezTo>
                  <a:pt x="264" y="83"/>
                  <a:pt x="264" y="83"/>
                  <a:pt x="264" y="84"/>
                </a:cubicBezTo>
                <a:cubicBezTo>
                  <a:pt x="264" y="84"/>
                  <a:pt x="264" y="86"/>
                  <a:pt x="266" y="86"/>
                </a:cubicBezTo>
                <a:cubicBezTo>
                  <a:pt x="267" y="86"/>
                  <a:pt x="268" y="86"/>
                  <a:pt x="269" y="86"/>
                </a:cubicBezTo>
                <a:cubicBezTo>
                  <a:pt x="270" y="85"/>
                  <a:pt x="270" y="85"/>
                  <a:pt x="272" y="83"/>
                </a:cubicBezTo>
                <a:cubicBezTo>
                  <a:pt x="273" y="83"/>
                  <a:pt x="275" y="82"/>
                  <a:pt x="275" y="82"/>
                </a:cubicBezTo>
                <a:cubicBezTo>
                  <a:pt x="276" y="82"/>
                  <a:pt x="277" y="82"/>
                  <a:pt x="277" y="81"/>
                </a:cubicBezTo>
                <a:cubicBezTo>
                  <a:pt x="278" y="80"/>
                  <a:pt x="279" y="80"/>
                  <a:pt x="281" y="80"/>
                </a:cubicBezTo>
                <a:cubicBezTo>
                  <a:pt x="282" y="79"/>
                  <a:pt x="282" y="79"/>
                  <a:pt x="287" y="80"/>
                </a:cubicBezTo>
                <a:moveTo>
                  <a:pt x="103" y="171"/>
                </a:moveTo>
                <a:cubicBezTo>
                  <a:pt x="104" y="170"/>
                  <a:pt x="104" y="170"/>
                  <a:pt x="104" y="170"/>
                </a:cubicBezTo>
                <a:cubicBezTo>
                  <a:pt x="104" y="169"/>
                  <a:pt x="104" y="169"/>
                  <a:pt x="104" y="168"/>
                </a:cubicBezTo>
                <a:cubicBezTo>
                  <a:pt x="104" y="168"/>
                  <a:pt x="104" y="168"/>
                  <a:pt x="104" y="168"/>
                </a:cubicBezTo>
                <a:cubicBezTo>
                  <a:pt x="103" y="168"/>
                  <a:pt x="103" y="164"/>
                  <a:pt x="103" y="164"/>
                </a:cubicBezTo>
                <a:cubicBezTo>
                  <a:pt x="103" y="163"/>
                  <a:pt x="103" y="163"/>
                  <a:pt x="101" y="162"/>
                </a:cubicBezTo>
                <a:cubicBezTo>
                  <a:pt x="101" y="162"/>
                  <a:pt x="101" y="162"/>
                  <a:pt x="101" y="161"/>
                </a:cubicBezTo>
                <a:cubicBezTo>
                  <a:pt x="104" y="158"/>
                  <a:pt x="104" y="158"/>
                  <a:pt x="104" y="158"/>
                </a:cubicBezTo>
                <a:cubicBezTo>
                  <a:pt x="105" y="157"/>
                  <a:pt x="106" y="157"/>
                  <a:pt x="106" y="157"/>
                </a:cubicBezTo>
                <a:cubicBezTo>
                  <a:pt x="108" y="155"/>
                  <a:pt x="108" y="154"/>
                  <a:pt x="108" y="153"/>
                </a:cubicBezTo>
                <a:cubicBezTo>
                  <a:pt x="108" y="152"/>
                  <a:pt x="108" y="152"/>
                  <a:pt x="108" y="152"/>
                </a:cubicBezTo>
                <a:cubicBezTo>
                  <a:pt x="108" y="152"/>
                  <a:pt x="106" y="153"/>
                  <a:pt x="106" y="153"/>
                </a:cubicBezTo>
                <a:cubicBezTo>
                  <a:pt x="104" y="155"/>
                  <a:pt x="104" y="157"/>
                  <a:pt x="102" y="158"/>
                </a:cubicBezTo>
                <a:cubicBezTo>
                  <a:pt x="99" y="162"/>
                  <a:pt x="95" y="165"/>
                  <a:pt x="92" y="168"/>
                </a:cubicBezTo>
                <a:cubicBezTo>
                  <a:pt x="90" y="170"/>
                  <a:pt x="90" y="170"/>
                  <a:pt x="88" y="174"/>
                </a:cubicBezTo>
                <a:cubicBezTo>
                  <a:pt x="90" y="175"/>
                  <a:pt x="92" y="175"/>
                  <a:pt x="94" y="175"/>
                </a:cubicBezTo>
                <a:cubicBezTo>
                  <a:pt x="95" y="175"/>
                  <a:pt x="95" y="175"/>
                  <a:pt x="95" y="177"/>
                </a:cubicBezTo>
                <a:cubicBezTo>
                  <a:pt x="94" y="180"/>
                  <a:pt x="95" y="181"/>
                  <a:pt x="95" y="182"/>
                </a:cubicBezTo>
                <a:cubicBezTo>
                  <a:pt x="96" y="181"/>
                  <a:pt x="96" y="181"/>
                  <a:pt x="96" y="181"/>
                </a:cubicBezTo>
                <a:cubicBezTo>
                  <a:pt x="97" y="181"/>
                  <a:pt x="97" y="180"/>
                  <a:pt x="99" y="176"/>
                </a:cubicBezTo>
                <a:cubicBezTo>
                  <a:pt x="101" y="173"/>
                  <a:pt x="101" y="173"/>
                  <a:pt x="103" y="171"/>
                </a:cubicBezTo>
                <a:moveTo>
                  <a:pt x="89" y="162"/>
                </a:moveTo>
                <a:cubicBezTo>
                  <a:pt x="89" y="162"/>
                  <a:pt x="89" y="162"/>
                  <a:pt x="89" y="162"/>
                </a:cubicBezTo>
                <a:cubicBezTo>
                  <a:pt x="89" y="162"/>
                  <a:pt x="89" y="161"/>
                  <a:pt x="88" y="161"/>
                </a:cubicBezTo>
                <a:cubicBezTo>
                  <a:pt x="88" y="161"/>
                  <a:pt x="88" y="161"/>
                  <a:pt x="88" y="161"/>
                </a:cubicBezTo>
                <a:cubicBezTo>
                  <a:pt x="88" y="160"/>
                  <a:pt x="88" y="160"/>
                  <a:pt x="88" y="159"/>
                </a:cubicBezTo>
                <a:cubicBezTo>
                  <a:pt x="88" y="158"/>
                  <a:pt x="88" y="158"/>
                  <a:pt x="88" y="158"/>
                </a:cubicBezTo>
                <a:cubicBezTo>
                  <a:pt x="88" y="158"/>
                  <a:pt x="88" y="158"/>
                  <a:pt x="88" y="158"/>
                </a:cubicBezTo>
                <a:cubicBezTo>
                  <a:pt x="87" y="158"/>
                  <a:pt x="87" y="159"/>
                  <a:pt x="86" y="159"/>
                </a:cubicBezTo>
                <a:cubicBezTo>
                  <a:pt x="86" y="159"/>
                  <a:pt x="86" y="160"/>
                  <a:pt x="86" y="160"/>
                </a:cubicBezTo>
                <a:cubicBezTo>
                  <a:pt x="86" y="161"/>
                  <a:pt x="86" y="161"/>
                  <a:pt x="86" y="162"/>
                </a:cubicBezTo>
                <a:cubicBezTo>
                  <a:pt x="85" y="165"/>
                  <a:pt x="85" y="165"/>
                  <a:pt x="85" y="165"/>
                </a:cubicBezTo>
                <a:cubicBezTo>
                  <a:pt x="85" y="166"/>
                  <a:pt x="85" y="166"/>
                  <a:pt x="89" y="162"/>
                </a:cubicBezTo>
                <a:moveTo>
                  <a:pt x="363" y="4"/>
                </a:moveTo>
                <a:cubicBezTo>
                  <a:pt x="363" y="3"/>
                  <a:pt x="363" y="3"/>
                  <a:pt x="363" y="3"/>
                </a:cubicBezTo>
                <a:cubicBezTo>
                  <a:pt x="363" y="3"/>
                  <a:pt x="363"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1" y="3"/>
                </a:cubicBezTo>
                <a:cubicBezTo>
                  <a:pt x="361" y="3"/>
                  <a:pt x="356"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3" y="4"/>
                </a:cubicBezTo>
                <a:cubicBezTo>
                  <a:pt x="351" y="5"/>
                  <a:pt x="349" y="5"/>
                  <a:pt x="348" y="6"/>
                </a:cubicBezTo>
                <a:cubicBezTo>
                  <a:pt x="350" y="5"/>
                  <a:pt x="352" y="5"/>
                  <a:pt x="354" y="4"/>
                </a:cubicBezTo>
                <a:cubicBezTo>
                  <a:pt x="354" y="4"/>
                  <a:pt x="355" y="4"/>
                  <a:pt x="355" y="4"/>
                </a:cubicBezTo>
                <a:cubicBezTo>
                  <a:pt x="358" y="3"/>
                  <a:pt x="358" y="3"/>
                  <a:pt x="360" y="3"/>
                </a:cubicBezTo>
                <a:cubicBezTo>
                  <a:pt x="359" y="3"/>
                  <a:pt x="359" y="3"/>
                  <a:pt x="359" y="3"/>
                </a:cubicBezTo>
                <a:cubicBezTo>
                  <a:pt x="357" y="3"/>
                  <a:pt x="354" y="3"/>
                  <a:pt x="352" y="4"/>
                </a:cubicBezTo>
                <a:cubicBezTo>
                  <a:pt x="354" y="3"/>
                  <a:pt x="354" y="3"/>
                  <a:pt x="355" y="3"/>
                </a:cubicBezTo>
                <a:cubicBezTo>
                  <a:pt x="355" y="3"/>
                  <a:pt x="355" y="3"/>
                  <a:pt x="356" y="3"/>
                </a:cubicBezTo>
                <a:cubicBezTo>
                  <a:pt x="357" y="3"/>
                  <a:pt x="357" y="3"/>
                  <a:pt x="357" y="3"/>
                </a:cubicBezTo>
                <a:cubicBezTo>
                  <a:pt x="357" y="3"/>
                  <a:pt x="357" y="3"/>
                  <a:pt x="357" y="3"/>
                </a:cubicBezTo>
                <a:cubicBezTo>
                  <a:pt x="357" y="3"/>
                  <a:pt x="356" y="3"/>
                  <a:pt x="356" y="3"/>
                </a:cubicBezTo>
                <a:cubicBezTo>
                  <a:pt x="355" y="3"/>
                  <a:pt x="355" y="3"/>
                  <a:pt x="354" y="3"/>
                </a:cubicBezTo>
                <a:cubicBezTo>
                  <a:pt x="354" y="3"/>
                  <a:pt x="353"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0" y="3"/>
                  <a:pt x="350" y="3"/>
                </a:cubicBezTo>
                <a:cubicBezTo>
                  <a:pt x="351" y="3"/>
                  <a:pt x="353" y="2"/>
                  <a:pt x="355" y="2"/>
                </a:cubicBezTo>
                <a:cubicBezTo>
                  <a:pt x="356" y="2"/>
                  <a:pt x="356" y="2"/>
                  <a:pt x="358" y="2"/>
                </a:cubicBezTo>
                <a:cubicBezTo>
                  <a:pt x="359" y="2"/>
                  <a:pt x="359" y="2"/>
                  <a:pt x="359" y="2"/>
                </a:cubicBezTo>
                <a:cubicBezTo>
                  <a:pt x="359" y="2"/>
                  <a:pt x="360" y="2"/>
                  <a:pt x="361" y="2"/>
                </a:cubicBezTo>
                <a:cubicBezTo>
                  <a:pt x="362" y="2"/>
                  <a:pt x="362" y="2"/>
                  <a:pt x="364" y="2"/>
                </a:cubicBezTo>
                <a:cubicBezTo>
                  <a:pt x="364" y="2"/>
                  <a:pt x="365" y="2"/>
                  <a:pt x="365" y="1"/>
                </a:cubicBezTo>
                <a:cubicBezTo>
                  <a:pt x="365" y="1"/>
                  <a:pt x="365" y="1"/>
                  <a:pt x="365" y="1"/>
                </a:cubicBezTo>
                <a:cubicBezTo>
                  <a:pt x="365" y="1"/>
                  <a:pt x="365" y="1"/>
                  <a:pt x="365" y="1"/>
                </a:cubicBezTo>
                <a:cubicBezTo>
                  <a:pt x="366" y="1"/>
                  <a:pt x="366" y="1"/>
                  <a:pt x="366" y="1"/>
                </a:cubicBezTo>
                <a:cubicBezTo>
                  <a:pt x="366" y="1"/>
                  <a:pt x="366" y="1"/>
                  <a:pt x="366" y="1"/>
                </a:cubicBezTo>
                <a:cubicBezTo>
                  <a:pt x="366" y="1"/>
                  <a:pt x="365" y="1"/>
                  <a:pt x="366" y="1"/>
                </a:cubicBezTo>
                <a:cubicBezTo>
                  <a:pt x="366" y="1"/>
                  <a:pt x="366" y="1"/>
                  <a:pt x="366" y="1"/>
                </a:cubicBezTo>
                <a:cubicBezTo>
                  <a:pt x="365" y="1"/>
                  <a:pt x="365" y="1"/>
                  <a:pt x="365" y="1"/>
                </a:cubicBezTo>
                <a:cubicBezTo>
                  <a:pt x="365" y="1"/>
                  <a:pt x="365" y="1"/>
                  <a:pt x="365" y="1"/>
                </a:cubicBezTo>
                <a:cubicBezTo>
                  <a:pt x="365" y="1"/>
                  <a:pt x="365" y="1"/>
                  <a:pt x="365" y="1"/>
                </a:cubicBezTo>
                <a:cubicBezTo>
                  <a:pt x="364" y="1"/>
                  <a:pt x="364" y="1"/>
                  <a:pt x="364" y="1"/>
                </a:cubicBezTo>
                <a:cubicBezTo>
                  <a:pt x="363" y="1"/>
                  <a:pt x="363" y="1"/>
                  <a:pt x="363" y="1"/>
                </a:cubicBezTo>
                <a:cubicBezTo>
                  <a:pt x="364" y="1"/>
                  <a:pt x="364" y="1"/>
                  <a:pt x="364" y="1"/>
                </a:cubicBezTo>
                <a:cubicBezTo>
                  <a:pt x="364" y="1"/>
                  <a:pt x="364" y="1"/>
                  <a:pt x="365" y="1"/>
                </a:cubicBezTo>
                <a:cubicBezTo>
                  <a:pt x="365" y="1"/>
                  <a:pt x="366" y="1"/>
                  <a:pt x="366" y="1"/>
                </a:cubicBezTo>
                <a:cubicBezTo>
                  <a:pt x="367" y="1"/>
                  <a:pt x="367" y="1"/>
                  <a:pt x="368" y="1"/>
                </a:cubicBezTo>
                <a:cubicBezTo>
                  <a:pt x="369" y="1"/>
                  <a:pt x="370" y="0"/>
                  <a:pt x="370" y="0"/>
                </a:cubicBezTo>
                <a:cubicBezTo>
                  <a:pt x="370" y="0"/>
                  <a:pt x="370" y="0"/>
                  <a:pt x="370" y="0"/>
                </a:cubicBezTo>
                <a:cubicBezTo>
                  <a:pt x="370" y="0"/>
                  <a:pt x="370" y="0"/>
                  <a:pt x="370" y="0"/>
                </a:cubicBezTo>
                <a:cubicBezTo>
                  <a:pt x="370" y="0"/>
                  <a:pt x="370" y="0"/>
                  <a:pt x="369" y="0"/>
                </a:cubicBezTo>
                <a:cubicBezTo>
                  <a:pt x="369" y="0"/>
                  <a:pt x="368" y="0"/>
                  <a:pt x="367" y="0"/>
                </a:cubicBezTo>
                <a:cubicBezTo>
                  <a:pt x="367" y="0"/>
                  <a:pt x="367" y="0"/>
                  <a:pt x="367" y="0"/>
                </a:cubicBezTo>
                <a:cubicBezTo>
                  <a:pt x="367" y="0"/>
                  <a:pt x="367" y="0"/>
                  <a:pt x="367" y="0"/>
                </a:cubicBezTo>
                <a:cubicBezTo>
                  <a:pt x="365" y="0"/>
                  <a:pt x="363" y="1"/>
                  <a:pt x="362" y="1"/>
                </a:cubicBezTo>
                <a:cubicBezTo>
                  <a:pt x="361" y="1"/>
                  <a:pt x="361" y="1"/>
                  <a:pt x="362" y="0"/>
                </a:cubicBezTo>
                <a:cubicBezTo>
                  <a:pt x="362" y="0"/>
                  <a:pt x="363" y="0"/>
                  <a:pt x="363" y="0"/>
                </a:cubicBezTo>
                <a:cubicBezTo>
                  <a:pt x="363" y="0"/>
                  <a:pt x="362" y="0"/>
                  <a:pt x="361" y="0"/>
                </a:cubicBezTo>
                <a:cubicBezTo>
                  <a:pt x="361" y="0"/>
                  <a:pt x="361" y="0"/>
                  <a:pt x="361" y="0"/>
                </a:cubicBezTo>
                <a:cubicBezTo>
                  <a:pt x="360" y="0"/>
                  <a:pt x="360" y="0"/>
                  <a:pt x="360" y="0"/>
                </a:cubicBezTo>
                <a:cubicBezTo>
                  <a:pt x="360" y="0"/>
                  <a:pt x="360" y="0"/>
                  <a:pt x="360" y="0"/>
                </a:cubicBezTo>
                <a:cubicBezTo>
                  <a:pt x="359" y="0"/>
                  <a:pt x="359" y="1"/>
                  <a:pt x="358" y="1"/>
                </a:cubicBezTo>
                <a:cubicBezTo>
                  <a:pt x="357" y="1"/>
                  <a:pt x="357" y="1"/>
                  <a:pt x="357" y="1"/>
                </a:cubicBezTo>
                <a:cubicBezTo>
                  <a:pt x="357" y="1"/>
                  <a:pt x="357" y="1"/>
                  <a:pt x="357" y="1"/>
                </a:cubicBezTo>
                <a:cubicBezTo>
                  <a:pt x="357" y="1"/>
                  <a:pt x="357" y="1"/>
                  <a:pt x="357" y="1"/>
                </a:cubicBezTo>
                <a:cubicBezTo>
                  <a:pt x="356" y="1"/>
                  <a:pt x="356" y="1"/>
                  <a:pt x="356" y="1"/>
                </a:cubicBezTo>
                <a:cubicBezTo>
                  <a:pt x="356" y="1"/>
                  <a:pt x="356" y="1"/>
                  <a:pt x="356" y="1"/>
                </a:cubicBezTo>
                <a:cubicBezTo>
                  <a:pt x="355" y="1"/>
                  <a:pt x="354" y="1"/>
                  <a:pt x="353" y="1"/>
                </a:cubicBezTo>
                <a:cubicBezTo>
                  <a:pt x="353" y="1"/>
                  <a:pt x="353" y="1"/>
                  <a:pt x="353" y="1"/>
                </a:cubicBezTo>
                <a:cubicBezTo>
                  <a:pt x="354" y="1"/>
                  <a:pt x="354" y="1"/>
                  <a:pt x="354" y="1"/>
                </a:cubicBezTo>
                <a:cubicBezTo>
                  <a:pt x="354" y="1"/>
                  <a:pt x="354" y="1"/>
                  <a:pt x="354" y="1"/>
                </a:cubicBezTo>
                <a:cubicBezTo>
                  <a:pt x="354" y="1"/>
                  <a:pt x="354" y="1"/>
                  <a:pt x="354" y="1"/>
                </a:cubicBezTo>
                <a:cubicBezTo>
                  <a:pt x="354" y="1"/>
                  <a:pt x="354" y="1"/>
                  <a:pt x="354" y="1"/>
                </a:cubicBezTo>
                <a:cubicBezTo>
                  <a:pt x="354" y="1"/>
                  <a:pt x="354" y="1"/>
                  <a:pt x="354" y="1"/>
                </a:cubicBezTo>
                <a:cubicBezTo>
                  <a:pt x="355" y="1"/>
                  <a:pt x="355" y="1"/>
                  <a:pt x="355" y="1"/>
                </a:cubicBezTo>
                <a:cubicBezTo>
                  <a:pt x="355" y="1"/>
                  <a:pt x="355" y="1"/>
                  <a:pt x="355" y="1"/>
                </a:cubicBezTo>
                <a:cubicBezTo>
                  <a:pt x="355" y="1"/>
                  <a:pt x="355" y="1"/>
                  <a:pt x="355" y="1"/>
                </a:cubicBezTo>
                <a:cubicBezTo>
                  <a:pt x="355" y="1"/>
                  <a:pt x="355" y="1"/>
                  <a:pt x="355" y="1"/>
                </a:cubicBezTo>
                <a:cubicBezTo>
                  <a:pt x="355" y="1"/>
                  <a:pt x="355" y="1"/>
                  <a:pt x="355" y="1"/>
                </a:cubicBezTo>
                <a:cubicBezTo>
                  <a:pt x="355" y="1"/>
                  <a:pt x="355" y="1"/>
                  <a:pt x="355" y="1"/>
                </a:cubicBezTo>
                <a:cubicBezTo>
                  <a:pt x="355" y="1"/>
                  <a:pt x="355" y="1"/>
                  <a:pt x="355" y="1"/>
                </a:cubicBezTo>
                <a:cubicBezTo>
                  <a:pt x="354" y="1"/>
                  <a:pt x="354" y="1"/>
                  <a:pt x="354" y="1"/>
                </a:cubicBezTo>
                <a:cubicBezTo>
                  <a:pt x="352" y="1"/>
                  <a:pt x="352" y="1"/>
                  <a:pt x="352" y="1"/>
                </a:cubicBezTo>
                <a:cubicBezTo>
                  <a:pt x="352" y="1"/>
                  <a:pt x="352" y="1"/>
                  <a:pt x="352" y="1"/>
                </a:cubicBezTo>
                <a:cubicBezTo>
                  <a:pt x="351" y="1"/>
                  <a:pt x="351" y="1"/>
                  <a:pt x="351" y="1"/>
                </a:cubicBezTo>
                <a:cubicBezTo>
                  <a:pt x="351" y="1"/>
                  <a:pt x="351" y="1"/>
                  <a:pt x="351" y="1"/>
                </a:cubicBezTo>
                <a:cubicBezTo>
                  <a:pt x="350" y="1"/>
                  <a:pt x="350" y="1"/>
                  <a:pt x="350" y="1"/>
                </a:cubicBezTo>
                <a:cubicBezTo>
                  <a:pt x="350" y="2"/>
                  <a:pt x="350" y="2"/>
                  <a:pt x="350" y="2"/>
                </a:cubicBezTo>
                <a:cubicBezTo>
                  <a:pt x="350" y="2"/>
                  <a:pt x="350" y="2"/>
                  <a:pt x="350" y="2"/>
                </a:cubicBezTo>
                <a:cubicBezTo>
                  <a:pt x="350" y="2"/>
                  <a:pt x="350" y="2"/>
                  <a:pt x="350" y="2"/>
                </a:cubicBezTo>
                <a:cubicBezTo>
                  <a:pt x="350" y="2"/>
                  <a:pt x="350" y="2"/>
                  <a:pt x="350" y="2"/>
                </a:cubicBezTo>
                <a:cubicBezTo>
                  <a:pt x="349" y="2"/>
                  <a:pt x="349" y="2"/>
                  <a:pt x="349" y="2"/>
                </a:cubicBezTo>
                <a:cubicBezTo>
                  <a:pt x="348" y="2"/>
                  <a:pt x="348" y="2"/>
                  <a:pt x="348" y="2"/>
                </a:cubicBezTo>
                <a:cubicBezTo>
                  <a:pt x="347" y="2"/>
                  <a:pt x="347" y="2"/>
                  <a:pt x="347" y="2"/>
                </a:cubicBezTo>
                <a:cubicBezTo>
                  <a:pt x="347" y="2"/>
                  <a:pt x="347" y="2"/>
                  <a:pt x="347" y="2"/>
                </a:cubicBezTo>
                <a:cubicBezTo>
                  <a:pt x="346" y="2"/>
                  <a:pt x="346" y="2"/>
                  <a:pt x="346" y="2"/>
                </a:cubicBezTo>
                <a:cubicBezTo>
                  <a:pt x="344" y="2"/>
                  <a:pt x="344" y="2"/>
                  <a:pt x="344" y="2"/>
                </a:cubicBezTo>
                <a:cubicBezTo>
                  <a:pt x="345" y="2"/>
                  <a:pt x="345" y="2"/>
                  <a:pt x="345" y="2"/>
                </a:cubicBezTo>
                <a:cubicBezTo>
                  <a:pt x="345" y="2"/>
                  <a:pt x="345" y="2"/>
                  <a:pt x="345" y="2"/>
                </a:cubicBezTo>
                <a:cubicBezTo>
                  <a:pt x="345" y="2"/>
                  <a:pt x="345" y="2"/>
                  <a:pt x="345" y="2"/>
                </a:cubicBezTo>
                <a:cubicBezTo>
                  <a:pt x="346" y="2"/>
                  <a:pt x="346" y="2"/>
                  <a:pt x="346" y="2"/>
                </a:cubicBezTo>
                <a:cubicBezTo>
                  <a:pt x="346" y="2"/>
                  <a:pt x="346" y="2"/>
                  <a:pt x="346" y="2"/>
                </a:cubicBezTo>
                <a:cubicBezTo>
                  <a:pt x="346" y="2"/>
                  <a:pt x="346" y="2"/>
                  <a:pt x="346" y="2"/>
                </a:cubicBezTo>
                <a:cubicBezTo>
                  <a:pt x="346" y="2"/>
                  <a:pt x="347" y="2"/>
                  <a:pt x="347" y="2"/>
                </a:cubicBezTo>
                <a:cubicBezTo>
                  <a:pt x="347" y="2"/>
                  <a:pt x="347" y="2"/>
                  <a:pt x="347" y="2"/>
                </a:cubicBezTo>
                <a:cubicBezTo>
                  <a:pt x="348" y="2"/>
                  <a:pt x="348" y="2"/>
                  <a:pt x="348" y="2"/>
                </a:cubicBezTo>
                <a:cubicBezTo>
                  <a:pt x="348" y="2"/>
                  <a:pt x="348" y="2"/>
                  <a:pt x="348" y="2"/>
                </a:cubicBezTo>
                <a:cubicBezTo>
                  <a:pt x="349" y="2"/>
                  <a:pt x="349" y="2"/>
                  <a:pt x="349" y="2"/>
                </a:cubicBezTo>
                <a:cubicBezTo>
                  <a:pt x="349" y="2"/>
                  <a:pt x="349" y="2"/>
                  <a:pt x="349" y="2"/>
                </a:cubicBezTo>
                <a:cubicBezTo>
                  <a:pt x="350" y="1"/>
                  <a:pt x="350" y="1"/>
                  <a:pt x="350" y="1"/>
                </a:cubicBezTo>
                <a:cubicBezTo>
                  <a:pt x="350" y="1"/>
                  <a:pt x="350" y="1"/>
                  <a:pt x="350" y="1"/>
                </a:cubicBezTo>
                <a:cubicBezTo>
                  <a:pt x="350" y="1"/>
                  <a:pt x="350" y="1"/>
                  <a:pt x="350" y="1"/>
                </a:cubicBezTo>
                <a:cubicBezTo>
                  <a:pt x="350" y="1"/>
                  <a:pt x="350" y="1"/>
                  <a:pt x="350" y="1"/>
                </a:cubicBezTo>
                <a:cubicBezTo>
                  <a:pt x="350" y="1"/>
                  <a:pt x="350" y="1"/>
                  <a:pt x="350" y="1"/>
                </a:cubicBezTo>
                <a:cubicBezTo>
                  <a:pt x="350" y="1"/>
                  <a:pt x="350" y="1"/>
                  <a:pt x="350" y="1"/>
                </a:cubicBezTo>
                <a:cubicBezTo>
                  <a:pt x="351" y="1"/>
                  <a:pt x="351" y="1"/>
                  <a:pt x="351" y="1"/>
                </a:cubicBezTo>
                <a:cubicBezTo>
                  <a:pt x="351" y="1"/>
                  <a:pt x="350" y="1"/>
                  <a:pt x="350" y="1"/>
                </a:cubicBezTo>
                <a:cubicBezTo>
                  <a:pt x="349" y="1"/>
                  <a:pt x="348" y="1"/>
                  <a:pt x="348" y="2"/>
                </a:cubicBezTo>
                <a:cubicBezTo>
                  <a:pt x="348" y="2"/>
                  <a:pt x="348" y="2"/>
                  <a:pt x="348" y="2"/>
                </a:cubicBezTo>
                <a:cubicBezTo>
                  <a:pt x="347" y="2"/>
                  <a:pt x="347" y="2"/>
                  <a:pt x="347" y="2"/>
                </a:cubicBezTo>
                <a:cubicBezTo>
                  <a:pt x="346" y="2"/>
                  <a:pt x="346" y="2"/>
                  <a:pt x="346" y="2"/>
                </a:cubicBezTo>
                <a:cubicBezTo>
                  <a:pt x="346" y="2"/>
                  <a:pt x="346" y="2"/>
                  <a:pt x="346" y="2"/>
                </a:cubicBezTo>
                <a:cubicBezTo>
                  <a:pt x="345" y="2"/>
                  <a:pt x="345" y="2"/>
                  <a:pt x="345" y="2"/>
                </a:cubicBezTo>
                <a:cubicBezTo>
                  <a:pt x="345" y="2"/>
                  <a:pt x="344" y="2"/>
                  <a:pt x="344" y="2"/>
                </a:cubicBezTo>
                <a:cubicBezTo>
                  <a:pt x="343" y="2"/>
                  <a:pt x="343" y="2"/>
                  <a:pt x="343" y="2"/>
                </a:cubicBezTo>
                <a:cubicBezTo>
                  <a:pt x="343" y="2"/>
                  <a:pt x="342" y="2"/>
                  <a:pt x="341" y="2"/>
                </a:cubicBezTo>
                <a:cubicBezTo>
                  <a:pt x="341" y="3"/>
                  <a:pt x="341" y="3"/>
                  <a:pt x="341" y="3"/>
                </a:cubicBezTo>
                <a:cubicBezTo>
                  <a:pt x="341" y="3"/>
                  <a:pt x="341" y="3"/>
                  <a:pt x="341" y="3"/>
                </a:cubicBezTo>
                <a:cubicBezTo>
                  <a:pt x="341" y="3"/>
                  <a:pt x="341" y="3"/>
                  <a:pt x="341" y="3"/>
                </a:cubicBezTo>
                <a:cubicBezTo>
                  <a:pt x="341" y="3"/>
                  <a:pt x="341" y="3"/>
                  <a:pt x="341" y="3"/>
                </a:cubicBezTo>
                <a:cubicBezTo>
                  <a:pt x="341" y="2"/>
                  <a:pt x="341" y="2"/>
                  <a:pt x="341" y="2"/>
                </a:cubicBezTo>
                <a:cubicBezTo>
                  <a:pt x="341" y="2"/>
                  <a:pt x="341" y="2"/>
                  <a:pt x="341" y="2"/>
                </a:cubicBezTo>
                <a:cubicBezTo>
                  <a:pt x="342" y="2"/>
                  <a:pt x="342" y="2"/>
                  <a:pt x="342" y="2"/>
                </a:cubicBezTo>
                <a:cubicBezTo>
                  <a:pt x="342" y="2"/>
                  <a:pt x="342" y="2"/>
                  <a:pt x="342" y="2"/>
                </a:cubicBezTo>
                <a:cubicBezTo>
                  <a:pt x="343" y="2"/>
                  <a:pt x="343" y="2"/>
                  <a:pt x="343" y="2"/>
                </a:cubicBezTo>
                <a:cubicBezTo>
                  <a:pt x="343" y="2"/>
                  <a:pt x="343" y="2"/>
                  <a:pt x="343" y="2"/>
                </a:cubicBezTo>
                <a:cubicBezTo>
                  <a:pt x="344" y="2"/>
                  <a:pt x="344" y="2"/>
                  <a:pt x="344" y="2"/>
                </a:cubicBezTo>
                <a:cubicBezTo>
                  <a:pt x="345" y="2"/>
                  <a:pt x="345" y="2"/>
                  <a:pt x="345" y="2"/>
                </a:cubicBezTo>
                <a:cubicBezTo>
                  <a:pt x="345" y="2"/>
                  <a:pt x="345" y="2"/>
                  <a:pt x="345" y="2"/>
                </a:cubicBezTo>
                <a:cubicBezTo>
                  <a:pt x="346" y="2"/>
                  <a:pt x="346" y="2"/>
                  <a:pt x="346" y="2"/>
                </a:cubicBezTo>
                <a:cubicBezTo>
                  <a:pt x="346" y="2"/>
                  <a:pt x="346" y="2"/>
                  <a:pt x="346" y="2"/>
                </a:cubicBezTo>
                <a:cubicBezTo>
                  <a:pt x="346" y="2"/>
                  <a:pt x="346" y="2"/>
                  <a:pt x="346" y="2"/>
                </a:cubicBezTo>
                <a:cubicBezTo>
                  <a:pt x="347" y="1"/>
                  <a:pt x="347" y="1"/>
                  <a:pt x="347" y="1"/>
                </a:cubicBezTo>
                <a:cubicBezTo>
                  <a:pt x="348" y="1"/>
                  <a:pt x="348" y="1"/>
                  <a:pt x="348" y="1"/>
                </a:cubicBezTo>
                <a:cubicBezTo>
                  <a:pt x="348" y="1"/>
                  <a:pt x="348" y="1"/>
                  <a:pt x="348" y="1"/>
                </a:cubicBezTo>
                <a:cubicBezTo>
                  <a:pt x="349" y="1"/>
                  <a:pt x="349" y="1"/>
                  <a:pt x="349" y="1"/>
                </a:cubicBezTo>
                <a:cubicBezTo>
                  <a:pt x="349" y="1"/>
                  <a:pt x="349" y="1"/>
                  <a:pt x="349" y="1"/>
                </a:cubicBezTo>
                <a:cubicBezTo>
                  <a:pt x="348" y="1"/>
                  <a:pt x="348" y="1"/>
                  <a:pt x="348" y="1"/>
                </a:cubicBezTo>
                <a:cubicBezTo>
                  <a:pt x="348" y="1"/>
                  <a:pt x="348" y="1"/>
                  <a:pt x="346" y="1"/>
                </a:cubicBezTo>
                <a:cubicBezTo>
                  <a:pt x="345" y="2"/>
                  <a:pt x="344" y="2"/>
                  <a:pt x="343" y="2"/>
                </a:cubicBezTo>
                <a:cubicBezTo>
                  <a:pt x="342" y="2"/>
                  <a:pt x="342" y="2"/>
                  <a:pt x="342" y="2"/>
                </a:cubicBezTo>
                <a:cubicBezTo>
                  <a:pt x="342" y="2"/>
                  <a:pt x="342" y="2"/>
                  <a:pt x="342" y="2"/>
                </a:cubicBezTo>
                <a:cubicBezTo>
                  <a:pt x="341" y="2"/>
                  <a:pt x="341" y="2"/>
                  <a:pt x="341" y="2"/>
                </a:cubicBezTo>
                <a:cubicBezTo>
                  <a:pt x="340" y="2"/>
                  <a:pt x="339" y="2"/>
                  <a:pt x="338" y="3"/>
                </a:cubicBezTo>
                <a:cubicBezTo>
                  <a:pt x="338" y="3"/>
                  <a:pt x="338" y="3"/>
                  <a:pt x="338" y="3"/>
                </a:cubicBezTo>
                <a:cubicBezTo>
                  <a:pt x="337" y="3"/>
                  <a:pt x="337" y="3"/>
                  <a:pt x="337" y="3"/>
                </a:cubicBezTo>
                <a:cubicBezTo>
                  <a:pt x="338" y="2"/>
                  <a:pt x="338" y="2"/>
                  <a:pt x="338" y="2"/>
                </a:cubicBezTo>
                <a:cubicBezTo>
                  <a:pt x="339" y="2"/>
                  <a:pt x="339" y="2"/>
                  <a:pt x="339" y="2"/>
                </a:cubicBezTo>
                <a:cubicBezTo>
                  <a:pt x="339" y="2"/>
                  <a:pt x="340" y="2"/>
                  <a:pt x="340" y="2"/>
                </a:cubicBezTo>
                <a:cubicBezTo>
                  <a:pt x="341" y="2"/>
                  <a:pt x="341" y="2"/>
                  <a:pt x="342" y="2"/>
                </a:cubicBezTo>
                <a:cubicBezTo>
                  <a:pt x="343" y="2"/>
                  <a:pt x="343" y="2"/>
                  <a:pt x="343" y="2"/>
                </a:cubicBezTo>
                <a:cubicBezTo>
                  <a:pt x="343" y="2"/>
                  <a:pt x="343" y="2"/>
                  <a:pt x="343" y="2"/>
                </a:cubicBezTo>
                <a:cubicBezTo>
                  <a:pt x="344" y="2"/>
                  <a:pt x="344" y="2"/>
                  <a:pt x="344" y="2"/>
                </a:cubicBezTo>
                <a:cubicBezTo>
                  <a:pt x="344" y="2"/>
                  <a:pt x="344" y="2"/>
                  <a:pt x="344" y="2"/>
                </a:cubicBezTo>
                <a:cubicBezTo>
                  <a:pt x="345" y="2"/>
                  <a:pt x="345" y="2"/>
                  <a:pt x="345" y="2"/>
                </a:cubicBezTo>
                <a:cubicBezTo>
                  <a:pt x="346" y="2"/>
                  <a:pt x="346" y="2"/>
                  <a:pt x="346" y="2"/>
                </a:cubicBezTo>
                <a:cubicBezTo>
                  <a:pt x="346" y="1"/>
                  <a:pt x="346" y="1"/>
                  <a:pt x="346" y="1"/>
                </a:cubicBezTo>
                <a:cubicBezTo>
                  <a:pt x="347" y="1"/>
                  <a:pt x="347" y="1"/>
                  <a:pt x="348" y="1"/>
                </a:cubicBezTo>
                <a:cubicBezTo>
                  <a:pt x="348" y="1"/>
                  <a:pt x="348" y="1"/>
                  <a:pt x="348" y="1"/>
                </a:cubicBezTo>
                <a:cubicBezTo>
                  <a:pt x="349" y="1"/>
                  <a:pt x="349" y="1"/>
                  <a:pt x="349" y="1"/>
                </a:cubicBezTo>
                <a:cubicBezTo>
                  <a:pt x="349" y="1"/>
                  <a:pt x="349" y="1"/>
                  <a:pt x="349" y="1"/>
                </a:cubicBezTo>
                <a:cubicBezTo>
                  <a:pt x="349" y="1"/>
                  <a:pt x="349" y="1"/>
                  <a:pt x="349" y="1"/>
                </a:cubicBezTo>
                <a:cubicBezTo>
                  <a:pt x="349" y="1"/>
                  <a:pt x="349" y="1"/>
                  <a:pt x="349" y="1"/>
                </a:cubicBezTo>
                <a:cubicBezTo>
                  <a:pt x="348" y="1"/>
                  <a:pt x="348" y="1"/>
                  <a:pt x="348" y="1"/>
                </a:cubicBezTo>
                <a:cubicBezTo>
                  <a:pt x="347" y="1"/>
                  <a:pt x="347" y="1"/>
                  <a:pt x="347" y="1"/>
                </a:cubicBezTo>
                <a:cubicBezTo>
                  <a:pt x="347" y="1"/>
                  <a:pt x="347" y="1"/>
                  <a:pt x="347" y="1"/>
                </a:cubicBezTo>
                <a:cubicBezTo>
                  <a:pt x="346" y="1"/>
                  <a:pt x="346" y="1"/>
                  <a:pt x="346" y="1"/>
                </a:cubicBezTo>
                <a:cubicBezTo>
                  <a:pt x="346" y="1"/>
                  <a:pt x="346" y="1"/>
                  <a:pt x="346" y="1"/>
                </a:cubicBezTo>
                <a:cubicBezTo>
                  <a:pt x="346" y="1"/>
                  <a:pt x="346" y="1"/>
                  <a:pt x="346" y="1"/>
                </a:cubicBezTo>
                <a:cubicBezTo>
                  <a:pt x="346" y="1"/>
                  <a:pt x="346" y="1"/>
                  <a:pt x="346" y="1"/>
                </a:cubicBezTo>
                <a:cubicBezTo>
                  <a:pt x="345" y="1"/>
                  <a:pt x="345" y="1"/>
                  <a:pt x="345" y="1"/>
                </a:cubicBezTo>
                <a:cubicBezTo>
                  <a:pt x="345" y="1"/>
                  <a:pt x="345" y="1"/>
                  <a:pt x="345" y="1"/>
                </a:cubicBezTo>
                <a:cubicBezTo>
                  <a:pt x="345" y="1"/>
                  <a:pt x="345" y="1"/>
                  <a:pt x="345" y="1"/>
                </a:cubicBezTo>
                <a:cubicBezTo>
                  <a:pt x="345" y="1"/>
                  <a:pt x="345" y="1"/>
                  <a:pt x="345" y="1"/>
                </a:cubicBezTo>
                <a:cubicBezTo>
                  <a:pt x="345" y="1"/>
                  <a:pt x="345" y="1"/>
                  <a:pt x="345" y="1"/>
                </a:cubicBezTo>
                <a:cubicBezTo>
                  <a:pt x="344" y="1"/>
                  <a:pt x="344" y="1"/>
                  <a:pt x="344" y="1"/>
                </a:cubicBezTo>
                <a:cubicBezTo>
                  <a:pt x="344" y="1"/>
                  <a:pt x="344" y="1"/>
                  <a:pt x="344" y="1"/>
                </a:cubicBezTo>
                <a:cubicBezTo>
                  <a:pt x="343" y="1"/>
                  <a:pt x="343" y="1"/>
                  <a:pt x="343" y="1"/>
                </a:cubicBezTo>
                <a:cubicBezTo>
                  <a:pt x="343" y="1"/>
                  <a:pt x="343" y="1"/>
                  <a:pt x="343" y="1"/>
                </a:cubicBezTo>
                <a:cubicBezTo>
                  <a:pt x="343" y="2"/>
                  <a:pt x="343" y="2"/>
                  <a:pt x="343" y="2"/>
                </a:cubicBezTo>
                <a:cubicBezTo>
                  <a:pt x="342" y="2"/>
                  <a:pt x="342" y="2"/>
                  <a:pt x="342"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0" y="2"/>
                  <a:pt x="340" y="2"/>
                  <a:pt x="340" y="2"/>
                </a:cubicBezTo>
                <a:cubicBezTo>
                  <a:pt x="340" y="2"/>
                  <a:pt x="340" y="2"/>
                  <a:pt x="340" y="2"/>
                </a:cubicBezTo>
                <a:cubicBezTo>
                  <a:pt x="339" y="2"/>
                  <a:pt x="339" y="2"/>
                  <a:pt x="339"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7" y="2"/>
                  <a:pt x="337" y="2"/>
                  <a:pt x="337" y="2"/>
                </a:cubicBezTo>
                <a:cubicBezTo>
                  <a:pt x="336" y="2"/>
                  <a:pt x="336" y="2"/>
                  <a:pt x="336" y="2"/>
                </a:cubicBezTo>
                <a:cubicBezTo>
                  <a:pt x="335" y="3"/>
                  <a:pt x="335" y="3"/>
                  <a:pt x="335" y="3"/>
                </a:cubicBezTo>
                <a:cubicBezTo>
                  <a:pt x="335" y="3"/>
                  <a:pt x="335" y="3"/>
                  <a:pt x="335" y="3"/>
                </a:cubicBezTo>
                <a:cubicBezTo>
                  <a:pt x="335" y="3"/>
                  <a:pt x="335" y="3"/>
                  <a:pt x="335" y="3"/>
                </a:cubicBezTo>
                <a:cubicBezTo>
                  <a:pt x="335" y="3"/>
                  <a:pt x="335" y="3"/>
                  <a:pt x="335" y="3"/>
                </a:cubicBezTo>
                <a:cubicBezTo>
                  <a:pt x="335" y="3"/>
                  <a:pt x="335" y="3"/>
                  <a:pt x="335" y="3"/>
                </a:cubicBezTo>
                <a:cubicBezTo>
                  <a:pt x="336" y="3"/>
                  <a:pt x="336" y="3"/>
                  <a:pt x="336" y="3"/>
                </a:cubicBezTo>
                <a:cubicBezTo>
                  <a:pt x="336" y="2"/>
                  <a:pt x="336" y="2"/>
                  <a:pt x="336" y="2"/>
                </a:cubicBezTo>
                <a:cubicBezTo>
                  <a:pt x="336" y="2"/>
                  <a:pt x="336" y="2"/>
                  <a:pt x="336" y="2"/>
                </a:cubicBezTo>
                <a:cubicBezTo>
                  <a:pt x="337" y="2"/>
                  <a:pt x="337" y="2"/>
                  <a:pt x="337" y="2"/>
                </a:cubicBezTo>
                <a:cubicBezTo>
                  <a:pt x="337" y="2"/>
                  <a:pt x="337" y="2"/>
                  <a:pt x="337" y="2"/>
                </a:cubicBezTo>
                <a:cubicBezTo>
                  <a:pt x="337" y="2"/>
                  <a:pt x="337" y="2"/>
                  <a:pt x="337" y="2"/>
                </a:cubicBezTo>
                <a:cubicBezTo>
                  <a:pt x="337" y="2"/>
                  <a:pt x="337" y="2"/>
                  <a:pt x="337" y="2"/>
                </a:cubicBezTo>
                <a:cubicBezTo>
                  <a:pt x="338" y="2"/>
                  <a:pt x="338" y="2"/>
                  <a:pt x="338" y="2"/>
                </a:cubicBezTo>
                <a:cubicBezTo>
                  <a:pt x="339" y="2"/>
                  <a:pt x="339" y="2"/>
                  <a:pt x="339" y="2"/>
                </a:cubicBezTo>
                <a:cubicBezTo>
                  <a:pt x="340" y="2"/>
                  <a:pt x="340" y="2"/>
                  <a:pt x="340" y="2"/>
                </a:cubicBezTo>
                <a:cubicBezTo>
                  <a:pt x="340" y="2"/>
                  <a:pt x="340" y="2"/>
                  <a:pt x="340" y="2"/>
                </a:cubicBezTo>
                <a:cubicBezTo>
                  <a:pt x="341" y="2"/>
                  <a:pt x="341" y="2"/>
                  <a:pt x="341" y="2"/>
                </a:cubicBezTo>
                <a:cubicBezTo>
                  <a:pt x="341" y="2"/>
                  <a:pt x="341" y="2"/>
                  <a:pt x="341" y="2"/>
                </a:cubicBezTo>
                <a:cubicBezTo>
                  <a:pt x="341" y="2"/>
                  <a:pt x="341" y="2"/>
                  <a:pt x="341" y="2"/>
                </a:cubicBezTo>
                <a:cubicBezTo>
                  <a:pt x="340" y="2"/>
                  <a:pt x="340" y="2"/>
                  <a:pt x="340" y="2"/>
                </a:cubicBezTo>
                <a:cubicBezTo>
                  <a:pt x="340" y="2"/>
                  <a:pt x="340" y="2"/>
                  <a:pt x="340" y="2"/>
                </a:cubicBezTo>
                <a:cubicBezTo>
                  <a:pt x="339" y="2"/>
                  <a:pt x="339" y="2"/>
                  <a:pt x="339" y="2"/>
                </a:cubicBezTo>
                <a:cubicBezTo>
                  <a:pt x="339" y="2"/>
                  <a:pt x="339" y="2"/>
                  <a:pt x="339" y="2"/>
                </a:cubicBezTo>
                <a:cubicBezTo>
                  <a:pt x="338" y="2"/>
                  <a:pt x="338" y="2"/>
                  <a:pt x="338" y="2"/>
                </a:cubicBezTo>
                <a:cubicBezTo>
                  <a:pt x="337" y="2"/>
                  <a:pt x="336" y="2"/>
                  <a:pt x="336" y="2"/>
                </a:cubicBezTo>
                <a:cubicBezTo>
                  <a:pt x="335" y="2"/>
                  <a:pt x="335" y="2"/>
                  <a:pt x="335" y="2"/>
                </a:cubicBezTo>
                <a:cubicBezTo>
                  <a:pt x="335" y="2"/>
                  <a:pt x="335" y="2"/>
                  <a:pt x="335" y="2"/>
                </a:cubicBezTo>
                <a:cubicBezTo>
                  <a:pt x="334" y="2"/>
                  <a:pt x="334" y="2"/>
                  <a:pt x="334" y="2"/>
                </a:cubicBezTo>
                <a:cubicBezTo>
                  <a:pt x="332" y="3"/>
                  <a:pt x="331" y="3"/>
                  <a:pt x="329" y="3"/>
                </a:cubicBezTo>
                <a:cubicBezTo>
                  <a:pt x="329" y="3"/>
                  <a:pt x="329" y="3"/>
                  <a:pt x="329" y="3"/>
                </a:cubicBezTo>
                <a:cubicBezTo>
                  <a:pt x="330" y="3"/>
                  <a:pt x="330" y="3"/>
                  <a:pt x="330" y="3"/>
                </a:cubicBezTo>
                <a:cubicBezTo>
                  <a:pt x="330" y="3"/>
                  <a:pt x="330" y="3"/>
                  <a:pt x="330" y="3"/>
                </a:cubicBezTo>
                <a:cubicBezTo>
                  <a:pt x="330" y="3"/>
                  <a:pt x="330" y="3"/>
                  <a:pt x="330" y="3"/>
                </a:cubicBezTo>
                <a:cubicBezTo>
                  <a:pt x="330" y="3"/>
                  <a:pt x="329" y="3"/>
                  <a:pt x="328" y="3"/>
                </a:cubicBezTo>
                <a:cubicBezTo>
                  <a:pt x="327" y="3"/>
                  <a:pt x="326" y="3"/>
                  <a:pt x="325" y="3"/>
                </a:cubicBezTo>
                <a:cubicBezTo>
                  <a:pt x="325" y="3"/>
                  <a:pt x="324" y="4"/>
                  <a:pt x="323" y="4"/>
                </a:cubicBezTo>
                <a:cubicBezTo>
                  <a:pt x="323" y="4"/>
                  <a:pt x="323" y="4"/>
                  <a:pt x="323" y="4"/>
                </a:cubicBezTo>
                <a:cubicBezTo>
                  <a:pt x="323" y="4"/>
                  <a:pt x="323" y="4"/>
                  <a:pt x="323" y="4"/>
                </a:cubicBezTo>
                <a:cubicBezTo>
                  <a:pt x="323" y="4"/>
                  <a:pt x="323" y="4"/>
                  <a:pt x="323" y="4"/>
                </a:cubicBezTo>
                <a:cubicBezTo>
                  <a:pt x="322" y="4"/>
                  <a:pt x="322" y="4"/>
                  <a:pt x="322" y="4"/>
                </a:cubicBezTo>
                <a:cubicBezTo>
                  <a:pt x="322" y="4"/>
                  <a:pt x="322" y="4"/>
                  <a:pt x="322" y="4"/>
                </a:cubicBezTo>
                <a:cubicBezTo>
                  <a:pt x="322" y="4"/>
                  <a:pt x="322" y="4"/>
                  <a:pt x="322" y="4"/>
                </a:cubicBezTo>
                <a:cubicBezTo>
                  <a:pt x="321" y="4"/>
                  <a:pt x="321" y="4"/>
                  <a:pt x="321" y="4"/>
                </a:cubicBezTo>
                <a:cubicBezTo>
                  <a:pt x="321" y="4"/>
                  <a:pt x="321" y="4"/>
                  <a:pt x="321" y="4"/>
                </a:cubicBezTo>
                <a:cubicBezTo>
                  <a:pt x="320" y="4"/>
                  <a:pt x="320" y="4"/>
                  <a:pt x="320" y="4"/>
                </a:cubicBezTo>
                <a:cubicBezTo>
                  <a:pt x="320" y="4"/>
                  <a:pt x="320" y="4"/>
                  <a:pt x="320" y="4"/>
                </a:cubicBezTo>
                <a:cubicBezTo>
                  <a:pt x="320" y="4"/>
                  <a:pt x="320" y="4"/>
                  <a:pt x="320" y="4"/>
                </a:cubicBezTo>
                <a:cubicBezTo>
                  <a:pt x="319" y="4"/>
                  <a:pt x="319" y="4"/>
                  <a:pt x="319" y="4"/>
                </a:cubicBezTo>
                <a:cubicBezTo>
                  <a:pt x="319" y="4"/>
                  <a:pt x="318" y="4"/>
                  <a:pt x="317" y="5"/>
                </a:cubicBezTo>
                <a:cubicBezTo>
                  <a:pt x="317" y="5"/>
                  <a:pt x="317" y="5"/>
                  <a:pt x="317" y="5"/>
                </a:cubicBezTo>
                <a:cubicBezTo>
                  <a:pt x="316" y="5"/>
                  <a:pt x="315" y="5"/>
                  <a:pt x="315" y="5"/>
                </a:cubicBezTo>
                <a:cubicBezTo>
                  <a:pt x="315" y="5"/>
                  <a:pt x="315" y="5"/>
                  <a:pt x="314" y="5"/>
                </a:cubicBezTo>
                <a:cubicBezTo>
                  <a:pt x="314" y="5"/>
                  <a:pt x="314" y="5"/>
                  <a:pt x="314" y="5"/>
                </a:cubicBezTo>
                <a:cubicBezTo>
                  <a:pt x="313" y="5"/>
                  <a:pt x="313" y="5"/>
                  <a:pt x="313" y="5"/>
                </a:cubicBezTo>
                <a:cubicBezTo>
                  <a:pt x="313" y="5"/>
                  <a:pt x="313" y="5"/>
                  <a:pt x="314" y="5"/>
                </a:cubicBezTo>
                <a:cubicBezTo>
                  <a:pt x="314" y="5"/>
                  <a:pt x="314" y="5"/>
                  <a:pt x="314" y="5"/>
                </a:cubicBezTo>
                <a:cubicBezTo>
                  <a:pt x="315" y="5"/>
                  <a:pt x="315" y="5"/>
                  <a:pt x="315" y="5"/>
                </a:cubicBezTo>
                <a:cubicBezTo>
                  <a:pt x="314" y="5"/>
                  <a:pt x="313" y="6"/>
                  <a:pt x="312" y="6"/>
                </a:cubicBezTo>
                <a:cubicBezTo>
                  <a:pt x="311" y="6"/>
                  <a:pt x="311" y="6"/>
                  <a:pt x="311" y="6"/>
                </a:cubicBezTo>
                <a:cubicBezTo>
                  <a:pt x="311" y="6"/>
                  <a:pt x="311" y="6"/>
                  <a:pt x="311" y="6"/>
                </a:cubicBezTo>
                <a:cubicBezTo>
                  <a:pt x="310" y="6"/>
                  <a:pt x="310" y="6"/>
                  <a:pt x="310" y="6"/>
                </a:cubicBezTo>
                <a:cubicBezTo>
                  <a:pt x="309" y="6"/>
                  <a:pt x="308" y="6"/>
                  <a:pt x="307" y="7"/>
                </a:cubicBezTo>
                <a:cubicBezTo>
                  <a:pt x="306" y="7"/>
                  <a:pt x="305" y="7"/>
                  <a:pt x="305" y="7"/>
                </a:cubicBezTo>
                <a:cubicBezTo>
                  <a:pt x="304" y="7"/>
                  <a:pt x="304" y="7"/>
                  <a:pt x="304" y="7"/>
                </a:cubicBezTo>
                <a:cubicBezTo>
                  <a:pt x="303" y="7"/>
                  <a:pt x="303" y="7"/>
                  <a:pt x="303" y="7"/>
                </a:cubicBezTo>
                <a:cubicBezTo>
                  <a:pt x="303" y="7"/>
                  <a:pt x="303" y="7"/>
                  <a:pt x="303" y="7"/>
                </a:cubicBezTo>
                <a:cubicBezTo>
                  <a:pt x="303" y="7"/>
                  <a:pt x="303" y="7"/>
                  <a:pt x="303" y="7"/>
                </a:cubicBezTo>
                <a:cubicBezTo>
                  <a:pt x="302" y="8"/>
                  <a:pt x="302" y="8"/>
                  <a:pt x="302" y="8"/>
                </a:cubicBezTo>
                <a:cubicBezTo>
                  <a:pt x="302" y="8"/>
                  <a:pt x="302" y="8"/>
                  <a:pt x="302" y="8"/>
                </a:cubicBezTo>
                <a:cubicBezTo>
                  <a:pt x="302" y="7"/>
                  <a:pt x="302" y="7"/>
                  <a:pt x="302" y="7"/>
                </a:cubicBezTo>
                <a:cubicBezTo>
                  <a:pt x="302" y="7"/>
                  <a:pt x="302" y="7"/>
                  <a:pt x="302" y="7"/>
                </a:cubicBezTo>
                <a:cubicBezTo>
                  <a:pt x="301" y="8"/>
                  <a:pt x="301" y="8"/>
                  <a:pt x="301" y="8"/>
                </a:cubicBezTo>
                <a:cubicBezTo>
                  <a:pt x="300" y="8"/>
                  <a:pt x="300" y="8"/>
                  <a:pt x="300" y="8"/>
                </a:cubicBezTo>
                <a:cubicBezTo>
                  <a:pt x="300" y="8"/>
                  <a:pt x="300" y="8"/>
                  <a:pt x="299" y="8"/>
                </a:cubicBezTo>
                <a:cubicBezTo>
                  <a:pt x="299" y="8"/>
                  <a:pt x="298" y="8"/>
                  <a:pt x="298" y="8"/>
                </a:cubicBezTo>
                <a:cubicBezTo>
                  <a:pt x="298" y="8"/>
                  <a:pt x="298" y="8"/>
                  <a:pt x="298" y="8"/>
                </a:cubicBezTo>
                <a:cubicBezTo>
                  <a:pt x="298" y="8"/>
                  <a:pt x="298" y="8"/>
                  <a:pt x="297" y="8"/>
                </a:cubicBezTo>
                <a:cubicBezTo>
                  <a:pt x="296" y="8"/>
                  <a:pt x="296" y="8"/>
                  <a:pt x="296" y="8"/>
                </a:cubicBezTo>
                <a:cubicBezTo>
                  <a:pt x="295" y="8"/>
                  <a:pt x="295" y="8"/>
                  <a:pt x="295" y="8"/>
                </a:cubicBezTo>
                <a:cubicBezTo>
                  <a:pt x="295" y="8"/>
                  <a:pt x="295" y="8"/>
                  <a:pt x="295" y="8"/>
                </a:cubicBezTo>
                <a:cubicBezTo>
                  <a:pt x="295" y="9"/>
                  <a:pt x="295" y="9"/>
                  <a:pt x="295" y="9"/>
                </a:cubicBezTo>
                <a:cubicBezTo>
                  <a:pt x="294" y="9"/>
                  <a:pt x="294" y="9"/>
                  <a:pt x="294" y="9"/>
                </a:cubicBezTo>
                <a:cubicBezTo>
                  <a:pt x="294" y="9"/>
                  <a:pt x="294" y="9"/>
                  <a:pt x="294" y="9"/>
                </a:cubicBezTo>
                <a:cubicBezTo>
                  <a:pt x="293" y="9"/>
                  <a:pt x="293" y="9"/>
                  <a:pt x="293" y="9"/>
                </a:cubicBezTo>
                <a:cubicBezTo>
                  <a:pt x="292" y="9"/>
                  <a:pt x="292" y="9"/>
                  <a:pt x="292" y="9"/>
                </a:cubicBezTo>
                <a:cubicBezTo>
                  <a:pt x="292" y="9"/>
                  <a:pt x="292" y="9"/>
                  <a:pt x="292" y="9"/>
                </a:cubicBezTo>
                <a:cubicBezTo>
                  <a:pt x="292" y="9"/>
                  <a:pt x="292" y="9"/>
                  <a:pt x="292" y="9"/>
                </a:cubicBezTo>
                <a:cubicBezTo>
                  <a:pt x="289" y="10"/>
                  <a:pt x="287" y="11"/>
                  <a:pt x="284" y="11"/>
                </a:cubicBezTo>
                <a:cubicBezTo>
                  <a:pt x="284" y="11"/>
                  <a:pt x="284" y="11"/>
                  <a:pt x="284" y="11"/>
                </a:cubicBezTo>
                <a:cubicBezTo>
                  <a:pt x="283" y="12"/>
                  <a:pt x="283" y="12"/>
                  <a:pt x="283" y="12"/>
                </a:cubicBezTo>
                <a:cubicBezTo>
                  <a:pt x="283" y="12"/>
                  <a:pt x="283" y="12"/>
                  <a:pt x="283" y="12"/>
                </a:cubicBezTo>
                <a:cubicBezTo>
                  <a:pt x="282" y="12"/>
                  <a:pt x="282" y="12"/>
                  <a:pt x="282" y="12"/>
                </a:cubicBezTo>
                <a:cubicBezTo>
                  <a:pt x="282" y="12"/>
                  <a:pt x="282" y="12"/>
                  <a:pt x="282" y="12"/>
                </a:cubicBezTo>
                <a:cubicBezTo>
                  <a:pt x="283" y="12"/>
                  <a:pt x="283" y="12"/>
                  <a:pt x="283" y="12"/>
                </a:cubicBezTo>
                <a:cubicBezTo>
                  <a:pt x="284" y="12"/>
                  <a:pt x="284" y="12"/>
                  <a:pt x="284" y="12"/>
                </a:cubicBezTo>
                <a:cubicBezTo>
                  <a:pt x="284" y="12"/>
                  <a:pt x="284" y="12"/>
                  <a:pt x="285" y="12"/>
                </a:cubicBezTo>
                <a:cubicBezTo>
                  <a:pt x="285" y="12"/>
                  <a:pt x="285" y="12"/>
                  <a:pt x="285" y="12"/>
                </a:cubicBezTo>
                <a:cubicBezTo>
                  <a:pt x="285" y="12"/>
                  <a:pt x="285" y="12"/>
                  <a:pt x="285" y="12"/>
                </a:cubicBezTo>
                <a:cubicBezTo>
                  <a:pt x="284" y="12"/>
                  <a:pt x="283" y="12"/>
                  <a:pt x="282" y="13"/>
                </a:cubicBezTo>
                <a:cubicBezTo>
                  <a:pt x="282" y="13"/>
                  <a:pt x="282" y="13"/>
                  <a:pt x="281" y="13"/>
                </a:cubicBezTo>
                <a:cubicBezTo>
                  <a:pt x="281" y="13"/>
                  <a:pt x="281" y="13"/>
                  <a:pt x="281" y="13"/>
                </a:cubicBezTo>
                <a:cubicBezTo>
                  <a:pt x="280" y="13"/>
                  <a:pt x="280" y="13"/>
                  <a:pt x="279" y="13"/>
                </a:cubicBezTo>
                <a:cubicBezTo>
                  <a:pt x="279" y="13"/>
                  <a:pt x="279" y="13"/>
                  <a:pt x="279" y="13"/>
                </a:cubicBezTo>
                <a:cubicBezTo>
                  <a:pt x="279" y="13"/>
                  <a:pt x="279" y="13"/>
                  <a:pt x="279" y="13"/>
                </a:cubicBezTo>
                <a:cubicBezTo>
                  <a:pt x="279" y="13"/>
                  <a:pt x="279" y="13"/>
                  <a:pt x="279" y="13"/>
                </a:cubicBezTo>
                <a:cubicBezTo>
                  <a:pt x="279" y="13"/>
                  <a:pt x="279" y="13"/>
                  <a:pt x="279"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79" y="13"/>
                  <a:pt x="279" y="13"/>
                  <a:pt x="279" y="13"/>
                </a:cubicBezTo>
                <a:cubicBezTo>
                  <a:pt x="278" y="13"/>
                  <a:pt x="278" y="13"/>
                  <a:pt x="278" y="13"/>
                </a:cubicBezTo>
                <a:cubicBezTo>
                  <a:pt x="278" y="13"/>
                  <a:pt x="278" y="13"/>
                  <a:pt x="278" y="13"/>
                </a:cubicBezTo>
                <a:cubicBezTo>
                  <a:pt x="279" y="13"/>
                  <a:pt x="279" y="13"/>
                  <a:pt x="279" y="13"/>
                </a:cubicBezTo>
                <a:cubicBezTo>
                  <a:pt x="279" y="13"/>
                  <a:pt x="279" y="13"/>
                  <a:pt x="279" y="13"/>
                </a:cubicBezTo>
                <a:cubicBezTo>
                  <a:pt x="278" y="13"/>
                  <a:pt x="278" y="13"/>
                  <a:pt x="277" y="13"/>
                </a:cubicBezTo>
                <a:cubicBezTo>
                  <a:pt x="277" y="13"/>
                  <a:pt x="277" y="13"/>
                  <a:pt x="277" y="13"/>
                </a:cubicBezTo>
                <a:cubicBezTo>
                  <a:pt x="276" y="14"/>
                  <a:pt x="275" y="14"/>
                  <a:pt x="274" y="14"/>
                </a:cubicBezTo>
                <a:cubicBezTo>
                  <a:pt x="274" y="14"/>
                  <a:pt x="274" y="14"/>
                  <a:pt x="274" y="14"/>
                </a:cubicBezTo>
                <a:cubicBezTo>
                  <a:pt x="273" y="15"/>
                  <a:pt x="273" y="15"/>
                  <a:pt x="271" y="15"/>
                </a:cubicBezTo>
                <a:cubicBezTo>
                  <a:pt x="271" y="16"/>
                  <a:pt x="271" y="16"/>
                  <a:pt x="271" y="16"/>
                </a:cubicBezTo>
                <a:cubicBezTo>
                  <a:pt x="270" y="16"/>
                  <a:pt x="270" y="16"/>
                  <a:pt x="270" y="16"/>
                </a:cubicBezTo>
                <a:cubicBezTo>
                  <a:pt x="270" y="16"/>
                  <a:pt x="270" y="16"/>
                  <a:pt x="270" y="16"/>
                </a:cubicBezTo>
                <a:cubicBezTo>
                  <a:pt x="269" y="16"/>
                  <a:pt x="269" y="16"/>
                  <a:pt x="269" y="16"/>
                </a:cubicBezTo>
                <a:cubicBezTo>
                  <a:pt x="269" y="16"/>
                  <a:pt x="269" y="16"/>
                  <a:pt x="269" y="16"/>
                </a:cubicBezTo>
                <a:cubicBezTo>
                  <a:pt x="268" y="16"/>
                  <a:pt x="268" y="16"/>
                  <a:pt x="268" y="16"/>
                </a:cubicBezTo>
                <a:cubicBezTo>
                  <a:pt x="268" y="17"/>
                  <a:pt x="268" y="17"/>
                  <a:pt x="268" y="17"/>
                </a:cubicBezTo>
                <a:cubicBezTo>
                  <a:pt x="267" y="17"/>
                  <a:pt x="267" y="17"/>
                  <a:pt x="267" y="17"/>
                </a:cubicBezTo>
                <a:cubicBezTo>
                  <a:pt x="267" y="17"/>
                  <a:pt x="267" y="17"/>
                  <a:pt x="267" y="17"/>
                </a:cubicBezTo>
                <a:cubicBezTo>
                  <a:pt x="267" y="17"/>
                  <a:pt x="267" y="17"/>
                  <a:pt x="267" y="17"/>
                </a:cubicBezTo>
                <a:cubicBezTo>
                  <a:pt x="266" y="17"/>
                  <a:pt x="266" y="17"/>
                  <a:pt x="266" y="17"/>
                </a:cubicBezTo>
                <a:cubicBezTo>
                  <a:pt x="266" y="17"/>
                  <a:pt x="266" y="17"/>
                  <a:pt x="266" y="17"/>
                </a:cubicBezTo>
                <a:cubicBezTo>
                  <a:pt x="266" y="17"/>
                  <a:pt x="266" y="17"/>
                  <a:pt x="266" y="17"/>
                </a:cubicBezTo>
                <a:cubicBezTo>
                  <a:pt x="265" y="18"/>
                  <a:pt x="265" y="18"/>
                  <a:pt x="265" y="18"/>
                </a:cubicBezTo>
                <a:cubicBezTo>
                  <a:pt x="265" y="18"/>
                  <a:pt x="265" y="18"/>
                  <a:pt x="265" y="18"/>
                </a:cubicBezTo>
                <a:cubicBezTo>
                  <a:pt x="265" y="18"/>
                  <a:pt x="265" y="18"/>
                  <a:pt x="265" y="18"/>
                </a:cubicBezTo>
                <a:cubicBezTo>
                  <a:pt x="265" y="18"/>
                  <a:pt x="265" y="18"/>
                  <a:pt x="265" y="18"/>
                </a:cubicBezTo>
                <a:cubicBezTo>
                  <a:pt x="265" y="18"/>
                  <a:pt x="265" y="18"/>
                  <a:pt x="265" y="18"/>
                </a:cubicBezTo>
                <a:cubicBezTo>
                  <a:pt x="266" y="18"/>
                  <a:pt x="266" y="18"/>
                  <a:pt x="266" y="18"/>
                </a:cubicBezTo>
                <a:cubicBezTo>
                  <a:pt x="266" y="17"/>
                  <a:pt x="267" y="17"/>
                  <a:pt x="268" y="17"/>
                </a:cubicBezTo>
                <a:cubicBezTo>
                  <a:pt x="268" y="17"/>
                  <a:pt x="268" y="17"/>
                  <a:pt x="268" y="17"/>
                </a:cubicBezTo>
                <a:cubicBezTo>
                  <a:pt x="268" y="17"/>
                  <a:pt x="268" y="17"/>
                  <a:pt x="268" y="17"/>
                </a:cubicBezTo>
                <a:cubicBezTo>
                  <a:pt x="268" y="17"/>
                  <a:pt x="268" y="17"/>
                  <a:pt x="268" y="17"/>
                </a:cubicBezTo>
                <a:cubicBezTo>
                  <a:pt x="268" y="17"/>
                  <a:pt x="268" y="17"/>
                  <a:pt x="268" y="17"/>
                </a:cubicBezTo>
                <a:cubicBezTo>
                  <a:pt x="268" y="17"/>
                  <a:pt x="268" y="17"/>
                  <a:pt x="268" y="17"/>
                </a:cubicBezTo>
                <a:cubicBezTo>
                  <a:pt x="268" y="17"/>
                  <a:pt x="268" y="17"/>
                  <a:pt x="269" y="17"/>
                </a:cubicBezTo>
                <a:cubicBezTo>
                  <a:pt x="269" y="17"/>
                  <a:pt x="269" y="17"/>
                  <a:pt x="269" y="17"/>
                </a:cubicBezTo>
                <a:cubicBezTo>
                  <a:pt x="269" y="17"/>
                  <a:pt x="269" y="17"/>
                  <a:pt x="269" y="17"/>
                </a:cubicBezTo>
                <a:cubicBezTo>
                  <a:pt x="269" y="17"/>
                  <a:pt x="269" y="17"/>
                  <a:pt x="269" y="17"/>
                </a:cubicBezTo>
                <a:cubicBezTo>
                  <a:pt x="269" y="17"/>
                  <a:pt x="269" y="17"/>
                  <a:pt x="269"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1" y="17"/>
                  <a:pt x="271" y="17"/>
                  <a:pt x="271" y="17"/>
                </a:cubicBezTo>
                <a:cubicBezTo>
                  <a:pt x="271" y="17"/>
                  <a:pt x="271" y="17"/>
                  <a:pt x="271" y="17"/>
                </a:cubicBezTo>
                <a:cubicBezTo>
                  <a:pt x="272" y="16"/>
                  <a:pt x="272" y="16"/>
                  <a:pt x="272" y="16"/>
                </a:cubicBezTo>
                <a:cubicBezTo>
                  <a:pt x="271" y="17"/>
                  <a:pt x="271" y="17"/>
                  <a:pt x="271" y="17"/>
                </a:cubicBezTo>
                <a:cubicBezTo>
                  <a:pt x="271" y="17"/>
                  <a:pt x="271" y="17"/>
                  <a:pt x="271" y="17"/>
                </a:cubicBezTo>
                <a:cubicBezTo>
                  <a:pt x="271" y="17"/>
                  <a:pt x="271" y="17"/>
                  <a:pt x="271" y="17"/>
                </a:cubicBezTo>
                <a:cubicBezTo>
                  <a:pt x="271" y="17"/>
                  <a:pt x="271" y="17"/>
                  <a:pt x="271" y="17"/>
                </a:cubicBezTo>
                <a:cubicBezTo>
                  <a:pt x="271" y="18"/>
                  <a:pt x="271" y="18"/>
                  <a:pt x="271" y="18"/>
                </a:cubicBezTo>
                <a:cubicBezTo>
                  <a:pt x="270" y="18"/>
                  <a:pt x="270" y="18"/>
                  <a:pt x="270" y="18"/>
                </a:cubicBezTo>
                <a:cubicBezTo>
                  <a:pt x="270" y="18"/>
                  <a:pt x="270" y="18"/>
                  <a:pt x="270" y="18"/>
                </a:cubicBezTo>
                <a:cubicBezTo>
                  <a:pt x="270" y="18"/>
                  <a:pt x="270" y="18"/>
                  <a:pt x="270" y="18"/>
                </a:cubicBezTo>
                <a:cubicBezTo>
                  <a:pt x="270" y="18"/>
                  <a:pt x="270" y="18"/>
                  <a:pt x="270" y="18"/>
                </a:cubicBezTo>
                <a:cubicBezTo>
                  <a:pt x="270" y="18"/>
                  <a:pt x="270" y="18"/>
                  <a:pt x="270" y="18"/>
                </a:cubicBezTo>
                <a:cubicBezTo>
                  <a:pt x="270" y="18"/>
                  <a:pt x="270" y="18"/>
                  <a:pt x="270" y="18"/>
                </a:cubicBezTo>
                <a:cubicBezTo>
                  <a:pt x="269" y="19"/>
                  <a:pt x="269" y="19"/>
                  <a:pt x="269" y="19"/>
                </a:cubicBezTo>
                <a:cubicBezTo>
                  <a:pt x="270" y="19"/>
                  <a:pt x="270" y="19"/>
                  <a:pt x="270" y="19"/>
                </a:cubicBezTo>
                <a:cubicBezTo>
                  <a:pt x="270" y="19"/>
                  <a:pt x="270" y="19"/>
                  <a:pt x="270" y="19"/>
                </a:cubicBezTo>
                <a:cubicBezTo>
                  <a:pt x="268" y="19"/>
                  <a:pt x="268" y="19"/>
                  <a:pt x="268" y="19"/>
                </a:cubicBezTo>
                <a:cubicBezTo>
                  <a:pt x="268" y="19"/>
                  <a:pt x="268" y="19"/>
                  <a:pt x="268" y="19"/>
                </a:cubicBezTo>
                <a:cubicBezTo>
                  <a:pt x="268" y="20"/>
                  <a:pt x="268" y="20"/>
                  <a:pt x="268" y="20"/>
                </a:cubicBezTo>
                <a:cubicBezTo>
                  <a:pt x="267" y="20"/>
                  <a:pt x="267" y="20"/>
                  <a:pt x="267" y="20"/>
                </a:cubicBezTo>
                <a:cubicBezTo>
                  <a:pt x="266" y="21"/>
                  <a:pt x="264" y="21"/>
                  <a:pt x="263" y="22"/>
                </a:cubicBezTo>
                <a:cubicBezTo>
                  <a:pt x="262" y="22"/>
                  <a:pt x="262" y="22"/>
                  <a:pt x="262" y="22"/>
                </a:cubicBezTo>
                <a:cubicBezTo>
                  <a:pt x="262" y="22"/>
                  <a:pt x="262" y="22"/>
                  <a:pt x="262" y="22"/>
                </a:cubicBezTo>
                <a:cubicBezTo>
                  <a:pt x="261" y="22"/>
                  <a:pt x="261" y="22"/>
                  <a:pt x="261" y="22"/>
                </a:cubicBezTo>
                <a:cubicBezTo>
                  <a:pt x="261" y="22"/>
                  <a:pt x="261" y="22"/>
                  <a:pt x="261" y="22"/>
                </a:cubicBezTo>
                <a:cubicBezTo>
                  <a:pt x="261" y="22"/>
                  <a:pt x="261" y="22"/>
                  <a:pt x="261" y="22"/>
                </a:cubicBezTo>
                <a:cubicBezTo>
                  <a:pt x="261" y="23"/>
                  <a:pt x="261" y="23"/>
                  <a:pt x="261" y="23"/>
                </a:cubicBezTo>
                <a:cubicBezTo>
                  <a:pt x="261" y="23"/>
                  <a:pt x="261" y="23"/>
                  <a:pt x="261" y="23"/>
                </a:cubicBezTo>
                <a:cubicBezTo>
                  <a:pt x="261" y="23"/>
                  <a:pt x="261" y="23"/>
                  <a:pt x="261" y="23"/>
                </a:cubicBezTo>
                <a:cubicBezTo>
                  <a:pt x="260" y="23"/>
                  <a:pt x="260" y="23"/>
                  <a:pt x="259" y="24"/>
                </a:cubicBezTo>
                <a:cubicBezTo>
                  <a:pt x="259" y="24"/>
                  <a:pt x="259" y="24"/>
                  <a:pt x="259" y="24"/>
                </a:cubicBezTo>
                <a:cubicBezTo>
                  <a:pt x="259" y="24"/>
                  <a:pt x="258" y="24"/>
                  <a:pt x="258" y="24"/>
                </a:cubicBezTo>
                <a:cubicBezTo>
                  <a:pt x="257" y="25"/>
                  <a:pt x="257" y="25"/>
                  <a:pt x="257" y="25"/>
                </a:cubicBezTo>
                <a:cubicBezTo>
                  <a:pt x="257" y="25"/>
                  <a:pt x="257" y="25"/>
                  <a:pt x="257" y="25"/>
                </a:cubicBezTo>
                <a:cubicBezTo>
                  <a:pt x="256" y="25"/>
                  <a:pt x="256" y="25"/>
                  <a:pt x="256" y="25"/>
                </a:cubicBezTo>
                <a:cubicBezTo>
                  <a:pt x="256" y="26"/>
                  <a:pt x="255" y="26"/>
                  <a:pt x="254" y="26"/>
                </a:cubicBezTo>
                <a:cubicBezTo>
                  <a:pt x="254" y="27"/>
                  <a:pt x="253" y="27"/>
                  <a:pt x="252" y="27"/>
                </a:cubicBezTo>
                <a:cubicBezTo>
                  <a:pt x="252" y="28"/>
                  <a:pt x="252" y="28"/>
                  <a:pt x="252" y="28"/>
                </a:cubicBezTo>
                <a:cubicBezTo>
                  <a:pt x="251" y="28"/>
                  <a:pt x="251" y="28"/>
                  <a:pt x="251" y="28"/>
                </a:cubicBezTo>
                <a:cubicBezTo>
                  <a:pt x="251" y="28"/>
                  <a:pt x="251" y="28"/>
                  <a:pt x="250" y="29"/>
                </a:cubicBezTo>
                <a:cubicBezTo>
                  <a:pt x="249" y="29"/>
                  <a:pt x="249" y="29"/>
                  <a:pt x="247" y="30"/>
                </a:cubicBezTo>
                <a:cubicBezTo>
                  <a:pt x="246" y="31"/>
                  <a:pt x="245" y="31"/>
                  <a:pt x="244" y="32"/>
                </a:cubicBezTo>
                <a:cubicBezTo>
                  <a:pt x="243" y="32"/>
                  <a:pt x="242" y="32"/>
                  <a:pt x="242" y="33"/>
                </a:cubicBezTo>
                <a:cubicBezTo>
                  <a:pt x="242" y="33"/>
                  <a:pt x="242" y="33"/>
                  <a:pt x="242" y="33"/>
                </a:cubicBezTo>
                <a:cubicBezTo>
                  <a:pt x="242" y="33"/>
                  <a:pt x="241" y="33"/>
                  <a:pt x="240" y="34"/>
                </a:cubicBezTo>
                <a:cubicBezTo>
                  <a:pt x="239" y="34"/>
                  <a:pt x="239" y="34"/>
                  <a:pt x="239" y="34"/>
                </a:cubicBezTo>
                <a:cubicBezTo>
                  <a:pt x="238" y="35"/>
                  <a:pt x="237" y="35"/>
                  <a:pt x="235" y="36"/>
                </a:cubicBezTo>
                <a:cubicBezTo>
                  <a:pt x="235" y="36"/>
                  <a:pt x="235" y="36"/>
                  <a:pt x="235" y="36"/>
                </a:cubicBezTo>
                <a:cubicBezTo>
                  <a:pt x="234" y="36"/>
                  <a:pt x="233" y="37"/>
                  <a:pt x="233" y="37"/>
                </a:cubicBezTo>
                <a:cubicBezTo>
                  <a:pt x="232" y="38"/>
                  <a:pt x="232" y="38"/>
                  <a:pt x="232" y="38"/>
                </a:cubicBezTo>
                <a:cubicBezTo>
                  <a:pt x="232" y="38"/>
                  <a:pt x="232" y="38"/>
                  <a:pt x="232" y="38"/>
                </a:cubicBezTo>
                <a:cubicBezTo>
                  <a:pt x="233" y="38"/>
                  <a:pt x="233" y="38"/>
                  <a:pt x="234" y="38"/>
                </a:cubicBezTo>
                <a:cubicBezTo>
                  <a:pt x="235" y="37"/>
                  <a:pt x="235" y="37"/>
                  <a:pt x="237" y="38"/>
                </a:cubicBezTo>
                <a:cubicBezTo>
                  <a:pt x="234" y="39"/>
                  <a:pt x="234" y="39"/>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2" y="42"/>
                  <a:pt x="232" y="42"/>
                  <a:pt x="231" y="43"/>
                </a:cubicBezTo>
                <a:cubicBezTo>
                  <a:pt x="230" y="43"/>
                  <a:pt x="230" y="43"/>
                  <a:pt x="230" y="43"/>
                </a:cubicBezTo>
                <a:cubicBezTo>
                  <a:pt x="230" y="43"/>
                  <a:pt x="230" y="43"/>
                  <a:pt x="229" y="43"/>
                </a:cubicBezTo>
                <a:cubicBezTo>
                  <a:pt x="229" y="43"/>
                  <a:pt x="229" y="43"/>
                  <a:pt x="229" y="43"/>
                </a:cubicBezTo>
                <a:cubicBezTo>
                  <a:pt x="229" y="43"/>
                  <a:pt x="229" y="43"/>
                  <a:pt x="228" y="42"/>
                </a:cubicBezTo>
                <a:cubicBezTo>
                  <a:pt x="229" y="42"/>
                  <a:pt x="229" y="42"/>
                  <a:pt x="229" y="42"/>
                </a:cubicBezTo>
                <a:cubicBezTo>
                  <a:pt x="219" y="46"/>
                  <a:pt x="219" y="46"/>
                  <a:pt x="219" y="46"/>
                </a:cubicBezTo>
                <a:cubicBezTo>
                  <a:pt x="219" y="47"/>
                  <a:pt x="219" y="47"/>
                  <a:pt x="217" y="49"/>
                </a:cubicBezTo>
                <a:cubicBezTo>
                  <a:pt x="220" y="48"/>
                  <a:pt x="220" y="48"/>
                  <a:pt x="221" y="48"/>
                </a:cubicBezTo>
                <a:cubicBezTo>
                  <a:pt x="222" y="47"/>
                  <a:pt x="223" y="46"/>
                  <a:pt x="224" y="46"/>
                </a:cubicBezTo>
                <a:cubicBezTo>
                  <a:pt x="224" y="45"/>
                  <a:pt x="224" y="45"/>
                  <a:pt x="224" y="45"/>
                </a:cubicBezTo>
                <a:cubicBezTo>
                  <a:pt x="225" y="44"/>
                  <a:pt x="225" y="44"/>
                  <a:pt x="225" y="44"/>
                </a:cubicBezTo>
                <a:cubicBezTo>
                  <a:pt x="225" y="44"/>
                  <a:pt x="225" y="44"/>
                  <a:pt x="226" y="44"/>
                </a:cubicBezTo>
                <a:cubicBezTo>
                  <a:pt x="226" y="45"/>
                  <a:pt x="226" y="45"/>
                  <a:pt x="226" y="45"/>
                </a:cubicBezTo>
                <a:cubicBezTo>
                  <a:pt x="226" y="45"/>
                  <a:pt x="226" y="45"/>
                  <a:pt x="227" y="46"/>
                </a:cubicBezTo>
                <a:cubicBezTo>
                  <a:pt x="226" y="46"/>
                  <a:pt x="226" y="46"/>
                  <a:pt x="226" y="46"/>
                </a:cubicBezTo>
                <a:cubicBezTo>
                  <a:pt x="226" y="46"/>
                  <a:pt x="225" y="47"/>
                  <a:pt x="225" y="47"/>
                </a:cubicBezTo>
                <a:cubicBezTo>
                  <a:pt x="224" y="47"/>
                  <a:pt x="223" y="48"/>
                  <a:pt x="222" y="48"/>
                </a:cubicBezTo>
                <a:cubicBezTo>
                  <a:pt x="222" y="48"/>
                  <a:pt x="222" y="48"/>
                  <a:pt x="221" y="49"/>
                </a:cubicBezTo>
                <a:cubicBezTo>
                  <a:pt x="221" y="49"/>
                  <a:pt x="220" y="50"/>
                  <a:pt x="220" y="50"/>
                </a:cubicBezTo>
                <a:cubicBezTo>
                  <a:pt x="219" y="51"/>
                  <a:pt x="218" y="52"/>
                  <a:pt x="217" y="52"/>
                </a:cubicBezTo>
                <a:cubicBezTo>
                  <a:pt x="217" y="52"/>
                  <a:pt x="216" y="52"/>
                  <a:pt x="215" y="52"/>
                </a:cubicBezTo>
                <a:cubicBezTo>
                  <a:pt x="215" y="52"/>
                  <a:pt x="214" y="53"/>
                  <a:pt x="213" y="53"/>
                </a:cubicBezTo>
                <a:cubicBezTo>
                  <a:pt x="213" y="53"/>
                  <a:pt x="213" y="53"/>
                  <a:pt x="213" y="53"/>
                </a:cubicBezTo>
                <a:cubicBezTo>
                  <a:pt x="213" y="53"/>
                  <a:pt x="213" y="53"/>
                  <a:pt x="212" y="53"/>
                </a:cubicBezTo>
                <a:cubicBezTo>
                  <a:pt x="211" y="54"/>
                  <a:pt x="209" y="55"/>
                  <a:pt x="208" y="55"/>
                </a:cubicBezTo>
                <a:cubicBezTo>
                  <a:pt x="206" y="56"/>
                  <a:pt x="204" y="56"/>
                  <a:pt x="203" y="58"/>
                </a:cubicBezTo>
                <a:cubicBezTo>
                  <a:pt x="203" y="58"/>
                  <a:pt x="203" y="58"/>
                  <a:pt x="202" y="59"/>
                </a:cubicBezTo>
                <a:cubicBezTo>
                  <a:pt x="193" y="66"/>
                  <a:pt x="193" y="66"/>
                  <a:pt x="193" y="67"/>
                </a:cubicBezTo>
                <a:cubicBezTo>
                  <a:pt x="194" y="67"/>
                  <a:pt x="194" y="67"/>
                  <a:pt x="195" y="67"/>
                </a:cubicBezTo>
                <a:cubicBezTo>
                  <a:pt x="195" y="67"/>
                  <a:pt x="195" y="67"/>
                  <a:pt x="195" y="67"/>
                </a:cubicBezTo>
                <a:cubicBezTo>
                  <a:pt x="195" y="68"/>
                  <a:pt x="194" y="68"/>
                  <a:pt x="194" y="69"/>
                </a:cubicBezTo>
                <a:cubicBezTo>
                  <a:pt x="193" y="69"/>
                  <a:pt x="193" y="68"/>
                  <a:pt x="193" y="69"/>
                </a:cubicBezTo>
                <a:cubicBezTo>
                  <a:pt x="187" y="73"/>
                  <a:pt x="187" y="73"/>
                  <a:pt x="186" y="74"/>
                </a:cubicBezTo>
                <a:cubicBezTo>
                  <a:pt x="188" y="74"/>
                  <a:pt x="189" y="72"/>
                  <a:pt x="191" y="73"/>
                </a:cubicBezTo>
                <a:cubicBezTo>
                  <a:pt x="190" y="73"/>
                  <a:pt x="189" y="74"/>
                  <a:pt x="187" y="76"/>
                </a:cubicBezTo>
                <a:cubicBezTo>
                  <a:pt x="182" y="79"/>
                  <a:pt x="178" y="81"/>
                  <a:pt x="173" y="94"/>
                </a:cubicBezTo>
                <a:cubicBezTo>
                  <a:pt x="173" y="95"/>
                  <a:pt x="173" y="95"/>
                  <a:pt x="173" y="95"/>
                </a:cubicBezTo>
                <a:cubicBezTo>
                  <a:pt x="173" y="95"/>
                  <a:pt x="173" y="96"/>
                  <a:pt x="173" y="97"/>
                </a:cubicBezTo>
                <a:cubicBezTo>
                  <a:pt x="174" y="97"/>
                  <a:pt x="174" y="97"/>
                  <a:pt x="175" y="96"/>
                </a:cubicBezTo>
                <a:cubicBezTo>
                  <a:pt x="175" y="96"/>
                  <a:pt x="175" y="96"/>
                  <a:pt x="176" y="96"/>
                </a:cubicBezTo>
                <a:cubicBezTo>
                  <a:pt x="176" y="96"/>
                  <a:pt x="176" y="96"/>
                  <a:pt x="177" y="97"/>
                </a:cubicBezTo>
                <a:cubicBezTo>
                  <a:pt x="176" y="97"/>
                  <a:pt x="176" y="98"/>
                  <a:pt x="175" y="99"/>
                </a:cubicBezTo>
                <a:cubicBezTo>
                  <a:pt x="176" y="99"/>
                  <a:pt x="176" y="100"/>
                  <a:pt x="177" y="100"/>
                </a:cubicBezTo>
                <a:cubicBezTo>
                  <a:pt x="176" y="101"/>
                  <a:pt x="176" y="102"/>
                  <a:pt x="176" y="102"/>
                </a:cubicBezTo>
                <a:cubicBezTo>
                  <a:pt x="177" y="102"/>
                  <a:pt x="180" y="102"/>
                  <a:pt x="182" y="100"/>
                </a:cubicBezTo>
                <a:cubicBezTo>
                  <a:pt x="182" y="100"/>
                  <a:pt x="182" y="99"/>
                  <a:pt x="183" y="99"/>
                </a:cubicBezTo>
                <a:cubicBezTo>
                  <a:pt x="194" y="85"/>
                  <a:pt x="196" y="85"/>
                  <a:pt x="197" y="85"/>
                </a:cubicBezTo>
                <a:cubicBezTo>
                  <a:pt x="197" y="85"/>
                  <a:pt x="198" y="85"/>
                  <a:pt x="198" y="85"/>
                </a:cubicBezTo>
                <a:cubicBezTo>
                  <a:pt x="201" y="85"/>
                  <a:pt x="203" y="82"/>
                  <a:pt x="205" y="81"/>
                </a:cubicBezTo>
                <a:cubicBezTo>
                  <a:pt x="206" y="80"/>
                  <a:pt x="208" y="79"/>
                  <a:pt x="209" y="77"/>
                </a:cubicBezTo>
                <a:cubicBezTo>
                  <a:pt x="211" y="76"/>
                  <a:pt x="211" y="76"/>
                  <a:pt x="220" y="70"/>
                </a:cubicBezTo>
                <a:cubicBezTo>
                  <a:pt x="221" y="70"/>
                  <a:pt x="222" y="70"/>
                  <a:pt x="223" y="70"/>
                </a:cubicBezTo>
                <a:cubicBezTo>
                  <a:pt x="224" y="68"/>
                  <a:pt x="224" y="68"/>
                  <a:pt x="225" y="67"/>
                </a:cubicBezTo>
                <a:cubicBezTo>
                  <a:pt x="226" y="67"/>
                  <a:pt x="226" y="67"/>
                  <a:pt x="227" y="68"/>
                </a:cubicBezTo>
                <a:cubicBezTo>
                  <a:pt x="225" y="69"/>
                  <a:pt x="225" y="69"/>
                  <a:pt x="225" y="70"/>
                </a:cubicBezTo>
                <a:cubicBezTo>
                  <a:pt x="228" y="71"/>
                  <a:pt x="229" y="68"/>
                  <a:pt x="232" y="67"/>
                </a:cubicBezTo>
                <a:cubicBezTo>
                  <a:pt x="232" y="67"/>
                  <a:pt x="232" y="67"/>
                  <a:pt x="233" y="67"/>
                </a:cubicBezTo>
                <a:cubicBezTo>
                  <a:pt x="234" y="67"/>
                  <a:pt x="234" y="67"/>
                  <a:pt x="235" y="66"/>
                </a:cubicBezTo>
                <a:cubicBezTo>
                  <a:pt x="237" y="65"/>
                  <a:pt x="239" y="64"/>
                  <a:pt x="241" y="63"/>
                </a:cubicBezTo>
                <a:cubicBezTo>
                  <a:pt x="242" y="63"/>
                  <a:pt x="242" y="63"/>
                  <a:pt x="245" y="61"/>
                </a:cubicBezTo>
                <a:cubicBezTo>
                  <a:pt x="247" y="61"/>
                  <a:pt x="247" y="61"/>
                  <a:pt x="247" y="61"/>
                </a:cubicBezTo>
                <a:cubicBezTo>
                  <a:pt x="247" y="60"/>
                  <a:pt x="247" y="60"/>
                  <a:pt x="248" y="60"/>
                </a:cubicBezTo>
                <a:cubicBezTo>
                  <a:pt x="251" y="58"/>
                  <a:pt x="251" y="58"/>
                  <a:pt x="252" y="57"/>
                </a:cubicBezTo>
                <a:cubicBezTo>
                  <a:pt x="252" y="56"/>
                  <a:pt x="252" y="56"/>
                  <a:pt x="252" y="56"/>
                </a:cubicBezTo>
                <a:cubicBezTo>
                  <a:pt x="252" y="56"/>
                  <a:pt x="252" y="56"/>
                  <a:pt x="253" y="57"/>
                </a:cubicBezTo>
                <a:cubicBezTo>
                  <a:pt x="253" y="57"/>
                  <a:pt x="253" y="57"/>
                  <a:pt x="253" y="57"/>
                </a:cubicBezTo>
                <a:cubicBezTo>
                  <a:pt x="253" y="57"/>
                  <a:pt x="253" y="57"/>
                  <a:pt x="253" y="57"/>
                </a:cubicBezTo>
                <a:cubicBezTo>
                  <a:pt x="253" y="57"/>
                  <a:pt x="253" y="57"/>
                  <a:pt x="253" y="57"/>
                </a:cubicBezTo>
                <a:cubicBezTo>
                  <a:pt x="253" y="57"/>
                  <a:pt x="253" y="57"/>
                  <a:pt x="253" y="57"/>
                </a:cubicBezTo>
                <a:cubicBezTo>
                  <a:pt x="253" y="57"/>
                  <a:pt x="253" y="57"/>
                  <a:pt x="253" y="57"/>
                </a:cubicBezTo>
                <a:cubicBezTo>
                  <a:pt x="253" y="57"/>
                  <a:pt x="253" y="57"/>
                  <a:pt x="253" y="57"/>
                </a:cubicBezTo>
                <a:cubicBezTo>
                  <a:pt x="253" y="58"/>
                  <a:pt x="254" y="58"/>
                  <a:pt x="255" y="58"/>
                </a:cubicBezTo>
                <a:cubicBezTo>
                  <a:pt x="255" y="59"/>
                  <a:pt x="255" y="59"/>
                  <a:pt x="255" y="59"/>
                </a:cubicBezTo>
                <a:cubicBezTo>
                  <a:pt x="263" y="59"/>
                  <a:pt x="269" y="53"/>
                  <a:pt x="276" y="51"/>
                </a:cubicBezTo>
                <a:cubicBezTo>
                  <a:pt x="277" y="51"/>
                  <a:pt x="278" y="51"/>
                  <a:pt x="280" y="51"/>
                </a:cubicBezTo>
                <a:cubicBezTo>
                  <a:pt x="283" y="50"/>
                  <a:pt x="283" y="50"/>
                  <a:pt x="284" y="49"/>
                </a:cubicBezTo>
                <a:cubicBezTo>
                  <a:pt x="283" y="49"/>
                  <a:pt x="283" y="49"/>
                  <a:pt x="283" y="49"/>
                </a:cubicBezTo>
                <a:cubicBezTo>
                  <a:pt x="283" y="49"/>
                  <a:pt x="282" y="49"/>
                  <a:pt x="281" y="50"/>
                </a:cubicBezTo>
                <a:cubicBezTo>
                  <a:pt x="280" y="50"/>
                  <a:pt x="280" y="50"/>
                  <a:pt x="280" y="50"/>
                </a:cubicBezTo>
                <a:cubicBezTo>
                  <a:pt x="280" y="50"/>
                  <a:pt x="280" y="50"/>
                  <a:pt x="279" y="50"/>
                </a:cubicBezTo>
                <a:cubicBezTo>
                  <a:pt x="279" y="49"/>
                  <a:pt x="279" y="49"/>
                  <a:pt x="279" y="49"/>
                </a:cubicBezTo>
                <a:cubicBezTo>
                  <a:pt x="279" y="49"/>
                  <a:pt x="278" y="49"/>
                  <a:pt x="278" y="49"/>
                </a:cubicBezTo>
                <a:cubicBezTo>
                  <a:pt x="277" y="48"/>
                  <a:pt x="277" y="48"/>
                  <a:pt x="276" y="48"/>
                </a:cubicBezTo>
                <a:cubicBezTo>
                  <a:pt x="276" y="47"/>
                  <a:pt x="276" y="47"/>
                  <a:pt x="276" y="47"/>
                </a:cubicBezTo>
                <a:cubicBezTo>
                  <a:pt x="277" y="46"/>
                  <a:pt x="277" y="46"/>
                  <a:pt x="277" y="46"/>
                </a:cubicBezTo>
                <a:cubicBezTo>
                  <a:pt x="277" y="46"/>
                  <a:pt x="278" y="46"/>
                  <a:pt x="279" y="45"/>
                </a:cubicBezTo>
                <a:cubicBezTo>
                  <a:pt x="280" y="45"/>
                  <a:pt x="280" y="45"/>
                  <a:pt x="280" y="45"/>
                </a:cubicBezTo>
                <a:cubicBezTo>
                  <a:pt x="281" y="45"/>
                  <a:pt x="283" y="44"/>
                  <a:pt x="285" y="44"/>
                </a:cubicBezTo>
                <a:cubicBezTo>
                  <a:pt x="283" y="46"/>
                  <a:pt x="283" y="46"/>
                  <a:pt x="283" y="47"/>
                </a:cubicBezTo>
                <a:cubicBezTo>
                  <a:pt x="283" y="48"/>
                  <a:pt x="283" y="48"/>
                  <a:pt x="283" y="48"/>
                </a:cubicBezTo>
                <a:cubicBezTo>
                  <a:pt x="284" y="47"/>
                  <a:pt x="284" y="47"/>
                  <a:pt x="284" y="47"/>
                </a:cubicBezTo>
                <a:cubicBezTo>
                  <a:pt x="286" y="45"/>
                  <a:pt x="293" y="46"/>
                  <a:pt x="291" y="42"/>
                </a:cubicBezTo>
                <a:cubicBezTo>
                  <a:pt x="293" y="38"/>
                  <a:pt x="293" y="38"/>
                  <a:pt x="293" y="37"/>
                </a:cubicBezTo>
                <a:cubicBezTo>
                  <a:pt x="294" y="37"/>
                  <a:pt x="294" y="37"/>
                  <a:pt x="294" y="37"/>
                </a:cubicBezTo>
                <a:cubicBezTo>
                  <a:pt x="294" y="38"/>
                  <a:pt x="294" y="38"/>
                  <a:pt x="294" y="38"/>
                </a:cubicBezTo>
                <a:cubicBezTo>
                  <a:pt x="295" y="38"/>
                  <a:pt x="295" y="38"/>
                  <a:pt x="296" y="38"/>
                </a:cubicBezTo>
                <a:cubicBezTo>
                  <a:pt x="297" y="38"/>
                  <a:pt x="297" y="38"/>
                  <a:pt x="298" y="36"/>
                </a:cubicBezTo>
                <a:cubicBezTo>
                  <a:pt x="299" y="36"/>
                  <a:pt x="299" y="36"/>
                  <a:pt x="299" y="35"/>
                </a:cubicBezTo>
                <a:cubicBezTo>
                  <a:pt x="300" y="35"/>
                  <a:pt x="301" y="34"/>
                  <a:pt x="301" y="34"/>
                </a:cubicBezTo>
                <a:cubicBezTo>
                  <a:pt x="300" y="34"/>
                  <a:pt x="300" y="34"/>
                  <a:pt x="298" y="34"/>
                </a:cubicBezTo>
                <a:cubicBezTo>
                  <a:pt x="297" y="34"/>
                  <a:pt x="297" y="34"/>
                  <a:pt x="296" y="34"/>
                </a:cubicBezTo>
                <a:cubicBezTo>
                  <a:pt x="297" y="34"/>
                  <a:pt x="297" y="34"/>
                  <a:pt x="299" y="33"/>
                </a:cubicBezTo>
                <a:cubicBezTo>
                  <a:pt x="299" y="33"/>
                  <a:pt x="299" y="32"/>
                  <a:pt x="299" y="32"/>
                </a:cubicBezTo>
                <a:cubicBezTo>
                  <a:pt x="300" y="32"/>
                  <a:pt x="300" y="32"/>
                  <a:pt x="300" y="32"/>
                </a:cubicBezTo>
                <a:cubicBezTo>
                  <a:pt x="301" y="32"/>
                  <a:pt x="301" y="32"/>
                  <a:pt x="302" y="32"/>
                </a:cubicBezTo>
                <a:cubicBezTo>
                  <a:pt x="301" y="32"/>
                  <a:pt x="301" y="33"/>
                  <a:pt x="300" y="33"/>
                </a:cubicBezTo>
                <a:cubicBezTo>
                  <a:pt x="300" y="33"/>
                  <a:pt x="301" y="33"/>
                  <a:pt x="302" y="33"/>
                </a:cubicBezTo>
                <a:cubicBezTo>
                  <a:pt x="303" y="33"/>
                  <a:pt x="303" y="32"/>
                  <a:pt x="304" y="32"/>
                </a:cubicBezTo>
                <a:cubicBezTo>
                  <a:pt x="304" y="32"/>
                  <a:pt x="304" y="32"/>
                  <a:pt x="305" y="33"/>
                </a:cubicBezTo>
                <a:cubicBezTo>
                  <a:pt x="308" y="32"/>
                  <a:pt x="309" y="31"/>
                  <a:pt x="309" y="30"/>
                </a:cubicBezTo>
                <a:cubicBezTo>
                  <a:pt x="308" y="30"/>
                  <a:pt x="307" y="30"/>
                  <a:pt x="307" y="30"/>
                </a:cubicBezTo>
                <a:cubicBezTo>
                  <a:pt x="307" y="30"/>
                  <a:pt x="307" y="30"/>
                  <a:pt x="311" y="29"/>
                </a:cubicBezTo>
                <a:cubicBezTo>
                  <a:pt x="311" y="29"/>
                  <a:pt x="312" y="29"/>
                  <a:pt x="313" y="29"/>
                </a:cubicBezTo>
                <a:cubicBezTo>
                  <a:pt x="313" y="29"/>
                  <a:pt x="313" y="29"/>
                  <a:pt x="313" y="29"/>
                </a:cubicBezTo>
                <a:cubicBezTo>
                  <a:pt x="314" y="29"/>
                  <a:pt x="315" y="28"/>
                  <a:pt x="315" y="28"/>
                </a:cubicBezTo>
                <a:cubicBezTo>
                  <a:pt x="315" y="27"/>
                  <a:pt x="315" y="27"/>
                  <a:pt x="315" y="27"/>
                </a:cubicBezTo>
                <a:cubicBezTo>
                  <a:pt x="316" y="26"/>
                  <a:pt x="316" y="26"/>
                  <a:pt x="318" y="24"/>
                </a:cubicBezTo>
                <a:cubicBezTo>
                  <a:pt x="318" y="24"/>
                  <a:pt x="319" y="24"/>
                  <a:pt x="320" y="24"/>
                </a:cubicBezTo>
                <a:cubicBezTo>
                  <a:pt x="320" y="24"/>
                  <a:pt x="321" y="23"/>
                  <a:pt x="322" y="22"/>
                </a:cubicBezTo>
                <a:cubicBezTo>
                  <a:pt x="322" y="22"/>
                  <a:pt x="323" y="21"/>
                  <a:pt x="324" y="20"/>
                </a:cubicBezTo>
                <a:cubicBezTo>
                  <a:pt x="323" y="20"/>
                  <a:pt x="323" y="20"/>
                  <a:pt x="322" y="20"/>
                </a:cubicBezTo>
                <a:cubicBezTo>
                  <a:pt x="323" y="20"/>
                  <a:pt x="323" y="20"/>
                  <a:pt x="323" y="19"/>
                </a:cubicBezTo>
                <a:cubicBezTo>
                  <a:pt x="323" y="19"/>
                  <a:pt x="323" y="19"/>
                  <a:pt x="323" y="19"/>
                </a:cubicBezTo>
                <a:cubicBezTo>
                  <a:pt x="324" y="19"/>
                  <a:pt x="324" y="19"/>
                  <a:pt x="324" y="19"/>
                </a:cubicBezTo>
                <a:cubicBezTo>
                  <a:pt x="325" y="18"/>
                  <a:pt x="325" y="18"/>
                  <a:pt x="327" y="18"/>
                </a:cubicBezTo>
                <a:cubicBezTo>
                  <a:pt x="327" y="18"/>
                  <a:pt x="327" y="18"/>
                  <a:pt x="328" y="19"/>
                </a:cubicBezTo>
                <a:cubicBezTo>
                  <a:pt x="327" y="19"/>
                  <a:pt x="327" y="19"/>
                  <a:pt x="327" y="19"/>
                </a:cubicBezTo>
                <a:cubicBezTo>
                  <a:pt x="325" y="20"/>
                  <a:pt x="325" y="20"/>
                  <a:pt x="324" y="21"/>
                </a:cubicBezTo>
                <a:cubicBezTo>
                  <a:pt x="324" y="21"/>
                  <a:pt x="324" y="21"/>
                  <a:pt x="324" y="21"/>
                </a:cubicBezTo>
                <a:cubicBezTo>
                  <a:pt x="326" y="20"/>
                  <a:pt x="327" y="19"/>
                  <a:pt x="330" y="18"/>
                </a:cubicBezTo>
                <a:cubicBezTo>
                  <a:pt x="330" y="18"/>
                  <a:pt x="330" y="17"/>
                  <a:pt x="331" y="17"/>
                </a:cubicBezTo>
                <a:cubicBezTo>
                  <a:pt x="331" y="17"/>
                  <a:pt x="331" y="17"/>
                  <a:pt x="331" y="16"/>
                </a:cubicBezTo>
                <a:cubicBezTo>
                  <a:pt x="331" y="16"/>
                  <a:pt x="330" y="16"/>
                  <a:pt x="330" y="16"/>
                </a:cubicBezTo>
                <a:cubicBezTo>
                  <a:pt x="330" y="16"/>
                  <a:pt x="330" y="16"/>
                  <a:pt x="329" y="16"/>
                </a:cubicBezTo>
                <a:cubicBezTo>
                  <a:pt x="330" y="16"/>
                  <a:pt x="330" y="16"/>
                  <a:pt x="331" y="15"/>
                </a:cubicBezTo>
                <a:cubicBezTo>
                  <a:pt x="332" y="15"/>
                  <a:pt x="332" y="15"/>
                  <a:pt x="332" y="15"/>
                </a:cubicBezTo>
                <a:cubicBezTo>
                  <a:pt x="333" y="15"/>
                  <a:pt x="333" y="15"/>
                  <a:pt x="334" y="14"/>
                </a:cubicBezTo>
                <a:cubicBezTo>
                  <a:pt x="333" y="14"/>
                  <a:pt x="333" y="14"/>
                  <a:pt x="330" y="15"/>
                </a:cubicBezTo>
                <a:cubicBezTo>
                  <a:pt x="331" y="14"/>
                  <a:pt x="332" y="14"/>
                  <a:pt x="333" y="13"/>
                </a:cubicBezTo>
                <a:cubicBezTo>
                  <a:pt x="333" y="13"/>
                  <a:pt x="333" y="13"/>
                  <a:pt x="338" y="11"/>
                </a:cubicBezTo>
                <a:cubicBezTo>
                  <a:pt x="339" y="11"/>
                  <a:pt x="339" y="11"/>
                  <a:pt x="339" y="11"/>
                </a:cubicBezTo>
                <a:cubicBezTo>
                  <a:pt x="340" y="10"/>
                  <a:pt x="340" y="10"/>
                  <a:pt x="342" y="10"/>
                </a:cubicBezTo>
                <a:cubicBezTo>
                  <a:pt x="342" y="10"/>
                  <a:pt x="342" y="10"/>
                  <a:pt x="343" y="10"/>
                </a:cubicBezTo>
                <a:cubicBezTo>
                  <a:pt x="343" y="10"/>
                  <a:pt x="346" y="8"/>
                  <a:pt x="353" y="6"/>
                </a:cubicBezTo>
                <a:cubicBezTo>
                  <a:pt x="354" y="6"/>
                  <a:pt x="354" y="6"/>
                  <a:pt x="354" y="6"/>
                </a:cubicBezTo>
                <a:cubicBezTo>
                  <a:pt x="354" y="6"/>
                  <a:pt x="353" y="6"/>
                  <a:pt x="352" y="6"/>
                </a:cubicBezTo>
                <a:cubicBezTo>
                  <a:pt x="352" y="6"/>
                  <a:pt x="352" y="6"/>
                  <a:pt x="352" y="6"/>
                </a:cubicBezTo>
                <a:cubicBezTo>
                  <a:pt x="353" y="6"/>
                  <a:pt x="354" y="6"/>
                  <a:pt x="354" y="6"/>
                </a:cubicBezTo>
                <a:cubicBezTo>
                  <a:pt x="355" y="6"/>
                  <a:pt x="355" y="6"/>
                  <a:pt x="355" y="6"/>
                </a:cubicBezTo>
                <a:cubicBezTo>
                  <a:pt x="356" y="5"/>
                  <a:pt x="358" y="5"/>
                  <a:pt x="359" y="5"/>
                </a:cubicBezTo>
                <a:cubicBezTo>
                  <a:pt x="359" y="5"/>
                  <a:pt x="359" y="5"/>
                  <a:pt x="360" y="5"/>
                </a:cubicBezTo>
                <a:cubicBezTo>
                  <a:pt x="361" y="5"/>
                  <a:pt x="361" y="5"/>
                  <a:pt x="363" y="4"/>
                </a:cubicBezTo>
                <a:moveTo>
                  <a:pt x="346" y="1"/>
                </a:moveTo>
                <a:cubicBezTo>
                  <a:pt x="347" y="1"/>
                  <a:pt x="348" y="1"/>
                  <a:pt x="349" y="1"/>
                </a:cubicBezTo>
                <a:cubicBezTo>
                  <a:pt x="347" y="1"/>
                  <a:pt x="347" y="1"/>
                  <a:pt x="347" y="1"/>
                </a:cubicBezTo>
                <a:cubicBezTo>
                  <a:pt x="348" y="1"/>
                  <a:pt x="348" y="1"/>
                  <a:pt x="348" y="1"/>
                </a:cubicBezTo>
                <a:cubicBezTo>
                  <a:pt x="351" y="0"/>
                  <a:pt x="351" y="0"/>
                  <a:pt x="351" y="0"/>
                </a:cubicBezTo>
                <a:cubicBezTo>
                  <a:pt x="354" y="0"/>
                  <a:pt x="354" y="0"/>
                  <a:pt x="354" y="0"/>
                </a:cubicBezTo>
                <a:cubicBezTo>
                  <a:pt x="352" y="0"/>
                  <a:pt x="352" y="0"/>
                  <a:pt x="352" y="0"/>
                </a:cubicBezTo>
                <a:cubicBezTo>
                  <a:pt x="352" y="0"/>
                  <a:pt x="352" y="0"/>
                  <a:pt x="352" y="0"/>
                </a:cubicBezTo>
                <a:cubicBezTo>
                  <a:pt x="350" y="0"/>
                  <a:pt x="350" y="0"/>
                  <a:pt x="350" y="0"/>
                </a:cubicBezTo>
                <a:cubicBezTo>
                  <a:pt x="353" y="0"/>
                  <a:pt x="353" y="0"/>
                  <a:pt x="353" y="0"/>
                </a:cubicBezTo>
                <a:cubicBezTo>
                  <a:pt x="353" y="0"/>
                  <a:pt x="353" y="0"/>
                  <a:pt x="353" y="0"/>
                </a:cubicBezTo>
                <a:cubicBezTo>
                  <a:pt x="353" y="0"/>
                  <a:pt x="354" y="0"/>
                  <a:pt x="355" y="0"/>
                </a:cubicBezTo>
                <a:cubicBezTo>
                  <a:pt x="355" y="0"/>
                  <a:pt x="356" y="0"/>
                  <a:pt x="356" y="0"/>
                </a:cubicBezTo>
                <a:cubicBezTo>
                  <a:pt x="355" y="0"/>
                  <a:pt x="353" y="0"/>
                  <a:pt x="352" y="0"/>
                </a:cubicBezTo>
                <a:cubicBezTo>
                  <a:pt x="353" y="0"/>
                  <a:pt x="353" y="0"/>
                  <a:pt x="354" y="0"/>
                </a:cubicBezTo>
                <a:cubicBezTo>
                  <a:pt x="353" y="0"/>
                  <a:pt x="352" y="0"/>
                  <a:pt x="351" y="0"/>
                </a:cubicBezTo>
                <a:cubicBezTo>
                  <a:pt x="352" y="0"/>
                  <a:pt x="353" y="0"/>
                  <a:pt x="355" y="0"/>
                </a:cubicBezTo>
                <a:cubicBezTo>
                  <a:pt x="355" y="0"/>
                  <a:pt x="355" y="0"/>
                  <a:pt x="355" y="0"/>
                </a:cubicBezTo>
                <a:cubicBezTo>
                  <a:pt x="354" y="0"/>
                  <a:pt x="352" y="0"/>
                  <a:pt x="349" y="0"/>
                </a:cubicBezTo>
                <a:cubicBezTo>
                  <a:pt x="349" y="0"/>
                  <a:pt x="349" y="0"/>
                  <a:pt x="349" y="0"/>
                </a:cubicBezTo>
                <a:cubicBezTo>
                  <a:pt x="350" y="0"/>
                  <a:pt x="351" y="0"/>
                  <a:pt x="352" y="0"/>
                </a:cubicBezTo>
                <a:cubicBezTo>
                  <a:pt x="352" y="0"/>
                  <a:pt x="352" y="0"/>
                  <a:pt x="352" y="0"/>
                </a:cubicBezTo>
                <a:cubicBezTo>
                  <a:pt x="349" y="0"/>
                  <a:pt x="349" y="0"/>
                  <a:pt x="349" y="0"/>
                </a:cubicBezTo>
                <a:cubicBezTo>
                  <a:pt x="349" y="0"/>
                  <a:pt x="349" y="0"/>
                  <a:pt x="349" y="0"/>
                </a:cubicBezTo>
                <a:cubicBezTo>
                  <a:pt x="350" y="0"/>
                  <a:pt x="350" y="0"/>
                  <a:pt x="350" y="0"/>
                </a:cubicBezTo>
                <a:cubicBezTo>
                  <a:pt x="349" y="0"/>
                  <a:pt x="348" y="0"/>
                  <a:pt x="347" y="0"/>
                </a:cubicBezTo>
                <a:cubicBezTo>
                  <a:pt x="344" y="0"/>
                  <a:pt x="344" y="0"/>
                  <a:pt x="344" y="0"/>
                </a:cubicBezTo>
                <a:cubicBezTo>
                  <a:pt x="344" y="0"/>
                  <a:pt x="344" y="0"/>
                  <a:pt x="344" y="0"/>
                </a:cubicBezTo>
                <a:cubicBezTo>
                  <a:pt x="341" y="1"/>
                  <a:pt x="339" y="1"/>
                  <a:pt x="336" y="1"/>
                </a:cubicBezTo>
                <a:cubicBezTo>
                  <a:pt x="337" y="1"/>
                  <a:pt x="339" y="1"/>
                  <a:pt x="340" y="1"/>
                </a:cubicBezTo>
                <a:cubicBezTo>
                  <a:pt x="340" y="1"/>
                  <a:pt x="340" y="1"/>
                  <a:pt x="340" y="1"/>
                </a:cubicBezTo>
                <a:cubicBezTo>
                  <a:pt x="341" y="1"/>
                  <a:pt x="343" y="1"/>
                  <a:pt x="345" y="0"/>
                </a:cubicBezTo>
                <a:cubicBezTo>
                  <a:pt x="344" y="0"/>
                  <a:pt x="344" y="0"/>
                  <a:pt x="344" y="0"/>
                </a:cubicBezTo>
                <a:cubicBezTo>
                  <a:pt x="346" y="0"/>
                  <a:pt x="346" y="0"/>
                  <a:pt x="346" y="0"/>
                </a:cubicBezTo>
                <a:cubicBezTo>
                  <a:pt x="346" y="0"/>
                  <a:pt x="346" y="0"/>
                  <a:pt x="346" y="0"/>
                </a:cubicBezTo>
                <a:cubicBezTo>
                  <a:pt x="343" y="0"/>
                  <a:pt x="341" y="1"/>
                  <a:pt x="339" y="1"/>
                </a:cubicBezTo>
                <a:cubicBezTo>
                  <a:pt x="339" y="1"/>
                  <a:pt x="339" y="1"/>
                  <a:pt x="339" y="1"/>
                </a:cubicBezTo>
                <a:cubicBezTo>
                  <a:pt x="341" y="1"/>
                  <a:pt x="341" y="1"/>
                  <a:pt x="341" y="1"/>
                </a:cubicBezTo>
                <a:cubicBezTo>
                  <a:pt x="341" y="1"/>
                  <a:pt x="341" y="1"/>
                  <a:pt x="341" y="1"/>
                </a:cubicBezTo>
                <a:cubicBezTo>
                  <a:pt x="341" y="1"/>
                  <a:pt x="341" y="1"/>
                  <a:pt x="337" y="1"/>
                </a:cubicBezTo>
                <a:cubicBezTo>
                  <a:pt x="337" y="1"/>
                  <a:pt x="337" y="1"/>
                  <a:pt x="337" y="1"/>
                </a:cubicBezTo>
                <a:cubicBezTo>
                  <a:pt x="337" y="1"/>
                  <a:pt x="337" y="1"/>
                  <a:pt x="337" y="1"/>
                </a:cubicBezTo>
                <a:cubicBezTo>
                  <a:pt x="335" y="1"/>
                  <a:pt x="335" y="1"/>
                  <a:pt x="335" y="1"/>
                </a:cubicBezTo>
                <a:cubicBezTo>
                  <a:pt x="335" y="1"/>
                  <a:pt x="335" y="1"/>
                  <a:pt x="335" y="1"/>
                </a:cubicBezTo>
                <a:cubicBezTo>
                  <a:pt x="332" y="1"/>
                  <a:pt x="332" y="1"/>
                  <a:pt x="332" y="1"/>
                </a:cubicBezTo>
                <a:cubicBezTo>
                  <a:pt x="332" y="1"/>
                  <a:pt x="332" y="1"/>
                  <a:pt x="332" y="1"/>
                </a:cubicBezTo>
                <a:cubicBezTo>
                  <a:pt x="331" y="2"/>
                  <a:pt x="331" y="2"/>
                  <a:pt x="331" y="2"/>
                </a:cubicBezTo>
                <a:cubicBezTo>
                  <a:pt x="327" y="2"/>
                  <a:pt x="327" y="2"/>
                  <a:pt x="327" y="2"/>
                </a:cubicBezTo>
                <a:cubicBezTo>
                  <a:pt x="321" y="3"/>
                  <a:pt x="321" y="3"/>
                  <a:pt x="320" y="3"/>
                </a:cubicBezTo>
                <a:cubicBezTo>
                  <a:pt x="324" y="2"/>
                  <a:pt x="324" y="2"/>
                  <a:pt x="324" y="2"/>
                </a:cubicBezTo>
                <a:cubicBezTo>
                  <a:pt x="326" y="2"/>
                  <a:pt x="326" y="2"/>
                  <a:pt x="326" y="2"/>
                </a:cubicBezTo>
                <a:cubicBezTo>
                  <a:pt x="327" y="2"/>
                  <a:pt x="327" y="2"/>
                  <a:pt x="327" y="2"/>
                </a:cubicBezTo>
                <a:cubicBezTo>
                  <a:pt x="324" y="2"/>
                  <a:pt x="324" y="2"/>
                  <a:pt x="324" y="2"/>
                </a:cubicBezTo>
                <a:cubicBezTo>
                  <a:pt x="320" y="3"/>
                  <a:pt x="320" y="3"/>
                  <a:pt x="320" y="3"/>
                </a:cubicBezTo>
                <a:cubicBezTo>
                  <a:pt x="316" y="4"/>
                  <a:pt x="316" y="4"/>
                  <a:pt x="316" y="4"/>
                </a:cubicBezTo>
                <a:cubicBezTo>
                  <a:pt x="317" y="4"/>
                  <a:pt x="317" y="4"/>
                  <a:pt x="317" y="4"/>
                </a:cubicBezTo>
                <a:cubicBezTo>
                  <a:pt x="316" y="4"/>
                  <a:pt x="316" y="4"/>
                  <a:pt x="316" y="4"/>
                </a:cubicBezTo>
                <a:cubicBezTo>
                  <a:pt x="318" y="3"/>
                  <a:pt x="319" y="3"/>
                  <a:pt x="321" y="3"/>
                </a:cubicBezTo>
                <a:cubicBezTo>
                  <a:pt x="320" y="3"/>
                  <a:pt x="320" y="3"/>
                  <a:pt x="320" y="3"/>
                </a:cubicBezTo>
                <a:cubicBezTo>
                  <a:pt x="320" y="3"/>
                  <a:pt x="320" y="3"/>
                  <a:pt x="320" y="3"/>
                </a:cubicBezTo>
                <a:cubicBezTo>
                  <a:pt x="323" y="3"/>
                  <a:pt x="323" y="3"/>
                  <a:pt x="323" y="3"/>
                </a:cubicBezTo>
                <a:cubicBezTo>
                  <a:pt x="326" y="2"/>
                  <a:pt x="326" y="2"/>
                  <a:pt x="326" y="2"/>
                </a:cubicBezTo>
                <a:cubicBezTo>
                  <a:pt x="328" y="2"/>
                  <a:pt x="329" y="2"/>
                  <a:pt x="331" y="2"/>
                </a:cubicBezTo>
                <a:cubicBezTo>
                  <a:pt x="330" y="2"/>
                  <a:pt x="330" y="2"/>
                  <a:pt x="330" y="2"/>
                </a:cubicBezTo>
                <a:cubicBezTo>
                  <a:pt x="330" y="2"/>
                  <a:pt x="330" y="2"/>
                  <a:pt x="330" y="2"/>
                </a:cubicBezTo>
                <a:cubicBezTo>
                  <a:pt x="328" y="2"/>
                  <a:pt x="326" y="3"/>
                  <a:pt x="324" y="3"/>
                </a:cubicBezTo>
                <a:cubicBezTo>
                  <a:pt x="324" y="3"/>
                  <a:pt x="324" y="3"/>
                  <a:pt x="324" y="3"/>
                </a:cubicBezTo>
                <a:cubicBezTo>
                  <a:pt x="323" y="3"/>
                  <a:pt x="323" y="3"/>
                  <a:pt x="323" y="3"/>
                </a:cubicBezTo>
                <a:cubicBezTo>
                  <a:pt x="323" y="3"/>
                  <a:pt x="323" y="3"/>
                  <a:pt x="323" y="3"/>
                </a:cubicBezTo>
                <a:cubicBezTo>
                  <a:pt x="321" y="3"/>
                  <a:pt x="321" y="3"/>
                  <a:pt x="321" y="3"/>
                </a:cubicBezTo>
                <a:cubicBezTo>
                  <a:pt x="321" y="3"/>
                  <a:pt x="321" y="3"/>
                  <a:pt x="321" y="3"/>
                </a:cubicBezTo>
                <a:cubicBezTo>
                  <a:pt x="320" y="3"/>
                  <a:pt x="320" y="3"/>
                  <a:pt x="320" y="3"/>
                </a:cubicBezTo>
                <a:cubicBezTo>
                  <a:pt x="319" y="3"/>
                  <a:pt x="319" y="3"/>
                  <a:pt x="319" y="3"/>
                </a:cubicBezTo>
                <a:cubicBezTo>
                  <a:pt x="318" y="3"/>
                  <a:pt x="317" y="4"/>
                  <a:pt x="317" y="4"/>
                </a:cubicBezTo>
                <a:cubicBezTo>
                  <a:pt x="317" y="4"/>
                  <a:pt x="317" y="4"/>
                  <a:pt x="317" y="4"/>
                </a:cubicBezTo>
                <a:cubicBezTo>
                  <a:pt x="316" y="4"/>
                  <a:pt x="316" y="4"/>
                  <a:pt x="316" y="4"/>
                </a:cubicBezTo>
                <a:cubicBezTo>
                  <a:pt x="315" y="4"/>
                  <a:pt x="314" y="4"/>
                  <a:pt x="313" y="4"/>
                </a:cubicBezTo>
                <a:cubicBezTo>
                  <a:pt x="312" y="4"/>
                  <a:pt x="312" y="4"/>
                  <a:pt x="312" y="4"/>
                </a:cubicBezTo>
                <a:cubicBezTo>
                  <a:pt x="310" y="5"/>
                  <a:pt x="310" y="5"/>
                  <a:pt x="310" y="5"/>
                </a:cubicBezTo>
                <a:cubicBezTo>
                  <a:pt x="307" y="5"/>
                  <a:pt x="307" y="5"/>
                  <a:pt x="307" y="5"/>
                </a:cubicBezTo>
                <a:cubicBezTo>
                  <a:pt x="306" y="5"/>
                  <a:pt x="306" y="5"/>
                  <a:pt x="306" y="5"/>
                </a:cubicBezTo>
                <a:cubicBezTo>
                  <a:pt x="306" y="6"/>
                  <a:pt x="306" y="6"/>
                  <a:pt x="306" y="6"/>
                </a:cubicBezTo>
                <a:cubicBezTo>
                  <a:pt x="308" y="4"/>
                  <a:pt x="311" y="5"/>
                  <a:pt x="314" y="4"/>
                </a:cubicBezTo>
                <a:cubicBezTo>
                  <a:pt x="315" y="4"/>
                  <a:pt x="315" y="4"/>
                  <a:pt x="315" y="4"/>
                </a:cubicBezTo>
                <a:cubicBezTo>
                  <a:pt x="312" y="4"/>
                  <a:pt x="312" y="4"/>
                  <a:pt x="312" y="4"/>
                </a:cubicBezTo>
                <a:cubicBezTo>
                  <a:pt x="309" y="5"/>
                  <a:pt x="309" y="5"/>
                  <a:pt x="309" y="5"/>
                </a:cubicBezTo>
                <a:cubicBezTo>
                  <a:pt x="305" y="5"/>
                  <a:pt x="305" y="5"/>
                  <a:pt x="305" y="5"/>
                </a:cubicBezTo>
                <a:cubicBezTo>
                  <a:pt x="300" y="6"/>
                  <a:pt x="300" y="6"/>
                  <a:pt x="300" y="6"/>
                </a:cubicBezTo>
                <a:cubicBezTo>
                  <a:pt x="298" y="7"/>
                  <a:pt x="298" y="7"/>
                  <a:pt x="298" y="7"/>
                </a:cubicBezTo>
                <a:cubicBezTo>
                  <a:pt x="297" y="7"/>
                  <a:pt x="296" y="7"/>
                  <a:pt x="294" y="8"/>
                </a:cubicBezTo>
                <a:cubicBezTo>
                  <a:pt x="293" y="8"/>
                  <a:pt x="292" y="8"/>
                  <a:pt x="291" y="9"/>
                </a:cubicBezTo>
                <a:cubicBezTo>
                  <a:pt x="296" y="7"/>
                  <a:pt x="296" y="7"/>
                  <a:pt x="296" y="7"/>
                </a:cubicBezTo>
                <a:cubicBezTo>
                  <a:pt x="297" y="7"/>
                  <a:pt x="297" y="7"/>
                  <a:pt x="297" y="7"/>
                </a:cubicBezTo>
                <a:cubicBezTo>
                  <a:pt x="296" y="7"/>
                  <a:pt x="296" y="7"/>
                  <a:pt x="296" y="7"/>
                </a:cubicBezTo>
                <a:cubicBezTo>
                  <a:pt x="295" y="7"/>
                  <a:pt x="295" y="7"/>
                  <a:pt x="295" y="7"/>
                </a:cubicBezTo>
                <a:cubicBezTo>
                  <a:pt x="293" y="8"/>
                  <a:pt x="293" y="8"/>
                  <a:pt x="293" y="8"/>
                </a:cubicBezTo>
                <a:cubicBezTo>
                  <a:pt x="292" y="8"/>
                  <a:pt x="291" y="8"/>
                  <a:pt x="290" y="9"/>
                </a:cubicBezTo>
                <a:cubicBezTo>
                  <a:pt x="287" y="9"/>
                  <a:pt x="287" y="9"/>
                  <a:pt x="287" y="9"/>
                </a:cubicBezTo>
                <a:cubicBezTo>
                  <a:pt x="286" y="9"/>
                  <a:pt x="286" y="9"/>
                  <a:pt x="286" y="9"/>
                </a:cubicBezTo>
                <a:cubicBezTo>
                  <a:pt x="286" y="9"/>
                  <a:pt x="286" y="9"/>
                  <a:pt x="286" y="9"/>
                </a:cubicBezTo>
                <a:cubicBezTo>
                  <a:pt x="287" y="9"/>
                  <a:pt x="287" y="9"/>
                  <a:pt x="287" y="9"/>
                </a:cubicBezTo>
                <a:cubicBezTo>
                  <a:pt x="284" y="10"/>
                  <a:pt x="284" y="10"/>
                  <a:pt x="284" y="10"/>
                </a:cubicBezTo>
                <a:cubicBezTo>
                  <a:pt x="281" y="11"/>
                  <a:pt x="281" y="11"/>
                  <a:pt x="281" y="11"/>
                </a:cubicBezTo>
                <a:cubicBezTo>
                  <a:pt x="281" y="11"/>
                  <a:pt x="281" y="11"/>
                  <a:pt x="281" y="11"/>
                </a:cubicBezTo>
                <a:cubicBezTo>
                  <a:pt x="282" y="11"/>
                  <a:pt x="284" y="10"/>
                  <a:pt x="285" y="10"/>
                </a:cubicBezTo>
                <a:cubicBezTo>
                  <a:pt x="282" y="11"/>
                  <a:pt x="282" y="11"/>
                  <a:pt x="282" y="11"/>
                </a:cubicBezTo>
                <a:cubicBezTo>
                  <a:pt x="278" y="11"/>
                  <a:pt x="278" y="11"/>
                  <a:pt x="278" y="11"/>
                </a:cubicBezTo>
                <a:cubicBezTo>
                  <a:pt x="278" y="12"/>
                  <a:pt x="278" y="12"/>
                  <a:pt x="278" y="12"/>
                </a:cubicBezTo>
                <a:cubicBezTo>
                  <a:pt x="280" y="11"/>
                  <a:pt x="282" y="11"/>
                  <a:pt x="283" y="10"/>
                </a:cubicBezTo>
                <a:cubicBezTo>
                  <a:pt x="280" y="11"/>
                  <a:pt x="277" y="12"/>
                  <a:pt x="274" y="12"/>
                </a:cubicBezTo>
                <a:cubicBezTo>
                  <a:pt x="271" y="13"/>
                  <a:pt x="271" y="13"/>
                  <a:pt x="271" y="13"/>
                </a:cubicBezTo>
                <a:cubicBezTo>
                  <a:pt x="267" y="14"/>
                  <a:pt x="267" y="14"/>
                  <a:pt x="267" y="14"/>
                </a:cubicBezTo>
                <a:cubicBezTo>
                  <a:pt x="265" y="15"/>
                  <a:pt x="265" y="15"/>
                  <a:pt x="265" y="15"/>
                </a:cubicBezTo>
                <a:cubicBezTo>
                  <a:pt x="265" y="15"/>
                  <a:pt x="266" y="15"/>
                  <a:pt x="267" y="15"/>
                </a:cubicBezTo>
                <a:cubicBezTo>
                  <a:pt x="266" y="15"/>
                  <a:pt x="265" y="15"/>
                  <a:pt x="265" y="15"/>
                </a:cubicBezTo>
                <a:cubicBezTo>
                  <a:pt x="266" y="15"/>
                  <a:pt x="267" y="15"/>
                  <a:pt x="267" y="14"/>
                </a:cubicBezTo>
                <a:cubicBezTo>
                  <a:pt x="266" y="15"/>
                  <a:pt x="266" y="15"/>
                  <a:pt x="266" y="15"/>
                </a:cubicBezTo>
                <a:cubicBezTo>
                  <a:pt x="266" y="15"/>
                  <a:pt x="266" y="15"/>
                  <a:pt x="267" y="15"/>
                </a:cubicBezTo>
                <a:cubicBezTo>
                  <a:pt x="267" y="15"/>
                  <a:pt x="267" y="15"/>
                  <a:pt x="267" y="15"/>
                </a:cubicBezTo>
                <a:cubicBezTo>
                  <a:pt x="264" y="16"/>
                  <a:pt x="264" y="16"/>
                  <a:pt x="263" y="16"/>
                </a:cubicBezTo>
                <a:cubicBezTo>
                  <a:pt x="264" y="16"/>
                  <a:pt x="264" y="16"/>
                  <a:pt x="264" y="16"/>
                </a:cubicBezTo>
                <a:cubicBezTo>
                  <a:pt x="264" y="16"/>
                  <a:pt x="264" y="16"/>
                  <a:pt x="264" y="16"/>
                </a:cubicBezTo>
                <a:cubicBezTo>
                  <a:pt x="268" y="15"/>
                  <a:pt x="268" y="15"/>
                  <a:pt x="271" y="14"/>
                </a:cubicBezTo>
                <a:cubicBezTo>
                  <a:pt x="274" y="13"/>
                  <a:pt x="274" y="13"/>
                  <a:pt x="274" y="13"/>
                </a:cubicBezTo>
                <a:cubicBezTo>
                  <a:pt x="272" y="14"/>
                  <a:pt x="272" y="14"/>
                  <a:pt x="272" y="14"/>
                </a:cubicBezTo>
                <a:cubicBezTo>
                  <a:pt x="276" y="12"/>
                  <a:pt x="276" y="12"/>
                  <a:pt x="276" y="12"/>
                </a:cubicBezTo>
                <a:cubicBezTo>
                  <a:pt x="277" y="12"/>
                  <a:pt x="277" y="12"/>
                  <a:pt x="277" y="12"/>
                </a:cubicBezTo>
                <a:cubicBezTo>
                  <a:pt x="281" y="11"/>
                  <a:pt x="281" y="11"/>
                  <a:pt x="281" y="11"/>
                </a:cubicBezTo>
                <a:cubicBezTo>
                  <a:pt x="285" y="10"/>
                  <a:pt x="285" y="10"/>
                  <a:pt x="285" y="10"/>
                </a:cubicBezTo>
                <a:cubicBezTo>
                  <a:pt x="285" y="10"/>
                  <a:pt x="285" y="10"/>
                  <a:pt x="285" y="10"/>
                </a:cubicBezTo>
                <a:cubicBezTo>
                  <a:pt x="285" y="10"/>
                  <a:pt x="285" y="10"/>
                  <a:pt x="285" y="10"/>
                </a:cubicBezTo>
                <a:cubicBezTo>
                  <a:pt x="288" y="10"/>
                  <a:pt x="291" y="9"/>
                  <a:pt x="293" y="8"/>
                </a:cubicBezTo>
                <a:cubicBezTo>
                  <a:pt x="294" y="8"/>
                  <a:pt x="294" y="8"/>
                  <a:pt x="294" y="8"/>
                </a:cubicBezTo>
                <a:cubicBezTo>
                  <a:pt x="294" y="8"/>
                  <a:pt x="299" y="7"/>
                  <a:pt x="300" y="7"/>
                </a:cubicBezTo>
                <a:cubicBezTo>
                  <a:pt x="297" y="7"/>
                  <a:pt x="297" y="7"/>
                  <a:pt x="297" y="7"/>
                </a:cubicBezTo>
                <a:cubicBezTo>
                  <a:pt x="296" y="8"/>
                  <a:pt x="296" y="8"/>
                  <a:pt x="296" y="8"/>
                </a:cubicBezTo>
                <a:cubicBezTo>
                  <a:pt x="299" y="7"/>
                  <a:pt x="299" y="7"/>
                  <a:pt x="299" y="7"/>
                </a:cubicBezTo>
                <a:cubicBezTo>
                  <a:pt x="300" y="7"/>
                  <a:pt x="302" y="6"/>
                  <a:pt x="304" y="6"/>
                </a:cubicBezTo>
                <a:cubicBezTo>
                  <a:pt x="304" y="6"/>
                  <a:pt x="304" y="6"/>
                  <a:pt x="304" y="6"/>
                </a:cubicBezTo>
                <a:cubicBezTo>
                  <a:pt x="302" y="7"/>
                  <a:pt x="302" y="7"/>
                  <a:pt x="302" y="7"/>
                </a:cubicBezTo>
                <a:cubicBezTo>
                  <a:pt x="301" y="7"/>
                  <a:pt x="301" y="7"/>
                  <a:pt x="301" y="7"/>
                </a:cubicBezTo>
                <a:cubicBezTo>
                  <a:pt x="302" y="7"/>
                  <a:pt x="304" y="6"/>
                  <a:pt x="305" y="6"/>
                </a:cubicBezTo>
                <a:cubicBezTo>
                  <a:pt x="309" y="5"/>
                  <a:pt x="309" y="5"/>
                  <a:pt x="309" y="5"/>
                </a:cubicBezTo>
                <a:cubicBezTo>
                  <a:pt x="309" y="5"/>
                  <a:pt x="309" y="5"/>
                  <a:pt x="309" y="5"/>
                </a:cubicBezTo>
                <a:cubicBezTo>
                  <a:pt x="307" y="6"/>
                  <a:pt x="307" y="6"/>
                  <a:pt x="307" y="6"/>
                </a:cubicBezTo>
                <a:cubicBezTo>
                  <a:pt x="307" y="6"/>
                  <a:pt x="307" y="6"/>
                  <a:pt x="307" y="6"/>
                </a:cubicBezTo>
                <a:cubicBezTo>
                  <a:pt x="309" y="6"/>
                  <a:pt x="309" y="6"/>
                  <a:pt x="309" y="6"/>
                </a:cubicBezTo>
                <a:cubicBezTo>
                  <a:pt x="314" y="5"/>
                  <a:pt x="314" y="5"/>
                  <a:pt x="314" y="5"/>
                </a:cubicBezTo>
                <a:cubicBezTo>
                  <a:pt x="315" y="4"/>
                  <a:pt x="315" y="4"/>
                  <a:pt x="315" y="4"/>
                </a:cubicBezTo>
                <a:cubicBezTo>
                  <a:pt x="315" y="5"/>
                  <a:pt x="315" y="5"/>
                  <a:pt x="315" y="5"/>
                </a:cubicBezTo>
                <a:cubicBezTo>
                  <a:pt x="315" y="5"/>
                  <a:pt x="315" y="5"/>
                  <a:pt x="315" y="5"/>
                </a:cubicBezTo>
                <a:cubicBezTo>
                  <a:pt x="318" y="4"/>
                  <a:pt x="318" y="4"/>
                  <a:pt x="318" y="4"/>
                </a:cubicBezTo>
                <a:cubicBezTo>
                  <a:pt x="320" y="4"/>
                  <a:pt x="320" y="4"/>
                  <a:pt x="320" y="4"/>
                </a:cubicBezTo>
                <a:cubicBezTo>
                  <a:pt x="323" y="3"/>
                  <a:pt x="327" y="3"/>
                  <a:pt x="330" y="3"/>
                </a:cubicBezTo>
                <a:cubicBezTo>
                  <a:pt x="331" y="3"/>
                  <a:pt x="331" y="3"/>
                  <a:pt x="331" y="3"/>
                </a:cubicBezTo>
                <a:cubicBezTo>
                  <a:pt x="332" y="2"/>
                  <a:pt x="332" y="2"/>
                  <a:pt x="332" y="2"/>
                </a:cubicBezTo>
                <a:cubicBezTo>
                  <a:pt x="333" y="2"/>
                  <a:pt x="334" y="2"/>
                  <a:pt x="335" y="2"/>
                </a:cubicBezTo>
                <a:cubicBezTo>
                  <a:pt x="333" y="2"/>
                  <a:pt x="333" y="2"/>
                  <a:pt x="332" y="2"/>
                </a:cubicBezTo>
                <a:cubicBezTo>
                  <a:pt x="333" y="2"/>
                  <a:pt x="333" y="2"/>
                  <a:pt x="333" y="2"/>
                </a:cubicBezTo>
                <a:cubicBezTo>
                  <a:pt x="332" y="2"/>
                  <a:pt x="332" y="2"/>
                  <a:pt x="332" y="2"/>
                </a:cubicBezTo>
                <a:cubicBezTo>
                  <a:pt x="335" y="2"/>
                  <a:pt x="335" y="2"/>
                  <a:pt x="335" y="2"/>
                </a:cubicBezTo>
                <a:cubicBezTo>
                  <a:pt x="337" y="2"/>
                  <a:pt x="337" y="2"/>
                  <a:pt x="337" y="2"/>
                </a:cubicBezTo>
                <a:cubicBezTo>
                  <a:pt x="337" y="2"/>
                  <a:pt x="337" y="2"/>
                  <a:pt x="337" y="2"/>
                </a:cubicBezTo>
                <a:cubicBezTo>
                  <a:pt x="337" y="2"/>
                  <a:pt x="337" y="2"/>
                  <a:pt x="337" y="2"/>
                </a:cubicBezTo>
                <a:cubicBezTo>
                  <a:pt x="338" y="2"/>
                  <a:pt x="340" y="2"/>
                  <a:pt x="341" y="1"/>
                </a:cubicBezTo>
                <a:cubicBezTo>
                  <a:pt x="342" y="1"/>
                  <a:pt x="342" y="1"/>
                  <a:pt x="346" y="1"/>
                </a:cubicBezTo>
                <a:moveTo>
                  <a:pt x="300" y="6"/>
                </a:moveTo>
                <a:cubicBezTo>
                  <a:pt x="301" y="6"/>
                  <a:pt x="303" y="6"/>
                  <a:pt x="304" y="6"/>
                </a:cubicBezTo>
                <a:cubicBezTo>
                  <a:pt x="305" y="5"/>
                  <a:pt x="306" y="5"/>
                  <a:pt x="308" y="5"/>
                </a:cubicBezTo>
                <a:cubicBezTo>
                  <a:pt x="311" y="4"/>
                  <a:pt x="311" y="4"/>
                  <a:pt x="311" y="4"/>
                </a:cubicBezTo>
                <a:cubicBezTo>
                  <a:pt x="311" y="4"/>
                  <a:pt x="312" y="4"/>
                  <a:pt x="313" y="4"/>
                </a:cubicBezTo>
                <a:cubicBezTo>
                  <a:pt x="314" y="4"/>
                  <a:pt x="315" y="4"/>
                  <a:pt x="315" y="4"/>
                </a:cubicBezTo>
                <a:cubicBezTo>
                  <a:pt x="315" y="4"/>
                  <a:pt x="314" y="4"/>
                  <a:pt x="313" y="4"/>
                </a:cubicBezTo>
                <a:cubicBezTo>
                  <a:pt x="313" y="4"/>
                  <a:pt x="319" y="3"/>
                  <a:pt x="324" y="2"/>
                </a:cubicBezTo>
                <a:cubicBezTo>
                  <a:pt x="326" y="2"/>
                  <a:pt x="328" y="2"/>
                  <a:pt x="331" y="2"/>
                </a:cubicBezTo>
                <a:cubicBezTo>
                  <a:pt x="330" y="2"/>
                  <a:pt x="329" y="2"/>
                  <a:pt x="328" y="2"/>
                </a:cubicBezTo>
                <a:cubicBezTo>
                  <a:pt x="328" y="2"/>
                  <a:pt x="328" y="2"/>
                  <a:pt x="328" y="2"/>
                </a:cubicBezTo>
                <a:cubicBezTo>
                  <a:pt x="327" y="2"/>
                  <a:pt x="326" y="2"/>
                  <a:pt x="325" y="2"/>
                </a:cubicBezTo>
                <a:cubicBezTo>
                  <a:pt x="325" y="2"/>
                  <a:pt x="325" y="2"/>
                  <a:pt x="325" y="2"/>
                </a:cubicBezTo>
                <a:cubicBezTo>
                  <a:pt x="323" y="2"/>
                  <a:pt x="321" y="3"/>
                  <a:pt x="319" y="3"/>
                </a:cubicBezTo>
                <a:cubicBezTo>
                  <a:pt x="319" y="3"/>
                  <a:pt x="319" y="3"/>
                  <a:pt x="319" y="3"/>
                </a:cubicBezTo>
                <a:cubicBezTo>
                  <a:pt x="319" y="3"/>
                  <a:pt x="319" y="3"/>
                  <a:pt x="319" y="3"/>
                </a:cubicBezTo>
                <a:cubicBezTo>
                  <a:pt x="315" y="4"/>
                  <a:pt x="315" y="4"/>
                  <a:pt x="315" y="4"/>
                </a:cubicBezTo>
                <a:cubicBezTo>
                  <a:pt x="313" y="4"/>
                  <a:pt x="313" y="4"/>
                  <a:pt x="313" y="4"/>
                </a:cubicBezTo>
                <a:cubicBezTo>
                  <a:pt x="309" y="5"/>
                  <a:pt x="309" y="5"/>
                  <a:pt x="309" y="5"/>
                </a:cubicBezTo>
                <a:cubicBezTo>
                  <a:pt x="309" y="5"/>
                  <a:pt x="309" y="5"/>
                  <a:pt x="309" y="5"/>
                </a:cubicBezTo>
                <a:cubicBezTo>
                  <a:pt x="308" y="5"/>
                  <a:pt x="308" y="5"/>
                  <a:pt x="307" y="5"/>
                </a:cubicBezTo>
                <a:cubicBezTo>
                  <a:pt x="304" y="5"/>
                  <a:pt x="304" y="5"/>
                  <a:pt x="304" y="5"/>
                </a:cubicBezTo>
                <a:cubicBezTo>
                  <a:pt x="303" y="6"/>
                  <a:pt x="303" y="6"/>
                  <a:pt x="303" y="6"/>
                </a:cubicBezTo>
                <a:cubicBezTo>
                  <a:pt x="303" y="6"/>
                  <a:pt x="303" y="6"/>
                  <a:pt x="303" y="6"/>
                </a:cubicBezTo>
                <a:cubicBezTo>
                  <a:pt x="304" y="5"/>
                  <a:pt x="304" y="5"/>
                  <a:pt x="304" y="5"/>
                </a:cubicBezTo>
                <a:cubicBezTo>
                  <a:pt x="304" y="5"/>
                  <a:pt x="304" y="5"/>
                  <a:pt x="304" y="5"/>
                </a:cubicBezTo>
                <a:cubicBezTo>
                  <a:pt x="303" y="6"/>
                  <a:pt x="301" y="6"/>
                  <a:pt x="300" y="6"/>
                </a:cubicBezTo>
                <a:cubicBezTo>
                  <a:pt x="300" y="6"/>
                  <a:pt x="300" y="6"/>
                  <a:pt x="300" y="6"/>
                </a:cubicBezTo>
                <a:cubicBezTo>
                  <a:pt x="298" y="7"/>
                  <a:pt x="298" y="7"/>
                  <a:pt x="298" y="7"/>
                </a:cubicBezTo>
                <a:cubicBezTo>
                  <a:pt x="295" y="7"/>
                  <a:pt x="295" y="7"/>
                  <a:pt x="295" y="7"/>
                </a:cubicBezTo>
                <a:cubicBezTo>
                  <a:pt x="291" y="8"/>
                  <a:pt x="291" y="8"/>
                  <a:pt x="291" y="8"/>
                </a:cubicBezTo>
                <a:cubicBezTo>
                  <a:pt x="289" y="9"/>
                  <a:pt x="289" y="9"/>
                  <a:pt x="289" y="9"/>
                </a:cubicBezTo>
                <a:cubicBezTo>
                  <a:pt x="290" y="8"/>
                  <a:pt x="290" y="8"/>
                  <a:pt x="290" y="8"/>
                </a:cubicBezTo>
                <a:cubicBezTo>
                  <a:pt x="288" y="9"/>
                  <a:pt x="288" y="9"/>
                  <a:pt x="288" y="9"/>
                </a:cubicBezTo>
                <a:cubicBezTo>
                  <a:pt x="291" y="8"/>
                  <a:pt x="291" y="8"/>
                  <a:pt x="291" y="8"/>
                </a:cubicBezTo>
                <a:cubicBezTo>
                  <a:pt x="291" y="8"/>
                  <a:pt x="291" y="8"/>
                  <a:pt x="291" y="8"/>
                </a:cubicBezTo>
                <a:cubicBezTo>
                  <a:pt x="292" y="8"/>
                  <a:pt x="293" y="8"/>
                  <a:pt x="294" y="8"/>
                </a:cubicBezTo>
                <a:cubicBezTo>
                  <a:pt x="297" y="7"/>
                  <a:pt x="297" y="7"/>
                  <a:pt x="297" y="7"/>
                </a:cubicBezTo>
                <a:cubicBezTo>
                  <a:pt x="296" y="7"/>
                  <a:pt x="296" y="7"/>
                  <a:pt x="295" y="7"/>
                </a:cubicBezTo>
                <a:cubicBezTo>
                  <a:pt x="296" y="7"/>
                  <a:pt x="297" y="7"/>
                  <a:pt x="298" y="7"/>
                </a:cubicBezTo>
                <a:cubicBezTo>
                  <a:pt x="297" y="7"/>
                  <a:pt x="297" y="7"/>
                  <a:pt x="297" y="7"/>
                </a:cubicBezTo>
                <a:cubicBezTo>
                  <a:pt x="298" y="7"/>
                  <a:pt x="299" y="7"/>
                  <a:pt x="300" y="6"/>
                </a:cubicBezTo>
                <a:moveTo>
                  <a:pt x="275" y="12"/>
                </a:moveTo>
                <a:cubicBezTo>
                  <a:pt x="277" y="11"/>
                  <a:pt x="280" y="11"/>
                  <a:pt x="282" y="10"/>
                </a:cubicBezTo>
                <a:cubicBezTo>
                  <a:pt x="281" y="11"/>
                  <a:pt x="281" y="11"/>
                  <a:pt x="281" y="11"/>
                </a:cubicBezTo>
                <a:cubicBezTo>
                  <a:pt x="277" y="12"/>
                  <a:pt x="277" y="12"/>
                  <a:pt x="277" y="12"/>
                </a:cubicBezTo>
                <a:cubicBezTo>
                  <a:pt x="275" y="12"/>
                  <a:pt x="275" y="12"/>
                  <a:pt x="275" y="12"/>
                </a:cubicBezTo>
                <a:moveTo>
                  <a:pt x="251" y="20"/>
                </a:moveTo>
                <a:cubicBezTo>
                  <a:pt x="251" y="20"/>
                  <a:pt x="251" y="20"/>
                  <a:pt x="251" y="20"/>
                </a:cubicBezTo>
                <a:cubicBezTo>
                  <a:pt x="256" y="18"/>
                  <a:pt x="256" y="18"/>
                  <a:pt x="256" y="18"/>
                </a:cubicBezTo>
                <a:cubicBezTo>
                  <a:pt x="258" y="18"/>
                  <a:pt x="258" y="18"/>
                  <a:pt x="258" y="18"/>
                </a:cubicBezTo>
                <a:cubicBezTo>
                  <a:pt x="259" y="17"/>
                  <a:pt x="259" y="17"/>
                  <a:pt x="259" y="17"/>
                </a:cubicBezTo>
                <a:cubicBezTo>
                  <a:pt x="257" y="18"/>
                  <a:pt x="257" y="18"/>
                  <a:pt x="257" y="18"/>
                </a:cubicBezTo>
                <a:cubicBezTo>
                  <a:pt x="255" y="18"/>
                  <a:pt x="255" y="18"/>
                  <a:pt x="255" y="18"/>
                </a:cubicBezTo>
                <a:cubicBezTo>
                  <a:pt x="255" y="18"/>
                  <a:pt x="255" y="18"/>
                  <a:pt x="255" y="18"/>
                </a:cubicBezTo>
                <a:cubicBezTo>
                  <a:pt x="256" y="18"/>
                  <a:pt x="256" y="18"/>
                  <a:pt x="256" y="18"/>
                </a:cubicBezTo>
                <a:cubicBezTo>
                  <a:pt x="256" y="18"/>
                  <a:pt x="256" y="18"/>
                  <a:pt x="256" y="18"/>
                </a:cubicBezTo>
                <a:cubicBezTo>
                  <a:pt x="260" y="16"/>
                  <a:pt x="260" y="16"/>
                  <a:pt x="260" y="16"/>
                </a:cubicBezTo>
                <a:cubicBezTo>
                  <a:pt x="265" y="15"/>
                  <a:pt x="265" y="15"/>
                  <a:pt x="265" y="15"/>
                </a:cubicBezTo>
                <a:cubicBezTo>
                  <a:pt x="269" y="14"/>
                  <a:pt x="269" y="14"/>
                  <a:pt x="269" y="14"/>
                </a:cubicBezTo>
                <a:cubicBezTo>
                  <a:pt x="269" y="14"/>
                  <a:pt x="269" y="14"/>
                  <a:pt x="269" y="14"/>
                </a:cubicBezTo>
                <a:cubicBezTo>
                  <a:pt x="266" y="15"/>
                  <a:pt x="266" y="15"/>
                  <a:pt x="266" y="15"/>
                </a:cubicBezTo>
                <a:cubicBezTo>
                  <a:pt x="245" y="21"/>
                  <a:pt x="245" y="21"/>
                  <a:pt x="245" y="21"/>
                </a:cubicBezTo>
                <a:cubicBezTo>
                  <a:pt x="246" y="21"/>
                  <a:pt x="246" y="21"/>
                  <a:pt x="246" y="21"/>
                </a:cubicBezTo>
                <a:cubicBezTo>
                  <a:pt x="246" y="21"/>
                  <a:pt x="247" y="21"/>
                  <a:pt x="248" y="21"/>
                </a:cubicBezTo>
                <a:cubicBezTo>
                  <a:pt x="244" y="22"/>
                  <a:pt x="244" y="22"/>
                  <a:pt x="244" y="22"/>
                </a:cubicBezTo>
                <a:cubicBezTo>
                  <a:pt x="244" y="22"/>
                  <a:pt x="244" y="22"/>
                  <a:pt x="244" y="22"/>
                </a:cubicBezTo>
                <a:cubicBezTo>
                  <a:pt x="244" y="22"/>
                  <a:pt x="244" y="22"/>
                  <a:pt x="244" y="22"/>
                </a:cubicBezTo>
                <a:cubicBezTo>
                  <a:pt x="245" y="22"/>
                  <a:pt x="245" y="22"/>
                  <a:pt x="245" y="22"/>
                </a:cubicBezTo>
                <a:cubicBezTo>
                  <a:pt x="247" y="21"/>
                  <a:pt x="247" y="21"/>
                  <a:pt x="247" y="21"/>
                </a:cubicBezTo>
                <a:cubicBezTo>
                  <a:pt x="245" y="22"/>
                  <a:pt x="245" y="22"/>
                  <a:pt x="245" y="22"/>
                </a:cubicBezTo>
                <a:cubicBezTo>
                  <a:pt x="247" y="22"/>
                  <a:pt x="249" y="21"/>
                  <a:pt x="251" y="20"/>
                </a:cubicBezTo>
                <a:moveTo>
                  <a:pt x="179" y="56"/>
                </a:moveTo>
                <a:cubicBezTo>
                  <a:pt x="182" y="54"/>
                  <a:pt x="182" y="54"/>
                  <a:pt x="182" y="54"/>
                </a:cubicBezTo>
                <a:cubicBezTo>
                  <a:pt x="186" y="52"/>
                  <a:pt x="186" y="52"/>
                  <a:pt x="186" y="52"/>
                </a:cubicBezTo>
                <a:cubicBezTo>
                  <a:pt x="185" y="52"/>
                  <a:pt x="185" y="52"/>
                  <a:pt x="180" y="54"/>
                </a:cubicBezTo>
                <a:cubicBezTo>
                  <a:pt x="177" y="56"/>
                  <a:pt x="177" y="56"/>
                  <a:pt x="177" y="56"/>
                </a:cubicBezTo>
                <a:cubicBezTo>
                  <a:pt x="177" y="57"/>
                  <a:pt x="177" y="57"/>
                  <a:pt x="177" y="57"/>
                </a:cubicBezTo>
                <a:cubicBezTo>
                  <a:pt x="179" y="56"/>
                  <a:pt x="179" y="56"/>
                  <a:pt x="179" y="56"/>
                </a:cubicBezTo>
                <a:moveTo>
                  <a:pt x="156" y="69"/>
                </a:moveTo>
                <a:cubicBezTo>
                  <a:pt x="154" y="70"/>
                  <a:pt x="154" y="70"/>
                  <a:pt x="154" y="70"/>
                </a:cubicBezTo>
                <a:cubicBezTo>
                  <a:pt x="153" y="71"/>
                  <a:pt x="153" y="71"/>
                  <a:pt x="153" y="71"/>
                </a:cubicBezTo>
                <a:cubicBezTo>
                  <a:pt x="160" y="66"/>
                  <a:pt x="160" y="66"/>
                  <a:pt x="160" y="66"/>
                </a:cubicBezTo>
                <a:cubicBezTo>
                  <a:pt x="159" y="66"/>
                  <a:pt x="159" y="66"/>
                  <a:pt x="159" y="66"/>
                </a:cubicBezTo>
                <a:cubicBezTo>
                  <a:pt x="156" y="69"/>
                  <a:pt x="156" y="69"/>
                  <a:pt x="156" y="69"/>
                </a:cubicBezTo>
                <a:close/>
                <a:moveTo>
                  <a:pt x="6" y="417"/>
                </a:moveTo>
                <a:cubicBezTo>
                  <a:pt x="5" y="413"/>
                  <a:pt x="5" y="413"/>
                  <a:pt x="5" y="413"/>
                </a:cubicBezTo>
                <a:cubicBezTo>
                  <a:pt x="5" y="409"/>
                  <a:pt x="5" y="409"/>
                  <a:pt x="5" y="409"/>
                </a:cubicBezTo>
                <a:cubicBezTo>
                  <a:pt x="4" y="409"/>
                  <a:pt x="4" y="409"/>
                  <a:pt x="4" y="409"/>
                </a:cubicBezTo>
                <a:cubicBezTo>
                  <a:pt x="3" y="408"/>
                  <a:pt x="3" y="408"/>
                  <a:pt x="3" y="408"/>
                </a:cubicBezTo>
                <a:cubicBezTo>
                  <a:pt x="2" y="407"/>
                  <a:pt x="2" y="407"/>
                  <a:pt x="2" y="407"/>
                </a:cubicBezTo>
                <a:cubicBezTo>
                  <a:pt x="2" y="405"/>
                  <a:pt x="2" y="405"/>
                  <a:pt x="2" y="405"/>
                </a:cubicBezTo>
                <a:cubicBezTo>
                  <a:pt x="1" y="398"/>
                  <a:pt x="1" y="398"/>
                  <a:pt x="1" y="398"/>
                </a:cubicBezTo>
                <a:cubicBezTo>
                  <a:pt x="1" y="394"/>
                  <a:pt x="1" y="394"/>
                  <a:pt x="1" y="394"/>
                </a:cubicBezTo>
                <a:cubicBezTo>
                  <a:pt x="1" y="392"/>
                  <a:pt x="1" y="389"/>
                  <a:pt x="1" y="387"/>
                </a:cubicBezTo>
                <a:cubicBezTo>
                  <a:pt x="1" y="379"/>
                  <a:pt x="1" y="379"/>
                  <a:pt x="1" y="379"/>
                </a:cubicBezTo>
                <a:cubicBezTo>
                  <a:pt x="1" y="378"/>
                  <a:pt x="1" y="376"/>
                  <a:pt x="1" y="374"/>
                </a:cubicBezTo>
                <a:cubicBezTo>
                  <a:pt x="0" y="370"/>
                  <a:pt x="0" y="370"/>
                  <a:pt x="0" y="370"/>
                </a:cubicBezTo>
                <a:cubicBezTo>
                  <a:pt x="0" y="367"/>
                  <a:pt x="0" y="367"/>
                  <a:pt x="0" y="367"/>
                </a:cubicBezTo>
                <a:cubicBezTo>
                  <a:pt x="0" y="367"/>
                  <a:pt x="0" y="367"/>
                  <a:pt x="0" y="367"/>
                </a:cubicBezTo>
                <a:cubicBezTo>
                  <a:pt x="0" y="376"/>
                  <a:pt x="1" y="389"/>
                  <a:pt x="1" y="399"/>
                </a:cubicBezTo>
                <a:cubicBezTo>
                  <a:pt x="2" y="405"/>
                  <a:pt x="2" y="405"/>
                  <a:pt x="2" y="405"/>
                </a:cubicBezTo>
                <a:cubicBezTo>
                  <a:pt x="2" y="405"/>
                  <a:pt x="2" y="405"/>
                  <a:pt x="2" y="405"/>
                </a:cubicBezTo>
                <a:cubicBezTo>
                  <a:pt x="2" y="407"/>
                  <a:pt x="2" y="407"/>
                  <a:pt x="2" y="407"/>
                </a:cubicBezTo>
                <a:cubicBezTo>
                  <a:pt x="3" y="414"/>
                  <a:pt x="3" y="414"/>
                  <a:pt x="3" y="414"/>
                </a:cubicBezTo>
                <a:cubicBezTo>
                  <a:pt x="3" y="414"/>
                  <a:pt x="3" y="414"/>
                  <a:pt x="3" y="414"/>
                </a:cubicBezTo>
                <a:cubicBezTo>
                  <a:pt x="4" y="419"/>
                  <a:pt x="4" y="419"/>
                  <a:pt x="4" y="419"/>
                </a:cubicBezTo>
                <a:cubicBezTo>
                  <a:pt x="5" y="421"/>
                  <a:pt x="5" y="421"/>
                  <a:pt x="5" y="421"/>
                </a:cubicBezTo>
                <a:cubicBezTo>
                  <a:pt x="4" y="416"/>
                  <a:pt x="4" y="416"/>
                  <a:pt x="4" y="416"/>
                </a:cubicBezTo>
                <a:cubicBezTo>
                  <a:pt x="4" y="413"/>
                  <a:pt x="4" y="413"/>
                  <a:pt x="4" y="413"/>
                </a:cubicBezTo>
                <a:cubicBezTo>
                  <a:pt x="5" y="414"/>
                  <a:pt x="5" y="414"/>
                  <a:pt x="5" y="414"/>
                </a:cubicBezTo>
                <a:cubicBezTo>
                  <a:pt x="5" y="417"/>
                  <a:pt x="5" y="417"/>
                  <a:pt x="5" y="417"/>
                </a:cubicBezTo>
                <a:cubicBezTo>
                  <a:pt x="6" y="417"/>
                  <a:pt x="6" y="417"/>
                  <a:pt x="6" y="417"/>
                </a:cubicBezTo>
                <a:moveTo>
                  <a:pt x="182" y="64"/>
                </a:moveTo>
                <a:cubicBezTo>
                  <a:pt x="185" y="62"/>
                  <a:pt x="185" y="62"/>
                  <a:pt x="185" y="62"/>
                </a:cubicBezTo>
                <a:cubicBezTo>
                  <a:pt x="189" y="60"/>
                  <a:pt x="189" y="60"/>
                  <a:pt x="189" y="60"/>
                </a:cubicBezTo>
                <a:cubicBezTo>
                  <a:pt x="188" y="60"/>
                  <a:pt x="187" y="60"/>
                  <a:pt x="187" y="60"/>
                </a:cubicBezTo>
                <a:cubicBezTo>
                  <a:pt x="187" y="59"/>
                  <a:pt x="188" y="59"/>
                  <a:pt x="189" y="58"/>
                </a:cubicBezTo>
                <a:cubicBezTo>
                  <a:pt x="191" y="56"/>
                  <a:pt x="191" y="56"/>
                  <a:pt x="191" y="56"/>
                </a:cubicBezTo>
                <a:cubicBezTo>
                  <a:pt x="191" y="56"/>
                  <a:pt x="191" y="56"/>
                  <a:pt x="191" y="56"/>
                </a:cubicBezTo>
                <a:cubicBezTo>
                  <a:pt x="192" y="54"/>
                  <a:pt x="192" y="54"/>
                  <a:pt x="192" y="54"/>
                </a:cubicBezTo>
                <a:cubicBezTo>
                  <a:pt x="191" y="54"/>
                  <a:pt x="191" y="54"/>
                  <a:pt x="191" y="54"/>
                </a:cubicBezTo>
                <a:cubicBezTo>
                  <a:pt x="193" y="52"/>
                  <a:pt x="193" y="52"/>
                  <a:pt x="193" y="52"/>
                </a:cubicBezTo>
                <a:cubicBezTo>
                  <a:pt x="196" y="51"/>
                  <a:pt x="196" y="51"/>
                  <a:pt x="196" y="51"/>
                </a:cubicBezTo>
                <a:cubicBezTo>
                  <a:pt x="195" y="51"/>
                  <a:pt x="195" y="51"/>
                  <a:pt x="194" y="51"/>
                </a:cubicBezTo>
                <a:cubicBezTo>
                  <a:pt x="194" y="51"/>
                  <a:pt x="194" y="51"/>
                  <a:pt x="194" y="51"/>
                </a:cubicBezTo>
                <a:cubicBezTo>
                  <a:pt x="196" y="50"/>
                  <a:pt x="197" y="49"/>
                  <a:pt x="199" y="48"/>
                </a:cubicBezTo>
                <a:cubicBezTo>
                  <a:pt x="199" y="48"/>
                  <a:pt x="199" y="48"/>
                  <a:pt x="199" y="48"/>
                </a:cubicBezTo>
                <a:cubicBezTo>
                  <a:pt x="202" y="47"/>
                  <a:pt x="202" y="47"/>
                  <a:pt x="202" y="47"/>
                </a:cubicBezTo>
                <a:cubicBezTo>
                  <a:pt x="202" y="46"/>
                  <a:pt x="202" y="46"/>
                  <a:pt x="202" y="46"/>
                </a:cubicBezTo>
                <a:cubicBezTo>
                  <a:pt x="204" y="45"/>
                  <a:pt x="204" y="45"/>
                  <a:pt x="204" y="45"/>
                </a:cubicBezTo>
                <a:cubicBezTo>
                  <a:pt x="205" y="45"/>
                  <a:pt x="205" y="45"/>
                  <a:pt x="205" y="45"/>
                </a:cubicBezTo>
                <a:cubicBezTo>
                  <a:pt x="208" y="43"/>
                  <a:pt x="208" y="43"/>
                  <a:pt x="208" y="43"/>
                </a:cubicBezTo>
                <a:cubicBezTo>
                  <a:pt x="208" y="42"/>
                  <a:pt x="208" y="42"/>
                  <a:pt x="208" y="42"/>
                </a:cubicBezTo>
                <a:cubicBezTo>
                  <a:pt x="211" y="41"/>
                  <a:pt x="211" y="41"/>
                  <a:pt x="211" y="41"/>
                </a:cubicBezTo>
                <a:cubicBezTo>
                  <a:pt x="213" y="39"/>
                  <a:pt x="213" y="39"/>
                  <a:pt x="213" y="39"/>
                </a:cubicBezTo>
                <a:cubicBezTo>
                  <a:pt x="212" y="39"/>
                  <a:pt x="212" y="39"/>
                  <a:pt x="212" y="39"/>
                </a:cubicBezTo>
                <a:cubicBezTo>
                  <a:pt x="214" y="38"/>
                  <a:pt x="214" y="38"/>
                  <a:pt x="214" y="38"/>
                </a:cubicBezTo>
                <a:cubicBezTo>
                  <a:pt x="214" y="38"/>
                  <a:pt x="214" y="38"/>
                  <a:pt x="214" y="38"/>
                </a:cubicBezTo>
                <a:cubicBezTo>
                  <a:pt x="214" y="38"/>
                  <a:pt x="214" y="38"/>
                  <a:pt x="214" y="38"/>
                </a:cubicBezTo>
                <a:cubicBezTo>
                  <a:pt x="217" y="37"/>
                  <a:pt x="217" y="37"/>
                  <a:pt x="217" y="37"/>
                </a:cubicBezTo>
                <a:cubicBezTo>
                  <a:pt x="218" y="36"/>
                  <a:pt x="218" y="36"/>
                  <a:pt x="218" y="36"/>
                </a:cubicBezTo>
                <a:cubicBezTo>
                  <a:pt x="216" y="36"/>
                  <a:pt x="216" y="36"/>
                  <a:pt x="216" y="36"/>
                </a:cubicBezTo>
                <a:cubicBezTo>
                  <a:pt x="220" y="34"/>
                  <a:pt x="220" y="34"/>
                  <a:pt x="220" y="34"/>
                </a:cubicBezTo>
                <a:cubicBezTo>
                  <a:pt x="222" y="33"/>
                  <a:pt x="222" y="33"/>
                  <a:pt x="222" y="33"/>
                </a:cubicBezTo>
                <a:cubicBezTo>
                  <a:pt x="222" y="33"/>
                  <a:pt x="222" y="33"/>
                  <a:pt x="222" y="33"/>
                </a:cubicBezTo>
                <a:cubicBezTo>
                  <a:pt x="225" y="31"/>
                  <a:pt x="225" y="31"/>
                  <a:pt x="225" y="31"/>
                </a:cubicBezTo>
                <a:cubicBezTo>
                  <a:pt x="227" y="30"/>
                  <a:pt x="227" y="30"/>
                  <a:pt x="227" y="30"/>
                </a:cubicBezTo>
                <a:cubicBezTo>
                  <a:pt x="226" y="30"/>
                  <a:pt x="226" y="30"/>
                  <a:pt x="226" y="30"/>
                </a:cubicBezTo>
                <a:cubicBezTo>
                  <a:pt x="224" y="31"/>
                  <a:pt x="224" y="31"/>
                  <a:pt x="224" y="31"/>
                </a:cubicBezTo>
                <a:cubicBezTo>
                  <a:pt x="223" y="31"/>
                  <a:pt x="223" y="31"/>
                  <a:pt x="223" y="31"/>
                </a:cubicBezTo>
                <a:cubicBezTo>
                  <a:pt x="223" y="31"/>
                  <a:pt x="223" y="31"/>
                  <a:pt x="223" y="31"/>
                </a:cubicBezTo>
                <a:cubicBezTo>
                  <a:pt x="220" y="32"/>
                  <a:pt x="220" y="32"/>
                  <a:pt x="220" y="32"/>
                </a:cubicBezTo>
                <a:cubicBezTo>
                  <a:pt x="220" y="32"/>
                  <a:pt x="220" y="32"/>
                  <a:pt x="220" y="32"/>
                </a:cubicBezTo>
                <a:cubicBezTo>
                  <a:pt x="224" y="31"/>
                  <a:pt x="224" y="31"/>
                  <a:pt x="224" y="31"/>
                </a:cubicBezTo>
                <a:cubicBezTo>
                  <a:pt x="227" y="29"/>
                  <a:pt x="227" y="29"/>
                  <a:pt x="227" y="29"/>
                </a:cubicBezTo>
                <a:cubicBezTo>
                  <a:pt x="232" y="27"/>
                  <a:pt x="232" y="27"/>
                  <a:pt x="232" y="27"/>
                </a:cubicBezTo>
                <a:cubicBezTo>
                  <a:pt x="237" y="25"/>
                  <a:pt x="237" y="25"/>
                  <a:pt x="237" y="25"/>
                </a:cubicBezTo>
                <a:cubicBezTo>
                  <a:pt x="237" y="25"/>
                  <a:pt x="237" y="25"/>
                  <a:pt x="237" y="25"/>
                </a:cubicBezTo>
                <a:cubicBezTo>
                  <a:pt x="233" y="26"/>
                  <a:pt x="233" y="26"/>
                  <a:pt x="233" y="26"/>
                </a:cubicBezTo>
                <a:cubicBezTo>
                  <a:pt x="233" y="26"/>
                  <a:pt x="233" y="26"/>
                  <a:pt x="233" y="26"/>
                </a:cubicBezTo>
                <a:cubicBezTo>
                  <a:pt x="231" y="27"/>
                  <a:pt x="231" y="27"/>
                  <a:pt x="231" y="27"/>
                </a:cubicBezTo>
                <a:cubicBezTo>
                  <a:pt x="226" y="29"/>
                  <a:pt x="226" y="29"/>
                  <a:pt x="226" y="29"/>
                </a:cubicBezTo>
                <a:cubicBezTo>
                  <a:pt x="221" y="31"/>
                  <a:pt x="221" y="31"/>
                  <a:pt x="221" y="31"/>
                </a:cubicBezTo>
                <a:cubicBezTo>
                  <a:pt x="218" y="33"/>
                  <a:pt x="218" y="33"/>
                  <a:pt x="218" y="33"/>
                </a:cubicBezTo>
                <a:cubicBezTo>
                  <a:pt x="213" y="35"/>
                  <a:pt x="213" y="35"/>
                  <a:pt x="213" y="35"/>
                </a:cubicBezTo>
                <a:cubicBezTo>
                  <a:pt x="212" y="36"/>
                  <a:pt x="212" y="36"/>
                  <a:pt x="212" y="36"/>
                </a:cubicBezTo>
                <a:cubicBezTo>
                  <a:pt x="217" y="33"/>
                  <a:pt x="217" y="33"/>
                  <a:pt x="217" y="33"/>
                </a:cubicBezTo>
                <a:cubicBezTo>
                  <a:pt x="224" y="30"/>
                  <a:pt x="224" y="30"/>
                  <a:pt x="224" y="30"/>
                </a:cubicBezTo>
                <a:cubicBezTo>
                  <a:pt x="228" y="28"/>
                  <a:pt x="228" y="28"/>
                  <a:pt x="228" y="28"/>
                </a:cubicBezTo>
                <a:cubicBezTo>
                  <a:pt x="233" y="26"/>
                  <a:pt x="233" y="26"/>
                  <a:pt x="233" y="26"/>
                </a:cubicBezTo>
                <a:cubicBezTo>
                  <a:pt x="237" y="25"/>
                  <a:pt x="237" y="25"/>
                  <a:pt x="237" y="25"/>
                </a:cubicBezTo>
                <a:cubicBezTo>
                  <a:pt x="237" y="25"/>
                  <a:pt x="237" y="25"/>
                  <a:pt x="237" y="25"/>
                </a:cubicBezTo>
                <a:cubicBezTo>
                  <a:pt x="236" y="25"/>
                  <a:pt x="236" y="25"/>
                  <a:pt x="236" y="25"/>
                </a:cubicBezTo>
                <a:cubicBezTo>
                  <a:pt x="231" y="27"/>
                  <a:pt x="231" y="27"/>
                  <a:pt x="231" y="27"/>
                </a:cubicBezTo>
                <a:cubicBezTo>
                  <a:pt x="224" y="30"/>
                  <a:pt x="224" y="30"/>
                  <a:pt x="224" y="30"/>
                </a:cubicBezTo>
                <a:cubicBezTo>
                  <a:pt x="213" y="35"/>
                  <a:pt x="213" y="35"/>
                  <a:pt x="213" y="35"/>
                </a:cubicBezTo>
                <a:cubicBezTo>
                  <a:pt x="212" y="35"/>
                  <a:pt x="212" y="35"/>
                  <a:pt x="212" y="35"/>
                </a:cubicBezTo>
                <a:cubicBezTo>
                  <a:pt x="212" y="36"/>
                  <a:pt x="212" y="36"/>
                  <a:pt x="212" y="36"/>
                </a:cubicBezTo>
                <a:cubicBezTo>
                  <a:pt x="208" y="37"/>
                  <a:pt x="208" y="37"/>
                  <a:pt x="208" y="37"/>
                </a:cubicBezTo>
                <a:cubicBezTo>
                  <a:pt x="209" y="37"/>
                  <a:pt x="209" y="37"/>
                  <a:pt x="209" y="37"/>
                </a:cubicBezTo>
                <a:cubicBezTo>
                  <a:pt x="208" y="37"/>
                  <a:pt x="208" y="37"/>
                  <a:pt x="208" y="37"/>
                </a:cubicBezTo>
                <a:cubicBezTo>
                  <a:pt x="206" y="38"/>
                  <a:pt x="206" y="38"/>
                  <a:pt x="206" y="38"/>
                </a:cubicBezTo>
                <a:cubicBezTo>
                  <a:pt x="203" y="40"/>
                  <a:pt x="203" y="40"/>
                  <a:pt x="203" y="40"/>
                </a:cubicBezTo>
                <a:cubicBezTo>
                  <a:pt x="203" y="40"/>
                  <a:pt x="203" y="40"/>
                  <a:pt x="203" y="40"/>
                </a:cubicBezTo>
                <a:cubicBezTo>
                  <a:pt x="204" y="39"/>
                  <a:pt x="204" y="39"/>
                  <a:pt x="204" y="39"/>
                </a:cubicBezTo>
                <a:cubicBezTo>
                  <a:pt x="201" y="41"/>
                  <a:pt x="201" y="41"/>
                  <a:pt x="201" y="41"/>
                </a:cubicBezTo>
                <a:cubicBezTo>
                  <a:pt x="199" y="42"/>
                  <a:pt x="199" y="42"/>
                  <a:pt x="199" y="42"/>
                </a:cubicBezTo>
                <a:cubicBezTo>
                  <a:pt x="198" y="43"/>
                  <a:pt x="198" y="43"/>
                  <a:pt x="198" y="43"/>
                </a:cubicBezTo>
                <a:cubicBezTo>
                  <a:pt x="194" y="45"/>
                  <a:pt x="194" y="45"/>
                  <a:pt x="194" y="45"/>
                </a:cubicBezTo>
                <a:cubicBezTo>
                  <a:pt x="191" y="46"/>
                  <a:pt x="191" y="46"/>
                  <a:pt x="191" y="46"/>
                </a:cubicBezTo>
                <a:cubicBezTo>
                  <a:pt x="184" y="50"/>
                  <a:pt x="184" y="50"/>
                  <a:pt x="184" y="50"/>
                </a:cubicBezTo>
                <a:cubicBezTo>
                  <a:pt x="179" y="53"/>
                  <a:pt x="179" y="53"/>
                  <a:pt x="179" y="53"/>
                </a:cubicBezTo>
                <a:cubicBezTo>
                  <a:pt x="176" y="55"/>
                  <a:pt x="176" y="55"/>
                  <a:pt x="176" y="55"/>
                </a:cubicBezTo>
                <a:cubicBezTo>
                  <a:pt x="177" y="54"/>
                  <a:pt x="177" y="54"/>
                  <a:pt x="177" y="54"/>
                </a:cubicBezTo>
                <a:cubicBezTo>
                  <a:pt x="183" y="51"/>
                  <a:pt x="183" y="51"/>
                  <a:pt x="183" y="51"/>
                </a:cubicBezTo>
                <a:cubicBezTo>
                  <a:pt x="187" y="49"/>
                  <a:pt x="187" y="49"/>
                  <a:pt x="187" y="49"/>
                </a:cubicBezTo>
                <a:cubicBezTo>
                  <a:pt x="191" y="46"/>
                  <a:pt x="191" y="46"/>
                  <a:pt x="191" y="46"/>
                </a:cubicBezTo>
                <a:cubicBezTo>
                  <a:pt x="182" y="51"/>
                  <a:pt x="171" y="59"/>
                  <a:pt x="162" y="64"/>
                </a:cubicBezTo>
                <a:cubicBezTo>
                  <a:pt x="162" y="64"/>
                  <a:pt x="162" y="64"/>
                  <a:pt x="162" y="64"/>
                </a:cubicBezTo>
                <a:cubicBezTo>
                  <a:pt x="163" y="64"/>
                  <a:pt x="163" y="64"/>
                  <a:pt x="163" y="64"/>
                </a:cubicBezTo>
                <a:cubicBezTo>
                  <a:pt x="167" y="61"/>
                  <a:pt x="167" y="61"/>
                  <a:pt x="167" y="61"/>
                </a:cubicBezTo>
                <a:cubicBezTo>
                  <a:pt x="170" y="59"/>
                  <a:pt x="170" y="59"/>
                  <a:pt x="170" y="59"/>
                </a:cubicBezTo>
                <a:cubicBezTo>
                  <a:pt x="170" y="59"/>
                  <a:pt x="170" y="59"/>
                  <a:pt x="170" y="59"/>
                </a:cubicBezTo>
                <a:cubicBezTo>
                  <a:pt x="167" y="61"/>
                  <a:pt x="167" y="61"/>
                  <a:pt x="167" y="61"/>
                </a:cubicBezTo>
                <a:cubicBezTo>
                  <a:pt x="164" y="63"/>
                  <a:pt x="164" y="63"/>
                  <a:pt x="164" y="63"/>
                </a:cubicBezTo>
                <a:cubicBezTo>
                  <a:pt x="159" y="67"/>
                  <a:pt x="159" y="67"/>
                  <a:pt x="159" y="67"/>
                </a:cubicBezTo>
                <a:cubicBezTo>
                  <a:pt x="156" y="68"/>
                  <a:pt x="154" y="70"/>
                  <a:pt x="152" y="71"/>
                </a:cubicBezTo>
                <a:cubicBezTo>
                  <a:pt x="151" y="72"/>
                  <a:pt x="151" y="72"/>
                  <a:pt x="151" y="72"/>
                </a:cubicBezTo>
                <a:cubicBezTo>
                  <a:pt x="148" y="75"/>
                  <a:pt x="148" y="75"/>
                  <a:pt x="148" y="75"/>
                </a:cubicBezTo>
                <a:cubicBezTo>
                  <a:pt x="147" y="75"/>
                  <a:pt x="147" y="75"/>
                  <a:pt x="147" y="75"/>
                </a:cubicBezTo>
                <a:cubicBezTo>
                  <a:pt x="147" y="76"/>
                  <a:pt x="146" y="76"/>
                  <a:pt x="145" y="77"/>
                </a:cubicBezTo>
                <a:cubicBezTo>
                  <a:pt x="145" y="77"/>
                  <a:pt x="145" y="77"/>
                  <a:pt x="145" y="77"/>
                </a:cubicBezTo>
                <a:cubicBezTo>
                  <a:pt x="149" y="74"/>
                  <a:pt x="149" y="74"/>
                  <a:pt x="149" y="74"/>
                </a:cubicBezTo>
                <a:cubicBezTo>
                  <a:pt x="149" y="74"/>
                  <a:pt x="149" y="74"/>
                  <a:pt x="149" y="74"/>
                </a:cubicBezTo>
                <a:cubicBezTo>
                  <a:pt x="148" y="75"/>
                  <a:pt x="148" y="75"/>
                  <a:pt x="148" y="75"/>
                </a:cubicBezTo>
                <a:cubicBezTo>
                  <a:pt x="147" y="76"/>
                  <a:pt x="147" y="76"/>
                  <a:pt x="147" y="76"/>
                </a:cubicBezTo>
                <a:cubicBezTo>
                  <a:pt x="147" y="76"/>
                  <a:pt x="147" y="76"/>
                  <a:pt x="147" y="76"/>
                </a:cubicBezTo>
                <a:cubicBezTo>
                  <a:pt x="151" y="73"/>
                  <a:pt x="151" y="73"/>
                  <a:pt x="151" y="73"/>
                </a:cubicBezTo>
                <a:cubicBezTo>
                  <a:pt x="151" y="73"/>
                  <a:pt x="151" y="73"/>
                  <a:pt x="151" y="73"/>
                </a:cubicBezTo>
                <a:cubicBezTo>
                  <a:pt x="156" y="69"/>
                  <a:pt x="156" y="69"/>
                  <a:pt x="156" y="69"/>
                </a:cubicBezTo>
                <a:cubicBezTo>
                  <a:pt x="156" y="69"/>
                  <a:pt x="156" y="69"/>
                  <a:pt x="156" y="69"/>
                </a:cubicBezTo>
                <a:cubicBezTo>
                  <a:pt x="160" y="66"/>
                  <a:pt x="160" y="66"/>
                  <a:pt x="160" y="66"/>
                </a:cubicBezTo>
                <a:cubicBezTo>
                  <a:pt x="161" y="65"/>
                  <a:pt x="161" y="65"/>
                  <a:pt x="161" y="65"/>
                </a:cubicBezTo>
                <a:cubicBezTo>
                  <a:pt x="162" y="65"/>
                  <a:pt x="163" y="64"/>
                  <a:pt x="164" y="63"/>
                </a:cubicBezTo>
                <a:cubicBezTo>
                  <a:pt x="163" y="64"/>
                  <a:pt x="163" y="64"/>
                  <a:pt x="163" y="64"/>
                </a:cubicBezTo>
                <a:cubicBezTo>
                  <a:pt x="165" y="63"/>
                  <a:pt x="165" y="63"/>
                  <a:pt x="165" y="63"/>
                </a:cubicBezTo>
                <a:cubicBezTo>
                  <a:pt x="167" y="61"/>
                  <a:pt x="167" y="61"/>
                  <a:pt x="167" y="61"/>
                </a:cubicBezTo>
                <a:cubicBezTo>
                  <a:pt x="167" y="61"/>
                  <a:pt x="167" y="61"/>
                  <a:pt x="167" y="61"/>
                </a:cubicBezTo>
                <a:cubicBezTo>
                  <a:pt x="170" y="59"/>
                  <a:pt x="170" y="59"/>
                  <a:pt x="170" y="59"/>
                </a:cubicBezTo>
                <a:cubicBezTo>
                  <a:pt x="174" y="57"/>
                  <a:pt x="174" y="57"/>
                  <a:pt x="174" y="57"/>
                </a:cubicBezTo>
                <a:cubicBezTo>
                  <a:pt x="177" y="55"/>
                  <a:pt x="177" y="55"/>
                  <a:pt x="177" y="55"/>
                </a:cubicBezTo>
                <a:cubicBezTo>
                  <a:pt x="180" y="54"/>
                  <a:pt x="180" y="54"/>
                  <a:pt x="180" y="54"/>
                </a:cubicBezTo>
                <a:cubicBezTo>
                  <a:pt x="185" y="50"/>
                  <a:pt x="185" y="50"/>
                  <a:pt x="185" y="50"/>
                </a:cubicBezTo>
                <a:cubicBezTo>
                  <a:pt x="186" y="50"/>
                  <a:pt x="186" y="50"/>
                  <a:pt x="186" y="50"/>
                </a:cubicBezTo>
                <a:cubicBezTo>
                  <a:pt x="190" y="48"/>
                  <a:pt x="190" y="48"/>
                  <a:pt x="190" y="48"/>
                </a:cubicBezTo>
                <a:cubicBezTo>
                  <a:pt x="194" y="45"/>
                  <a:pt x="194" y="45"/>
                  <a:pt x="194" y="45"/>
                </a:cubicBezTo>
                <a:cubicBezTo>
                  <a:pt x="196" y="44"/>
                  <a:pt x="196" y="44"/>
                  <a:pt x="196" y="44"/>
                </a:cubicBezTo>
                <a:cubicBezTo>
                  <a:pt x="199" y="42"/>
                  <a:pt x="199" y="42"/>
                  <a:pt x="199" y="42"/>
                </a:cubicBezTo>
                <a:cubicBezTo>
                  <a:pt x="199" y="43"/>
                  <a:pt x="199" y="43"/>
                  <a:pt x="199" y="43"/>
                </a:cubicBezTo>
                <a:cubicBezTo>
                  <a:pt x="201" y="41"/>
                  <a:pt x="201" y="41"/>
                  <a:pt x="201" y="41"/>
                </a:cubicBezTo>
                <a:cubicBezTo>
                  <a:pt x="201" y="42"/>
                  <a:pt x="201" y="42"/>
                  <a:pt x="201" y="42"/>
                </a:cubicBezTo>
                <a:cubicBezTo>
                  <a:pt x="198" y="43"/>
                  <a:pt x="198" y="43"/>
                  <a:pt x="198" y="43"/>
                </a:cubicBezTo>
                <a:cubicBezTo>
                  <a:pt x="199" y="43"/>
                  <a:pt x="199" y="43"/>
                  <a:pt x="199" y="43"/>
                </a:cubicBezTo>
                <a:cubicBezTo>
                  <a:pt x="200" y="43"/>
                  <a:pt x="200" y="43"/>
                  <a:pt x="200" y="43"/>
                </a:cubicBezTo>
                <a:cubicBezTo>
                  <a:pt x="204" y="40"/>
                  <a:pt x="204" y="40"/>
                  <a:pt x="204" y="40"/>
                </a:cubicBezTo>
                <a:cubicBezTo>
                  <a:pt x="205" y="40"/>
                  <a:pt x="205" y="40"/>
                  <a:pt x="205" y="40"/>
                </a:cubicBezTo>
                <a:cubicBezTo>
                  <a:pt x="201" y="43"/>
                  <a:pt x="201" y="43"/>
                  <a:pt x="201" y="43"/>
                </a:cubicBezTo>
                <a:cubicBezTo>
                  <a:pt x="200" y="43"/>
                  <a:pt x="200" y="43"/>
                  <a:pt x="200" y="43"/>
                </a:cubicBezTo>
                <a:cubicBezTo>
                  <a:pt x="196" y="45"/>
                  <a:pt x="196" y="45"/>
                  <a:pt x="196" y="45"/>
                </a:cubicBezTo>
                <a:cubicBezTo>
                  <a:pt x="196" y="46"/>
                  <a:pt x="196" y="46"/>
                  <a:pt x="196" y="46"/>
                </a:cubicBezTo>
                <a:cubicBezTo>
                  <a:pt x="193" y="48"/>
                  <a:pt x="193" y="48"/>
                  <a:pt x="193" y="48"/>
                </a:cubicBezTo>
                <a:cubicBezTo>
                  <a:pt x="192" y="49"/>
                  <a:pt x="192" y="49"/>
                  <a:pt x="192" y="49"/>
                </a:cubicBezTo>
                <a:cubicBezTo>
                  <a:pt x="188" y="51"/>
                  <a:pt x="188" y="51"/>
                  <a:pt x="188" y="51"/>
                </a:cubicBezTo>
                <a:cubicBezTo>
                  <a:pt x="187" y="52"/>
                  <a:pt x="187" y="52"/>
                  <a:pt x="187" y="52"/>
                </a:cubicBezTo>
                <a:cubicBezTo>
                  <a:pt x="184" y="54"/>
                  <a:pt x="184" y="54"/>
                  <a:pt x="184" y="54"/>
                </a:cubicBezTo>
                <a:cubicBezTo>
                  <a:pt x="179" y="57"/>
                  <a:pt x="179" y="57"/>
                  <a:pt x="179" y="57"/>
                </a:cubicBezTo>
                <a:cubicBezTo>
                  <a:pt x="174" y="60"/>
                  <a:pt x="174" y="60"/>
                  <a:pt x="174" y="60"/>
                </a:cubicBezTo>
                <a:cubicBezTo>
                  <a:pt x="169" y="63"/>
                  <a:pt x="169" y="63"/>
                  <a:pt x="169" y="63"/>
                </a:cubicBezTo>
                <a:cubicBezTo>
                  <a:pt x="165" y="66"/>
                  <a:pt x="165" y="66"/>
                  <a:pt x="165" y="66"/>
                </a:cubicBezTo>
                <a:cubicBezTo>
                  <a:pt x="163" y="67"/>
                  <a:pt x="163" y="67"/>
                  <a:pt x="163" y="67"/>
                </a:cubicBezTo>
                <a:cubicBezTo>
                  <a:pt x="163" y="66"/>
                  <a:pt x="163" y="66"/>
                  <a:pt x="163" y="66"/>
                </a:cubicBezTo>
                <a:cubicBezTo>
                  <a:pt x="163" y="66"/>
                  <a:pt x="163" y="66"/>
                  <a:pt x="163" y="66"/>
                </a:cubicBezTo>
                <a:cubicBezTo>
                  <a:pt x="159" y="68"/>
                  <a:pt x="159" y="68"/>
                  <a:pt x="159" y="68"/>
                </a:cubicBezTo>
                <a:cubicBezTo>
                  <a:pt x="157" y="69"/>
                  <a:pt x="156" y="70"/>
                  <a:pt x="155" y="71"/>
                </a:cubicBezTo>
                <a:cubicBezTo>
                  <a:pt x="154" y="72"/>
                  <a:pt x="154" y="72"/>
                  <a:pt x="154" y="72"/>
                </a:cubicBezTo>
                <a:cubicBezTo>
                  <a:pt x="155" y="72"/>
                  <a:pt x="155" y="72"/>
                  <a:pt x="155" y="72"/>
                </a:cubicBezTo>
                <a:cubicBezTo>
                  <a:pt x="158" y="70"/>
                  <a:pt x="158" y="70"/>
                  <a:pt x="158" y="70"/>
                </a:cubicBezTo>
                <a:cubicBezTo>
                  <a:pt x="159" y="70"/>
                  <a:pt x="159" y="70"/>
                  <a:pt x="159" y="70"/>
                </a:cubicBezTo>
                <a:cubicBezTo>
                  <a:pt x="159" y="70"/>
                  <a:pt x="159" y="70"/>
                  <a:pt x="159" y="70"/>
                </a:cubicBezTo>
                <a:cubicBezTo>
                  <a:pt x="158" y="72"/>
                  <a:pt x="158" y="72"/>
                  <a:pt x="158" y="72"/>
                </a:cubicBezTo>
                <a:cubicBezTo>
                  <a:pt x="153" y="76"/>
                  <a:pt x="153" y="76"/>
                  <a:pt x="153" y="76"/>
                </a:cubicBezTo>
                <a:cubicBezTo>
                  <a:pt x="151" y="78"/>
                  <a:pt x="151" y="78"/>
                  <a:pt x="151" y="78"/>
                </a:cubicBezTo>
                <a:cubicBezTo>
                  <a:pt x="148" y="81"/>
                  <a:pt x="148" y="81"/>
                  <a:pt x="148" y="81"/>
                </a:cubicBezTo>
                <a:cubicBezTo>
                  <a:pt x="148" y="81"/>
                  <a:pt x="149" y="81"/>
                  <a:pt x="149" y="81"/>
                </a:cubicBezTo>
                <a:cubicBezTo>
                  <a:pt x="145" y="85"/>
                  <a:pt x="145" y="85"/>
                  <a:pt x="145" y="85"/>
                </a:cubicBezTo>
                <a:cubicBezTo>
                  <a:pt x="147" y="85"/>
                  <a:pt x="147" y="85"/>
                  <a:pt x="147" y="85"/>
                </a:cubicBezTo>
                <a:cubicBezTo>
                  <a:pt x="146" y="87"/>
                  <a:pt x="146" y="87"/>
                  <a:pt x="146" y="87"/>
                </a:cubicBezTo>
                <a:cubicBezTo>
                  <a:pt x="149" y="85"/>
                  <a:pt x="149" y="85"/>
                  <a:pt x="149" y="85"/>
                </a:cubicBezTo>
                <a:cubicBezTo>
                  <a:pt x="153" y="80"/>
                  <a:pt x="153" y="80"/>
                  <a:pt x="153" y="80"/>
                </a:cubicBezTo>
                <a:cubicBezTo>
                  <a:pt x="154" y="78"/>
                  <a:pt x="154" y="78"/>
                  <a:pt x="154" y="78"/>
                </a:cubicBezTo>
                <a:cubicBezTo>
                  <a:pt x="157" y="76"/>
                  <a:pt x="157" y="76"/>
                  <a:pt x="157" y="76"/>
                </a:cubicBezTo>
                <a:cubicBezTo>
                  <a:pt x="155" y="78"/>
                  <a:pt x="155" y="78"/>
                  <a:pt x="155" y="78"/>
                </a:cubicBezTo>
                <a:cubicBezTo>
                  <a:pt x="153" y="82"/>
                  <a:pt x="153" y="82"/>
                  <a:pt x="153" y="82"/>
                </a:cubicBezTo>
                <a:cubicBezTo>
                  <a:pt x="152" y="84"/>
                  <a:pt x="152" y="84"/>
                  <a:pt x="152" y="84"/>
                </a:cubicBezTo>
                <a:cubicBezTo>
                  <a:pt x="153" y="83"/>
                  <a:pt x="155" y="82"/>
                  <a:pt x="156" y="80"/>
                </a:cubicBezTo>
                <a:cubicBezTo>
                  <a:pt x="160" y="78"/>
                  <a:pt x="160" y="78"/>
                  <a:pt x="160" y="78"/>
                </a:cubicBezTo>
                <a:cubicBezTo>
                  <a:pt x="161" y="76"/>
                  <a:pt x="161" y="76"/>
                  <a:pt x="161" y="76"/>
                </a:cubicBezTo>
                <a:cubicBezTo>
                  <a:pt x="167" y="71"/>
                  <a:pt x="167" y="71"/>
                  <a:pt x="167" y="71"/>
                </a:cubicBezTo>
                <a:cubicBezTo>
                  <a:pt x="168" y="69"/>
                  <a:pt x="168" y="69"/>
                  <a:pt x="168" y="69"/>
                </a:cubicBezTo>
                <a:cubicBezTo>
                  <a:pt x="174" y="64"/>
                  <a:pt x="174" y="64"/>
                  <a:pt x="174" y="64"/>
                </a:cubicBezTo>
                <a:cubicBezTo>
                  <a:pt x="176" y="62"/>
                  <a:pt x="176" y="62"/>
                  <a:pt x="176" y="62"/>
                </a:cubicBezTo>
                <a:cubicBezTo>
                  <a:pt x="179" y="61"/>
                  <a:pt x="179" y="61"/>
                  <a:pt x="179" y="61"/>
                </a:cubicBezTo>
                <a:cubicBezTo>
                  <a:pt x="174" y="66"/>
                  <a:pt x="174" y="66"/>
                  <a:pt x="174" y="66"/>
                </a:cubicBezTo>
                <a:cubicBezTo>
                  <a:pt x="170" y="70"/>
                  <a:pt x="170" y="70"/>
                  <a:pt x="170" y="70"/>
                </a:cubicBezTo>
                <a:cubicBezTo>
                  <a:pt x="171" y="70"/>
                  <a:pt x="171" y="70"/>
                  <a:pt x="171" y="70"/>
                </a:cubicBezTo>
                <a:cubicBezTo>
                  <a:pt x="176" y="67"/>
                  <a:pt x="176" y="67"/>
                  <a:pt x="176" y="67"/>
                </a:cubicBezTo>
                <a:cubicBezTo>
                  <a:pt x="179" y="65"/>
                  <a:pt x="179" y="65"/>
                  <a:pt x="179" y="65"/>
                </a:cubicBezTo>
                <a:cubicBezTo>
                  <a:pt x="182" y="64"/>
                  <a:pt x="182" y="64"/>
                  <a:pt x="182" y="64"/>
                </a:cubicBezTo>
                <a:cubicBezTo>
                  <a:pt x="182" y="64"/>
                  <a:pt x="182" y="64"/>
                  <a:pt x="182" y="64"/>
                </a:cubicBezTo>
                <a:moveTo>
                  <a:pt x="110" y="148"/>
                </a:moveTo>
                <a:cubicBezTo>
                  <a:pt x="112" y="146"/>
                  <a:pt x="112" y="146"/>
                  <a:pt x="112" y="146"/>
                </a:cubicBezTo>
                <a:cubicBezTo>
                  <a:pt x="113" y="144"/>
                  <a:pt x="113" y="144"/>
                  <a:pt x="113" y="144"/>
                </a:cubicBezTo>
                <a:cubicBezTo>
                  <a:pt x="115" y="143"/>
                  <a:pt x="115" y="143"/>
                  <a:pt x="115" y="143"/>
                </a:cubicBezTo>
                <a:cubicBezTo>
                  <a:pt x="118" y="139"/>
                  <a:pt x="118" y="139"/>
                  <a:pt x="118" y="139"/>
                </a:cubicBezTo>
                <a:cubicBezTo>
                  <a:pt x="116" y="138"/>
                  <a:pt x="116" y="138"/>
                  <a:pt x="116" y="138"/>
                </a:cubicBezTo>
                <a:cubicBezTo>
                  <a:pt x="117" y="135"/>
                  <a:pt x="117" y="135"/>
                  <a:pt x="117" y="135"/>
                </a:cubicBezTo>
                <a:cubicBezTo>
                  <a:pt x="116" y="135"/>
                  <a:pt x="115" y="135"/>
                  <a:pt x="115" y="135"/>
                </a:cubicBezTo>
                <a:cubicBezTo>
                  <a:pt x="111" y="137"/>
                  <a:pt x="111" y="137"/>
                  <a:pt x="111" y="137"/>
                </a:cubicBezTo>
                <a:cubicBezTo>
                  <a:pt x="108" y="139"/>
                  <a:pt x="108" y="139"/>
                  <a:pt x="108" y="139"/>
                </a:cubicBezTo>
                <a:cubicBezTo>
                  <a:pt x="108" y="138"/>
                  <a:pt x="108" y="138"/>
                  <a:pt x="108" y="138"/>
                </a:cubicBezTo>
                <a:cubicBezTo>
                  <a:pt x="111" y="135"/>
                  <a:pt x="111" y="135"/>
                  <a:pt x="111" y="135"/>
                </a:cubicBezTo>
                <a:cubicBezTo>
                  <a:pt x="114" y="134"/>
                  <a:pt x="114" y="134"/>
                  <a:pt x="114" y="134"/>
                </a:cubicBezTo>
                <a:cubicBezTo>
                  <a:pt x="118" y="133"/>
                  <a:pt x="118" y="133"/>
                  <a:pt x="118" y="133"/>
                </a:cubicBezTo>
                <a:cubicBezTo>
                  <a:pt x="121" y="131"/>
                  <a:pt x="121" y="131"/>
                  <a:pt x="121" y="131"/>
                </a:cubicBezTo>
                <a:cubicBezTo>
                  <a:pt x="119" y="130"/>
                  <a:pt x="119" y="130"/>
                  <a:pt x="119" y="130"/>
                </a:cubicBezTo>
                <a:cubicBezTo>
                  <a:pt x="119" y="128"/>
                  <a:pt x="119" y="128"/>
                  <a:pt x="119" y="128"/>
                </a:cubicBezTo>
                <a:cubicBezTo>
                  <a:pt x="118" y="127"/>
                  <a:pt x="118" y="127"/>
                  <a:pt x="118" y="127"/>
                </a:cubicBezTo>
                <a:cubicBezTo>
                  <a:pt x="119" y="124"/>
                  <a:pt x="119" y="124"/>
                  <a:pt x="119" y="124"/>
                </a:cubicBezTo>
                <a:cubicBezTo>
                  <a:pt x="120" y="121"/>
                  <a:pt x="120" y="121"/>
                  <a:pt x="120" y="121"/>
                </a:cubicBezTo>
                <a:cubicBezTo>
                  <a:pt x="122" y="119"/>
                  <a:pt x="122" y="119"/>
                  <a:pt x="122" y="119"/>
                </a:cubicBezTo>
                <a:cubicBezTo>
                  <a:pt x="123" y="118"/>
                  <a:pt x="123" y="118"/>
                  <a:pt x="123" y="118"/>
                </a:cubicBezTo>
                <a:cubicBezTo>
                  <a:pt x="125" y="116"/>
                  <a:pt x="125" y="116"/>
                  <a:pt x="125" y="116"/>
                </a:cubicBezTo>
                <a:cubicBezTo>
                  <a:pt x="127" y="112"/>
                  <a:pt x="127" y="112"/>
                  <a:pt x="127" y="112"/>
                </a:cubicBezTo>
                <a:cubicBezTo>
                  <a:pt x="130" y="108"/>
                  <a:pt x="130" y="108"/>
                  <a:pt x="130" y="108"/>
                </a:cubicBezTo>
                <a:cubicBezTo>
                  <a:pt x="136" y="100"/>
                  <a:pt x="136" y="100"/>
                  <a:pt x="136" y="100"/>
                </a:cubicBezTo>
                <a:cubicBezTo>
                  <a:pt x="139" y="96"/>
                  <a:pt x="139" y="96"/>
                  <a:pt x="139" y="96"/>
                </a:cubicBezTo>
                <a:cubicBezTo>
                  <a:pt x="133" y="101"/>
                  <a:pt x="133" y="101"/>
                  <a:pt x="133" y="101"/>
                </a:cubicBezTo>
                <a:cubicBezTo>
                  <a:pt x="132" y="102"/>
                  <a:pt x="130" y="103"/>
                  <a:pt x="129" y="104"/>
                </a:cubicBezTo>
                <a:cubicBezTo>
                  <a:pt x="126" y="106"/>
                  <a:pt x="126" y="106"/>
                  <a:pt x="126" y="106"/>
                </a:cubicBezTo>
                <a:cubicBezTo>
                  <a:pt x="123" y="108"/>
                  <a:pt x="123" y="108"/>
                  <a:pt x="123" y="108"/>
                </a:cubicBezTo>
                <a:cubicBezTo>
                  <a:pt x="122" y="108"/>
                  <a:pt x="122" y="108"/>
                  <a:pt x="122" y="108"/>
                </a:cubicBezTo>
                <a:cubicBezTo>
                  <a:pt x="124" y="105"/>
                  <a:pt x="124" y="105"/>
                  <a:pt x="124" y="105"/>
                </a:cubicBezTo>
                <a:cubicBezTo>
                  <a:pt x="125" y="103"/>
                  <a:pt x="125" y="103"/>
                  <a:pt x="125" y="103"/>
                </a:cubicBezTo>
                <a:cubicBezTo>
                  <a:pt x="123" y="104"/>
                  <a:pt x="123" y="104"/>
                  <a:pt x="123" y="104"/>
                </a:cubicBezTo>
                <a:cubicBezTo>
                  <a:pt x="128" y="100"/>
                  <a:pt x="128" y="100"/>
                  <a:pt x="128" y="100"/>
                </a:cubicBezTo>
                <a:cubicBezTo>
                  <a:pt x="130" y="98"/>
                  <a:pt x="132" y="96"/>
                  <a:pt x="134" y="94"/>
                </a:cubicBezTo>
                <a:cubicBezTo>
                  <a:pt x="137" y="91"/>
                  <a:pt x="137" y="91"/>
                  <a:pt x="137" y="91"/>
                </a:cubicBezTo>
                <a:cubicBezTo>
                  <a:pt x="137" y="91"/>
                  <a:pt x="137" y="91"/>
                  <a:pt x="137" y="91"/>
                </a:cubicBezTo>
                <a:cubicBezTo>
                  <a:pt x="138" y="89"/>
                  <a:pt x="138" y="89"/>
                  <a:pt x="138" y="89"/>
                </a:cubicBezTo>
                <a:cubicBezTo>
                  <a:pt x="141" y="85"/>
                  <a:pt x="141" y="85"/>
                  <a:pt x="141" y="85"/>
                </a:cubicBezTo>
                <a:cubicBezTo>
                  <a:pt x="144" y="82"/>
                  <a:pt x="144" y="82"/>
                  <a:pt x="144" y="82"/>
                </a:cubicBezTo>
                <a:cubicBezTo>
                  <a:pt x="142" y="83"/>
                  <a:pt x="142" y="83"/>
                  <a:pt x="142" y="83"/>
                </a:cubicBezTo>
                <a:cubicBezTo>
                  <a:pt x="141" y="83"/>
                  <a:pt x="141" y="83"/>
                  <a:pt x="141" y="83"/>
                </a:cubicBezTo>
                <a:cubicBezTo>
                  <a:pt x="142" y="82"/>
                  <a:pt x="142" y="82"/>
                  <a:pt x="142" y="82"/>
                </a:cubicBezTo>
                <a:cubicBezTo>
                  <a:pt x="142" y="82"/>
                  <a:pt x="142" y="82"/>
                  <a:pt x="142" y="82"/>
                </a:cubicBezTo>
                <a:cubicBezTo>
                  <a:pt x="139" y="84"/>
                  <a:pt x="139" y="84"/>
                  <a:pt x="139" y="84"/>
                </a:cubicBezTo>
                <a:cubicBezTo>
                  <a:pt x="135" y="87"/>
                  <a:pt x="135" y="87"/>
                  <a:pt x="135" y="87"/>
                </a:cubicBezTo>
                <a:cubicBezTo>
                  <a:pt x="131" y="91"/>
                  <a:pt x="131" y="91"/>
                  <a:pt x="131" y="91"/>
                </a:cubicBezTo>
                <a:cubicBezTo>
                  <a:pt x="127" y="94"/>
                  <a:pt x="127" y="94"/>
                  <a:pt x="127" y="94"/>
                </a:cubicBezTo>
                <a:cubicBezTo>
                  <a:pt x="123" y="98"/>
                  <a:pt x="123" y="98"/>
                  <a:pt x="123" y="98"/>
                </a:cubicBezTo>
                <a:cubicBezTo>
                  <a:pt x="123" y="97"/>
                  <a:pt x="123" y="97"/>
                  <a:pt x="123" y="97"/>
                </a:cubicBezTo>
                <a:cubicBezTo>
                  <a:pt x="119" y="101"/>
                  <a:pt x="119" y="101"/>
                  <a:pt x="119" y="101"/>
                </a:cubicBezTo>
                <a:cubicBezTo>
                  <a:pt x="117" y="103"/>
                  <a:pt x="117" y="103"/>
                  <a:pt x="117" y="103"/>
                </a:cubicBezTo>
                <a:cubicBezTo>
                  <a:pt x="115" y="105"/>
                  <a:pt x="115" y="105"/>
                  <a:pt x="115" y="105"/>
                </a:cubicBezTo>
                <a:cubicBezTo>
                  <a:pt x="113" y="108"/>
                  <a:pt x="113" y="108"/>
                  <a:pt x="113" y="108"/>
                </a:cubicBezTo>
                <a:cubicBezTo>
                  <a:pt x="109" y="113"/>
                  <a:pt x="109" y="113"/>
                  <a:pt x="109" y="113"/>
                </a:cubicBezTo>
                <a:cubicBezTo>
                  <a:pt x="107" y="115"/>
                  <a:pt x="105" y="116"/>
                  <a:pt x="103" y="118"/>
                </a:cubicBezTo>
                <a:cubicBezTo>
                  <a:pt x="99" y="122"/>
                  <a:pt x="99" y="122"/>
                  <a:pt x="99" y="122"/>
                </a:cubicBezTo>
                <a:cubicBezTo>
                  <a:pt x="96" y="125"/>
                  <a:pt x="96" y="125"/>
                  <a:pt x="96" y="125"/>
                </a:cubicBezTo>
                <a:cubicBezTo>
                  <a:pt x="95" y="126"/>
                  <a:pt x="95" y="126"/>
                  <a:pt x="95" y="126"/>
                </a:cubicBezTo>
                <a:cubicBezTo>
                  <a:pt x="91" y="131"/>
                  <a:pt x="91" y="131"/>
                  <a:pt x="91" y="131"/>
                </a:cubicBezTo>
                <a:cubicBezTo>
                  <a:pt x="89" y="133"/>
                  <a:pt x="87" y="135"/>
                  <a:pt x="85" y="137"/>
                </a:cubicBezTo>
                <a:cubicBezTo>
                  <a:pt x="83" y="141"/>
                  <a:pt x="83" y="141"/>
                  <a:pt x="83" y="141"/>
                </a:cubicBezTo>
                <a:cubicBezTo>
                  <a:pt x="80" y="144"/>
                  <a:pt x="80" y="144"/>
                  <a:pt x="80" y="144"/>
                </a:cubicBezTo>
                <a:cubicBezTo>
                  <a:pt x="77" y="148"/>
                  <a:pt x="77" y="148"/>
                  <a:pt x="77" y="148"/>
                </a:cubicBezTo>
                <a:cubicBezTo>
                  <a:pt x="76" y="148"/>
                  <a:pt x="76" y="148"/>
                  <a:pt x="76" y="148"/>
                </a:cubicBezTo>
                <a:cubicBezTo>
                  <a:pt x="80" y="143"/>
                  <a:pt x="80" y="143"/>
                  <a:pt x="80" y="143"/>
                </a:cubicBezTo>
                <a:cubicBezTo>
                  <a:pt x="83" y="138"/>
                  <a:pt x="83" y="138"/>
                  <a:pt x="83" y="138"/>
                </a:cubicBezTo>
                <a:cubicBezTo>
                  <a:pt x="84" y="137"/>
                  <a:pt x="85" y="135"/>
                  <a:pt x="86" y="134"/>
                </a:cubicBezTo>
                <a:cubicBezTo>
                  <a:pt x="91" y="128"/>
                  <a:pt x="91" y="128"/>
                  <a:pt x="91" y="128"/>
                </a:cubicBezTo>
                <a:cubicBezTo>
                  <a:pt x="95" y="124"/>
                  <a:pt x="95" y="124"/>
                  <a:pt x="95" y="124"/>
                </a:cubicBezTo>
                <a:cubicBezTo>
                  <a:pt x="96" y="123"/>
                  <a:pt x="96" y="123"/>
                  <a:pt x="96" y="123"/>
                </a:cubicBezTo>
                <a:cubicBezTo>
                  <a:pt x="96" y="122"/>
                  <a:pt x="96" y="122"/>
                  <a:pt x="96" y="122"/>
                </a:cubicBezTo>
                <a:cubicBezTo>
                  <a:pt x="97" y="121"/>
                  <a:pt x="97" y="121"/>
                  <a:pt x="97" y="121"/>
                </a:cubicBezTo>
                <a:cubicBezTo>
                  <a:pt x="99" y="119"/>
                  <a:pt x="99" y="119"/>
                  <a:pt x="99" y="119"/>
                </a:cubicBezTo>
                <a:cubicBezTo>
                  <a:pt x="92" y="126"/>
                  <a:pt x="85" y="135"/>
                  <a:pt x="79" y="142"/>
                </a:cubicBezTo>
                <a:cubicBezTo>
                  <a:pt x="67" y="158"/>
                  <a:pt x="67" y="158"/>
                  <a:pt x="47" y="190"/>
                </a:cubicBezTo>
                <a:cubicBezTo>
                  <a:pt x="37" y="208"/>
                  <a:pt x="37" y="208"/>
                  <a:pt x="23" y="243"/>
                </a:cubicBezTo>
                <a:cubicBezTo>
                  <a:pt x="19" y="253"/>
                  <a:pt x="15" y="267"/>
                  <a:pt x="12" y="277"/>
                </a:cubicBezTo>
                <a:cubicBezTo>
                  <a:pt x="11" y="280"/>
                  <a:pt x="11" y="280"/>
                  <a:pt x="11" y="280"/>
                </a:cubicBezTo>
                <a:cubicBezTo>
                  <a:pt x="11" y="280"/>
                  <a:pt x="11" y="280"/>
                  <a:pt x="11" y="280"/>
                </a:cubicBezTo>
                <a:cubicBezTo>
                  <a:pt x="12" y="278"/>
                  <a:pt x="12" y="278"/>
                  <a:pt x="12" y="278"/>
                </a:cubicBezTo>
                <a:cubicBezTo>
                  <a:pt x="12" y="277"/>
                  <a:pt x="12" y="277"/>
                  <a:pt x="12" y="277"/>
                </a:cubicBezTo>
                <a:cubicBezTo>
                  <a:pt x="11" y="281"/>
                  <a:pt x="11" y="281"/>
                  <a:pt x="11" y="281"/>
                </a:cubicBezTo>
                <a:cubicBezTo>
                  <a:pt x="10" y="286"/>
                  <a:pt x="10" y="286"/>
                  <a:pt x="10" y="286"/>
                </a:cubicBezTo>
                <a:cubicBezTo>
                  <a:pt x="10" y="288"/>
                  <a:pt x="10" y="289"/>
                  <a:pt x="9" y="291"/>
                </a:cubicBezTo>
                <a:cubicBezTo>
                  <a:pt x="9" y="294"/>
                  <a:pt x="9" y="294"/>
                  <a:pt x="9" y="294"/>
                </a:cubicBezTo>
                <a:cubicBezTo>
                  <a:pt x="8" y="297"/>
                  <a:pt x="8" y="297"/>
                  <a:pt x="8" y="297"/>
                </a:cubicBezTo>
                <a:cubicBezTo>
                  <a:pt x="8" y="300"/>
                  <a:pt x="8" y="300"/>
                  <a:pt x="8" y="300"/>
                </a:cubicBezTo>
                <a:cubicBezTo>
                  <a:pt x="7" y="304"/>
                  <a:pt x="7" y="304"/>
                  <a:pt x="7" y="304"/>
                </a:cubicBezTo>
                <a:cubicBezTo>
                  <a:pt x="7" y="306"/>
                  <a:pt x="7" y="306"/>
                  <a:pt x="7" y="306"/>
                </a:cubicBezTo>
                <a:cubicBezTo>
                  <a:pt x="6" y="310"/>
                  <a:pt x="6" y="310"/>
                  <a:pt x="6" y="310"/>
                </a:cubicBezTo>
                <a:cubicBezTo>
                  <a:pt x="6" y="311"/>
                  <a:pt x="6" y="311"/>
                  <a:pt x="6" y="311"/>
                </a:cubicBezTo>
                <a:cubicBezTo>
                  <a:pt x="7" y="308"/>
                  <a:pt x="7" y="308"/>
                  <a:pt x="7" y="308"/>
                </a:cubicBezTo>
                <a:cubicBezTo>
                  <a:pt x="8" y="304"/>
                  <a:pt x="8" y="304"/>
                  <a:pt x="8" y="304"/>
                </a:cubicBezTo>
                <a:cubicBezTo>
                  <a:pt x="9" y="298"/>
                  <a:pt x="9" y="298"/>
                  <a:pt x="9" y="298"/>
                </a:cubicBezTo>
                <a:cubicBezTo>
                  <a:pt x="10" y="291"/>
                  <a:pt x="10" y="291"/>
                  <a:pt x="10" y="291"/>
                </a:cubicBezTo>
                <a:cubicBezTo>
                  <a:pt x="12" y="283"/>
                  <a:pt x="12" y="283"/>
                  <a:pt x="12" y="283"/>
                </a:cubicBezTo>
                <a:cubicBezTo>
                  <a:pt x="12" y="280"/>
                  <a:pt x="13" y="277"/>
                  <a:pt x="14" y="274"/>
                </a:cubicBezTo>
                <a:cubicBezTo>
                  <a:pt x="15" y="272"/>
                  <a:pt x="15" y="270"/>
                  <a:pt x="16" y="268"/>
                </a:cubicBezTo>
                <a:cubicBezTo>
                  <a:pt x="18" y="262"/>
                  <a:pt x="18" y="262"/>
                  <a:pt x="18" y="262"/>
                </a:cubicBezTo>
                <a:cubicBezTo>
                  <a:pt x="19" y="260"/>
                  <a:pt x="19" y="260"/>
                  <a:pt x="19" y="260"/>
                </a:cubicBezTo>
                <a:cubicBezTo>
                  <a:pt x="21" y="255"/>
                  <a:pt x="21" y="255"/>
                  <a:pt x="21" y="255"/>
                </a:cubicBezTo>
                <a:cubicBezTo>
                  <a:pt x="23" y="252"/>
                  <a:pt x="23" y="252"/>
                  <a:pt x="23" y="252"/>
                </a:cubicBezTo>
                <a:cubicBezTo>
                  <a:pt x="24" y="250"/>
                  <a:pt x="24" y="250"/>
                  <a:pt x="24" y="250"/>
                </a:cubicBezTo>
                <a:cubicBezTo>
                  <a:pt x="26" y="246"/>
                  <a:pt x="26" y="246"/>
                  <a:pt x="26" y="246"/>
                </a:cubicBezTo>
                <a:cubicBezTo>
                  <a:pt x="27" y="244"/>
                  <a:pt x="27" y="244"/>
                  <a:pt x="27" y="244"/>
                </a:cubicBezTo>
                <a:cubicBezTo>
                  <a:pt x="29" y="237"/>
                  <a:pt x="29" y="237"/>
                  <a:pt x="29" y="237"/>
                </a:cubicBezTo>
                <a:cubicBezTo>
                  <a:pt x="30" y="235"/>
                  <a:pt x="30" y="235"/>
                  <a:pt x="30" y="235"/>
                </a:cubicBezTo>
                <a:cubicBezTo>
                  <a:pt x="31" y="231"/>
                  <a:pt x="31" y="231"/>
                  <a:pt x="31" y="231"/>
                </a:cubicBezTo>
                <a:cubicBezTo>
                  <a:pt x="32" y="228"/>
                  <a:pt x="32" y="228"/>
                  <a:pt x="32" y="228"/>
                </a:cubicBezTo>
                <a:cubicBezTo>
                  <a:pt x="34" y="226"/>
                  <a:pt x="34" y="226"/>
                  <a:pt x="34" y="226"/>
                </a:cubicBezTo>
                <a:cubicBezTo>
                  <a:pt x="32" y="231"/>
                  <a:pt x="32" y="231"/>
                  <a:pt x="32" y="231"/>
                </a:cubicBezTo>
                <a:cubicBezTo>
                  <a:pt x="35" y="226"/>
                  <a:pt x="35" y="226"/>
                  <a:pt x="35" y="226"/>
                </a:cubicBezTo>
                <a:cubicBezTo>
                  <a:pt x="37" y="223"/>
                  <a:pt x="37" y="223"/>
                  <a:pt x="37" y="223"/>
                </a:cubicBezTo>
                <a:cubicBezTo>
                  <a:pt x="38" y="220"/>
                  <a:pt x="38" y="220"/>
                  <a:pt x="38" y="220"/>
                </a:cubicBezTo>
                <a:cubicBezTo>
                  <a:pt x="42" y="212"/>
                  <a:pt x="42" y="212"/>
                  <a:pt x="42" y="212"/>
                </a:cubicBezTo>
                <a:cubicBezTo>
                  <a:pt x="43" y="212"/>
                  <a:pt x="43" y="212"/>
                  <a:pt x="44" y="212"/>
                </a:cubicBezTo>
                <a:cubicBezTo>
                  <a:pt x="46" y="210"/>
                  <a:pt x="46" y="210"/>
                  <a:pt x="46" y="210"/>
                </a:cubicBezTo>
                <a:cubicBezTo>
                  <a:pt x="48" y="209"/>
                  <a:pt x="48" y="209"/>
                  <a:pt x="48" y="209"/>
                </a:cubicBezTo>
                <a:cubicBezTo>
                  <a:pt x="49" y="206"/>
                  <a:pt x="49" y="206"/>
                  <a:pt x="49" y="206"/>
                </a:cubicBezTo>
                <a:cubicBezTo>
                  <a:pt x="52" y="199"/>
                  <a:pt x="52" y="199"/>
                  <a:pt x="52" y="199"/>
                </a:cubicBezTo>
                <a:cubicBezTo>
                  <a:pt x="56" y="194"/>
                  <a:pt x="56" y="194"/>
                  <a:pt x="56" y="194"/>
                </a:cubicBezTo>
                <a:cubicBezTo>
                  <a:pt x="56" y="194"/>
                  <a:pt x="57" y="194"/>
                  <a:pt x="57" y="194"/>
                </a:cubicBezTo>
                <a:cubicBezTo>
                  <a:pt x="59" y="192"/>
                  <a:pt x="59" y="192"/>
                  <a:pt x="59" y="192"/>
                </a:cubicBezTo>
                <a:cubicBezTo>
                  <a:pt x="60" y="192"/>
                  <a:pt x="60" y="192"/>
                  <a:pt x="60" y="192"/>
                </a:cubicBezTo>
                <a:cubicBezTo>
                  <a:pt x="63" y="189"/>
                  <a:pt x="63" y="189"/>
                  <a:pt x="63" y="189"/>
                </a:cubicBezTo>
                <a:cubicBezTo>
                  <a:pt x="66" y="186"/>
                  <a:pt x="66" y="186"/>
                  <a:pt x="66" y="186"/>
                </a:cubicBezTo>
                <a:cubicBezTo>
                  <a:pt x="68" y="186"/>
                  <a:pt x="69" y="186"/>
                  <a:pt x="70" y="187"/>
                </a:cubicBezTo>
                <a:cubicBezTo>
                  <a:pt x="70" y="188"/>
                  <a:pt x="69" y="188"/>
                  <a:pt x="69" y="189"/>
                </a:cubicBezTo>
                <a:cubicBezTo>
                  <a:pt x="68" y="189"/>
                  <a:pt x="67" y="189"/>
                  <a:pt x="66" y="189"/>
                </a:cubicBezTo>
                <a:cubicBezTo>
                  <a:pt x="63" y="192"/>
                  <a:pt x="63" y="192"/>
                  <a:pt x="61" y="196"/>
                </a:cubicBezTo>
                <a:cubicBezTo>
                  <a:pt x="61" y="197"/>
                  <a:pt x="61" y="197"/>
                  <a:pt x="61" y="197"/>
                </a:cubicBezTo>
                <a:cubicBezTo>
                  <a:pt x="64" y="195"/>
                  <a:pt x="64" y="195"/>
                  <a:pt x="64" y="195"/>
                </a:cubicBezTo>
                <a:cubicBezTo>
                  <a:pt x="66" y="193"/>
                  <a:pt x="66" y="193"/>
                  <a:pt x="66" y="193"/>
                </a:cubicBezTo>
                <a:cubicBezTo>
                  <a:pt x="68" y="192"/>
                  <a:pt x="68" y="192"/>
                  <a:pt x="68" y="192"/>
                </a:cubicBezTo>
                <a:cubicBezTo>
                  <a:pt x="71" y="190"/>
                  <a:pt x="71" y="190"/>
                  <a:pt x="71" y="190"/>
                </a:cubicBezTo>
                <a:cubicBezTo>
                  <a:pt x="73" y="189"/>
                  <a:pt x="73" y="189"/>
                  <a:pt x="73" y="189"/>
                </a:cubicBezTo>
                <a:cubicBezTo>
                  <a:pt x="77" y="185"/>
                  <a:pt x="77" y="185"/>
                  <a:pt x="77" y="185"/>
                </a:cubicBezTo>
                <a:cubicBezTo>
                  <a:pt x="80" y="182"/>
                  <a:pt x="80" y="182"/>
                  <a:pt x="80" y="182"/>
                </a:cubicBezTo>
                <a:cubicBezTo>
                  <a:pt x="83" y="178"/>
                  <a:pt x="83" y="178"/>
                  <a:pt x="83" y="178"/>
                </a:cubicBezTo>
                <a:cubicBezTo>
                  <a:pt x="80" y="179"/>
                  <a:pt x="80" y="179"/>
                  <a:pt x="80" y="179"/>
                </a:cubicBezTo>
                <a:cubicBezTo>
                  <a:pt x="75" y="184"/>
                  <a:pt x="75" y="184"/>
                  <a:pt x="75" y="184"/>
                </a:cubicBezTo>
                <a:cubicBezTo>
                  <a:pt x="73" y="184"/>
                  <a:pt x="73" y="184"/>
                  <a:pt x="73" y="184"/>
                </a:cubicBezTo>
                <a:cubicBezTo>
                  <a:pt x="73" y="182"/>
                  <a:pt x="73" y="182"/>
                  <a:pt x="73" y="182"/>
                </a:cubicBezTo>
                <a:cubicBezTo>
                  <a:pt x="73" y="178"/>
                  <a:pt x="73" y="178"/>
                  <a:pt x="73" y="178"/>
                </a:cubicBezTo>
                <a:cubicBezTo>
                  <a:pt x="76" y="171"/>
                  <a:pt x="76" y="171"/>
                  <a:pt x="76" y="171"/>
                </a:cubicBezTo>
                <a:cubicBezTo>
                  <a:pt x="80" y="168"/>
                  <a:pt x="80" y="168"/>
                  <a:pt x="80" y="168"/>
                </a:cubicBezTo>
                <a:cubicBezTo>
                  <a:pt x="83" y="163"/>
                  <a:pt x="83" y="163"/>
                  <a:pt x="83" y="163"/>
                </a:cubicBezTo>
                <a:cubicBezTo>
                  <a:pt x="81" y="162"/>
                  <a:pt x="81" y="162"/>
                  <a:pt x="81" y="162"/>
                </a:cubicBezTo>
                <a:cubicBezTo>
                  <a:pt x="78" y="164"/>
                  <a:pt x="78" y="164"/>
                  <a:pt x="78" y="164"/>
                </a:cubicBezTo>
                <a:cubicBezTo>
                  <a:pt x="73" y="168"/>
                  <a:pt x="73" y="168"/>
                  <a:pt x="73" y="168"/>
                </a:cubicBezTo>
                <a:cubicBezTo>
                  <a:pt x="67" y="174"/>
                  <a:pt x="67" y="174"/>
                  <a:pt x="67" y="174"/>
                </a:cubicBezTo>
                <a:cubicBezTo>
                  <a:pt x="63" y="178"/>
                  <a:pt x="63" y="178"/>
                  <a:pt x="63" y="178"/>
                </a:cubicBezTo>
                <a:cubicBezTo>
                  <a:pt x="66" y="175"/>
                  <a:pt x="66" y="175"/>
                  <a:pt x="66" y="175"/>
                </a:cubicBezTo>
                <a:cubicBezTo>
                  <a:pt x="69" y="171"/>
                  <a:pt x="69" y="171"/>
                  <a:pt x="69" y="171"/>
                </a:cubicBezTo>
                <a:cubicBezTo>
                  <a:pt x="71" y="169"/>
                  <a:pt x="71" y="169"/>
                  <a:pt x="71" y="169"/>
                </a:cubicBezTo>
                <a:cubicBezTo>
                  <a:pt x="71" y="167"/>
                  <a:pt x="71" y="167"/>
                  <a:pt x="71" y="167"/>
                </a:cubicBezTo>
                <a:cubicBezTo>
                  <a:pt x="71" y="167"/>
                  <a:pt x="72" y="167"/>
                  <a:pt x="72" y="167"/>
                </a:cubicBezTo>
                <a:cubicBezTo>
                  <a:pt x="75" y="164"/>
                  <a:pt x="75" y="164"/>
                  <a:pt x="75" y="164"/>
                </a:cubicBezTo>
                <a:cubicBezTo>
                  <a:pt x="78" y="161"/>
                  <a:pt x="78" y="161"/>
                  <a:pt x="78" y="161"/>
                </a:cubicBezTo>
                <a:cubicBezTo>
                  <a:pt x="80" y="161"/>
                  <a:pt x="80" y="161"/>
                  <a:pt x="80" y="161"/>
                </a:cubicBezTo>
                <a:cubicBezTo>
                  <a:pt x="83" y="157"/>
                  <a:pt x="83" y="157"/>
                  <a:pt x="83" y="157"/>
                </a:cubicBezTo>
                <a:cubicBezTo>
                  <a:pt x="85" y="156"/>
                  <a:pt x="85" y="156"/>
                  <a:pt x="85" y="156"/>
                </a:cubicBezTo>
                <a:cubicBezTo>
                  <a:pt x="86" y="156"/>
                  <a:pt x="87" y="156"/>
                  <a:pt x="87" y="156"/>
                </a:cubicBezTo>
                <a:cubicBezTo>
                  <a:pt x="92" y="156"/>
                  <a:pt x="92" y="156"/>
                  <a:pt x="92" y="156"/>
                </a:cubicBezTo>
                <a:cubicBezTo>
                  <a:pt x="93" y="157"/>
                  <a:pt x="93" y="157"/>
                  <a:pt x="93" y="157"/>
                </a:cubicBezTo>
                <a:cubicBezTo>
                  <a:pt x="95" y="157"/>
                  <a:pt x="95" y="157"/>
                  <a:pt x="95" y="157"/>
                </a:cubicBezTo>
                <a:cubicBezTo>
                  <a:pt x="99" y="154"/>
                  <a:pt x="99" y="154"/>
                  <a:pt x="99" y="154"/>
                </a:cubicBezTo>
                <a:cubicBezTo>
                  <a:pt x="104" y="150"/>
                  <a:pt x="104" y="150"/>
                  <a:pt x="104" y="150"/>
                </a:cubicBezTo>
                <a:cubicBezTo>
                  <a:pt x="107" y="150"/>
                  <a:pt x="107" y="150"/>
                  <a:pt x="107" y="150"/>
                </a:cubicBezTo>
                <a:cubicBezTo>
                  <a:pt x="110" y="148"/>
                  <a:pt x="110" y="148"/>
                  <a:pt x="110" y="148"/>
                </a:cubicBezTo>
              </a:path>
            </a:pathLst>
          </a:custGeom>
          <a:solidFill>
            <a:schemeClr val="accent2"/>
          </a:solid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sp>
        <p:nvSpPr>
          <p:cNvPr id="63" name="Arc 214"/>
          <p:cNvSpPr/>
          <p:nvPr/>
        </p:nvSpPr>
        <p:spPr>
          <a:xfrm>
            <a:off x="1351482" y="2300199"/>
            <a:ext cx="2351160" cy="2351160"/>
          </a:xfrm>
          <a:prstGeom prst="arc">
            <a:avLst>
              <a:gd name="adj1" fmla="val 21578092"/>
              <a:gd name="adj2" fmla="val 16283076"/>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555" dirty="0">
              <a:latin typeface="微软雅黑" panose="020B0503020204020204" pitchFamily="34" charset="-122"/>
              <a:ea typeface="微软雅黑" panose="020B0503020204020204" pitchFamily="34" charset="-122"/>
            </a:endParaRPr>
          </a:p>
        </p:txBody>
      </p:sp>
      <p:cxnSp>
        <p:nvCxnSpPr>
          <p:cNvPr id="65" name="Straight Connector 220"/>
          <p:cNvCxnSpPr/>
          <p:nvPr/>
        </p:nvCxnSpPr>
        <p:spPr>
          <a:xfrm flipH="1">
            <a:off x="3726705" y="3475779"/>
            <a:ext cx="548115" cy="0"/>
          </a:xfrm>
          <a:prstGeom prst="line">
            <a:avLst/>
          </a:prstGeom>
          <a:ln w="19050">
            <a:solidFill>
              <a:schemeClr val="tx1">
                <a:lumMod val="65000"/>
                <a:lumOff val="3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73" name="Straight Connector 228"/>
          <p:cNvCxnSpPr/>
          <p:nvPr/>
        </p:nvCxnSpPr>
        <p:spPr>
          <a:xfrm flipH="1">
            <a:off x="2579532" y="2302658"/>
            <a:ext cx="900896" cy="0"/>
          </a:xfrm>
          <a:prstGeom prst="line">
            <a:avLst/>
          </a:prstGeom>
          <a:ln w="19050">
            <a:solidFill>
              <a:schemeClr val="tx1">
                <a:lumMod val="65000"/>
                <a:lumOff val="35000"/>
              </a:schemeClr>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sp>
        <p:nvSpPr>
          <p:cNvPr id="108" name="矩形 107"/>
          <p:cNvSpPr/>
          <p:nvPr/>
        </p:nvSpPr>
        <p:spPr>
          <a:xfrm>
            <a:off x="6335850" y="2723919"/>
            <a:ext cx="5286655" cy="769433"/>
          </a:xfrm>
          <a:prstGeom prst="rect">
            <a:avLst/>
          </a:prstGeom>
        </p:spPr>
        <p:txBody>
          <a:bodyPr wrap="square" lIns="91431" tIns="45716" rIns="91431" bIns="45716">
            <a:spAutoFit/>
          </a:bodyPr>
          <a:lstStyle/>
          <a:p>
            <a:pPr algn="r"/>
            <a:r>
              <a:rPr lang="zh-CN" altLang="en-US" sz="2800" b="1" dirty="0">
                <a:solidFill>
                  <a:schemeClr val="tx1">
                    <a:lumMod val="65000"/>
                    <a:lumOff val="35000"/>
                  </a:schemeClr>
                </a:solidFill>
                <a:latin typeface="微软雅黑" panose="020B0503020204020204" pitchFamily="34" charset="-122"/>
                <a:ea typeface="微软雅黑" panose="020B0503020204020204" pitchFamily="34" charset="-122"/>
              </a:rPr>
              <a:t>从其</a:t>
            </a:r>
            <a:r>
              <a:rPr lang="zh-CN" altLang="en-US" sz="4400" b="1" dirty="0">
                <a:solidFill>
                  <a:schemeClr val="tx1">
                    <a:lumMod val="65000"/>
                    <a:lumOff val="35000"/>
                  </a:schemeClr>
                </a:solidFill>
                <a:latin typeface="微软雅黑" panose="020B0503020204020204" pitchFamily="34" charset="-122"/>
                <a:ea typeface="微软雅黑" panose="020B0503020204020204" pitchFamily="34" charset="-122"/>
              </a:rPr>
              <a:t>经济</a:t>
            </a:r>
            <a:r>
              <a:rPr lang="zh-CN" altLang="en-US" sz="2800" b="1" dirty="0">
                <a:solidFill>
                  <a:schemeClr val="tx1">
                    <a:lumMod val="65000"/>
                    <a:lumOff val="35000"/>
                  </a:schemeClr>
                </a:solidFill>
                <a:latin typeface="微软雅黑" panose="020B0503020204020204" pitchFamily="34" charset="-122"/>
                <a:ea typeface="微软雅黑" panose="020B0503020204020204" pitchFamily="34" charset="-122"/>
              </a:rPr>
              <a:t>发展来看</a:t>
            </a:r>
            <a:endParaRPr lang="en-US" altLang="zh-CN" sz="2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9" name="矩形 47"/>
          <p:cNvSpPr>
            <a:spLocks noChangeArrowheads="1"/>
          </p:cNvSpPr>
          <p:nvPr/>
        </p:nvSpPr>
        <p:spPr bwMode="auto">
          <a:xfrm>
            <a:off x="4602754" y="1951560"/>
            <a:ext cx="4059983" cy="332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50000"/>
              </a:lnSpc>
              <a:spcBef>
                <a:spcPct val="0"/>
              </a:spcBef>
              <a:buNone/>
            </a:pPr>
            <a:r>
              <a:rPr lang="zh-CN" altLang="en-US" sz="2800" dirty="0">
                <a:solidFill>
                  <a:schemeClr val="tx1">
                    <a:lumMod val="65000"/>
                    <a:lumOff val="35000"/>
                  </a:schemeClr>
                </a:solidFill>
                <a:sym typeface="微软雅黑" panose="020B0503020204020204" pitchFamily="34" charset="-122"/>
              </a:rPr>
              <a:t>工业化后期阶段</a:t>
            </a:r>
            <a:endParaRPr lang="zh-CN" altLang="en-US" sz="2800" dirty="0">
              <a:solidFill>
                <a:schemeClr val="tx1">
                  <a:lumMod val="65000"/>
                  <a:lumOff val="35000"/>
                </a:schemeClr>
              </a:solidFill>
              <a:sym typeface="微软雅黑" panose="020B0503020204020204" pitchFamily="34" charset="-122"/>
            </a:endParaRPr>
          </a:p>
          <a:p>
            <a:pPr>
              <a:lnSpc>
                <a:spcPct val="150000"/>
              </a:lnSpc>
              <a:spcBef>
                <a:spcPct val="0"/>
              </a:spcBef>
              <a:buNone/>
            </a:pPr>
            <a:r>
              <a:rPr lang="zh-CN" altLang="en-US" sz="2800" dirty="0">
                <a:solidFill>
                  <a:schemeClr val="tx1">
                    <a:lumMod val="65000"/>
                    <a:lumOff val="35000"/>
                  </a:schemeClr>
                </a:solidFill>
                <a:sym typeface="微软雅黑" panose="020B0503020204020204" pitchFamily="34" charset="-122"/>
              </a:rPr>
              <a:t>资源比较丰富</a:t>
            </a:r>
            <a:endParaRPr lang="zh-CN" altLang="en-US" sz="2800" dirty="0">
              <a:solidFill>
                <a:schemeClr val="tx1">
                  <a:lumMod val="65000"/>
                  <a:lumOff val="35000"/>
                </a:schemeClr>
              </a:solidFill>
              <a:sym typeface="微软雅黑" panose="020B0503020204020204" pitchFamily="34" charset="-122"/>
            </a:endParaRPr>
          </a:p>
          <a:p>
            <a:pPr>
              <a:lnSpc>
                <a:spcPct val="150000"/>
              </a:lnSpc>
              <a:spcBef>
                <a:spcPct val="0"/>
              </a:spcBef>
              <a:buNone/>
            </a:pPr>
            <a:r>
              <a:rPr lang="zh-CN" altLang="en-US" sz="2800" dirty="0">
                <a:solidFill>
                  <a:schemeClr val="tx1">
                    <a:lumMod val="65000"/>
                    <a:lumOff val="35000"/>
                  </a:schemeClr>
                </a:solidFill>
                <a:sym typeface="微软雅黑" panose="020B0503020204020204" pitchFamily="34" charset="-122"/>
              </a:rPr>
              <a:t>国民素质较高</a:t>
            </a:r>
            <a:endParaRPr lang="zh-CN" altLang="en-US" sz="2800" dirty="0">
              <a:solidFill>
                <a:schemeClr val="tx1">
                  <a:lumMod val="65000"/>
                  <a:lumOff val="35000"/>
                </a:schemeClr>
              </a:solidFill>
              <a:sym typeface="微软雅黑" panose="020B0503020204020204" pitchFamily="34" charset="-122"/>
            </a:endParaRPr>
          </a:p>
          <a:p>
            <a:pPr>
              <a:lnSpc>
                <a:spcPct val="150000"/>
              </a:lnSpc>
              <a:spcBef>
                <a:spcPct val="0"/>
              </a:spcBef>
              <a:buNone/>
            </a:pPr>
            <a:r>
              <a:rPr lang="zh-CN" altLang="en-US" sz="2800" dirty="0">
                <a:solidFill>
                  <a:schemeClr val="tx1">
                    <a:lumMod val="65000"/>
                    <a:lumOff val="35000"/>
                  </a:schemeClr>
                </a:solidFill>
                <a:sym typeface="微软雅黑" panose="020B0503020204020204" pitchFamily="34" charset="-122"/>
              </a:rPr>
              <a:t>法律制度比较健全</a:t>
            </a:r>
            <a:endParaRPr lang="zh-CN" altLang="en-US" sz="2800" dirty="0">
              <a:solidFill>
                <a:schemeClr val="tx1">
                  <a:lumMod val="65000"/>
                  <a:lumOff val="35000"/>
                </a:schemeClr>
              </a:solidFill>
              <a:sym typeface="微软雅黑" panose="020B0503020204020204" pitchFamily="34" charset="-122"/>
            </a:endParaRPr>
          </a:p>
          <a:p>
            <a:pPr>
              <a:lnSpc>
                <a:spcPct val="150000"/>
              </a:lnSpc>
              <a:spcBef>
                <a:spcPct val="0"/>
              </a:spcBef>
              <a:buNone/>
            </a:pPr>
            <a:r>
              <a:rPr lang="zh-CN" altLang="en-US" sz="2800" dirty="0">
                <a:solidFill>
                  <a:schemeClr val="tx1">
                    <a:lumMod val="65000"/>
                    <a:lumOff val="35000"/>
                  </a:schemeClr>
                </a:solidFill>
                <a:sym typeface="微软雅黑" panose="020B0503020204020204" pitchFamily="34" charset="-122"/>
              </a:rPr>
              <a:t>经济互补性较强</a:t>
            </a:r>
            <a:endParaRPr lang="zh-CN" altLang="en-US" sz="2800" dirty="0">
              <a:solidFill>
                <a:schemeClr val="tx1">
                  <a:lumMod val="65000"/>
                  <a:lumOff val="35000"/>
                </a:schemeClr>
              </a:solidFill>
              <a:sym typeface="微软雅黑" panose="020B0503020204020204" pitchFamily="34" charset="-122"/>
            </a:endParaRPr>
          </a:p>
        </p:txBody>
      </p:sp>
      <p:sp>
        <p:nvSpPr>
          <p:cNvPr id="95" name="矩形 3"/>
          <p:cNvSpPr>
            <a:spLocks noChangeArrowheads="1"/>
          </p:cNvSpPr>
          <p:nvPr/>
        </p:nvSpPr>
        <p:spPr bwMode="auto">
          <a:xfrm>
            <a:off x="1098021" y="417403"/>
            <a:ext cx="3877967" cy="58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中国中东欧贸易概况</a:t>
            </a:r>
            <a:endPar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l"/>
      </p:transition>
    </mc:Choice>
    <mc:Fallback>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椭圆 95"/>
          <p:cNvSpPr/>
          <p:nvPr/>
        </p:nvSpPr>
        <p:spPr>
          <a:xfrm>
            <a:off x="1308295" y="1294227"/>
            <a:ext cx="3882684" cy="3882684"/>
          </a:xfrm>
          <a:prstGeom prst="ellipse">
            <a:avLst/>
          </a:prstGeom>
          <a:solidFill>
            <a:srgbClr val="008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cs typeface="+mn-ea"/>
              <a:sym typeface="+mn-lt"/>
            </a:endParaRPr>
          </a:p>
        </p:txBody>
      </p:sp>
      <p:sp>
        <p:nvSpPr>
          <p:cNvPr id="97" name="椭圆 96"/>
          <p:cNvSpPr/>
          <p:nvPr/>
        </p:nvSpPr>
        <p:spPr>
          <a:xfrm>
            <a:off x="1744395" y="1730327"/>
            <a:ext cx="3010484" cy="3010484"/>
          </a:xfrm>
          <a:prstGeom prst="ellipse">
            <a:avLst/>
          </a:prstGeom>
          <a:solidFill>
            <a:srgbClr val="003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cs typeface="+mn-ea"/>
              <a:sym typeface="+mn-lt"/>
            </a:endParaRPr>
          </a:p>
        </p:txBody>
      </p:sp>
      <p:sp>
        <p:nvSpPr>
          <p:cNvPr id="98" name="椭圆 97"/>
          <p:cNvSpPr/>
          <p:nvPr/>
        </p:nvSpPr>
        <p:spPr>
          <a:xfrm>
            <a:off x="2166426" y="2152358"/>
            <a:ext cx="2166422" cy="2166422"/>
          </a:xfrm>
          <a:prstGeom prst="ellipse">
            <a:avLst/>
          </a:prstGeom>
          <a:solidFill>
            <a:srgbClr val="8B3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cs typeface="+mn-ea"/>
              <a:sym typeface="+mn-lt"/>
            </a:endParaRPr>
          </a:p>
        </p:txBody>
      </p:sp>
      <p:sp>
        <p:nvSpPr>
          <p:cNvPr id="99" name="椭圆 98"/>
          <p:cNvSpPr/>
          <p:nvPr/>
        </p:nvSpPr>
        <p:spPr>
          <a:xfrm>
            <a:off x="2560321" y="2546253"/>
            <a:ext cx="1378632" cy="1378632"/>
          </a:xfrm>
          <a:prstGeom prst="ellipse">
            <a:avLst/>
          </a:prstGeom>
          <a:solidFill>
            <a:srgbClr val="4CA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cs typeface="+mn-ea"/>
              <a:sym typeface="+mn-lt"/>
            </a:endParaRPr>
          </a:p>
        </p:txBody>
      </p:sp>
      <p:sp>
        <p:nvSpPr>
          <p:cNvPr id="100" name="椭圆 99"/>
          <p:cNvSpPr/>
          <p:nvPr/>
        </p:nvSpPr>
        <p:spPr>
          <a:xfrm>
            <a:off x="2926080" y="2912011"/>
            <a:ext cx="647114" cy="647114"/>
          </a:xfrm>
          <a:prstGeom prst="ellipse">
            <a:avLst/>
          </a:prstGeom>
          <a:solidFill>
            <a:srgbClr val="FF8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cs typeface="+mn-ea"/>
              <a:sym typeface="+mn-lt"/>
            </a:endParaRPr>
          </a:p>
        </p:txBody>
      </p:sp>
      <p:grpSp>
        <p:nvGrpSpPr>
          <p:cNvPr id="101" name="组合 15"/>
          <p:cNvGrpSpPr/>
          <p:nvPr/>
        </p:nvGrpSpPr>
        <p:grpSpPr>
          <a:xfrm>
            <a:off x="3249637" y="3235567"/>
            <a:ext cx="2307101" cy="2002295"/>
            <a:chOff x="9428268" y="3890594"/>
            <a:chExt cx="1668393" cy="1447970"/>
          </a:xfrm>
        </p:grpSpPr>
        <p:cxnSp>
          <p:nvCxnSpPr>
            <p:cNvPr id="102" name="直接连接符 101"/>
            <p:cNvCxnSpPr/>
            <p:nvPr/>
          </p:nvCxnSpPr>
          <p:spPr>
            <a:xfrm>
              <a:off x="9428268" y="3890594"/>
              <a:ext cx="1165860" cy="1112520"/>
            </a:xfrm>
            <a:prstGeom prst="line">
              <a:avLst/>
            </a:prstGeom>
            <a:ln w="57150">
              <a:solidFill>
                <a:srgbClr val="FF8700"/>
              </a:solidFill>
            </a:ln>
          </p:spPr>
          <p:style>
            <a:lnRef idx="1">
              <a:schemeClr val="accent1"/>
            </a:lnRef>
            <a:fillRef idx="0">
              <a:schemeClr val="accent1"/>
            </a:fillRef>
            <a:effectRef idx="0">
              <a:schemeClr val="accent1"/>
            </a:effectRef>
            <a:fontRef idx="minor">
              <a:schemeClr val="tx1"/>
            </a:fontRef>
          </p:style>
        </p:cxnSp>
        <p:sp>
          <p:nvSpPr>
            <p:cNvPr id="103" name="平行四边形 102"/>
            <p:cNvSpPr/>
            <p:nvPr/>
          </p:nvSpPr>
          <p:spPr>
            <a:xfrm rot="2490361" flipV="1">
              <a:off x="10419999" y="5127802"/>
              <a:ext cx="541725" cy="210762"/>
            </a:xfrm>
            <a:prstGeom prst="parallelogram">
              <a:avLst>
                <a:gd name="adj" fmla="val 75943"/>
              </a:avLst>
            </a:prstGeom>
            <a:solidFill>
              <a:srgbClr val="FF8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cs typeface="+mn-ea"/>
                <a:sym typeface="+mn-lt"/>
              </a:endParaRPr>
            </a:p>
          </p:txBody>
        </p:sp>
        <p:sp>
          <p:nvSpPr>
            <p:cNvPr id="104" name="平行四边形 103"/>
            <p:cNvSpPr/>
            <p:nvPr/>
          </p:nvSpPr>
          <p:spPr>
            <a:xfrm rot="2338375" flipH="1" flipV="1">
              <a:off x="10554936" y="4971424"/>
              <a:ext cx="541725" cy="210762"/>
            </a:xfrm>
            <a:prstGeom prst="parallelogram">
              <a:avLst>
                <a:gd name="adj" fmla="val 75943"/>
              </a:avLst>
            </a:prstGeom>
            <a:solidFill>
              <a:srgbClr val="FF8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cs typeface="+mn-ea"/>
                <a:sym typeface="+mn-lt"/>
              </a:endParaRPr>
            </a:p>
          </p:txBody>
        </p:sp>
      </p:grpSp>
      <p:sp>
        <p:nvSpPr>
          <p:cNvPr id="105" name="任意多边形 104"/>
          <p:cNvSpPr/>
          <p:nvPr/>
        </p:nvSpPr>
        <p:spPr>
          <a:xfrm>
            <a:off x="4151086" y="1082990"/>
            <a:ext cx="624114" cy="493486"/>
          </a:xfrm>
          <a:custGeom>
            <a:avLst/>
            <a:gdLst>
              <a:gd name="connsiteX0" fmla="*/ 0 w 624114"/>
              <a:gd name="connsiteY0" fmla="*/ 493486 h 493486"/>
              <a:gd name="connsiteX1" fmla="*/ 130628 w 624114"/>
              <a:gd name="connsiteY1" fmla="*/ 203200 h 493486"/>
              <a:gd name="connsiteX2" fmla="*/ 624114 w 624114"/>
              <a:gd name="connsiteY2" fmla="*/ 0 h 493486"/>
            </a:gdLst>
            <a:ahLst/>
            <a:cxnLst>
              <a:cxn ang="0">
                <a:pos x="connsiteX0" y="connsiteY0"/>
              </a:cxn>
              <a:cxn ang="0">
                <a:pos x="connsiteX1" y="connsiteY1"/>
              </a:cxn>
              <a:cxn ang="0">
                <a:pos x="connsiteX2" y="connsiteY2"/>
              </a:cxn>
            </a:cxnLst>
            <a:rect l="l" t="t" r="r" b="b"/>
            <a:pathLst>
              <a:path w="624114" h="493486">
                <a:moveTo>
                  <a:pt x="0" y="493486"/>
                </a:moveTo>
                <a:cubicBezTo>
                  <a:pt x="13304" y="389467"/>
                  <a:pt x="26609" y="285448"/>
                  <a:pt x="130628" y="203200"/>
                </a:cubicBezTo>
                <a:cubicBezTo>
                  <a:pt x="234647" y="120952"/>
                  <a:pt x="553962" y="21771"/>
                  <a:pt x="624114" y="0"/>
                </a:cubicBezTo>
              </a:path>
            </a:pathLst>
          </a:custGeom>
          <a:noFill/>
          <a:ln w="38100">
            <a:solidFill>
              <a:srgbClr val="00858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cs typeface="+mn-ea"/>
              <a:sym typeface="+mn-lt"/>
            </a:endParaRPr>
          </a:p>
        </p:txBody>
      </p:sp>
      <p:sp>
        <p:nvSpPr>
          <p:cNvPr id="106" name="任意多边形 105"/>
          <p:cNvSpPr/>
          <p:nvPr/>
        </p:nvSpPr>
        <p:spPr>
          <a:xfrm>
            <a:off x="1001486" y="2215104"/>
            <a:ext cx="1219200" cy="638629"/>
          </a:xfrm>
          <a:custGeom>
            <a:avLst/>
            <a:gdLst>
              <a:gd name="connsiteX0" fmla="*/ 1219200 w 1219200"/>
              <a:gd name="connsiteY0" fmla="*/ 638629 h 638629"/>
              <a:gd name="connsiteX1" fmla="*/ 696685 w 1219200"/>
              <a:gd name="connsiteY1" fmla="*/ 130629 h 638629"/>
              <a:gd name="connsiteX2" fmla="*/ 0 w 1219200"/>
              <a:gd name="connsiteY2" fmla="*/ 0 h 638629"/>
            </a:gdLst>
            <a:ahLst/>
            <a:cxnLst>
              <a:cxn ang="0">
                <a:pos x="connsiteX0" y="connsiteY0"/>
              </a:cxn>
              <a:cxn ang="0">
                <a:pos x="connsiteX1" y="connsiteY1"/>
              </a:cxn>
              <a:cxn ang="0">
                <a:pos x="connsiteX2" y="connsiteY2"/>
              </a:cxn>
            </a:cxnLst>
            <a:rect l="l" t="t" r="r" b="b"/>
            <a:pathLst>
              <a:path w="1219200" h="638629">
                <a:moveTo>
                  <a:pt x="1219200" y="638629"/>
                </a:moveTo>
                <a:cubicBezTo>
                  <a:pt x="1059542" y="437848"/>
                  <a:pt x="899885" y="237067"/>
                  <a:pt x="696685" y="130629"/>
                </a:cubicBezTo>
                <a:cubicBezTo>
                  <a:pt x="493485" y="24191"/>
                  <a:pt x="246742" y="12095"/>
                  <a:pt x="0" y="0"/>
                </a:cubicBezTo>
              </a:path>
            </a:pathLst>
          </a:custGeom>
          <a:noFill/>
          <a:ln w="38100">
            <a:solidFill>
              <a:srgbClr val="8B34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cs typeface="+mn-ea"/>
              <a:sym typeface="+mn-lt"/>
            </a:endParaRPr>
          </a:p>
        </p:txBody>
      </p:sp>
      <p:sp>
        <p:nvSpPr>
          <p:cNvPr id="107" name="任意多边形 106"/>
          <p:cNvSpPr/>
          <p:nvPr/>
        </p:nvSpPr>
        <p:spPr>
          <a:xfrm>
            <a:off x="829086" y="3341389"/>
            <a:ext cx="1741714" cy="801546"/>
          </a:xfrm>
          <a:custGeom>
            <a:avLst/>
            <a:gdLst>
              <a:gd name="connsiteX0" fmla="*/ 1741714 w 1741714"/>
              <a:gd name="connsiteY0" fmla="*/ 0 h 801546"/>
              <a:gd name="connsiteX1" fmla="*/ 1103085 w 1741714"/>
              <a:gd name="connsiteY1" fmla="*/ 609600 h 801546"/>
              <a:gd name="connsiteX2" fmla="*/ 362857 w 1741714"/>
              <a:gd name="connsiteY2" fmla="*/ 798286 h 801546"/>
              <a:gd name="connsiteX3" fmla="*/ 0 w 1741714"/>
              <a:gd name="connsiteY3" fmla="*/ 711200 h 801546"/>
            </a:gdLst>
            <a:ahLst/>
            <a:cxnLst>
              <a:cxn ang="0">
                <a:pos x="connsiteX0" y="connsiteY0"/>
              </a:cxn>
              <a:cxn ang="0">
                <a:pos x="connsiteX1" y="connsiteY1"/>
              </a:cxn>
              <a:cxn ang="0">
                <a:pos x="connsiteX2" y="connsiteY2"/>
              </a:cxn>
              <a:cxn ang="0">
                <a:pos x="connsiteX3" y="connsiteY3"/>
              </a:cxn>
            </a:cxnLst>
            <a:rect l="l" t="t" r="r" b="b"/>
            <a:pathLst>
              <a:path w="1741714" h="801546">
                <a:moveTo>
                  <a:pt x="1741714" y="0"/>
                </a:moveTo>
                <a:cubicBezTo>
                  <a:pt x="1537304" y="238276"/>
                  <a:pt x="1332894" y="476552"/>
                  <a:pt x="1103085" y="609600"/>
                </a:cubicBezTo>
                <a:cubicBezTo>
                  <a:pt x="873276" y="742648"/>
                  <a:pt x="546704" y="781353"/>
                  <a:pt x="362857" y="798286"/>
                </a:cubicBezTo>
                <a:cubicBezTo>
                  <a:pt x="179010" y="815219"/>
                  <a:pt x="89505" y="763209"/>
                  <a:pt x="0" y="711200"/>
                </a:cubicBezTo>
              </a:path>
            </a:pathLst>
          </a:custGeom>
          <a:noFill/>
          <a:ln w="38100">
            <a:solidFill>
              <a:srgbClr val="4CACC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cs typeface="+mn-ea"/>
              <a:sym typeface="+mn-lt"/>
            </a:endParaRPr>
          </a:p>
        </p:txBody>
      </p:sp>
      <p:sp>
        <p:nvSpPr>
          <p:cNvPr id="108" name="任意多边形 107"/>
          <p:cNvSpPr/>
          <p:nvPr/>
        </p:nvSpPr>
        <p:spPr>
          <a:xfrm>
            <a:off x="4673600" y="3681047"/>
            <a:ext cx="803722" cy="243838"/>
          </a:xfrm>
          <a:custGeom>
            <a:avLst/>
            <a:gdLst>
              <a:gd name="connsiteX0" fmla="*/ 0 w 711200"/>
              <a:gd name="connsiteY0" fmla="*/ 72571 h 378022"/>
              <a:gd name="connsiteX1" fmla="*/ 203200 w 711200"/>
              <a:gd name="connsiteY1" fmla="*/ 377371 h 378022"/>
              <a:gd name="connsiteX2" fmla="*/ 711200 w 711200"/>
              <a:gd name="connsiteY2" fmla="*/ 0 h 378022"/>
            </a:gdLst>
            <a:ahLst/>
            <a:cxnLst>
              <a:cxn ang="0">
                <a:pos x="connsiteX0" y="connsiteY0"/>
              </a:cxn>
              <a:cxn ang="0">
                <a:pos x="connsiteX1" y="connsiteY1"/>
              </a:cxn>
              <a:cxn ang="0">
                <a:pos x="connsiteX2" y="connsiteY2"/>
              </a:cxn>
            </a:cxnLst>
            <a:rect l="l" t="t" r="r" b="b"/>
            <a:pathLst>
              <a:path w="711200" h="378022">
                <a:moveTo>
                  <a:pt x="0" y="72571"/>
                </a:moveTo>
                <a:cubicBezTo>
                  <a:pt x="42333" y="231018"/>
                  <a:pt x="84667" y="389466"/>
                  <a:pt x="203200" y="377371"/>
                </a:cubicBezTo>
                <a:cubicBezTo>
                  <a:pt x="321733" y="365276"/>
                  <a:pt x="516466" y="182638"/>
                  <a:pt x="711200" y="0"/>
                </a:cubicBezTo>
              </a:path>
            </a:pathLst>
          </a:custGeom>
          <a:noFill/>
          <a:ln w="38100">
            <a:solidFill>
              <a:srgbClr val="00344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cs typeface="+mn-ea"/>
              <a:sym typeface="+mn-lt"/>
            </a:endParaRPr>
          </a:p>
        </p:txBody>
      </p:sp>
      <p:sp>
        <p:nvSpPr>
          <p:cNvPr id="109" name="文本框 23"/>
          <p:cNvSpPr txBox="1"/>
          <p:nvPr/>
        </p:nvSpPr>
        <p:spPr>
          <a:xfrm>
            <a:off x="5534526" y="3387052"/>
            <a:ext cx="2480166" cy="523220"/>
          </a:xfrm>
          <a:prstGeom prst="rect">
            <a:avLst/>
          </a:prstGeom>
          <a:noFill/>
        </p:spPr>
        <p:txBody>
          <a:bodyPr wrap="none" rtlCol="0">
            <a:spAutoFit/>
          </a:bodyPr>
          <a:lstStyle/>
          <a:p>
            <a:r>
              <a:rPr lang="zh-CN" altLang="en-US" sz="2800" dirty="0">
                <a:solidFill>
                  <a:schemeClr val="accent6">
                    <a:lumMod val="75000"/>
                  </a:schemeClr>
                </a:solidFill>
              </a:rPr>
              <a:t>出口</a:t>
            </a:r>
            <a:r>
              <a:rPr lang="en-US" altLang="zh-CN" sz="2800" dirty="0">
                <a:solidFill>
                  <a:schemeClr val="accent6">
                    <a:lumMod val="75000"/>
                  </a:schemeClr>
                </a:solidFill>
              </a:rPr>
              <a:t>8.6</a:t>
            </a:r>
            <a:r>
              <a:rPr lang="zh-CN" altLang="en-US" sz="2800" dirty="0">
                <a:solidFill>
                  <a:schemeClr val="accent6">
                    <a:lumMod val="75000"/>
                  </a:schemeClr>
                </a:solidFill>
              </a:rPr>
              <a:t>亿美元</a:t>
            </a:r>
            <a:endParaRPr lang="zh-CN" altLang="en-US" sz="2800" b="1" dirty="0">
              <a:solidFill>
                <a:schemeClr val="accent6">
                  <a:lumMod val="75000"/>
                </a:schemeClr>
              </a:solidFill>
              <a:cs typeface="+mn-ea"/>
              <a:sym typeface="+mn-lt"/>
            </a:endParaRPr>
          </a:p>
        </p:txBody>
      </p:sp>
      <p:sp>
        <p:nvSpPr>
          <p:cNvPr id="110" name="文本框 25"/>
          <p:cNvSpPr txBox="1"/>
          <p:nvPr/>
        </p:nvSpPr>
        <p:spPr>
          <a:xfrm>
            <a:off x="4617981" y="983774"/>
            <a:ext cx="2480166" cy="523220"/>
          </a:xfrm>
          <a:prstGeom prst="rect">
            <a:avLst/>
          </a:prstGeom>
          <a:noFill/>
        </p:spPr>
        <p:txBody>
          <a:bodyPr wrap="none" rtlCol="0">
            <a:spAutoFit/>
          </a:bodyPr>
          <a:lstStyle/>
          <a:p>
            <a:r>
              <a:rPr lang="zh-CN" altLang="en-US" sz="2800" dirty="0">
                <a:solidFill>
                  <a:schemeClr val="accent6">
                    <a:lumMod val="75000"/>
                  </a:schemeClr>
                </a:solidFill>
              </a:rPr>
              <a:t>进口</a:t>
            </a:r>
            <a:r>
              <a:rPr lang="en-US" altLang="zh-CN" sz="2800" dirty="0">
                <a:solidFill>
                  <a:schemeClr val="accent6">
                    <a:lumMod val="75000"/>
                  </a:schemeClr>
                </a:solidFill>
              </a:rPr>
              <a:t>6.0</a:t>
            </a:r>
            <a:r>
              <a:rPr lang="zh-CN" altLang="en-US" sz="2800" dirty="0">
                <a:solidFill>
                  <a:schemeClr val="accent6">
                    <a:lumMod val="75000"/>
                  </a:schemeClr>
                </a:solidFill>
              </a:rPr>
              <a:t>亿美元</a:t>
            </a:r>
            <a:endParaRPr lang="zh-CN" altLang="en-US" sz="2800" b="1" dirty="0">
              <a:solidFill>
                <a:schemeClr val="accent6">
                  <a:lumMod val="75000"/>
                </a:schemeClr>
              </a:solidFill>
              <a:cs typeface="+mn-ea"/>
              <a:sym typeface="+mn-lt"/>
            </a:endParaRPr>
          </a:p>
        </p:txBody>
      </p:sp>
      <p:cxnSp>
        <p:nvCxnSpPr>
          <p:cNvPr id="112" name="直接连接符 111"/>
          <p:cNvCxnSpPr/>
          <p:nvPr/>
        </p:nvCxnSpPr>
        <p:spPr>
          <a:xfrm>
            <a:off x="8460345" y="1420540"/>
            <a:ext cx="0" cy="4881489"/>
          </a:xfrm>
          <a:prstGeom prst="line">
            <a:avLst/>
          </a:prstGeom>
          <a:ln w="38100">
            <a:solidFill>
              <a:srgbClr val="093F4F"/>
            </a:solidFill>
            <a:prstDash val="sysDash"/>
          </a:ln>
        </p:spPr>
        <p:style>
          <a:lnRef idx="1">
            <a:schemeClr val="accent1"/>
          </a:lnRef>
          <a:fillRef idx="0">
            <a:schemeClr val="accent1"/>
          </a:fillRef>
          <a:effectRef idx="0">
            <a:schemeClr val="accent1"/>
          </a:effectRef>
          <a:fontRef idx="minor">
            <a:schemeClr val="tx1"/>
          </a:fontRef>
        </p:style>
      </p:cxnSp>
      <p:sp>
        <p:nvSpPr>
          <p:cNvPr id="128" name="任意多边形 127"/>
          <p:cNvSpPr/>
          <p:nvPr/>
        </p:nvSpPr>
        <p:spPr>
          <a:xfrm>
            <a:off x="4089848" y="5205080"/>
            <a:ext cx="881460" cy="706341"/>
          </a:xfrm>
          <a:custGeom>
            <a:avLst/>
            <a:gdLst>
              <a:gd name="connsiteX0" fmla="*/ 714375 w 768766"/>
              <a:gd name="connsiteY0" fmla="*/ 0 h 714375"/>
              <a:gd name="connsiteX1" fmla="*/ 695325 w 768766"/>
              <a:gd name="connsiteY1" fmla="*/ 352425 h 714375"/>
              <a:gd name="connsiteX2" fmla="*/ 0 w 768766"/>
              <a:gd name="connsiteY2" fmla="*/ 714375 h 714375"/>
            </a:gdLst>
            <a:ahLst/>
            <a:cxnLst>
              <a:cxn ang="0">
                <a:pos x="connsiteX0" y="connsiteY0"/>
              </a:cxn>
              <a:cxn ang="0">
                <a:pos x="connsiteX1" y="connsiteY1"/>
              </a:cxn>
              <a:cxn ang="0">
                <a:pos x="connsiteX2" y="connsiteY2"/>
              </a:cxn>
            </a:cxnLst>
            <a:rect l="l" t="t" r="r" b="b"/>
            <a:pathLst>
              <a:path w="768766" h="714375">
                <a:moveTo>
                  <a:pt x="714375" y="0"/>
                </a:moveTo>
                <a:cubicBezTo>
                  <a:pt x="764381" y="116681"/>
                  <a:pt x="814387" y="233363"/>
                  <a:pt x="695325" y="352425"/>
                </a:cubicBezTo>
                <a:cubicBezTo>
                  <a:pt x="576263" y="471487"/>
                  <a:pt x="111125" y="655638"/>
                  <a:pt x="0" y="714375"/>
                </a:cubicBezTo>
              </a:path>
            </a:pathLst>
          </a:custGeom>
          <a:noFill/>
          <a:ln w="38100">
            <a:solidFill>
              <a:srgbClr val="FF87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cs typeface="+mn-ea"/>
              <a:sym typeface="+mn-lt"/>
            </a:endParaRPr>
          </a:p>
        </p:txBody>
      </p:sp>
      <p:sp>
        <p:nvSpPr>
          <p:cNvPr id="129" name="文本框 48"/>
          <p:cNvSpPr txBox="1"/>
          <p:nvPr/>
        </p:nvSpPr>
        <p:spPr>
          <a:xfrm>
            <a:off x="1210043" y="5949192"/>
            <a:ext cx="3757760" cy="523220"/>
          </a:xfrm>
          <a:prstGeom prst="rect">
            <a:avLst/>
          </a:prstGeom>
          <a:noFill/>
        </p:spPr>
        <p:txBody>
          <a:bodyPr wrap="none" rtlCol="0">
            <a:spAutoFit/>
          </a:bodyPr>
          <a:lstStyle/>
          <a:p>
            <a:r>
              <a:rPr lang="zh-CN" altLang="en-US" sz="2800" dirty="0"/>
              <a:t>贸易总额，</a:t>
            </a:r>
            <a:r>
              <a:rPr lang="en-US" altLang="zh-CN" sz="2800" dirty="0"/>
              <a:t>14.6</a:t>
            </a:r>
            <a:r>
              <a:rPr lang="zh-CN" altLang="en-US" sz="2800" dirty="0"/>
              <a:t>亿美元</a:t>
            </a:r>
            <a:endParaRPr lang="zh-CN" altLang="en-US" sz="2800" dirty="0">
              <a:solidFill>
                <a:srgbClr val="FF8700"/>
              </a:solidFill>
              <a:cs typeface="+mn-ea"/>
              <a:sym typeface="+mn-lt"/>
            </a:endParaRPr>
          </a:p>
        </p:txBody>
      </p:sp>
      <p:grpSp>
        <p:nvGrpSpPr>
          <p:cNvPr id="130" name="组合 54"/>
          <p:cNvGrpSpPr/>
          <p:nvPr/>
        </p:nvGrpSpPr>
        <p:grpSpPr>
          <a:xfrm>
            <a:off x="11198434" y="2079071"/>
            <a:ext cx="400050" cy="542827"/>
            <a:chOff x="10113068" y="2263004"/>
            <a:chExt cx="400050" cy="542827"/>
          </a:xfrm>
        </p:grpSpPr>
        <p:sp>
          <p:nvSpPr>
            <p:cNvPr id="131" name="任意多边形 130"/>
            <p:cNvSpPr/>
            <p:nvPr/>
          </p:nvSpPr>
          <p:spPr>
            <a:xfrm>
              <a:off x="10113068" y="2263004"/>
              <a:ext cx="400050" cy="542827"/>
            </a:xfrm>
            <a:custGeom>
              <a:avLst/>
              <a:gdLst>
                <a:gd name="connsiteX0" fmla="*/ 200025 w 400050"/>
                <a:gd name="connsiteY0" fmla="*/ 80794 h 542827"/>
                <a:gd name="connsiteX1" fmla="*/ 80794 w 400050"/>
                <a:gd name="connsiteY1" fmla="*/ 200025 h 542827"/>
                <a:gd name="connsiteX2" fmla="*/ 200025 w 400050"/>
                <a:gd name="connsiteY2" fmla="*/ 319256 h 542827"/>
                <a:gd name="connsiteX3" fmla="*/ 319256 w 400050"/>
                <a:gd name="connsiteY3" fmla="*/ 200025 h 542827"/>
                <a:gd name="connsiteX4" fmla="*/ 200025 w 400050"/>
                <a:gd name="connsiteY4" fmla="*/ 80794 h 542827"/>
                <a:gd name="connsiteX5" fmla="*/ 200025 w 400050"/>
                <a:gd name="connsiteY5" fmla="*/ 0 h 542827"/>
                <a:gd name="connsiteX6" fmla="*/ 400050 w 400050"/>
                <a:gd name="connsiteY6" fmla="*/ 200025 h 542827"/>
                <a:gd name="connsiteX7" fmla="*/ 384331 w 400050"/>
                <a:gd name="connsiteY7" fmla="*/ 277884 h 542827"/>
                <a:gd name="connsiteX8" fmla="*/ 355361 w 400050"/>
                <a:gd name="connsiteY8" fmla="*/ 320852 h 542827"/>
                <a:gd name="connsiteX9" fmla="*/ 358124 w 400050"/>
                <a:gd name="connsiteY9" fmla="*/ 320674 h 542827"/>
                <a:gd name="connsiteX10" fmla="*/ 185661 w 400050"/>
                <a:gd name="connsiteY10" fmla="*/ 542827 h 542827"/>
                <a:gd name="connsiteX11" fmla="*/ 48275 w 400050"/>
                <a:gd name="connsiteY11" fmla="*/ 340611 h 542827"/>
                <a:gd name="connsiteX12" fmla="*/ 57606 w 400050"/>
                <a:gd name="connsiteY12" fmla="*/ 340011 h 542827"/>
                <a:gd name="connsiteX13" fmla="*/ 15719 w 400050"/>
                <a:gd name="connsiteY13" fmla="*/ 277884 h 542827"/>
                <a:gd name="connsiteX14" fmla="*/ 0 w 400050"/>
                <a:gd name="connsiteY14" fmla="*/ 200025 h 542827"/>
                <a:gd name="connsiteX15" fmla="*/ 200025 w 400050"/>
                <a:gd name="connsiteY15" fmla="*/ 0 h 542827"/>
                <a:gd name="connsiteX0-1" fmla="*/ 200025 w 400050"/>
                <a:gd name="connsiteY0-2" fmla="*/ 80794 h 542827"/>
                <a:gd name="connsiteX1-3" fmla="*/ 80794 w 400050"/>
                <a:gd name="connsiteY1-4" fmla="*/ 200025 h 542827"/>
                <a:gd name="connsiteX2-5" fmla="*/ 200025 w 400050"/>
                <a:gd name="connsiteY2-6" fmla="*/ 319256 h 542827"/>
                <a:gd name="connsiteX3-7" fmla="*/ 319256 w 400050"/>
                <a:gd name="connsiteY3-8" fmla="*/ 200025 h 542827"/>
                <a:gd name="connsiteX4-9" fmla="*/ 200025 w 400050"/>
                <a:gd name="connsiteY4-10" fmla="*/ 80794 h 542827"/>
                <a:gd name="connsiteX5-11" fmla="*/ 200025 w 400050"/>
                <a:gd name="connsiteY5-12" fmla="*/ 0 h 542827"/>
                <a:gd name="connsiteX6-13" fmla="*/ 400050 w 400050"/>
                <a:gd name="connsiteY6-14" fmla="*/ 200025 h 542827"/>
                <a:gd name="connsiteX7-15" fmla="*/ 384331 w 400050"/>
                <a:gd name="connsiteY7-16" fmla="*/ 277884 h 542827"/>
                <a:gd name="connsiteX8-17" fmla="*/ 355361 w 400050"/>
                <a:gd name="connsiteY8-18" fmla="*/ 320852 h 542827"/>
                <a:gd name="connsiteX9-19" fmla="*/ 358124 w 400050"/>
                <a:gd name="connsiteY9-20" fmla="*/ 320674 h 542827"/>
                <a:gd name="connsiteX10-21" fmla="*/ 185661 w 400050"/>
                <a:gd name="connsiteY10-22" fmla="*/ 542827 h 542827"/>
                <a:gd name="connsiteX11-23" fmla="*/ 48275 w 400050"/>
                <a:gd name="connsiteY11-24" fmla="*/ 340611 h 542827"/>
                <a:gd name="connsiteX12-25" fmla="*/ 50463 w 400050"/>
                <a:gd name="connsiteY12-26" fmla="*/ 340011 h 542827"/>
                <a:gd name="connsiteX13-27" fmla="*/ 15719 w 400050"/>
                <a:gd name="connsiteY13-28" fmla="*/ 277884 h 542827"/>
                <a:gd name="connsiteX14-29" fmla="*/ 0 w 400050"/>
                <a:gd name="connsiteY14-30" fmla="*/ 200025 h 542827"/>
                <a:gd name="connsiteX15-31" fmla="*/ 200025 w 400050"/>
                <a:gd name="connsiteY15-32" fmla="*/ 0 h 5428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400050" h="542827">
                  <a:moveTo>
                    <a:pt x="200025" y="80794"/>
                  </a:moveTo>
                  <a:cubicBezTo>
                    <a:pt x="134176" y="80794"/>
                    <a:pt x="80794" y="134176"/>
                    <a:pt x="80794" y="200025"/>
                  </a:cubicBezTo>
                  <a:cubicBezTo>
                    <a:pt x="80794" y="265874"/>
                    <a:pt x="134176" y="319256"/>
                    <a:pt x="200025" y="319256"/>
                  </a:cubicBezTo>
                  <a:cubicBezTo>
                    <a:pt x="265874" y="319256"/>
                    <a:pt x="319256" y="265874"/>
                    <a:pt x="319256" y="200025"/>
                  </a:cubicBezTo>
                  <a:cubicBezTo>
                    <a:pt x="319256" y="134176"/>
                    <a:pt x="265874" y="80794"/>
                    <a:pt x="200025" y="80794"/>
                  </a:cubicBezTo>
                  <a:close/>
                  <a:moveTo>
                    <a:pt x="200025" y="0"/>
                  </a:moveTo>
                  <a:cubicBezTo>
                    <a:pt x="310496" y="0"/>
                    <a:pt x="400050" y="89554"/>
                    <a:pt x="400050" y="200025"/>
                  </a:cubicBezTo>
                  <a:cubicBezTo>
                    <a:pt x="400050" y="227643"/>
                    <a:pt x="394453" y="253953"/>
                    <a:pt x="384331" y="277884"/>
                  </a:cubicBezTo>
                  <a:lnTo>
                    <a:pt x="355361" y="320852"/>
                  </a:lnTo>
                  <a:lnTo>
                    <a:pt x="358124" y="320674"/>
                  </a:lnTo>
                  <a:lnTo>
                    <a:pt x="185661" y="542827"/>
                  </a:lnTo>
                  <a:lnTo>
                    <a:pt x="48275" y="340611"/>
                  </a:lnTo>
                  <a:lnTo>
                    <a:pt x="50463" y="340011"/>
                  </a:lnTo>
                  <a:cubicBezTo>
                    <a:pt x="36501" y="319302"/>
                    <a:pt x="29681" y="298593"/>
                    <a:pt x="15719" y="277884"/>
                  </a:cubicBezTo>
                  <a:cubicBezTo>
                    <a:pt x="5597" y="253953"/>
                    <a:pt x="0" y="227643"/>
                    <a:pt x="0" y="200025"/>
                  </a:cubicBezTo>
                  <a:cubicBezTo>
                    <a:pt x="0" y="89554"/>
                    <a:pt x="89554" y="0"/>
                    <a:pt x="200025" y="0"/>
                  </a:cubicBezTo>
                  <a:close/>
                </a:path>
              </a:pathLst>
            </a:custGeom>
            <a:solidFill>
              <a:srgbClr val="038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cs typeface="+mn-ea"/>
                <a:sym typeface="+mn-lt"/>
              </a:endParaRPr>
            </a:p>
          </p:txBody>
        </p:sp>
        <p:sp>
          <p:nvSpPr>
            <p:cNvPr id="132" name="同心圆 131"/>
            <p:cNvSpPr/>
            <p:nvPr/>
          </p:nvSpPr>
          <p:spPr>
            <a:xfrm>
              <a:off x="10243291" y="2394814"/>
              <a:ext cx="139603" cy="139603"/>
            </a:xfrm>
            <a:prstGeom prst="donut">
              <a:avLst/>
            </a:prstGeom>
            <a:solidFill>
              <a:srgbClr val="038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solidFill>
                  <a:schemeClr val="tx1"/>
                </a:solidFill>
                <a:cs typeface="+mn-ea"/>
                <a:sym typeface="+mn-lt"/>
              </a:endParaRPr>
            </a:p>
          </p:txBody>
        </p:sp>
      </p:grpSp>
      <p:sp>
        <p:nvSpPr>
          <p:cNvPr id="135" name="矩形 134"/>
          <p:cNvSpPr/>
          <p:nvPr/>
        </p:nvSpPr>
        <p:spPr>
          <a:xfrm>
            <a:off x="339786" y="1768788"/>
            <a:ext cx="1742785" cy="384721"/>
          </a:xfrm>
          <a:prstGeom prst="rect">
            <a:avLst/>
          </a:prstGeom>
        </p:spPr>
        <p:txBody>
          <a:bodyPr wrap="none">
            <a:spAutoFit/>
          </a:bodyPr>
          <a:lstStyle/>
          <a:p>
            <a:r>
              <a:rPr lang="zh-CN" altLang="en-US" sz="1900" dirty="0">
                <a:solidFill>
                  <a:schemeClr val="accent6">
                    <a:lumMod val="75000"/>
                  </a:schemeClr>
                </a:solidFill>
              </a:rPr>
              <a:t>顺差</a:t>
            </a:r>
            <a:r>
              <a:rPr lang="en-US" altLang="zh-CN" sz="1900" dirty="0">
                <a:solidFill>
                  <a:schemeClr val="accent6">
                    <a:lumMod val="75000"/>
                  </a:schemeClr>
                </a:solidFill>
              </a:rPr>
              <a:t>2.6</a:t>
            </a:r>
            <a:r>
              <a:rPr lang="zh-CN" altLang="en-US" sz="1900" dirty="0">
                <a:solidFill>
                  <a:schemeClr val="accent6">
                    <a:lumMod val="75000"/>
                  </a:schemeClr>
                </a:solidFill>
              </a:rPr>
              <a:t>亿美元</a:t>
            </a:r>
            <a:endParaRPr lang="zh-CN" altLang="en-US" sz="1900" dirty="0">
              <a:solidFill>
                <a:schemeClr val="accent6">
                  <a:lumMod val="75000"/>
                </a:schemeClr>
              </a:solidFill>
            </a:endParaRPr>
          </a:p>
        </p:txBody>
      </p:sp>
      <p:sp>
        <p:nvSpPr>
          <p:cNvPr id="136" name="矩形 135"/>
          <p:cNvSpPr/>
          <p:nvPr/>
        </p:nvSpPr>
        <p:spPr>
          <a:xfrm>
            <a:off x="312372" y="3405082"/>
            <a:ext cx="1159292" cy="677108"/>
          </a:xfrm>
          <a:prstGeom prst="rect">
            <a:avLst/>
          </a:prstGeom>
        </p:spPr>
        <p:txBody>
          <a:bodyPr wrap="none">
            <a:spAutoFit/>
          </a:bodyPr>
          <a:lstStyle/>
          <a:p>
            <a:r>
              <a:rPr lang="zh-CN" altLang="en-US" sz="1900" dirty="0">
                <a:solidFill>
                  <a:schemeClr val="accent6">
                    <a:lumMod val="75000"/>
                  </a:schemeClr>
                </a:solidFill>
              </a:rPr>
              <a:t>顺差减少</a:t>
            </a:r>
            <a:endParaRPr lang="en-US" altLang="zh-CN" sz="1900" dirty="0">
              <a:solidFill>
                <a:schemeClr val="accent6">
                  <a:lumMod val="75000"/>
                </a:schemeClr>
              </a:solidFill>
            </a:endParaRPr>
          </a:p>
          <a:p>
            <a:r>
              <a:rPr lang="en-US" altLang="zh-CN" sz="1900" dirty="0">
                <a:solidFill>
                  <a:schemeClr val="accent6">
                    <a:lumMod val="75000"/>
                  </a:schemeClr>
                </a:solidFill>
              </a:rPr>
              <a:t>36.0%</a:t>
            </a:r>
            <a:endParaRPr lang="en-US" altLang="zh-CN" sz="1900" dirty="0">
              <a:solidFill>
                <a:schemeClr val="accent6">
                  <a:lumMod val="75000"/>
                </a:schemeClr>
              </a:solidFill>
            </a:endParaRPr>
          </a:p>
        </p:txBody>
      </p:sp>
      <p:sp>
        <p:nvSpPr>
          <p:cNvPr id="138" name="矩形 137"/>
          <p:cNvSpPr/>
          <p:nvPr/>
        </p:nvSpPr>
        <p:spPr>
          <a:xfrm>
            <a:off x="8994269" y="2795809"/>
            <a:ext cx="2646878" cy="2400657"/>
          </a:xfrm>
          <a:prstGeom prst="rect">
            <a:avLst/>
          </a:prstGeom>
        </p:spPr>
        <p:txBody>
          <a:bodyPr wrap="none">
            <a:spAutoFit/>
          </a:bodyPr>
          <a:lstStyle/>
          <a:p>
            <a:pPr algn="r">
              <a:lnSpc>
                <a:spcPct val="150000"/>
              </a:lnSpc>
            </a:pPr>
            <a:r>
              <a:rPr lang="en-US" altLang="zh-CN" sz="3200" dirty="0"/>
              <a:t>2019</a:t>
            </a:r>
            <a:r>
              <a:rPr lang="zh-CN" altLang="en-US" sz="3200" dirty="0"/>
              <a:t>年</a:t>
            </a:r>
            <a:endParaRPr lang="en-US" altLang="zh-CN" sz="3200" dirty="0"/>
          </a:p>
          <a:p>
            <a:pPr algn="r">
              <a:lnSpc>
                <a:spcPct val="150000"/>
              </a:lnSpc>
            </a:pPr>
            <a:r>
              <a:rPr lang="zh-CN" altLang="en-US" sz="3200" dirty="0"/>
              <a:t>中国与中东欧</a:t>
            </a:r>
            <a:endParaRPr lang="en-US" altLang="zh-CN" sz="3200" dirty="0"/>
          </a:p>
          <a:p>
            <a:pPr algn="r">
              <a:lnSpc>
                <a:spcPct val="150000"/>
              </a:lnSpc>
            </a:pPr>
            <a:r>
              <a:rPr lang="zh-CN" altLang="en-US" sz="3600" dirty="0"/>
              <a:t>贸易情况</a:t>
            </a:r>
            <a:endParaRPr lang="zh-CN" altLang="en-US" sz="3200" dirty="0"/>
          </a:p>
        </p:txBody>
      </p:sp>
      <p:sp>
        <p:nvSpPr>
          <p:cNvPr id="139" name="矩形 3"/>
          <p:cNvSpPr>
            <a:spLocks noChangeArrowheads="1"/>
          </p:cNvSpPr>
          <p:nvPr/>
        </p:nvSpPr>
        <p:spPr bwMode="auto">
          <a:xfrm>
            <a:off x="1098021" y="417403"/>
            <a:ext cx="3877967" cy="58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中国中东欧贸易概况</a:t>
            </a:r>
            <a:endPar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46" name=""/>
        <p:cNvGrpSpPr/>
        <p:nvPr/>
      </p:nvGrpSpPr>
      <p:grpSpPr>
        <a:xfrm>
          <a:off x="0" y="0"/>
          <a:ext cx="0" cy="0"/>
          <a:chOff x="0" y="0"/>
          <a:chExt cx="0" cy="0"/>
        </a:xfrm>
      </p:grpSpPr>
      <p:pic>
        <p:nvPicPr>
          <p:cNvPr id="2097178" name="图片 2097168"/>
          <p:cNvPicPr/>
          <p:nvPr/>
        </p:nvPicPr>
        <p:blipFill>
          <a:blip r:embed="rId1"/>
          <a:srcRect/>
          <a:stretch>
            <a:fillRect/>
          </a:stretch>
        </p:blipFill>
        <p:spPr>
          <a:xfrm>
            <a:off x="5711825" y="2633662"/>
            <a:ext cx="5792787" cy="3259137"/>
          </a:xfrm>
          <a:prstGeom prst="rect">
            <a:avLst/>
          </a:prstGeom>
          <a:noFill/>
          <a:ln>
            <a:noFill/>
          </a:ln>
        </p:spPr>
      </p:pic>
      <p:pic>
        <p:nvPicPr>
          <p:cNvPr id="2097179" name="图片 2097169"/>
          <p:cNvPicPr/>
          <p:nvPr/>
        </p:nvPicPr>
        <p:blipFill>
          <a:blip r:embed="rId2"/>
          <a:srcRect/>
          <a:stretch>
            <a:fillRect/>
          </a:stretch>
        </p:blipFill>
        <p:spPr>
          <a:xfrm>
            <a:off x="547687" y="2724150"/>
            <a:ext cx="4808537" cy="3078162"/>
          </a:xfrm>
          <a:prstGeom prst="rect">
            <a:avLst/>
          </a:prstGeom>
          <a:noFill/>
          <a:ln>
            <a:noFill/>
          </a:ln>
        </p:spPr>
      </p:pic>
      <p:sp>
        <p:nvSpPr>
          <p:cNvPr id="1048647" name="矩形 1048632"/>
          <p:cNvSpPr/>
          <p:nvPr/>
        </p:nvSpPr>
        <p:spPr>
          <a:xfrm>
            <a:off x="1487487" y="1028700"/>
            <a:ext cx="9696450" cy="1462087"/>
          </a:xfrm>
          <a:prstGeom prst="rect">
            <a:avLst/>
          </a:prstGeom>
          <a:noFill/>
          <a:ln>
            <a:noFill/>
          </a:ln>
        </p:spPr>
        <p:txBody>
          <a:bodyPr vert="horz" lIns="121898" tIns="60949" rIns="121898" bIns="60949"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226695" lvl="0" indent="-226695">
              <a:lnSpc>
                <a:spcPct val="150000"/>
              </a:lnSpc>
              <a:buClr>
                <a:srgbClr val="C00000"/>
              </a:buClr>
              <a:buFont typeface="Wingdings" panose="05000000000000000000" pitchFamily="2" charset="2"/>
              <a:buChar char="n"/>
            </a:pPr>
            <a:r>
              <a:rPr lang="en-US" altLang="zh-CN" sz="1900">
                <a:solidFill>
                  <a:srgbClr val="000000"/>
                </a:solidFill>
                <a:latin typeface="微软雅黑" panose="020B0503020204020204" pitchFamily="34" charset="-122"/>
                <a:ea typeface="微软雅黑" panose="020B0503020204020204" pitchFamily="34" charset="-122"/>
              </a:rPr>
              <a:t>3</a:t>
            </a:r>
            <a:r>
              <a:rPr lang="zh-CN" altLang="en-US" sz="1900">
                <a:solidFill>
                  <a:srgbClr val="000000"/>
                </a:solidFill>
                <a:latin typeface="微软雅黑" panose="020B0503020204020204" pitchFamily="34" charset="-122"/>
                <a:ea typeface="微软雅黑" panose="020B0503020204020204" pitchFamily="34" charset="-122"/>
              </a:rPr>
              <a:t>月</a:t>
            </a:r>
            <a:r>
              <a:rPr lang="en-US" altLang="zh-CN" sz="1900">
                <a:solidFill>
                  <a:srgbClr val="000000"/>
                </a:solidFill>
                <a:latin typeface="微软雅黑" panose="020B0503020204020204" pitchFamily="34" charset="-122"/>
                <a:ea typeface="微软雅黑" panose="020B0503020204020204" pitchFamily="34" charset="-122"/>
              </a:rPr>
              <a:t>1</a:t>
            </a:r>
            <a:r>
              <a:rPr lang="zh-CN" altLang="en-US" sz="1900">
                <a:solidFill>
                  <a:srgbClr val="000000"/>
                </a:solidFill>
                <a:latin typeface="微软雅黑" panose="020B0503020204020204" pitchFamily="34" charset="-122"/>
                <a:ea typeface="微软雅黑" panose="020B0503020204020204" pitchFamily="34" charset="-122"/>
              </a:rPr>
              <a:t>日至</a:t>
            </a:r>
            <a:r>
              <a:rPr lang="en-US" altLang="zh-CN" sz="1900">
                <a:solidFill>
                  <a:srgbClr val="000000"/>
                </a:solidFill>
                <a:latin typeface="微软雅黑" panose="020B0503020204020204" pitchFamily="34" charset="-122"/>
                <a:ea typeface="微软雅黑" panose="020B0503020204020204" pitchFamily="34" charset="-122"/>
              </a:rPr>
              <a:t>5</a:t>
            </a:r>
            <a:r>
              <a:rPr lang="zh-CN" altLang="en-US" sz="1900">
                <a:solidFill>
                  <a:srgbClr val="000000"/>
                </a:solidFill>
                <a:latin typeface="微软雅黑" panose="020B0503020204020204" pitchFamily="34" charset="-122"/>
                <a:ea typeface="微软雅黑" panose="020B0503020204020204" pitchFamily="34" charset="-122"/>
              </a:rPr>
              <a:t>月</a:t>
            </a:r>
            <a:r>
              <a:rPr lang="en-US" altLang="zh-CN" sz="1900">
                <a:solidFill>
                  <a:srgbClr val="000000"/>
                </a:solidFill>
                <a:latin typeface="微软雅黑" panose="020B0503020204020204" pitchFamily="34" charset="-122"/>
                <a:ea typeface="微软雅黑" panose="020B0503020204020204" pitchFamily="34" charset="-122"/>
              </a:rPr>
              <a:t>31</a:t>
            </a:r>
            <a:r>
              <a:rPr lang="zh-CN" altLang="en-US" sz="1900">
                <a:solidFill>
                  <a:srgbClr val="000000"/>
                </a:solidFill>
                <a:latin typeface="微软雅黑" panose="020B0503020204020204" pitchFamily="34" charset="-122"/>
                <a:ea typeface="微软雅黑" panose="020B0503020204020204" pitchFamily="34" charset="-122"/>
              </a:rPr>
              <a:t>日，中国向</a:t>
            </a:r>
            <a:r>
              <a:rPr lang="en-US" altLang="zh-CN" sz="1900">
                <a:solidFill>
                  <a:srgbClr val="000000"/>
                </a:solidFill>
                <a:latin typeface="微软雅黑" panose="020B0503020204020204" pitchFamily="34" charset="-122"/>
                <a:ea typeface="微软雅黑" panose="020B0503020204020204" pitchFamily="34" charset="-122"/>
              </a:rPr>
              <a:t>200</a:t>
            </a:r>
            <a:r>
              <a:rPr lang="zh-CN" altLang="en-US" sz="1900">
                <a:solidFill>
                  <a:srgbClr val="000000"/>
                </a:solidFill>
                <a:latin typeface="微软雅黑" panose="020B0503020204020204" pitchFamily="34" charset="-122"/>
                <a:ea typeface="微软雅黑" panose="020B0503020204020204" pitchFamily="34" charset="-122"/>
              </a:rPr>
              <a:t>个国家和地区出口防疫物资，其中，</a:t>
            </a:r>
            <a:r>
              <a:rPr lang="en-US" altLang="zh-CN" sz="2000" b="1">
                <a:solidFill>
                  <a:srgbClr val="FF0000"/>
                </a:solidFill>
                <a:latin typeface="微软雅黑" panose="020B0503020204020204" pitchFamily="34" charset="-122"/>
                <a:ea typeface="微软雅黑" panose="020B0503020204020204" pitchFamily="34" charset="-122"/>
              </a:rPr>
              <a:t>口罩706</a:t>
            </a:r>
            <a:r>
              <a:rPr lang="zh-CN" altLang="en-US" sz="2000" b="1">
                <a:solidFill>
                  <a:srgbClr val="FF0000"/>
                </a:solidFill>
                <a:latin typeface="微软雅黑" panose="020B0503020204020204" pitchFamily="34" charset="-122"/>
                <a:ea typeface="微软雅黑" panose="020B0503020204020204" pitchFamily="34" charset="-122"/>
              </a:rPr>
              <a:t>亿只</a:t>
            </a:r>
            <a:r>
              <a:rPr lang="en-US" altLang="zh-CN" sz="1900">
                <a:solidFill>
                  <a:srgbClr val="000000"/>
                </a:solidFill>
                <a:latin typeface="微软雅黑" panose="020B0503020204020204" pitchFamily="34" charset="-122"/>
                <a:ea typeface="微软雅黑" panose="020B0503020204020204" pitchFamily="34" charset="-122"/>
              </a:rPr>
              <a:t>，防护服3.4</a:t>
            </a:r>
            <a:r>
              <a:rPr lang="zh-CN" altLang="en-US" sz="1900">
                <a:solidFill>
                  <a:srgbClr val="000000"/>
                </a:solidFill>
                <a:latin typeface="微软雅黑" panose="020B0503020204020204" pitchFamily="34" charset="-122"/>
                <a:ea typeface="微软雅黑" panose="020B0503020204020204" pitchFamily="34" charset="-122"/>
              </a:rPr>
              <a:t>亿套，护目镜</a:t>
            </a:r>
            <a:r>
              <a:rPr lang="en-US" altLang="zh-CN" sz="1900">
                <a:solidFill>
                  <a:srgbClr val="000000"/>
                </a:solidFill>
                <a:latin typeface="微软雅黑" panose="020B0503020204020204" pitchFamily="34" charset="-122"/>
                <a:ea typeface="微软雅黑" panose="020B0503020204020204" pitchFamily="34" charset="-122"/>
              </a:rPr>
              <a:t>1.15</a:t>
            </a:r>
            <a:r>
              <a:rPr lang="zh-CN" altLang="en-US" sz="1900">
                <a:solidFill>
                  <a:srgbClr val="000000"/>
                </a:solidFill>
                <a:latin typeface="微软雅黑" panose="020B0503020204020204" pitchFamily="34" charset="-122"/>
                <a:ea typeface="微软雅黑" panose="020B0503020204020204" pitchFamily="34" charset="-122"/>
              </a:rPr>
              <a:t>亿个，呼吸机</a:t>
            </a:r>
            <a:r>
              <a:rPr lang="en-US" altLang="zh-CN" sz="1900">
                <a:solidFill>
                  <a:srgbClr val="000000"/>
                </a:solidFill>
                <a:latin typeface="微软雅黑" panose="020B0503020204020204" pitchFamily="34" charset="-122"/>
                <a:ea typeface="微软雅黑" panose="020B0503020204020204" pitchFamily="34" charset="-122"/>
              </a:rPr>
              <a:t>9.67</a:t>
            </a:r>
            <a:r>
              <a:rPr lang="zh-CN" altLang="en-US" sz="1900">
                <a:solidFill>
                  <a:srgbClr val="000000"/>
                </a:solidFill>
                <a:latin typeface="微软雅黑" panose="020B0503020204020204" pitchFamily="34" charset="-122"/>
                <a:ea typeface="微软雅黑" panose="020B0503020204020204" pitchFamily="34" charset="-122"/>
              </a:rPr>
              <a:t>万台，检测试剂盒</a:t>
            </a:r>
            <a:r>
              <a:rPr lang="en-US" altLang="zh-CN" sz="1900">
                <a:solidFill>
                  <a:srgbClr val="000000"/>
                </a:solidFill>
                <a:latin typeface="微软雅黑" panose="020B0503020204020204" pitchFamily="34" charset="-122"/>
                <a:ea typeface="微软雅黑" panose="020B0503020204020204" pitchFamily="34" charset="-122"/>
              </a:rPr>
              <a:t>2.25</a:t>
            </a:r>
            <a:r>
              <a:rPr lang="zh-CN" altLang="en-US" sz="1900">
                <a:solidFill>
                  <a:srgbClr val="000000"/>
                </a:solidFill>
                <a:latin typeface="微软雅黑" panose="020B0503020204020204" pitchFamily="34" charset="-122"/>
                <a:ea typeface="微软雅黑" panose="020B0503020204020204" pitchFamily="34" charset="-122"/>
              </a:rPr>
              <a:t>亿人份，红外线测温仪</a:t>
            </a:r>
            <a:r>
              <a:rPr lang="en-US" altLang="zh-CN" sz="1900">
                <a:solidFill>
                  <a:srgbClr val="000000"/>
                </a:solidFill>
                <a:latin typeface="微软雅黑" panose="020B0503020204020204" pitchFamily="34" charset="-122"/>
                <a:ea typeface="微软雅黑" panose="020B0503020204020204" pitchFamily="34" charset="-122"/>
              </a:rPr>
              <a:t>4029</a:t>
            </a:r>
            <a:r>
              <a:rPr lang="zh-CN" altLang="en-US" sz="1900">
                <a:solidFill>
                  <a:srgbClr val="000000"/>
                </a:solidFill>
                <a:latin typeface="微软雅黑" panose="020B0503020204020204" pitchFamily="34" charset="-122"/>
                <a:ea typeface="微软雅黑" panose="020B0503020204020204" pitchFamily="34" charset="-122"/>
              </a:rPr>
              <a:t>万台，出口规模呈明显增长态势，有力支持了相关国家疫情防控。</a:t>
            </a:r>
            <a:endParaRPr lang="zh-CN" altLang="en-US" sz="1900">
              <a:solidFill>
                <a:srgbClr val="000000"/>
              </a:solidFill>
              <a:latin typeface="微软雅黑" panose="020B0503020204020204" pitchFamily="34" charset="-122"/>
              <a:ea typeface="微软雅黑" panose="020B0503020204020204" pitchFamily="34" charset="-122"/>
            </a:endParaRPr>
          </a:p>
        </p:txBody>
      </p:sp>
      <p:sp>
        <p:nvSpPr>
          <p:cNvPr id="1048648" name="文本框 1048633"/>
          <p:cNvSpPr txBox="1"/>
          <p:nvPr/>
        </p:nvSpPr>
        <p:spPr>
          <a:xfrm>
            <a:off x="2159000" y="5949950"/>
            <a:ext cx="6327097" cy="528299"/>
          </a:xfrm>
          <a:prstGeom prst="rect">
            <a:avLst/>
          </a:prstGeom>
          <a:noFill/>
          <a:ln>
            <a:noFill/>
          </a:ln>
        </p:spPr>
        <p:txBody>
          <a:bodyPr vert="horz" wrap="none" lIns="121898" tIns="60949" rIns="121898" bIns="60949"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0" lvl="1" indent="1270" eaLnBrk="1" latinLnBrk="1" hangingPunct="1">
              <a:lnSpc>
                <a:spcPct val="150000"/>
              </a:lnSpc>
            </a:pPr>
            <a:r>
              <a:rPr lang="zh-CN" altLang="en-US" sz="2700" b="1">
                <a:solidFill>
                  <a:srgbClr val="C00000"/>
                </a:solidFill>
                <a:latin typeface="微软雅黑" panose="020B0503020204020204" pitchFamily="34" charset="-122"/>
                <a:ea typeface="微软雅黑" panose="020B0503020204020204" pitchFamily="34" charset="-122"/>
              </a:rPr>
              <a:t>口罩出口</a:t>
            </a:r>
            <a:r>
              <a:rPr lang="en-US" altLang="zh-CN" sz="2700" b="1">
                <a:solidFill>
                  <a:srgbClr val="C00000"/>
                </a:solidFill>
                <a:latin typeface="微软雅黑" panose="020B0503020204020204" pitchFamily="34" charset="-122"/>
                <a:ea typeface="微软雅黑" panose="020B0503020204020204" pitchFamily="34" charset="-122"/>
              </a:rPr>
              <a:t>=</a:t>
            </a:r>
            <a:r>
              <a:rPr lang="zh-CN" altLang="en-US" sz="2700" b="1">
                <a:solidFill>
                  <a:srgbClr val="C00000"/>
                </a:solidFill>
                <a:latin typeface="微软雅黑" panose="020B0503020204020204" pitchFamily="34" charset="-122"/>
                <a:ea typeface="微软雅黑" panose="020B0503020204020204" pitchFamily="34" charset="-122"/>
              </a:rPr>
              <a:t> 技术法规  </a:t>
            </a:r>
            <a:r>
              <a:rPr lang="en-US" altLang="zh-CN" sz="2700" b="1">
                <a:solidFill>
                  <a:srgbClr val="C00000"/>
                </a:solidFill>
                <a:latin typeface="微软雅黑" panose="020B0503020204020204" pitchFamily="34" charset="-122"/>
                <a:ea typeface="微软雅黑" panose="020B0503020204020204" pitchFamily="34" charset="-122"/>
              </a:rPr>
              <a:t>+</a:t>
            </a:r>
            <a:r>
              <a:rPr lang="zh-CN" altLang="en-US" sz="2700" b="1">
                <a:solidFill>
                  <a:srgbClr val="C00000"/>
                </a:solidFill>
                <a:latin typeface="微软雅黑" panose="020B0503020204020204" pitchFamily="34" charset="-122"/>
                <a:ea typeface="微软雅黑" panose="020B0503020204020204" pitchFamily="34" charset="-122"/>
              </a:rPr>
              <a:t>  标准  </a:t>
            </a:r>
            <a:r>
              <a:rPr lang="en-US" altLang="zh-CN" sz="2700" b="1">
                <a:solidFill>
                  <a:srgbClr val="C00000"/>
                </a:solidFill>
                <a:latin typeface="微软雅黑" panose="020B0503020204020204" pitchFamily="34" charset="-122"/>
                <a:ea typeface="微软雅黑" panose="020B0503020204020204" pitchFamily="34" charset="-122"/>
              </a:rPr>
              <a:t>+</a:t>
            </a:r>
            <a:r>
              <a:rPr lang="zh-CN" altLang="en-US" sz="2700" b="1">
                <a:solidFill>
                  <a:srgbClr val="C00000"/>
                </a:solidFill>
                <a:latin typeface="微软雅黑" panose="020B0503020204020204" pitchFamily="34" charset="-122"/>
                <a:ea typeface="微软雅黑" panose="020B0503020204020204" pitchFamily="34" charset="-122"/>
              </a:rPr>
              <a:t> 合格评定</a:t>
            </a:r>
            <a:endParaRPr lang="zh-CN" altLang="en-US" sz="2700" b="1">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图表 5"/>
          <p:cNvGraphicFramePr/>
          <p:nvPr/>
        </p:nvGraphicFramePr>
        <p:xfrm>
          <a:off x="3152273" y="719666"/>
          <a:ext cx="8301789" cy="5536755"/>
        </p:xfrm>
        <a:graphic>
          <a:graphicData uri="http://schemas.openxmlformats.org/drawingml/2006/chart">
            <c:chart xmlns:c="http://schemas.openxmlformats.org/drawingml/2006/chart" xmlns:r="http://schemas.openxmlformats.org/officeDocument/2006/relationships" r:id="rId1"/>
          </a:graphicData>
        </a:graphic>
      </p:graphicFrame>
      <p:sp>
        <p:nvSpPr>
          <p:cNvPr id="8" name="椭圆 7"/>
          <p:cNvSpPr/>
          <p:nvPr/>
        </p:nvSpPr>
        <p:spPr>
          <a:xfrm>
            <a:off x="3296653" y="866274"/>
            <a:ext cx="8037094" cy="5029200"/>
          </a:xfrm>
          <a:prstGeom prst="ellipse">
            <a:avLst/>
          </a:prstGeom>
          <a:noFill/>
          <a:ln>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p>
        </p:txBody>
      </p:sp>
      <p:sp>
        <p:nvSpPr>
          <p:cNvPr id="7" name="TextBox 6"/>
          <p:cNvSpPr txBox="1"/>
          <p:nvPr/>
        </p:nvSpPr>
        <p:spPr>
          <a:xfrm>
            <a:off x="385011" y="2743199"/>
            <a:ext cx="3296651" cy="1106906"/>
          </a:xfrm>
          <a:prstGeom prst="rect">
            <a:avLst/>
          </a:prstGeom>
          <a:solidFill>
            <a:srgbClr val="F6F6F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zh-CN" altLang="en-US" sz="3200" dirty="0">
                <a:solidFill>
                  <a:schemeClr val="accent6">
                    <a:lumMod val="75000"/>
                  </a:schemeClr>
                </a:solidFill>
              </a:rPr>
              <a:t>中国</a:t>
            </a:r>
            <a:r>
              <a:rPr lang="en-US" altLang="zh-CN" sz="3200" dirty="0">
                <a:solidFill>
                  <a:schemeClr val="accent6">
                    <a:lumMod val="75000"/>
                  </a:schemeClr>
                </a:solidFill>
              </a:rPr>
              <a:t>-</a:t>
            </a:r>
            <a:r>
              <a:rPr lang="zh-CN" altLang="en-US" sz="3200" dirty="0">
                <a:solidFill>
                  <a:schemeClr val="accent6">
                    <a:lumMod val="75000"/>
                  </a:schemeClr>
                </a:solidFill>
              </a:rPr>
              <a:t>中东欧国家贸易占比图</a:t>
            </a:r>
            <a:endParaRPr lang="zh-CN" altLang="en-US" sz="3200" dirty="0">
              <a:solidFill>
                <a:schemeClr val="accent6">
                  <a:lumMod val="75000"/>
                </a:schemeClr>
              </a:solidFill>
            </a:endParaRPr>
          </a:p>
        </p:txBody>
      </p:sp>
      <p:cxnSp>
        <p:nvCxnSpPr>
          <p:cNvPr id="10" name="直接箭头连接符 9"/>
          <p:cNvCxnSpPr/>
          <p:nvPr/>
        </p:nvCxnSpPr>
        <p:spPr>
          <a:xfrm rot="10800000">
            <a:off x="312822" y="3874168"/>
            <a:ext cx="3104147" cy="1588"/>
          </a:xfrm>
          <a:prstGeom prst="straightConnector1">
            <a:avLst/>
          </a:prstGeom>
          <a:ln>
            <a:solidFill>
              <a:schemeClr val="accent5"/>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1" name="矩形 3"/>
          <p:cNvSpPr>
            <a:spLocks noChangeArrowheads="1"/>
          </p:cNvSpPr>
          <p:nvPr/>
        </p:nvSpPr>
        <p:spPr bwMode="auto">
          <a:xfrm>
            <a:off x="1098021" y="417403"/>
            <a:ext cx="3877967" cy="58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中国中东欧贸易概况</a:t>
            </a:r>
            <a:endPar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表 1"/>
          <p:cNvGraphicFramePr/>
          <p:nvPr/>
        </p:nvGraphicFramePr>
        <p:xfrm>
          <a:off x="1261979" y="1443789"/>
          <a:ext cx="4091071" cy="4766733"/>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3" name="图表 2"/>
          <p:cNvGraphicFramePr/>
          <p:nvPr/>
        </p:nvGraphicFramePr>
        <p:xfrm>
          <a:off x="7098632" y="1443789"/>
          <a:ext cx="4407568" cy="4812632"/>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Straight Connector 88"/>
          <p:cNvCxnSpPr/>
          <p:nvPr/>
        </p:nvCxnSpPr>
        <p:spPr>
          <a:xfrm rot="5400000" flipH="1" flipV="1">
            <a:off x="3549318" y="3814012"/>
            <a:ext cx="4981071" cy="1"/>
          </a:xfrm>
          <a:prstGeom prst="line">
            <a:avLst/>
          </a:prstGeom>
          <a:ln w="19050">
            <a:solidFill>
              <a:schemeClr val="tx1">
                <a:lumMod val="65000"/>
                <a:lumOff val="3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8" name="矩形 3"/>
          <p:cNvSpPr>
            <a:spLocks noChangeArrowheads="1"/>
          </p:cNvSpPr>
          <p:nvPr/>
        </p:nvSpPr>
        <p:spPr bwMode="auto">
          <a:xfrm>
            <a:off x="1098021" y="417403"/>
            <a:ext cx="3877967" cy="58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中国中东欧贸易概况</a:t>
            </a:r>
            <a:endPar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图表 8"/>
          <p:cNvGraphicFramePr/>
          <p:nvPr/>
        </p:nvGraphicFramePr>
        <p:xfrm>
          <a:off x="4884821" y="601579"/>
          <a:ext cx="6641431" cy="5775158"/>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4" name="图表 3"/>
          <p:cNvGraphicFramePr/>
          <p:nvPr/>
        </p:nvGraphicFramePr>
        <p:xfrm>
          <a:off x="1117600" y="1588168"/>
          <a:ext cx="4176295" cy="4379496"/>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直接箭头连接符 5"/>
          <p:cNvCxnSpPr/>
          <p:nvPr/>
        </p:nvCxnSpPr>
        <p:spPr>
          <a:xfrm flipV="1">
            <a:off x="3176337" y="1034716"/>
            <a:ext cx="5053263" cy="1058778"/>
          </a:xfrm>
          <a:prstGeom prst="straightConnector1">
            <a:avLst/>
          </a:prstGeom>
          <a:ln w="12700">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a:off x="2823411" y="5422232"/>
            <a:ext cx="4804610" cy="401052"/>
          </a:xfrm>
          <a:prstGeom prst="straightConnector1">
            <a:avLst/>
          </a:prstGeom>
          <a:ln w="12700">
            <a:prstDash val="sysDash"/>
            <a:tailEnd type="arrow"/>
          </a:ln>
        </p:spPr>
        <p:style>
          <a:lnRef idx="1">
            <a:schemeClr val="accent1"/>
          </a:lnRef>
          <a:fillRef idx="0">
            <a:schemeClr val="accent1"/>
          </a:fillRef>
          <a:effectRef idx="0">
            <a:schemeClr val="accent1"/>
          </a:effectRef>
          <a:fontRef idx="minor">
            <a:schemeClr val="tx1"/>
          </a:fontRef>
        </p:style>
      </p:cxnSp>
      <p:sp>
        <p:nvSpPr>
          <p:cNvPr id="15" name="矩形 3"/>
          <p:cNvSpPr>
            <a:spLocks noChangeArrowheads="1"/>
          </p:cNvSpPr>
          <p:nvPr/>
        </p:nvSpPr>
        <p:spPr bwMode="auto">
          <a:xfrm>
            <a:off x="1098021" y="417403"/>
            <a:ext cx="3877967" cy="58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中国中东欧贸易概况</a:t>
            </a:r>
            <a:endPar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图表 2"/>
          <p:cNvGraphicFramePr/>
          <p:nvPr/>
        </p:nvGraphicFramePr>
        <p:xfrm>
          <a:off x="1058779" y="1491915"/>
          <a:ext cx="9841832" cy="4884821"/>
        </p:xfrm>
        <a:graphic>
          <a:graphicData uri="http://schemas.openxmlformats.org/drawingml/2006/chart">
            <c:chart xmlns:c="http://schemas.openxmlformats.org/drawingml/2006/chart" xmlns:r="http://schemas.openxmlformats.org/officeDocument/2006/relationships" r:id="rId1"/>
          </a:graphicData>
        </a:graphic>
      </p:graphicFrame>
      <p:sp>
        <p:nvSpPr>
          <p:cNvPr id="4" name="矩形 3"/>
          <p:cNvSpPr>
            <a:spLocks noChangeArrowheads="1"/>
          </p:cNvSpPr>
          <p:nvPr/>
        </p:nvSpPr>
        <p:spPr bwMode="auto">
          <a:xfrm>
            <a:off x="1098021" y="417403"/>
            <a:ext cx="3877967" cy="58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中国中东欧贸易概况</a:t>
            </a:r>
            <a:endPar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表 1"/>
          <p:cNvGraphicFramePr/>
          <p:nvPr/>
        </p:nvGraphicFramePr>
        <p:xfrm>
          <a:off x="2032000" y="2430379"/>
          <a:ext cx="7882021" cy="3707954"/>
        </p:xfrm>
        <a:graphic>
          <a:graphicData uri="http://schemas.openxmlformats.org/drawingml/2006/chart">
            <c:chart xmlns:c="http://schemas.openxmlformats.org/drawingml/2006/chart" xmlns:r="http://schemas.openxmlformats.org/officeDocument/2006/relationships" r:id="rId1"/>
          </a:graphicData>
        </a:graphic>
      </p:graphicFrame>
      <p:sp>
        <p:nvSpPr>
          <p:cNvPr id="3" name="TextBox 2"/>
          <p:cNvSpPr txBox="1"/>
          <p:nvPr/>
        </p:nvSpPr>
        <p:spPr>
          <a:xfrm>
            <a:off x="2743200" y="1323474"/>
            <a:ext cx="7002379" cy="830997"/>
          </a:xfrm>
          <a:prstGeom prst="rect">
            <a:avLst/>
          </a:prstGeom>
          <a:noFill/>
        </p:spPr>
        <p:txBody>
          <a:bodyPr wrap="square" rtlCol="0">
            <a:spAutoFit/>
          </a:bodyPr>
          <a:lstStyle/>
          <a:p>
            <a:r>
              <a:rPr lang="en-US" sz="2400" dirty="0"/>
              <a:t>2017</a:t>
            </a:r>
            <a:r>
              <a:rPr lang="zh-CN" altLang="en-US" sz="2400" dirty="0"/>
              <a:t>至</a:t>
            </a:r>
            <a:r>
              <a:rPr lang="en-US" sz="2400" dirty="0"/>
              <a:t>2019</a:t>
            </a:r>
            <a:r>
              <a:rPr lang="zh-CN" altLang="en-US" sz="2400" dirty="0"/>
              <a:t>中东欧欧盟成员国对华进口商品发布不合格通报数量</a:t>
            </a:r>
            <a:endParaRPr lang="zh-CN" altLang="en-US" sz="2400" dirty="0"/>
          </a:p>
        </p:txBody>
      </p:sp>
      <p:sp>
        <p:nvSpPr>
          <p:cNvPr id="4" name="矩形 3"/>
          <p:cNvSpPr>
            <a:spLocks noChangeArrowheads="1"/>
          </p:cNvSpPr>
          <p:nvPr/>
        </p:nvSpPr>
        <p:spPr bwMode="auto">
          <a:xfrm>
            <a:off x="1098021" y="417403"/>
            <a:ext cx="3877967" cy="58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中国中东欧贸易概况</a:t>
            </a:r>
            <a:endPar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文本框 14"/>
          <p:cNvSpPr txBox="1"/>
          <p:nvPr/>
        </p:nvSpPr>
        <p:spPr>
          <a:xfrm>
            <a:off x="3820059" y="3877010"/>
            <a:ext cx="4493538" cy="1569660"/>
          </a:xfrm>
          <a:prstGeom prst="rect">
            <a:avLst/>
          </a:prstGeom>
          <a:noFill/>
        </p:spPr>
        <p:txBody>
          <a:bodyPr vert="horz" wrap="none" rtlCol="0" anchor="ctr">
            <a:spAutoFit/>
          </a:bodyPr>
          <a:lstStyle/>
          <a:p>
            <a:pPr algn="ctr"/>
            <a:r>
              <a:rPr lang="zh-CN" altLang="en-US" sz="4800" b="1" dirty="0" smtClean="0">
                <a:solidFill>
                  <a:schemeClr val="tx1">
                    <a:lumMod val="75000"/>
                    <a:lumOff val="25000"/>
                  </a:schemeClr>
                </a:solidFill>
              </a:rPr>
              <a:t>技术性贸易措施</a:t>
            </a:r>
            <a:endParaRPr lang="en-US" altLang="zh-CN" sz="4800" b="1" dirty="0" smtClean="0">
              <a:solidFill>
                <a:schemeClr val="tx1">
                  <a:lumMod val="75000"/>
                  <a:lumOff val="25000"/>
                </a:schemeClr>
              </a:solidFill>
            </a:endParaRPr>
          </a:p>
          <a:p>
            <a:pPr algn="ctr"/>
            <a:r>
              <a:rPr lang="zh-CN" altLang="en-US" sz="4800" b="1" dirty="0" smtClean="0">
                <a:solidFill>
                  <a:schemeClr val="tx1">
                    <a:lumMod val="75000"/>
                    <a:lumOff val="25000"/>
                  </a:schemeClr>
                </a:solidFill>
              </a:rPr>
              <a:t>体系</a:t>
            </a:r>
            <a:r>
              <a:rPr lang="zh-CN" altLang="en-US" sz="4800" b="1" dirty="0">
                <a:solidFill>
                  <a:schemeClr val="tx1">
                    <a:lumMod val="75000"/>
                    <a:lumOff val="25000"/>
                  </a:schemeClr>
                </a:solidFill>
              </a:rPr>
              <a:t>综述</a:t>
            </a:r>
            <a:endParaRPr lang="zh-CN" altLang="en-US" sz="4800" b="1" dirty="0">
              <a:solidFill>
                <a:schemeClr val="tx1">
                  <a:lumMod val="75000"/>
                  <a:lumOff val="25000"/>
                </a:schemeClr>
              </a:solidFill>
            </a:endParaRPr>
          </a:p>
        </p:txBody>
      </p:sp>
      <p:grpSp>
        <p:nvGrpSpPr>
          <p:cNvPr id="4" name="组合 7"/>
          <p:cNvGrpSpPr/>
          <p:nvPr/>
        </p:nvGrpSpPr>
        <p:grpSpPr>
          <a:xfrm>
            <a:off x="5023040" y="1569382"/>
            <a:ext cx="2498670" cy="1862048"/>
            <a:chOff x="2757770" y="2361497"/>
            <a:chExt cx="2498670" cy="1862048"/>
          </a:xfrm>
        </p:grpSpPr>
        <p:sp>
          <p:nvSpPr>
            <p:cNvPr id="11" name="TextBox 59"/>
            <p:cNvSpPr txBox="1">
              <a:spLocks noChangeArrowheads="1"/>
            </p:cNvSpPr>
            <p:nvPr/>
          </p:nvSpPr>
          <p:spPr bwMode="auto">
            <a:xfrm flipH="1">
              <a:off x="3115977" y="2361497"/>
              <a:ext cx="1782258" cy="1862048"/>
            </a:xfrm>
            <a:prstGeom prst="rect">
              <a:avLst/>
            </a:prstGeom>
            <a:noFill/>
            <a:ln>
              <a:noFill/>
            </a:ln>
          </p:spPr>
          <p:txBody>
            <a:bodyPr wrap="squar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685800">
                <a:defRPr/>
              </a:pPr>
              <a:r>
                <a:rPr lang="en-US" altLang="zh-CN" sz="11500" kern="0" dirty="0">
                  <a:solidFill>
                    <a:schemeClr val="accent1"/>
                  </a:solidFill>
                  <a:latin typeface="Impact" panose="020B0806030902050204" pitchFamily="34" charset="0"/>
                  <a:ea typeface="微软雅黑" panose="020B0503020204020204" pitchFamily="34" charset="-122"/>
                </a:rPr>
                <a:t>02</a:t>
              </a:r>
              <a:endParaRPr lang="en-US" altLang="ko-KR" sz="8800" kern="0" dirty="0">
                <a:solidFill>
                  <a:schemeClr val="accent1"/>
                </a:solidFill>
                <a:latin typeface="Impact" panose="020B0806030902050204" pitchFamily="34" charset="0"/>
                <a:ea typeface="微软雅黑" panose="020B0503020204020204" pitchFamily="34" charset="-122"/>
              </a:endParaRPr>
            </a:p>
          </p:txBody>
        </p:sp>
        <p:sp>
          <p:nvSpPr>
            <p:cNvPr id="3" name="椭圆 2"/>
            <p:cNvSpPr/>
            <p:nvPr/>
          </p:nvSpPr>
          <p:spPr>
            <a:xfrm>
              <a:off x="2787950" y="3646240"/>
              <a:ext cx="2468490" cy="327680"/>
            </a:xfrm>
            <a:prstGeom prst="ellipse">
              <a:avLst/>
            </a:prstGeom>
            <a:gradFill flip="none" rotWithShape="1">
              <a:gsLst>
                <a:gs pos="0">
                  <a:schemeClr val="tx1">
                    <a:alpha val="90000"/>
                  </a:schemeClr>
                </a:gs>
                <a:gs pos="100000">
                  <a:schemeClr val="tx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p>
          </p:txBody>
        </p:sp>
        <p:sp>
          <p:nvSpPr>
            <p:cNvPr id="2" name="矩形 1"/>
            <p:cNvSpPr/>
            <p:nvPr/>
          </p:nvSpPr>
          <p:spPr>
            <a:xfrm>
              <a:off x="2757770" y="3801706"/>
              <a:ext cx="2498670" cy="387863"/>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p>
          </p:txBody>
        </p:sp>
      </p:grpSp>
      <p:sp>
        <p:nvSpPr>
          <p:cNvPr id="39" name="任意多边形 38"/>
          <p:cNvSpPr/>
          <p:nvPr/>
        </p:nvSpPr>
        <p:spPr>
          <a:xfrm>
            <a:off x="5318387" y="1331543"/>
            <a:ext cx="1954610" cy="1113172"/>
          </a:xfrm>
          <a:custGeom>
            <a:avLst/>
            <a:gdLst>
              <a:gd name="connsiteX0" fmla="*/ 0 w 1845118"/>
              <a:gd name="connsiteY0" fmla="*/ 0 h 1113172"/>
              <a:gd name="connsiteX1" fmla="*/ 1845118 w 1845118"/>
              <a:gd name="connsiteY1" fmla="*/ 0 h 1113172"/>
              <a:gd name="connsiteX2" fmla="*/ 1845118 w 1845118"/>
              <a:gd name="connsiteY2" fmla="*/ 1113172 h 1113172"/>
              <a:gd name="connsiteX3" fmla="*/ 1054278 w 1845118"/>
              <a:gd name="connsiteY3" fmla="*/ 1113172 h 1113172"/>
              <a:gd name="connsiteX4" fmla="*/ 1054278 w 1845118"/>
              <a:gd name="connsiteY4" fmla="*/ 539460 h 1113172"/>
              <a:gd name="connsiteX5" fmla="*/ 0 w 1845118"/>
              <a:gd name="connsiteY5" fmla="*/ 539460 h 1113172"/>
              <a:gd name="connsiteX0-1" fmla="*/ 1054278 w 1845118"/>
              <a:gd name="connsiteY0-2" fmla="*/ 539460 h 1113172"/>
              <a:gd name="connsiteX1-3" fmla="*/ 0 w 1845118"/>
              <a:gd name="connsiteY1-4" fmla="*/ 539460 h 1113172"/>
              <a:gd name="connsiteX2-5" fmla="*/ 0 w 1845118"/>
              <a:gd name="connsiteY2-6" fmla="*/ 0 h 1113172"/>
              <a:gd name="connsiteX3-7" fmla="*/ 1845118 w 1845118"/>
              <a:gd name="connsiteY3-8" fmla="*/ 0 h 1113172"/>
              <a:gd name="connsiteX4-9" fmla="*/ 1845118 w 1845118"/>
              <a:gd name="connsiteY4-10" fmla="*/ 1113172 h 1113172"/>
              <a:gd name="connsiteX5-11" fmla="*/ 1054278 w 1845118"/>
              <a:gd name="connsiteY5-12" fmla="*/ 1113172 h 1113172"/>
              <a:gd name="connsiteX6" fmla="*/ 1145718 w 1845118"/>
              <a:gd name="connsiteY6" fmla="*/ 630900 h 1113172"/>
              <a:gd name="connsiteX0-13" fmla="*/ 1054278 w 1845118"/>
              <a:gd name="connsiteY0-14" fmla="*/ 539460 h 1113172"/>
              <a:gd name="connsiteX1-15" fmla="*/ 0 w 1845118"/>
              <a:gd name="connsiteY1-16" fmla="*/ 539460 h 1113172"/>
              <a:gd name="connsiteX2-17" fmla="*/ 0 w 1845118"/>
              <a:gd name="connsiteY2-18" fmla="*/ 0 h 1113172"/>
              <a:gd name="connsiteX3-19" fmla="*/ 1845118 w 1845118"/>
              <a:gd name="connsiteY3-20" fmla="*/ 0 h 1113172"/>
              <a:gd name="connsiteX4-21" fmla="*/ 1845118 w 1845118"/>
              <a:gd name="connsiteY4-22" fmla="*/ 1113172 h 1113172"/>
              <a:gd name="connsiteX5-23" fmla="*/ 1054278 w 1845118"/>
              <a:gd name="connsiteY5-24" fmla="*/ 1113172 h 1113172"/>
              <a:gd name="connsiteX0-25" fmla="*/ 0 w 1845118"/>
              <a:gd name="connsiteY0-26" fmla="*/ 539460 h 1113172"/>
              <a:gd name="connsiteX1-27" fmla="*/ 0 w 1845118"/>
              <a:gd name="connsiteY1-28" fmla="*/ 0 h 1113172"/>
              <a:gd name="connsiteX2-29" fmla="*/ 1845118 w 1845118"/>
              <a:gd name="connsiteY2-30" fmla="*/ 0 h 1113172"/>
              <a:gd name="connsiteX3-31" fmla="*/ 1845118 w 1845118"/>
              <a:gd name="connsiteY3-32" fmla="*/ 1113172 h 1113172"/>
              <a:gd name="connsiteX4-33" fmla="*/ 1054278 w 1845118"/>
              <a:gd name="connsiteY4-34" fmla="*/ 1113172 h 1113172"/>
              <a:gd name="connsiteX0-35" fmla="*/ 0 w 1845118"/>
              <a:gd name="connsiteY0-36" fmla="*/ 539460 h 1113172"/>
              <a:gd name="connsiteX1-37" fmla="*/ 0 w 1845118"/>
              <a:gd name="connsiteY1-38" fmla="*/ 0 h 1113172"/>
              <a:gd name="connsiteX2-39" fmla="*/ 1845118 w 1845118"/>
              <a:gd name="connsiteY2-40" fmla="*/ 0 h 1113172"/>
              <a:gd name="connsiteX3-41" fmla="*/ 1845118 w 1845118"/>
              <a:gd name="connsiteY3-42" fmla="*/ 1113172 h 1113172"/>
            </a:gdLst>
            <a:ahLst/>
            <a:cxnLst>
              <a:cxn ang="0">
                <a:pos x="connsiteX0-1" y="connsiteY0-2"/>
              </a:cxn>
              <a:cxn ang="0">
                <a:pos x="connsiteX1-3" y="connsiteY1-4"/>
              </a:cxn>
              <a:cxn ang="0">
                <a:pos x="connsiteX2-5" y="connsiteY2-6"/>
              </a:cxn>
              <a:cxn ang="0">
                <a:pos x="connsiteX3-7" y="connsiteY3-8"/>
              </a:cxn>
            </a:cxnLst>
            <a:rect l="l" t="t" r="r" b="b"/>
            <a:pathLst>
              <a:path w="1845118" h="1113172">
                <a:moveTo>
                  <a:pt x="0" y="539460"/>
                </a:moveTo>
                <a:lnTo>
                  <a:pt x="0" y="0"/>
                </a:lnTo>
                <a:lnTo>
                  <a:pt x="1845118" y="0"/>
                </a:lnTo>
                <a:lnTo>
                  <a:pt x="1845118" y="1113172"/>
                </a:lnTo>
              </a:path>
            </a:pathLst>
          </a:custGeom>
          <a:noFill/>
          <a:ln w="317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900"/>
          </a:p>
        </p:txBody>
      </p:sp>
      <p:sp>
        <p:nvSpPr>
          <p:cNvPr id="37" name="任意多边形 36"/>
          <p:cNvSpPr/>
          <p:nvPr/>
        </p:nvSpPr>
        <p:spPr>
          <a:xfrm>
            <a:off x="5023040" y="1639722"/>
            <a:ext cx="2498670" cy="1827878"/>
          </a:xfrm>
          <a:custGeom>
            <a:avLst/>
            <a:gdLst>
              <a:gd name="connsiteX0" fmla="*/ 0 w 2362498"/>
              <a:gd name="connsiteY0" fmla="*/ 0 h 1827878"/>
              <a:gd name="connsiteX1" fmla="*/ 618105 w 2362498"/>
              <a:gd name="connsiteY1" fmla="*/ 0 h 1827878"/>
              <a:gd name="connsiteX2" fmla="*/ 618105 w 2362498"/>
              <a:gd name="connsiteY2" fmla="*/ 1612423 h 1827878"/>
              <a:gd name="connsiteX3" fmla="*/ 2362498 w 2362498"/>
              <a:gd name="connsiteY3" fmla="*/ 1612423 h 1827878"/>
              <a:gd name="connsiteX4" fmla="*/ 2362498 w 2362498"/>
              <a:gd name="connsiteY4" fmla="*/ 1827878 h 1827878"/>
              <a:gd name="connsiteX5" fmla="*/ 839514 w 2362498"/>
              <a:gd name="connsiteY5" fmla="*/ 1827878 h 1827878"/>
              <a:gd name="connsiteX6" fmla="*/ 433218 w 2362498"/>
              <a:gd name="connsiteY6" fmla="*/ 1827878 h 1827878"/>
              <a:gd name="connsiteX7" fmla="*/ 433218 w 2362498"/>
              <a:gd name="connsiteY7" fmla="*/ 1826314 h 1827878"/>
              <a:gd name="connsiteX8" fmla="*/ 0 w 2362498"/>
              <a:gd name="connsiteY8" fmla="*/ 1826314 h 1827878"/>
              <a:gd name="connsiteX0-1" fmla="*/ 618105 w 2362498"/>
              <a:gd name="connsiteY0-2" fmla="*/ 1612423 h 1827878"/>
              <a:gd name="connsiteX1-3" fmla="*/ 2362498 w 2362498"/>
              <a:gd name="connsiteY1-4" fmla="*/ 1612423 h 1827878"/>
              <a:gd name="connsiteX2-5" fmla="*/ 2362498 w 2362498"/>
              <a:gd name="connsiteY2-6" fmla="*/ 1827878 h 1827878"/>
              <a:gd name="connsiteX3-7" fmla="*/ 839514 w 2362498"/>
              <a:gd name="connsiteY3-8" fmla="*/ 1827878 h 1827878"/>
              <a:gd name="connsiteX4-9" fmla="*/ 433218 w 2362498"/>
              <a:gd name="connsiteY4-10" fmla="*/ 1827878 h 1827878"/>
              <a:gd name="connsiteX5-11" fmla="*/ 433218 w 2362498"/>
              <a:gd name="connsiteY5-12" fmla="*/ 1826314 h 1827878"/>
              <a:gd name="connsiteX6-13" fmla="*/ 0 w 2362498"/>
              <a:gd name="connsiteY6-14" fmla="*/ 1826314 h 1827878"/>
              <a:gd name="connsiteX7-15" fmla="*/ 0 w 2362498"/>
              <a:gd name="connsiteY7-16" fmla="*/ 0 h 1827878"/>
              <a:gd name="connsiteX8-17" fmla="*/ 618105 w 2362498"/>
              <a:gd name="connsiteY8-18" fmla="*/ 0 h 1827878"/>
              <a:gd name="connsiteX9" fmla="*/ 709545 w 2362498"/>
              <a:gd name="connsiteY9" fmla="*/ 1703863 h 1827878"/>
              <a:gd name="connsiteX0-19" fmla="*/ 618105 w 2362498"/>
              <a:gd name="connsiteY0-20" fmla="*/ 1612423 h 1827878"/>
              <a:gd name="connsiteX1-21" fmla="*/ 2362498 w 2362498"/>
              <a:gd name="connsiteY1-22" fmla="*/ 1612423 h 1827878"/>
              <a:gd name="connsiteX2-23" fmla="*/ 2362498 w 2362498"/>
              <a:gd name="connsiteY2-24" fmla="*/ 1827878 h 1827878"/>
              <a:gd name="connsiteX3-25" fmla="*/ 839514 w 2362498"/>
              <a:gd name="connsiteY3-26" fmla="*/ 1827878 h 1827878"/>
              <a:gd name="connsiteX4-27" fmla="*/ 433218 w 2362498"/>
              <a:gd name="connsiteY4-28" fmla="*/ 1827878 h 1827878"/>
              <a:gd name="connsiteX5-29" fmla="*/ 433218 w 2362498"/>
              <a:gd name="connsiteY5-30" fmla="*/ 1826314 h 1827878"/>
              <a:gd name="connsiteX6-31" fmla="*/ 0 w 2362498"/>
              <a:gd name="connsiteY6-32" fmla="*/ 1826314 h 1827878"/>
              <a:gd name="connsiteX7-33" fmla="*/ 0 w 2362498"/>
              <a:gd name="connsiteY7-34" fmla="*/ 0 h 1827878"/>
              <a:gd name="connsiteX8-35" fmla="*/ 618105 w 2362498"/>
              <a:gd name="connsiteY8-36" fmla="*/ 0 h 1827878"/>
              <a:gd name="connsiteX0-37" fmla="*/ 2362498 w 2362498"/>
              <a:gd name="connsiteY0-38" fmla="*/ 1612423 h 1827878"/>
              <a:gd name="connsiteX1-39" fmla="*/ 2362498 w 2362498"/>
              <a:gd name="connsiteY1-40" fmla="*/ 1827878 h 1827878"/>
              <a:gd name="connsiteX2-41" fmla="*/ 839514 w 2362498"/>
              <a:gd name="connsiteY2-42" fmla="*/ 1827878 h 1827878"/>
              <a:gd name="connsiteX3-43" fmla="*/ 433218 w 2362498"/>
              <a:gd name="connsiteY3-44" fmla="*/ 1827878 h 1827878"/>
              <a:gd name="connsiteX4-45" fmla="*/ 433218 w 2362498"/>
              <a:gd name="connsiteY4-46" fmla="*/ 1826314 h 1827878"/>
              <a:gd name="connsiteX5-47" fmla="*/ 0 w 2362498"/>
              <a:gd name="connsiteY5-48" fmla="*/ 1826314 h 1827878"/>
              <a:gd name="connsiteX6-49" fmla="*/ 0 w 2362498"/>
              <a:gd name="connsiteY6-50" fmla="*/ 0 h 1827878"/>
              <a:gd name="connsiteX7-51" fmla="*/ 618105 w 2362498"/>
              <a:gd name="connsiteY7-52" fmla="*/ 0 h 182787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362498" h="1827878">
                <a:moveTo>
                  <a:pt x="2362498" y="1612423"/>
                </a:moveTo>
                <a:lnTo>
                  <a:pt x="2362498" y="1827878"/>
                </a:lnTo>
                <a:lnTo>
                  <a:pt x="839514" y="1827878"/>
                </a:lnTo>
                <a:lnTo>
                  <a:pt x="433218" y="1827878"/>
                </a:lnTo>
                <a:lnTo>
                  <a:pt x="433218" y="1826314"/>
                </a:lnTo>
                <a:lnTo>
                  <a:pt x="0" y="1826314"/>
                </a:lnTo>
                <a:lnTo>
                  <a:pt x="0" y="0"/>
                </a:lnTo>
                <a:lnTo>
                  <a:pt x="618105" y="0"/>
                </a:lnTo>
              </a:path>
            </a:pathLst>
          </a:cu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900"/>
          </a:p>
        </p:txBody>
      </p:sp>
      <p:sp>
        <p:nvSpPr>
          <p:cNvPr id="9" name="直角三角形 8"/>
          <p:cNvSpPr/>
          <p:nvPr/>
        </p:nvSpPr>
        <p:spPr>
          <a:xfrm>
            <a:off x="0" y="3333750"/>
            <a:ext cx="3562350" cy="3524250"/>
          </a:xfrm>
          <a:prstGeom prst="rtTriangl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sz="1900"/>
          </a:p>
        </p:txBody>
      </p:sp>
      <p:sp>
        <p:nvSpPr>
          <p:cNvPr id="10" name="梯形 9"/>
          <p:cNvSpPr/>
          <p:nvPr/>
        </p:nvSpPr>
        <p:spPr>
          <a:xfrm rot="13519356">
            <a:off x="-1234019" y="4321348"/>
            <a:ext cx="6896577" cy="608256"/>
          </a:xfrm>
          <a:prstGeom prst="trapezoid">
            <a:avLst>
              <a:gd name="adj" fmla="val 100961"/>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sz="1900"/>
          </a:p>
        </p:txBody>
      </p:sp>
      <p:sp>
        <p:nvSpPr>
          <p:cNvPr id="12" name="梯形 11"/>
          <p:cNvSpPr/>
          <p:nvPr/>
        </p:nvSpPr>
        <p:spPr>
          <a:xfrm rot="2724068">
            <a:off x="10438433" y="451954"/>
            <a:ext cx="2236217" cy="375826"/>
          </a:xfrm>
          <a:prstGeom prst="trapezoid">
            <a:avLst>
              <a:gd name="adj" fmla="val 100961"/>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sz="1900"/>
          </a:p>
        </p:txBody>
      </p:sp>
    </p:spTree>
  </p:cSld>
  <p:clrMapOvr>
    <a:overrideClrMapping bg1="lt1" tx1="dk1" bg2="lt2" tx2="dk2" accent1="accent1" accent2="accent2" accent3="accent3" accent4="accent4" accent5="accent5" accent6="accent6" hlink="hlink" folHlink="folHlink"/>
  </p:clrMapOvr>
  <p:transition spd="slow">
    <p:wheel spokes="1"/>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1517121" y="3276600"/>
            <a:ext cx="7779279" cy="3181350"/>
          </a:xfrm>
          <a:prstGeom prst="rect">
            <a:avLst/>
          </a:prstGeom>
          <a:noFill/>
          <a:ln w="38100">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sz="1900"/>
          </a:p>
        </p:txBody>
      </p:sp>
      <p:sp>
        <p:nvSpPr>
          <p:cNvPr id="41" name="矩形 40"/>
          <p:cNvSpPr>
            <a:spLocks noChangeArrowheads="1"/>
          </p:cNvSpPr>
          <p:nvPr/>
        </p:nvSpPr>
        <p:spPr bwMode="auto">
          <a:xfrm>
            <a:off x="1098021" y="417403"/>
            <a:ext cx="4698704" cy="58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b="1" dirty="0" smtClean="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技术性贸易措施体系</a:t>
            </a: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综述</a:t>
            </a:r>
            <a:endPar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endParaRPr>
          </a:p>
        </p:txBody>
      </p:sp>
      <p:graphicFrame>
        <p:nvGraphicFramePr>
          <p:cNvPr id="2" name="图示 1"/>
          <p:cNvGraphicFramePr/>
          <p:nvPr/>
        </p:nvGraphicFramePr>
        <p:xfrm>
          <a:off x="1288521" y="1257300"/>
          <a:ext cx="9912879" cy="4728633"/>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3"/>
          <p:cNvSpPr/>
          <p:nvPr/>
        </p:nvSpPr>
        <p:spPr>
          <a:xfrm>
            <a:off x="288758" y="3588827"/>
            <a:ext cx="2372737" cy="584767"/>
          </a:xfrm>
          <a:prstGeom prst="rect">
            <a:avLst/>
          </a:prstGeom>
        </p:spPr>
        <p:txBody>
          <a:bodyPr wrap="square" lIns="91431" tIns="45716" rIns="91431" bIns="45716">
            <a:spAutoFit/>
          </a:bodyPr>
          <a:lstStyle/>
          <a:p>
            <a:pPr algn="ctr"/>
            <a:r>
              <a:rPr lang="zh-CN" altLang="en-US" sz="3200" b="1" dirty="0">
                <a:solidFill>
                  <a:schemeClr val="bg1">
                    <a:lumMod val="95000"/>
                  </a:schemeClr>
                </a:solidFill>
                <a:latin typeface="微软雅黑" panose="020B0503020204020204" pitchFamily="34" charset="-122"/>
                <a:ea typeface="微软雅黑" panose="020B0503020204020204" pitchFamily="34" charset="-122"/>
              </a:rPr>
              <a:t>标准</a:t>
            </a:r>
            <a:endParaRPr lang="en-US" altLang="zh-CN" sz="32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41" name="矩形 40"/>
          <p:cNvSpPr>
            <a:spLocks noChangeArrowheads="1"/>
          </p:cNvSpPr>
          <p:nvPr/>
        </p:nvSpPr>
        <p:spPr bwMode="auto">
          <a:xfrm>
            <a:off x="1098021" y="417403"/>
            <a:ext cx="4698704" cy="58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b="1" dirty="0" smtClean="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技术性贸易措施体系</a:t>
            </a: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综述</a:t>
            </a:r>
            <a:endPar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endParaRPr>
          </a:p>
        </p:txBody>
      </p:sp>
      <p:graphicFrame>
        <p:nvGraphicFramePr>
          <p:cNvPr id="42" name="图示 41"/>
          <p:cNvGraphicFramePr/>
          <p:nvPr/>
        </p:nvGraphicFramePr>
        <p:xfrm>
          <a:off x="6070599" y="1491916"/>
          <a:ext cx="5653505" cy="428547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cxnSp>
        <p:nvCxnSpPr>
          <p:cNvPr id="43" name="直接连接符 42"/>
          <p:cNvCxnSpPr/>
          <p:nvPr/>
        </p:nvCxnSpPr>
        <p:spPr>
          <a:xfrm rot="16200000" flipH="1">
            <a:off x="4018503" y="3626896"/>
            <a:ext cx="3405043" cy="12049"/>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1168400" y="1574800"/>
            <a:ext cx="3632200" cy="4524315"/>
          </a:xfrm>
          <a:prstGeom prst="rect">
            <a:avLst/>
          </a:prstGeom>
          <a:noFill/>
        </p:spPr>
        <p:txBody>
          <a:bodyPr wrap="square" rtlCol="0">
            <a:spAutoFit/>
          </a:bodyPr>
          <a:lstStyle/>
          <a:p>
            <a:pPr>
              <a:lnSpc>
                <a:spcPct val="150000"/>
              </a:lnSpc>
              <a:buFont typeface="Arial" panose="020B0604020202020204" pitchFamily="34" charset="0"/>
              <a:buChar char="•"/>
            </a:pPr>
            <a:r>
              <a:rPr lang="zh-CN" altLang="en-US" sz="3200" dirty="0">
                <a:solidFill>
                  <a:schemeClr val="accent6">
                    <a:lumMod val="75000"/>
                  </a:schemeClr>
                </a:solidFill>
              </a:rPr>
              <a:t>保护人类</a:t>
            </a:r>
            <a:endParaRPr lang="en-US" altLang="zh-CN" sz="3200" dirty="0">
              <a:solidFill>
                <a:schemeClr val="accent6">
                  <a:lumMod val="75000"/>
                </a:schemeClr>
              </a:solidFill>
            </a:endParaRPr>
          </a:p>
          <a:p>
            <a:pPr>
              <a:lnSpc>
                <a:spcPct val="150000"/>
              </a:lnSpc>
              <a:buFont typeface="Arial" panose="020B0604020202020204" pitchFamily="34" charset="0"/>
              <a:buChar char="•"/>
            </a:pPr>
            <a:r>
              <a:rPr lang="zh-CN" altLang="en-US" sz="3200" dirty="0">
                <a:solidFill>
                  <a:schemeClr val="accent6">
                    <a:lumMod val="75000"/>
                  </a:schemeClr>
                </a:solidFill>
              </a:rPr>
              <a:t>动植物生命和健康</a:t>
            </a:r>
            <a:endParaRPr lang="en-US" altLang="zh-CN" sz="3200" dirty="0">
              <a:solidFill>
                <a:schemeClr val="accent6">
                  <a:lumMod val="75000"/>
                </a:schemeClr>
              </a:solidFill>
            </a:endParaRPr>
          </a:p>
          <a:p>
            <a:pPr>
              <a:lnSpc>
                <a:spcPct val="150000"/>
              </a:lnSpc>
              <a:buFont typeface="Arial" panose="020B0604020202020204" pitchFamily="34" charset="0"/>
              <a:buChar char="•"/>
            </a:pPr>
            <a:r>
              <a:rPr lang="zh-CN" altLang="en-US" sz="3200" dirty="0">
                <a:solidFill>
                  <a:schemeClr val="accent6">
                    <a:lumMod val="75000"/>
                  </a:schemeClr>
                </a:solidFill>
              </a:rPr>
              <a:t>保护消费者权益</a:t>
            </a:r>
            <a:endParaRPr lang="en-US" altLang="zh-CN" sz="3200" dirty="0">
              <a:solidFill>
                <a:schemeClr val="accent6">
                  <a:lumMod val="75000"/>
                </a:schemeClr>
              </a:solidFill>
            </a:endParaRPr>
          </a:p>
          <a:p>
            <a:pPr>
              <a:lnSpc>
                <a:spcPct val="150000"/>
              </a:lnSpc>
              <a:buFont typeface="Arial" panose="020B0604020202020204" pitchFamily="34" charset="0"/>
              <a:buChar char="•"/>
            </a:pPr>
            <a:r>
              <a:rPr lang="zh-CN" altLang="en-US" sz="3200" dirty="0">
                <a:solidFill>
                  <a:schemeClr val="accent6">
                    <a:lumMod val="75000"/>
                  </a:schemeClr>
                </a:solidFill>
              </a:rPr>
              <a:t>保护环境</a:t>
            </a:r>
            <a:endParaRPr lang="en-US" altLang="zh-CN" sz="3200" dirty="0">
              <a:solidFill>
                <a:schemeClr val="accent6">
                  <a:lumMod val="75000"/>
                </a:schemeClr>
              </a:solidFill>
            </a:endParaRPr>
          </a:p>
          <a:p>
            <a:pPr>
              <a:lnSpc>
                <a:spcPct val="150000"/>
              </a:lnSpc>
              <a:buFont typeface="Arial" panose="020B0604020202020204" pitchFamily="34" charset="0"/>
              <a:buChar char="•"/>
            </a:pPr>
            <a:r>
              <a:rPr lang="zh-CN" altLang="en-US" sz="3200" dirty="0">
                <a:solidFill>
                  <a:schemeClr val="accent6">
                    <a:lumMod val="75000"/>
                  </a:schemeClr>
                </a:solidFill>
              </a:rPr>
              <a:t>保护国家安全</a:t>
            </a:r>
            <a:endParaRPr lang="en-US" altLang="zh-CN" sz="3200" dirty="0">
              <a:solidFill>
                <a:schemeClr val="accent6">
                  <a:lumMod val="75000"/>
                </a:schemeClr>
              </a:solidFill>
            </a:endParaRPr>
          </a:p>
          <a:p>
            <a:pPr>
              <a:lnSpc>
                <a:spcPct val="150000"/>
              </a:lnSpc>
              <a:buFont typeface="Arial" panose="020B0604020202020204" pitchFamily="34" charset="0"/>
              <a:buChar char="•"/>
            </a:pPr>
            <a:r>
              <a:rPr lang="zh-CN" altLang="en-US" sz="3200" dirty="0">
                <a:solidFill>
                  <a:schemeClr val="accent6">
                    <a:lumMod val="75000"/>
                  </a:schemeClr>
                </a:solidFill>
              </a:rPr>
              <a:t>反欺诈</a:t>
            </a:r>
            <a:endParaRPr lang="zh-CN" altLang="en-US" sz="3200" dirty="0">
              <a:solidFill>
                <a:schemeClr val="accent6">
                  <a:lumMod val="75000"/>
                </a:schemeClr>
              </a:solidFill>
            </a:endParaRPr>
          </a:p>
        </p:txBody>
      </p:sp>
      <p:grpSp>
        <p:nvGrpSpPr>
          <p:cNvPr id="49" name="组合 48"/>
          <p:cNvGrpSpPr/>
          <p:nvPr/>
        </p:nvGrpSpPr>
        <p:grpSpPr>
          <a:xfrm>
            <a:off x="5056157" y="2693221"/>
            <a:ext cx="1295079" cy="1295076"/>
            <a:chOff x="10085357" y="3400852"/>
            <a:chExt cx="1295079" cy="1295076"/>
          </a:xfrm>
        </p:grpSpPr>
        <p:grpSp>
          <p:nvGrpSpPr>
            <p:cNvPr id="50" name="Group 225"/>
            <p:cNvGrpSpPr/>
            <p:nvPr/>
          </p:nvGrpSpPr>
          <p:grpSpPr>
            <a:xfrm>
              <a:off x="10085357" y="3400852"/>
              <a:ext cx="1295079" cy="1295076"/>
              <a:chOff x="864537" y="1822859"/>
              <a:chExt cx="971309" cy="971307"/>
            </a:xfrm>
          </p:grpSpPr>
          <p:sp>
            <p:nvSpPr>
              <p:cNvPr id="58" name="Oval 226"/>
              <p:cNvSpPr/>
              <p:nvPr/>
            </p:nvSpPr>
            <p:spPr>
              <a:xfrm>
                <a:off x="932451" y="1890773"/>
                <a:ext cx="835480" cy="835478"/>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865" dirty="0">
                  <a:latin typeface="微软雅黑" panose="020B0503020204020204" pitchFamily="34" charset="-122"/>
                  <a:ea typeface="微软雅黑" panose="020B0503020204020204" pitchFamily="34" charset="-122"/>
                </a:endParaRPr>
              </a:p>
            </p:txBody>
          </p:sp>
          <p:sp>
            <p:nvSpPr>
              <p:cNvPr id="59" name="Oval 227"/>
              <p:cNvSpPr/>
              <p:nvPr/>
            </p:nvSpPr>
            <p:spPr>
              <a:xfrm>
                <a:off x="864537" y="1822859"/>
                <a:ext cx="971309" cy="971307"/>
              </a:xfrm>
              <a:prstGeom prst="ellipse">
                <a:avLst/>
              </a:prstGeom>
              <a:noFill/>
              <a:ln w="19050">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latin typeface="微软雅黑" panose="020B0503020204020204" pitchFamily="34" charset="-122"/>
                  <a:ea typeface="微软雅黑" panose="020B0503020204020204" pitchFamily="34" charset="-122"/>
                </a:endParaRPr>
              </a:p>
            </p:txBody>
          </p:sp>
        </p:grpSp>
        <p:grpSp>
          <p:nvGrpSpPr>
            <p:cNvPr id="51" name="组合 96"/>
            <p:cNvGrpSpPr/>
            <p:nvPr/>
          </p:nvGrpSpPr>
          <p:grpSpPr>
            <a:xfrm>
              <a:off x="10509761" y="3757074"/>
              <a:ext cx="446271" cy="582632"/>
              <a:chOff x="9896690" y="3140691"/>
              <a:chExt cx="425020" cy="554888"/>
            </a:xfrm>
            <a:solidFill>
              <a:schemeClr val="bg1"/>
            </a:solidFill>
          </p:grpSpPr>
          <p:sp>
            <p:nvSpPr>
              <p:cNvPr id="56" name="Freeform 37"/>
              <p:cNvSpPr>
                <a:spLocks noEditPoints="1"/>
              </p:cNvSpPr>
              <p:nvPr/>
            </p:nvSpPr>
            <p:spPr bwMode="auto">
              <a:xfrm>
                <a:off x="9896690" y="3140691"/>
                <a:ext cx="425020" cy="554888"/>
              </a:xfrm>
              <a:custGeom>
                <a:avLst/>
                <a:gdLst>
                  <a:gd name="T0" fmla="*/ 103 w 109"/>
                  <a:gd name="T1" fmla="*/ 68 h 142"/>
                  <a:gd name="T2" fmla="*/ 96 w 109"/>
                  <a:gd name="T3" fmla="*/ 68 h 142"/>
                  <a:gd name="T4" fmla="*/ 96 w 109"/>
                  <a:gd name="T5" fmla="*/ 44 h 142"/>
                  <a:gd name="T6" fmla="*/ 84 w 109"/>
                  <a:gd name="T7" fmla="*/ 13 h 142"/>
                  <a:gd name="T8" fmla="*/ 54 w 109"/>
                  <a:gd name="T9" fmla="*/ 0 h 142"/>
                  <a:gd name="T10" fmla="*/ 25 w 109"/>
                  <a:gd name="T11" fmla="*/ 13 h 142"/>
                  <a:gd name="T12" fmla="*/ 13 w 109"/>
                  <a:gd name="T13" fmla="*/ 44 h 142"/>
                  <a:gd name="T14" fmla="*/ 13 w 109"/>
                  <a:gd name="T15" fmla="*/ 68 h 142"/>
                  <a:gd name="T16" fmla="*/ 5 w 109"/>
                  <a:gd name="T17" fmla="*/ 68 h 142"/>
                  <a:gd name="T18" fmla="*/ 0 w 109"/>
                  <a:gd name="T19" fmla="*/ 73 h 142"/>
                  <a:gd name="T20" fmla="*/ 0 w 109"/>
                  <a:gd name="T21" fmla="*/ 137 h 142"/>
                  <a:gd name="T22" fmla="*/ 5 w 109"/>
                  <a:gd name="T23" fmla="*/ 142 h 142"/>
                  <a:gd name="T24" fmla="*/ 103 w 109"/>
                  <a:gd name="T25" fmla="*/ 142 h 142"/>
                  <a:gd name="T26" fmla="*/ 109 w 109"/>
                  <a:gd name="T27" fmla="*/ 137 h 142"/>
                  <a:gd name="T28" fmla="*/ 109 w 109"/>
                  <a:gd name="T29" fmla="*/ 73 h 142"/>
                  <a:gd name="T30" fmla="*/ 103 w 109"/>
                  <a:gd name="T31" fmla="*/ 68 h 142"/>
                  <a:gd name="T32" fmla="*/ 66 w 109"/>
                  <a:gd name="T33" fmla="*/ 124 h 142"/>
                  <a:gd name="T34" fmla="*/ 54 w 109"/>
                  <a:gd name="T35" fmla="*/ 136 h 142"/>
                  <a:gd name="T36" fmla="*/ 42 w 109"/>
                  <a:gd name="T37" fmla="*/ 124 h 142"/>
                  <a:gd name="T38" fmla="*/ 42 w 109"/>
                  <a:gd name="T39" fmla="*/ 102 h 142"/>
                  <a:gd name="T40" fmla="*/ 54 w 109"/>
                  <a:gd name="T41" fmla="*/ 91 h 142"/>
                  <a:gd name="T42" fmla="*/ 66 w 109"/>
                  <a:gd name="T43" fmla="*/ 102 h 142"/>
                  <a:gd name="T44" fmla="*/ 66 w 109"/>
                  <a:gd name="T45" fmla="*/ 124 h 142"/>
                  <a:gd name="T46" fmla="*/ 76 w 109"/>
                  <a:gd name="T47" fmla="*/ 68 h 142"/>
                  <a:gd name="T48" fmla="*/ 32 w 109"/>
                  <a:gd name="T49" fmla="*/ 68 h 142"/>
                  <a:gd name="T50" fmla="*/ 32 w 109"/>
                  <a:gd name="T51" fmla="*/ 44 h 142"/>
                  <a:gd name="T52" fmla="*/ 39 w 109"/>
                  <a:gd name="T53" fmla="*/ 27 h 142"/>
                  <a:gd name="T54" fmla="*/ 54 w 109"/>
                  <a:gd name="T55" fmla="*/ 20 h 142"/>
                  <a:gd name="T56" fmla="*/ 70 w 109"/>
                  <a:gd name="T57" fmla="*/ 27 h 142"/>
                  <a:gd name="T58" fmla="*/ 76 w 109"/>
                  <a:gd name="T59" fmla="*/ 44 h 142"/>
                  <a:gd name="T60" fmla="*/ 76 w 109"/>
                  <a:gd name="T61" fmla="*/ 6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9" h="142">
                    <a:moveTo>
                      <a:pt x="103" y="68"/>
                    </a:moveTo>
                    <a:cubicBezTo>
                      <a:pt x="96" y="68"/>
                      <a:pt x="96" y="68"/>
                      <a:pt x="96" y="68"/>
                    </a:cubicBezTo>
                    <a:cubicBezTo>
                      <a:pt x="96" y="44"/>
                      <a:pt x="96" y="44"/>
                      <a:pt x="96" y="44"/>
                    </a:cubicBezTo>
                    <a:cubicBezTo>
                      <a:pt x="96" y="32"/>
                      <a:pt x="92" y="21"/>
                      <a:pt x="84" y="13"/>
                    </a:cubicBezTo>
                    <a:cubicBezTo>
                      <a:pt x="77" y="5"/>
                      <a:pt x="66" y="0"/>
                      <a:pt x="54" y="0"/>
                    </a:cubicBezTo>
                    <a:cubicBezTo>
                      <a:pt x="43" y="0"/>
                      <a:pt x="32" y="5"/>
                      <a:pt x="25" y="13"/>
                    </a:cubicBezTo>
                    <a:cubicBezTo>
                      <a:pt x="17" y="21"/>
                      <a:pt x="13" y="32"/>
                      <a:pt x="13" y="44"/>
                    </a:cubicBezTo>
                    <a:cubicBezTo>
                      <a:pt x="13" y="68"/>
                      <a:pt x="13" y="68"/>
                      <a:pt x="13" y="68"/>
                    </a:cubicBezTo>
                    <a:cubicBezTo>
                      <a:pt x="5" y="68"/>
                      <a:pt x="5" y="68"/>
                      <a:pt x="5" y="68"/>
                    </a:cubicBezTo>
                    <a:cubicBezTo>
                      <a:pt x="2" y="68"/>
                      <a:pt x="0" y="70"/>
                      <a:pt x="0" y="73"/>
                    </a:cubicBezTo>
                    <a:cubicBezTo>
                      <a:pt x="0" y="137"/>
                      <a:pt x="0" y="137"/>
                      <a:pt x="0" y="137"/>
                    </a:cubicBezTo>
                    <a:cubicBezTo>
                      <a:pt x="0" y="140"/>
                      <a:pt x="2" y="142"/>
                      <a:pt x="5" y="142"/>
                    </a:cubicBezTo>
                    <a:cubicBezTo>
                      <a:pt x="103" y="142"/>
                      <a:pt x="103" y="142"/>
                      <a:pt x="103" y="142"/>
                    </a:cubicBezTo>
                    <a:cubicBezTo>
                      <a:pt x="106" y="142"/>
                      <a:pt x="109" y="140"/>
                      <a:pt x="109" y="137"/>
                    </a:cubicBezTo>
                    <a:cubicBezTo>
                      <a:pt x="109" y="73"/>
                      <a:pt x="109" y="73"/>
                      <a:pt x="109" y="73"/>
                    </a:cubicBezTo>
                    <a:cubicBezTo>
                      <a:pt x="109" y="70"/>
                      <a:pt x="106" y="68"/>
                      <a:pt x="103" y="68"/>
                    </a:cubicBezTo>
                    <a:close/>
                    <a:moveTo>
                      <a:pt x="66" y="124"/>
                    </a:moveTo>
                    <a:cubicBezTo>
                      <a:pt x="66" y="131"/>
                      <a:pt x="61" y="136"/>
                      <a:pt x="54" y="136"/>
                    </a:cubicBezTo>
                    <a:cubicBezTo>
                      <a:pt x="48" y="136"/>
                      <a:pt x="42" y="131"/>
                      <a:pt x="42" y="124"/>
                    </a:cubicBezTo>
                    <a:cubicBezTo>
                      <a:pt x="42" y="102"/>
                      <a:pt x="42" y="102"/>
                      <a:pt x="42" y="102"/>
                    </a:cubicBezTo>
                    <a:cubicBezTo>
                      <a:pt x="42" y="96"/>
                      <a:pt x="48" y="91"/>
                      <a:pt x="54" y="91"/>
                    </a:cubicBezTo>
                    <a:cubicBezTo>
                      <a:pt x="61" y="91"/>
                      <a:pt x="66" y="96"/>
                      <a:pt x="66" y="102"/>
                    </a:cubicBezTo>
                    <a:lnTo>
                      <a:pt x="66" y="124"/>
                    </a:lnTo>
                    <a:close/>
                    <a:moveTo>
                      <a:pt x="76" y="68"/>
                    </a:moveTo>
                    <a:cubicBezTo>
                      <a:pt x="32" y="68"/>
                      <a:pt x="32" y="68"/>
                      <a:pt x="32" y="68"/>
                    </a:cubicBezTo>
                    <a:cubicBezTo>
                      <a:pt x="32" y="44"/>
                      <a:pt x="32" y="44"/>
                      <a:pt x="32" y="44"/>
                    </a:cubicBezTo>
                    <a:cubicBezTo>
                      <a:pt x="32" y="37"/>
                      <a:pt x="35" y="31"/>
                      <a:pt x="39" y="27"/>
                    </a:cubicBezTo>
                    <a:cubicBezTo>
                      <a:pt x="43" y="22"/>
                      <a:pt x="48" y="20"/>
                      <a:pt x="54" y="20"/>
                    </a:cubicBezTo>
                    <a:cubicBezTo>
                      <a:pt x="60" y="20"/>
                      <a:pt x="66" y="22"/>
                      <a:pt x="70" y="27"/>
                    </a:cubicBezTo>
                    <a:cubicBezTo>
                      <a:pt x="74" y="31"/>
                      <a:pt x="76" y="37"/>
                      <a:pt x="76" y="44"/>
                    </a:cubicBezTo>
                    <a:lnTo>
                      <a:pt x="76" y="68"/>
                    </a:lnTo>
                    <a:close/>
                  </a:path>
                </a:pathLst>
              </a:custGeom>
              <a:grpFill/>
              <a:ln w="9525">
                <a:noFill/>
                <a:round/>
              </a:ln>
            </p:spPr>
            <p:txBody>
              <a:bodyPr vert="horz" wrap="square" lIns="121920" tIns="60960" rIns="121920" bIns="60960" numCol="1" anchor="t" anchorCtr="0" compatLnSpc="1"/>
              <a:lstStyle/>
              <a:p>
                <a:endParaRPr lang="en-US" sz="3200"/>
              </a:p>
            </p:txBody>
          </p:sp>
          <p:sp>
            <p:nvSpPr>
              <p:cNvPr id="57" name="Freeform 38"/>
              <p:cNvSpPr/>
              <p:nvPr/>
            </p:nvSpPr>
            <p:spPr bwMode="auto">
              <a:xfrm>
                <a:off x="10080866" y="3518487"/>
                <a:ext cx="56669" cy="125146"/>
              </a:xfrm>
              <a:custGeom>
                <a:avLst/>
                <a:gdLst>
                  <a:gd name="T0" fmla="*/ 7 w 14"/>
                  <a:gd name="T1" fmla="*/ 0 h 32"/>
                  <a:gd name="T2" fmla="*/ 0 w 14"/>
                  <a:gd name="T3" fmla="*/ 7 h 32"/>
                  <a:gd name="T4" fmla="*/ 0 w 14"/>
                  <a:gd name="T5" fmla="*/ 25 h 32"/>
                  <a:gd name="T6" fmla="*/ 7 w 14"/>
                  <a:gd name="T7" fmla="*/ 32 h 32"/>
                  <a:gd name="T8" fmla="*/ 14 w 14"/>
                  <a:gd name="T9" fmla="*/ 25 h 32"/>
                  <a:gd name="T10" fmla="*/ 14 w 14"/>
                  <a:gd name="T11" fmla="*/ 7 h 32"/>
                  <a:gd name="T12" fmla="*/ 7 w 14"/>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14" h="32">
                    <a:moveTo>
                      <a:pt x="7" y="0"/>
                    </a:moveTo>
                    <a:cubicBezTo>
                      <a:pt x="4" y="0"/>
                      <a:pt x="0" y="3"/>
                      <a:pt x="0" y="7"/>
                    </a:cubicBezTo>
                    <a:cubicBezTo>
                      <a:pt x="0" y="25"/>
                      <a:pt x="0" y="25"/>
                      <a:pt x="0" y="25"/>
                    </a:cubicBezTo>
                    <a:cubicBezTo>
                      <a:pt x="0" y="29"/>
                      <a:pt x="4" y="32"/>
                      <a:pt x="7" y="32"/>
                    </a:cubicBezTo>
                    <a:cubicBezTo>
                      <a:pt x="11" y="32"/>
                      <a:pt x="14" y="29"/>
                      <a:pt x="14" y="25"/>
                    </a:cubicBezTo>
                    <a:cubicBezTo>
                      <a:pt x="14" y="7"/>
                      <a:pt x="14" y="7"/>
                      <a:pt x="14" y="7"/>
                    </a:cubicBezTo>
                    <a:cubicBezTo>
                      <a:pt x="14" y="3"/>
                      <a:pt x="11" y="0"/>
                      <a:pt x="7" y="0"/>
                    </a:cubicBezTo>
                    <a:close/>
                  </a:path>
                </a:pathLst>
              </a:custGeom>
              <a:grpFill/>
              <a:ln w="9525">
                <a:noFill/>
                <a:round/>
              </a:ln>
            </p:spPr>
            <p:txBody>
              <a:bodyPr vert="horz" wrap="square" lIns="121920" tIns="60960" rIns="121920" bIns="60960" numCol="1" anchor="t" anchorCtr="0" compatLnSpc="1"/>
              <a:lstStyle/>
              <a:p>
                <a:endParaRPr lang="en-US" sz="3200"/>
              </a:p>
            </p:txBody>
          </p:sp>
        </p:gr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椭圆 70"/>
          <p:cNvSpPr/>
          <p:nvPr/>
        </p:nvSpPr>
        <p:spPr>
          <a:xfrm>
            <a:off x="1403662" y="1367227"/>
            <a:ext cx="2272146" cy="227214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t>农兽药残留限量</a:t>
            </a:r>
            <a:endParaRPr lang="zh-CN" altLang="en-US" sz="2800" dirty="0"/>
          </a:p>
        </p:txBody>
      </p:sp>
      <p:sp>
        <p:nvSpPr>
          <p:cNvPr id="77" name="椭圆 76"/>
          <p:cNvSpPr/>
          <p:nvPr/>
        </p:nvSpPr>
        <p:spPr>
          <a:xfrm>
            <a:off x="3774506" y="1367227"/>
            <a:ext cx="2272146" cy="22721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p>
        </p:txBody>
      </p:sp>
      <p:sp>
        <p:nvSpPr>
          <p:cNvPr id="82" name="椭圆 81"/>
          <p:cNvSpPr/>
          <p:nvPr/>
        </p:nvSpPr>
        <p:spPr>
          <a:xfrm>
            <a:off x="6145350" y="1367227"/>
            <a:ext cx="2272146" cy="2272146"/>
          </a:xfrm>
          <a:prstGeom prst="ellipse">
            <a:avLst/>
          </a:prstGeom>
          <a:blipFill dpi="0" rotWithShape="1">
            <a:blip r:embed="rId1"/>
            <a:srcRect/>
            <a:stretch>
              <a:fillRect l="-12000" t="2000" r="-12000" b="-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p>
        </p:txBody>
      </p:sp>
      <p:sp>
        <p:nvSpPr>
          <p:cNvPr id="83" name="椭圆 82"/>
          <p:cNvSpPr/>
          <p:nvPr/>
        </p:nvSpPr>
        <p:spPr>
          <a:xfrm>
            <a:off x="8516193" y="1367227"/>
            <a:ext cx="2272146" cy="227214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t>重金属等有害物质限量</a:t>
            </a:r>
            <a:endParaRPr lang="zh-CN" altLang="en-US" sz="2800" dirty="0"/>
          </a:p>
        </p:txBody>
      </p:sp>
      <p:sp>
        <p:nvSpPr>
          <p:cNvPr id="84" name="椭圆 83"/>
          <p:cNvSpPr/>
          <p:nvPr/>
        </p:nvSpPr>
        <p:spPr>
          <a:xfrm>
            <a:off x="1403662" y="3750208"/>
            <a:ext cx="2272146" cy="2272146"/>
          </a:xfrm>
          <a:prstGeom prst="ellipse">
            <a:avLst/>
          </a:prstGeom>
          <a:blipFill dpi="0" rotWithShape="1">
            <a:blip r:embed="rId2" cstate="print"/>
            <a:srcRect/>
            <a:stretch>
              <a:fillRect l="-27000" t="-11000" r="-2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p>
        </p:txBody>
      </p:sp>
      <p:sp>
        <p:nvSpPr>
          <p:cNvPr id="85" name="椭圆 84"/>
          <p:cNvSpPr/>
          <p:nvPr/>
        </p:nvSpPr>
        <p:spPr>
          <a:xfrm>
            <a:off x="3774506" y="3750208"/>
            <a:ext cx="2272146" cy="2272146"/>
          </a:xfrm>
          <a:prstGeom prst="ellipse">
            <a:avLst/>
          </a:prstGeom>
          <a:blipFill dpi="0" rotWithShape="1">
            <a:blip r:embed="rId3"/>
            <a:srcRect/>
            <a:stretch>
              <a:fillRect r="-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p>
        </p:txBody>
      </p:sp>
      <p:sp>
        <p:nvSpPr>
          <p:cNvPr id="86" name="椭圆 85"/>
          <p:cNvSpPr/>
          <p:nvPr/>
        </p:nvSpPr>
        <p:spPr>
          <a:xfrm>
            <a:off x="6145350" y="3750208"/>
            <a:ext cx="2272146" cy="22721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t>食品标签</a:t>
            </a:r>
            <a:endParaRPr lang="zh-CN" altLang="en-US" sz="2800" dirty="0"/>
          </a:p>
        </p:txBody>
      </p:sp>
      <p:sp>
        <p:nvSpPr>
          <p:cNvPr id="87" name="椭圆 86"/>
          <p:cNvSpPr/>
          <p:nvPr/>
        </p:nvSpPr>
        <p:spPr>
          <a:xfrm>
            <a:off x="8516193" y="3750208"/>
            <a:ext cx="2272146" cy="227214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t>工厂和仓库注册</a:t>
            </a:r>
            <a:endParaRPr lang="zh-CN" altLang="en-US" sz="2800" dirty="0"/>
          </a:p>
        </p:txBody>
      </p:sp>
      <p:sp>
        <p:nvSpPr>
          <p:cNvPr id="90" name="矩形 3"/>
          <p:cNvSpPr>
            <a:spLocks noChangeArrowheads="1"/>
          </p:cNvSpPr>
          <p:nvPr/>
        </p:nvSpPr>
        <p:spPr bwMode="auto">
          <a:xfrm>
            <a:off x="3969455" y="2230224"/>
            <a:ext cx="1933850" cy="50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lgn="ctr">
              <a:spcBef>
                <a:spcPct val="0"/>
              </a:spcBef>
              <a:buFont typeface="Arial" panose="020B0604020202020204" pitchFamily="34" charset="0"/>
              <a:buNone/>
            </a:pPr>
            <a:r>
              <a:rPr lang="zh-CN" altLang="en-US" sz="2800" dirty="0">
                <a:solidFill>
                  <a:schemeClr val="bg1"/>
                </a:solidFill>
              </a:rPr>
              <a:t>微生物指标</a:t>
            </a:r>
            <a:endParaRPr lang="zh-CN" altLang="en-US" sz="24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12" name="矩形 11"/>
          <p:cNvSpPr>
            <a:spLocks noChangeArrowheads="1"/>
          </p:cNvSpPr>
          <p:nvPr/>
        </p:nvSpPr>
        <p:spPr bwMode="auto">
          <a:xfrm>
            <a:off x="1098021" y="417403"/>
            <a:ext cx="4698704" cy="58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b="1" dirty="0" smtClean="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技术性贸易措施体系</a:t>
            </a: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综述</a:t>
            </a:r>
            <a:endPar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p14:flip dir="l"/>
      </p:transition>
    </mc:Choice>
    <mc:Fallback>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47"/>
          <p:cNvSpPr>
            <a:spLocks noChangeArrowheads="1"/>
          </p:cNvSpPr>
          <p:nvPr/>
        </p:nvSpPr>
        <p:spPr bwMode="auto">
          <a:xfrm>
            <a:off x="1013651" y="1384808"/>
            <a:ext cx="4501344" cy="81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3600" dirty="0">
                <a:solidFill>
                  <a:schemeClr val="accent6">
                    <a:lumMod val="75000"/>
                  </a:schemeClr>
                </a:solidFill>
                <a:sym typeface="微软雅黑" panose="020B0503020204020204" pitchFamily="34" charset="-122"/>
              </a:rPr>
              <a:t>中东欧</a:t>
            </a:r>
            <a:r>
              <a:rPr lang="en-US" altLang="zh-CN" sz="3600" dirty="0">
                <a:solidFill>
                  <a:schemeClr val="accent6">
                    <a:lumMod val="75000"/>
                  </a:schemeClr>
                </a:solidFill>
                <a:sym typeface="微软雅黑" panose="020B0503020204020204" pitchFamily="34" charset="-122"/>
              </a:rPr>
              <a:t>17</a:t>
            </a:r>
            <a:r>
              <a:rPr lang="zh-CN" altLang="en-US" sz="3600" dirty="0">
                <a:solidFill>
                  <a:schemeClr val="accent6">
                    <a:lumMod val="75000"/>
                  </a:schemeClr>
                </a:solidFill>
                <a:sym typeface="微软雅黑" panose="020B0503020204020204" pitchFamily="34" charset="-122"/>
              </a:rPr>
              <a:t>国构成</a:t>
            </a:r>
            <a:endParaRPr lang="zh-CN" altLang="en-US" sz="3600" dirty="0">
              <a:solidFill>
                <a:schemeClr val="accent6">
                  <a:lumMod val="75000"/>
                </a:schemeClr>
              </a:solidFill>
              <a:sym typeface="微软雅黑" panose="020B0503020204020204" pitchFamily="34" charset="-122"/>
            </a:endParaRPr>
          </a:p>
        </p:txBody>
      </p:sp>
      <p:cxnSp>
        <p:nvCxnSpPr>
          <p:cNvPr id="55" name="Straight Connector 212"/>
          <p:cNvCxnSpPr>
            <a:endCxn id="59" idx="6"/>
          </p:cNvCxnSpPr>
          <p:nvPr/>
        </p:nvCxnSpPr>
        <p:spPr>
          <a:xfrm flipH="1">
            <a:off x="4364716" y="4077358"/>
            <a:ext cx="548118" cy="0"/>
          </a:xfrm>
          <a:prstGeom prst="line">
            <a:avLst/>
          </a:prstGeom>
          <a:ln w="19050">
            <a:solidFill>
              <a:schemeClr val="tx1">
                <a:lumMod val="65000"/>
                <a:lumOff val="3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56" name="Freeform 130"/>
          <p:cNvSpPr>
            <a:spLocks noEditPoints="1"/>
          </p:cNvSpPr>
          <p:nvPr/>
        </p:nvSpPr>
        <p:spPr bwMode="auto">
          <a:xfrm>
            <a:off x="5046195" y="3067838"/>
            <a:ext cx="2097247" cy="2019043"/>
          </a:xfrm>
          <a:custGeom>
            <a:avLst/>
            <a:gdLst/>
            <a:ahLst/>
            <a:cxnLst>
              <a:cxn ang="0">
                <a:pos x="275" y="12"/>
              </a:cxn>
              <a:cxn ang="0">
                <a:pos x="297" y="7"/>
              </a:cxn>
              <a:cxn ang="0">
                <a:pos x="237" y="26"/>
              </a:cxn>
              <a:cxn ang="0">
                <a:pos x="731" y="474"/>
              </a:cxn>
              <a:cxn ang="0">
                <a:pos x="724" y="482"/>
              </a:cxn>
              <a:cxn ang="0">
                <a:pos x="470" y="13"/>
              </a:cxn>
              <a:cxn ang="0">
                <a:pos x="454" y="10"/>
              </a:cxn>
              <a:cxn ang="0">
                <a:pos x="470" y="32"/>
              </a:cxn>
              <a:cxn ang="0">
                <a:pos x="475" y="26"/>
              </a:cxn>
              <a:cxn ang="0">
                <a:pos x="432" y="9"/>
              </a:cxn>
              <a:cxn ang="0">
                <a:pos x="423" y="8"/>
              </a:cxn>
              <a:cxn ang="0">
                <a:pos x="397" y="9"/>
              </a:cxn>
              <a:cxn ang="0">
                <a:pos x="386" y="10"/>
              </a:cxn>
              <a:cxn ang="0">
                <a:pos x="390" y="18"/>
              </a:cxn>
              <a:cxn ang="0">
                <a:pos x="538" y="408"/>
              </a:cxn>
              <a:cxn ang="0">
                <a:pos x="730" y="264"/>
              </a:cxn>
              <a:cxn ang="0">
                <a:pos x="478" y="71"/>
              </a:cxn>
              <a:cxn ang="0">
                <a:pos x="418" y="50"/>
              </a:cxn>
              <a:cxn ang="0">
                <a:pos x="363" y="88"/>
              </a:cxn>
              <a:cxn ang="0">
                <a:pos x="418" y="83"/>
              </a:cxn>
              <a:cxn ang="0">
                <a:pos x="389" y="134"/>
              </a:cxn>
              <a:cxn ang="0">
                <a:pos x="366" y="141"/>
              </a:cxn>
              <a:cxn ang="0">
                <a:pos x="283" y="212"/>
              </a:cxn>
              <a:cxn ang="0">
                <a:pos x="375" y="215"/>
              </a:cxn>
              <a:cxn ang="0">
                <a:pos x="451" y="261"/>
              </a:cxn>
              <a:cxn ang="0">
                <a:pos x="492" y="285"/>
              </a:cxn>
              <a:cxn ang="0">
                <a:pos x="500" y="23"/>
              </a:cxn>
              <a:cxn ang="0">
                <a:pos x="512" y="40"/>
              </a:cxn>
              <a:cxn ang="0">
                <a:pos x="514" y="62"/>
              </a:cxn>
              <a:cxn ang="0">
                <a:pos x="671" y="360"/>
              </a:cxn>
              <a:cxn ang="0">
                <a:pos x="733" y="432"/>
              </a:cxn>
              <a:cxn ang="0">
                <a:pos x="314" y="123"/>
              </a:cxn>
              <a:cxn ang="0">
                <a:pos x="291" y="165"/>
              </a:cxn>
              <a:cxn ang="0">
                <a:pos x="288" y="153"/>
              </a:cxn>
              <a:cxn ang="0">
                <a:pos x="460" y="297"/>
              </a:cxn>
              <a:cxn ang="0">
                <a:pos x="364" y="533"/>
              </a:cxn>
              <a:cxn ang="0">
                <a:pos x="48" y="434"/>
              </a:cxn>
              <a:cxn ang="0">
                <a:pos x="126" y="647"/>
              </a:cxn>
              <a:cxn ang="0">
                <a:pos x="166" y="674"/>
              </a:cxn>
              <a:cxn ang="0">
                <a:pos x="11" y="348"/>
              </a:cxn>
              <a:cxn ang="0">
                <a:pos x="290" y="70"/>
              </a:cxn>
              <a:cxn ang="0">
                <a:pos x="88" y="161"/>
              </a:cxn>
              <a:cxn ang="0">
                <a:pos x="351" y="3"/>
              </a:cxn>
              <a:cxn ang="0">
                <a:pos x="352" y="1"/>
              </a:cxn>
              <a:cxn ang="0">
                <a:pos x="347" y="1"/>
              </a:cxn>
              <a:cxn ang="0">
                <a:pos x="341" y="2"/>
              </a:cxn>
              <a:cxn ang="0">
                <a:pos x="322" y="4"/>
              </a:cxn>
              <a:cxn ang="0">
                <a:pos x="281" y="13"/>
              </a:cxn>
              <a:cxn ang="0">
                <a:pos x="270" y="17"/>
              </a:cxn>
              <a:cxn ang="0">
                <a:pos x="242" y="33"/>
              </a:cxn>
              <a:cxn ang="0">
                <a:pos x="175" y="96"/>
              </a:cxn>
              <a:cxn ang="0">
                <a:pos x="299" y="35"/>
              </a:cxn>
              <a:cxn ang="0">
                <a:pos x="351" y="0"/>
              </a:cxn>
              <a:cxn ang="0">
                <a:pos x="330" y="2"/>
              </a:cxn>
              <a:cxn ang="0">
                <a:pos x="271" y="14"/>
              </a:cxn>
              <a:cxn ang="0">
                <a:pos x="319" y="3"/>
              </a:cxn>
              <a:cxn ang="0">
                <a:pos x="186" y="52"/>
              </a:cxn>
              <a:cxn ang="0">
                <a:pos x="208" y="42"/>
              </a:cxn>
              <a:cxn ang="0">
                <a:pos x="179" y="53"/>
              </a:cxn>
              <a:cxn ang="0">
                <a:pos x="193" y="48"/>
              </a:cxn>
              <a:cxn ang="0">
                <a:pos x="108" y="138"/>
              </a:cxn>
              <a:cxn ang="0">
                <a:pos x="86" y="134"/>
              </a:cxn>
              <a:cxn ang="0">
                <a:pos x="66" y="186"/>
              </a:cxn>
            </a:cxnLst>
            <a:rect l="0" t="0" r="r" b="b"/>
            <a:pathLst>
              <a:path w="746" h="719">
                <a:moveTo>
                  <a:pt x="713" y="218"/>
                </a:moveTo>
                <a:cubicBezTo>
                  <a:pt x="709" y="210"/>
                  <a:pt x="709" y="210"/>
                  <a:pt x="709" y="210"/>
                </a:cubicBezTo>
                <a:cubicBezTo>
                  <a:pt x="711" y="213"/>
                  <a:pt x="712" y="216"/>
                  <a:pt x="713" y="218"/>
                </a:cubicBezTo>
                <a:cubicBezTo>
                  <a:pt x="713" y="218"/>
                  <a:pt x="713" y="218"/>
                  <a:pt x="713" y="218"/>
                </a:cubicBezTo>
                <a:moveTo>
                  <a:pt x="709" y="210"/>
                </a:moveTo>
                <a:cubicBezTo>
                  <a:pt x="706" y="203"/>
                  <a:pt x="701" y="194"/>
                  <a:pt x="697" y="187"/>
                </a:cubicBezTo>
                <a:cubicBezTo>
                  <a:pt x="697" y="186"/>
                  <a:pt x="697" y="186"/>
                  <a:pt x="697" y="186"/>
                </a:cubicBezTo>
                <a:cubicBezTo>
                  <a:pt x="702" y="195"/>
                  <a:pt x="704" y="199"/>
                  <a:pt x="709" y="210"/>
                </a:cubicBezTo>
                <a:cubicBezTo>
                  <a:pt x="709" y="210"/>
                  <a:pt x="709" y="210"/>
                  <a:pt x="709" y="210"/>
                </a:cubicBezTo>
                <a:moveTo>
                  <a:pt x="696" y="186"/>
                </a:moveTo>
                <a:cubicBezTo>
                  <a:pt x="697" y="186"/>
                  <a:pt x="697" y="186"/>
                  <a:pt x="697" y="186"/>
                </a:cubicBezTo>
                <a:cubicBezTo>
                  <a:pt x="697" y="187"/>
                  <a:pt x="697" y="187"/>
                  <a:pt x="697" y="187"/>
                </a:cubicBezTo>
                <a:cubicBezTo>
                  <a:pt x="697" y="186"/>
                  <a:pt x="697" y="186"/>
                  <a:pt x="696" y="186"/>
                </a:cubicBezTo>
                <a:moveTo>
                  <a:pt x="746" y="352"/>
                </a:moveTo>
                <a:cubicBezTo>
                  <a:pt x="745" y="351"/>
                  <a:pt x="745" y="350"/>
                  <a:pt x="745" y="348"/>
                </a:cubicBezTo>
                <a:cubicBezTo>
                  <a:pt x="745" y="350"/>
                  <a:pt x="745" y="351"/>
                  <a:pt x="746" y="352"/>
                </a:cubicBezTo>
                <a:cubicBezTo>
                  <a:pt x="746" y="352"/>
                  <a:pt x="746" y="352"/>
                  <a:pt x="746" y="352"/>
                </a:cubicBezTo>
                <a:moveTo>
                  <a:pt x="745" y="347"/>
                </a:moveTo>
                <a:cubicBezTo>
                  <a:pt x="745" y="346"/>
                  <a:pt x="745" y="344"/>
                  <a:pt x="745" y="343"/>
                </a:cubicBezTo>
                <a:cubicBezTo>
                  <a:pt x="745" y="345"/>
                  <a:pt x="745" y="347"/>
                  <a:pt x="745" y="348"/>
                </a:cubicBezTo>
                <a:cubicBezTo>
                  <a:pt x="745" y="348"/>
                  <a:pt x="745" y="348"/>
                  <a:pt x="745" y="347"/>
                </a:cubicBezTo>
                <a:moveTo>
                  <a:pt x="743" y="327"/>
                </a:moveTo>
                <a:cubicBezTo>
                  <a:pt x="743" y="321"/>
                  <a:pt x="743" y="321"/>
                  <a:pt x="743" y="321"/>
                </a:cubicBezTo>
                <a:cubicBezTo>
                  <a:pt x="743" y="324"/>
                  <a:pt x="743" y="326"/>
                  <a:pt x="743" y="329"/>
                </a:cubicBezTo>
                <a:cubicBezTo>
                  <a:pt x="743" y="328"/>
                  <a:pt x="743" y="327"/>
                  <a:pt x="743" y="327"/>
                </a:cubicBezTo>
                <a:moveTo>
                  <a:pt x="309" y="4"/>
                </a:moveTo>
                <a:cubicBezTo>
                  <a:pt x="309" y="5"/>
                  <a:pt x="309" y="5"/>
                  <a:pt x="309" y="5"/>
                </a:cubicBezTo>
                <a:cubicBezTo>
                  <a:pt x="313" y="4"/>
                  <a:pt x="313" y="4"/>
                  <a:pt x="313" y="4"/>
                </a:cubicBezTo>
                <a:cubicBezTo>
                  <a:pt x="313" y="4"/>
                  <a:pt x="313" y="4"/>
                  <a:pt x="313" y="4"/>
                </a:cubicBezTo>
                <a:cubicBezTo>
                  <a:pt x="312" y="4"/>
                  <a:pt x="311" y="4"/>
                  <a:pt x="309" y="4"/>
                </a:cubicBezTo>
                <a:moveTo>
                  <a:pt x="307" y="5"/>
                </a:moveTo>
                <a:cubicBezTo>
                  <a:pt x="304" y="5"/>
                  <a:pt x="304" y="5"/>
                  <a:pt x="304" y="5"/>
                </a:cubicBezTo>
                <a:cubicBezTo>
                  <a:pt x="305" y="5"/>
                  <a:pt x="305" y="5"/>
                  <a:pt x="305" y="5"/>
                </a:cubicBezTo>
                <a:cubicBezTo>
                  <a:pt x="306" y="5"/>
                  <a:pt x="306" y="5"/>
                  <a:pt x="307" y="5"/>
                </a:cubicBezTo>
                <a:moveTo>
                  <a:pt x="259" y="17"/>
                </a:moveTo>
                <a:cubicBezTo>
                  <a:pt x="259" y="17"/>
                  <a:pt x="258" y="17"/>
                  <a:pt x="258" y="17"/>
                </a:cubicBezTo>
                <a:cubicBezTo>
                  <a:pt x="258" y="17"/>
                  <a:pt x="259" y="17"/>
                  <a:pt x="259" y="17"/>
                </a:cubicBezTo>
                <a:moveTo>
                  <a:pt x="266" y="15"/>
                </a:moveTo>
                <a:cubicBezTo>
                  <a:pt x="267" y="14"/>
                  <a:pt x="267" y="14"/>
                  <a:pt x="268" y="14"/>
                </a:cubicBezTo>
                <a:cubicBezTo>
                  <a:pt x="268" y="14"/>
                  <a:pt x="268" y="14"/>
                  <a:pt x="268" y="14"/>
                </a:cubicBezTo>
                <a:cubicBezTo>
                  <a:pt x="267" y="14"/>
                  <a:pt x="267" y="14"/>
                  <a:pt x="267" y="14"/>
                </a:cubicBezTo>
                <a:cubicBezTo>
                  <a:pt x="267" y="14"/>
                  <a:pt x="267" y="14"/>
                  <a:pt x="267" y="14"/>
                </a:cubicBezTo>
                <a:cubicBezTo>
                  <a:pt x="266" y="15"/>
                  <a:pt x="266" y="15"/>
                  <a:pt x="266" y="15"/>
                </a:cubicBezTo>
                <a:cubicBezTo>
                  <a:pt x="266" y="15"/>
                  <a:pt x="266" y="15"/>
                  <a:pt x="266" y="15"/>
                </a:cubicBezTo>
                <a:moveTo>
                  <a:pt x="269" y="14"/>
                </a:moveTo>
                <a:cubicBezTo>
                  <a:pt x="269" y="14"/>
                  <a:pt x="269" y="14"/>
                  <a:pt x="269" y="14"/>
                </a:cubicBezTo>
                <a:cubicBezTo>
                  <a:pt x="269" y="14"/>
                  <a:pt x="269" y="14"/>
                  <a:pt x="268" y="14"/>
                </a:cubicBezTo>
                <a:cubicBezTo>
                  <a:pt x="267" y="14"/>
                  <a:pt x="267" y="14"/>
                  <a:pt x="266" y="15"/>
                </a:cubicBezTo>
                <a:cubicBezTo>
                  <a:pt x="269" y="14"/>
                  <a:pt x="269" y="14"/>
                  <a:pt x="269" y="14"/>
                </a:cubicBezTo>
                <a:moveTo>
                  <a:pt x="267" y="14"/>
                </a:moveTo>
                <a:cubicBezTo>
                  <a:pt x="268" y="14"/>
                  <a:pt x="268" y="14"/>
                  <a:pt x="268" y="14"/>
                </a:cubicBezTo>
                <a:cubicBezTo>
                  <a:pt x="269" y="14"/>
                  <a:pt x="269" y="14"/>
                  <a:pt x="270" y="13"/>
                </a:cubicBezTo>
                <a:cubicBezTo>
                  <a:pt x="269" y="14"/>
                  <a:pt x="268" y="14"/>
                  <a:pt x="268" y="14"/>
                </a:cubicBezTo>
                <a:cubicBezTo>
                  <a:pt x="267" y="14"/>
                  <a:pt x="267" y="14"/>
                  <a:pt x="267" y="14"/>
                </a:cubicBezTo>
                <a:cubicBezTo>
                  <a:pt x="267" y="14"/>
                  <a:pt x="267" y="14"/>
                  <a:pt x="267" y="14"/>
                </a:cubicBezTo>
                <a:moveTo>
                  <a:pt x="270" y="13"/>
                </a:moveTo>
                <a:cubicBezTo>
                  <a:pt x="274" y="12"/>
                  <a:pt x="274" y="12"/>
                  <a:pt x="274" y="12"/>
                </a:cubicBezTo>
                <a:cubicBezTo>
                  <a:pt x="274" y="12"/>
                  <a:pt x="274" y="12"/>
                  <a:pt x="274" y="12"/>
                </a:cubicBezTo>
                <a:cubicBezTo>
                  <a:pt x="275" y="12"/>
                  <a:pt x="275" y="12"/>
                  <a:pt x="275" y="12"/>
                </a:cubicBezTo>
                <a:cubicBezTo>
                  <a:pt x="275" y="12"/>
                  <a:pt x="275" y="12"/>
                  <a:pt x="275" y="12"/>
                </a:cubicBezTo>
                <a:cubicBezTo>
                  <a:pt x="273" y="13"/>
                  <a:pt x="272" y="13"/>
                  <a:pt x="270" y="13"/>
                </a:cubicBezTo>
                <a:cubicBezTo>
                  <a:pt x="269" y="14"/>
                  <a:pt x="269" y="14"/>
                  <a:pt x="268" y="14"/>
                </a:cubicBezTo>
                <a:cubicBezTo>
                  <a:pt x="270" y="13"/>
                  <a:pt x="270" y="13"/>
                  <a:pt x="270" y="13"/>
                </a:cubicBezTo>
                <a:moveTo>
                  <a:pt x="279" y="11"/>
                </a:moveTo>
                <a:cubicBezTo>
                  <a:pt x="279" y="11"/>
                  <a:pt x="279" y="11"/>
                  <a:pt x="279" y="11"/>
                </a:cubicBezTo>
                <a:cubicBezTo>
                  <a:pt x="280" y="11"/>
                  <a:pt x="281" y="11"/>
                  <a:pt x="281" y="10"/>
                </a:cubicBezTo>
                <a:cubicBezTo>
                  <a:pt x="284" y="10"/>
                  <a:pt x="284" y="10"/>
                  <a:pt x="284" y="10"/>
                </a:cubicBezTo>
                <a:cubicBezTo>
                  <a:pt x="284" y="10"/>
                  <a:pt x="284" y="10"/>
                  <a:pt x="284" y="10"/>
                </a:cubicBezTo>
                <a:cubicBezTo>
                  <a:pt x="283" y="10"/>
                  <a:pt x="283" y="10"/>
                  <a:pt x="283" y="10"/>
                </a:cubicBezTo>
                <a:cubicBezTo>
                  <a:pt x="282" y="10"/>
                  <a:pt x="281" y="10"/>
                  <a:pt x="280" y="11"/>
                </a:cubicBezTo>
                <a:cubicBezTo>
                  <a:pt x="280" y="11"/>
                  <a:pt x="280" y="11"/>
                  <a:pt x="280" y="11"/>
                </a:cubicBezTo>
                <a:cubicBezTo>
                  <a:pt x="279" y="11"/>
                  <a:pt x="279" y="11"/>
                  <a:pt x="279" y="11"/>
                </a:cubicBezTo>
                <a:moveTo>
                  <a:pt x="286" y="9"/>
                </a:moveTo>
                <a:cubicBezTo>
                  <a:pt x="287" y="9"/>
                  <a:pt x="287" y="9"/>
                  <a:pt x="287" y="9"/>
                </a:cubicBezTo>
                <a:cubicBezTo>
                  <a:pt x="289" y="9"/>
                  <a:pt x="289" y="9"/>
                  <a:pt x="289" y="9"/>
                </a:cubicBezTo>
                <a:cubicBezTo>
                  <a:pt x="290" y="8"/>
                  <a:pt x="290" y="8"/>
                  <a:pt x="290" y="8"/>
                </a:cubicBezTo>
                <a:cubicBezTo>
                  <a:pt x="288" y="9"/>
                  <a:pt x="288" y="9"/>
                  <a:pt x="288" y="9"/>
                </a:cubicBezTo>
                <a:cubicBezTo>
                  <a:pt x="287" y="9"/>
                  <a:pt x="287" y="9"/>
                  <a:pt x="287" y="9"/>
                </a:cubicBezTo>
                <a:cubicBezTo>
                  <a:pt x="286" y="9"/>
                  <a:pt x="286" y="9"/>
                  <a:pt x="286" y="9"/>
                </a:cubicBezTo>
                <a:cubicBezTo>
                  <a:pt x="286" y="9"/>
                  <a:pt x="286" y="9"/>
                  <a:pt x="286" y="9"/>
                </a:cubicBezTo>
                <a:moveTo>
                  <a:pt x="293" y="8"/>
                </a:moveTo>
                <a:cubicBezTo>
                  <a:pt x="294" y="7"/>
                  <a:pt x="294" y="7"/>
                  <a:pt x="294" y="7"/>
                </a:cubicBezTo>
                <a:cubicBezTo>
                  <a:pt x="298" y="7"/>
                  <a:pt x="298" y="7"/>
                  <a:pt x="298" y="7"/>
                </a:cubicBezTo>
                <a:cubicBezTo>
                  <a:pt x="298" y="7"/>
                  <a:pt x="298" y="7"/>
                  <a:pt x="298" y="7"/>
                </a:cubicBezTo>
                <a:cubicBezTo>
                  <a:pt x="296" y="7"/>
                  <a:pt x="296" y="7"/>
                  <a:pt x="296" y="7"/>
                </a:cubicBezTo>
                <a:cubicBezTo>
                  <a:pt x="293" y="8"/>
                  <a:pt x="293" y="8"/>
                  <a:pt x="293" y="8"/>
                </a:cubicBezTo>
                <a:cubicBezTo>
                  <a:pt x="292" y="8"/>
                  <a:pt x="292" y="8"/>
                  <a:pt x="292" y="8"/>
                </a:cubicBezTo>
                <a:cubicBezTo>
                  <a:pt x="292" y="8"/>
                  <a:pt x="291" y="8"/>
                  <a:pt x="291" y="8"/>
                </a:cubicBezTo>
                <a:cubicBezTo>
                  <a:pt x="293" y="8"/>
                  <a:pt x="293" y="8"/>
                  <a:pt x="293" y="8"/>
                </a:cubicBezTo>
                <a:moveTo>
                  <a:pt x="298" y="7"/>
                </a:moveTo>
                <a:cubicBezTo>
                  <a:pt x="298" y="7"/>
                  <a:pt x="298" y="7"/>
                  <a:pt x="298" y="7"/>
                </a:cubicBezTo>
                <a:cubicBezTo>
                  <a:pt x="298" y="7"/>
                  <a:pt x="298" y="7"/>
                  <a:pt x="298" y="7"/>
                </a:cubicBezTo>
                <a:cubicBezTo>
                  <a:pt x="298" y="7"/>
                  <a:pt x="298" y="7"/>
                  <a:pt x="298" y="7"/>
                </a:cubicBezTo>
                <a:moveTo>
                  <a:pt x="309" y="5"/>
                </a:moveTo>
                <a:cubicBezTo>
                  <a:pt x="314" y="4"/>
                  <a:pt x="314" y="4"/>
                  <a:pt x="314" y="4"/>
                </a:cubicBezTo>
                <a:cubicBezTo>
                  <a:pt x="315" y="4"/>
                  <a:pt x="315" y="4"/>
                  <a:pt x="315" y="4"/>
                </a:cubicBezTo>
                <a:cubicBezTo>
                  <a:pt x="314" y="4"/>
                  <a:pt x="313" y="4"/>
                  <a:pt x="312" y="4"/>
                </a:cubicBezTo>
                <a:cubicBezTo>
                  <a:pt x="311" y="4"/>
                  <a:pt x="311" y="4"/>
                  <a:pt x="311" y="4"/>
                </a:cubicBezTo>
                <a:cubicBezTo>
                  <a:pt x="308" y="5"/>
                  <a:pt x="308" y="5"/>
                  <a:pt x="308" y="5"/>
                </a:cubicBezTo>
                <a:cubicBezTo>
                  <a:pt x="309" y="5"/>
                  <a:pt x="309" y="5"/>
                  <a:pt x="309" y="5"/>
                </a:cubicBezTo>
                <a:moveTo>
                  <a:pt x="315" y="4"/>
                </a:moveTo>
                <a:cubicBezTo>
                  <a:pt x="315" y="4"/>
                  <a:pt x="315" y="4"/>
                  <a:pt x="315" y="4"/>
                </a:cubicBezTo>
                <a:cubicBezTo>
                  <a:pt x="315" y="4"/>
                  <a:pt x="315" y="4"/>
                  <a:pt x="315" y="4"/>
                </a:cubicBezTo>
                <a:cubicBezTo>
                  <a:pt x="315" y="4"/>
                  <a:pt x="315" y="4"/>
                  <a:pt x="315" y="4"/>
                </a:cubicBezTo>
                <a:moveTo>
                  <a:pt x="295" y="7"/>
                </a:moveTo>
                <a:cubicBezTo>
                  <a:pt x="295" y="7"/>
                  <a:pt x="295" y="7"/>
                  <a:pt x="295" y="7"/>
                </a:cubicBezTo>
                <a:cubicBezTo>
                  <a:pt x="295" y="7"/>
                  <a:pt x="295" y="7"/>
                  <a:pt x="294" y="8"/>
                </a:cubicBezTo>
                <a:cubicBezTo>
                  <a:pt x="295" y="7"/>
                  <a:pt x="295" y="7"/>
                  <a:pt x="295" y="7"/>
                </a:cubicBezTo>
                <a:moveTo>
                  <a:pt x="295" y="7"/>
                </a:moveTo>
                <a:cubicBezTo>
                  <a:pt x="296" y="7"/>
                  <a:pt x="296" y="7"/>
                  <a:pt x="296" y="7"/>
                </a:cubicBezTo>
                <a:cubicBezTo>
                  <a:pt x="298" y="7"/>
                  <a:pt x="298" y="7"/>
                  <a:pt x="298" y="7"/>
                </a:cubicBezTo>
                <a:cubicBezTo>
                  <a:pt x="301" y="6"/>
                  <a:pt x="301" y="6"/>
                  <a:pt x="301" y="6"/>
                </a:cubicBezTo>
                <a:cubicBezTo>
                  <a:pt x="300" y="6"/>
                  <a:pt x="300" y="6"/>
                  <a:pt x="300" y="6"/>
                </a:cubicBezTo>
                <a:cubicBezTo>
                  <a:pt x="303" y="6"/>
                  <a:pt x="303" y="6"/>
                  <a:pt x="303" y="6"/>
                </a:cubicBezTo>
                <a:cubicBezTo>
                  <a:pt x="305" y="5"/>
                  <a:pt x="305" y="5"/>
                  <a:pt x="305" y="5"/>
                </a:cubicBezTo>
                <a:cubicBezTo>
                  <a:pt x="305" y="5"/>
                  <a:pt x="305" y="5"/>
                  <a:pt x="305" y="5"/>
                </a:cubicBezTo>
                <a:cubicBezTo>
                  <a:pt x="305" y="5"/>
                  <a:pt x="305" y="5"/>
                  <a:pt x="305" y="5"/>
                </a:cubicBezTo>
                <a:cubicBezTo>
                  <a:pt x="302" y="6"/>
                  <a:pt x="300" y="6"/>
                  <a:pt x="297" y="7"/>
                </a:cubicBezTo>
                <a:cubicBezTo>
                  <a:pt x="296" y="7"/>
                  <a:pt x="296" y="7"/>
                  <a:pt x="295" y="7"/>
                </a:cubicBezTo>
                <a:cubicBezTo>
                  <a:pt x="295" y="7"/>
                  <a:pt x="295" y="7"/>
                  <a:pt x="295" y="7"/>
                </a:cubicBezTo>
                <a:moveTo>
                  <a:pt x="2" y="405"/>
                </a:moveTo>
                <a:cubicBezTo>
                  <a:pt x="2" y="405"/>
                  <a:pt x="2" y="405"/>
                  <a:pt x="2" y="405"/>
                </a:cubicBezTo>
                <a:cubicBezTo>
                  <a:pt x="2" y="406"/>
                  <a:pt x="2" y="406"/>
                  <a:pt x="2" y="406"/>
                </a:cubicBezTo>
                <a:cubicBezTo>
                  <a:pt x="2" y="405"/>
                  <a:pt x="2" y="405"/>
                  <a:pt x="2" y="405"/>
                </a:cubicBezTo>
                <a:moveTo>
                  <a:pt x="2" y="404"/>
                </a:moveTo>
                <a:cubicBezTo>
                  <a:pt x="2" y="403"/>
                  <a:pt x="2" y="402"/>
                  <a:pt x="1" y="401"/>
                </a:cubicBezTo>
                <a:cubicBezTo>
                  <a:pt x="2" y="401"/>
                  <a:pt x="2" y="401"/>
                  <a:pt x="2" y="402"/>
                </a:cubicBezTo>
                <a:cubicBezTo>
                  <a:pt x="2" y="405"/>
                  <a:pt x="2" y="405"/>
                  <a:pt x="2" y="405"/>
                </a:cubicBezTo>
                <a:cubicBezTo>
                  <a:pt x="2" y="404"/>
                  <a:pt x="2" y="404"/>
                  <a:pt x="2" y="404"/>
                </a:cubicBezTo>
                <a:moveTo>
                  <a:pt x="1" y="383"/>
                </a:moveTo>
                <a:cubicBezTo>
                  <a:pt x="1" y="385"/>
                  <a:pt x="1" y="386"/>
                  <a:pt x="1" y="388"/>
                </a:cubicBezTo>
                <a:cubicBezTo>
                  <a:pt x="1" y="392"/>
                  <a:pt x="1" y="395"/>
                  <a:pt x="1" y="398"/>
                </a:cubicBezTo>
                <a:cubicBezTo>
                  <a:pt x="1" y="399"/>
                  <a:pt x="1" y="399"/>
                  <a:pt x="1" y="399"/>
                </a:cubicBezTo>
                <a:cubicBezTo>
                  <a:pt x="1" y="394"/>
                  <a:pt x="1" y="388"/>
                  <a:pt x="1" y="383"/>
                </a:cubicBezTo>
                <a:moveTo>
                  <a:pt x="23" y="243"/>
                </a:moveTo>
                <a:cubicBezTo>
                  <a:pt x="24" y="240"/>
                  <a:pt x="26" y="236"/>
                  <a:pt x="27" y="232"/>
                </a:cubicBezTo>
                <a:cubicBezTo>
                  <a:pt x="26" y="235"/>
                  <a:pt x="25" y="237"/>
                  <a:pt x="25" y="239"/>
                </a:cubicBezTo>
                <a:cubicBezTo>
                  <a:pt x="23" y="243"/>
                  <a:pt x="23" y="243"/>
                  <a:pt x="23" y="243"/>
                </a:cubicBezTo>
                <a:cubicBezTo>
                  <a:pt x="23" y="243"/>
                  <a:pt x="23" y="243"/>
                  <a:pt x="23" y="243"/>
                </a:cubicBezTo>
                <a:moveTo>
                  <a:pt x="33" y="217"/>
                </a:moveTo>
                <a:cubicBezTo>
                  <a:pt x="33" y="218"/>
                  <a:pt x="33" y="218"/>
                  <a:pt x="33" y="219"/>
                </a:cubicBezTo>
                <a:cubicBezTo>
                  <a:pt x="31" y="224"/>
                  <a:pt x="29" y="228"/>
                  <a:pt x="27" y="232"/>
                </a:cubicBezTo>
                <a:cubicBezTo>
                  <a:pt x="26" y="236"/>
                  <a:pt x="24" y="240"/>
                  <a:pt x="23" y="243"/>
                </a:cubicBezTo>
                <a:cubicBezTo>
                  <a:pt x="27" y="232"/>
                  <a:pt x="29" y="227"/>
                  <a:pt x="33" y="217"/>
                </a:cubicBezTo>
                <a:moveTo>
                  <a:pt x="33" y="217"/>
                </a:moveTo>
                <a:cubicBezTo>
                  <a:pt x="33" y="217"/>
                  <a:pt x="33" y="217"/>
                  <a:pt x="33" y="217"/>
                </a:cubicBezTo>
                <a:cubicBezTo>
                  <a:pt x="33" y="218"/>
                  <a:pt x="33" y="218"/>
                  <a:pt x="33" y="218"/>
                </a:cubicBezTo>
                <a:cubicBezTo>
                  <a:pt x="33" y="219"/>
                  <a:pt x="33" y="219"/>
                  <a:pt x="33" y="219"/>
                </a:cubicBezTo>
                <a:cubicBezTo>
                  <a:pt x="33" y="218"/>
                  <a:pt x="33" y="218"/>
                  <a:pt x="33" y="217"/>
                </a:cubicBezTo>
                <a:moveTo>
                  <a:pt x="47" y="190"/>
                </a:moveTo>
                <a:cubicBezTo>
                  <a:pt x="47" y="190"/>
                  <a:pt x="48" y="189"/>
                  <a:pt x="48" y="188"/>
                </a:cubicBezTo>
                <a:cubicBezTo>
                  <a:pt x="48" y="189"/>
                  <a:pt x="48" y="189"/>
                  <a:pt x="47" y="190"/>
                </a:cubicBezTo>
                <a:cubicBezTo>
                  <a:pt x="47" y="190"/>
                  <a:pt x="47" y="190"/>
                  <a:pt x="47" y="190"/>
                </a:cubicBezTo>
                <a:cubicBezTo>
                  <a:pt x="47" y="190"/>
                  <a:pt x="47" y="190"/>
                  <a:pt x="47" y="190"/>
                </a:cubicBezTo>
                <a:moveTo>
                  <a:pt x="47" y="190"/>
                </a:moveTo>
                <a:cubicBezTo>
                  <a:pt x="47" y="190"/>
                  <a:pt x="48" y="189"/>
                  <a:pt x="48" y="188"/>
                </a:cubicBezTo>
                <a:cubicBezTo>
                  <a:pt x="48" y="189"/>
                  <a:pt x="47" y="190"/>
                  <a:pt x="47" y="190"/>
                </a:cubicBezTo>
                <a:cubicBezTo>
                  <a:pt x="52" y="181"/>
                  <a:pt x="55" y="177"/>
                  <a:pt x="59" y="170"/>
                </a:cubicBezTo>
                <a:cubicBezTo>
                  <a:pt x="55" y="176"/>
                  <a:pt x="52" y="182"/>
                  <a:pt x="48" y="188"/>
                </a:cubicBezTo>
                <a:cubicBezTo>
                  <a:pt x="48" y="189"/>
                  <a:pt x="47" y="190"/>
                  <a:pt x="47" y="190"/>
                </a:cubicBezTo>
                <a:cubicBezTo>
                  <a:pt x="47" y="190"/>
                  <a:pt x="47" y="190"/>
                  <a:pt x="47" y="190"/>
                </a:cubicBezTo>
                <a:moveTo>
                  <a:pt x="135" y="87"/>
                </a:moveTo>
                <a:cubicBezTo>
                  <a:pt x="136" y="86"/>
                  <a:pt x="136" y="85"/>
                  <a:pt x="137" y="85"/>
                </a:cubicBezTo>
                <a:cubicBezTo>
                  <a:pt x="138" y="84"/>
                  <a:pt x="139" y="83"/>
                  <a:pt x="140" y="82"/>
                </a:cubicBezTo>
                <a:cubicBezTo>
                  <a:pt x="140" y="82"/>
                  <a:pt x="140" y="82"/>
                  <a:pt x="140" y="82"/>
                </a:cubicBezTo>
                <a:cubicBezTo>
                  <a:pt x="138" y="83"/>
                  <a:pt x="138" y="83"/>
                  <a:pt x="138" y="83"/>
                </a:cubicBezTo>
                <a:cubicBezTo>
                  <a:pt x="134" y="87"/>
                  <a:pt x="134" y="87"/>
                  <a:pt x="134" y="87"/>
                </a:cubicBezTo>
                <a:cubicBezTo>
                  <a:pt x="134" y="87"/>
                  <a:pt x="134" y="87"/>
                  <a:pt x="134" y="87"/>
                </a:cubicBezTo>
                <a:cubicBezTo>
                  <a:pt x="135" y="87"/>
                  <a:pt x="135" y="87"/>
                  <a:pt x="135" y="87"/>
                </a:cubicBezTo>
                <a:moveTo>
                  <a:pt x="140" y="81"/>
                </a:moveTo>
                <a:cubicBezTo>
                  <a:pt x="141" y="81"/>
                  <a:pt x="141" y="81"/>
                  <a:pt x="141" y="81"/>
                </a:cubicBezTo>
                <a:cubicBezTo>
                  <a:pt x="143" y="79"/>
                  <a:pt x="143" y="79"/>
                  <a:pt x="143" y="79"/>
                </a:cubicBezTo>
                <a:cubicBezTo>
                  <a:pt x="140" y="81"/>
                  <a:pt x="137" y="83"/>
                  <a:pt x="137" y="84"/>
                </a:cubicBezTo>
                <a:cubicBezTo>
                  <a:pt x="137" y="84"/>
                  <a:pt x="139" y="82"/>
                  <a:pt x="140" y="81"/>
                </a:cubicBezTo>
                <a:moveTo>
                  <a:pt x="231" y="28"/>
                </a:moveTo>
                <a:cubicBezTo>
                  <a:pt x="233" y="28"/>
                  <a:pt x="233" y="28"/>
                  <a:pt x="233" y="28"/>
                </a:cubicBezTo>
                <a:cubicBezTo>
                  <a:pt x="237" y="26"/>
                  <a:pt x="237" y="26"/>
                  <a:pt x="237" y="26"/>
                </a:cubicBezTo>
                <a:cubicBezTo>
                  <a:pt x="237" y="26"/>
                  <a:pt x="237" y="26"/>
                  <a:pt x="237" y="26"/>
                </a:cubicBezTo>
                <a:cubicBezTo>
                  <a:pt x="236" y="25"/>
                  <a:pt x="236" y="25"/>
                  <a:pt x="236" y="25"/>
                </a:cubicBezTo>
                <a:cubicBezTo>
                  <a:pt x="231" y="28"/>
                  <a:pt x="231" y="28"/>
                  <a:pt x="231" y="28"/>
                </a:cubicBezTo>
                <a:cubicBezTo>
                  <a:pt x="228" y="29"/>
                  <a:pt x="228" y="29"/>
                  <a:pt x="228" y="29"/>
                </a:cubicBezTo>
                <a:cubicBezTo>
                  <a:pt x="228" y="30"/>
                  <a:pt x="228" y="30"/>
                  <a:pt x="228" y="30"/>
                </a:cubicBezTo>
                <a:cubicBezTo>
                  <a:pt x="231" y="28"/>
                  <a:pt x="231" y="28"/>
                  <a:pt x="231" y="28"/>
                </a:cubicBezTo>
                <a:moveTo>
                  <a:pt x="695" y="448"/>
                </a:moveTo>
                <a:cubicBezTo>
                  <a:pt x="695" y="447"/>
                  <a:pt x="695" y="446"/>
                  <a:pt x="695" y="445"/>
                </a:cubicBezTo>
                <a:cubicBezTo>
                  <a:pt x="695" y="445"/>
                  <a:pt x="695" y="444"/>
                  <a:pt x="695" y="444"/>
                </a:cubicBezTo>
                <a:cubicBezTo>
                  <a:pt x="695" y="443"/>
                  <a:pt x="696" y="443"/>
                  <a:pt x="696" y="443"/>
                </a:cubicBezTo>
                <a:cubicBezTo>
                  <a:pt x="696" y="443"/>
                  <a:pt x="696" y="440"/>
                  <a:pt x="694" y="436"/>
                </a:cubicBezTo>
                <a:cubicBezTo>
                  <a:pt x="694" y="436"/>
                  <a:pt x="694" y="436"/>
                  <a:pt x="694" y="433"/>
                </a:cubicBezTo>
                <a:cubicBezTo>
                  <a:pt x="694" y="432"/>
                  <a:pt x="694" y="432"/>
                  <a:pt x="694" y="432"/>
                </a:cubicBezTo>
                <a:cubicBezTo>
                  <a:pt x="693" y="433"/>
                  <a:pt x="693" y="433"/>
                  <a:pt x="693" y="433"/>
                </a:cubicBezTo>
                <a:cubicBezTo>
                  <a:pt x="692" y="435"/>
                  <a:pt x="692" y="435"/>
                  <a:pt x="692" y="435"/>
                </a:cubicBezTo>
                <a:cubicBezTo>
                  <a:pt x="692" y="435"/>
                  <a:pt x="692" y="437"/>
                  <a:pt x="692" y="438"/>
                </a:cubicBezTo>
                <a:cubicBezTo>
                  <a:pt x="692" y="438"/>
                  <a:pt x="692" y="438"/>
                  <a:pt x="692" y="439"/>
                </a:cubicBezTo>
                <a:cubicBezTo>
                  <a:pt x="692" y="439"/>
                  <a:pt x="692" y="439"/>
                  <a:pt x="692" y="439"/>
                </a:cubicBezTo>
                <a:cubicBezTo>
                  <a:pt x="692" y="440"/>
                  <a:pt x="692" y="441"/>
                  <a:pt x="692" y="441"/>
                </a:cubicBezTo>
                <a:cubicBezTo>
                  <a:pt x="691" y="444"/>
                  <a:pt x="691" y="444"/>
                  <a:pt x="691" y="444"/>
                </a:cubicBezTo>
                <a:cubicBezTo>
                  <a:pt x="690" y="447"/>
                  <a:pt x="690" y="449"/>
                  <a:pt x="690" y="450"/>
                </a:cubicBezTo>
                <a:cubicBezTo>
                  <a:pt x="690" y="451"/>
                  <a:pt x="691" y="453"/>
                  <a:pt x="691" y="453"/>
                </a:cubicBezTo>
                <a:cubicBezTo>
                  <a:pt x="692" y="453"/>
                  <a:pt x="692" y="453"/>
                  <a:pt x="694" y="453"/>
                </a:cubicBezTo>
                <a:cubicBezTo>
                  <a:pt x="694" y="451"/>
                  <a:pt x="695" y="449"/>
                  <a:pt x="695" y="448"/>
                </a:cubicBezTo>
                <a:moveTo>
                  <a:pt x="711" y="529"/>
                </a:moveTo>
                <a:cubicBezTo>
                  <a:pt x="714" y="522"/>
                  <a:pt x="714" y="522"/>
                  <a:pt x="714" y="522"/>
                </a:cubicBezTo>
                <a:cubicBezTo>
                  <a:pt x="714" y="522"/>
                  <a:pt x="715" y="520"/>
                  <a:pt x="715" y="520"/>
                </a:cubicBezTo>
                <a:cubicBezTo>
                  <a:pt x="714" y="521"/>
                  <a:pt x="713" y="521"/>
                  <a:pt x="712" y="522"/>
                </a:cubicBezTo>
                <a:cubicBezTo>
                  <a:pt x="712" y="522"/>
                  <a:pt x="712" y="522"/>
                  <a:pt x="711" y="523"/>
                </a:cubicBezTo>
                <a:cubicBezTo>
                  <a:pt x="712" y="523"/>
                  <a:pt x="712" y="523"/>
                  <a:pt x="712" y="523"/>
                </a:cubicBezTo>
                <a:cubicBezTo>
                  <a:pt x="711" y="524"/>
                  <a:pt x="711" y="525"/>
                  <a:pt x="711" y="525"/>
                </a:cubicBezTo>
                <a:cubicBezTo>
                  <a:pt x="711" y="525"/>
                  <a:pt x="711" y="525"/>
                  <a:pt x="711" y="525"/>
                </a:cubicBezTo>
                <a:cubicBezTo>
                  <a:pt x="711" y="526"/>
                  <a:pt x="711" y="526"/>
                  <a:pt x="710" y="527"/>
                </a:cubicBezTo>
                <a:cubicBezTo>
                  <a:pt x="710" y="528"/>
                  <a:pt x="710" y="528"/>
                  <a:pt x="710" y="528"/>
                </a:cubicBezTo>
                <a:cubicBezTo>
                  <a:pt x="710" y="528"/>
                  <a:pt x="710" y="528"/>
                  <a:pt x="710" y="528"/>
                </a:cubicBezTo>
                <a:cubicBezTo>
                  <a:pt x="710" y="528"/>
                  <a:pt x="711" y="527"/>
                  <a:pt x="711" y="527"/>
                </a:cubicBezTo>
                <a:cubicBezTo>
                  <a:pt x="711" y="527"/>
                  <a:pt x="711" y="526"/>
                  <a:pt x="712" y="527"/>
                </a:cubicBezTo>
                <a:cubicBezTo>
                  <a:pt x="711" y="527"/>
                  <a:pt x="711" y="528"/>
                  <a:pt x="711" y="529"/>
                </a:cubicBezTo>
                <a:cubicBezTo>
                  <a:pt x="711" y="528"/>
                  <a:pt x="711" y="528"/>
                  <a:pt x="711" y="528"/>
                </a:cubicBezTo>
                <a:cubicBezTo>
                  <a:pt x="711" y="528"/>
                  <a:pt x="711" y="528"/>
                  <a:pt x="711" y="528"/>
                </a:cubicBezTo>
                <a:cubicBezTo>
                  <a:pt x="711" y="529"/>
                  <a:pt x="710" y="530"/>
                  <a:pt x="710" y="531"/>
                </a:cubicBezTo>
                <a:cubicBezTo>
                  <a:pt x="710" y="531"/>
                  <a:pt x="710" y="531"/>
                  <a:pt x="710" y="531"/>
                </a:cubicBezTo>
                <a:cubicBezTo>
                  <a:pt x="710" y="531"/>
                  <a:pt x="710" y="531"/>
                  <a:pt x="710" y="531"/>
                </a:cubicBezTo>
                <a:cubicBezTo>
                  <a:pt x="710" y="530"/>
                  <a:pt x="710" y="530"/>
                  <a:pt x="711" y="529"/>
                </a:cubicBezTo>
                <a:moveTo>
                  <a:pt x="712" y="517"/>
                </a:moveTo>
                <a:cubicBezTo>
                  <a:pt x="712" y="517"/>
                  <a:pt x="712" y="516"/>
                  <a:pt x="712" y="516"/>
                </a:cubicBezTo>
                <a:cubicBezTo>
                  <a:pt x="712" y="515"/>
                  <a:pt x="712" y="515"/>
                  <a:pt x="712" y="515"/>
                </a:cubicBezTo>
                <a:cubicBezTo>
                  <a:pt x="713" y="515"/>
                  <a:pt x="713" y="514"/>
                  <a:pt x="713" y="514"/>
                </a:cubicBezTo>
                <a:cubicBezTo>
                  <a:pt x="713" y="514"/>
                  <a:pt x="713" y="515"/>
                  <a:pt x="712" y="515"/>
                </a:cubicBezTo>
                <a:cubicBezTo>
                  <a:pt x="712" y="515"/>
                  <a:pt x="712" y="516"/>
                  <a:pt x="712" y="516"/>
                </a:cubicBezTo>
                <a:cubicBezTo>
                  <a:pt x="712" y="517"/>
                  <a:pt x="712" y="517"/>
                  <a:pt x="712" y="517"/>
                </a:cubicBezTo>
                <a:moveTo>
                  <a:pt x="728" y="487"/>
                </a:moveTo>
                <a:cubicBezTo>
                  <a:pt x="734" y="465"/>
                  <a:pt x="734" y="465"/>
                  <a:pt x="734" y="465"/>
                </a:cubicBezTo>
                <a:cubicBezTo>
                  <a:pt x="733" y="469"/>
                  <a:pt x="733" y="469"/>
                  <a:pt x="733" y="469"/>
                </a:cubicBezTo>
                <a:cubicBezTo>
                  <a:pt x="732" y="471"/>
                  <a:pt x="732" y="473"/>
                  <a:pt x="731" y="475"/>
                </a:cubicBezTo>
                <a:cubicBezTo>
                  <a:pt x="731" y="476"/>
                  <a:pt x="731" y="476"/>
                  <a:pt x="731" y="476"/>
                </a:cubicBezTo>
                <a:cubicBezTo>
                  <a:pt x="731" y="475"/>
                  <a:pt x="731" y="475"/>
                  <a:pt x="731" y="474"/>
                </a:cubicBezTo>
                <a:cubicBezTo>
                  <a:pt x="731" y="473"/>
                  <a:pt x="731" y="473"/>
                  <a:pt x="731" y="473"/>
                </a:cubicBezTo>
                <a:cubicBezTo>
                  <a:pt x="731" y="474"/>
                  <a:pt x="731" y="474"/>
                  <a:pt x="731" y="474"/>
                </a:cubicBezTo>
                <a:cubicBezTo>
                  <a:pt x="728" y="480"/>
                  <a:pt x="727" y="486"/>
                  <a:pt x="725" y="493"/>
                </a:cubicBezTo>
                <a:cubicBezTo>
                  <a:pt x="725" y="493"/>
                  <a:pt x="725" y="493"/>
                  <a:pt x="725" y="493"/>
                </a:cubicBezTo>
                <a:cubicBezTo>
                  <a:pt x="725" y="494"/>
                  <a:pt x="725" y="494"/>
                  <a:pt x="725" y="494"/>
                </a:cubicBezTo>
                <a:cubicBezTo>
                  <a:pt x="723" y="498"/>
                  <a:pt x="723" y="498"/>
                  <a:pt x="722" y="501"/>
                </a:cubicBezTo>
                <a:cubicBezTo>
                  <a:pt x="722" y="504"/>
                  <a:pt x="721" y="504"/>
                  <a:pt x="721" y="504"/>
                </a:cubicBezTo>
                <a:cubicBezTo>
                  <a:pt x="722" y="504"/>
                  <a:pt x="722" y="504"/>
                  <a:pt x="722" y="504"/>
                </a:cubicBezTo>
                <a:cubicBezTo>
                  <a:pt x="728" y="487"/>
                  <a:pt x="728" y="487"/>
                  <a:pt x="728" y="487"/>
                </a:cubicBezTo>
                <a:moveTo>
                  <a:pt x="714" y="506"/>
                </a:moveTo>
                <a:cubicBezTo>
                  <a:pt x="715" y="505"/>
                  <a:pt x="715" y="503"/>
                  <a:pt x="716" y="502"/>
                </a:cubicBezTo>
                <a:cubicBezTo>
                  <a:pt x="716" y="501"/>
                  <a:pt x="716" y="501"/>
                  <a:pt x="716" y="501"/>
                </a:cubicBezTo>
                <a:cubicBezTo>
                  <a:pt x="716" y="500"/>
                  <a:pt x="716" y="500"/>
                  <a:pt x="716" y="500"/>
                </a:cubicBezTo>
                <a:cubicBezTo>
                  <a:pt x="716" y="500"/>
                  <a:pt x="716" y="500"/>
                  <a:pt x="716" y="500"/>
                </a:cubicBezTo>
                <a:cubicBezTo>
                  <a:pt x="716" y="500"/>
                  <a:pt x="716" y="499"/>
                  <a:pt x="716" y="496"/>
                </a:cubicBezTo>
                <a:cubicBezTo>
                  <a:pt x="718" y="491"/>
                  <a:pt x="718" y="491"/>
                  <a:pt x="718" y="491"/>
                </a:cubicBezTo>
                <a:cubicBezTo>
                  <a:pt x="715" y="496"/>
                  <a:pt x="715" y="502"/>
                  <a:pt x="715" y="503"/>
                </a:cubicBezTo>
                <a:cubicBezTo>
                  <a:pt x="715" y="503"/>
                  <a:pt x="715" y="503"/>
                  <a:pt x="715" y="504"/>
                </a:cubicBezTo>
                <a:cubicBezTo>
                  <a:pt x="714" y="505"/>
                  <a:pt x="714" y="506"/>
                  <a:pt x="714" y="506"/>
                </a:cubicBezTo>
                <a:cubicBezTo>
                  <a:pt x="714" y="506"/>
                  <a:pt x="714" y="506"/>
                  <a:pt x="714" y="506"/>
                </a:cubicBezTo>
                <a:moveTo>
                  <a:pt x="719" y="481"/>
                </a:moveTo>
                <a:cubicBezTo>
                  <a:pt x="719" y="480"/>
                  <a:pt x="719" y="480"/>
                  <a:pt x="719" y="480"/>
                </a:cubicBezTo>
                <a:cubicBezTo>
                  <a:pt x="719" y="480"/>
                  <a:pt x="719" y="480"/>
                  <a:pt x="719" y="481"/>
                </a:cubicBezTo>
                <a:cubicBezTo>
                  <a:pt x="719" y="481"/>
                  <a:pt x="719" y="481"/>
                  <a:pt x="719" y="481"/>
                </a:cubicBezTo>
                <a:moveTo>
                  <a:pt x="719" y="485"/>
                </a:moveTo>
                <a:cubicBezTo>
                  <a:pt x="719" y="484"/>
                  <a:pt x="719" y="484"/>
                  <a:pt x="719" y="484"/>
                </a:cubicBezTo>
                <a:cubicBezTo>
                  <a:pt x="719" y="483"/>
                  <a:pt x="719" y="482"/>
                  <a:pt x="719" y="482"/>
                </a:cubicBezTo>
                <a:cubicBezTo>
                  <a:pt x="720" y="479"/>
                  <a:pt x="720" y="479"/>
                  <a:pt x="720" y="479"/>
                </a:cubicBezTo>
                <a:cubicBezTo>
                  <a:pt x="719" y="478"/>
                  <a:pt x="719" y="478"/>
                  <a:pt x="719" y="478"/>
                </a:cubicBezTo>
                <a:cubicBezTo>
                  <a:pt x="719" y="479"/>
                  <a:pt x="719" y="479"/>
                  <a:pt x="719" y="479"/>
                </a:cubicBezTo>
                <a:cubicBezTo>
                  <a:pt x="719" y="480"/>
                  <a:pt x="719" y="480"/>
                  <a:pt x="719" y="482"/>
                </a:cubicBezTo>
                <a:cubicBezTo>
                  <a:pt x="719" y="485"/>
                  <a:pt x="719" y="485"/>
                  <a:pt x="718" y="486"/>
                </a:cubicBezTo>
                <a:cubicBezTo>
                  <a:pt x="719" y="485"/>
                  <a:pt x="719" y="485"/>
                  <a:pt x="719" y="485"/>
                </a:cubicBezTo>
                <a:moveTo>
                  <a:pt x="720" y="475"/>
                </a:moveTo>
                <a:cubicBezTo>
                  <a:pt x="720" y="475"/>
                  <a:pt x="720" y="474"/>
                  <a:pt x="720" y="474"/>
                </a:cubicBezTo>
                <a:cubicBezTo>
                  <a:pt x="720" y="473"/>
                  <a:pt x="720" y="473"/>
                  <a:pt x="720" y="473"/>
                </a:cubicBezTo>
                <a:cubicBezTo>
                  <a:pt x="720" y="472"/>
                  <a:pt x="720" y="471"/>
                  <a:pt x="720" y="471"/>
                </a:cubicBezTo>
                <a:cubicBezTo>
                  <a:pt x="720" y="470"/>
                  <a:pt x="720" y="470"/>
                  <a:pt x="720" y="470"/>
                </a:cubicBezTo>
                <a:cubicBezTo>
                  <a:pt x="720" y="470"/>
                  <a:pt x="720" y="471"/>
                  <a:pt x="720" y="471"/>
                </a:cubicBezTo>
                <a:cubicBezTo>
                  <a:pt x="720" y="472"/>
                  <a:pt x="720" y="472"/>
                  <a:pt x="719" y="473"/>
                </a:cubicBezTo>
                <a:cubicBezTo>
                  <a:pt x="719" y="474"/>
                  <a:pt x="719" y="474"/>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20" y="475"/>
                  <a:pt x="720" y="475"/>
                  <a:pt x="720" y="475"/>
                </a:cubicBezTo>
                <a:moveTo>
                  <a:pt x="721" y="502"/>
                </a:moveTo>
                <a:cubicBezTo>
                  <a:pt x="721" y="502"/>
                  <a:pt x="723" y="495"/>
                  <a:pt x="723" y="494"/>
                </a:cubicBezTo>
                <a:cubicBezTo>
                  <a:pt x="722" y="495"/>
                  <a:pt x="722" y="495"/>
                  <a:pt x="721" y="497"/>
                </a:cubicBezTo>
                <a:cubicBezTo>
                  <a:pt x="721" y="497"/>
                  <a:pt x="721" y="497"/>
                  <a:pt x="721" y="497"/>
                </a:cubicBezTo>
                <a:cubicBezTo>
                  <a:pt x="723" y="492"/>
                  <a:pt x="723" y="492"/>
                  <a:pt x="723" y="492"/>
                </a:cubicBezTo>
                <a:cubicBezTo>
                  <a:pt x="723" y="492"/>
                  <a:pt x="723" y="492"/>
                  <a:pt x="723" y="492"/>
                </a:cubicBezTo>
                <a:cubicBezTo>
                  <a:pt x="722" y="491"/>
                  <a:pt x="722" y="491"/>
                  <a:pt x="722" y="491"/>
                </a:cubicBezTo>
                <a:cubicBezTo>
                  <a:pt x="723" y="490"/>
                  <a:pt x="723" y="489"/>
                  <a:pt x="723" y="488"/>
                </a:cubicBezTo>
                <a:cubicBezTo>
                  <a:pt x="724" y="486"/>
                  <a:pt x="724" y="484"/>
                  <a:pt x="725" y="482"/>
                </a:cubicBezTo>
                <a:cubicBezTo>
                  <a:pt x="724" y="482"/>
                  <a:pt x="724" y="482"/>
                  <a:pt x="724" y="482"/>
                </a:cubicBezTo>
                <a:cubicBezTo>
                  <a:pt x="724" y="482"/>
                  <a:pt x="724" y="482"/>
                  <a:pt x="724" y="482"/>
                </a:cubicBezTo>
                <a:cubicBezTo>
                  <a:pt x="724" y="480"/>
                  <a:pt x="725" y="477"/>
                  <a:pt x="726" y="474"/>
                </a:cubicBezTo>
                <a:cubicBezTo>
                  <a:pt x="725" y="475"/>
                  <a:pt x="725" y="475"/>
                  <a:pt x="725" y="475"/>
                </a:cubicBezTo>
                <a:cubicBezTo>
                  <a:pt x="725" y="475"/>
                  <a:pt x="725" y="475"/>
                  <a:pt x="725" y="475"/>
                </a:cubicBezTo>
                <a:cubicBezTo>
                  <a:pt x="725" y="475"/>
                  <a:pt x="724" y="474"/>
                  <a:pt x="725" y="473"/>
                </a:cubicBezTo>
                <a:cubicBezTo>
                  <a:pt x="725" y="472"/>
                  <a:pt x="725" y="472"/>
                  <a:pt x="725" y="472"/>
                </a:cubicBezTo>
                <a:cubicBezTo>
                  <a:pt x="725" y="471"/>
                  <a:pt x="725" y="464"/>
                  <a:pt x="725" y="461"/>
                </a:cubicBezTo>
                <a:cubicBezTo>
                  <a:pt x="725" y="461"/>
                  <a:pt x="725" y="461"/>
                  <a:pt x="725" y="457"/>
                </a:cubicBezTo>
                <a:cubicBezTo>
                  <a:pt x="725" y="457"/>
                  <a:pt x="724" y="458"/>
                  <a:pt x="724" y="458"/>
                </a:cubicBezTo>
                <a:cubicBezTo>
                  <a:pt x="724" y="458"/>
                  <a:pt x="723" y="456"/>
                  <a:pt x="723" y="455"/>
                </a:cubicBezTo>
                <a:cubicBezTo>
                  <a:pt x="722" y="455"/>
                  <a:pt x="722" y="456"/>
                  <a:pt x="722" y="458"/>
                </a:cubicBezTo>
                <a:cubicBezTo>
                  <a:pt x="722" y="461"/>
                  <a:pt x="722" y="461"/>
                  <a:pt x="722" y="465"/>
                </a:cubicBezTo>
                <a:cubicBezTo>
                  <a:pt x="723" y="468"/>
                  <a:pt x="721" y="470"/>
                  <a:pt x="721" y="473"/>
                </a:cubicBezTo>
                <a:cubicBezTo>
                  <a:pt x="721" y="473"/>
                  <a:pt x="721" y="473"/>
                  <a:pt x="721" y="473"/>
                </a:cubicBezTo>
                <a:cubicBezTo>
                  <a:pt x="722" y="474"/>
                  <a:pt x="722" y="474"/>
                  <a:pt x="722" y="474"/>
                </a:cubicBezTo>
                <a:cubicBezTo>
                  <a:pt x="722" y="475"/>
                  <a:pt x="721" y="478"/>
                  <a:pt x="721" y="481"/>
                </a:cubicBezTo>
                <a:cubicBezTo>
                  <a:pt x="721" y="481"/>
                  <a:pt x="720" y="481"/>
                  <a:pt x="720" y="482"/>
                </a:cubicBezTo>
                <a:cubicBezTo>
                  <a:pt x="720" y="485"/>
                  <a:pt x="720" y="488"/>
                  <a:pt x="719" y="491"/>
                </a:cubicBezTo>
                <a:cubicBezTo>
                  <a:pt x="719" y="494"/>
                  <a:pt x="718" y="497"/>
                  <a:pt x="717" y="500"/>
                </a:cubicBezTo>
                <a:cubicBezTo>
                  <a:pt x="716" y="506"/>
                  <a:pt x="715" y="512"/>
                  <a:pt x="713" y="517"/>
                </a:cubicBezTo>
                <a:cubicBezTo>
                  <a:pt x="714" y="516"/>
                  <a:pt x="715" y="515"/>
                  <a:pt x="715" y="514"/>
                </a:cubicBezTo>
                <a:cubicBezTo>
                  <a:pt x="715" y="514"/>
                  <a:pt x="716" y="513"/>
                  <a:pt x="716" y="513"/>
                </a:cubicBezTo>
                <a:cubicBezTo>
                  <a:pt x="716" y="513"/>
                  <a:pt x="718" y="508"/>
                  <a:pt x="719" y="506"/>
                </a:cubicBezTo>
                <a:cubicBezTo>
                  <a:pt x="719" y="506"/>
                  <a:pt x="719" y="506"/>
                  <a:pt x="719" y="505"/>
                </a:cubicBezTo>
                <a:cubicBezTo>
                  <a:pt x="720" y="503"/>
                  <a:pt x="720" y="503"/>
                  <a:pt x="720" y="503"/>
                </a:cubicBezTo>
                <a:cubicBezTo>
                  <a:pt x="720" y="504"/>
                  <a:pt x="720" y="504"/>
                  <a:pt x="720" y="504"/>
                </a:cubicBezTo>
                <a:cubicBezTo>
                  <a:pt x="720" y="503"/>
                  <a:pt x="720" y="503"/>
                  <a:pt x="721" y="502"/>
                </a:cubicBezTo>
                <a:moveTo>
                  <a:pt x="482" y="16"/>
                </a:moveTo>
                <a:cubicBezTo>
                  <a:pt x="480" y="15"/>
                  <a:pt x="479" y="15"/>
                  <a:pt x="479" y="15"/>
                </a:cubicBezTo>
                <a:cubicBezTo>
                  <a:pt x="479" y="15"/>
                  <a:pt x="479" y="15"/>
                  <a:pt x="479" y="15"/>
                </a:cubicBezTo>
                <a:cubicBezTo>
                  <a:pt x="478" y="15"/>
                  <a:pt x="478" y="15"/>
                  <a:pt x="478" y="15"/>
                </a:cubicBezTo>
                <a:cubicBezTo>
                  <a:pt x="478" y="15"/>
                  <a:pt x="478" y="15"/>
                  <a:pt x="478" y="15"/>
                </a:cubicBezTo>
                <a:cubicBezTo>
                  <a:pt x="478" y="15"/>
                  <a:pt x="478" y="15"/>
                  <a:pt x="478" y="15"/>
                </a:cubicBezTo>
                <a:cubicBezTo>
                  <a:pt x="479" y="15"/>
                  <a:pt x="479" y="15"/>
                  <a:pt x="479" y="15"/>
                </a:cubicBezTo>
                <a:cubicBezTo>
                  <a:pt x="480" y="15"/>
                  <a:pt x="480" y="15"/>
                  <a:pt x="481" y="15"/>
                </a:cubicBezTo>
                <a:cubicBezTo>
                  <a:pt x="481" y="15"/>
                  <a:pt x="481" y="15"/>
                  <a:pt x="481" y="15"/>
                </a:cubicBezTo>
                <a:cubicBezTo>
                  <a:pt x="481" y="16"/>
                  <a:pt x="482" y="16"/>
                  <a:pt x="482" y="16"/>
                </a:cubicBezTo>
                <a:cubicBezTo>
                  <a:pt x="483" y="16"/>
                  <a:pt x="483" y="16"/>
                  <a:pt x="483" y="16"/>
                </a:cubicBezTo>
                <a:cubicBezTo>
                  <a:pt x="483" y="16"/>
                  <a:pt x="483" y="16"/>
                  <a:pt x="483" y="16"/>
                </a:cubicBezTo>
                <a:cubicBezTo>
                  <a:pt x="483" y="16"/>
                  <a:pt x="482" y="16"/>
                  <a:pt x="482" y="16"/>
                </a:cubicBezTo>
                <a:moveTo>
                  <a:pt x="492" y="21"/>
                </a:moveTo>
                <a:cubicBezTo>
                  <a:pt x="492" y="20"/>
                  <a:pt x="488" y="19"/>
                  <a:pt x="488" y="19"/>
                </a:cubicBezTo>
                <a:cubicBezTo>
                  <a:pt x="488" y="19"/>
                  <a:pt x="488" y="19"/>
                  <a:pt x="488" y="19"/>
                </a:cubicBezTo>
                <a:cubicBezTo>
                  <a:pt x="489" y="20"/>
                  <a:pt x="490" y="20"/>
                  <a:pt x="490" y="20"/>
                </a:cubicBezTo>
                <a:cubicBezTo>
                  <a:pt x="491" y="20"/>
                  <a:pt x="491" y="20"/>
                  <a:pt x="491" y="21"/>
                </a:cubicBezTo>
                <a:cubicBezTo>
                  <a:pt x="491" y="20"/>
                  <a:pt x="491" y="20"/>
                  <a:pt x="491" y="20"/>
                </a:cubicBezTo>
                <a:cubicBezTo>
                  <a:pt x="491" y="20"/>
                  <a:pt x="492" y="21"/>
                  <a:pt x="492" y="21"/>
                </a:cubicBezTo>
                <a:cubicBezTo>
                  <a:pt x="492" y="21"/>
                  <a:pt x="492" y="21"/>
                  <a:pt x="492" y="21"/>
                </a:cubicBezTo>
                <a:moveTo>
                  <a:pt x="476" y="14"/>
                </a:moveTo>
                <a:cubicBezTo>
                  <a:pt x="475" y="14"/>
                  <a:pt x="475" y="14"/>
                  <a:pt x="474" y="14"/>
                </a:cubicBezTo>
                <a:cubicBezTo>
                  <a:pt x="474" y="13"/>
                  <a:pt x="473" y="13"/>
                  <a:pt x="473" y="13"/>
                </a:cubicBezTo>
                <a:cubicBezTo>
                  <a:pt x="473" y="13"/>
                  <a:pt x="473" y="13"/>
                  <a:pt x="473" y="13"/>
                </a:cubicBezTo>
                <a:cubicBezTo>
                  <a:pt x="469" y="12"/>
                  <a:pt x="468" y="12"/>
                  <a:pt x="467" y="12"/>
                </a:cubicBezTo>
                <a:cubicBezTo>
                  <a:pt x="468" y="12"/>
                  <a:pt x="469" y="12"/>
                  <a:pt x="469" y="12"/>
                </a:cubicBezTo>
                <a:cubicBezTo>
                  <a:pt x="469" y="12"/>
                  <a:pt x="469" y="12"/>
                  <a:pt x="469" y="12"/>
                </a:cubicBezTo>
                <a:cubicBezTo>
                  <a:pt x="467" y="12"/>
                  <a:pt x="465" y="11"/>
                  <a:pt x="463" y="11"/>
                </a:cubicBezTo>
                <a:cubicBezTo>
                  <a:pt x="463" y="11"/>
                  <a:pt x="463" y="11"/>
                  <a:pt x="463" y="11"/>
                </a:cubicBezTo>
                <a:cubicBezTo>
                  <a:pt x="465" y="12"/>
                  <a:pt x="468" y="12"/>
                  <a:pt x="470" y="13"/>
                </a:cubicBezTo>
                <a:cubicBezTo>
                  <a:pt x="470" y="13"/>
                  <a:pt x="470" y="13"/>
                  <a:pt x="470" y="13"/>
                </a:cubicBezTo>
                <a:cubicBezTo>
                  <a:pt x="482" y="17"/>
                  <a:pt x="482" y="17"/>
                  <a:pt x="483" y="17"/>
                </a:cubicBezTo>
                <a:cubicBezTo>
                  <a:pt x="482" y="16"/>
                  <a:pt x="480" y="16"/>
                  <a:pt x="479" y="15"/>
                </a:cubicBezTo>
                <a:cubicBezTo>
                  <a:pt x="480" y="16"/>
                  <a:pt x="480" y="16"/>
                  <a:pt x="480" y="16"/>
                </a:cubicBezTo>
                <a:cubicBezTo>
                  <a:pt x="480" y="16"/>
                  <a:pt x="480" y="16"/>
                  <a:pt x="480" y="16"/>
                </a:cubicBezTo>
                <a:cubicBezTo>
                  <a:pt x="479" y="15"/>
                  <a:pt x="479" y="15"/>
                  <a:pt x="478" y="15"/>
                </a:cubicBezTo>
                <a:cubicBezTo>
                  <a:pt x="479" y="15"/>
                  <a:pt x="479" y="15"/>
                  <a:pt x="479" y="15"/>
                </a:cubicBezTo>
                <a:cubicBezTo>
                  <a:pt x="478" y="15"/>
                  <a:pt x="478" y="15"/>
                  <a:pt x="478" y="15"/>
                </a:cubicBezTo>
                <a:cubicBezTo>
                  <a:pt x="478" y="15"/>
                  <a:pt x="478" y="15"/>
                  <a:pt x="478" y="15"/>
                </a:cubicBezTo>
                <a:cubicBezTo>
                  <a:pt x="478" y="15"/>
                  <a:pt x="477" y="14"/>
                  <a:pt x="476" y="14"/>
                </a:cubicBezTo>
                <a:moveTo>
                  <a:pt x="460" y="10"/>
                </a:moveTo>
                <a:cubicBezTo>
                  <a:pt x="455" y="9"/>
                  <a:pt x="455" y="9"/>
                  <a:pt x="455" y="9"/>
                </a:cubicBezTo>
                <a:cubicBezTo>
                  <a:pt x="455" y="9"/>
                  <a:pt x="456" y="9"/>
                  <a:pt x="457" y="10"/>
                </a:cubicBezTo>
                <a:cubicBezTo>
                  <a:pt x="457" y="10"/>
                  <a:pt x="457" y="10"/>
                  <a:pt x="455" y="9"/>
                </a:cubicBezTo>
                <a:cubicBezTo>
                  <a:pt x="454" y="9"/>
                  <a:pt x="454" y="9"/>
                  <a:pt x="453" y="9"/>
                </a:cubicBezTo>
                <a:cubicBezTo>
                  <a:pt x="453" y="9"/>
                  <a:pt x="453" y="9"/>
                  <a:pt x="453" y="9"/>
                </a:cubicBezTo>
                <a:cubicBezTo>
                  <a:pt x="454" y="9"/>
                  <a:pt x="455" y="9"/>
                  <a:pt x="456" y="10"/>
                </a:cubicBezTo>
                <a:cubicBezTo>
                  <a:pt x="455" y="10"/>
                  <a:pt x="455" y="10"/>
                  <a:pt x="455" y="10"/>
                </a:cubicBezTo>
                <a:cubicBezTo>
                  <a:pt x="456" y="10"/>
                  <a:pt x="457" y="10"/>
                  <a:pt x="458" y="10"/>
                </a:cubicBezTo>
                <a:cubicBezTo>
                  <a:pt x="457" y="10"/>
                  <a:pt x="457" y="10"/>
                  <a:pt x="457" y="10"/>
                </a:cubicBezTo>
                <a:cubicBezTo>
                  <a:pt x="458" y="11"/>
                  <a:pt x="459" y="11"/>
                  <a:pt x="460" y="11"/>
                </a:cubicBezTo>
                <a:cubicBezTo>
                  <a:pt x="461" y="11"/>
                  <a:pt x="461" y="11"/>
                  <a:pt x="461" y="11"/>
                </a:cubicBezTo>
                <a:cubicBezTo>
                  <a:pt x="462" y="11"/>
                  <a:pt x="462" y="11"/>
                  <a:pt x="466" y="13"/>
                </a:cubicBezTo>
                <a:cubicBezTo>
                  <a:pt x="467" y="13"/>
                  <a:pt x="467" y="13"/>
                  <a:pt x="467" y="13"/>
                </a:cubicBezTo>
                <a:cubicBezTo>
                  <a:pt x="468" y="13"/>
                  <a:pt x="469" y="13"/>
                  <a:pt x="470" y="13"/>
                </a:cubicBezTo>
                <a:cubicBezTo>
                  <a:pt x="470" y="13"/>
                  <a:pt x="470" y="13"/>
                  <a:pt x="470" y="13"/>
                </a:cubicBezTo>
                <a:cubicBezTo>
                  <a:pt x="471" y="13"/>
                  <a:pt x="471" y="13"/>
                  <a:pt x="471" y="13"/>
                </a:cubicBezTo>
                <a:cubicBezTo>
                  <a:pt x="471" y="13"/>
                  <a:pt x="471" y="13"/>
                  <a:pt x="471" y="13"/>
                </a:cubicBezTo>
                <a:cubicBezTo>
                  <a:pt x="470" y="13"/>
                  <a:pt x="470" y="13"/>
                  <a:pt x="469" y="13"/>
                </a:cubicBezTo>
                <a:cubicBezTo>
                  <a:pt x="468" y="12"/>
                  <a:pt x="467" y="12"/>
                  <a:pt x="466" y="12"/>
                </a:cubicBezTo>
                <a:cubicBezTo>
                  <a:pt x="464" y="12"/>
                  <a:pt x="462" y="11"/>
                  <a:pt x="460" y="10"/>
                </a:cubicBezTo>
                <a:moveTo>
                  <a:pt x="445" y="7"/>
                </a:moveTo>
                <a:cubicBezTo>
                  <a:pt x="444" y="7"/>
                  <a:pt x="444" y="7"/>
                  <a:pt x="444" y="7"/>
                </a:cubicBezTo>
                <a:cubicBezTo>
                  <a:pt x="444" y="7"/>
                  <a:pt x="444" y="7"/>
                  <a:pt x="444" y="7"/>
                </a:cubicBezTo>
                <a:cubicBezTo>
                  <a:pt x="443" y="7"/>
                  <a:pt x="443" y="7"/>
                  <a:pt x="443" y="7"/>
                </a:cubicBezTo>
                <a:cubicBezTo>
                  <a:pt x="440" y="6"/>
                  <a:pt x="439" y="6"/>
                  <a:pt x="438" y="6"/>
                </a:cubicBezTo>
                <a:cubicBezTo>
                  <a:pt x="440" y="6"/>
                  <a:pt x="441" y="6"/>
                  <a:pt x="442" y="7"/>
                </a:cubicBezTo>
                <a:cubicBezTo>
                  <a:pt x="442" y="7"/>
                  <a:pt x="442" y="7"/>
                  <a:pt x="442" y="7"/>
                </a:cubicBezTo>
                <a:cubicBezTo>
                  <a:pt x="444" y="7"/>
                  <a:pt x="445" y="7"/>
                  <a:pt x="447" y="8"/>
                </a:cubicBezTo>
                <a:cubicBezTo>
                  <a:pt x="447" y="8"/>
                  <a:pt x="447" y="8"/>
                  <a:pt x="447" y="8"/>
                </a:cubicBezTo>
                <a:cubicBezTo>
                  <a:pt x="450" y="9"/>
                  <a:pt x="450" y="9"/>
                  <a:pt x="450" y="9"/>
                </a:cubicBezTo>
                <a:cubicBezTo>
                  <a:pt x="450" y="9"/>
                  <a:pt x="450" y="9"/>
                  <a:pt x="450" y="9"/>
                </a:cubicBezTo>
                <a:cubicBezTo>
                  <a:pt x="450" y="9"/>
                  <a:pt x="450" y="9"/>
                  <a:pt x="450" y="9"/>
                </a:cubicBezTo>
                <a:cubicBezTo>
                  <a:pt x="451" y="9"/>
                  <a:pt x="452" y="9"/>
                  <a:pt x="452" y="9"/>
                </a:cubicBezTo>
                <a:cubicBezTo>
                  <a:pt x="454" y="9"/>
                  <a:pt x="454" y="9"/>
                  <a:pt x="454" y="9"/>
                </a:cubicBezTo>
                <a:cubicBezTo>
                  <a:pt x="454" y="9"/>
                  <a:pt x="453" y="9"/>
                  <a:pt x="452" y="9"/>
                </a:cubicBezTo>
                <a:cubicBezTo>
                  <a:pt x="453" y="9"/>
                  <a:pt x="453" y="9"/>
                  <a:pt x="453" y="9"/>
                </a:cubicBezTo>
                <a:cubicBezTo>
                  <a:pt x="452" y="9"/>
                  <a:pt x="452" y="9"/>
                  <a:pt x="451" y="9"/>
                </a:cubicBezTo>
                <a:cubicBezTo>
                  <a:pt x="451" y="8"/>
                  <a:pt x="451" y="8"/>
                  <a:pt x="451" y="8"/>
                </a:cubicBezTo>
                <a:cubicBezTo>
                  <a:pt x="451" y="8"/>
                  <a:pt x="451" y="8"/>
                  <a:pt x="449" y="8"/>
                </a:cubicBezTo>
                <a:cubicBezTo>
                  <a:pt x="448" y="8"/>
                  <a:pt x="447" y="7"/>
                  <a:pt x="446" y="7"/>
                </a:cubicBezTo>
                <a:cubicBezTo>
                  <a:pt x="446" y="7"/>
                  <a:pt x="446" y="7"/>
                  <a:pt x="446" y="7"/>
                </a:cubicBezTo>
                <a:cubicBezTo>
                  <a:pt x="446" y="7"/>
                  <a:pt x="445" y="7"/>
                  <a:pt x="445" y="7"/>
                </a:cubicBezTo>
                <a:moveTo>
                  <a:pt x="459" y="11"/>
                </a:moveTo>
                <a:cubicBezTo>
                  <a:pt x="458" y="10"/>
                  <a:pt x="458" y="10"/>
                  <a:pt x="458" y="10"/>
                </a:cubicBezTo>
                <a:cubicBezTo>
                  <a:pt x="457" y="10"/>
                  <a:pt x="457" y="10"/>
                  <a:pt x="457" y="10"/>
                </a:cubicBezTo>
                <a:cubicBezTo>
                  <a:pt x="456" y="10"/>
                  <a:pt x="456" y="10"/>
                  <a:pt x="456" y="10"/>
                </a:cubicBezTo>
                <a:cubicBezTo>
                  <a:pt x="456" y="10"/>
                  <a:pt x="456" y="10"/>
                  <a:pt x="456" y="10"/>
                </a:cubicBezTo>
                <a:cubicBezTo>
                  <a:pt x="455" y="10"/>
                  <a:pt x="454" y="10"/>
                  <a:pt x="454" y="10"/>
                </a:cubicBezTo>
                <a:cubicBezTo>
                  <a:pt x="454" y="10"/>
                  <a:pt x="454" y="10"/>
                  <a:pt x="454" y="10"/>
                </a:cubicBezTo>
                <a:cubicBezTo>
                  <a:pt x="453" y="9"/>
                  <a:pt x="453" y="9"/>
                  <a:pt x="453" y="9"/>
                </a:cubicBezTo>
                <a:cubicBezTo>
                  <a:pt x="454" y="10"/>
                  <a:pt x="454" y="10"/>
                  <a:pt x="454" y="10"/>
                </a:cubicBezTo>
                <a:cubicBezTo>
                  <a:pt x="454" y="10"/>
                  <a:pt x="454" y="10"/>
                  <a:pt x="454" y="10"/>
                </a:cubicBezTo>
                <a:cubicBezTo>
                  <a:pt x="454" y="10"/>
                  <a:pt x="454" y="10"/>
                  <a:pt x="454" y="10"/>
                </a:cubicBezTo>
                <a:cubicBezTo>
                  <a:pt x="457" y="10"/>
                  <a:pt x="457" y="10"/>
                  <a:pt x="458" y="11"/>
                </a:cubicBezTo>
                <a:cubicBezTo>
                  <a:pt x="458" y="11"/>
                  <a:pt x="458" y="11"/>
                  <a:pt x="458" y="11"/>
                </a:cubicBezTo>
                <a:cubicBezTo>
                  <a:pt x="458" y="11"/>
                  <a:pt x="459" y="11"/>
                  <a:pt x="460" y="11"/>
                </a:cubicBezTo>
                <a:cubicBezTo>
                  <a:pt x="460" y="11"/>
                  <a:pt x="460" y="11"/>
                  <a:pt x="460" y="11"/>
                </a:cubicBezTo>
                <a:cubicBezTo>
                  <a:pt x="460" y="11"/>
                  <a:pt x="459" y="11"/>
                  <a:pt x="459" y="11"/>
                </a:cubicBezTo>
                <a:moveTo>
                  <a:pt x="440" y="6"/>
                </a:moveTo>
                <a:cubicBezTo>
                  <a:pt x="440" y="6"/>
                  <a:pt x="437" y="6"/>
                  <a:pt x="436" y="6"/>
                </a:cubicBezTo>
                <a:cubicBezTo>
                  <a:pt x="437" y="6"/>
                  <a:pt x="437" y="6"/>
                  <a:pt x="437" y="6"/>
                </a:cubicBezTo>
                <a:cubicBezTo>
                  <a:pt x="437" y="6"/>
                  <a:pt x="436" y="6"/>
                  <a:pt x="436" y="6"/>
                </a:cubicBezTo>
                <a:cubicBezTo>
                  <a:pt x="437" y="6"/>
                  <a:pt x="437" y="6"/>
                  <a:pt x="437" y="6"/>
                </a:cubicBezTo>
                <a:cubicBezTo>
                  <a:pt x="438" y="6"/>
                  <a:pt x="439" y="6"/>
                  <a:pt x="440" y="6"/>
                </a:cubicBezTo>
                <a:cubicBezTo>
                  <a:pt x="440" y="7"/>
                  <a:pt x="441" y="7"/>
                  <a:pt x="442" y="7"/>
                </a:cubicBezTo>
                <a:cubicBezTo>
                  <a:pt x="442" y="7"/>
                  <a:pt x="442" y="7"/>
                  <a:pt x="442" y="7"/>
                </a:cubicBezTo>
                <a:cubicBezTo>
                  <a:pt x="441" y="7"/>
                  <a:pt x="441" y="7"/>
                  <a:pt x="440" y="6"/>
                </a:cubicBezTo>
                <a:moveTo>
                  <a:pt x="487" y="60"/>
                </a:moveTo>
                <a:cubicBezTo>
                  <a:pt x="487" y="59"/>
                  <a:pt x="487" y="59"/>
                  <a:pt x="486" y="59"/>
                </a:cubicBezTo>
                <a:cubicBezTo>
                  <a:pt x="485" y="59"/>
                  <a:pt x="485" y="59"/>
                  <a:pt x="485" y="59"/>
                </a:cubicBezTo>
                <a:cubicBezTo>
                  <a:pt x="484" y="58"/>
                  <a:pt x="484" y="58"/>
                  <a:pt x="484" y="58"/>
                </a:cubicBezTo>
                <a:cubicBezTo>
                  <a:pt x="483" y="58"/>
                  <a:pt x="482" y="58"/>
                  <a:pt x="480" y="58"/>
                </a:cubicBezTo>
                <a:cubicBezTo>
                  <a:pt x="481" y="58"/>
                  <a:pt x="481" y="58"/>
                  <a:pt x="481" y="58"/>
                </a:cubicBezTo>
                <a:cubicBezTo>
                  <a:pt x="482" y="59"/>
                  <a:pt x="482" y="59"/>
                  <a:pt x="482" y="59"/>
                </a:cubicBezTo>
                <a:cubicBezTo>
                  <a:pt x="483" y="60"/>
                  <a:pt x="483" y="61"/>
                  <a:pt x="484" y="62"/>
                </a:cubicBezTo>
                <a:cubicBezTo>
                  <a:pt x="485" y="62"/>
                  <a:pt x="485" y="62"/>
                  <a:pt x="486" y="62"/>
                </a:cubicBezTo>
                <a:cubicBezTo>
                  <a:pt x="487" y="62"/>
                  <a:pt x="486" y="62"/>
                  <a:pt x="486" y="61"/>
                </a:cubicBezTo>
                <a:cubicBezTo>
                  <a:pt x="486" y="61"/>
                  <a:pt x="486" y="61"/>
                  <a:pt x="486" y="61"/>
                </a:cubicBezTo>
                <a:cubicBezTo>
                  <a:pt x="486" y="61"/>
                  <a:pt x="486" y="61"/>
                  <a:pt x="486" y="61"/>
                </a:cubicBezTo>
                <a:cubicBezTo>
                  <a:pt x="487" y="61"/>
                  <a:pt x="487" y="61"/>
                  <a:pt x="487" y="61"/>
                </a:cubicBezTo>
                <a:cubicBezTo>
                  <a:pt x="487" y="61"/>
                  <a:pt x="487" y="61"/>
                  <a:pt x="487" y="61"/>
                </a:cubicBezTo>
                <a:cubicBezTo>
                  <a:pt x="487" y="60"/>
                  <a:pt x="487" y="60"/>
                  <a:pt x="487" y="60"/>
                </a:cubicBezTo>
                <a:moveTo>
                  <a:pt x="473" y="23"/>
                </a:moveTo>
                <a:cubicBezTo>
                  <a:pt x="471" y="22"/>
                  <a:pt x="471" y="22"/>
                  <a:pt x="468" y="21"/>
                </a:cubicBezTo>
                <a:cubicBezTo>
                  <a:pt x="468" y="21"/>
                  <a:pt x="468" y="21"/>
                  <a:pt x="468" y="21"/>
                </a:cubicBezTo>
                <a:cubicBezTo>
                  <a:pt x="468" y="21"/>
                  <a:pt x="468" y="21"/>
                  <a:pt x="468" y="21"/>
                </a:cubicBezTo>
                <a:cubicBezTo>
                  <a:pt x="468" y="21"/>
                  <a:pt x="468" y="21"/>
                  <a:pt x="467" y="21"/>
                </a:cubicBezTo>
                <a:cubicBezTo>
                  <a:pt x="468" y="22"/>
                  <a:pt x="469" y="22"/>
                  <a:pt x="470" y="23"/>
                </a:cubicBezTo>
                <a:cubicBezTo>
                  <a:pt x="470" y="23"/>
                  <a:pt x="470" y="23"/>
                  <a:pt x="470" y="23"/>
                </a:cubicBezTo>
                <a:cubicBezTo>
                  <a:pt x="469" y="23"/>
                  <a:pt x="469" y="23"/>
                  <a:pt x="469" y="23"/>
                </a:cubicBezTo>
                <a:cubicBezTo>
                  <a:pt x="469" y="23"/>
                  <a:pt x="470" y="23"/>
                  <a:pt x="470" y="23"/>
                </a:cubicBezTo>
                <a:cubicBezTo>
                  <a:pt x="469" y="23"/>
                  <a:pt x="469" y="23"/>
                  <a:pt x="469" y="23"/>
                </a:cubicBezTo>
                <a:cubicBezTo>
                  <a:pt x="469" y="24"/>
                  <a:pt x="469" y="24"/>
                  <a:pt x="469" y="24"/>
                </a:cubicBezTo>
                <a:cubicBezTo>
                  <a:pt x="469" y="24"/>
                  <a:pt x="469" y="24"/>
                  <a:pt x="469" y="24"/>
                </a:cubicBezTo>
                <a:cubicBezTo>
                  <a:pt x="469" y="24"/>
                  <a:pt x="469" y="24"/>
                  <a:pt x="469" y="24"/>
                </a:cubicBezTo>
                <a:cubicBezTo>
                  <a:pt x="468" y="24"/>
                  <a:pt x="468" y="24"/>
                  <a:pt x="467" y="24"/>
                </a:cubicBezTo>
                <a:cubicBezTo>
                  <a:pt x="467" y="24"/>
                  <a:pt x="467" y="24"/>
                  <a:pt x="467" y="24"/>
                </a:cubicBezTo>
                <a:cubicBezTo>
                  <a:pt x="467" y="24"/>
                  <a:pt x="467" y="24"/>
                  <a:pt x="467" y="24"/>
                </a:cubicBezTo>
                <a:cubicBezTo>
                  <a:pt x="466" y="24"/>
                  <a:pt x="466" y="24"/>
                  <a:pt x="466" y="24"/>
                </a:cubicBezTo>
                <a:cubicBezTo>
                  <a:pt x="466" y="24"/>
                  <a:pt x="466" y="24"/>
                  <a:pt x="466" y="24"/>
                </a:cubicBezTo>
                <a:cubicBezTo>
                  <a:pt x="466" y="25"/>
                  <a:pt x="466" y="25"/>
                  <a:pt x="468" y="26"/>
                </a:cubicBezTo>
                <a:cubicBezTo>
                  <a:pt x="467" y="26"/>
                  <a:pt x="466" y="26"/>
                  <a:pt x="466" y="26"/>
                </a:cubicBezTo>
                <a:cubicBezTo>
                  <a:pt x="466" y="26"/>
                  <a:pt x="466" y="26"/>
                  <a:pt x="467" y="27"/>
                </a:cubicBezTo>
                <a:cubicBezTo>
                  <a:pt x="467" y="27"/>
                  <a:pt x="467" y="27"/>
                  <a:pt x="467" y="27"/>
                </a:cubicBezTo>
                <a:cubicBezTo>
                  <a:pt x="467" y="27"/>
                  <a:pt x="467" y="27"/>
                  <a:pt x="466" y="28"/>
                </a:cubicBezTo>
                <a:cubicBezTo>
                  <a:pt x="466" y="28"/>
                  <a:pt x="466" y="28"/>
                  <a:pt x="469" y="30"/>
                </a:cubicBezTo>
                <a:cubicBezTo>
                  <a:pt x="468" y="30"/>
                  <a:pt x="467" y="29"/>
                  <a:pt x="467" y="30"/>
                </a:cubicBezTo>
                <a:cubicBezTo>
                  <a:pt x="468" y="30"/>
                  <a:pt x="469" y="31"/>
                  <a:pt x="470" y="32"/>
                </a:cubicBezTo>
                <a:cubicBezTo>
                  <a:pt x="470" y="33"/>
                  <a:pt x="470" y="33"/>
                  <a:pt x="470" y="33"/>
                </a:cubicBezTo>
                <a:cubicBezTo>
                  <a:pt x="471" y="33"/>
                  <a:pt x="471" y="33"/>
                  <a:pt x="472" y="34"/>
                </a:cubicBezTo>
                <a:cubicBezTo>
                  <a:pt x="471" y="34"/>
                  <a:pt x="471" y="33"/>
                  <a:pt x="470" y="34"/>
                </a:cubicBezTo>
                <a:cubicBezTo>
                  <a:pt x="470" y="34"/>
                  <a:pt x="470" y="34"/>
                  <a:pt x="470" y="35"/>
                </a:cubicBezTo>
                <a:cubicBezTo>
                  <a:pt x="470" y="35"/>
                  <a:pt x="472" y="37"/>
                  <a:pt x="472" y="36"/>
                </a:cubicBezTo>
                <a:cubicBezTo>
                  <a:pt x="472" y="36"/>
                  <a:pt x="472" y="36"/>
                  <a:pt x="474" y="37"/>
                </a:cubicBezTo>
                <a:cubicBezTo>
                  <a:pt x="474" y="37"/>
                  <a:pt x="474" y="37"/>
                  <a:pt x="474" y="37"/>
                </a:cubicBezTo>
                <a:cubicBezTo>
                  <a:pt x="475" y="37"/>
                  <a:pt x="475" y="37"/>
                  <a:pt x="475" y="37"/>
                </a:cubicBezTo>
                <a:cubicBezTo>
                  <a:pt x="474" y="38"/>
                  <a:pt x="473" y="37"/>
                  <a:pt x="473" y="38"/>
                </a:cubicBezTo>
                <a:cubicBezTo>
                  <a:pt x="473" y="38"/>
                  <a:pt x="474" y="39"/>
                  <a:pt x="475" y="39"/>
                </a:cubicBezTo>
                <a:cubicBezTo>
                  <a:pt x="474" y="39"/>
                  <a:pt x="473" y="39"/>
                  <a:pt x="473" y="40"/>
                </a:cubicBezTo>
                <a:cubicBezTo>
                  <a:pt x="474" y="41"/>
                  <a:pt x="475" y="41"/>
                  <a:pt x="475" y="42"/>
                </a:cubicBezTo>
                <a:cubicBezTo>
                  <a:pt x="475" y="42"/>
                  <a:pt x="475" y="42"/>
                  <a:pt x="476" y="43"/>
                </a:cubicBezTo>
                <a:cubicBezTo>
                  <a:pt x="475" y="43"/>
                  <a:pt x="475" y="43"/>
                  <a:pt x="475" y="43"/>
                </a:cubicBezTo>
                <a:cubicBezTo>
                  <a:pt x="475" y="43"/>
                  <a:pt x="475" y="43"/>
                  <a:pt x="476" y="44"/>
                </a:cubicBezTo>
                <a:cubicBezTo>
                  <a:pt x="476" y="44"/>
                  <a:pt x="476" y="44"/>
                  <a:pt x="476" y="44"/>
                </a:cubicBezTo>
                <a:cubicBezTo>
                  <a:pt x="477" y="46"/>
                  <a:pt x="478" y="46"/>
                  <a:pt x="479" y="47"/>
                </a:cubicBezTo>
                <a:cubicBezTo>
                  <a:pt x="479" y="47"/>
                  <a:pt x="480" y="47"/>
                  <a:pt x="480" y="47"/>
                </a:cubicBezTo>
                <a:cubicBezTo>
                  <a:pt x="480" y="47"/>
                  <a:pt x="480" y="47"/>
                  <a:pt x="480" y="47"/>
                </a:cubicBezTo>
                <a:cubicBezTo>
                  <a:pt x="480" y="47"/>
                  <a:pt x="480" y="47"/>
                  <a:pt x="480" y="47"/>
                </a:cubicBezTo>
                <a:cubicBezTo>
                  <a:pt x="481" y="47"/>
                  <a:pt x="481" y="47"/>
                  <a:pt x="482" y="48"/>
                </a:cubicBezTo>
                <a:cubicBezTo>
                  <a:pt x="482" y="47"/>
                  <a:pt x="482" y="47"/>
                  <a:pt x="481" y="47"/>
                </a:cubicBezTo>
                <a:cubicBezTo>
                  <a:pt x="484" y="48"/>
                  <a:pt x="485" y="48"/>
                  <a:pt x="486" y="49"/>
                </a:cubicBezTo>
                <a:cubicBezTo>
                  <a:pt x="486" y="50"/>
                  <a:pt x="486" y="50"/>
                  <a:pt x="486" y="50"/>
                </a:cubicBezTo>
                <a:cubicBezTo>
                  <a:pt x="487" y="51"/>
                  <a:pt x="487" y="51"/>
                  <a:pt x="487" y="51"/>
                </a:cubicBezTo>
                <a:cubicBezTo>
                  <a:pt x="488" y="51"/>
                  <a:pt x="488" y="51"/>
                  <a:pt x="488" y="51"/>
                </a:cubicBezTo>
                <a:cubicBezTo>
                  <a:pt x="488" y="51"/>
                  <a:pt x="489" y="51"/>
                  <a:pt x="490" y="51"/>
                </a:cubicBezTo>
                <a:cubicBezTo>
                  <a:pt x="492" y="51"/>
                  <a:pt x="494" y="52"/>
                  <a:pt x="495" y="52"/>
                </a:cubicBezTo>
                <a:cubicBezTo>
                  <a:pt x="495" y="52"/>
                  <a:pt x="496" y="52"/>
                  <a:pt x="496" y="52"/>
                </a:cubicBezTo>
                <a:cubicBezTo>
                  <a:pt x="496" y="52"/>
                  <a:pt x="496" y="52"/>
                  <a:pt x="497" y="52"/>
                </a:cubicBezTo>
                <a:cubicBezTo>
                  <a:pt x="496" y="52"/>
                  <a:pt x="496" y="51"/>
                  <a:pt x="495" y="51"/>
                </a:cubicBezTo>
                <a:cubicBezTo>
                  <a:pt x="495" y="51"/>
                  <a:pt x="495" y="51"/>
                  <a:pt x="487" y="46"/>
                </a:cubicBezTo>
                <a:cubicBezTo>
                  <a:pt x="486" y="45"/>
                  <a:pt x="484" y="44"/>
                  <a:pt x="483" y="43"/>
                </a:cubicBezTo>
                <a:cubicBezTo>
                  <a:pt x="483" y="43"/>
                  <a:pt x="483" y="43"/>
                  <a:pt x="483" y="43"/>
                </a:cubicBezTo>
                <a:cubicBezTo>
                  <a:pt x="483" y="42"/>
                  <a:pt x="483" y="42"/>
                  <a:pt x="481" y="41"/>
                </a:cubicBezTo>
                <a:cubicBezTo>
                  <a:pt x="480" y="40"/>
                  <a:pt x="480" y="40"/>
                  <a:pt x="480" y="40"/>
                </a:cubicBezTo>
                <a:cubicBezTo>
                  <a:pt x="480" y="40"/>
                  <a:pt x="480" y="40"/>
                  <a:pt x="480" y="40"/>
                </a:cubicBezTo>
                <a:cubicBezTo>
                  <a:pt x="480" y="39"/>
                  <a:pt x="480" y="39"/>
                  <a:pt x="479" y="39"/>
                </a:cubicBezTo>
                <a:cubicBezTo>
                  <a:pt x="479" y="38"/>
                  <a:pt x="479" y="38"/>
                  <a:pt x="479" y="38"/>
                </a:cubicBezTo>
                <a:cubicBezTo>
                  <a:pt x="479" y="38"/>
                  <a:pt x="479" y="38"/>
                  <a:pt x="479" y="38"/>
                </a:cubicBezTo>
                <a:cubicBezTo>
                  <a:pt x="479" y="38"/>
                  <a:pt x="479" y="38"/>
                  <a:pt x="479" y="38"/>
                </a:cubicBezTo>
                <a:cubicBezTo>
                  <a:pt x="479" y="37"/>
                  <a:pt x="479" y="37"/>
                  <a:pt x="479" y="37"/>
                </a:cubicBezTo>
                <a:cubicBezTo>
                  <a:pt x="479" y="37"/>
                  <a:pt x="479" y="37"/>
                  <a:pt x="479" y="37"/>
                </a:cubicBezTo>
                <a:cubicBezTo>
                  <a:pt x="479" y="37"/>
                  <a:pt x="479" y="37"/>
                  <a:pt x="478" y="36"/>
                </a:cubicBezTo>
                <a:cubicBezTo>
                  <a:pt x="478" y="35"/>
                  <a:pt x="477" y="35"/>
                  <a:pt x="477" y="35"/>
                </a:cubicBezTo>
                <a:cubicBezTo>
                  <a:pt x="477" y="35"/>
                  <a:pt x="477" y="35"/>
                  <a:pt x="477" y="35"/>
                </a:cubicBezTo>
                <a:cubicBezTo>
                  <a:pt x="477" y="34"/>
                  <a:pt x="475" y="33"/>
                  <a:pt x="474" y="32"/>
                </a:cubicBezTo>
                <a:cubicBezTo>
                  <a:pt x="475" y="32"/>
                  <a:pt x="475" y="32"/>
                  <a:pt x="476" y="32"/>
                </a:cubicBezTo>
                <a:cubicBezTo>
                  <a:pt x="475" y="31"/>
                  <a:pt x="475" y="31"/>
                  <a:pt x="475" y="31"/>
                </a:cubicBezTo>
                <a:cubicBezTo>
                  <a:pt x="476" y="31"/>
                  <a:pt x="476" y="31"/>
                  <a:pt x="476" y="31"/>
                </a:cubicBezTo>
                <a:cubicBezTo>
                  <a:pt x="475" y="31"/>
                  <a:pt x="475" y="31"/>
                  <a:pt x="475" y="31"/>
                </a:cubicBezTo>
                <a:cubicBezTo>
                  <a:pt x="475" y="30"/>
                  <a:pt x="475" y="30"/>
                  <a:pt x="475" y="30"/>
                </a:cubicBezTo>
                <a:cubicBezTo>
                  <a:pt x="475" y="30"/>
                  <a:pt x="475" y="30"/>
                  <a:pt x="475" y="30"/>
                </a:cubicBezTo>
                <a:cubicBezTo>
                  <a:pt x="475" y="29"/>
                  <a:pt x="473" y="29"/>
                  <a:pt x="472" y="28"/>
                </a:cubicBezTo>
                <a:cubicBezTo>
                  <a:pt x="473" y="27"/>
                  <a:pt x="473" y="28"/>
                  <a:pt x="474" y="28"/>
                </a:cubicBezTo>
                <a:cubicBezTo>
                  <a:pt x="474" y="27"/>
                  <a:pt x="473" y="27"/>
                  <a:pt x="473" y="27"/>
                </a:cubicBezTo>
                <a:cubicBezTo>
                  <a:pt x="473" y="27"/>
                  <a:pt x="473" y="27"/>
                  <a:pt x="473" y="27"/>
                </a:cubicBezTo>
                <a:cubicBezTo>
                  <a:pt x="473" y="26"/>
                  <a:pt x="473" y="26"/>
                  <a:pt x="473" y="26"/>
                </a:cubicBezTo>
                <a:cubicBezTo>
                  <a:pt x="474" y="26"/>
                  <a:pt x="474" y="26"/>
                  <a:pt x="475" y="26"/>
                </a:cubicBezTo>
                <a:cubicBezTo>
                  <a:pt x="475" y="26"/>
                  <a:pt x="474" y="26"/>
                  <a:pt x="474" y="26"/>
                </a:cubicBezTo>
                <a:cubicBezTo>
                  <a:pt x="475" y="25"/>
                  <a:pt x="475" y="25"/>
                  <a:pt x="475" y="25"/>
                </a:cubicBezTo>
                <a:cubicBezTo>
                  <a:pt x="474" y="25"/>
                  <a:pt x="474" y="25"/>
                  <a:pt x="474" y="25"/>
                </a:cubicBezTo>
                <a:cubicBezTo>
                  <a:pt x="475" y="25"/>
                  <a:pt x="475" y="25"/>
                  <a:pt x="476" y="25"/>
                </a:cubicBezTo>
                <a:cubicBezTo>
                  <a:pt x="475" y="24"/>
                  <a:pt x="475" y="24"/>
                  <a:pt x="473" y="23"/>
                </a:cubicBezTo>
                <a:cubicBezTo>
                  <a:pt x="473" y="23"/>
                  <a:pt x="473" y="23"/>
                  <a:pt x="473" y="23"/>
                </a:cubicBezTo>
                <a:cubicBezTo>
                  <a:pt x="474" y="23"/>
                  <a:pt x="474" y="23"/>
                  <a:pt x="474" y="23"/>
                </a:cubicBezTo>
                <a:cubicBezTo>
                  <a:pt x="474" y="23"/>
                  <a:pt x="473" y="23"/>
                  <a:pt x="473" y="23"/>
                </a:cubicBezTo>
                <a:moveTo>
                  <a:pt x="504" y="38"/>
                </a:moveTo>
                <a:cubicBezTo>
                  <a:pt x="503" y="37"/>
                  <a:pt x="501" y="36"/>
                  <a:pt x="501" y="36"/>
                </a:cubicBezTo>
                <a:cubicBezTo>
                  <a:pt x="500" y="36"/>
                  <a:pt x="500" y="36"/>
                  <a:pt x="500" y="36"/>
                </a:cubicBezTo>
                <a:cubicBezTo>
                  <a:pt x="500" y="36"/>
                  <a:pt x="500" y="36"/>
                  <a:pt x="500" y="36"/>
                </a:cubicBezTo>
                <a:cubicBezTo>
                  <a:pt x="501" y="37"/>
                  <a:pt x="501" y="37"/>
                  <a:pt x="501" y="37"/>
                </a:cubicBezTo>
                <a:cubicBezTo>
                  <a:pt x="502" y="38"/>
                  <a:pt x="502" y="38"/>
                  <a:pt x="502" y="38"/>
                </a:cubicBezTo>
                <a:cubicBezTo>
                  <a:pt x="503" y="39"/>
                  <a:pt x="503" y="39"/>
                  <a:pt x="503" y="39"/>
                </a:cubicBezTo>
                <a:cubicBezTo>
                  <a:pt x="504" y="39"/>
                  <a:pt x="504" y="39"/>
                  <a:pt x="504" y="39"/>
                </a:cubicBezTo>
                <a:cubicBezTo>
                  <a:pt x="504" y="39"/>
                  <a:pt x="504" y="39"/>
                  <a:pt x="504" y="39"/>
                </a:cubicBezTo>
                <a:cubicBezTo>
                  <a:pt x="504" y="39"/>
                  <a:pt x="504" y="39"/>
                  <a:pt x="504" y="39"/>
                </a:cubicBezTo>
                <a:cubicBezTo>
                  <a:pt x="504" y="38"/>
                  <a:pt x="504" y="38"/>
                  <a:pt x="504" y="38"/>
                </a:cubicBezTo>
                <a:cubicBezTo>
                  <a:pt x="504" y="38"/>
                  <a:pt x="504" y="38"/>
                  <a:pt x="504" y="38"/>
                </a:cubicBezTo>
                <a:cubicBezTo>
                  <a:pt x="504" y="38"/>
                  <a:pt x="504" y="38"/>
                  <a:pt x="504" y="38"/>
                </a:cubicBezTo>
                <a:cubicBezTo>
                  <a:pt x="505" y="38"/>
                  <a:pt x="505" y="38"/>
                  <a:pt x="505" y="38"/>
                </a:cubicBezTo>
                <a:cubicBezTo>
                  <a:pt x="505" y="38"/>
                  <a:pt x="504" y="38"/>
                  <a:pt x="504" y="38"/>
                </a:cubicBezTo>
                <a:moveTo>
                  <a:pt x="428" y="7"/>
                </a:moveTo>
                <a:cubicBezTo>
                  <a:pt x="428" y="7"/>
                  <a:pt x="428" y="7"/>
                  <a:pt x="428" y="7"/>
                </a:cubicBezTo>
                <a:cubicBezTo>
                  <a:pt x="428" y="7"/>
                  <a:pt x="427" y="6"/>
                  <a:pt x="426" y="6"/>
                </a:cubicBezTo>
                <a:cubicBezTo>
                  <a:pt x="426" y="6"/>
                  <a:pt x="426" y="6"/>
                  <a:pt x="426" y="6"/>
                </a:cubicBezTo>
                <a:cubicBezTo>
                  <a:pt x="426" y="6"/>
                  <a:pt x="426" y="6"/>
                  <a:pt x="426" y="6"/>
                </a:cubicBezTo>
                <a:cubicBezTo>
                  <a:pt x="426" y="6"/>
                  <a:pt x="426" y="6"/>
                  <a:pt x="426" y="6"/>
                </a:cubicBezTo>
                <a:cubicBezTo>
                  <a:pt x="427" y="7"/>
                  <a:pt x="427" y="7"/>
                  <a:pt x="427" y="7"/>
                </a:cubicBezTo>
                <a:cubicBezTo>
                  <a:pt x="426" y="7"/>
                  <a:pt x="426" y="7"/>
                  <a:pt x="426" y="7"/>
                </a:cubicBezTo>
                <a:cubicBezTo>
                  <a:pt x="426" y="7"/>
                  <a:pt x="427" y="7"/>
                  <a:pt x="427" y="7"/>
                </a:cubicBezTo>
                <a:cubicBezTo>
                  <a:pt x="427" y="7"/>
                  <a:pt x="427" y="7"/>
                  <a:pt x="427" y="7"/>
                </a:cubicBezTo>
                <a:cubicBezTo>
                  <a:pt x="427" y="7"/>
                  <a:pt x="431" y="8"/>
                  <a:pt x="431" y="8"/>
                </a:cubicBezTo>
                <a:cubicBezTo>
                  <a:pt x="431" y="8"/>
                  <a:pt x="431" y="8"/>
                  <a:pt x="431" y="8"/>
                </a:cubicBezTo>
                <a:cubicBezTo>
                  <a:pt x="431" y="8"/>
                  <a:pt x="431" y="8"/>
                  <a:pt x="429" y="7"/>
                </a:cubicBezTo>
                <a:cubicBezTo>
                  <a:pt x="429" y="7"/>
                  <a:pt x="429" y="7"/>
                  <a:pt x="429" y="7"/>
                </a:cubicBezTo>
                <a:cubicBezTo>
                  <a:pt x="428" y="7"/>
                  <a:pt x="428" y="7"/>
                  <a:pt x="428" y="7"/>
                </a:cubicBezTo>
                <a:moveTo>
                  <a:pt x="431" y="8"/>
                </a:moveTo>
                <a:cubicBezTo>
                  <a:pt x="430" y="8"/>
                  <a:pt x="430" y="8"/>
                  <a:pt x="429" y="8"/>
                </a:cubicBezTo>
                <a:cubicBezTo>
                  <a:pt x="429" y="8"/>
                  <a:pt x="429" y="8"/>
                  <a:pt x="428" y="8"/>
                </a:cubicBezTo>
                <a:cubicBezTo>
                  <a:pt x="427" y="7"/>
                  <a:pt x="426" y="7"/>
                  <a:pt x="425" y="7"/>
                </a:cubicBezTo>
                <a:cubicBezTo>
                  <a:pt x="424" y="6"/>
                  <a:pt x="424" y="6"/>
                  <a:pt x="424" y="6"/>
                </a:cubicBezTo>
                <a:cubicBezTo>
                  <a:pt x="424" y="6"/>
                  <a:pt x="424" y="6"/>
                  <a:pt x="424" y="6"/>
                </a:cubicBezTo>
                <a:cubicBezTo>
                  <a:pt x="424" y="6"/>
                  <a:pt x="424" y="6"/>
                  <a:pt x="424" y="7"/>
                </a:cubicBezTo>
                <a:cubicBezTo>
                  <a:pt x="425" y="7"/>
                  <a:pt x="425" y="7"/>
                  <a:pt x="426" y="7"/>
                </a:cubicBezTo>
                <a:cubicBezTo>
                  <a:pt x="425" y="7"/>
                  <a:pt x="425" y="7"/>
                  <a:pt x="425" y="7"/>
                </a:cubicBezTo>
                <a:cubicBezTo>
                  <a:pt x="425" y="7"/>
                  <a:pt x="426" y="7"/>
                  <a:pt x="426" y="7"/>
                </a:cubicBezTo>
                <a:cubicBezTo>
                  <a:pt x="426" y="7"/>
                  <a:pt x="426" y="7"/>
                  <a:pt x="426" y="7"/>
                </a:cubicBezTo>
                <a:cubicBezTo>
                  <a:pt x="427" y="8"/>
                  <a:pt x="427" y="8"/>
                  <a:pt x="428" y="8"/>
                </a:cubicBezTo>
                <a:cubicBezTo>
                  <a:pt x="428" y="8"/>
                  <a:pt x="429" y="8"/>
                  <a:pt x="430" y="9"/>
                </a:cubicBezTo>
                <a:cubicBezTo>
                  <a:pt x="430" y="8"/>
                  <a:pt x="430" y="8"/>
                  <a:pt x="430" y="8"/>
                </a:cubicBezTo>
                <a:cubicBezTo>
                  <a:pt x="429" y="8"/>
                  <a:pt x="429" y="8"/>
                  <a:pt x="429" y="8"/>
                </a:cubicBezTo>
                <a:cubicBezTo>
                  <a:pt x="430" y="8"/>
                  <a:pt x="430" y="8"/>
                  <a:pt x="430" y="8"/>
                </a:cubicBezTo>
                <a:cubicBezTo>
                  <a:pt x="430" y="8"/>
                  <a:pt x="430" y="8"/>
                  <a:pt x="430" y="8"/>
                </a:cubicBezTo>
                <a:cubicBezTo>
                  <a:pt x="430" y="8"/>
                  <a:pt x="430" y="8"/>
                  <a:pt x="431" y="8"/>
                </a:cubicBezTo>
                <a:cubicBezTo>
                  <a:pt x="431" y="8"/>
                  <a:pt x="431" y="8"/>
                  <a:pt x="431" y="8"/>
                </a:cubicBezTo>
                <a:moveTo>
                  <a:pt x="433" y="10"/>
                </a:moveTo>
                <a:cubicBezTo>
                  <a:pt x="433" y="10"/>
                  <a:pt x="432" y="9"/>
                  <a:pt x="432" y="9"/>
                </a:cubicBezTo>
                <a:cubicBezTo>
                  <a:pt x="432" y="9"/>
                  <a:pt x="432" y="9"/>
                  <a:pt x="432" y="9"/>
                </a:cubicBezTo>
                <a:cubicBezTo>
                  <a:pt x="432" y="9"/>
                  <a:pt x="432" y="9"/>
                  <a:pt x="432" y="9"/>
                </a:cubicBezTo>
                <a:cubicBezTo>
                  <a:pt x="432" y="9"/>
                  <a:pt x="432" y="9"/>
                  <a:pt x="432" y="9"/>
                </a:cubicBezTo>
                <a:cubicBezTo>
                  <a:pt x="432" y="9"/>
                  <a:pt x="432" y="9"/>
                  <a:pt x="432" y="9"/>
                </a:cubicBezTo>
                <a:cubicBezTo>
                  <a:pt x="432" y="10"/>
                  <a:pt x="432" y="10"/>
                  <a:pt x="432" y="10"/>
                </a:cubicBezTo>
                <a:cubicBezTo>
                  <a:pt x="432" y="10"/>
                  <a:pt x="432" y="10"/>
                  <a:pt x="432" y="10"/>
                </a:cubicBezTo>
                <a:cubicBezTo>
                  <a:pt x="432" y="10"/>
                  <a:pt x="432" y="10"/>
                  <a:pt x="432" y="10"/>
                </a:cubicBezTo>
                <a:cubicBezTo>
                  <a:pt x="432" y="10"/>
                  <a:pt x="432" y="10"/>
                  <a:pt x="432" y="10"/>
                </a:cubicBezTo>
                <a:cubicBezTo>
                  <a:pt x="432" y="10"/>
                  <a:pt x="432" y="10"/>
                  <a:pt x="432" y="10"/>
                </a:cubicBezTo>
                <a:cubicBezTo>
                  <a:pt x="433" y="10"/>
                  <a:pt x="433" y="10"/>
                  <a:pt x="433" y="10"/>
                </a:cubicBezTo>
                <a:cubicBezTo>
                  <a:pt x="434" y="10"/>
                  <a:pt x="434" y="10"/>
                  <a:pt x="434" y="10"/>
                </a:cubicBezTo>
                <a:cubicBezTo>
                  <a:pt x="434" y="10"/>
                  <a:pt x="434" y="10"/>
                  <a:pt x="434" y="10"/>
                </a:cubicBezTo>
                <a:cubicBezTo>
                  <a:pt x="433" y="10"/>
                  <a:pt x="433" y="10"/>
                  <a:pt x="433" y="10"/>
                </a:cubicBezTo>
                <a:cubicBezTo>
                  <a:pt x="433" y="10"/>
                  <a:pt x="433" y="10"/>
                  <a:pt x="433" y="10"/>
                </a:cubicBezTo>
                <a:moveTo>
                  <a:pt x="430" y="9"/>
                </a:moveTo>
                <a:cubicBezTo>
                  <a:pt x="429" y="9"/>
                  <a:pt x="429" y="9"/>
                  <a:pt x="429" y="9"/>
                </a:cubicBezTo>
                <a:cubicBezTo>
                  <a:pt x="428" y="8"/>
                  <a:pt x="428" y="8"/>
                  <a:pt x="428" y="8"/>
                </a:cubicBezTo>
                <a:cubicBezTo>
                  <a:pt x="428" y="8"/>
                  <a:pt x="428" y="8"/>
                  <a:pt x="427" y="8"/>
                </a:cubicBezTo>
                <a:cubicBezTo>
                  <a:pt x="427" y="8"/>
                  <a:pt x="427" y="8"/>
                  <a:pt x="427" y="8"/>
                </a:cubicBezTo>
                <a:cubicBezTo>
                  <a:pt x="428" y="9"/>
                  <a:pt x="428" y="9"/>
                  <a:pt x="428" y="9"/>
                </a:cubicBezTo>
                <a:cubicBezTo>
                  <a:pt x="428" y="9"/>
                  <a:pt x="428" y="9"/>
                  <a:pt x="428" y="9"/>
                </a:cubicBezTo>
                <a:cubicBezTo>
                  <a:pt x="429" y="9"/>
                  <a:pt x="429" y="10"/>
                  <a:pt x="430" y="10"/>
                </a:cubicBezTo>
                <a:cubicBezTo>
                  <a:pt x="431" y="10"/>
                  <a:pt x="431" y="10"/>
                  <a:pt x="431" y="10"/>
                </a:cubicBezTo>
                <a:cubicBezTo>
                  <a:pt x="430" y="9"/>
                  <a:pt x="429" y="9"/>
                  <a:pt x="429" y="9"/>
                </a:cubicBezTo>
                <a:cubicBezTo>
                  <a:pt x="430" y="10"/>
                  <a:pt x="431" y="10"/>
                  <a:pt x="432" y="10"/>
                </a:cubicBezTo>
                <a:cubicBezTo>
                  <a:pt x="431" y="10"/>
                  <a:pt x="431" y="10"/>
                  <a:pt x="431" y="10"/>
                </a:cubicBezTo>
                <a:cubicBezTo>
                  <a:pt x="432" y="10"/>
                  <a:pt x="432" y="10"/>
                  <a:pt x="432" y="10"/>
                </a:cubicBezTo>
                <a:cubicBezTo>
                  <a:pt x="431" y="10"/>
                  <a:pt x="430" y="9"/>
                  <a:pt x="429" y="9"/>
                </a:cubicBezTo>
                <a:cubicBezTo>
                  <a:pt x="430" y="9"/>
                  <a:pt x="430" y="9"/>
                  <a:pt x="430" y="9"/>
                </a:cubicBezTo>
                <a:moveTo>
                  <a:pt x="425" y="7"/>
                </a:moveTo>
                <a:cubicBezTo>
                  <a:pt x="424" y="7"/>
                  <a:pt x="424" y="7"/>
                  <a:pt x="424" y="7"/>
                </a:cubicBezTo>
                <a:cubicBezTo>
                  <a:pt x="423" y="7"/>
                  <a:pt x="423" y="7"/>
                  <a:pt x="423" y="6"/>
                </a:cubicBezTo>
                <a:cubicBezTo>
                  <a:pt x="422" y="6"/>
                  <a:pt x="422" y="6"/>
                  <a:pt x="422" y="6"/>
                </a:cubicBezTo>
                <a:cubicBezTo>
                  <a:pt x="422" y="7"/>
                  <a:pt x="422" y="7"/>
                  <a:pt x="422" y="7"/>
                </a:cubicBezTo>
                <a:cubicBezTo>
                  <a:pt x="422" y="7"/>
                  <a:pt x="422" y="7"/>
                  <a:pt x="419" y="6"/>
                </a:cubicBezTo>
                <a:cubicBezTo>
                  <a:pt x="419" y="5"/>
                  <a:pt x="418" y="5"/>
                  <a:pt x="418" y="5"/>
                </a:cubicBezTo>
                <a:cubicBezTo>
                  <a:pt x="418" y="5"/>
                  <a:pt x="418" y="5"/>
                  <a:pt x="418" y="5"/>
                </a:cubicBezTo>
                <a:cubicBezTo>
                  <a:pt x="418" y="5"/>
                  <a:pt x="418" y="5"/>
                  <a:pt x="418" y="5"/>
                </a:cubicBezTo>
                <a:cubicBezTo>
                  <a:pt x="418" y="5"/>
                  <a:pt x="418" y="5"/>
                  <a:pt x="418" y="5"/>
                </a:cubicBezTo>
                <a:cubicBezTo>
                  <a:pt x="418" y="6"/>
                  <a:pt x="418" y="6"/>
                  <a:pt x="418" y="6"/>
                </a:cubicBezTo>
                <a:cubicBezTo>
                  <a:pt x="419" y="6"/>
                  <a:pt x="420" y="6"/>
                  <a:pt x="421" y="7"/>
                </a:cubicBezTo>
                <a:cubicBezTo>
                  <a:pt x="420" y="6"/>
                  <a:pt x="420" y="6"/>
                  <a:pt x="420" y="6"/>
                </a:cubicBezTo>
                <a:cubicBezTo>
                  <a:pt x="420" y="6"/>
                  <a:pt x="420" y="6"/>
                  <a:pt x="420" y="6"/>
                </a:cubicBezTo>
                <a:cubicBezTo>
                  <a:pt x="420" y="6"/>
                  <a:pt x="420" y="6"/>
                  <a:pt x="420" y="6"/>
                </a:cubicBezTo>
                <a:cubicBezTo>
                  <a:pt x="420" y="6"/>
                  <a:pt x="420" y="6"/>
                  <a:pt x="420" y="6"/>
                </a:cubicBezTo>
                <a:cubicBezTo>
                  <a:pt x="420" y="7"/>
                  <a:pt x="421" y="7"/>
                  <a:pt x="421" y="7"/>
                </a:cubicBezTo>
                <a:cubicBezTo>
                  <a:pt x="421" y="7"/>
                  <a:pt x="421" y="7"/>
                  <a:pt x="421" y="7"/>
                </a:cubicBezTo>
                <a:cubicBezTo>
                  <a:pt x="422" y="7"/>
                  <a:pt x="422" y="7"/>
                  <a:pt x="422" y="7"/>
                </a:cubicBezTo>
                <a:cubicBezTo>
                  <a:pt x="423" y="7"/>
                  <a:pt x="423" y="8"/>
                  <a:pt x="424"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4" y="9"/>
                </a:cubicBezTo>
                <a:cubicBezTo>
                  <a:pt x="424" y="9"/>
                  <a:pt x="424" y="9"/>
                  <a:pt x="424" y="9"/>
                </a:cubicBezTo>
                <a:cubicBezTo>
                  <a:pt x="425" y="9"/>
                  <a:pt x="425" y="9"/>
                  <a:pt x="425" y="9"/>
                </a:cubicBezTo>
                <a:cubicBezTo>
                  <a:pt x="425" y="9"/>
                  <a:pt x="425" y="9"/>
                  <a:pt x="425" y="9"/>
                </a:cubicBezTo>
                <a:cubicBezTo>
                  <a:pt x="425" y="9"/>
                  <a:pt x="425" y="9"/>
                  <a:pt x="425" y="9"/>
                </a:cubicBezTo>
                <a:cubicBezTo>
                  <a:pt x="425" y="9"/>
                  <a:pt x="424" y="9"/>
                  <a:pt x="423" y="8"/>
                </a:cubicBezTo>
                <a:cubicBezTo>
                  <a:pt x="424" y="8"/>
                  <a:pt x="424" y="8"/>
                  <a:pt x="424" y="8"/>
                </a:cubicBezTo>
                <a:cubicBezTo>
                  <a:pt x="424" y="8"/>
                  <a:pt x="424" y="8"/>
                  <a:pt x="424" y="8"/>
                </a:cubicBezTo>
                <a:cubicBezTo>
                  <a:pt x="424" y="8"/>
                  <a:pt x="424" y="8"/>
                  <a:pt x="424" y="8"/>
                </a:cubicBezTo>
                <a:cubicBezTo>
                  <a:pt x="424" y="8"/>
                  <a:pt x="424" y="8"/>
                  <a:pt x="424" y="8"/>
                </a:cubicBezTo>
                <a:cubicBezTo>
                  <a:pt x="424" y="8"/>
                  <a:pt x="424" y="8"/>
                  <a:pt x="424" y="8"/>
                </a:cubicBezTo>
                <a:cubicBezTo>
                  <a:pt x="424" y="8"/>
                  <a:pt x="424" y="8"/>
                  <a:pt x="423" y="8"/>
                </a:cubicBezTo>
                <a:cubicBezTo>
                  <a:pt x="423" y="7"/>
                  <a:pt x="423" y="7"/>
                  <a:pt x="423" y="7"/>
                </a:cubicBezTo>
                <a:cubicBezTo>
                  <a:pt x="424" y="8"/>
                  <a:pt x="424" y="8"/>
                  <a:pt x="425" y="8"/>
                </a:cubicBezTo>
                <a:cubicBezTo>
                  <a:pt x="425" y="8"/>
                  <a:pt x="425" y="8"/>
                  <a:pt x="425" y="8"/>
                </a:cubicBezTo>
                <a:cubicBezTo>
                  <a:pt x="422" y="7"/>
                  <a:pt x="422" y="7"/>
                  <a:pt x="422" y="7"/>
                </a:cubicBezTo>
                <a:cubicBezTo>
                  <a:pt x="423" y="7"/>
                  <a:pt x="423" y="7"/>
                  <a:pt x="423" y="7"/>
                </a:cubicBezTo>
                <a:cubicBezTo>
                  <a:pt x="425" y="7"/>
                  <a:pt x="425" y="7"/>
                  <a:pt x="425" y="7"/>
                </a:cubicBezTo>
                <a:cubicBezTo>
                  <a:pt x="425" y="7"/>
                  <a:pt x="425" y="7"/>
                  <a:pt x="425" y="7"/>
                </a:cubicBezTo>
                <a:moveTo>
                  <a:pt x="421" y="8"/>
                </a:moveTo>
                <a:cubicBezTo>
                  <a:pt x="420" y="8"/>
                  <a:pt x="420" y="8"/>
                  <a:pt x="419" y="7"/>
                </a:cubicBezTo>
                <a:cubicBezTo>
                  <a:pt x="419" y="7"/>
                  <a:pt x="419" y="7"/>
                  <a:pt x="419" y="7"/>
                </a:cubicBezTo>
                <a:cubicBezTo>
                  <a:pt x="418" y="7"/>
                  <a:pt x="417" y="7"/>
                  <a:pt x="417" y="7"/>
                </a:cubicBezTo>
                <a:cubicBezTo>
                  <a:pt x="416" y="6"/>
                  <a:pt x="416" y="6"/>
                  <a:pt x="416" y="6"/>
                </a:cubicBezTo>
                <a:cubicBezTo>
                  <a:pt x="416" y="6"/>
                  <a:pt x="416" y="6"/>
                  <a:pt x="416" y="6"/>
                </a:cubicBezTo>
                <a:cubicBezTo>
                  <a:pt x="416" y="6"/>
                  <a:pt x="416" y="6"/>
                  <a:pt x="416" y="6"/>
                </a:cubicBezTo>
                <a:cubicBezTo>
                  <a:pt x="416" y="6"/>
                  <a:pt x="416" y="6"/>
                  <a:pt x="416" y="6"/>
                </a:cubicBezTo>
                <a:cubicBezTo>
                  <a:pt x="416" y="7"/>
                  <a:pt x="416" y="7"/>
                  <a:pt x="416" y="7"/>
                </a:cubicBezTo>
                <a:cubicBezTo>
                  <a:pt x="416" y="7"/>
                  <a:pt x="417" y="7"/>
                  <a:pt x="417" y="7"/>
                </a:cubicBezTo>
                <a:cubicBezTo>
                  <a:pt x="417" y="7"/>
                  <a:pt x="417" y="7"/>
                  <a:pt x="416" y="7"/>
                </a:cubicBezTo>
                <a:cubicBezTo>
                  <a:pt x="416" y="7"/>
                  <a:pt x="416" y="7"/>
                  <a:pt x="416" y="7"/>
                </a:cubicBezTo>
                <a:cubicBezTo>
                  <a:pt x="417" y="7"/>
                  <a:pt x="417" y="7"/>
                  <a:pt x="417" y="7"/>
                </a:cubicBezTo>
                <a:cubicBezTo>
                  <a:pt x="416" y="7"/>
                  <a:pt x="416" y="7"/>
                  <a:pt x="416" y="7"/>
                </a:cubicBezTo>
                <a:cubicBezTo>
                  <a:pt x="416" y="7"/>
                  <a:pt x="416" y="7"/>
                  <a:pt x="415" y="7"/>
                </a:cubicBezTo>
                <a:cubicBezTo>
                  <a:pt x="416" y="8"/>
                  <a:pt x="416" y="8"/>
                  <a:pt x="416" y="8"/>
                </a:cubicBezTo>
                <a:cubicBezTo>
                  <a:pt x="416" y="8"/>
                  <a:pt x="415" y="7"/>
                  <a:pt x="415" y="7"/>
                </a:cubicBezTo>
                <a:cubicBezTo>
                  <a:pt x="414" y="7"/>
                  <a:pt x="414" y="7"/>
                  <a:pt x="414" y="7"/>
                </a:cubicBezTo>
                <a:cubicBezTo>
                  <a:pt x="416" y="8"/>
                  <a:pt x="417" y="9"/>
                  <a:pt x="417" y="8"/>
                </a:cubicBezTo>
                <a:cubicBezTo>
                  <a:pt x="417" y="8"/>
                  <a:pt x="417" y="8"/>
                  <a:pt x="417" y="8"/>
                </a:cubicBezTo>
                <a:cubicBezTo>
                  <a:pt x="417" y="8"/>
                  <a:pt x="417" y="8"/>
                  <a:pt x="417" y="8"/>
                </a:cubicBezTo>
                <a:cubicBezTo>
                  <a:pt x="417" y="8"/>
                  <a:pt x="417" y="8"/>
                  <a:pt x="417" y="8"/>
                </a:cubicBezTo>
                <a:cubicBezTo>
                  <a:pt x="417" y="8"/>
                  <a:pt x="418" y="8"/>
                  <a:pt x="418" y="8"/>
                </a:cubicBezTo>
                <a:cubicBezTo>
                  <a:pt x="418" y="8"/>
                  <a:pt x="418" y="8"/>
                  <a:pt x="418" y="8"/>
                </a:cubicBezTo>
                <a:cubicBezTo>
                  <a:pt x="419" y="8"/>
                  <a:pt x="419" y="8"/>
                  <a:pt x="420" y="9"/>
                </a:cubicBezTo>
                <a:cubicBezTo>
                  <a:pt x="419" y="9"/>
                  <a:pt x="419" y="9"/>
                  <a:pt x="419" y="9"/>
                </a:cubicBezTo>
                <a:cubicBezTo>
                  <a:pt x="420" y="9"/>
                  <a:pt x="420" y="9"/>
                  <a:pt x="420" y="9"/>
                </a:cubicBezTo>
                <a:cubicBezTo>
                  <a:pt x="421" y="9"/>
                  <a:pt x="421" y="10"/>
                  <a:pt x="422" y="10"/>
                </a:cubicBezTo>
                <a:cubicBezTo>
                  <a:pt x="424" y="10"/>
                  <a:pt x="424" y="10"/>
                  <a:pt x="424" y="10"/>
                </a:cubicBezTo>
                <a:cubicBezTo>
                  <a:pt x="424" y="10"/>
                  <a:pt x="423" y="9"/>
                  <a:pt x="421" y="9"/>
                </a:cubicBezTo>
                <a:cubicBezTo>
                  <a:pt x="421" y="9"/>
                  <a:pt x="421" y="9"/>
                  <a:pt x="421" y="9"/>
                </a:cubicBezTo>
                <a:cubicBezTo>
                  <a:pt x="421" y="9"/>
                  <a:pt x="421" y="9"/>
                  <a:pt x="422" y="9"/>
                </a:cubicBezTo>
                <a:cubicBezTo>
                  <a:pt x="422" y="9"/>
                  <a:pt x="422" y="9"/>
                  <a:pt x="422" y="9"/>
                </a:cubicBezTo>
                <a:cubicBezTo>
                  <a:pt x="422" y="9"/>
                  <a:pt x="422" y="9"/>
                  <a:pt x="422" y="9"/>
                </a:cubicBezTo>
                <a:cubicBezTo>
                  <a:pt x="422" y="8"/>
                  <a:pt x="421" y="8"/>
                  <a:pt x="421" y="8"/>
                </a:cubicBezTo>
                <a:moveTo>
                  <a:pt x="399" y="10"/>
                </a:moveTo>
                <a:cubicBezTo>
                  <a:pt x="399" y="9"/>
                  <a:pt x="399" y="9"/>
                  <a:pt x="399" y="9"/>
                </a:cubicBezTo>
                <a:cubicBezTo>
                  <a:pt x="398" y="9"/>
                  <a:pt x="398" y="9"/>
                  <a:pt x="398" y="9"/>
                </a:cubicBezTo>
                <a:cubicBezTo>
                  <a:pt x="397" y="9"/>
                  <a:pt x="397" y="9"/>
                  <a:pt x="397" y="9"/>
                </a:cubicBezTo>
                <a:cubicBezTo>
                  <a:pt x="397" y="9"/>
                  <a:pt x="397" y="9"/>
                  <a:pt x="397" y="9"/>
                </a:cubicBezTo>
                <a:cubicBezTo>
                  <a:pt x="397" y="9"/>
                  <a:pt x="397" y="9"/>
                  <a:pt x="397" y="9"/>
                </a:cubicBezTo>
                <a:cubicBezTo>
                  <a:pt x="396" y="8"/>
                  <a:pt x="395" y="8"/>
                  <a:pt x="395" y="8"/>
                </a:cubicBezTo>
                <a:cubicBezTo>
                  <a:pt x="395" y="9"/>
                  <a:pt x="395" y="9"/>
                  <a:pt x="394" y="9"/>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3" y="8"/>
                  <a:pt x="393" y="8"/>
                  <a:pt x="393" y="8"/>
                </a:cubicBezTo>
                <a:cubicBezTo>
                  <a:pt x="393" y="8"/>
                  <a:pt x="393" y="8"/>
                  <a:pt x="393" y="8"/>
                </a:cubicBezTo>
                <a:cubicBezTo>
                  <a:pt x="393" y="9"/>
                  <a:pt x="393" y="9"/>
                  <a:pt x="393" y="9"/>
                </a:cubicBezTo>
                <a:cubicBezTo>
                  <a:pt x="393" y="9"/>
                  <a:pt x="393" y="9"/>
                  <a:pt x="393" y="9"/>
                </a:cubicBezTo>
                <a:cubicBezTo>
                  <a:pt x="393" y="9"/>
                  <a:pt x="392" y="8"/>
                  <a:pt x="392" y="8"/>
                </a:cubicBezTo>
                <a:cubicBezTo>
                  <a:pt x="392" y="8"/>
                  <a:pt x="390" y="8"/>
                  <a:pt x="389" y="8"/>
                </a:cubicBezTo>
                <a:cubicBezTo>
                  <a:pt x="389" y="8"/>
                  <a:pt x="388" y="9"/>
                  <a:pt x="390" y="9"/>
                </a:cubicBezTo>
                <a:cubicBezTo>
                  <a:pt x="390" y="9"/>
                  <a:pt x="390" y="9"/>
                  <a:pt x="390" y="9"/>
                </a:cubicBezTo>
                <a:cubicBezTo>
                  <a:pt x="391" y="9"/>
                  <a:pt x="391" y="9"/>
                  <a:pt x="391" y="9"/>
                </a:cubicBezTo>
                <a:cubicBezTo>
                  <a:pt x="391" y="9"/>
                  <a:pt x="391" y="9"/>
                  <a:pt x="392" y="9"/>
                </a:cubicBezTo>
                <a:cubicBezTo>
                  <a:pt x="392" y="9"/>
                  <a:pt x="392" y="10"/>
                  <a:pt x="393" y="10"/>
                </a:cubicBezTo>
                <a:cubicBezTo>
                  <a:pt x="392" y="10"/>
                  <a:pt x="391" y="10"/>
                  <a:pt x="391" y="10"/>
                </a:cubicBezTo>
                <a:cubicBezTo>
                  <a:pt x="391" y="10"/>
                  <a:pt x="391" y="10"/>
                  <a:pt x="391" y="10"/>
                </a:cubicBezTo>
                <a:cubicBezTo>
                  <a:pt x="391" y="11"/>
                  <a:pt x="392" y="11"/>
                  <a:pt x="392" y="11"/>
                </a:cubicBezTo>
                <a:cubicBezTo>
                  <a:pt x="393" y="11"/>
                  <a:pt x="393" y="11"/>
                  <a:pt x="394" y="11"/>
                </a:cubicBezTo>
                <a:cubicBezTo>
                  <a:pt x="394" y="11"/>
                  <a:pt x="394" y="11"/>
                  <a:pt x="394" y="11"/>
                </a:cubicBezTo>
                <a:cubicBezTo>
                  <a:pt x="395" y="11"/>
                  <a:pt x="395" y="11"/>
                  <a:pt x="395" y="11"/>
                </a:cubicBezTo>
                <a:cubicBezTo>
                  <a:pt x="396" y="12"/>
                  <a:pt x="396" y="12"/>
                  <a:pt x="396" y="12"/>
                </a:cubicBezTo>
                <a:cubicBezTo>
                  <a:pt x="397" y="12"/>
                  <a:pt x="397" y="11"/>
                  <a:pt x="397" y="11"/>
                </a:cubicBezTo>
                <a:cubicBezTo>
                  <a:pt x="398" y="11"/>
                  <a:pt x="398" y="11"/>
                  <a:pt x="399" y="11"/>
                </a:cubicBezTo>
                <a:cubicBezTo>
                  <a:pt x="398" y="11"/>
                  <a:pt x="398" y="11"/>
                  <a:pt x="398" y="11"/>
                </a:cubicBezTo>
                <a:cubicBezTo>
                  <a:pt x="398" y="10"/>
                  <a:pt x="398" y="10"/>
                  <a:pt x="398" y="10"/>
                </a:cubicBezTo>
                <a:cubicBezTo>
                  <a:pt x="398" y="10"/>
                  <a:pt x="399" y="10"/>
                  <a:pt x="399" y="10"/>
                </a:cubicBezTo>
                <a:moveTo>
                  <a:pt x="390" y="11"/>
                </a:moveTo>
                <a:cubicBezTo>
                  <a:pt x="390" y="11"/>
                  <a:pt x="390" y="11"/>
                  <a:pt x="390" y="11"/>
                </a:cubicBezTo>
                <a:cubicBezTo>
                  <a:pt x="390" y="11"/>
                  <a:pt x="390" y="11"/>
                  <a:pt x="390" y="11"/>
                </a:cubicBezTo>
                <a:cubicBezTo>
                  <a:pt x="390" y="11"/>
                  <a:pt x="390" y="11"/>
                  <a:pt x="390" y="11"/>
                </a:cubicBezTo>
                <a:cubicBezTo>
                  <a:pt x="390" y="11"/>
                  <a:pt x="390" y="11"/>
                  <a:pt x="390" y="11"/>
                </a:cubicBezTo>
                <a:moveTo>
                  <a:pt x="401" y="18"/>
                </a:moveTo>
                <a:cubicBezTo>
                  <a:pt x="401" y="17"/>
                  <a:pt x="401" y="17"/>
                  <a:pt x="401" y="17"/>
                </a:cubicBezTo>
                <a:cubicBezTo>
                  <a:pt x="401" y="17"/>
                  <a:pt x="401" y="17"/>
                  <a:pt x="399" y="17"/>
                </a:cubicBezTo>
                <a:cubicBezTo>
                  <a:pt x="398" y="16"/>
                  <a:pt x="398" y="16"/>
                  <a:pt x="398" y="16"/>
                </a:cubicBezTo>
                <a:cubicBezTo>
                  <a:pt x="398" y="15"/>
                  <a:pt x="397" y="15"/>
                  <a:pt x="396" y="15"/>
                </a:cubicBezTo>
                <a:cubicBezTo>
                  <a:pt x="396" y="15"/>
                  <a:pt x="396" y="14"/>
                  <a:pt x="395" y="14"/>
                </a:cubicBezTo>
                <a:cubicBezTo>
                  <a:pt x="395" y="14"/>
                  <a:pt x="395" y="14"/>
                  <a:pt x="394" y="13"/>
                </a:cubicBezTo>
                <a:cubicBezTo>
                  <a:pt x="394" y="13"/>
                  <a:pt x="394" y="13"/>
                  <a:pt x="393" y="13"/>
                </a:cubicBezTo>
                <a:cubicBezTo>
                  <a:pt x="393" y="13"/>
                  <a:pt x="393" y="12"/>
                  <a:pt x="392" y="12"/>
                </a:cubicBezTo>
                <a:cubicBezTo>
                  <a:pt x="392" y="12"/>
                  <a:pt x="392" y="12"/>
                  <a:pt x="392" y="12"/>
                </a:cubicBezTo>
                <a:cubicBezTo>
                  <a:pt x="392" y="12"/>
                  <a:pt x="392" y="12"/>
                  <a:pt x="391" y="12"/>
                </a:cubicBezTo>
                <a:cubicBezTo>
                  <a:pt x="390" y="12"/>
                  <a:pt x="390" y="12"/>
                  <a:pt x="390" y="12"/>
                </a:cubicBezTo>
                <a:cubicBezTo>
                  <a:pt x="390" y="11"/>
                  <a:pt x="390" y="11"/>
                  <a:pt x="390" y="11"/>
                </a:cubicBezTo>
                <a:cubicBezTo>
                  <a:pt x="389" y="11"/>
                  <a:pt x="389" y="11"/>
                  <a:pt x="389" y="11"/>
                </a:cubicBezTo>
                <a:cubicBezTo>
                  <a:pt x="389" y="10"/>
                  <a:pt x="389" y="10"/>
                  <a:pt x="389" y="10"/>
                </a:cubicBezTo>
                <a:cubicBezTo>
                  <a:pt x="388" y="10"/>
                  <a:pt x="387" y="9"/>
                  <a:pt x="387" y="9"/>
                </a:cubicBezTo>
                <a:cubicBezTo>
                  <a:pt x="387" y="9"/>
                  <a:pt x="387" y="9"/>
                  <a:pt x="387" y="9"/>
                </a:cubicBezTo>
                <a:cubicBezTo>
                  <a:pt x="386" y="9"/>
                  <a:pt x="386" y="9"/>
                  <a:pt x="386" y="10"/>
                </a:cubicBezTo>
                <a:cubicBezTo>
                  <a:pt x="386" y="10"/>
                  <a:pt x="386" y="10"/>
                  <a:pt x="386" y="10"/>
                </a:cubicBezTo>
                <a:cubicBezTo>
                  <a:pt x="386" y="11"/>
                  <a:pt x="387" y="11"/>
                  <a:pt x="387" y="11"/>
                </a:cubicBezTo>
                <a:cubicBezTo>
                  <a:pt x="386" y="12"/>
                  <a:pt x="386" y="12"/>
                  <a:pt x="386" y="12"/>
                </a:cubicBezTo>
                <a:cubicBezTo>
                  <a:pt x="385" y="11"/>
                  <a:pt x="385" y="11"/>
                  <a:pt x="385" y="11"/>
                </a:cubicBezTo>
                <a:cubicBezTo>
                  <a:pt x="385" y="11"/>
                  <a:pt x="385" y="11"/>
                  <a:pt x="385" y="11"/>
                </a:cubicBezTo>
                <a:cubicBezTo>
                  <a:pt x="385" y="10"/>
                  <a:pt x="385" y="10"/>
                  <a:pt x="385" y="10"/>
                </a:cubicBezTo>
                <a:cubicBezTo>
                  <a:pt x="385" y="10"/>
                  <a:pt x="385" y="10"/>
                  <a:pt x="385" y="10"/>
                </a:cubicBezTo>
                <a:cubicBezTo>
                  <a:pt x="385" y="10"/>
                  <a:pt x="385" y="10"/>
                  <a:pt x="385" y="10"/>
                </a:cubicBezTo>
                <a:cubicBezTo>
                  <a:pt x="385" y="9"/>
                  <a:pt x="385" y="9"/>
                  <a:pt x="385" y="9"/>
                </a:cubicBezTo>
                <a:cubicBezTo>
                  <a:pt x="384" y="10"/>
                  <a:pt x="384" y="10"/>
                  <a:pt x="384" y="10"/>
                </a:cubicBezTo>
                <a:cubicBezTo>
                  <a:pt x="383" y="10"/>
                  <a:pt x="383" y="10"/>
                  <a:pt x="383" y="10"/>
                </a:cubicBezTo>
                <a:cubicBezTo>
                  <a:pt x="383" y="10"/>
                  <a:pt x="383" y="10"/>
                  <a:pt x="383" y="10"/>
                </a:cubicBezTo>
                <a:cubicBezTo>
                  <a:pt x="383" y="9"/>
                  <a:pt x="383" y="9"/>
                  <a:pt x="383" y="9"/>
                </a:cubicBezTo>
                <a:cubicBezTo>
                  <a:pt x="383" y="9"/>
                  <a:pt x="383" y="9"/>
                  <a:pt x="383" y="9"/>
                </a:cubicBezTo>
                <a:cubicBezTo>
                  <a:pt x="383" y="9"/>
                  <a:pt x="383" y="9"/>
                  <a:pt x="382" y="10"/>
                </a:cubicBezTo>
                <a:cubicBezTo>
                  <a:pt x="382" y="10"/>
                  <a:pt x="381" y="10"/>
                  <a:pt x="381" y="10"/>
                </a:cubicBezTo>
                <a:cubicBezTo>
                  <a:pt x="378" y="10"/>
                  <a:pt x="380" y="11"/>
                  <a:pt x="380" y="11"/>
                </a:cubicBezTo>
                <a:cubicBezTo>
                  <a:pt x="380" y="11"/>
                  <a:pt x="381" y="11"/>
                  <a:pt x="381" y="11"/>
                </a:cubicBezTo>
                <a:cubicBezTo>
                  <a:pt x="381" y="11"/>
                  <a:pt x="381" y="12"/>
                  <a:pt x="381" y="12"/>
                </a:cubicBezTo>
                <a:cubicBezTo>
                  <a:pt x="380" y="13"/>
                  <a:pt x="381" y="13"/>
                  <a:pt x="381" y="14"/>
                </a:cubicBezTo>
                <a:cubicBezTo>
                  <a:pt x="380" y="14"/>
                  <a:pt x="380" y="12"/>
                  <a:pt x="379" y="12"/>
                </a:cubicBezTo>
                <a:cubicBezTo>
                  <a:pt x="379" y="13"/>
                  <a:pt x="379" y="13"/>
                  <a:pt x="379" y="14"/>
                </a:cubicBezTo>
                <a:cubicBezTo>
                  <a:pt x="380" y="15"/>
                  <a:pt x="381" y="15"/>
                  <a:pt x="381" y="15"/>
                </a:cubicBezTo>
                <a:cubicBezTo>
                  <a:pt x="381" y="14"/>
                  <a:pt x="381" y="14"/>
                  <a:pt x="381" y="14"/>
                </a:cubicBezTo>
                <a:cubicBezTo>
                  <a:pt x="381" y="14"/>
                  <a:pt x="381" y="14"/>
                  <a:pt x="381" y="14"/>
                </a:cubicBezTo>
                <a:cubicBezTo>
                  <a:pt x="382" y="15"/>
                  <a:pt x="382" y="15"/>
                  <a:pt x="382" y="15"/>
                </a:cubicBezTo>
                <a:cubicBezTo>
                  <a:pt x="382" y="15"/>
                  <a:pt x="382" y="15"/>
                  <a:pt x="383" y="15"/>
                </a:cubicBezTo>
                <a:cubicBezTo>
                  <a:pt x="383" y="15"/>
                  <a:pt x="383" y="15"/>
                  <a:pt x="383" y="15"/>
                </a:cubicBezTo>
                <a:cubicBezTo>
                  <a:pt x="384" y="15"/>
                  <a:pt x="384" y="14"/>
                  <a:pt x="384" y="14"/>
                </a:cubicBezTo>
                <a:cubicBezTo>
                  <a:pt x="384" y="14"/>
                  <a:pt x="384" y="14"/>
                  <a:pt x="385" y="14"/>
                </a:cubicBezTo>
                <a:cubicBezTo>
                  <a:pt x="385" y="14"/>
                  <a:pt x="385" y="14"/>
                  <a:pt x="385" y="14"/>
                </a:cubicBezTo>
                <a:cubicBezTo>
                  <a:pt x="385" y="13"/>
                  <a:pt x="385" y="13"/>
                  <a:pt x="385" y="13"/>
                </a:cubicBezTo>
                <a:cubicBezTo>
                  <a:pt x="385" y="13"/>
                  <a:pt x="385" y="13"/>
                  <a:pt x="385" y="13"/>
                </a:cubicBezTo>
                <a:cubicBezTo>
                  <a:pt x="385" y="13"/>
                  <a:pt x="385" y="13"/>
                  <a:pt x="385" y="14"/>
                </a:cubicBezTo>
                <a:cubicBezTo>
                  <a:pt x="386" y="14"/>
                  <a:pt x="386" y="14"/>
                  <a:pt x="387" y="14"/>
                </a:cubicBezTo>
                <a:cubicBezTo>
                  <a:pt x="387" y="14"/>
                  <a:pt x="387" y="14"/>
                  <a:pt x="387" y="14"/>
                </a:cubicBezTo>
                <a:cubicBezTo>
                  <a:pt x="388" y="14"/>
                  <a:pt x="388" y="14"/>
                  <a:pt x="388" y="14"/>
                </a:cubicBezTo>
                <a:cubicBezTo>
                  <a:pt x="388" y="15"/>
                  <a:pt x="388" y="15"/>
                  <a:pt x="388" y="15"/>
                </a:cubicBezTo>
                <a:cubicBezTo>
                  <a:pt x="388" y="15"/>
                  <a:pt x="388" y="15"/>
                  <a:pt x="388" y="15"/>
                </a:cubicBezTo>
                <a:cubicBezTo>
                  <a:pt x="388" y="15"/>
                  <a:pt x="388" y="15"/>
                  <a:pt x="387" y="15"/>
                </a:cubicBezTo>
                <a:cubicBezTo>
                  <a:pt x="387" y="15"/>
                  <a:pt x="387" y="15"/>
                  <a:pt x="387" y="15"/>
                </a:cubicBezTo>
                <a:cubicBezTo>
                  <a:pt x="387" y="15"/>
                  <a:pt x="383" y="15"/>
                  <a:pt x="383" y="16"/>
                </a:cubicBezTo>
                <a:cubicBezTo>
                  <a:pt x="383" y="17"/>
                  <a:pt x="383" y="17"/>
                  <a:pt x="383" y="17"/>
                </a:cubicBezTo>
                <a:cubicBezTo>
                  <a:pt x="384" y="17"/>
                  <a:pt x="384" y="17"/>
                  <a:pt x="384" y="17"/>
                </a:cubicBezTo>
                <a:cubicBezTo>
                  <a:pt x="384" y="17"/>
                  <a:pt x="384" y="17"/>
                  <a:pt x="384" y="17"/>
                </a:cubicBezTo>
                <a:cubicBezTo>
                  <a:pt x="385" y="17"/>
                  <a:pt x="385" y="17"/>
                  <a:pt x="386" y="17"/>
                </a:cubicBezTo>
                <a:cubicBezTo>
                  <a:pt x="386" y="17"/>
                  <a:pt x="387" y="16"/>
                  <a:pt x="387" y="16"/>
                </a:cubicBezTo>
                <a:cubicBezTo>
                  <a:pt x="387" y="16"/>
                  <a:pt x="387" y="16"/>
                  <a:pt x="387" y="16"/>
                </a:cubicBezTo>
                <a:cubicBezTo>
                  <a:pt x="387" y="16"/>
                  <a:pt x="387" y="16"/>
                  <a:pt x="388" y="16"/>
                </a:cubicBezTo>
                <a:cubicBezTo>
                  <a:pt x="387" y="17"/>
                  <a:pt x="387" y="17"/>
                  <a:pt x="387" y="17"/>
                </a:cubicBezTo>
                <a:cubicBezTo>
                  <a:pt x="386" y="18"/>
                  <a:pt x="386" y="18"/>
                  <a:pt x="386" y="18"/>
                </a:cubicBezTo>
                <a:cubicBezTo>
                  <a:pt x="386" y="18"/>
                  <a:pt x="386" y="18"/>
                  <a:pt x="386" y="18"/>
                </a:cubicBezTo>
                <a:cubicBezTo>
                  <a:pt x="383" y="17"/>
                  <a:pt x="383" y="18"/>
                  <a:pt x="384" y="19"/>
                </a:cubicBezTo>
                <a:cubicBezTo>
                  <a:pt x="384" y="19"/>
                  <a:pt x="384" y="19"/>
                  <a:pt x="385" y="19"/>
                </a:cubicBezTo>
                <a:cubicBezTo>
                  <a:pt x="386" y="19"/>
                  <a:pt x="386" y="19"/>
                  <a:pt x="388" y="22"/>
                </a:cubicBezTo>
                <a:cubicBezTo>
                  <a:pt x="388" y="22"/>
                  <a:pt x="388" y="22"/>
                  <a:pt x="388" y="22"/>
                </a:cubicBezTo>
                <a:cubicBezTo>
                  <a:pt x="388" y="21"/>
                  <a:pt x="388" y="21"/>
                  <a:pt x="388" y="21"/>
                </a:cubicBezTo>
                <a:cubicBezTo>
                  <a:pt x="388" y="21"/>
                  <a:pt x="389" y="21"/>
                  <a:pt x="389" y="20"/>
                </a:cubicBezTo>
                <a:cubicBezTo>
                  <a:pt x="389" y="19"/>
                  <a:pt x="389" y="19"/>
                  <a:pt x="389" y="18"/>
                </a:cubicBezTo>
                <a:cubicBezTo>
                  <a:pt x="390" y="18"/>
                  <a:pt x="390" y="18"/>
                  <a:pt x="390" y="18"/>
                </a:cubicBezTo>
                <a:cubicBezTo>
                  <a:pt x="390" y="17"/>
                  <a:pt x="390" y="17"/>
                  <a:pt x="390" y="16"/>
                </a:cubicBezTo>
                <a:cubicBezTo>
                  <a:pt x="391" y="16"/>
                  <a:pt x="391" y="16"/>
                  <a:pt x="391" y="16"/>
                </a:cubicBezTo>
                <a:cubicBezTo>
                  <a:pt x="391" y="15"/>
                  <a:pt x="391" y="14"/>
                  <a:pt x="391" y="14"/>
                </a:cubicBezTo>
                <a:cubicBezTo>
                  <a:pt x="391" y="14"/>
                  <a:pt x="392" y="14"/>
                  <a:pt x="393" y="14"/>
                </a:cubicBezTo>
                <a:cubicBezTo>
                  <a:pt x="393" y="14"/>
                  <a:pt x="393" y="14"/>
                  <a:pt x="393" y="14"/>
                </a:cubicBezTo>
                <a:cubicBezTo>
                  <a:pt x="393" y="14"/>
                  <a:pt x="393" y="15"/>
                  <a:pt x="393" y="15"/>
                </a:cubicBezTo>
                <a:cubicBezTo>
                  <a:pt x="395" y="15"/>
                  <a:pt x="395" y="17"/>
                  <a:pt x="395" y="17"/>
                </a:cubicBezTo>
                <a:cubicBezTo>
                  <a:pt x="394" y="17"/>
                  <a:pt x="394" y="18"/>
                  <a:pt x="395" y="18"/>
                </a:cubicBezTo>
                <a:cubicBezTo>
                  <a:pt x="395" y="18"/>
                  <a:pt x="395" y="18"/>
                  <a:pt x="395" y="18"/>
                </a:cubicBezTo>
                <a:cubicBezTo>
                  <a:pt x="396" y="18"/>
                  <a:pt x="396" y="17"/>
                  <a:pt x="397" y="17"/>
                </a:cubicBezTo>
                <a:cubicBezTo>
                  <a:pt x="397" y="18"/>
                  <a:pt x="397" y="18"/>
                  <a:pt x="398" y="19"/>
                </a:cubicBezTo>
                <a:cubicBezTo>
                  <a:pt x="398" y="19"/>
                  <a:pt x="398" y="19"/>
                  <a:pt x="399" y="19"/>
                </a:cubicBezTo>
                <a:cubicBezTo>
                  <a:pt x="399" y="19"/>
                  <a:pt x="399" y="19"/>
                  <a:pt x="399" y="19"/>
                </a:cubicBezTo>
                <a:cubicBezTo>
                  <a:pt x="399" y="18"/>
                  <a:pt x="399" y="18"/>
                  <a:pt x="399" y="18"/>
                </a:cubicBezTo>
                <a:cubicBezTo>
                  <a:pt x="400" y="18"/>
                  <a:pt x="400" y="18"/>
                  <a:pt x="401" y="18"/>
                </a:cubicBezTo>
                <a:cubicBezTo>
                  <a:pt x="401" y="18"/>
                  <a:pt x="401" y="18"/>
                  <a:pt x="401" y="18"/>
                </a:cubicBezTo>
                <a:moveTo>
                  <a:pt x="609" y="325"/>
                </a:moveTo>
                <a:cubicBezTo>
                  <a:pt x="608" y="313"/>
                  <a:pt x="607" y="300"/>
                  <a:pt x="605" y="288"/>
                </a:cubicBezTo>
                <a:cubicBezTo>
                  <a:pt x="590" y="288"/>
                  <a:pt x="575" y="288"/>
                  <a:pt x="558" y="288"/>
                </a:cubicBezTo>
                <a:cubicBezTo>
                  <a:pt x="537" y="287"/>
                  <a:pt x="514" y="287"/>
                  <a:pt x="492" y="287"/>
                </a:cubicBezTo>
                <a:cubicBezTo>
                  <a:pt x="492" y="287"/>
                  <a:pt x="490" y="292"/>
                  <a:pt x="489" y="294"/>
                </a:cubicBezTo>
                <a:cubicBezTo>
                  <a:pt x="488" y="294"/>
                  <a:pt x="488" y="294"/>
                  <a:pt x="488" y="294"/>
                </a:cubicBezTo>
                <a:cubicBezTo>
                  <a:pt x="488" y="295"/>
                  <a:pt x="488" y="295"/>
                  <a:pt x="488" y="295"/>
                </a:cubicBezTo>
                <a:cubicBezTo>
                  <a:pt x="487" y="295"/>
                  <a:pt x="487" y="295"/>
                  <a:pt x="487" y="295"/>
                </a:cubicBezTo>
                <a:cubicBezTo>
                  <a:pt x="486" y="295"/>
                  <a:pt x="486" y="295"/>
                  <a:pt x="484" y="295"/>
                </a:cubicBezTo>
                <a:cubicBezTo>
                  <a:pt x="484" y="295"/>
                  <a:pt x="484" y="295"/>
                  <a:pt x="484" y="295"/>
                </a:cubicBezTo>
                <a:cubicBezTo>
                  <a:pt x="483" y="295"/>
                  <a:pt x="483" y="295"/>
                  <a:pt x="483" y="295"/>
                </a:cubicBezTo>
                <a:cubicBezTo>
                  <a:pt x="482" y="296"/>
                  <a:pt x="482" y="296"/>
                  <a:pt x="482" y="296"/>
                </a:cubicBezTo>
                <a:cubicBezTo>
                  <a:pt x="482" y="296"/>
                  <a:pt x="482" y="296"/>
                  <a:pt x="482" y="296"/>
                </a:cubicBezTo>
                <a:cubicBezTo>
                  <a:pt x="481" y="296"/>
                  <a:pt x="481" y="296"/>
                  <a:pt x="480" y="296"/>
                </a:cubicBezTo>
                <a:cubicBezTo>
                  <a:pt x="480" y="295"/>
                  <a:pt x="479" y="295"/>
                  <a:pt x="479" y="295"/>
                </a:cubicBezTo>
                <a:cubicBezTo>
                  <a:pt x="479" y="295"/>
                  <a:pt x="478" y="294"/>
                  <a:pt x="478" y="294"/>
                </a:cubicBezTo>
                <a:cubicBezTo>
                  <a:pt x="478" y="294"/>
                  <a:pt x="475" y="294"/>
                  <a:pt x="473" y="294"/>
                </a:cubicBezTo>
                <a:cubicBezTo>
                  <a:pt x="473" y="294"/>
                  <a:pt x="473" y="294"/>
                  <a:pt x="473" y="294"/>
                </a:cubicBezTo>
                <a:cubicBezTo>
                  <a:pt x="472" y="294"/>
                  <a:pt x="472" y="294"/>
                  <a:pt x="472" y="294"/>
                </a:cubicBezTo>
                <a:cubicBezTo>
                  <a:pt x="471" y="294"/>
                  <a:pt x="471" y="294"/>
                  <a:pt x="471" y="294"/>
                </a:cubicBezTo>
                <a:cubicBezTo>
                  <a:pt x="473" y="295"/>
                  <a:pt x="474" y="295"/>
                  <a:pt x="477" y="296"/>
                </a:cubicBezTo>
                <a:cubicBezTo>
                  <a:pt x="478" y="296"/>
                  <a:pt x="478" y="297"/>
                  <a:pt x="478" y="297"/>
                </a:cubicBezTo>
                <a:cubicBezTo>
                  <a:pt x="478" y="298"/>
                  <a:pt x="478" y="298"/>
                  <a:pt x="478" y="298"/>
                </a:cubicBezTo>
                <a:cubicBezTo>
                  <a:pt x="478" y="299"/>
                  <a:pt x="478" y="299"/>
                  <a:pt x="479" y="300"/>
                </a:cubicBezTo>
                <a:cubicBezTo>
                  <a:pt x="479" y="300"/>
                  <a:pt x="479" y="301"/>
                  <a:pt x="479" y="301"/>
                </a:cubicBezTo>
                <a:cubicBezTo>
                  <a:pt x="479" y="302"/>
                  <a:pt x="479" y="302"/>
                  <a:pt x="479" y="302"/>
                </a:cubicBezTo>
                <a:cubicBezTo>
                  <a:pt x="479" y="303"/>
                  <a:pt x="479" y="303"/>
                  <a:pt x="479" y="303"/>
                </a:cubicBezTo>
                <a:cubicBezTo>
                  <a:pt x="479" y="306"/>
                  <a:pt x="482" y="308"/>
                  <a:pt x="483" y="311"/>
                </a:cubicBezTo>
                <a:cubicBezTo>
                  <a:pt x="485" y="314"/>
                  <a:pt x="486" y="314"/>
                  <a:pt x="487" y="315"/>
                </a:cubicBezTo>
                <a:cubicBezTo>
                  <a:pt x="488" y="315"/>
                  <a:pt x="488" y="315"/>
                  <a:pt x="489" y="315"/>
                </a:cubicBezTo>
                <a:cubicBezTo>
                  <a:pt x="491" y="316"/>
                  <a:pt x="491" y="313"/>
                  <a:pt x="492" y="312"/>
                </a:cubicBezTo>
                <a:cubicBezTo>
                  <a:pt x="492" y="313"/>
                  <a:pt x="493" y="313"/>
                  <a:pt x="493" y="313"/>
                </a:cubicBezTo>
                <a:cubicBezTo>
                  <a:pt x="495" y="316"/>
                  <a:pt x="498" y="318"/>
                  <a:pt x="499" y="321"/>
                </a:cubicBezTo>
                <a:cubicBezTo>
                  <a:pt x="505" y="332"/>
                  <a:pt x="505" y="332"/>
                  <a:pt x="505" y="332"/>
                </a:cubicBezTo>
                <a:cubicBezTo>
                  <a:pt x="505" y="333"/>
                  <a:pt x="505" y="333"/>
                  <a:pt x="505" y="333"/>
                </a:cubicBezTo>
                <a:cubicBezTo>
                  <a:pt x="504" y="335"/>
                  <a:pt x="504" y="337"/>
                  <a:pt x="505" y="339"/>
                </a:cubicBezTo>
                <a:cubicBezTo>
                  <a:pt x="506" y="341"/>
                  <a:pt x="509" y="340"/>
                  <a:pt x="510" y="341"/>
                </a:cubicBezTo>
                <a:cubicBezTo>
                  <a:pt x="511" y="342"/>
                  <a:pt x="516" y="352"/>
                  <a:pt x="516" y="352"/>
                </a:cubicBezTo>
                <a:cubicBezTo>
                  <a:pt x="518" y="356"/>
                  <a:pt x="514" y="362"/>
                  <a:pt x="519" y="364"/>
                </a:cubicBezTo>
                <a:cubicBezTo>
                  <a:pt x="519" y="364"/>
                  <a:pt x="525" y="368"/>
                  <a:pt x="527" y="373"/>
                </a:cubicBezTo>
                <a:cubicBezTo>
                  <a:pt x="527" y="376"/>
                  <a:pt x="528" y="376"/>
                  <a:pt x="529" y="377"/>
                </a:cubicBezTo>
                <a:cubicBezTo>
                  <a:pt x="531" y="379"/>
                  <a:pt x="531" y="379"/>
                  <a:pt x="538" y="397"/>
                </a:cubicBezTo>
                <a:cubicBezTo>
                  <a:pt x="538" y="401"/>
                  <a:pt x="538" y="404"/>
                  <a:pt x="538" y="408"/>
                </a:cubicBezTo>
                <a:cubicBezTo>
                  <a:pt x="539" y="414"/>
                  <a:pt x="547" y="415"/>
                  <a:pt x="549" y="412"/>
                </a:cubicBezTo>
                <a:cubicBezTo>
                  <a:pt x="553" y="408"/>
                  <a:pt x="553" y="408"/>
                  <a:pt x="555" y="407"/>
                </a:cubicBezTo>
                <a:cubicBezTo>
                  <a:pt x="557" y="407"/>
                  <a:pt x="559" y="407"/>
                  <a:pt x="561" y="407"/>
                </a:cubicBezTo>
                <a:cubicBezTo>
                  <a:pt x="561" y="407"/>
                  <a:pt x="561" y="407"/>
                  <a:pt x="561" y="407"/>
                </a:cubicBezTo>
                <a:cubicBezTo>
                  <a:pt x="562" y="408"/>
                  <a:pt x="562" y="408"/>
                  <a:pt x="563" y="408"/>
                </a:cubicBezTo>
                <a:cubicBezTo>
                  <a:pt x="563" y="408"/>
                  <a:pt x="563" y="408"/>
                  <a:pt x="563" y="408"/>
                </a:cubicBezTo>
                <a:cubicBezTo>
                  <a:pt x="564" y="408"/>
                  <a:pt x="564" y="407"/>
                  <a:pt x="565" y="406"/>
                </a:cubicBezTo>
                <a:cubicBezTo>
                  <a:pt x="569" y="400"/>
                  <a:pt x="577" y="402"/>
                  <a:pt x="582" y="397"/>
                </a:cubicBezTo>
                <a:cubicBezTo>
                  <a:pt x="583" y="396"/>
                  <a:pt x="583" y="396"/>
                  <a:pt x="586" y="396"/>
                </a:cubicBezTo>
                <a:cubicBezTo>
                  <a:pt x="587" y="395"/>
                  <a:pt x="587" y="395"/>
                  <a:pt x="587" y="395"/>
                </a:cubicBezTo>
                <a:cubicBezTo>
                  <a:pt x="587" y="392"/>
                  <a:pt x="587" y="392"/>
                  <a:pt x="588" y="391"/>
                </a:cubicBezTo>
                <a:cubicBezTo>
                  <a:pt x="589" y="391"/>
                  <a:pt x="589" y="391"/>
                  <a:pt x="591" y="390"/>
                </a:cubicBezTo>
                <a:cubicBezTo>
                  <a:pt x="593" y="389"/>
                  <a:pt x="593" y="389"/>
                  <a:pt x="601" y="389"/>
                </a:cubicBezTo>
                <a:cubicBezTo>
                  <a:pt x="601" y="389"/>
                  <a:pt x="601" y="385"/>
                  <a:pt x="603" y="382"/>
                </a:cubicBezTo>
                <a:cubicBezTo>
                  <a:pt x="605" y="382"/>
                  <a:pt x="606" y="382"/>
                  <a:pt x="608" y="382"/>
                </a:cubicBezTo>
                <a:cubicBezTo>
                  <a:pt x="609" y="379"/>
                  <a:pt x="610" y="376"/>
                  <a:pt x="610" y="376"/>
                </a:cubicBezTo>
                <a:cubicBezTo>
                  <a:pt x="611" y="365"/>
                  <a:pt x="610" y="354"/>
                  <a:pt x="610" y="342"/>
                </a:cubicBezTo>
                <a:cubicBezTo>
                  <a:pt x="609" y="343"/>
                  <a:pt x="609" y="343"/>
                  <a:pt x="609" y="343"/>
                </a:cubicBezTo>
                <a:cubicBezTo>
                  <a:pt x="608" y="342"/>
                  <a:pt x="609" y="340"/>
                  <a:pt x="608" y="339"/>
                </a:cubicBezTo>
                <a:cubicBezTo>
                  <a:pt x="607" y="339"/>
                  <a:pt x="607" y="339"/>
                  <a:pt x="607" y="338"/>
                </a:cubicBezTo>
                <a:cubicBezTo>
                  <a:pt x="607" y="335"/>
                  <a:pt x="606" y="333"/>
                  <a:pt x="606" y="331"/>
                </a:cubicBezTo>
                <a:cubicBezTo>
                  <a:pt x="606" y="330"/>
                  <a:pt x="606" y="330"/>
                  <a:pt x="605" y="329"/>
                </a:cubicBezTo>
                <a:cubicBezTo>
                  <a:pt x="602" y="331"/>
                  <a:pt x="602" y="331"/>
                  <a:pt x="601" y="340"/>
                </a:cubicBezTo>
                <a:cubicBezTo>
                  <a:pt x="600" y="340"/>
                  <a:pt x="599" y="340"/>
                  <a:pt x="597" y="340"/>
                </a:cubicBezTo>
                <a:cubicBezTo>
                  <a:pt x="596" y="340"/>
                  <a:pt x="596" y="340"/>
                  <a:pt x="596" y="340"/>
                </a:cubicBezTo>
                <a:cubicBezTo>
                  <a:pt x="595" y="340"/>
                  <a:pt x="594" y="339"/>
                  <a:pt x="593" y="339"/>
                </a:cubicBezTo>
                <a:cubicBezTo>
                  <a:pt x="592" y="339"/>
                  <a:pt x="592" y="339"/>
                  <a:pt x="592" y="339"/>
                </a:cubicBezTo>
                <a:cubicBezTo>
                  <a:pt x="589" y="341"/>
                  <a:pt x="589" y="341"/>
                  <a:pt x="588" y="343"/>
                </a:cubicBezTo>
                <a:cubicBezTo>
                  <a:pt x="588" y="343"/>
                  <a:pt x="584" y="342"/>
                  <a:pt x="584" y="337"/>
                </a:cubicBezTo>
                <a:cubicBezTo>
                  <a:pt x="584" y="337"/>
                  <a:pt x="584" y="336"/>
                  <a:pt x="585" y="336"/>
                </a:cubicBezTo>
                <a:cubicBezTo>
                  <a:pt x="586" y="335"/>
                  <a:pt x="586" y="335"/>
                  <a:pt x="587" y="335"/>
                </a:cubicBezTo>
                <a:cubicBezTo>
                  <a:pt x="587" y="335"/>
                  <a:pt x="588" y="335"/>
                  <a:pt x="588" y="335"/>
                </a:cubicBezTo>
                <a:cubicBezTo>
                  <a:pt x="594" y="338"/>
                  <a:pt x="594" y="334"/>
                  <a:pt x="594" y="334"/>
                </a:cubicBezTo>
                <a:cubicBezTo>
                  <a:pt x="593" y="334"/>
                  <a:pt x="593" y="334"/>
                  <a:pt x="593" y="334"/>
                </a:cubicBezTo>
                <a:cubicBezTo>
                  <a:pt x="592" y="333"/>
                  <a:pt x="592" y="333"/>
                  <a:pt x="591" y="333"/>
                </a:cubicBezTo>
                <a:cubicBezTo>
                  <a:pt x="591" y="333"/>
                  <a:pt x="590" y="333"/>
                  <a:pt x="590" y="334"/>
                </a:cubicBezTo>
                <a:cubicBezTo>
                  <a:pt x="589" y="334"/>
                  <a:pt x="589" y="334"/>
                  <a:pt x="588" y="334"/>
                </a:cubicBezTo>
                <a:cubicBezTo>
                  <a:pt x="585" y="333"/>
                  <a:pt x="582" y="333"/>
                  <a:pt x="580" y="332"/>
                </a:cubicBezTo>
                <a:cubicBezTo>
                  <a:pt x="579" y="332"/>
                  <a:pt x="578" y="332"/>
                  <a:pt x="578" y="332"/>
                </a:cubicBezTo>
                <a:cubicBezTo>
                  <a:pt x="578" y="330"/>
                  <a:pt x="578" y="327"/>
                  <a:pt x="577" y="325"/>
                </a:cubicBezTo>
                <a:cubicBezTo>
                  <a:pt x="576" y="324"/>
                  <a:pt x="576" y="324"/>
                  <a:pt x="570" y="321"/>
                </a:cubicBezTo>
                <a:cubicBezTo>
                  <a:pt x="568" y="316"/>
                  <a:pt x="565" y="311"/>
                  <a:pt x="565" y="305"/>
                </a:cubicBezTo>
                <a:cubicBezTo>
                  <a:pt x="566" y="301"/>
                  <a:pt x="571" y="303"/>
                  <a:pt x="572" y="303"/>
                </a:cubicBezTo>
                <a:cubicBezTo>
                  <a:pt x="572" y="304"/>
                  <a:pt x="572" y="304"/>
                  <a:pt x="576" y="308"/>
                </a:cubicBezTo>
                <a:cubicBezTo>
                  <a:pt x="578" y="310"/>
                  <a:pt x="578" y="310"/>
                  <a:pt x="580" y="314"/>
                </a:cubicBezTo>
                <a:cubicBezTo>
                  <a:pt x="581" y="317"/>
                  <a:pt x="584" y="317"/>
                  <a:pt x="586" y="319"/>
                </a:cubicBezTo>
                <a:cubicBezTo>
                  <a:pt x="589" y="323"/>
                  <a:pt x="590" y="323"/>
                  <a:pt x="598" y="324"/>
                </a:cubicBezTo>
                <a:cubicBezTo>
                  <a:pt x="599" y="324"/>
                  <a:pt x="599" y="324"/>
                  <a:pt x="599" y="324"/>
                </a:cubicBezTo>
                <a:cubicBezTo>
                  <a:pt x="599" y="324"/>
                  <a:pt x="600" y="324"/>
                  <a:pt x="600" y="324"/>
                </a:cubicBezTo>
                <a:cubicBezTo>
                  <a:pt x="601" y="324"/>
                  <a:pt x="602" y="324"/>
                  <a:pt x="604" y="323"/>
                </a:cubicBezTo>
                <a:cubicBezTo>
                  <a:pt x="604" y="323"/>
                  <a:pt x="605" y="323"/>
                  <a:pt x="605" y="323"/>
                </a:cubicBezTo>
                <a:cubicBezTo>
                  <a:pt x="607" y="323"/>
                  <a:pt x="607" y="323"/>
                  <a:pt x="609" y="325"/>
                </a:cubicBezTo>
                <a:cubicBezTo>
                  <a:pt x="609" y="325"/>
                  <a:pt x="609" y="325"/>
                  <a:pt x="609" y="325"/>
                </a:cubicBezTo>
                <a:moveTo>
                  <a:pt x="680" y="160"/>
                </a:moveTo>
                <a:cubicBezTo>
                  <a:pt x="671" y="147"/>
                  <a:pt x="657" y="130"/>
                  <a:pt x="646" y="118"/>
                </a:cubicBezTo>
                <a:cubicBezTo>
                  <a:pt x="649" y="120"/>
                  <a:pt x="614" y="121"/>
                  <a:pt x="550" y="121"/>
                </a:cubicBezTo>
                <a:cubicBezTo>
                  <a:pt x="577" y="168"/>
                  <a:pt x="596" y="225"/>
                  <a:pt x="605" y="288"/>
                </a:cubicBezTo>
                <a:cubicBezTo>
                  <a:pt x="690" y="289"/>
                  <a:pt x="736" y="287"/>
                  <a:pt x="736" y="284"/>
                </a:cubicBezTo>
                <a:cubicBezTo>
                  <a:pt x="730" y="264"/>
                  <a:pt x="730" y="264"/>
                  <a:pt x="730" y="264"/>
                </a:cubicBezTo>
                <a:cubicBezTo>
                  <a:pt x="718" y="228"/>
                  <a:pt x="718" y="227"/>
                  <a:pt x="709" y="210"/>
                </a:cubicBezTo>
                <a:cubicBezTo>
                  <a:pt x="693" y="178"/>
                  <a:pt x="690" y="173"/>
                  <a:pt x="680" y="160"/>
                </a:cubicBezTo>
                <a:moveTo>
                  <a:pt x="415" y="119"/>
                </a:moveTo>
                <a:cubicBezTo>
                  <a:pt x="416" y="119"/>
                  <a:pt x="418" y="119"/>
                  <a:pt x="420" y="119"/>
                </a:cubicBezTo>
                <a:cubicBezTo>
                  <a:pt x="419" y="119"/>
                  <a:pt x="419" y="119"/>
                  <a:pt x="419" y="119"/>
                </a:cubicBezTo>
                <a:cubicBezTo>
                  <a:pt x="418" y="119"/>
                  <a:pt x="418" y="119"/>
                  <a:pt x="418" y="119"/>
                </a:cubicBezTo>
                <a:cubicBezTo>
                  <a:pt x="418" y="119"/>
                  <a:pt x="418" y="119"/>
                  <a:pt x="418" y="119"/>
                </a:cubicBezTo>
                <a:cubicBezTo>
                  <a:pt x="418" y="119"/>
                  <a:pt x="418" y="119"/>
                  <a:pt x="417" y="118"/>
                </a:cubicBezTo>
                <a:cubicBezTo>
                  <a:pt x="417" y="117"/>
                  <a:pt x="417" y="117"/>
                  <a:pt x="417" y="117"/>
                </a:cubicBezTo>
                <a:cubicBezTo>
                  <a:pt x="417" y="117"/>
                  <a:pt x="417" y="117"/>
                  <a:pt x="417" y="117"/>
                </a:cubicBezTo>
                <a:cubicBezTo>
                  <a:pt x="416" y="117"/>
                  <a:pt x="416" y="117"/>
                  <a:pt x="415" y="117"/>
                </a:cubicBezTo>
                <a:cubicBezTo>
                  <a:pt x="415" y="117"/>
                  <a:pt x="415" y="117"/>
                  <a:pt x="415" y="117"/>
                </a:cubicBezTo>
                <a:cubicBezTo>
                  <a:pt x="414" y="118"/>
                  <a:pt x="414" y="118"/>
                  <a:pt x="414" y="118"/>
                </a:cubicBezTo>
                <a:cubicBezTo>
                  <a:pt x="414" y="118"/>
                  <a:pt x="414" y="118"/>
                  <a:pt x="414" y="118"/>
                </a:cubicBezTo>
                <a:cubicBezTo>
                  <a:pt x="415" y="119"/>
                  <a:pt x="415" y="119"/>
                  <a:pt x="415" y="119"/>
                </a:cubicBezTo>
                <a:moveTo>
                  <a:pt x="416" y="52"/>
                </a:moveTo>
                <a:cubicBezTo>
                  <a:pt x="416" y="51"/>
                  <a:pt x="416" y="50"/>
                  <a:pt x="415" y="50"/>
                </a:cubicBezTo>
                <a:cubicBezTo>
                  <a:pt x="415" y="50"/>
                  <a:pt x="415" y="50"/>
                  <a:pt x="415" y="50"/>
                </a:cubicBezTo>
                <a:cubicBezTo>
                  <a:pt x="415" y="50"/>
                  <a:pt x="415" y="50"/>
                  <a:pt x="415" y="50"/>
                </a:cubicBezTo>
                <a:cubicBezTo>
                  <a:pt x="414" y="50"/>
                  <a:pt x="414" y="50"/>
                  <a:pt x="413" y="50"/>
                </a:cubicBezTo>
                <a:cubicBezTo>
                  <a:pt x="414" y="50"/>
                  <a:pt x="414" y="50"/>
                  <a:pt x="414" y="50"/>
                </a:cubicBezTo>
                <a:cubicBezTo>
                  <a:pt x="414" y="51"/>
                  <a:pt x="414" y="51"/>
                  <a:pt x="414" y="51"/>
                </a:cubicBezTo>
                <a:cubicBezTo>
                  <a:pt x="414" y="51"/>
                  <a:pt x="414" y="52"/>
                  <a:pt x="414" y="52"/>
                </a:cubicBezTo>
                <a:cubicBezTo>
                  <a:pt x="415" y="52"/>
                  <a:pt x="415" y="52"/>
                  <a:pt x="416" y="52"/>
                </a:cubicBezTo>
                <a:moveTo>
                  <a:pt x="550" y="121"/>
                </a:moveTo>
                <a:cubicBezTo>
                  <a:pt x="537" y="99"/>
                  <a:pt x="522" y="79"/>
                  <a:pt x="507" y="62"/>
                </a:cubicBezTo>
                <a:cubicBezTo>
                  <a:pt x="507" y="63"/>
                  <a:pt x="507" y="63"/>
                  <a:pt x="507" y="63"/>
                </a:cubicBezTo>
                <a:cubicBezTo>
                  <a:pt x="506" y="64"/>
                  <a:pt x="506" y="64"/>
                  <a:pt x="506" y="64"/>
                </a:cubicBezTo>
                <a:cubicBezTo>
                  <a:pt x="505" y="63"/>
                  <a:pt x="504" y="63"/>
                  <a:pt x="504" y="63"/>
                </a:cubicBezTo>
                <a:cubicBezTo>
                  <a:pt x="504" y="63"/>
                  <a:pt x="504" y="63"/>
                  <a:pt x="503" y="63"/>
                </a:cubicBezTo>
                <a:cubicBezTo>
                  <a:pt x="503" y="64"/>
                  <a:pt x="504" y="65"/>
                  <a:pt x="504" y="65"/>
                </a:cubicBezTo>
                <a:cubicBezTo>
                  <a:pt x="504" y="65"/>
                  <a:pt x="503" y="65"/>
                  <a:pt x="503" y="65"/>
                </a:cubicBezTo>
                <a:cubicBezTo>
                  <a:pt x="501" y="64"/>
                  <a:pt x="501" y="64"/>
                  <a:pt x="498" y="61"/>
                </a:cubicBezTo>
                <a:cubicBezTo>
                  <a:pt x="497" y="62"/>
                  <a:pt x="497" y="62"/>
                  <a:pt x="497" y="62"/>
                </a:cubicBezTo>
                <a:cubicBezTo>
                  <a:pt x="497" y="62"/>
                  <a:pt x="497" y="62"/>
                  <a:pt x="496" y="62"/>
                </a:cubicBezTo>
                <a:cubicBezTo>
                  <a:pt x="496" y="63"/>
                  <a:pt x="496" y="63"/>
                  <a:pt x="496" y="63"/>
                </a:cubicBezTo>
                <a:cubicBezTo>
                  <a:pt x="495" y="63"/>
                  <a:pt x="495" y="63"/>
                  <a:pt x="495" y="63"/>
                </a:cubicBezTo>
                <a:cubicBezTo>
                  <a:pt x="494" y="63"/>
                  <a:pt x="494" y="63"/>
                  <a:pt x="494" y="63"/>
                </a:cubicBezTo>
                <a:cubicBezTo>
                  <a:pt x="494" y="64"/>
                  <a:pt x="493" y="64"/>
                  <a:pt x="493" y="64"/>
                </a:cubicBezTo>
                <a:cubicBezTo>
                  <a:pt x="492" y="65"/>
                  <a:pt x="492" y="65"/>
                  <a:pt x="492" y="65"/>
                </a:cubicBezTo>
                <a:cubicBezTo>
                  <a:pt x="490" y="65"/>
                  <a:pt x="490" y="65"/>
                  <a:pt x="490" y="67"/>
                </a:cubicBezTo>
                <a:cubicBezTo>
                  <a:pt x="489" y="67"/>
                  <a:pt x="489" y="67"/>
                  <a:pt x="488" y="67"/>
                </a:cubicBezTo>
                <a:cubicBezTo>
                  <a:pt x="487" y="68"/>
                  <a:pt x="487" y="68"/>
                  <a:pt x="487" y="68"/>
                </a:cubicBezTo>
                <a:cubicBezTo>
                  <a:pt x="490" y="70"/>
                  <a:pt x="490" y="70"/>
                  <a:pt x="490" y="70"/>
                </a:cubicBezTo>
                <a:cubicBezTo>
                  <a:pt x="489" y="72"/>
                  <a:pt x="489" y="72"/>
                  <a:pt x="486" y="73"/>
                </a:cubicBezTo>
                <a:cubicBezTo>
                  <a:pt x="486" y="73"/>
                  <a:pt x="486" y="73"/>
                  <a:pt x="486" y="73"/>
                </a:cubicBezTo>
                <a:cubicBezTo>
                  <a:pt x="480" y="69"/>
                  <a:pt x="480" y="69"/>
                  <a:pt x="480" y="68"/>
                </a:cubicBezTo>
                <a:cubicBezTo>
                  <a:pt x="481" y="68"/>
                  <a:pt x="482" y="68"/>
                  <a:pt x="483" y="68"/>
                </a:cubicBezTo>
                <a:cubicBezTo>
                  <a:pt x="483" y="67"/>
                  <a:pt x="482" y="66"/>
                  <a:pt x="482" y="65"/>
                </a:cubicBezTo>
                <a:cubicBezTo>
                  <a:pt x="481" y="65"/>
                  <a:pt x="481" y="65"/>
                  <a:pt x="480" y="65"/>
                </a:cubicBezTo>
                <a:cubicBezTo>
                  <a:pt x="479" y="64"/>
                  <a:pt x="479" y="64"/>
                  <a:pt x="477" y="63"/>
                </a:cubicBezTo>
                <a:cubicBezTo>
                  <a:pt x="477" y="63"/>
                  <a:pt x="477" y="63"/>
                  <a:pt x="476" y="63"/>
                </a:cubicBezTo>
                <a:cubicBezTo>
                  <a:pt x="476" y="63"/>
                  <a:pt x="476" y="63"/>
                  <a:pt x="476" y="63"/>
                </a:cubicBezTo>
                <a:cubicBezTo>
                  <a:pt x="475" y="62"/>
                  <a:pt x="475" y="62"/>
                  <a:pt x="473" y="62"/>
                </a:cubicBezTo>
                <a:cubicBezTo>
                  <a:pt x="472" y="62"/>
                  <a:pt x="472" y="62"/>
                  <a:pt x="472" y="62"/>
                </a:cubicBezTo>
                <a:cubicBezTo>
                  <a:pt x="471" y="63"/>
                  <a:pt x="471" y="63"/>
                  <a:pt x="472" y="63"/>
                </a:cubicBezTo>
                <a:cubicBezTo>
                  <a:pt x="472" y="64"/>
                  <a:pt x="472" y="64"/>
                  <a:pt x="473" y="64"/>
                </a:cubicBezTo>
                <a:cubicBezTo>
                  <a:pt x="475" y="65"/>
                  <a:pt x="476" y="67"/>
                  <a:pt x="476" y="68"/>
                </a:cubicBezTo>
                <a:cubicBezTo>
                  <a:pt x="476" y="69"/>
                  <a:pt x="476" y="70"/>
                  <a:pt x="478" y="71"/>
                </a:cubicBezTo>
                <a:cubicBezTo>
                  <a:pt x="479" y="71"/>
                  <a:pt x="479" y="71"/>
                  <a:pt x="481" y="73"/>
                </a:cubicBezTo>
                <a:cubicBezTo>
                  <a:pt x="481" y="73"/>
                  <a:pt x="481" y="73"/>
                  <a:pt x="481" y="73"/>
                </a:cubicBezTo>
                <a:cubicBezTo>
                  <a:pt x="481" y="75"/>
                  <a:pt x="482" y="76"/>
                  <a:pt x="483" y="77"/>
                </a:cubicBezTo>
                <a:cubicBezTo>
                  <a:pt x="480" y="77"/>
                  <a:pt x="480" y="77"/>
                  <a:pt x="480" y="76"/>
                </a:cubicBezTo>
                <a:cubicBezTo>
                  <a:pt x="479" y="75"/>
                  <a:pt x="479" y="75"/>
                  <a:pt x="479" y="75"/>
                </a:cubicBezTo>
                <a:cubicBezTo>
                  <a:pt x="479" y="75"/>
                  <a:pt x="479" y="75"/>
                  <a:pt x="474" y="75"/>
                </a:cubicBezTo>
                <a:cubicBezTo>
                  <a:pt x="474" y="76"/>
                  <a:pt x="474" y="77"/>
                  <a:pt x="474" y="77"/>
                </a:cubicBezTo>
                <a:cubicBezTo>
                  <a:pt x="471" y="78"/>
                  <a:pt x="471" y="78"/>
                  <a:pt x="471" y="80"/>
                </a:cubicBezTo>
                <a:cubicBezTo>
                  <a:pt x="470" y="80"/>
                  <a:pt x="470" y="80"/>
                  <a:pt x="470" y="80"/>
                </a:cubicBezTo>
                <a:cubicBezTo>
                  <a:pt x="470" y="80"/>
                  <a:pt x="470" y="80"/>
                  <a:pt x="470" y="80"/>
                </a:cubicBezTo>
                <a:cubicBezTo>
                  <a:pt x="471" y="82"/>
                  <a:pt x="474" y="83"/>
                  <a:pt x="475" y="85"/>
                </a:cubicBezTo>
                <a:cubicBezTo>
                  <a:pt x="474" y="85"/>
                  <a:pt x="474" y="85"/>
                  <a:pt x="474" y="85"/>
                </a:cubicBezTo>
                <a:cubicBezTo>
                  <a:pt x="471" y="85"/>
                  <a:pt x="471" y="85"/>
                  <a:pt x="470" y="85"/>
                </a:cubicBezTo>
                <a:cubicBezTo>
                  <a:pt x="470" y="85"/>
                  <a:pt x="470" y="85"/>
                  <a:pt x="469" y="85"/>
                </a:cubicBezTo>
                <a:cubicBezTo>
                  <a:pt x="464" y="84"/>
                  <a:pt x="462" y="82"/>
                  <a:pt x="462" y="81"/>
                </a:cubicBezTo>
                <a:cubicBezTo>
                  <a:pt x="461" y="82"/>
                  <a:pt x="461" y="82"/>
                  <a:pt x="460" y="83"/>
                </a:cubicBezTo>
                <a:cubicBezTo>
                  <a:pt x="460" y="84"/>
                  <a:pt x="460" y="85"/>
                  <a:pt x="463" y="85"/>
                </a:cubicBezTo>
                <a:cubicBezTo>
                  <a:pt x="463" y="86"/>
                  <a:pt x="463" y="86"/>
                  <a:pt x="463" y="86"/>
                </a:cubicBezTo>
                <a:cubicBezTo>
                  <a:pt x="464" y="87"/>
                  <a:pt x="464" y="87"/>
                  <a:pt x="464" y="87"/>
                </a:cubicBezTo>
                <a:cubicBezTo>
                  <a:pt x="466" y="87"/>
                  <a:pt x="467" y="87"/>
                  <a:pt x="468" y="88"/>
                </a:cubicBezTo>
                <a:cubicBezTo>
                  <a:pt x="468" y="89"/>
                  <a:pt x="468" y="89"/>
                  <a:pt x="468" y="89"/>
                </a:cubicBezTo>
                <a:cubicBezTo>
                  <a:pt x="467" y="89"/>
                  <a:pt x="466" y="89"/>
                  <a:pt x="465" y="89"/>
                </a:cubicBezTo>
                <a:cubicBezTo>
                  <a:pt x="464" y="90"/>
                  <a:pt x="464" y="90"/>
                  <a:pt x="464" y="90"/>
                </a:cubicBezTo>
                <a:cubicBezTo>
                  <a:pt x="455" y="83"/>
                  <a:pt x="455" y="83"/>
                  <a:pt x="455" y="83"/>
                </a:cubicBezTo>
                <a:cubicBezTo>
                  <a:pt x="454" y="83"/>
                  <a:pt x="453" y="83"/>
                  <a:pt x="453" y="83"/>
                </a:cubicBezTo>
                <a:cubicBezTo>
                  <a:pt x="452" y="80"/>
                  <a:pt x="452" y="80"/>
                  <a:pt x="452" y="80"/>
                </a:cubicBezTo>
                <a:cubicBezTo>
                  <a:pt x="450" y="75"/>
                  <a:pt x="443" y="75"/>
                  <a:pt x="441" y="70"/>
                </a:cubicBezTo>
                <a:cubicBezTo>
                  <a:pt x="443" y="71"/>
                  <a:pt x="452" y="74"/>
                  <a:pt x="452" y="74"/>
                </a:cubicBezTo>
                <a:cubicBezTo>
                  <a:pt x="454" y="74"/>
                  <a:pt x="455" y="75"/>
                  <a:pt x="457" y="75"/>
                </a:cubicBezTo>
                <a:cubicBezTo>
                  <a:pt x="459" y="75"/>
                  <a:pt x="460" y="76"/>
                  <a:pt x="462" y="76"/>
                </a:cubicBezTo>
                <a:cubicBezTo>
                  <a:pt x="463" y="76"/>
                  <a:pt x="463" y="76"/>
                  <a:pt x="464" y="76"/>
                </a:cubicBezTo>
                <a:cubicBezTo>
                  <a:pt x="464" y="76"/>
                  <a:pt x="464" y="76"/>
                  <a:pt x="464" y="76"/>
                </a:cubicBezTo>
                <a:cubicBezTo>
                  <a:pt x="477" y="72"/>
                  <a:pt x="464" y="66"/>
                  <a:pt x="464" y="66"/>
                </a:cubicBezTo>
                <a:cubicBezTo>
                  <a:pt x="454" y="62"/>
                  <a:pt x="454" y="62"/>
                  <a:pt x="454" y="62"/>
                </a:cubicBezTo>
                <a:cubicBezTo>
                  <a:pt x="453" y="61"/>
                  <a:pt x="452" y="61"/>
                  <a:pt x="451" y="61"/>
                </a:cubicBezTo>
                <a:cubicBezTo>
                  <a:pt x="450" y="60"/>
                  <a:pt x="450" y="60"/>
                  <a:pt x="447" y="60"/>
                </a:cubicBezTo>
                <a:cubicBezTo>
                  <a:pt x="446" y="60"/>
                  <a:pt x="446" y="60"/>
                  <a:pt x="446" y="60"/>
                </a:cubicBezTo>
                <a:cubicBezTo>
                  <a:pt x="445" y="60"/>
                  <a:pt x="444" y="59"/>
                  <a:pt x="443" y="58"/>
                </a:cubicBezTo>
                <a:cubicBezTo>
                  <a:pt x="442" y="58"/>
                  <a:pt x="441" y="58"/>
                  <a:pt x="441" y="58"/>
                </a:cubicBezTo>
                <a:cubicBezTo>
                  <a:pt x="441" y="59"/>
                  <a:pt x="441" y="59"/>
                  <a:pt x="441" y="59"/>
                </a:cubicBezTo>
                <a:cubicBezTo>
                  <a:pt x="440" y="60"/>
                  <a:pt x="440" y="60"/>
                  <a:pt x="440" y="60"/>
                </a:cubicBezTo>
                <a:cubicBezTo>
                  <a:pt x="439" y="59"/>
                  <a:pt x="439" y="59"/>
                  <a:pt x="439" y="59"/>
                </a:cubicBezTo>
                <a:cubicBezTo>
                  <a:pt x="439" y="59"/>
                  <a:pt x="439" y="58"/>
                  <a:pt x="439" y="58"/>
                </a:cubicBezTo>
                <a:cubicBezTo>
                  <a:pt x="439" y="57"/>
                  <a:pt x="439" y="57"/>
                  <a:pt x="439" y="57"/>
                </a:cubicBezTo>
                <a:cubicBezTo>
                  <a:pt x="438" y="57"/>
                  <a:pt x="437" y="57"/>
                  <a:pt x="436" y="55"/>
                </a:cubicBezTo>
                <a:cubicBezTo>
                  <a:pt x="436" y="55"/>
                  <a:pt x="435" y="55"/>
                  <a:pt x="435" y="55"/>
                </a:cubicBezTo>
                <a:cubicBezTo>
                  <a:pt x="434" y="56"/>
                  <a:pt x="434" y="56"/>
                  <a:pt x="434" y="56"/>
                </a:cubicBezTo>
                <a:cubicBezTo>
                  <a:pt x="432" y="56"/>
                  <a:pt x="431" y="55"/>
                  <a:pt x="429" y="54"/>
                </a:cubicBezTo>
                <a:cubicBezTo>
                  <a:pt x="428" y="54"/>
                  <a:pt x="428" y="54"/>
                  <a:pt x="428" y="54"/>
                </a:cubicBezTo>
                <a:cubicBezTo>
                  <a:pt x="428" y="54"/>
                  <a:pt x="429" y="54"/>
                  <a:pt x="429" y="54"/>
                </a:cubicBezTo>
                <a:cubicBezTo>
                  <a:pt x="429" y="53"/>
                  <a:pt x="429" y="53"/>
                  <a:pt x="430" y="52"/>
                </a:cubicBezTo>
                <a:cubicBezTo>
                  <a:pt x="429" y="52"/>
                  <a:pt x="427" y="50"/>
                  <a:pt x="423" y="50"/>
                </a:cubicBezTo>
                <a:cubicBezTo>
                  <a:pt x="423" y="50"/>
                  <a:pt x="423" y="51"/>
                  <a:pt x="423" y="51"/>
                </a:cubicBezTo>
                <a:cubicBezTo>
                  <a:pt x="423" y="51"/>
                  <a:pt x="423" y="51"/>
                  <a:pt x="422" y="51"/>
                </a:cubicBezTo>
                <a:cubicBezTo>
                  <a:pt x="422" y="51"/>
                  <a:pt x="421" y="51"/>
                  <a:pt x="421" y="50"/>
                </a:cubicBezTo>
                <a:cubicBezTo>
                  <a:pt x="422" y="49"/>
                  <a:pt x="422" y="49"/>
                  <a:pt x="422" y="49"/>
                </a:cubicBezTo>
                <a:cubicBezTo>
                  <a:pt x="422" y="49"/>
                  <a:pt x="422" y="49"/>
                  <a:pt x="422" y="49"/>
                </a:cubicBezTo>
                <a:cubicBezTo>
                  <a:pt x="418" y="48"/>
                  <a:pt x="418" y="48"/>
                  <a:pt x="418" y="48"/>
                </a:cubicBezTo>
                <a:cubicBezTo>
                  <a:pt x="418" y="49"/>
                  <a:pt x="418" y="50"/>
                  <a:pt x="418" y="50"/>
                </a:cubicBezTo>
                <a:cubicBezTo>
                  <a:pt x="418" y="51"/>
                  <a:pt x="418" y="51"/>
                  <a:pt x="418" y="52"/>
                </a:cubicBezTo>
                <a:cubicBezTo>
                  <a:pt x="418" y="52"/>
                  <a:pt x="418" y="52"/>
                  <a:pt x="418" y="52"/>
                </a:cubicBezTo>
                <a:cubicBezTo>
                  <a:pt x="418" y="50"/>
                  <a:pt x="418" y="50"/>
                  <a:pt x="417" y="49"/>
                </a:cubicBezTo>
                <a:cubicBezTo>
                  <a:pt x="416" y="49"/>
                  <a:pt x="416" y="49"/>
                  <a:pt x="415" y="49"/>
                </a:cubicBezTo>
                <a:cubicBezTo>
                  <a:pt x="415" y="48"/>
                  <a:pt x="415" y="48"/>
                  <a:pt x="415" y="48"/>
                </a:cubicBezTo>
                <a:cubicBezTo>
                  <a:pt x="414" y="48"/>
                  <a:pt x="414" y="48"/>
                  <a:pt x="414" y="48"/>
                </a:cubicBezTo>
                <a:cubicBezTo>
                  <a:pt x="414" y="48"/>
                  <a:pt x="414" y="48"/>
                  <a:pt x="414" y="48"/>
                </a:cubicBezTo>
                <a:cubicBezTo>
                  <a:pt x="413" y="48"/>
                  <a:pt x="412" y="49"/>
                  <a:pt x="411" y="49"/>
                </a:cubicBezTo>
                <a:cubicBezTo>
                  <a:pt x="411" y="50"/>
                  <a:pt x="411" y="50"/>
                  <a:pt x="410" y="51"/>
                </a:cubicBezTo>
                <a:cubicBezTo>
                  <a:pt x="410" y="51"/>
                  <a:pt x="410" y="51"/>
                  <a:pt x="410" y="51"/>
                </a:cubicBezTo>
                <a:cubicBezTo>
                  <a:pt x="409" y="50"/>
                  <a:pt x="409" y="50"/>
                  <a:pt x="409" y="50"/>
                </a:cubicBezTo>
                <a:cubicBezTo>
                  <a:pt x="409" y="50"/>
                  <a:pt x="409" y="50"/>
                  <a:pt x="409" y="49"/>
                </a:cubicBezTo>
                <a:cubicBezTo>
                  <a:pt x="409" y="49"/>
                  <a:pt x="408" y="49"/>
                  <a:pt x="407" y="49"/>
                </a:cubicBezTo>
                <a:cubicBezTo>
                  <a:pt x="406" y="49"/>
                  <a:pt x="405" y="49"/>
                  <a:pt x="404" y="50"/>
                </a:cubicBezTo>
                <a:cubicBezTo>
                  <a:pt x="405" y="52"/>
                  <a:pt x="405" y="52"/>
                  <a:pt x="407" y="52"/>
                </a:cubicBezTo>
                <a:cubicBezTo>
                  <a:pt x="408" y="53"/>
                  <a:pt x="408" y="53"/>
                  <a:pt x="408" y="54"/>
                </a:cubicBezTo>
                <a:cubicBezTo>
                  <a:pt x="408" y="54"/>
                  <a:pt x="407" y="54"/>
                  <a:pt x="407" y="54"/>
                </a:cubicBezTo>
                <a:cubicBezTo>
                  <a:pt x="406" y="53"/>
                  <a:pt x="406" y="53"/>
                  <a:pt x="404" y="53"/>
                </a:cubicBezTo>
                <a:cubicBezTo>
                  <a:pt x="402" y="53"/>
                  <a:pt x="402" y="53"/>
                  <a:pt x="402" y="53"/>
                </a:cubicBezTo>
                <a:cubicBezTo>
                  <a:pt x="402" y="55"/>
                  <a:pt x="402" y="55"/>
                  <a:pt x="402" y="56"/>
                </a:cubicBezTo>
                <a:cubicBezTo>
                  <a:pt x="401" y="55"/>
                  <a:pt x="401" y="54"/>
                  <a:pt x="401" y="54"/>
                </a:cubicBezTo>
                <a:cubicBezTo>
                  <a:pt x="399" y="54"/>
                  <a:pt x="398" y="52"/>
                  <a:pt x="396" y="52"/>
                </a:cubicBezTo>
                <a:cubicBezTo>
                  <a:pt x="396" y="52"/>
                  <a:pt x="396" y="53"/>
                  <a:pt x="396" y="53"/>
                </a:cubicBezTo>
                <a:cubicBezTo>
                  <a:pt x="397" y="56"/>
                  <a:pt x="395" y="57"/>
                  <a:pt x="394" y="57"/>
                </a:cubicBezTo>
                <a:cubicBezTo>
                  <a:pt x="394" y="57"/>
                  <a:pt x="393" y="56"/>
                  <a:pt x="393" y="55"/>
                </a:cubicBezTo>
                <a:cubicBezTo>
                  <a:pt x="393" y="56"/>
                  <a:pt x="393" y="56"/>
                  <a:pt x="393" y="56"/>
                </a:cubicBezTo>
                <a:cubicBezTo>
                  <a:pt x="392" y="56"/>
                  <a:pt x="392" y="56"/>
                  <a:pt x="391" y="56"/>
                </a:cubicBezTo>
                <a:cubicBezTo>
                  <a:pt x="391" y="57"/>
                  <a:pt x="391" y="57"/>
                  <a:pt x="391" y="57"/>
                </a:cubicBezTo>
                <a:cubicBezTo>
                  <a:pt x="391" y="58"/>
                  <a:pt x="392" y="58"/>
                  <a:pt x="392" y="59"/>
                </a:cubicBezTo>
                <a:cubicBezTo>
                  <a:pt x="392" y="59"/>
                  <a:pt x="392" y="60"/>
                  <a:pt x="392" y="60"/>
                </a:cubicBezTo>
                <a:cubicBezTo>
                  <a:pt x="391" y="60"/>
                  <a:pt x="391" y="60"/>
                  <a:pt x="391" y="60"/>
                </a:cubicBezTo>
                <a:cubicBezTo>
                  <a:pt x="391" y="60"/>
                  <a:pt x="391" y="60"/>
                  <a:pt x="388" y="59"/>
                </a:cubicBezTo>
                <a:cubicBezTo>
                  <a:pt x="389" y="59"/>
                  <a:pt x="389" y="58"/>
                  <a:pt x="389" y="57"/>
                </a:cubicBezTo>
                <a:cubicBezTo>
                  <a:pt x="388" y="57"/>
                  <a:pt x="388" y="57"/>
                  <a:pt x="388" y="57"/>
                </a:cubicBezTo>
                <a:cubicBezTo>
                  <a:pt x="388" y="58"/>
                  <a:pt x="388" y="58"/>
                  <a:pt x="388" y="59"/>
                </a:cubicBezTo>
                <a:cubicBezTo>
                  <a:pt x="385" y="59"/>
                  <a:pt x="385" y="59"/>
                  <a:pt x="384" y="59"/>
                </a:cubicBezTo>
                <a:cubicBezTo>
                  <a:pt x="385" y="60"/>
                  <a:pt x="385" y="60"/>
                  <a:pt x="385" y="60"/>
                </a:cubicBezTo>
                <a:cubicBezTo>
                  <a:pt x="384" y="61"/>
                  <a:pt x="384" y="61"/>
                  <a:pt x="384" y="61"/>
                </a:cubicBezTo>
                <a:cubicBezTo>
                  <a:pt x="382" y="61"/>
                  <a:pt x="382" y="61"/>
                  <a:pt x="381" y="62"/>
                </a:cubicBezTo>
                <a:cubicBezTo>
                  <a:pt x="380" y="62"/>
                  <a:pt x="380" y="62"/>
                  <a:pt x="380" y="62"/>
                </a:cubicBezTo>
                <a:cubicBezTo>
                  <a:pt x="380" y="64"/>
                  <a:pt x="380" y="64"/>
                  <a:pt x="380" y="64"/>
                </a:cubicBezTo>
                <a:cubicBezTo>
                  <a:pt x="379" y="64"/>
                  <a:pt x="379" y="64"/>
                  <a:pt x="379" y="64"/>
                </a:cubicBezTo>
                <a:cubicBezTo>
                  <a:pt x="378" y="65"/>
                  <a:pt x="378" y="65"/>
                  <a:pt x="378" y="65"/>
                </a:cubicBezTo>
                <a:cubicBezTo>
                  <a:pt x="379" y="65"/>
                  <a:pt x="379" y="65"/>
                  <a:pt x="379" y="65"/>
                </a:cubicBezTo>
                <a:cubicBezTo>
                  <a:pt x="382" y="63"/>
                  <a:pt x="382" y="63"/>
                  <a:pt x="383" y="63"/>
                </a:cubicBezTo>
                <a:cubicBezTo>
                  <a:pt x="386" y="61"/>
                  <a:pt x="388" y="62"/>
                  <a:pt x="390" y="62"/>
                </a:cubicBezTo>
                <a:cubicBezTo>
                  <a:pt x="390" y="62"/>
                  <a:pt x="390" y="63"/>
                  <a:pt x="390" y="63"/>
                </a:cubicBezTo>
                <a:cubicBezTo>
                  <a:pt x="389" y="63"/>
                  <a:pt x="389" y="63"/>
                  <a:pt x="386" y="64"/>
                </a:cubicBezTo>
                <a:cubicBezTo>
                  <a:pt x="386" y="65"/>
                  <a:pt x="385" y="66"/>
                  <a:pt x="385" y="68"/>
                </a:cubicBezTo>
                <a:cubicBezTo>
                  <a:pt x="384" y="68"/>
                  <a:pt x="383" y="69"/>
                  <a:pt x="383" y="69"/>
                </a:cubicBezTo>
                <a:cubicBezTo>
                  <a:pt x="382" y="71"/>
                  <a:pt x="379" y="72"/>
                  <a:pt x="379" y="72"/>
                </a:cubicBezTo>
                <a:cubicBezTo>
                  <a:pt x="378" y="74"/>
                  <a:pt x="377" y="76"/>
                  <a:pt x="377" y="78"/>
                </a:cubicBezTo>
                <a:cubicBezTo>
                  <a:pt x="376" y="78"/>
                  <a:pt x="376" y="78"/>
                  <a:pt x="376" y="78"/>
                </a:cubicBezTo>
                <a:cubicBezTo>
                  <a:pt x="376" y="78"/>
                  <a:pt x="375" y="79"/>
                  <a:pt x="371" y="81"/>
                </a:cubicBezTo>
                <a:cubicBezTo>
                  <a:pt x="370" y="82"/>
                  <a:pt x="370" y="82"/>
                  <a:pt x="370" y="82"/>
                </a:cubicBezTo>
                <a:cubicBezTo>
                  <a:pt x="371" y="82"/>
                  <a:pt x="371" y="82"/>
                  <a:pt x="371" y="82"/>
                </a:cubicBezTo>
                <a:cubicBezTo>
                  <a:pt x="372" y="82"/>
                  <a:pt x="373" y="82"/>
                  <a:pt x="373" y="82"/>
                </a:cubicBezTo>
                <a:cubicBezTo>
                  <a:pt x="372" y="86"/>
                  <a:pt x="367" y="86"/>
                  <a:pt x="365" y="89"/>
                </a:cubicBezTo>
                <a:cubicBezTo>
                  <a:pt x="364" y="89"/>
                  <a:pt x="363" y="89"/>
                  <a:pt x="363" y="88"/>
                </a:cubicBezTo>
                <a:cubicBezTo>
                  <a:pt x="362" y="88"/>
                  <a:pt x="361" y="88"/>
                  <a:pt x="361" y="88"/>
                </a:cubicBezTo>
                <a:cubicBezTo>
                  <a:pt x="361" y="90"/>
                  <a:pt x="361" y="90"/>
                  <a:pt x="361" y="90"/>
                </a:cubicBezTo>
                <a:cubicBezTo>
                  <a:pt x="361" y="90"/>
                  <a:pt x="361" y="91"/>
                  <a:pt x="361" y="91"/>
                </a:cubicBezTo>
                <a:cubicBezTo>
                  <a:pt x="360" y="91"/>
                  <a:pt x="360" y="92"/>
                  <a:pt x="359"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6" y="92"/>
                  <a:pt x="355" y="93"/>
                  <a:pt x="353" y="94"/>
                </a:cubicBezTo>
                <a:cubicBezTo>
                  <a:pt x="352" y="97"/>
                  <a:pt x="349" y="97"/>
                  <a:pt x="347" y="98"/>
                </a:cubicBezTo>
                <a:cubicBezTo>
                  <a:pt x="347" y="99"/>
                  <a:pt x="347" y="100"/>
                  <a:pt x="347" y="100"/>
                </a:cubicBezTo>
                <a:cubicBezTo>
                  <a:pt x="347" y="100"/>
                  <a:pt x="347" y="100"/>
                  <a:pt x="346" y="105"/>
                </a:cubicBezTo>
                <a:cubicBezTo>
                  <a:pt x="345" y="105"/>
                  <a:pt x="345" y="105"/>
                  <a:pt x="345" y="105"/>
                </a:cubicBezTo>
                <a:cubicBezTo>
                  <a:pt x="344" y="106"/>
                  <a:pt x="344" y="107"/>
                  <a:pt x="344" y="108"/>
                </a:cubicBezTo>
                <a:cubicBezTo>
                  <a:pt x="345" y="108"/>
                  <a:pt x="346" y="108"/>
                  <a:pt x="346" y="108"/>
                </a:cubicBezTo>
                <a:cubicBezTo>
                  <a:pt x="347" y="108"/>
                  <a:pt x="347" y="108"/>
                  <a:pt x="347" y="108"/>
                </a:cubicBezTo>
                <a:cubicBezTo>
                  <a:pt x="348" y="108"/>
                  <a:pt x="348" y="108"/>
                  <a:pt x="348" y="108"/>
                </a:cubicBezTo>
                <a:cubicBezTo>
                  <a:pt x="348" y="109"/>
                  <a:pt x="347" y="110"/>
                  <a:pt x="347" y="110"/>
                </a:cubicBezTo>
                <a:cubicBezTo>
                  <a:pt x="346" y="112"/>
                  <a:pt x="346" y="112"/>
                  <a:pt x="345" y="112"/>
                </a:cubicBezTo>
                <a:cubicBezTo>
                  <a:pt x="345" y="113"/>
                  <a:pt x="345" y="113"/>
                  <a:pt x="345" y="114"/>
                </a:cubicBezTo>
                <a:cubicBezTo>
                  <a:pt x="346" y="114"/>
                  <a:pt x="346" y="114"/>
                  <a:pt x="348" y="114"/>
                </a:cubicBezTo>
                <a:cubicBezTo>
                  <a:pt x="348" y="116"/>
                  <a:pt x="348" y="116"/>
                  <a:pt x="347" y="117"/>
                </a:cubicBezTo>
                <a:cubicBezTo>
                  <a:pt x="352" y="117"/>
                  <a:pt x="357" y="117"/>
                  <a:pt x="362" y="117"/>
                </a:cubicBezTo>
                <a:cubicBezTo>
                  <a:pt x="363" y="116"/>
                  <a:pt x="363" y="116"/>
                  <a:pt x="366" y="115"/>
                </a:cubicBezTo>
                <a:cubicBezTo>
                  <a:pt x="366" y="114"/>
                  <a:pt x="366" y="114"/>
                  <a:pt x="366" y="113"/>
                </a:cubicBezTo>
                <a:cubicBezTo>
                  <a:pt x="368" y="113"/>
                  <a:pt x="368" y="115"/>
                  <a:pt x="369" y="116"/>
                </a:cubicBezTo>
                <a:cubicBezTo>
                  <a:pt x="369" y="116"/>
                  <a:pt x="369" y="117"/>
                  <a:pt x="369" y="117"/>
                </a:cubicBezTo>
                <a:cubicBezTo>
                  <a:pt x="378" y="118"/>
                  <a:pt x="387" y="118"/>
                  <a:pt x="395" y="118"/>
                </a:cubicBezTo>
                <a:cubicBezTo>
                  <a:pt x="396" y="118"/>
                  <a:pt x="397" y="118"/>
                  <a:pt x="398" y="117"/>
                </a:cubicBezTo>
                <a:cubicBezTo>
                  <a:pt x="398" y="116"/>
                  <a:pt x="399" y="115"/>
                  <a:pt x="401" y="114"/>
                </a:cubicBezTo>
                <a:cubicBezTo>
                  <a:pt x="401" y="113"/>
                  <a:pt x="401" y="112"/>
                  <a:pt x="401" y="112"/>
                </a:cubicBezTo>
                <a:cubicBezTo>
                  <a:pt x="401" y="112"/>
                  <a:pt x="400" y="111"/>
                  <a:pt x="400" y="111"/>
                </a:cubicBezTo>
                <a:cubicBezTo>
                  <a:pt x="399" y="111"/>
                  <a:pt x="398" y="111"/>
                  <a:pt x="396" y="111"/>
                </a:cubicBezTo>
                <a:cubicBezTo>
                  <a:pt x="396" y="109"/>
                  <a:pt x="396" y="109"/>
                  <a:pt x="396" y="107"/>
                </a:cubicBezTo>
                <a:cubicBezTo>
                  <a:pt x="395" y="107"/>
                  <a:pt x="394" y="107"/>
                  <a:pt x="394" y="107"/>
                </a:cubicBezTo>
                <a:cubicBezTo>
                  <a:pt x="394" y="104"/>
                  <a:pt x="394" y="101"/>
                  <a:pt x="393" y="99"/>
                </a:cubicBezTo>
                <a:cubicBezTo>
                  <a:pt x="394" y="99"/>
                  <a:pt x="394" y="99"/>
                  <a:pt x="397" y="94"/>
                </a:cubicBezTo>
                <a:cubicBezTo>
                  <a:pt x="402" y="93"/>
                  <a:pt x="405" y="88"/>
                  <a:pt x="405" y="88"/>
                </a:cubicBezTo>
                <a:cubicBezTo>
                  <a:pt x="406" y="87"/>
                  <a:pt x="406" y="87"/>
                  <a:pt x="408" y="87"/>
                </a:cubicBezTo>
                <a:cubicBezTo>
                  <a:pt x="409" y="86"/>
                  <a:pt x="409" y="86"/>
                  <a:pt x="409" y="86"/>
                </a:cubicBezTo>
                <a:cubicBezTo>
                  <a:pt x="408" y="83"/>
                  <a:pt x="410" y="80"/>
                  <a:pt x="410" y="77"/>
                </a:cubicBezTo>
                <a:cubicBezTo>
                  <a:pt x="411" y="77"/>
                  <a:pt x="411" y="77"/>
                  <a:pt x="413" y="77"/>
                </a:cubicBezTo>
                <a:cubicBezTo>
                  <a:pt x="413" y="77"/>
                  <a:pt x="413" y="77"/>
                  <a:pt x="413" y="77"/>
                </a:cubicBezTo>
                <a:cubicBezTo>
                  <a:pt x="413" y="77"/>
                  <a:pt x="413" y="77"/>
                  <a:pt x="413" y="77"/>
                </a:cubicBezTo>
                <a:cubicBezTo>
                  <a:pt x="413" y="77"/>
                  <a:pt x="413" y="77"/>
                  <a:pt x="413" y="77"/>
                </a:cubicBezTo>
                <a:cubicBezTo>
                  <a:pt x="413" y="77"/>
                  <a:pt x="413" y="77"/>
                  <a:pt x="413" y="77"/>
                </a:cubicBezTo>
                <a:cubicBezTo>
                  <a:pt x="413" y="77"/>
                  <a:pt x="413" y="77"/>
                  <a:pt x="413" y="77"/>
                </a:cubicBezTo>
                <a:cubicBezTo>
                  <a:pt x="413" y="77"/>
                  <a:pt x="413" y="77"/>
                  <a:pt x="413" y="77"/>
                </a:cubicBezTo>
                <a:cubicBezTo>
                  <a:pt x="414" y="77"/>
                  <a:pt x="414" y="77"/>
                  <a:pt x="414" y="77"/>
                </a:cubicBezTo>
                <a:cubicBezTo>
                  <a:pt x="414" y="77"/>
                  <a:pt x="414" y="77"/>
                  <a:pt x="414" y="77"/>
                </a:cubicBezTo>
                <a:cubicBezTo>
                  <a:pt x="415" y="79"/>
                  <a:pt x="415" y="79"/>
                  <a:pt x="416" y="79"/>
                </a:cubicBezTo>
                <a:cubicBezTo>
                  <a:pt x="417" y="78"/>
                  <a:pt x="417" y="78"/>
                  <a:pt x="417" y="78"/>
                </a:cubicBezTo>
                <a:cubicBezTo>
                  <a:pt x="419" y="79"/>
                  <a:pt x="419" y="79"/>
                  <a:pt x="420" y="80"/>
                </a:cubicBezTo>
                <a:cubicBezTo>
                  <a:pt x="420" y="82"/>
                  <a:pt x="420" y="82"/>
                  <a:pt x="420" y="83"/>
                </a:cubicBezTo>
                <a:cubicBezTo>
                  <a:pt x="420" y="83"/>
                  <a:pt x="419" y="83"/>
                  <a:pt x="418" y="83"/>
                </a:cubicBezTo>
                <a:cubicBezTo>
                  <a:pt x="419" y="86"/>
                  <a:pt x="419" y="86"/>
                  <a:pt x="409" y="95"/>
                </a:cubicBezTo>
                <a:cubicBezTo>
                  <a:pt x="409" y="97"/>
                  <a:pt x="408" y="100"/>
                  <a:pt x="409" y="103"/>
                </a:cubicBezTo>
                <a:cubicBezTo>
                  <a:pt x="409" y="104"/>
                  <a:pt x="409" y="104"/>
                  <a:pt x="409" y="104"/>
                </a:cubicBezTo>
                <a:cubicBezTo>
                  <a:pt x="409" y="105"/>
                  <a:pt x="410" y="106"/>
                  <a:pt x="410" y="106"/>
                </a:cubicBezTo>
                <a:cubicBezTo>
                  <a:pt x="411" y="108"/>
                  <a:pt x="419" y="112"/>
                  <a:pt x="419" y="112"/>
                </a:cubicBezTo>
                <a:cubicBezTo>
                  <a:pt x="420" y="112"/>
                  <a:pt x="420" y="112"/>
                  <a:pt x="420" y="112"/>
                </a:cubicBezTo>
                <a:cubicBezTo>
                  <a:pt x="423" y="111"/>
                  <a:pt x="426" y="111"/>
                  <a:pt x="429" y="110"/>
                </a:cubicBezTo>
                <a:cubicBezTo>
                  <a:pt x="429" y="109"/>
                  <a:pt x="429" y="109"/>
                  <a:pt x="429" y="109"/>
                </a:cubicBezTo>
                <a:cubicBezTo>
                  <a:pt x="432" y="109"/>
                  <a:pt x="434" y="109"/>
                  <a:pt x="436" y="109"/>
                </a:cubicBezTo>
                <a:cubicBezTo>
                  <a:pt x="436" y="109"/>
                  <a:pt x="437" y="108"/>
                  <a:pt x="438" y="108"/>
                </a:cubicBezTo>
                <a:cubicBezTo>
                  <a:pt x="438" y="108"/>
                  <a:pt x="438" y="108"/>
                  <a:pt x="438" y="108"/>
                </a:cubicBezTo>
                <a:cubicBezTo>
                  <a:pt x="439" y="109"/>
                  <a:pt x="439" y="109"/>
                  <a:pt x="440" y="110"/>
                </a:cubicBezTo>
                <a:cubicBezTo>
                  <a:pt x="442" y="111"/>
                  <a:pt x="443" y="111"/>
                  <a:pt x="445" y="111"/>
                </a:cubicBezTo>
                <a:cubicBezTo>
                  <a:pt x="445" y="111"/>
                  <a:pt x="445" y="111"/>
                  <a:pt x="445" y="111"/>
                </a:cubicBezTo>
                <a:cubicBezTo>
                  <a:pt x="445" y="112"/>
                  <a:pt x="445" y="112"/>
                  <a:pt x="445" y="112"/>
                </a:cubicBezTo>
                <a:cubicBezTo>
                  <a:pt x="439" y="112"/>
                  <a:pt x="438" y="112"/>
                  <a:pt x="437" y="116"/>
                </a:cubicBezTo>
                <a:cubicBezTo>
                  <a:pt x="432" y="118"/>
                  <a:pt x="428" y="114"/>
                  <a:pt x="424" y="116"/>
                </a:cubicBezTo>
                <a:cubicBezTo>
                  <a:pt x="422" y="116"/>
                  <a:pt x="422" y="116"/>
                  <a:pt x="421" y="116"/>
                </a:cubicBezTo>
                <a:cubicBezTo>
                  <a:pt x="421" y="117"/>
                  <a:pt x="420" y="118"/>
                  <a:pt x="420" y="118"/>
                </a:cubicBezTo>
                <a:cubicBezTo>
                  <a:pt x="453" y="120"/>
                  <a:pt x="485" y="121"/>
                  <a:pt x="515" y="121"/>
                </a:cubicBezTo>
                <a:cubicBezTo>
                  <a:pt x="528" y="121"/>
                  <a:pt x="539" y="121"/>
                  <a:pt x="550" y="121"/>
                </a:cubicBezTo>
                <a:moveTo>
                  <a:pt x="362" y="117"/>
                </a:moveTo>
                <a:cubicBezTo>
                  <a:pt x="357" y="117"/>
                  <a:pt x="352" y="117"/>
                  <a:pt x="347" y="117"/>
                </a:cubicBezTo>
                <a:cubicBezTo>
                  <a:pt x="347" y="117"/>
                  <a:pt x="347" y="117"/>
                  <a:pt x="347" y="117"/>
                </a:cubicBezTo>
                <a:cubicBezTo>
                  <a:pt x="346" y="118"/>
                  <a:pt x="346" y="118"/>
                  <a:pt x="346" y="118"/>
                </a:cubicBezTo>
                <a:cubicBezTo>
                  <a:pt x="346" y="118"/>
                  <a:pt x="346" y="118"/>
                  <a:pt x="346" y="119"/>
                </a:cubicBezTo>
                <a:cubicBezTo>
                  <a:pt x="346" y="119"/>
                  <a:pt x="346" y="119"/>
                  <a:pt x="346" y="119"/>
                </a:cubicBezTo>
                <a:cubicBezTo>
                  <a:pt x="349" y="119"/>
                  <a:pt x="349" y="119"/>
                  <a:pt x="349" y="119"/>
                </a:cubicBezTo>
                <a:cubicBezTo>
                  <a:pt x="349" y="120"/>
                  <a:pt x="349" y="120"/>
                  <a:pt x="349" y="120"/>
                </a:cubicBezTo>
                <a:cubicBezTo>
                  <a:pt x="349" y="120"/>
                  <a:pt x="349" y="120"/>
                  <a:pt x="350" y="121"/>
                </a:cubicBezTo>
                <a:cubicBezTo>
                  <a:pt x="351" y="121"/>
                  <a:pt x="352" y="121"/>
                  <a:pt x="352" y="121"/>
                </a:cubicBezTo>
                <a:cubicBezTo>
                  <a:pt x="353" y="121"/>
                  <a:pt x="353" y="121"/>
                  <a:pt x="354" y="122"/>
                </a:cubicBezTo>
                <a:cubicBezTo>
                  <a:pt x="354" y="122"/>
                  <a:pt x="354" y="122"/>
                  <a:pt x="355" y="122"/>
                </a:cubicBezTo>
                <a:cubicBezTo>
                  <a:pt x="355" y="122"/>
                  <a:pt x="356" y="121"/>
                  <a:pt x="357" y="121"/>
                </a:cubicBezTo>
                <a:cubicBezTo>
                  <a:pt x="357" y="120"/>
                  <a:pt x="357" y="120"/>
                  <a:pt x="357" y="120"/>
                </a:cubicBezTo>
                <a:cubicBezTo>
                  <a:pt x="359" y="120"/>
                  <a:pt x="359" y="120"/>
                  <a:pt x="359" y="120"/>
                </a:cubicBezTo>
                <a:cubicBezTo>
                  <a:pt x="359" y="120"/>
                  <a:pt x="360" y="119"/>
                  <a:pt x="360" y="119"/>
                </a:cubicBezTo>
                <a:cubicBezTo>
                  <a:pt x="360" y="118"/>
                  <a:pt x="360" y="118"/>
                  <a:pt x="360" y="118"/>
                </a:cubicBezTo>
                <a:cubicBezTo>
                  <a:pt x="361" y="118"/>
                  <a:pt x="361" y="118"/>
                  <a:pt x="362" y="117"/>
                </a:cubicBezTo>
                <a:moveTo>
                  <a:pt x="395" y="118"/>
                </a:moveTo>
                <a:cubicBezTo>
                  <a:pt x="387" y="118"/>
                  <a:pt x="378" y="118"/>
                  <a:pt x="369" y="118"/>
                </a:cubicBezTo>
                <a:cubicBezTo>
                  <a:pt x="369" y="119"/>
                  <a:pt x="371" y="119"/>
                  <a:pt x="371" y="121"/>
                </a:cubicBezTo>
                <a:cubicBezTo>
                  <a:pt x="371" y="121"/>
                  <a:pt x="371" y="121"/>
                  <a:pt x="371" y="121"/>
                </a:cubicBezTo>
                <a:cubicBezTo>
                  <a:pt x="371" y="122"/>
                  <a:pt x="370" y="122"/>
                  <a:pt x="370" y="122"/>
                </a:cubicBezTo>
                <a:cubicBezTo>
                  <a:pt x="370" y="122"/>
                  <a:pt x="370" y="124"/>
                  <a:pt x="371" y="125"/>
                </a:cubicBezTo>
                <a:cubicBezTo>
                  <a:pt x="372" y="125"/>
                  <a:pt x="372" y="125"/>
                  <a:pt x="372" y="125"/>
                </a:cubicBezTo>
                <a:cubicBezTo>
                  <a:pt x="372" y="125"/>
                  <a:pt x="373" y="126"/>
                  <a:pt x="373" y="127"/>
                </a:cubicBezTo>
                <a:cubicBezTo>
                  <a:pt x="373" y="127"/>
                  <a:pt x="373" y="128"/>
                  <a:pt x="373" y="128"/>
                </a:cubicBezTo>
                <a:cubicBezTo>
                  <a:pt x="373" y="129"/>
                  <a:pt x="373" y="129"/>
                  <a:pt x="373" y="129"/>
                </a:cubicBezTo>
                <a:cubicBezTo>
                  <a:pt x="373" y="131"/>
                  <a:pt x="374" y="131"/>
                  <a:pt x="375" y="132"/>
                </a:cubicBezTo>
                <a:cubicBezTo>
                  <a:pt x="376" y="133"/>
                  <a:pt x="376" y="133"/>
                  <a:pt x="376" y="134"/>
                </a:cubicBezTo>
                <a:cubicBezTo>
                  <a:pt x="376" y="135"/>
                  <a:pt x="375" y="135"/>
                  <a:pt x="375" y="136"/>
                </a:cubicBezTo>
                <a:cubicBezTo>
                  <a:pt x="375" y="137"/>
                  <a:pt x="375" y="137"/>
                  <a:pt x="375" y="137"/>
                </a:cubicBezTo>
                <a:cubicBezTo>
                  <a:pt x="375" y="137"/>
                  <a:pt x="376" y="138"/>
                  <a:pt x="376" y="138"/>
                </a:cubicBezTo>
                <a:cubicBezTo>
                  <a:pt x="378" y="139"/>
                  <a:pt x="380" y="139"/>
                  <a:pt x="382" y="139"/>
                </a:cubicBezTo>
                <a:cubicBezTo>
                  <a:pt x="382" y="136"/>
                  <a:pt x="383" y="134"/>
                  <a:pt x="385" y="135"/>
                </a:cubicBezTo>
                <a:cubicBezTo>
                  <a:pt x="385" y="135"/>
                  <a:pt x="386" y="135"/>
                  <a:pt x="386" y="135"/>
                </a:cubicBezTo>
                <a:cubicBezTo>
                  <a:pt x="387" y="135"/>
                  <a:pt x="387" y="135"/>
                  <a:pt x="387" y="135"/>
                </a:cubicBezTo>
                <a:cubicBezTo>
                  <a:pt x="388" y="136"/>
                  <a:pt x="388" y="135"/>
                  <a:pt x="389" y="134"/>
                </a:cubicBezTo>
                <a:cubicBezTo>
                  <a:pt x="389" y="134"/>
                  <a:pt x="390" y="134"/>
                  <a:pt x="391" y="134"/>
                </a:cubicBezTo>
                <a:cubicBezTo>
                  <a:pt x="391" y="133"/>
                  <a:pt x="391" y="132"/>
                  <a:pt x="391" y="131"/>
                </a:cubicBezTo>
                <a:cubicBezTo>
                  <a:pt x="392" y="131"/>
                  <a:pt x="394" y="131"/>
                  <a:pt x="395" y="131"/>
                </a:cubicBezTo>
                <a:cubicBezTo>
                  <a:pt x="395" y="130"/>
                  <a:pt x="395" y="130"/>
                  <a:pt x="395" y="129"/>
                </a:cubicBezTo>
                <a:cubicBezTo>
                  <a:pt x="394" y="129"/>
                  <a:pt x="394" y="129"/>
                  <a:pt x="393" y="129"/>
                </a:cubicBezTo>
                <a:cubicBezTo>
                  <a:pt x="391" y="129"/>
                  <a:pt x="391" y="129"/>
                  <a:pt x="391" y="129"/>
                </a:cubicBezTo>
                <a:cubicBezTo>
                  <a:pt x="391" y="128"/>
                  <a:pt x="391" y="128"/>
                  <a:pt x="391" y="128"/>
                </a:cubicBezTo>
                <a:cubicBezTo>
                  <a:pt x="390" y="128"/>
                  <a:pt x="390" y="128"/>
                  <a:pt x="390" y="128"/>
                </a:cubicBezTo>
                <a:cubicBezTo>
                  <a:pt x="392" y="125"/>
                  <a:pt x="392" y="125"/>
                  <a:pt x="392" y="123"/>
                </a:cubicBezTo>
                <a:cubicBezTo>
                  <a:pt x="393" y="120"/>
                  <a:pt x="393" y="120"/>
                  <a:pt x="393" y="120"/>
                </a:cubicBezTo>
                <a:cubicBezTo>
                  <a:pt x="394" y="119"/>
                  <a:pt x="395" y="119"/>
                  <a:pt x="395" y="118"/>
                </a:cubicBezTo>
                <a:moveTo>
                  <a:pt x="605" y="288"/>
                </a:moveTo>
                <a:cubicBezTo>
                  <a:pt x="596" y="225"/>
                  <a:pt x="577" y="168"/>
                  <a:pt x="550" y="121"/>
                </a:cubicBezTo>
                <a:cubicBezTo>
                  <a:pt x="539" y="121"/>
                  <a:pt x="528" y="121"/>
                  <a:pt x="515" y="121"/>
                </a:cubicBezTo>
                <a:cubicBezTo>
                  <a:pt x="485" y="121"/>
                  <a:pt x="453" y="120"/>
                  <a:pt x="420" y="119"/>
                </a:cubicBezTo>
                <a:cubicBezTo>
                  <a:pt x="418" y="119"/>
                  <a:pt x="416" y="119"/>
                  <a:pt x="415"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5" y="120"/>
                  <a:pt x="414" y="120"/>
                  <a:pt x="412" y="121"/>
                </a:cubicBezTo>
                <a:cubicBezTo>
                  <a:pt x="412" y="121"/>
                  <a:pt x="412" y="122"/>
                  <a:pt x="413" y="123"/>
                </a:cubicBezTo>
                <a:cubicBezTo>
                  <a:pt x="415" y="124"/>
                  <a:pt x="415" y="124"/>
                  <a:pt x="418" y="124"/>
                </a:cubicBezTo>
                <a:cubicBezTo>
                  <a:pt x="418" y="123"/>
                  <a:pt x="420" y="122"/>
                  <a:pt x="420" y="121"/>
                </a:cubicBezTo>
                <a:cubicBezTo>
                  <a:pt x="423" y="122"/>
                  <a:pt x="424" y="125"/>
                  <a:pt x="426" y="126"/>
                </a:cubicBezTo>
                <a:cubicBezTo>
                  <a:pt x="426" y="126"/>
                  <a:pt x="426" y="127"/>
                  <a:pt x="426" y="127"/>
                </a:cubicBezTo>
                <a:cubicBezTo>
                  <a:pt x="425" y="128"/>
                  <a:pt x="424" y="129"/>
                  <a:pt x="423" y="130"/>
                </a:cubicBezTo>
                <a:cubicBezTo>
                  <a:pt x="423" y="131"/>
                  <a:pt x="422" y="131"/>
                  <a:pt x="421" y="131"/>
                </a:cubicBezTo>
                <a:cubicBezTo>
                  <a:pt x="421" y="131"/>
                  <a:pt x="420" y="131"/>
                  <a:pt x="420" y="131"/>
                </a:cubicBezTo>
                <a:cubicBezTo>
                  <a:pt x="419" y="130"/>
                  <a:pt x="419" y="129"/>
                  <a:pt x="419" y="129"/>
                </a:cubicBezTo>
                <a:cubicBezTo>
                  <a:pt x="418" y="128"/>
                  <a:pt x="417" y="128"/>
                  <a:pt x="417" y="128"/>
                </a:cubicBezTo>
                <a:cubicBezTo>
                  <a:pt x="417" y="127"/>
                  <a:pt x="417" y="126"/>
                  <a:pt x="417" y="126"/>
                </a:cubicBezTo>
                <a:cubicBezTo>
                  <a:pt x="416" y="126"/>
                  <a:pt x="416" y="126"/>
                  <a:pt x="415" y="126"/>
                </a:cubicBezTo>
                <a:cubicBezTo>
                  <a:pt x="415" y="127"/>
                  <a:pt x="414" y="128"/>
                  <a:pt x="413" y="128"/>
                </a:cubicBezTo>
                <a:cubicBezTo>
                  <a:pt x="412" y="133"/>
                  <a:pt x="410" y="141"/>
                  <a:pt x="410" y="141"/>
                </a:cubicBezTo>
                <a:cubicBezTo>
                  <a:pt x="411" y="141"/>
                  <a:pt x="411" y="141"/>
                  <a:pt x="412" y="142"/>
                </a:cubicBezTo>
                <a:cubicBezTo>
                  <a:pt x="411" y="143"/>
                  <a:pt x="411" y="143"/>
                  <a:pt x="411" y="143"/>
                </a:cubicBezTo>
                <a:cubicBezTo>
                  <a:pt x="404" y="141"/>
                  <a:pt x="404" y="141"/>
                  <a:pt x="402" y="143"/>
                </a:cubicBezTo>
                <a:cubicBezTo>
                  <a:pt x="403" y="144"/>
                  <a:pt x="404" y="145"/>
                  <a:pt x="404" y="146"/>
                </a:cubicBezTo>
                <a:cubicBezTo>
                  <a:pt x="404" y="147"/>
                  <a:pt x="404" y="147"/>
                  <a:pt x="404" y="147"/>
                </a:cubicBezTo>
                <a:cubicBezTo>
                  <a:pt x="403" y="147"/>
                  <a:pt x="403" y="147"/>
                  <a:pt x="403" y="147"/>
                </a:cubicBezTo>
                <a:cubicBezTo>
                  <a:pt x="401" y="145"/>
                  <a:pt x="399" y="144"/>
                  <a:pt x="397" y="142"/>
                </a:cubicBezTo>
                <a:cubicBezTo>
                  <a:pt x="383" y="149"/>
                  <a:pt x="379" y="151"/>
                  <a:pt x="379" y="144"/>
                </a:cubicBezTo>
                <a:cubicBezTo>
                  <a:pt x="377" y="144"/>
                  <a:pt x="377" y="144"/>
                  <a:pt x="377" y="144"/>
                </a:cubicBezTo>
                <a:cubicBezTo>
                  <a:pt x="376" y="145"/>
                  <a:pt x="375" y="145"/>
                  <a:pt x="374" y="145"/>
                </a:cubicBezTo>
                <a:cubicBezTo>
                  <a:pt x="373" y="145"/>
                  <a:pt x="372" y="145"/>
                  <a:pt x="372" y="145"/>
                </a:cubicBezTo>
                <a:cubicBezTo>
                  <a:pt x="371" y="145"/>
                  <a:pt x="370" y="145"/>
                  <a:pt x="370" y="145"/>
                </a:cubicBezTo>
                <a:cubicBezTo>
                  <a:pt x="370" y="145"/>
                  <a:pt x="370" y="146"/>
                  <a:pt x="370" y="147"/>
                </a:cubicBezTo>
                <a:cubicBezTo>
                  <a:pt x="369" y="148"/>
                  <a:pt x="368" y="148"/>
                  <a:pt x="368" y="148"/>
                </a:cubicBezTo>
                <a:cubicBezTo>
                  <a:pt x="367" y="148"/>
                  <a:pt x="367" y="147"/>
                  <a:pt x="366" y="147"/>
                </a:cubicBezTo>
                <a:cubicBezTo>
                  <a:pt x="366" y="146"/>
                  <a:pt x="365" y="145"/>
                  <a:pt x="364" y="145"/>
                </a:cubicBezTo>
                <a:cubicBezTo>
                  <a:pt x="363" y="145"/>
                  <a:pt x="363" y="145"/>
                  <a:pt x="362" y="145"/>
                </a:cubicBezTo>
                <a:cubicBezTo>
                  <a:pt x="362" y="144"/>
                  <a:pt x="362" y="144"/>
                  <a:pt x="362" y="143"/>
                </a:cubicBezTo>
                <a:cubicBezTo>
                  <a:pt x="362" y="143"/>
                  <a:pt x="363" y="142"/>
                  <a:pt x="363" y="141"/>
                </a:cubicBezTo>
                <a:cubicBezTo>
                  <a:pt x="364" y="141"/>
                  <a:pt x="365" y="141"/>
                  <a:pt x="366" y="141"/>
                </a:cubicBezTo>
                <a:cubicBezTo>
                  <a:pt x="368" y="142"/>
                  <a:pt x="370" y="143"/>
                  <a:pt x="372" y="143"/>
                </a:cubicBezTo>
                <a:cubicBezTo>
                  <a:pt x="372" y="142"/>
                  <a:pt x="374" y="140"/>
                  <a:pt x="374" y="135"/>
                </a:cubicBezTo>
                <a:cubicBezTo>
                  <a:pt x="373" y="134"/>
                  <a:pt x="373" y="134"/>
                  <a:pt x="372" y="134"/>
                </a:cubicBezTo>
                <a:cubicBezTo>
                  <a:pt x="369" y="135"/>
                  <a:pt x="369" y="135"/>
                  <a:pt x="368" y="136"/>
                </a:cubicBezTo>
                <a:cubicBezTo>
                  <a:pt x="367" y="137"/>
                  <a:pt x="367" y="137"/>
                  <a:pt x="367" y="137"/>
                </a:cubicBezTo>
                <a:cubicBezTo>
                  <a:pt x="366" y="137"/>
                  <a:pt x="366" y="137"/>
                  <a:pt x="366" y="137"/>
                </a:cubicBezTo>
                <a:cubicBezTo>
                  <a:pt x="366" y="136"/>
                  <a:pt x="366" y="136"/>
                  <a:pt x="366" y="135"/>
                </a:cubicBezTo>
                <a:cubicBezTo>
                  <a:pt x="366" y="135"/>
                  <a:pt x="367" y="134"/>
                  <a:pt x="367" y="134"/>
                </a:cubicBezTo>
                <a:cubicBezTo>
                  <a:pt x="367" y="132"/>
                  <a:pt x="367" y="132"/>
                  <a:pt x="367" y="131"/>
                </a:cubicBezTo>
                <a:cubicBezTo>
                  <a:pt x="367" y="132"/>
                  <a:pt x="366" y="132"/>
                  <a:pt x="366" y="132"/>
                </a:cubicBezTo>
                <a:cubicBezTo>
                  <a:pt x="365" y="125"/>
                  <a:pt x="365" y="125"/>
                  <a:pt x="364" y="124"/>
                </a:cubicBezTo>
                <a:cubicBezTo>
                  <a:pt x="360" y="128"/>
                  <a:pt x="360" y="128"/>
                  <a:pt x="359" y="128"/>
                </a:cubicBezTo>
                <a:cubicBezTo>
                  <a:pt x="358" y="129"/>
                  <a:pt x="358" y="129"/>
                  <a:pt x="358" y="130"/>
                </a:cubicBezTo>
                <a:cubicBezTo>
                  <a:pt x="358" y="131"/>
                  <a:pt x="358" y="131"/>
                  <a:pt x="358" y="131"/>
                </a:cubicBezTo>
                <a:cubicBezTo>
                  <a:pt x="357" y="132"/>
                  <a:pt x="356" y="132"/>
                  <a:pt x="355" y="133"/>
                </a:cubicBezTo>
                <a:cubicBezTo>
                  <a:pt x="353" y="136"/>
                  <a:pt x="357" y="138"/>
                  <a:pt x="356" y="141"/>
                </a:cubicBezTo>
                <a:cubicBezTo>
                  <a:pt x="356" y="142"/>
                  <a:pt x="356" y="142"/>
                  <a:pt x="356" y="142"/>
                </a:cubicBezTo>
                <a:cubicBezTo>
                  <a:pt x="355" y="144"/>
                  <a:pt x="355" y="144"/>
                  <a:pt x="355" y="144"/>
                </a:cubicBezTo>
                <a:cubicBezTo>
                  <a:pt x="356" y="145"/>
                  <a:pt x="356" y="147"/>
                  <a:pt x="356" y="148"/>
                </a:cubicBezTo>
                <a:cubicBezTo>
                  <a:pt x="356" y="149"/>
                  <a:pt x="356" y="150"/>
                  <a:pt x="356" y="150"/>
                </a:cubicBezTo>
                <a:cubicBezTo>
                  <a:pt x="356" y="150"/>
                  <a:pt x="355" y="150"/>
                  <a:pt x="355" y="150"/>
                </a:cubicBezTo>
                <a:cubicBezTo>
                  <a:pt x="354" y="150"/>
                  <a:pt x="354" y="150"/>
                  <a:pt x="353" y="150"/>
                </a:cubicBezTo>
                <a:cubicBezTo>
                  <a:pt x="351" y="151"/>
                  <a:pt x="351" y="151"/>
                  <a:pt x="350" y="150"/>
                </a:cubicBezTo>
                <a:cubicBezTo>
                  <a:pt x="346" y="150"/>
                  <a:pt x="346" y="150"/>
                  <a:pt x="337" y="156"/>
                </a:cubicBezTo>
                <a:cubicBezTo>
                  <a:pt x="336" y="155"/>
                  <a:pt x="336" y="155"/>
                  <a:pt x="335" y="155"/>
                </a:cubicBezTo>
                <a:cubicBezTo>
                  <a:pt x="335" y="155"/>
                  <a:pt x="335" y="155"/>
                  <a:pt x="334" y="155"/>
                </a:cubicBezTo>
                <a:cubicBezTo>
                  <a:pt x="334" y="155"/>
                  <a:pt x="333" y="155"/>
                  <a:pt x="333" y="155"/>
                </a:cubicBezTo>
                <a:cubicBezTo>
                  <a:pt x="332" y="155"/>
                  <a:pt x="332" y="156"/>
                  <a:pt x="332" y="157"/>
                </a:cubicBezTo>
                <a:cubicBezTo>
                  <a:pt x="334" y="158"/>
                  <a:pt x="334" y="158"/>
                  <a:pt x="334" y="158"/>
                </a:cubicBezTo>
                <a:cubicBezTo>
                  <a:pt x="334" y="159"/>
                  <a:pt x="334" y="160"/>
                  <a:pt x="333" y="161"/>
                </a:cubicBezTo>
                <a:cubicBezTo>
                  <a:pt x="330" y="161"/>
                  <a:pt x="330" y="161"/>
                  <a:pt x="325" y="165"/>
                </a:cubicBezTo>
                <a:cubicBezTo>
                  <a:pt x="324" y="165"/>
                  <a:pt x="324" y="165"/>
                  <a:pt x="324" y="165"/>
                </a:cubicBezTo>
                <a:cubicBezTo>
                  <a:pt x="323" y="165"/>
                  <a:pt x="322" y="165"/>
                  <a:pt x="322" y="165"/>
                </a:cubicBezTo>
                <a:cubicBezTo>
                  <a:pt x="320" y="167"/>
                  <a:pt x="320" y="169"/>
                  <a:pt x="319" y="171"/>
                </a:cubicBezTo>
                <a:cubicBezTo>
                  <a:pt x="317" y="171"/>
                  <a:pt x="316" y="171"/>
                  <a:pt x="314" y="172"/>
                </a:cubicBezTo>
                <a:cubicBezTo>
                  <a:pt x="314" y="173"/>
                  <a:pt x="313" y="174"/>
                  <a:pt x="313" y="175"/>
                </a:cubicBezTo>
                <a:cubicBezTo>
                  <a:pt x="312" y="175"/>
                  <a:pt x="311" y="175"/>
                  <a:pt x="310" y="175"/>
                </a:cubicBezTo>
                <a:cubicBezTo>
                  <a:pt x="309" y="174"/>
                  <a:pt x="309" y="174"/>
                  <a:pt x="309" y="174"/>
                </a:cubicBezTo>
                <a:cubicBezTo>
                  <a:pt x="308" y="174"/>
                  <a:pt x="307" y="174"/>
                  <a:pt x="307" y="174"/>
                </a:cubicBezTo>
                <a:cubicBezTo>
                  <a:pt x="306" y="173"/>
                  <a:pt x="306" y="173"/>
                  <a:pt x="306" y="173"/>
                </a:cubicBezTo>
                <a:cubicBezTo>
                  <a:pt x="305" y="172"/>
                  <a:pt x="305" y="172"/>
                  <a:pt x="304" y="172"/>
                </a:cubicBezTo>
                <a:cubicBezTo>
                  <a:pt x="303" y="173"/>
                  <a:pt x="303" y="174"/>
                  <a:pt x="303" y="175"/>
                </a:cubicBezTo>
                <a:cubicBezTo>
                  <a:pt x="303" y="175"/>
                  <a:pt x="304" y="176"/>
                  <a:pt x="304" y="176"/>
                </a:cubicBezTo>
                <a:cubicBezTo>
                  <a:pt x="304" y="176"/>
                  <a:pt x="303" y="177"/>
                  <a:pt x="303" y="178"/>
                </a:cubicBezTo>
                <a:cubicBezTo>
                  <a:pt x="303" y="179"/>
                  <a:pt x="303" y="179"/>
                  <a:pt x="303" y="179"/>
                </a:cubicBezTo>
                <a:cubicBezTo>
                  <a:pt x="303" y="179"/>
                  <a:pt x="303" y="180"/>
                  <a:pt x="303" y="180"/>
                </a:cubicBezTo>
                <a:cubicBezTo>
                  <a:pt x="301" y="180"/>
                  <a:pt x="298" y="180"/>
                  <a:pt x="296" y="180"/>
                </a:cubicBezTo>
                <a:cubicBezTo>
                  <a:pt x="295" y="179"/>
                  <a:pt x="295" y="179"/>
                  <a:pt x="295" y="178"/>
                </a:cubicBezTo>
                <a:cubicBezTo>
                  <a:pt x="289" y="179"/>
                  <a:pt x="289" y="179"/>
                  <a:pt x="288" y="180"/>
                </a:cubicBezTo>
                <a:cubicBezTo>
                  <a:pt x="288" y="182"/>
                  <a:pt x="289" y="182"/>
                  <a:pt x="289" y="182"/>
                </a:cubicBezTo>
                <a:cubicBezTo>
                  <a:pt x="290" y="183"/>
                  <a:pt x="291" y="184"/>
                  <a:pt x="292" y="184"/>
                </a:cubicBezTo>
                <a:cubicBezTo>
                  <a:pt x="294" y="184"/>
                  <a:pt x="294" y="184"/>
                  <a:pt x="295" y="184"/>
                </a:cubicBezTo>
                <a:cubicBezTo>
                  <a:pt x="298" y="187"/>
                  <a:pt x="298" y="187"/>
                  <a:pt x="298" y="188"/>
                </a:cubicBezTo>
                <a:cubicBezTo>
                  <a:pt x="299" y="191"/>
                  <a:pt x="299" y="193"/>
                  <a:pt x="299" y="195"/>
                </a:cubicBezTo>
                <a:cubicBezTo>
                  <a:pt x="300" y="196"/>
                  <a:pt x="301" y="197"/>
                  <a:pt x="302" y="199"/>
                </a:cubicBezTo>
                <a:cubicBezTo>
                  <a:pt x="302" y="201"/>
                  <a:pt x="302" y="201"/>
                  <a:pt x="297" y="213"/>
                </a:cubicBezTo>
                <a:cubicBezTo>
                  <a:pt x="296" y="214"/>
                  <a:pt x="294" y="215"/>
                  <a:pt x="293" y="215"/>
                </a:cubicBezTo>
                <a:cubicBezTo>
                  <a:pt x="292" y="215"/>
                  <a:pt x="292" y="215"/>
                  <a:pt x="292" y="215"/>
                </a:cubicBezTo>
                <a:cubicBezTo>
                  <a:pt x="289" y="214"/>
                  <a:pt x="286" y="214"/>
                  <a:pt x="283" y="212"/>
                </a:cubicBezTo>
                <a:cubicBezTo>
                  <a:pt x="279" y="211"/>
                  <a:pt x="276" y="211"/>
                  <a:pt x="273" y="211"/>
                </a:cubicBezTo>
                <a:cubicBezTo>
                  <a:pt x="269" y="210"/>
                  <a:pt x="269" y="210"/>
                  <a:pt x="268" y="209"/>
                </a:cubicBezTo>
                <a:cubicBezTo>
                  <a:pt x="268" y="209"/>
                  <a:pt x="268" y="209"/>
                  <a:pt x="268" y="209"/>
                </a:cubicBezTo>
                <a:cubicBezTo>
                  <a:pt x="267" y="210"/>
                  <a:pt x="267" y="210"/>
                  <a:pt x="266" y="210"/>
                </a:cubicBezTo>
                <a:cubicBezTo>
                  <a:pt x="264" y="212"/>
                  <a:pt x="262" y="212"/>
                  <a:pt x="260" y="212"/>
                </a:cubicBezTo>
                <a:cubicBezTo>
                  <a:pt x="260" y="213"/>
                  <a:pt x="260" y="213"/>
                  <a:pt x="260" y="213"/>
                </a:cubicBezTo>
                <a:cubicBezTo>
                  <a:pt x="262" y="217"/>
                  <a:pt x="258" y="221"/>
                  <a:pt x="260" y="225"/>
                </a:cubicBezTo>
                <a:cubicBezTo>
                  <a:pt x="259" y="227"/>
                  <a:pt x="259" y="229"/>
                  <a:pt x="259" y="232"/>
                </a:cubicBezTo>
                <a:cubicBezTo>
                  <a:pt x="254" y="239"/>
                  <a:pt x="254" y="239"/>
                  <a:pt x="255" y="241"/>
                </a:cubicBezTo>
                <a:cubicBezTo>
                  <a:pt x="256" y="243"/>
                  <a:pt x="256" y="244"/>
                  <a:pt x="256" y="244"/>
                </a:cubicBezTo>
                <a:cubicBezTo>
                  <a:pt x="255" y="245"/>
                  <a:pt x="255" y="245"/>
                  <a:pt x="255" y="245"/>
                </a:cubicBezTo>
                <a:cubicBezTo>
                  <a:pt x="254" y="247"/>
                  <a:pt x="254" y="247"/>
                  <a:pt x="254" y="251"/>
                </a:cubicBezTo>
                <a:cubicBezTo>
                  <a:pt x="255" y="251"/>
                  <a:pt x="256" y="251"/>
                  <a:pt x="257" y="251"/>
                </a:cubicBezTo>
                <a:cubicBezTo>
                  <a:pt x="259" y="251"/>
                  <a:pt x="260" y="250"/>
                  <a:pt x="262" y="253"/>
                </a:cubicBezTo>
                <a:cubicBezTo>
                  <a:pt x="263" y="253"/>
                  <a:pt x="264" y="252"/>
                  <a:pt x="265" y="252"/>
                </a:cubicBezTo>
                <a:cubicBezTo>
                  <a:pt x="266" y="252"/>
                  <a:pt x="266" y="252"/>
                  <a:pt x="269" y="254"/>
                </a:cubicBezTo>
                <a:cubicBezTo>
                  <a:pt x="270" y="255"/>
                  <a:pt x="270" y="257"/>
                  <a:pt x="271" y="258"/>
                </a:cubicBezTo>
                <a:cubicBezTo>
                  <a:pt x="271" y="258"/>
                  <a:pt x="272" y="258"/>
                  <a:pt x="272" y="258"/>
                </a:cubicBezTo>
                <a:cubicBezTo>
                  <a:pt x="271" y="257"/>
                  <a:pt x="271" y="257"/>
                  <a:pt x="271" y="257"/>
                </a:cubicBezTo>
                <a:cubicBezTo>
                  <a:pt x="281" y="254"/>
                  <a:pt x="289" y="246"/>
                  <a:pt x="301" y="246"/>
                </a:cubicBezTo>
                <a:cubicBezTo>
                  <a:pt x="303" y="244"/>
                  <a:pt x="303" y="243"/>
                  <a:pt x="303" y="242"/>
                </a:cubicBezTo>
                <a:cubicBezTo>
                  <a:pt x="302" y="241"/>
                  <a:pt x="301" y="240"/>
                  <a:pt x="301" y="239"/>
                </a:cubicBezTo>
                <a:cubicBezTo>
                  <a:pt x="301" y="238"/>
                  <a:pt x="301" y="238"/>
                  <a:pt x="304" y="232"/>
                </a:cubicBezTo>
                <a:cubicBezTo>
                  <a:pt x="306" y="229"/>
                  <a:pt x="320" y="226"/>
                  <a:pt x="320" y="226"/>
                </a:cubicBezTo>
                <a:cubicBezTo>
                  <a:pt x="322" y="224"/>
                  <a:pt x="322" y="223"/>
                  <a:pt x="322" y="222"/>
                </a:cubicBezTo>
                <a:cubicBezTo>
                  <a:pt x="322" y="222"/>
                  <a:pt x="322" y="222"/>
                  <a:pt x="322" y="221"/>
                </a:cubicBezTo>
                <a:cubicBezTo>
                  <a:pt x="322" y="216"/>
                  <a:pt x="322" y="212"/>
                  <a:pt x="329"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1" y="214"/>
                  <a:pt x="331" y="214"/>
                  <a:pt x="331" y="214"/>
                </a:cubicBezTo>
                <a:cubicBezTo>
                  <a:pt x="334" y="216"/>
                  <a:pt x="334" y="216"/>
                  <a:pt x="336" y="216"/>
                </a:cubicBezTo>
                <a:cubicBezTo>
                  <a:pt x="337" y="216"/>
                  <a:pt x="337" y="216"/>
                  <a:pt x="338" y="216"/>
                </a:cubicBezTo>
                <a:cubicBezTo>
                  <a:pt x="338" y="216"/>
                  <a:pt x="339" y="216"/>
                  <a:pt x="340" y="216"/>
                </a:cubicBezTo>
                <a:cubicBezTo>
                  <a:pt x="340" y="214"/>
                  <a:pt x="340" y="214"/>
                  <a:pt x="342" y="212"/>
                </a:cubicBezTo>
                <a:cubicBezTo>
                  <a:pt x="344" y="212"/>
                  <a:pt x="344" y="212"/>
                  <a:pt x="345" y="212"/>
                </a:cubicBezTo>
                <a:cubicBezTo>
                  <a:pt x="346" y="212"/>
                  <a:pt x="348" y="212"/>
                  <a:pt x="351" y="208"/>
                </a:cubicBezTo>
                <a:cubicBezTo>
                  <a:pt x="358" y="209"/>
                  <a:pt x="357" y="217"/>
                  <a:pt x="362" y="220"/>
                </a:cubicBezTo>
                <a:cubicBezTo>
                  <a:pt x="363" y="220"/>
                  <a:pt x="364" y="221"/>
                  <a:pt x="364" y="223"/>
                </a:cubicBezTo>
                <a:cubicBezTo>
                  <a:pt x="380" y="233"/>
                  <a:pt x="388" y="241"/>
                  <a:pt x="387" y="246"/>
                </a:cubicBezTo>
                <a:cubicBezTo>
                  <a:pt x="385" y="247"/>
                  <a:pt x="373" y="249"/>
                  <a:pt x="369" y="249"/>
                </a:cubicBezTo>
                <a:cubicBezTo>
                  <a:pt x="369" y="249"/>
                  <a:pt x="368" y="250"/>
                  <a:pt x="368" y="250"/>
                </a:cubicBezTo>
                <a:cubicBezTo>
                  <a:pt x="371" y="252"/>
                  <a:pt x="373" y="255"/>
                  <a:pt x="377" y="256"/>
                </a:cubicBezTo>
                <a:cubicBezTo>
                  <a:pt x="379" y="256"/>
                  <a:pt x="382" y="256"/>
                  <a:pt x="384" y="256"/>
                </a:cubicBezTo>
                <a:cubicBezTo>
                  <a:pt x="384" y="255"/>
                  <a:pt x="384" y="253"/>
                  <a:pt x="384" y="252"/>
                </a:cubicBezTo>
                <a:cubicBezTo>
                  <a:pt x="389" y="250"/>
                  <a:pt x="392" y="245"/>
                  <a:pt x="396" y="242"/>
                </a:cubicBezTo>
                <a:cubicBezTo>
                  <a:pt x="396" y="240"/>
                  <a:pt x="396" y="240"/>
                  <a:pt x="396" y="239"/>
                </a:cubicBezTo>
                <a:cubicBezTo>
                  <a:pt x="393" y="239"/>
                  <a:pt x="393" y="239"/>
                  <a:pt x="392" y="239"/>
                </a:cubicBezTo>
                <a:cubicBezTo>
                  <a:pt x="391" y="239"/>
                  <a:pt x="391" y="238"/>
                  <a:pt x="391" y="238"/>
                </a:cubicBezTo>
                <a:cubicBezTo>
                  <a:pt x="393" y="236"/>
                  <a:pt x="394" y="236"/>
                  <a:pt x="395" y="236"/>
                </a:cubicBezTo>
                <a:cubicBezTo>
                  <a:pt x="398" y="237"/>
                  <a:pt x="398" y="237"/>
                  <a:pt x="400" y="239"/>
                </a:cubicBezTo>
                <a:cubicBezTo>
                  <a:pt x="400" y="239"/>
                  <a:pt x="400" y="239"/>
                  <a:pt x="400" y="234"/>
                </a:cubicBezTo>
                <a:cubicBezTo>
                  <a:pt x="396" y="231"/>
                  <a:pt x="391" y="230"/>
                  <a:pt x="389" y="226"/>
                </a:cubicBezTo>
                <a:cubicBezTo>
                  <a:pt x="388" y="226"/>
                  <a:pt x="385" y="226"/>
                  <a:pt x="380" y="221"/>
                </a:cubicBezTo>
                <a:cubicBezTo>
                  <a:pt x="381" y="219"/>
                  <a:pt x="381" y="219"/>
                  <a:pt x="375" y="215"/>
                </a:cubicBezTo>
                <a:cubicBezTo>
                  <a:pt x="375" y="214"/>
                  <a:pt x="374" y="214"/>
                  <a:pt x="374" y="214"/>
                </a:cubicBezTo>
                <a:cubicBezTo>
                  <a:pt x="374" y="213"/>
                  <a:pt x="373" y="212"/>
                  <a:pt x="373" y="211"/>
                </a:cubicBezTo>
                <a:cubicBezTo>
                  <a:pt x="372" y="210"/>
                  <a:pt x="370" y="210"/>
                  <a:pt x="369" y="210"/>
                </a:cubicBezTo>
                <a:cubicBezTo>
                  <a:pt x="369" y="209"/>
                  <a:pt x="369" y="209"/>
                  <a:pt x="369" y="208"/>
                </a:cubicBezTo>
                <a:cubicBezTo>
                  <a:pt x="370" y="207"/>
                  <a:pt x="370" y="207"/>
                  <a:pt x="370" y="207"/>
                </a:cubicBezTo>
                <a:cubicBezTo>
                  <a:pt x="371" y="206"/>
                  <a:pt x="371" y="205"/>
                  <a:pt x="371" y="205"/>
                </a:cubicBezTo>
                <a:cubicBezTo>
                  <a:pt x="371" y="204"/>
                  <a:pt x="371" y="203"/>
                  <a:pt x="371" y="202"/>
                </a:cubicBezTo>
                <a:cubicBezTo>
                  <a:pt x="374" y="201"/>
                  <a:pt x="375" y="202"/>
                  <a:pt x="376" y="205"/>
                </a:cubicBezTo>
                <a:cubicBezTo>
                  <a:pt x="384" y="206"/>
                  <a:pt x="386" y="216"/>
                  <a:pt x="394" y="217"/>
                </a:cubicBezTo>
                <a:cubicBezTo>
                  <a:pt x="394" y="218"/>
                  <a:pt x="394" y="218"/>
                  <a:pt x="395" y="218"/>
                </a:cubicBezTo>
                <a:cubicBezTo>
                  <a:pt x="398" y="222"/>
                  <a:pt x="404" y="223"/>
                  <a:pt x="406" y="228"/>
                </a:cubicBezTo>
                <a:cubicBezTo>
                  <a:pt x="404" y="234"/>
                  <a:pt x="404" y="234"/>
                  <a:pt x="406" y="236"/>
                </a:cubicBezTo>
                <a:cubicBezTo>
                  <a:pt x="407" y="239"/>
                  <a:pt x="407" y="242"/>
                  <a:pt x="411" y="242"/>
                </a:cubicBezTo>
                <a:cubicBezTo>
                  <a:pt x="413" y="244"/>
                  <a:pt x="413" y="246"/>
                  <a:pt x="413" y="247"/>
                </a:cubicBezTo>
                <a:cubicBezTo>
                  <a:pt x="412" y="247"/>
                  <a:pt x="411" y="247"/>
                  <a:pt x="410" y="247"/>
                </a:cubicBezTo>
                <a:cubicBezTo>
                  <a:pt x="410" y="247"/>
                  <a:pt x="409" y="246"/>
                  <a:pt x="409" y="246"/>
                </a:cubicBezTo>
                <a:cubicBezTo>
                  <a:pt x="409" y="246"/>
                  <a:pt x="408" y="247"/>
                  <a:pt x="408" y="247"/>
                </a:cubicBezTo>
                <a:cubicBezTo>
                  <a:pt x="411" y="251"/>
                  <a:pt x="411" y="251"/>
                  <a:pt x="414" y="252"/>
                </a:cubicBezTo>
                <a:cubicBezTo>
                  <a:pt x="414" y="252"/>
                  <a:pt x="414" y="251"/>
                  <a:pt x="414" y="251"/>
                </a:cubicBezTo>
                <a:cubicBezTo>
                  <a:pt x="416" y="252"/>
                  <a:pt x="417" y="252"/>
                  <a:pt x="419" y="254"/>
                </a:cubicBezTo>
                <a:cubicBezTo>
                  <a:pt x="418" y="256"/>
                  <a:pt x="418" y="257"/>
                  <a:pt x="419" y="258"/>
                </a:cubicBezTo>
                <a:cubicBezTo>
                  <a:pt x="421" y="259"/>
                  <a:pt x="421" y="259"/>
                  <a:pt x="422" y="259"/>
                </a:cubicBezTo>
                <a:cubicBezTo>
                  <a:pt x="423" y="259"/>
                  <a:pt x="424" y="259"/>
                  <a:pt x="424" y="259"/>
                </a:cubicBezTo>
                <a:cubicBezTo>
                  <a:pt x="425" y="258"/>
                  <a:pt x="426" y="257"/>
                  <a:pt x="426" y="256"/>
                </a:cubicBezTo>
                <a:cubicBezTo>
                  <a:pt x="426" y="255"/>
                  <a:pt x="426" y="255"/>
                  <a:pt x="426" y="254"/>
                </a:cubicBezTo>
                <a:cubicBezTo>
                  <a:pt x="426" y="254"/>
                  <a:pt x="426" y="253"/>
                  <a:pt x="426" y="253"/>
                </a:cubicBezTo>
                <a:cubicBezTo>
                  <a:pt x="426" y="252"/>
                  <a:pt x="427" y="252"/>
                  <a:pt x="427" y="251"/>
                </a:cubicBezTo>
                <a:cubicBezTo>
                  <a:pt x="428" y="252"/>
                  <a:pt x="430" y="252"/>
                  <a:pt x="430" y="253"/>
                </a:cubicBezTo>
                <a:cubicBezTo>
                  <a:pt x="431" y="253"/>
                  <a:pt x="432" y="253"/>
                  <a:pt x="432" y="253"/>
                </a:cubicBezTo>
                <a:cubicBezTo>
                  <a:pt x="432" y="253"/>
                  <a:pt x="433" y="252"/>
                  <a:pt x="433" y="252"/>
                </a:cubicBezTo>
                <a:cubicBezTo>
                  <a:pt x="433" y="251"/>
                  <a:pt x="433" y="249"/>
                  <a:pt x="433" y="248"/>
                </a:cubicBezTo>
                <a:cubicBezTo>
                  <a:pt x="435" y="248"/>
                  <a:pt x="436" y="248"/>
                  <a:pt x="437" y="248"/>
                </a:cubicBezTo>
                <a:cubicBezTo>
                  <a:pt x="436" y="246"/>
                  <a:pt x="435" y="246"/>
                  <a:pt x="433" y="245"/>
                </a:cubicBezTo>
                <a:cubicBezTo>
                  <a:pt x="433" y="246"/>
                  <a:pt x="432" y="247"/>
                  <a:pt x="432" y="248"/>
                </a:cubicBezTo>
                <a:cubicBezTo>
                  <a:pt x="429" y="248"/>
                  <a:pt x="429" y="247"/>
                  <a:pt x="427" y="241"/>
                </a:cubicBezTo>
                <a:cubicBezTo>
                  <a:pt x="424" y="240"/>
                  <a:pt x="424" y="240"/>
                  <a:pt x="422" y="238"/>
                </a:cubicBezTo>
                <a:cubicBezTo>
                  <a:pt x="422" y="237"/>
                  <a:pt x="422" y="237"/>
                  <a:pt x="422" y="236"/>
                </a:cubicBezTo>
                <a:cubicBezTo>
                  <a:pt x="424" y="236"/>
                  <a:pt x="424" y="236"/>
                  <a:pt x="424" y="236"/>
                </a:cubicBezTo>
                <a:cubicBezTo>
                  <a:pt x="425" y="236"/>
                  <a:pt x="426" y="237"/>
                  <a:pt x="427" y="237"/>
                </a:cubicBezTo>
                <a:cubicBezTo>
                  <a:pt x="429" y="237"/>
                  <a:pt x="429" y="237"/>
                  <a:pt x="430" y="237"/>
                </a:cubicBezTo>
                <a:cubicBezTo>
                  <a:pt x="430" y="237"/>
                  <a:pt x="430" y="238"/>
                  <a:pt x="431" y="238"/>
                </a:cubicBezTo>
                <a:cubicBezTo>
                  <a:pt x="431" y="237"/>
                  <a:pt x="431" y="235"/>
                  <a:pt x="431" y="234"/>
                </a:cubicBezTo>
                <a:cubicBezTo>
                  <a:pt x="433" y="232"/>
                  <a:pt x="433" y="232"/>
                  <a:pt x="442" y="236"/>
                </a:cubicBezTo>
                <a:cubicBezTo>
                  <a:pt x="442" y="236"/>
                  <a:pt x="443" y="237"/>
                  <a:pt x="443" y="238"/>
                </a:cubicBezTo>
                <a:cubicBezTo>
                  <a:pt x="443" y="238"/>
                  <a:pt x="443" y="238"/>
                  <a:pt x="444" y="238"/>
                </a:cubicBezTo>
                <a:cubicBezTo>
                  <a:pt x="445" y="240"/>
                  <a:pt x="445" y="240"/>
                  <a:pt x="445" y="240"/>
                </a:cubicBezTo>
                <a:cubicBezTo>
                  <a:pt x="444" y="240"/>
                  <a:pt x="443" y="241"/>
                  <a:pt x="443" y="241"/>
                </a:cubicBezTo>
                <a:cubicBezTo>
                  <a:pt x="443" y="244"/>
                  <a:pt x="448" y="245"/>
                  <a:pt x="447" y="249"/>
                </a:cubicBezTo>
                <a:cubicBezTo>
                  <a:pt x="447" y="250"/>
                  <a:pt x="447" y="251"/>
                  <a:pt x="447" y="251"/>
                </a:cubicBezTo>
                <a:cubicBezTo>
                  <a:pt x="447" y="252"/>
                  <a:pt x="447" y="252"/>
                  <a:pt x="447" y="253"/>
                </a:cubicBezTo>
                <a:cubicBezTo>
                  <a:pt x="447" y="254"/>
                  <a:pt x="448" y="255"/>
                  <a:pt x="449" y="256"/>
                </a:cubicBezTo>
                <a:cubicBezTo>
                  <a:pt x="449" y="256"/>
                  <a:pt x="449" y="256"/>
                  <a:pt x="449" y="256"/>
                </a:cubicBezTo>
                <a:cubicBezTo>
                  <a:pt x="450" y="257"/>
                  <a:pt x="450" y="257"/>
                  <a:pt x="450" y="257"/>
                </a:cubicBezTo>
                <a:cubicBezTo>
                  <a:pt x="450" y="257"/>
                  <a:pt x="450" y="257"/>
                  <a:pt x="450" y="257"/>
                </a:cubicBezTo>
                <a:cubicBezTo>
                  <a:pt x="451" y="258"/>
                  <a:pt x="451" y="258"/>
                  <a:pt x="451" y="258"/>
                </a:cubicBezTo>
                <a:cubicBezTo>
                  <a:pt x="452" y="258"/>
                  <a:pt x="452" y="258"/>
                  <a:pt x="452" y="258"/>
                </a:cubicBezTo>
                <a:cubicBezTo>
                  <a:pt x="452" y="259"/>
                  <a:pt x="452" y="259"/>
                  <a:pt x="452" y="260"/>
                </a:cubicBezTo>
                <a:cubicBezTo>
                  <a:pt x="452" y="261"/>
                  <a:pt x="452" y="261"/>
                  <a:pt x="452" y="261"/>
                </a:cubicBezTo>
                <a:cubicBezTo>
                  <a:pt x="451" y="261"/>
                  <a:pt x="451" y="261"/>
                  <a:pt x="451" y="261"/>
                </a:cubicBezTo>
                <a:cubicBezTo>
                  <a:pt x="451" y="262"/>
                  <a:pt x="451" y="262"/>
                  <a:pt x="451" y="262"/>
                </a:cubicBezTo>
                <a:cubicBezTo>
                  <a:pt x="451" y="263"/>
                  <a:pt x="451" y="264"/>
                  <a:pt x="452" y="265"/>
                </a:cubicBezTo>
                <a:cubicBezTo>
                  <a:pt x="452" y="266"/>
                  <a:pt x="452" y="266"/>
                  <a:pt x="452" y="266"/>
                </a:cubicBezTo>
                <a:cubicBezTo>
                  <a:pt x="453" y="266"/>
                  <a:pt x="453" y="266"/>
                  <a:pt x="453" y="266"/>
                </a:cubicBezTo>
                <a:cubicBezTo>
                  <a:pt x="454" y="265"/>
                  <a:pt x="454" y="265"/>
                  <a:pt x="454" y="265"/>
                </a:cubicBezTo>
                <a:cubicBezTo>
                  <a:pt x="454" y="263"/>
                  <a:pt x="454" y="263"/>
                  <a:pt x="454" y="263"/>
                </a:cubicBezTo>
                <a:cubicBezTo>
                  <a:pt x="454" y="262"/>
                  <a:pt x="454" y="261"/>
                  <a:pt x="454" y="261"/>
                </a:cubicBezTo>
                <a:cubicBezTo>
                  <a:pt x="455" y="259"/>
                  <a:pt x="455" y="259"/>
                  <a:pt x="455" y="259"/>
                </a:cubicBezTo>
                <a:cubicBezTo>
                  <a:pt x="456" y="259"/>
                  <a:pt x="456" y="259"/>
                  <a:pt x="456" y="259"/>
                </a:cubicBezTo>
                <a:cubicBezTo>
                  <a:pt x="456" y="260"/>
                  <a:pt x="456" y="260"/>
                  <a:pt x="456" y="260"/>
                </a:cubicBezTo>
                <a:cubicBezTo>
                  <a:pt x="457" y="260"/>
                  <a:pt x="457" y="260"/>
                  <a:pt x="457" y="260"/>
                </a:cubicBezTo>
                <a:cubicBezTo>
                  <a:pt x="457" y="261"/>
                  <a:pt x="457" y="261"/>
                  <a:pt x="457" y="261"/>
                </a:cubicBezTo>
                <a:cubicBezTo>
                  <a:pt x="458" y="261"/>
                  <a:pt x="459" y="262"/>
                  <a:pt x="459" y="262"/>
                </a:cubicBezTo>
                <a:cubicBezTo>
                  <a:pt x="460" y="263"/>
                  <a:pt x="460" y="263"/>
                  <a:pt x="460" y="263"/>
                </a:cubicBezTo>
                <a:cubicBezTo>
                  <a:pt x="460" y="264"/>
                  <a:pt x="460" y="264"/>
                  <a:pt x="460" y="264"/>
                </a:cubicBezTo>
                <a:cubicBezTo>
                  <a:pt x="461" y="264"/>
                  <a:pt x="461" y="264"/>
                  <a:pt x="461" y="264"/>
                </a:cubicBezTo>
                <a:cubicBezTo>
                  <a:pt x="462" y="264"/>
                  <a:pt x="462" y="264"/>
                  <a:pt x="462" y="264"/>
                </a:cubicBezTo>
                <a:cubicBezTo>
                  <a:pt x="462" y="264"/>
                  <a:pt x="464" y="264"/>
                  <a:pt x="464" y="265"/>
                </a:cubicBezTo>
                <a:cubicBezTo>
                  <a:pt x="466" y="265"/>
                  <a:pt x="466" y="265"/>
                  <a:pt x="466" y="265"/>
                </a:cubicBezTo>
                <a:cubicBezTo>
                  <a:pt x="467" y="265"/>
                  <a:pt x="467" y="265"/>
                  <a:pt x="467" y="265"/>
                </a:cubicBezTo>
                <a:cubicBezTo>
                  <a:pt x="467" y="264"/>
                  <a:pt x="467" y="264"/>
                  <a:pt x="467" y="264"/>
                </a:cubicBezTo>
                <a:cubicBezTo>
                  <a:pt x="467" y="264"/>
                  <a:pt x="467" y="264"/>
                  <a:pt x="467" y="264"/>
                </a:cubicBezTo>
                <a:cubicBezTo>
                  <a:pt x="467" y="263"/>
                  <a:pt x="467" y="263"/>
                  <a:pt x="467" y="263"/>
                </a:cubicBezTo>
                <a:cubicBezTo>
                  <a:pt x="467" y="262"/>
                  <a:pt x="467" y="261"/>
                  <a:pt x="468" y="260"/>
                </a:cubicBezTo>
                <a:cubicBezTo>
                  <a:pt x="468" y="259"/>
                  <a:pt x="468" y="259"/>
                  <a:pt x="468" y="259"/>
                </a:cubicBezTo>
                <a:cubicBezTo>
                  <a:pt x="469" y="259"/>
                  <a:pt x="469" y="259"/>
                  <a:pt x="469" y="259"/>
                </a:cubicBezTo>
                <a:cubicBezTo>
                  <a:pt x="470" y="259"/>
                  <a:pt x="471" y="259"/>
                  <a:pt x="472" y="260"/>
                </a:cubicBezTo>
                <a:cubicBezTo>
                  <a:pt x="474" y="261"/>
                  <a:pt x="474" y="261"/>
                  <a:pt x="474" y="261"/>
                </a:cubicBezTo>
                <a:cubicBezTo>
                  <a:pt x="476" y="263"/>
                  <a:pt x="476" y="263"/>
                  <a:pt x="476" y="263"/>
                </a:cubicBezTo>
                <a:cubicBezTo>
                  <a:pt x="477" y="263"/>
                  <a:pt x="477" y="263"/>
                  <a:pt x="477" y="263"/>
                </a:cubicBezTo>
                <a:cubicBezTo>
                  <a:pt x="477" y="264"/>
                  <a:pt x="477" y="264"/>
                  <a:pt x="477" y="264"/>
                </a:cubicBezTo>
                <a:cubicBezTo>
                  <a:pt x="478" y="264"/>
                  <a:pt x="478" y="264"/>
                  <a:pt x="478" y="264"/>
                </a:cubicBezTo>
                <a:cubicBezTo>
                  <a:pt x="478" y="264"/>
                  <a:pt x="478" y="264"/>
                  <a:pt x="478" y="264"/>
                </a:cubicBezTo>
                <a:cubicBezTo>
                  <a:pt x="481" y="264"/>
                  <a:pt x="484" y="264"/>
                  <a:pt x="486" y="265"/>
                </a:cubicBezTo>
                <a:cubicBezTo>
                  <a:pt x="486" y="264"/>
                  <a:pt x="486" y="263"/>
                  <a:pt x="486" y="263"/>
                </a:cubicBezTo>
                <a:cubicBezTo>
                  <a:pt x="486" y="262"/>
                  <a:pt x="486" y="262"/>
                  <a:pt x="486" y="262"/>
                </a:cubicBezTo>
                <a:cubicBezTo>
                  <a:pt x="486" y="261"/>
                  <a:pt x="486" y="261"/>
                  <a:pt x="486" y="260"/>
                </a:cubicBezTo>
                <a:cubicBezTo>
                  <a:pt x="486" y="260"/>
                  <a:pt x="487" y="260"/>
                  <a:pt x="487" y="260"/>
                </a:cubicBezTo>
                <a:cubicBezTo>
                  <a:pt x="488" y="259"/>
                  <a:pt x="488" y="259"/>
                  <a:pt x="488" y="259"/>
                </a:cubicBezTo>
                <a:cubicBezTo>
                  <a:pt x="489" y="259"/>
                  <a:pt x="489" y="259"/>
                  <a:pt x="489" y="259"/>
                </a:cubicBezTo>
                <a:cubicBezTo>
                  <a:pt x="490" y="260"/>
                  <a:pt x="491" y="261"/>
                  <a:pt x="492" y="261"/>
                </a:cubicBezTo>
                <a:cubicBezTo>
                  <a:pt x="493" y="262"/>
                  <a:pt x="494" y="262"/>
                  <a:pt x="494" y="262"/>
                </a:cubicBezTo>
                <a:cubicBezTo>
                  <a:pt x="494" y="261"/>
                  <a:pt x="494" y="261"/>
                  <a:pt x="494" y="261"/>
                </a:cubicBezTo>
                <a:cubicBezTo>
                  <a:pt x="495" y="261"/>
                  <a:pt x="495" y="261"/>
                  <a:pt x="495" y="261"/>
                </a:cubicBezTo>
                <a:cubicBezTo>
                  <a:pt x="495" y="260"/>
                  <a:pt x="495" y="260"/>
                  <a:pt x="495" y="260"/>
                </a:cubicBezTo>
                <a:cubicBezTo>
                  <a:pt x="496" y="260"/>
                  <a:pt x="496" y="260"/>
                  <a:pt x="496" y="260"/>
                </a:cubicBezTo>
                <a:cubicBezTo>
                  <a:pt x="497" y="262"/>
                  <a:pt x="497" y="262"/>
                  <a:pt x="497" y="262"/>
                </a:cubicBezTo>
                <a:cubicBezTo>
                  <a:pt x="497" y="263"/>
                  <a:pt x="497" y="263"/>
                  <a:pt x="497" y="263"/>
                </a:cubicBezTo>
                <a:cubicBezTo>
                  <a:pt x="497" y="264"/>
                  <a:pt x="497" y="265"/>
                  <a:pt x="497" y="266"/>
                </a:cubicBezTo>
                <a:cubicBezTo>
                  <a:pt x="496" y="268"/>
                  <a:pt x="496" y="270"/>
                  <a:pt x="497" y="273"/>
                </a:cubicBezTo>
                <a:cubicBezTo>
                  <a:pt x="497" y="273"/>
                  <a:pt x="497" y="273"/>
                  <a:pt x="497" y="273"/>
                </a:cubicBezTo>
                <a:cubicBezTo>
                  <a:pt x="497" y="274"/>
                  <a:pt x="498" y="274"/>
                  <a:pt x="498" y="275"/>
                </a:cubicBezTo>
                <a:cubicBezTo>
                  <a:pt x="498" y="275"/>
                  <a:pt x="497" y="276"/>
                  <a:pt x="497" y="277"/>
                </a:cubicBezTo>
                <a:cubicBezTo>
                  <a:pt x="497" y="277"/>
                  <a:pt x="497" y="277"/>
                  <a:pt x="497" y="277"/>
                </a:cubicBezTo>
                <a:cubicBezTo>
                  <a:pt x="497" y="278"/>
                  <a:pt x="497" y="278"/>
                  <a:pt x="497" y="278"/>
                </a:cubicBezTo>
                <a:cubicBezTo>
                  <a:pt x="496" y="280"/>
                  <a:pt x="496" y="280"/>
                  <a:pt x="496" y="280"/>
                </a:cubicBezTo>
                <a:cubicBezTo>
                  <a:pt x="496" y="280"/>
                  <a:pt x="496" y="280"/>
                  <a:pt x="496" y="280"/>
                </a:cubicBezTo>
                <a:cubicBezTo>
                  <a:pt x="494" y="284"/>
                  <a:pt x="494" y="284"/>
                  <a:pt x="493" y="284"/>
                </a:cubicBezTo>
                <a:cubicBezTo>
                  <a:pt x="492" y="285"/>
                  <a:pt x="492" y="285"/>
                  <a:pt x="492" y="285"/>
                </a:cubicBezTo>
                <a:cubicBezTo>
                  <a:pt x="492" y="285"/>
                  <a:pt x="492" y="285"/>
                  <a:pt x="492" y="285"/>
                </a:cubicBezTo>
                <a:cubicBezTo>
                  <a:pt x="492" y="286"/>
                  <a:pt x="492" y="286"/>
                  <a:pt x="492" y="286"/>
                </a:cubicBezTo>
                <a:cubicBezTo>
                  <a:pt x="514" y="287"/>
                  <a:pt x="537" y="287"/>
                  <a:pt x="558" y="288"/>
                </a:cubicBezTo>
                <a:cubicBezTo>
                  <a:pt x="575" y="288"/>
                  <a:pt x="590" y="288"/>
                  <a:pt x="605" y="288"/>
                </a:cubicBezTo>
                <a:moveTo>
                  <a:pt x="554" y="46"/>
                </a:moveTo>
                <a:cubicBezTo>
                  <a:pt x="531" y="34"/>
                  <a:pt x="531" y="34"/>
                  <a:pt x="531" y="34"/>
                </a:cubicBezTo>
                <a:cubicBezTo>
                  <a:pt x="531" y="34"/>
                  <a:pt x="531" y="34"/>
                  <a:pt x="531" y="34"/>
                </a:cubicBezTo>
                <a:cubicBezTo>
                  <a:pt x="532" y="34"/>
                  <a:pt x="532" y="34"/>
                  <a:pt x="532" y="34"/>
                </a:cubicBezTo>
                <a:cubicBezTo>
                  <a:pt x="533" y="35"/>
                  <a:pt x="533" y="35"/>
                  <a:pt x="533" y="35"/>
                </a:cubicBezTo>
                <a:cubicBezTo>
                  <a:pt x="532" y="35"/>
                  <a:pt x="532" y="35"/>
                  <a:pt x="532" y="35"/>
                </a:cubicBezTo>
                <a:cubicBezTo>
                  <a:pt x="533" y="35"/>
                  <a:pt x="533" y="35"/>
                  <a:pt x="533" y="35"/>
                </a:cubicBezTo>
                <a:cubicBezTo>
                  <a:pt x="534" y="35"/>
                  <a:pt x="534" y="35"/>
                  <a:pt x="534" y="35"/>
                </a:cubicBezTo>
                <a:cubicBezTo>
                  <a:pt x="533" y="35"/>
                  <a:pt x="533" y="35"/>
                  <a:pt x="533" y="35"/>
                </a:cubicBezTo>
                <a:cubicBezTo>
                  <a:pt x="532" y="35"/>
                  <a:pt x="530" y="34"/>
                  <a:pt x="529" y="33"/>
                </a:cubicBezTo>
                <a:cubicBezTo>
                  <a:pt x="530" y="33"/>
                  <a:pt x="530" y="34"/>
                  <a:pt x="531" y="34"/>
                </a:cubicBezTo>
                <a:cubicBezTo>
                  <a:pt x="531" y="34"/>
                  <a:pt x="530" y="34"/>
                  <a:pt x="529" y="33"/>
                </a:cubicBezTo>
                <a:cubicBezTo>
                  <a:pt x="528" y="33"/>
                  <a:pt x="528" y="33"/>
                  <a:pt x="525" y="31"/>
                </a:cubicBezTo>
                <a:cubicBezTo>
                  <a:pt x="524" y="31"/>
                  <a:pt x="524" y="31"/>
                  <a:pt x="524" y="31"/>
                </a:cubicBezTo>
                <a:cubicBezTo>
                  <a:pt x="523" y="31"/>
                  <a:pt x="523" y="31"/>
                  <a:pt x="523" y="31"/>
                </a:cubicBezTo>
                <a:cubicBezTo>
                  <a:pt x="525" y="32"/>
                  <a:pt x="527" y="32"/>
                  <a:pt x="529" y="33"/>
                </a:cubicBezTo>
                <a:cubicBezTo>
                  <a:pt x="529" y="33"/>
                  <a:pt x="529" y="33"/>
                  <a:pt x="529" y="33"/>
                </a:cubicBezTo>
                <a:cubicBezTo>
                  <a:pt x="529" y="34"/>
                  <a:pt x="529" y="34"/>
                  <a:pt x="529" y="34"/>
                </a:cubicBezTo>
                <a:cubicBezTo>
                  <a:pt x="530" y="34"/>
                  <a:pt x="531" y="34"/>
                  <a:pt x="532" y="35"/>
                </a:cubicBezTo>
                <a:cubicBezTo>
                  <a:pt x="532" y="35"/>
                  <a:pt x="532" y="35"/>
                  <a:pt x="533" y="35"/>
                </a:cubicBezTo>
                <a:cubicBezTo>
                  <a:pt x="533" y="35"/>
                  <a:pt x="534" y="36"/>
                  <a:pt x="534" y="36"/>
                </a:cubicBezTo>
                <a:cubicBezTo>
                  <a:pt x="534" y="36"/>
                  <a:pt x="534" y="36"/>
                  <a:pt x="534" y="36"/>
                </a:cubicBezTo>
                <a:cubicBezTo>
                  <a:pt x="535" y="37"/>
                  <a:pt x="535" y="37"/>
                  <a:pt x="535" y="37"/>
                </a:cubicBezTo>
                <a:cubicBezTo>
                  <a:pt x="535" y="37"/>
                  <a:pt x="535" y="37"/>
                  <a:pt x="535" y="37"/>
                </a:cubicBezTo>
                <a:cubicBezTo>
                  <a:pt x="536" y="37"/>
                  <a:pt x="536" y="37"/>
                  <a:pt x="536" y="37"/>
                </a:cubicBezTo>
                <a:cubicBezTo>
                  <a:pt x="535" y="37"/>
                  <a:pt x="535" y="37"/>
                  <a:pt x="535" y="37"/>
                </a:cubicBezTo>
                <a:cubicBezTo>
                  <a:pt x="535" y="37"/>
                  <a:pt x="529" y="34"/>
                  <a:pt x="526" y="32"/>
                </a:cubicBezTo>
                <a:cubicBezTo>
                  <a:pt x="526" y="32"/>
                  <a:pt x="526" y="32"/>
                  <a:pt x="526" y="32"/>
                </a:cubicBezTo>
                <a:cubicBezTo>
                  <a:pt x="525" y="32"/>
                  <a:pt x="524" y="31"/>
                  <a:pt x="524" y="31"/>
                </a:cubicBezTo>
                <a:cubicBezTo>
                  <a:pt x="523" y="31"/>
                  <a:pt x="523" y="31"/>
                  <a:pt x="522" y="30"/>
                </a:cubicBezTo>
                <a:cubicBezTo>
                  <a:pt x="522" y="30"/>
                  <a:pt x="522" y="30"/>
                  <a:pt x="522" y="30"/>
                </a:cubicBezTo>
                <a:cubicBezTo>
                  <a:pt x="521" y="30"/>
                  <a:pt x="521" y="30"/>
                  <a:pt x="517" y="28"/>
                </a:cubicBezTo>
                <a:cubicBezTo>
                  <a:pt x="517" y="28"/>
                  <a:pt x="517" y="28"/>
                  <a:pt x="517" y="28"/>
                </a:cubicBezTo>
                <a:cubicBezTo>
                  <a:pt x="516" y="27"/>
                  <a:pt x="514" y="27"/>
                  <a:pt x="513" y="26"/>
                </a:cubicBezTo>
                <a:cubicBezTo>
                  <a:pt x="513" y="26"/>
                  <a:pt x="513" y="26"/>
                  <a:pt x="513" y="26"/>
                </a:cubicBezTo>
                <a:cubicBezTo>
                  <a:pt x="511" y="25"/>
                  <a:pt x="509" y="25"/>
                  <a:pt x="507" y="24"/>
                </a:cubicBezTo>
                <a:cubicBezTo>
                  <a:pt x="507" y="24"/>
                  <a:pt x="507" y="24"/>
                  <a:pt x="507" y="24"/>
                </a:cubicBezTo>
                <a:cubicBezTo>
                  <a:pt x="504" y="23"/>
                  <a:pt x="502" y="22"/>
                  <a:pt x="499" y="21"/>
                </a:cubicBezTo>
                <a:cubicBezTo>
                  <a:pt x="498" y="21"/>
                  <a:pt x="498" y="21"/>
                  <a:pt x="498" y="21"/>
                </a:cubicBezTo>
                <a:cubicBezTo>
                  <a:pt x="498" y="21"/>
                  <a:pt x="498" y="21"/>
                  <a:pt x="498" y="21"/>
                </a:cubicBezTo>
                <a:cubicBezTo>
                  <a:pt x="498" y="21"/>
                  <a:pt x="499" y="21"/>
                  <a:pt x="499" y="21"/>
                </a:cubicBezTo>
                <a:cubicBezTo>
                  <a:pt x="499" y="21"/>
                  <a:pt x="498" y="21"/>
                  <a:pt x="497" y="21"/>
                </a:cubicBezTo>
                <a:cubicBezTo>
                  <a:pt x="498" y="21"/>
                  <a:pt x="499" y="21"/>
                  <a:pt x="500" y="22"/>
                </a:cubicBezTo>
                <a:cubicBezTo>
                  <a:pt x="500" y="22"/>
                  <a:pt x="500" y="22"/>
                  <a:pt x="500" y="22"/>
                </a:cubicBezTo>
                <a:cubicBezTo>
                  <a:pt x="499" y="22"/>
                  <a:pt x="499" y="22"/>
                  <a:pt x="499" y="22"/>
                </a:cubicBezTo>
                <a:cubicBezTo>
                  <a:pt x="499" y="21"/>
                  <a:pt x="498" y="21"/>
                  <a:pt x="498" y="21"/>
                </a:cubicBezTo>
                <a:cubicBezTo>
                  <a:pt x="497" y="21"/>
                  <a:pt x="496" y="20"/>
                  <a:pt x="494" y="20"/>
                </a:cubicBezTo>
                <a:cubicBezTo>
                  <a:pt x="494" y="20"/>
                  <a:pt x="494" y="20"/>
                  <a:pt x="494" y="20"/>
                </a:cubicBezTo>
                <a:cubicBezTo>
                  <a:pt x="494" y="20"/>
                  <a:pt x="493" y="20"/>
                  <a:pt x="489" y="18"/>
                </a:cubicBezTo>
                <a:cubicBezTo>
                  <a:pt x="489" y="18"/>
                  <a:pt x="488" y="18"/>
                  <a:pt x="487" y="17"/>
                </a:cubicBezTo>
                <a:cubicBezTo>
                  <a:pt x="486" y="18"/>
                  <a:pt x="486" y="18"/>
                  <a:pt x="486" y="18"/>
                </a:cubicBezTo>
                <a:cubicBezTo>
                  <a:pt x="497" y="21"/>
                  <a:pt x="497" y="21"/>
                  <a:pt x="499" y="22"/>
                </a:cubicBezTo>
                <a:cubicBezTo>
                  <a:pt x="498" y="22"/>
                  <a:pt x="498" y="22"/>
                  <a:pt x="498" y="22"/>
                </a:cubicBezTo>
                <a:cubicBezTo>
                  <a:pt x="498" y="22"/>
                  <a:pt x="499" y="23"/>
                  <a:pt x="500" y="23"/>
                </a:cubicBezTo>
                <a:cubicBezTo>
                  <a:pt x="500" y="23"/>
                  <a:pt x="500" y="23"/>
                  <a:pt x="500" y="23"/>
                </a:cubicBezTo>
                <a:cubicBezTo>
                  <a:pt x="500" y="23"/>
                  <a:pt x="500" y="23"/>
                  <a:pt x="500" y="23"/>
                </a:cubicBezTo>
                <a:cubicBezTo>
                  <a:pt x="500" y="23"/>
                  <a:pt x="500" y="23"/>
                  <a:pt x="500" y="23"/>
                </a:cubicBezTo>
                <a:cubicBezTo>
                  <a:pt x="500" y="23"/>
                  <a:pt x="500" y="23"/>
                  <a:pt x="500" y="23"/>
                </a:cubicBezTo>
                <a:cubicBezTo>
                  <a:pt x="500" y="23"/>
                  <a:pt x="500" y="23"/>
                  <a:pt x="500" y="23"/>
                </a:cubicBezTo>
                <a:cubicBezTo>
                  <a:pt x="500" y="23"/>
                  <a:pt x="500" y="23"/>
                  <a:pt x="500" y="23"/>
                </a:cubicBezTo>
                <a:cubicBezTo>
                  <a:pt x="501" y="24"/>
                  <a:pt x="501" y="24"/>
                  <a:pt x="502" y="24"/>
                </a:cubicBezTo>
                <a:cubicBezTo>
                  <a:pt x="502" y="24"/>
                  <a:pt x="503" y="24"/>
                  <a:pt x="503" y="25"/>
                </a:cubicBezTo>
                <a:cubicBezTo>
                  <a:pt x="503" y="24"/>
                  <a:pt x="503" y="24"/>
                  <a:pt x="500" y="24"/>
                </a:cubicBezTo>
                <a:cubicBezTo>
                  <a:pt x="499" y="24"/>
                  <a:pt x="499" y="24"/>
                  <a:pt x="499" y="24"/>
                </a:cubicBezTo>
                <a:cubicBezTo>
                  <a:pt x="498" y="23"/>
                  <a:pt x="498" y="23"/>
                  <a:pt x="498" y="23"/>
                </a:cubicBezTo>
                <a:cubicBezTo>
                  <a:pt x="500" y="24"/>
                  <a:pt x="501" y="25"/>
                  <a:pt x="502" y="25"/>
                </a:cubicBezTo>
                <a:cubicBezTo>
                  <a:pt x="502" y="25"/>
                  <a:pt x="502" y="25"/>
                  <a:pt x="502" y="25"/>
                </a:cubicBezTo>
                <a:cubicBezTo>
                  <a:pt x="503" y="26"/>
                  <a:pt x="504" y="26"/>
                  <a:pt x="504" y="27"/>
                </a:cubicBezTo>
                <a:cubicBezTo>
                  <a:pt x="504" y="27"/>
                  <a:pt x="504" y="27"/>
                  <a:pt x="504" y="27"/>
                </a:cubicBezTo>
                <a:cubicBezTo>
                  <a:pt x="506" y="29"/>
                  <a:pt x="506" y="29"/>
                  <a:pt x="515" y="34"/>
                </a:cubicBezTo>
                <a:cubicBezTo>
                  <a:pt x="516" y="34"/>
                  <a:pt x="516" y="34"/>
                  <a:pt x="517" y="34"/>
                </a:cubicBezTo>
                <a:cubicBezTo>
                  <a:pt x="517" y="35"/>
                  <a:pt x="517" y="35"/>
                  <a:pt x="517" y="35"/>
                </a:cubicBezTo>
                <a:cubicBezTo>
                  <a:pt x="517" y="35"/>
                  <a:pt x="517" y="35"/>
                  <a:pt x="517" y="35"/>
                </a:cubicBezTo>
                <a:cubicBezTo>
                  <a:pt x="517" y="35"/>
                  <a:pt x="517" y="35"/>
                  <a:pt x="517" y="35"/>
                </a:cubicBezTo>
                <a:cubicBezTo>
                  <a:pt x="516" y="35"/>
                  <a:pt x="516" y="35"/>
                  <a:pt x="515" y="35"/>
                </a:cubicBezTo>
                <a:cubicBezTo>
                  <a:pt x="515" y="36"/>
                  <a:pt x="515" y="36"/>
                  <a:pt x="514" y="36"/>
                </a:cubicBezTo>
                <a:cubicBezTo>
                  <a:pt x="515" y="36"/>
                  <a:pt x="515" y="36"/>
                  <a:pt x="515" y="36"/>
                </a:cubicBezTo>
                <a:cubicBezTo>
                  <a:pt x="515" y="37"/>
                  <a:pt x="515" y="37"/>
                  <a:pt x="515" y="37"/>
                </a:cubicBezTo>
                <a:cubicBezTo>
                  <a:pt x="515" y="37"/>
                  <a:pt x="515" y="37"/>
                  <a:pt x="514" y="37"/>
                </a:cubicBezTo>
                <a:cubicBezTo>
                  <a:pt x="515" y="37"/>
                  <a:pt x="524" y="42"/>
                  <a:pt x="525" y="43"/>
                </a:cubicBezTo>
                <a:cubicBezTo>
                  <a:pt x="526" y="43"/>
                  <a:pt x="526" y="43"/>
                  <a:pt x="526" y="43"/>
                </a:cubicBezTo>
                <a:cubicBezTo>
                  <a:pt x="526" y="43"/>
                  <a:pt x="527" y="43"/>
                  <a:pt x="530" y="44"/>
                </a:cubicBezTo>
                <a:cubicBezTo>
                  <a:pt x="530" y="45"/>
                  <a:pt x="531" y="45"/>
                  <a:pt x="531" y="45"/>
                </a:cubicBezTo>
                <a:cubicBezTo>
                  <a:pt x="532" y="46"/>
                  <a:pt x="532" y="46"/>
                  <a:pt x="532" y="46"/>
                </a:cubicBezTo>
                <a:cubicBezTo>
                  <a:pt x="531" y="46"/>
                  <a:pt x="531" y="46"/>
                  <a:pt x="524" y="43"/>
                </a:cubicBezTo>
                <a:cubicBezTo>
                  <a:pt x="524" y="43"/>
                  <a:pt x="523" y="43"/>
                  <a:pt x="523" y="43"/>
                </a:cubicBezTo>
                <a:cubicBezTo>
                  <a:pt x="522" y="43"/>
                  <a:pt x="521" y="42"/>
                  <a:pt x="520" y="42"/>
                </a:cubicBezTo>
                <a:cubicBezTo>
                  <a:pt x="519" y="41"/>
                  <a:pt x="519" y="41"/>
                  <a:pt x="519" y="41"/>
                </a:cubicBezTo>
                <a:cubicBezTo>
                  <a:pt x="519" y="42"/>
                  <a:pt x="519" y="42"/>
                  <a:pt x="519" y="42"/>
                </a:cubicBezTo>
                <a:cubicBezTo>
                  <a:pt x="520" y="43"/>
                  <a:pt x="520" y="43"/>
                  <a:pt x="520" y="43"/>
                </a:cubicBezTo>
                <a:cubicBezTo>
                  <a:pt x="522" y="43"/>
                  <a:pt x="522" y="43"/>
                  <a:pt x="524" y="45"/>
                </a:cubicBezTo>
                <a:cubicBezTo>
                  <a:pt x="524" y="45"/>
                  <a:pt x="524" y="45"/>
                  <a:pt x="522" y="44"/>
                </a:cubicBezTo>
                <a:cubicBezTo>
                  <a:pt x="521" y="44"/>
                  <a:pt x="521" y="44"/>
                  <a:pt x="521" y="44"/>
                </a:cubicBezTo>
                <a:cubicBezTo>
                  <a:pt x="523" y="46"/>
                  <a:pt x="525" y="47"/>
                  <a:pt x="526" y="47"/>
                </a:cubicBezTo>
                <a:cubicBezTo>
                  <a:pt x="526" y="47"/>
                  <a:pt x="526" y="47"/>
                  <a:pt x="526" y="47"/>
                </a:cubicBezTo>
                <a:cubicBezTo>
                  <a:pt x="526" y="47"/>
                  <a:pt x="526" y="47"/>
                  <a:pt x="526" y="47"/>
                </a:cubicBezTo>
                <a:cubicBezTo>
                  <a:pt x="526" y="47"/>
                  <a:pt x="526" y="47"/>
                  <a:pt x="526" y="47"/>
                </a:cubicBezTo>
                <a:cubicBezTo>
                  <a:pt x="526" y="47"/>
                  <a:pt x="526" y="47"/>
                  <a:pt x="526" y="47"/>
                </a:cubicBezTo>
                <a:cubicBezTo>
                  <a:pt x="527" y="47"/>
                  <a:pt x="527" y="47"/>
                  <a:pt x="527" y="47"/>
                </a:cubicBezTo>
                <a:cubicBezTo>
                  <a:pt x="527" y="47"/>
                  <a:pt x="527" y="47"/>
                  <a:pt x="527" y="47"/>
                </a:cubicBezTo>
                <a:cubicBezTo>
                  <a:pt x="527" y="47"/>
                  <a:pt x="527" y="47"/>
                  <a:pt x="527" y="47"/>
                </a:cubicBezTo>
                <a:cubicBezTo>
                  <a:pt x="527" y="47"/>
                  <a:pt x="527" y="47"/>
                  <a:pt x="527" y="47"/>
                </a:cubicBezTo>
                <a:cubicBezTo>
                  <a:pt x="530" y="48"/>
                  <a:pt x="533" y="50"/>
                  <a:pt x="533" y="50"/>
                </a:cubicBezTo>
                <a:cubicBezTo>
                  <a:pt x="530" y="48"/>
                  <a:pt x="526" y="48"/>
                  <a:pt x="523" y="46"/>
                </a:cubicBezTo>
                <a:cubicBezTo>
                  <a:pt x="522" y="46"/>
                  <a:pt x="521" y="45"/>
                  <a:pt x="521" y="45"/>
                </a:cubicBezTo>
                <a:cubicBezTo>
                  <a:pt x="515" y="41"/>
                  <a:pt x="515" y="41"/>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7" y="43"/>
                  <a:pt x="517" y="43"/>
                  <a:pt x="517" y="43"/>
                </a:cubicBezTo>
                <a:cubicBezTo>
                  <a:pt x="518" y="44"/>
                  <a:pt x="518" y="44"/>
                  <a:pt x="519" y="44"/>
                </a:cubicBezTo>
                <a:cubicBezTo>
                  <a:pt x="518" y="44"/>
                  <a:pt x="518" y="44"/>
                  <a:pt x="518" y="44"/>
                </a:cubicBezTo>
                <a:cubicBezTo>
                  <a:pt x="519" y="46"/>
                  <a:pt x="521" y="47"/>
                  <a:pt x="521" y="47"/>
                </a:cubicBezTo>
                <a:cubicBezTo>
                  <a:pt x="521" y="48"/>
                  <a:pt x="521" y="48"/>
                  <a:pt x="521" y="48"/>
                </a:cubicBezTo>
                <a:cubicBezTo>
                  <a:pt x="530" y="53"/>
                  <a:pt x="530" y="53"/>
                  <a:pt x="532" y="54"/>
                </a:cubicBezTo>
                <a:cubicBezTo>
                  <a:pt x="532" y="55"/>
                  <a:pt x="532" y="55"/>
                  <a:pt x="532" y="55"/>
                </a:cubicBezTo>
                <a:cubicBezTo>
                  <a:pt x="534" y="56"/>
                  <a:pt x="537" y="58"/>
                  <a:pt x="539" y="60"/>
                </a:cubicBezTo>
                <a:cubicBezTo>
                  <a:pt x="540" y="60"/>
                  <a:pt x="541" y="60"/>
                  <a:pt x="541" y="60"/>
                </a:cubicBezTo>
                <a:cubicBezTo>
                  <a:pt x="541" y="59"/>
                  <a:pt x="540" y="59"/>
                  <a:pt x="540" y="58"/>
                </a:cubicBezTo>
                <a:cubicBezTo>
                  <a:pt x="540" y="58"/>
                  <a:pt x="540" y="58"/>
                  <a:pt x="540" y="58"/>
                </a:cubicBezTo>
                <a:cubicBezTo>
                  <a:pt x="546" y="60"/>
                  <a:pt x="550" y="65"/>
                  <a:pt x="556" y="67"/>
                </a:cubicBezTo>
                <a:cubicBezTo>
                  <a:pt x="557" y="68"/>
                  <a:pt x="558" y="68"/>
                  <a:pt x="559" y="69"/>
                </a:cubicBezTo>
                <a:cubicBezTo>
                  <a:pt x="558" y="70"/>
                  <a:pt x="558" y="70"/>
                  <a:pt x="558" y="70"/>
                </a:cubicBezTo>
                <a:cubicBezTo>
                  <a:pt x="555" y="68"/>
                  <a:pt x="555" y="68"/>
                  <a:pt x="553" y="67"/>
                </a:cubicBezTo>
                <a:cubicBezTo>
                  <a:pt x="553" y="66"/>
                  <a:pt x="553" y="66"/>
                  <a:pt x="552" y="66"/>
                </a:cubicBezTo>
                <a:cubicBezTo>
                  <a:pt x="552" y="66"/>
                  <a:pt x="546" y="61"/>
                  <a:pt x="544" y="62"/>
                </a:cubicBezTo>
                <a:cubicBezTo>
                  <a:pt x="543" y="62"/>
                  <a:pt x="543" y="62"/>
                  <a:pt x="543" y="62"/>
                </a:cubicBezTo>
                <a:cubicBezTo>
                  <a:pt x="544" y="64"/>
                  <a:pt x="554" y="73"/>
                  <a:pt x="554" y="73"/>
                </a:cubicBezTo>
                <a:cubicBezTo>
                  <a:pt x="553" y="73"/>
                  <a:pt x="553" y="73"/>
                  <a:pt x="553" y="73"/>
                </a:cubicBezTo>
                <a:cubicBezTo>
                  <a:pt x="553" y="73"/>
                  <a:pt x="553" y="74"/>
                  <a:pt x="553" y="75"/>
                </a:cubicBezTo>
                <a:cubicBezTo>
                  <a:pt x="553" y="75"/>
                  <a:pt x="554" y="76"/>
                  <a:pt x="554" y="76"/>
                </a:cubicBezTo>
                <a:cubicBezTo>
                  <a:pt x="554" y="76"/>
                  <a:pt x="554" y="76"/>
                  <a:pt x="554" y="76"/>
                </a:cubicBezTo>
                <a:cubicBezTo>
                  <a:pt x="553" y="76"/>
                  <a:pt x="553" y="76"/>
                  <a:pt x="551" y="76"/>
                </a:cubicBezTo>
                <a:cubicBezTo>
                  <a:pt x="550" y="75"/>
                  <a:pt x="549" y="75"/>
                  <a:pt x="548" y="75"/>
                </a:cubicBezTo>
                <a:cubicBezTo>
                  <a:pt x="547" y="75"/>
                  <a:pt x="547" y="75"/>
                  <a:pt x="547" y="75"/>
                </a:cubicBezTo>
                <a:cubicBezTo>
                  <a:pt x="547" y="74"/>
                  <a:pt x="546" y="74"/>
                  <a:pt x="546" y="73"/>
                </a:cubicBezTo>
                <a:cubicBezTo>
                  <a:pt x="547" y="73"/>
                  <a:pt x="548" y="74"/>
                  <a:pt x="550" y="74"/>
                </a:cubicBezTo>
                <a:cubicBezTo>
                  <a:pt x="550" y="73"/>
                  <a:pt x="550" y="72"/>
                  <a:pt x="547" y="68"/>
                </a:cubicBezTo>
                <a:cubicBezTo>
                  <a:pt x="547" y="68"/>
                  <a:pt x="547" y="68"/>
                  <a:pt x="533" y="57"/>
                </a:cubicBezTo>
                <a:cubicBezTo>
                  <a:pt x="532" y="56"/>
                  <a:pt x="532" y="56"/>
                  <a:pt x="531" y="56"/>
                </a:cubicBezTo>
                <a:cubicBezTo>
                  <a:pt x="527" y="52"/>
                  <a:pt x="527" y="52"/>
                  <a:pt x="520" y="48"/>
                </a:cubicBezTo>
                <a:cubicBezTo>
                  <a:pt x="518" y="47"/>
                  <a:pt x="516" y="45"/>
                  <a:pt x="515" y="44"/>
                </a:cubicBezTo>
                <a:cubicBezTo>
                  <a:pt x="515" y="44"/>
                  <a:pt x="515" y="44"/>
                  <a:pt x="516" y="44"/>
                </a:cubicBezTo>
                <a:cubicBezTo>
                  <a:pt x="510" y="41"/>
                  <a:pt x="510" y="41"/>
                  <a:pt x="510" y="41"/>
                </a:cubicBezTo>
                <a:cubicBezTo>
                  <a:pt x="509" y="41"/>
                  <a:pt x="508" y="40"/>
                  <a:pt x="507" y="40"/>
                </a:cubicBezTo>
                <a:cubicBezTo>
                  <a:pt x="506" y="40"/>
                  <a:pt x="506" y="40"/>
                  <a:pt x="506" y="40"/>
                </a:cubicBezTo>
                <a:cubicBezTo>
                  <a:pt x="505" y="40"/>
                  <a:pt x="505" y="40"/>
                  <a:pt x="505" y="40"/>
                </a:cubicBezTo>
                <a:cubicBezTo>
                  <a:pt x="506" y="41"/>
                  <a:pt x="506" y="41"/>
                  <a:pt x="506" y="41"/>
                </a:cubicBezTo>
                <a:cubicBezTo>
                  <a:pt x="505" y="41"/>
                  <a:pt x="505" y="41"/>
                  <a:pt x="505" y="41"/>
                </a:cubicBezTo>
                <a:cubicBezTo>
                  <a:pt x="506" y="43"/>
                  <a:pt x="513" y="48"/>
                  <a:pt x="513" y="48"/>
                </a:cubicBezTo>
                <a:cubicBezTo>
                  <a:pt x="512" y="48"/>
                  <a:pt x="512" y="48"/>
                  <a:pt x="512" y="48"/>
                </a:cubicBezTo>
                <a:cubicBezTo>
                  <a:pt x="512" y="49"/>
                  <a:pt x="512" y="49"/>
                  <a:pt x="512" y="49"/>
                </a:cubicBezTo>
                <a:cubicBezTo>
                  <a:pt x="513" y="50"/>
                  <a:pt x="513" y="50"/>
                  <a:pt x="513" y="50"/>
                </a:cubicBezTo>
                <a:cubicBezTo>
                  <a:pt x="514" y="50"/>
                  <a:pt x="514" y="50"/>
                  <a:pt x="514" y="50"/>
                </a:cubicBezTo>
                <a:cubicBezTo>
                  <a:pt x="514" y="51"/>
                  <a:pt x="515" y="51"/>
                  <a:pt x="515" y="51"/>
                </a:cubicBezTo>
                <a:cubicBezTo>
                  <a:pt x="516" y="51"/>
                  <a:pt x="519" y="53"/>
                  <a:pt x="520" y="54"/>
                </a:cubicBezTo>
                <a:cubicBezTo>
                  <a:pt x="521" y="56"/>
                  <a:pt x="523" y="57"/>
                  <a:pt x="530" y="60"/>
                </a:cubicBezTo>
                <a:cubicBezTo>
                  <a:pt x="532" y="62"/>
                  <a:pt x="532" y="62"/>
                  <a:pt x="535" y="65"/>
                </a:cubicBezTo>
                <a:cubicBezTo>
                  <a:pt x="535" y="65"/>
                  <a:pt x="534" y="65"/>
                  <a:pt x="534" y="65"/>
                </a:cubicBezTo>
                <a:cubicBezTo>
                  <a:pt x="533" y="65"/>
                  <a:pt x="533" y="65"/>
                  <a:pt x="516" y="57"/>
                </a:cubicBezTo>
                <a:cubicBezTo>
                  <a:pt x="515" y="57"/>
                  <a:pt x="515" y="57"/>
                  <a:pt x="514" y="57"/>
                </a:cubicBezTo>
                <a:cubicBezTo>
                  <a:pt x="513" y="57"/>
                  <a:pt x="512" y="56"/>
                  <a:pt x="511" y="56"/>
                </a:cubicBezTo>
                <a:cubicBezTo>
                  <a:pt x="510" y="56"/>
                  <a:pt x="510" y="56"/>
                  <a:pt x="509" y="56"/>
                </a:cubicBezTo>
                <a:cubicBezTo>
                  <a:pt x="507" y="55"/>
                  <a:pt x="505" y="54"/>
                  <a:pt x="503" y="53"/>
                </a:cubicBezTo>
                <a:cubicBezTo>
                  <a:pt x="502" y="53"/>
                  <a:pt x="502" y="52"/>
                  <a:pt x="501" y="52"/>
                </a:cubicBezTo>
                <a:cubicBezTo>
                  <a:pt x="500" y="52"/>
                  <a:pt x="500" y="52"/>
                  <a:pt x="500" y="52"/>
                </a:cubicBezTo>
                <a:cubicBezTo>
                  <a:pt x="500" y="53"/>
                  <a:pt x="500" y="53"/>
                  <a:pt x="500" y="53"/>
                </a:cubicBezTo>
                <a:cubicBezTo>
                  <a:pt x="504" y="57"/>
                  <a:pt x="511" y="56"/>
                  <a:pt x="514" y="62"/>
                </a:cubicBezTo>
                <a:cubicBezTo>
                  <a:pt x="514" y="62"/>
                  <a:pt x="514" y="62"/>
                  <a:pt x="514" y="62"/>
                </a:cubicBezTo>
                <a:cubicBezTo>
                  <a:pt x="514" y="63"/>
                  <a:pt x="514" y="64"/>
                  <a:pt x="514" y="65"/>
                </a:cubicBezTo>
                <a:cubicBezTo>
                  <a:pt x="514" y="65"/>
                  <a:pt x="514" y="65"/>
                  <a:pt x="514" y="65"/>
                </a:cubicBezTo>
                <a:cubicBezTo>
                  <a:pt x="510" y="61"/>
                  <a:pt x="510" y="61"/>
                  <a:pt x="510" y="61"/>
                </a:cubicBezTo>
                <a:cubicBezTo>
                  <a:pt x="509" y="61"/>
                  <a:pt x="509" y="61"/>
                  <a:pt x="509" y="61"/>
                </a:cubicBezTo>
                <a:cubicBezTo>
                  <a:pt x="509" y="61"/>
                  <a:pt x="509" y="61"/>
                  <a:pt x="509" y="61"/>
                </a:cubicBezTo>
                <a:cubicBezTo>
                  <a:pt x="509" y="62"/>
                  <a:pt x="509" y="62"/>
                  <a:pt x="509" y="62"/>
                </a:cubicBezTo>
                <a:cubicBezTo>
                  <a:pt x="508" y="63"/>
                  <a:pt x="508" y="63"/>
                  <a:pt x="508" y="63"/>
                </a:cubicBezTo>
                <a:cubicBezTo>
                  <a:pt x="508" y="63"/>
                  <a:pt x="508" y="63"/>
                  <a:pt x="508" y="63"/>
                </a:cubicBezTo>
                <a:cubicBezTo>
                  <a:pt x="507" y="62"/>
                  <a:pt x="507" y="62"/>
                  <a:pt x="507" y="62"/>
                </a:cubicBezTo>
                <a:cubicBezTo>
                  <a:pt x="522" y="79"/>
                  <a:pt x="537" y="99"/>
                  <a:pt x="550" y="121"/>
                </a:cubicBezTo>
                <a:cubicBezTo>
                  <a:pt x="614" y="121"/>
                  <a:pt x="649" y="120"/>
                  <a:pt x="646" y="118"/>
                </a:cubicBezTo>
                <a:cubicBezTo>
                  <a:pt x="644" y="116"/>
                  <a:pt x="644" y="116"/>
                  <a:pt x="644" y="116"/>
                </a:cubicBezTo>
                <a:cubicBezTo>
                  <a:pt x="617" y="89"/>
                  <a:pt x="617" y="89"/>
                  <a:pt x="602" y="77"/>
                </a:cubicBezTo>
                <a:cubicBezTo>
                  <a:pt x="573" y="57"/>
                  <a:pt x="569" y="54"/>
                  <a:pt x="554" y="46"/>
                </a:cubicBezTo>
                <a:moveTo>
                  <a:pt x="624" y="357"/>
                </a:moveTo>
                <a:cubicBezTo>
                  <a:pt x="624" y="357"/>
                  <a:pt x="624" y="357"/>
                  <a:pt x="624" y="357"/>
                </a:cubicBezTo>
                <a:cubicBezTo>
                  <a:pt x="624" y="356"/>
                  <a:pt x="624" y="354"/>
                  <a:pt x="623" y="354"/>
                </a:cubicBezTo>
                <a:cubicBezTo>
                  <a:pt x="623" y="353"/>
                  <a:pt x="622" y="353"/>
                  <a:pt x="621" y="353"/>
                </a:cubicBezTo>
                <a:cubicBezTo>
                  <a:pt x="620" y="352"/>
                  <a:pt x="620" y="352"/>
                  <a:pt x="620" y="352"/>
                </a:cubicBezTo>
                <a:cubicBezTo>
                  <a:pt x="619" y="351"/>
                  <a:pt x="620" y="349"/>
                  <a:pt x="619" y="348"/>
                </a:cubicBezTo>
                <a:cubicBezTo>
                  <a:pt x="618" y="346"/>
                  <a:pt x="616" y="345"/>
                  <a:pt x="615" y="345"/>
                </a:cubicBezTo>
                <a:cubicBezTo>
                  <a:pt x="613" y="345"/>
                  <a:pt x="615" y="341"/>
                  <a:pt x="614" y="340"/>
                </a:cubicBezTo>
                <a:cubicBezTo>
                  <a:pt x="612" y="338"/>
                  <a:pt x="612" y="338"/>
                  <a:pt x="612" y="338"/>
                </a:cubicBezTo>
                <a:cubicBezTo>
                  <a:pt x="612" y="338"/>
                  <a:pt x="611" y="338"/>
                  <a:pt x="610" y="338"/>
                </a:cubicBezTo>
                <a:cubicBezTo>
                  <a:pt x="611" y="341"/>
                  <a:pt x="611" y="341"/>
                  <a:pt x="610" y="342"/>
                </a:cubicBezTo>
                <a:cubicBezTo>
                  <a:pt x="610" y="354"/>
                  <a:pt x="611" y="365"/>
                  <a:pt x="610" y="376"/>
                </a:cubicBezTo>
                <a:cubicBezTo>
                  <a:pt x="611" y="376"/>
                  <a:pt x="611" y="376"/>
                  <a:pt x="611" y="376"/>
                </a:cubicBezTo>
                <a:cubicBezTo>
                  <a:pt x="612" y="376"/>
                  <a:pt x="612" y="376"/>
                  <a:pt x="612" y="376"/>
                </a:cubicBezTo>
                <a:cubicBezTo>
                  <a:pt x="613" y="376"/>
                  <a:pt x="613" y="376"/>
                  <a:pt x="613" y="376"/>
                </a:cubicBezTo>
                <a:cubicBezTo>
                  <a:pt x="614" y="375"/>
                  <a:pt x="614" y="374"/>
                  <a:pt x="614" y="374"/>
                </a:cubicBezTo>
                <a:cubicBezTo>
                  <a:pt x="614" y="373"/>
                  <a:pt x="614" y="373"/>
                  <a:pt x="614" y="372"/>
                </a:cubicBezTo>
                <a:cubicBezTo>
                  <a:pt x="614" y="372"/>
                  <a:pt x="614" y="372"/>
                  <a:pt x="614" y="372"/>
                </a:cubicBezTo>
                <a:cubicBezTo>
                  <a:pt x="614" y="370"/>
                  <a:pt x="616" y="368"/>
                  <a:pt x="617" y="368"/>
                </a:cubicBezTo>
                <a:cubicBezTo>
                  <a:pt x="618" y="368"/>
                  <a:pt x="618" y="368"/>
                  <a:pt x="618" y="368"/>
                </a:cubicBezTo>
                <a:cubicBezTo>
                  <a:pt x="618" y="368"/>
                  <a:pt x="618" y="369"/>
                  <a:pt x="619" y="369"/>
                </a:cubicBezTo>
                <a:cubicBezTo>
                  <a:pt x="620" y="366"/>
                  <a:pt x="619" y="362"/>
                  <a:pt x="620" y="359"/>
                </a:cubicBezTo>
                <a:cubicBezTo>
                  <a:pt x="620" y="358"/>
                  <a:pt x="620" y="358"/>
                  <a:pt x="622" y="358"/>
                </a:cubicBezTo>
                <a:cubicBezTo>
                  <a:pt x="622" y="358"/>
                  <a:pt x="623" y="358"/>
                  <a:pt x="624" y="357"/>
                </a:cubicBezTo>
                <a:moveTo>
                  <a:pt x="743" y="321"/>
                </a:moveTo>
                <a:cubicBezTo>
                  <a:pt x="741" y="310"/>
                  <a:pt x="738" y="295"/>
                  <a:pt x="736" y="284"/>
                </a:cubicBezTo>
                <a:cubicBezTo>
                  <a:pt x="736" y="287"/>
                  <a:pt x="690" y="289"/>
                  <a:pt x="605" y="288"/>
                </a:cubicBezTo>
                <a:cubicBezTo>
                  <a:pt x="607" y="300"/>
                  <a:pt x="608" y="313"/>
                  <a:pt x="609" y="325"/>
                </a:cubicBezTo>
                <a:cubicBezTo>
                  <a:pt x="610" y="327"/>
                  <a:pt x="610" y="330"/>
                  <a:pt x="612" y="331"/>
                </a:cubicBezTo>
                <a:cubicBezTo>
                  <a:pt x="614" y="331"/>
                  <a:pt x="616" y="331"/>
                  <a:pt x="618" y="331"/>
                </a:cubicBezTo>
                <a:cubicBezTo>
                  <a:pt x="621" y="330"/>
                  <a:pt x="621" y="334"/>
                  <a:pt x="623" y="334"/>
                </a:cubicBezTo>
                <a:cubicBezTo>
                  <a:pt x="625" y="334"/>
                  <a:pt x="627" y="334"/>
                  <a:pt x="628" y="334"/>
                </a:cubicBezTo>
                <a:cubicBezTo>
                  <a:pt x="629" y="335"/>
                  <a:pt x="629" y="335"/>
                  <a:pt x="630" y="335"/>
                </a:cubicBezTo>
                <a:cubicBezTo>
                  <a:pt x="637" y="335"/>
                  <a:pt x="637" y="335"/>
                  <a:pt x="637" y="335"/>
                </a:cubicBezTo>
                <a:cubicBezTo>
                  <a:pt x="643" y="334"/>
                  <a:pt x="643" y="334"/>
                  <a:pt x="643" y="334"/>
                </a:cubicBezTo>
                <a:cubicBezTo>
                  <a:pt x="644" y="334"/>
                  <a:pt x="646" y="334"/>
                  <a:pt x="647" y="334"/>
                </a:cubicBezTo>
                <a:cubicBezTo>
                  <a:pt x="648" y="334"/>
                  <a:pt x="655" y="341"/>
                  <a:pt x="656" y="346"/>
                </a:cubicBezTo>
                <a:cubicBezTo>
                  <a:pt x="656" y="346"/>
                  <a:pt x="656" y="346"/>
                  <a:pt x="657" y="346"/>
                </a:cubicBezTo>
                <a:cubicBezTo>
                  <a:pt x="657" y="347"/>
                  <a:pt x="657" y="347"/>
                  <a:pt x="658" y="349"/>
                </a:cubicBezTo>
                <a:cubicBezTo>
                  <a:pt x="659" y="349"/>
                  <a:pt x="659" y="349"/>
                  <a:pt x="660" y="349"/>
                </a:cubicBezTo>
                <a:cubicBezTo>
                  <a:pt x="661" y="349"/>
                  <a:pt x="661" y="349"/>
                  <a:pt x="664" y="351"/>
                </a:cubicBezTo>
                <a:cubicBezTo>
                  <a:pt x="657" y="352"/>
                  <a:pt x="661" y="356"/>
                  <a:pt x="661" y="356"/>
                </a:cubicBezTo>
                <a:cubicBezTo>
                  <a:pt x="664" y="358"/>
                  <a:pt x="663" y="363"/>
                  <a:pt x="668" y="363"/>
                </a:cubicBezTo>
                <a:cubicBezTo>
                  <a:pt x="670" y="360"/>
                  <a:pt x="670" y="360"/>
                  <a:pt x="671" y="360"/>
                </a:cubicBezTo>
                <a:cubicBezTo>
                  <a:pt x="671" y="359"/>
                  <a:pt x="671" y="358"/>
                  <a:pt x="672" y="358"/>
                </a:cubicBezTo>
                <a:cubicBezTo>
                  <a:pt x="672" y="358"/>
                  <a:pt x="672" y="357"/>
                  <a:pt x="673" y="357"/>
                </a:cubicBezTo>
                <a:cubicBezTo>
                  <a:pt x="676" y="360"/>
                  <a:pt x="676" y="371"/>
                  <a:pt x="676" y="372"/>
                </a:cubicBezTo>
                <a:cubicBezTo>
                  <a:pt x="676" y="373"/>
                  <a:pt x="676" y="374"/>
                  <a:pt x="676" y="375"/>
                </a:cubicBezTo>
                <a:cubicBezTo>
                  <a:pt x="674" y="389"/>
                  <a:pt x="682" y="401"/>
                  <a:pt x="681" y="415"/>
                </a:cubicBezTo>
                <a:cubicBezTo>
                  <a:pt x="681" y="416"/>
                  <a:pt x="681" y="416"/>
                  <a:pt x="681" y="416"/>
                </a:cubicBezTo>
                <a:cubicBezTo>
                  <a:pt x="680" y="424"/>
                  <a:pt x="683" y="431"/>
                  <a:pt x="683" y="439"/>
                </a:cubicBezTo>
                <a:cubicBezTo>
                  <a:pt x="684" y="439"/>
                  <a:pt x="684" y="440"/>
                  <a:pt x="684" y="441"/>
                </a:cubicBezTo>
                <a:cubicBezTo>
                  <a:pt x="684" y="441"/>
                  <a:pt x="685" y="441"/>
                  <a:pt x="685" y="441"/>
                </a:cubicBezTo>
                <a:cubicBezTo>
                  <a:pt x="690" y="437"/>
                  <a:pt x="690" y="437"/>
                  <a:pt x="696" y="409"/>
                </a:cubicBezTo>
                <a:cubicBezTo>
                  <a:pt x="696" y="407"/>
                  <a:pt x="697" y="405"/>
                  <a:pt x="697" y="402"/>
                </a:cubicBezTo>
                <a:cubicBezTo>
                  <a:pt x="697" y="395"/>
                  <a:pt x="697" y="395"/>
                  <a:pt x="698" y="394"/>
                </a:cubicBezTo>
                <a:cubicBezTo>
                  <a:pt x="705" y="394"/>
                  <a:pt x="710" y="372"/>
                  <a:pt x="710" y="371"/>
                </a:cubicBezTo>
                <a:cubicBezTo>
                  <a:pt x="710" y="371"/>
                  <a:pt x="710" y="371"/>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4" y="367"/>
                  <a:pt x="714" y="367"/>
                  <a:pt x="714" y="367"/>
                </a:cubicBezTo>
                <a:cubicBezTo>
                  <a:pt x="715" y="366"/>
                  <a:pt x="715" y="366"/>
                  <a:pt x="715" y="358"/>
                </a:cubicBezTo>
                <a:cubicBezTo>
                  <a:pt x="716" y="357"/>
                  <a:pt x="716" y="357"/>
                  <a:pt x="717" y="357"/>
                </a:cubicBezTo>
                <a:cubicBezTo>
                  <a:pt x="718" y="358"/>
                  <a:pt x="718" y="358"/>
                  <a:pt x="718" y="358"/>
                </a:cubicBezTo>
                <a:cubicBezTo>
                  <a:pt x="718" y="358"/>
                  <a:pt x="718" y="358"/>
                  <a:pt x="718" y="358"/>
                </a:cubicBezTo>
                <a:cubicBezTo>
                  <a:pt x="719" y="357"/>
                  <a:pt x="720" y="355"/>
                  <a:pt x="721" y="354"/>
                </a:cubicBezTo>
                <a:cubicBezTo>
                  <a:pt x="721" y="353"/>
                  <a:pt x="722" y="353"/>
                  <a:pt x="723" y="353"/>
                </a:cubicBezTo>
                <a:cubicBezTo>
                  <a:pt x="723" y="352"/>
                  <a:pt x="723" y="351"/>
                  <a:pt x="723" y="350"/>
                </a:cubicBezTo>
                <a:cubicBezTo>
                  <a:pt x="724" y="350"/>
                  <a:pt x="724" y="350"/>
                  <a:pt x="724" y="350"/>
                </a:cubicBezTo>
                <a:cubicBezTo>
                  <a:pt x="725" y="353"/>
                  <a:pt x="726" y="358"/>
                  <a:pt x="727" y="365"/>
                </a:cubicBezTo>
                <a:cubicBezTo>
                  <a:pt x="728" y="369"/>
                  <a:pt x="728" y="369"/>
                  <a:pt x="728" y="370"/>
                </a:cubicBezTo>
                <a:cubicBezTo>
                  <a:pt x="728" y="371"/>
                  <a:pt x="728" y="371"/>
                  <a:pt x="728" y="372"/>
                </a:cubicBezTo>
                <a:cubicBezTo>
                  <a:pt x="728" y="373"/>
                  <a:pt x="728" y="373"/>
                  <a:pt x="728" y="375"/>
                </a:cubicBezTo>
                <a:cubicBezTo>
                  <a:pt x="728" y="376"/>
                  <a:pt x="728" y="376"/>
                  <a:pt x="728" y="376"/>
                </a:cubicBezTo>
                <a:cubicBezTo>
                  <a:pt x="729" y="376"/>
                  <a:pt x="729" y="376"/>
                  <a:pt x="729" y="376"/>
                </a:cubicBezTo>
                <a:cubicBezTo>
                  <a:pt x="732" y="381"/>
                  <a:pt x="727" y="387"/>
                  <a:pt x="730" y="392"/>
                </a:cubicBezTo>
                <a:cubicBezTo>
                  <a:pt x="731" y="392"/>
                  <a:pt x="731" y="392"/>
                  <a:pt x="731" y="392"/>
                </a:cubicBezTo>
                <a:cubicBezTo>
                  <a:pt x="731" y="391"/>
                  <a:pt x="732" y="391"/>
                  <a:pt x="733" y="389"/>
                </a:cubicBezTo>
                <a:cubicBezTo>
                  <a:pt x="733" y="389"/>
                  <a:pt x="733" y="388"/>
                  <a:pt x="733" y="388"/>
                </a:cubicBezTo>
                <a:cubicBezTo>
                  <a:pt x="733" y="387"/>
                  <a:pt x="733" y="387"/>
                  <a:pt x="733" y="387"/>
                </a:cubicBezTo>
                <a:cubicBezTo>
                  <a:pt x="733" y="386"/>
                  <a:pt x="733" y="386"/>
                  <a:pt x="733" y="385"/>
                </a:cubicBezTo>
                <a:cubicBezTo>
                  <a:pt x="737" y="389"/>
                  <a:pt x="735" y="403"/>
                  <a:pt x="731" y="428"/>
                </a:cubicBezTo>
                <a:cubicBezTo>
                  <a:pt x="731" y="429"/>
                  <a:pt x="731" y="430"/>
                  <a:pt x="731" y="430"/>
                </a:cubicBezTo>
                <a:cubicBezTo>
                  <a:pt x="730" y="436"/>
                  <a:pt x="731" y="442"/>
                  <a:pt x="730" y="448"/>
                </a:cubicBezTo>
                <a:cubicBezTo>
                  <a:pt x="730" y="449"/>
                  <a:pt x="730" y="449"/>
                  <a:pt x="730" y="449"/>
                </a:cubicBezTo>
                <a:cubicBezTo>
                  <a:pt x="729" y="453"/>
                  <a:pt x="729" y="456"/>
                  <a:pt x="729" y="459"/>
                </a:cubicBezTo>
                <a:cubicBezTo>
                  <a:pt x="728" y="462"/>
                  <a:pt x="728" y="464"/>
                  <a:pt x="727" y="467"/>
                </a:cubicBezTo>
                <a:cubicBezTo>
                  <a:pt x="726" y="470"/>
                  <a:pt x="725" y="476"/>
                  <a:pt x="726" y="480"/>
                </a:cubicBezTo>
                <a:cubicBezTo>
                  <a:pt x="726" y="480"/>
                  <a:pt x="726" y="480"/>
                  <a:pt x="726" y="480"/>
                </a:cubicBezTo>
                <a:cubicBezTo>
                  <a:pt x="727" y="478"/>
                  <a:pt x="727" y="476"/>
                  <a:pt x="727" y="476"/>
                </a:cubicBezTo>
                <a:cubicBezTo>
                  <a:pt x="728" y="473"/>
                  <a:pt x="731" y="459"/>
                  <a:pt x="731" y="459"/>
                </a:cubicBezTo>
                <a:cubicBezTo>
                  <a:pt x="731" y="458"/>
                  <a:pt x="731" y="458"/>
                  <a:pt x="731" y="458"/>
                </a:cubicBezTo>
                <a:cubicBezTo>
                  <a:pt x="731" y="457"/>
                  <a:pt x="731" y="457"/>
                  <a:pt x="732" y="457"/>
                </a:cubicBezTo>
                <a:cubicBezTo>
                  <a:pt x="732" y="456"/>
                  <a:pt x="732" y="456"/>
                  <a:pt x="732" y="455"/>
                </a:cubicBezTo>
                <a:cubicBezTo>
                  <a:pt x="732" y="455"/>
                  <a:pt x="732" y="454"/>
                  <a:pt x="732" y="454"/>
                </a:cubicBezTo>
                <a:cubicBezTo>
                  <a:pt x="732" y="453"/>
                  <a:pt x="733" y="452"/>
                  <a:pt x="733" y="451"/>
                </a:cubicBezTo>
                <a:cubicBezTo>
                  <a:pt x="732" y="450"/>
                  <a:pt x="732" y="438"/>
                  <a:pt x="733" y="434"/>
                </a:cubicBezTo>
                <a:cubicBezTo>
                  <a:pt x="733" y="433"/>
                  <a:pt x="733" y="433"/>
                  <a:pt x="733" y="432"/>
                </a:cubicBezTo>
                <a:cubicBezTo>
                  <a:pt x="733" y="431"/>
                  <a:pt x="733" y="431"/>
                  <a:pt x="733" y="430"/>
                </a:cubicBezTo>
                <a:cubicBezTo>
                  <a:pt x="733" y="428"/>
                  <a:pt x="733" y="426"/>
                  <a:pt x="733" y="424"/>
                </a:cubicBezTo>
                <a:cubicBezTo>
                  <a:pt x="734" y="421"/>
                  <a:pt x="737" y="408"/>
                  <a:pt x="737" y="407"/>
                </a:cubicBezTo>
                <a:cubicBezTo>
                  <a:pt x="738" y="410"/>
                  <a:pt x="737" y="412"/>
                  <a:pt x="737" y="414"/>
                </a:cubicBezTo>
                <a:cubicBezTo>
                  <a:pt x="738" y="414"/>
                  <a:pt x="738" y="414"/>
                  <a:pt x="738" y="414"/>
                </a:cubicBezTo>
                <a:cubicBezTo>
                  <a:pt x="738" y="413"/>
                  <a:pt x="738" y="413"/>
                  <a:pt x="738" y="413"/>
                </a:cubicBezTo>
                <a:cubicBezTo>
                  <a:pt x="739" y="417"/>
                  <a:pt x="739" y="417"/>
                  <a:pt x="737" y="440"/>
                </a:cubicBezTo>
                <a:cubicBezTo>
                  <a:pt x="742" y="419"/>
                  <a:pt x="742" y="419"/>
                  <a:pt x="743" y="409"/>
                </a:cubicBezTo>
                <a:cubicBezTo>
                  <a:pt x="743" y="407"/>
                  <a:pt x="744" y="406"/>
                  <a:pt x="744" y="404"/>
                </a:cubicBezTo>
                <a:cubicBezTo>
                  <a:pt x="745" y="395"/>
                  <a:pt x="745" y="395"/>
                  <a:pt x="744" y="385"/>
                </a:cubicBezTo>
                <a:cubicBezTo>
                  <a:pt x="743" y="379"/>
                  <a:pt x="743" y="364"/>
                  <a:pt x="744" y="355"/>
                </a:cubicBezTo>
                <a:cubicBezTo>
                  <a:pt x="745" y="355"/>
                  <a:pt x="745" y="356"/>
                  <a:pt x="745" y="356"/>
                </a:cubicBezTo>
                <a:cubicBezTo>
                  <a:pt x="745" y="357"/>
                  <a:pt x="745" y="357"/>
                  <a:pt x="745" y="357"/>
                </a:cubicBezTo>
                <a:cubicBezTo>
                  <a:pt x="745" y="360"/>
                  <a:pt x="745" y="362"/>
                  <a:pt x="745" y="364"/>
                </a:cubicBezTo>
                <a:cubicBezTo>
                  <a:pt x="745" y="368"/>
                  <a:pt x="745" y="371"/>
                  <a:pt x="745" y="374"/>
                </a:cubicBezTo>
                <a:cubicBezTo>
                  <a:pt x="745" y="375"/>
                  <a:pt x="745" y="375"/>
                  <a:pt x="746" y="375"/>
                </a:cubicBezTo>
                <a:cubicBezTo>
                  <a:pt x="746" y="365"/>
                  <a:pt x="746" y="365"/>
                  <a:pt x="745" y="364"/>
                </a:cubicBezTo>
                <a:cubicBezTo>
                  <a:pt x="745" y="361"/>
                  <a:pt x="745" y="359"/>
                  <a:pt x="745" y="356"/>
                </a:cubicBezTo>
                <a:cubicBezTo>
                  <a:pt x="745" y="356"/>
                  <a:pt x="745" y="356"/>
                  <a:pt x="745" y="356"/>
                </a:cubicBezTo>
                <a:cubicBezTo>
                  <a:pt x="745" y="355"/>
                  <a:pt x="745" y="354"/>
                  <a:pt x="745" y="353"/>
                </a:cubicBezTo>
                <a:cubicBezTo>
                  <a:pt x="745" y="352"/>
                  <a:pt x="745" y="352"/>
                  <a:pt x="745" y="352"/>
                </a:cubicBezTo>
                <a:cubicBezTo>
                  <a:pt x="745" y="343"/>
                  <a:pt x="744" y="330"/>
                  <a:pt x="743" y="321"/>
                </a:cubicBezTo>
                <a:moveTo>
                  <a:pt x="299" y="117"/>
                </a:moveTo>
                <a:cubicBezTo>
                  <a:pt x="299" y="117"/>
                  <a:pt x="299" y="117"/>
                  <a:pt x="299" y="117"/>
                </a:cubicBezTo>
                <a:cubicBezTo>
                  <a:pt x="297" y="117"/>
                  <a:pt x="297" y="117"/>
                  <a:pt x="297" y="117"/>
                </a:cubicBezTo>
                <a:cubicBezTo>
                  <a:pt x="297" y="118"/>
                  <a:pt x="296" y="118"/>
                  <a:pt x="296" y="118"/>
                </a:cubicBezTo>
                <a:cubicBezTo>
                  <a:pt x="295" y="119"/>
                  <a:pt x="295" y="119"/>
                  <a:pt x="295" y="119"/>
                </a:cubicBezTo>
                <a:cubicBezTo>
                  <a:pt x="295" y="119"/>
                  <a:pt x="295" y="119"/>
                  <a:pt x="295" y="119"/>
                </a:cubicBezTo>
                <a:cubicBezTo>
                  <a:pt x="294" y="119"/>
                  <a:pt x="294" y="119"/>
                  <a:pt x="294" y="119"/>
                </a:cubicBezTo>
                <a:cubicBezTo>
                  <a:pt x="293" y="120"/>
                  <a:pt x="293" y="120"/>
                  <a:pt x="292" y="121"/>
                </a:cubicBezTo>
                <a:cubicBezTo>
                  <a:pt x="292" y="121"/>
                  <a:pt x="292" y="122"/>
                  <a:pt x="292" y="122"/>
                </a:cubicBezTo>
                <a:cubicBezTo>
                  <a:pt x="292" y="123"/>
                  <a:pt x="292" y="123"/>
                  <a:pt x="292" y="123"/>
                </a:cubicBezTo>
                <a:cubicBezTo>
                  <a:pt x="294" y="122"/>
                  <a:pt x="294" y="122"/>
                  <a:pt x="294" y="122"/>
                </a:cubicBezTo>
                <a:cubicBezTo>
                  <a:pt x="295" y="120"/>
                  <a:pt x="295" y="120"/>
                  <a:pt x="295" y="120"/>
                </a:cubicBezTo>
                <a:cubicBezTo>
                  <a:pt x="295" y="120"/>
                  <a:pt x="295" y="120"/>
                  <a:pt x="295" y="120"/>
                </a:cubicBezTo>
                <a:cubicBezTo>
                  <a:pt x="296" y="121"/>
                  <a:pt x="297" y="120"/>
                  <a:pt x="297" y="120"/>
                </a:cubicBezTo>
                <a:cubicBezTo>
                  <a:pt x="297" y="119"/>
                  <a:pt x="297" y="119"/>
                  <a:pt x="297" y="119"/>
                </a:cubicBezTo>
                <a:cubicBezTo>
                  <a:pt x="297" y="119"/>
                  <a:pt x="298" y="119"/>
                  <a:pt x="298" y="118"/>
                </a:cubicBezTo>
                <a:cubicBezTo>
                  <a:pt x="298" y="118"/>
                  <a:pt x="298" y="118"/>
                  <a:pt x="298" y="118"/>
                </a:cubicBezTo>
                <a:cubicBezTo>
                  <a:pt x="298" y="118"/>
                  <a:pt x="299" y="117"/>
                  <a:pt x="299" y="117"/>
                </a:cubicBezTo>
                <a:moveTo>
                  <a:pt x="324" y="158"/>
                </a:moveTo>
                <a:cubicBezTo>
                  <a:pt x="324" y="157"/>
                  <a:pt x="324" y="156"/>
                  <a:pt x="324" y="156"/>
                </a:cubicBezTo>
                <a:cubicBezTo>
                  <a:pt x="323" y="155"/>
                  <a:pt x="323" y="153"/>
                  <a:pt x="323" y="153"/>
                </a:cubicBezTo>
                <a:cubicBezTo>
                  <a:pt x="323" y="152"/>
                  <a:pt x="322" y="152"/>
                  <a:pt x="322" y="151"/>
                </a:cubicBezTo>
                <a:cubicBezTo>
                  <a:pt x="321" y="152"/>
                  <a:pt x="321" y="152"/>
                  <a:pt x="321" y="152"/>
                </a:cubicBezTo>
                <a:cubicBezTo>
                  <a:pt x="321" y="152"/>
                  <a:pt x="321" y="153"/>
                  <a:pt x="319" y="154"/>
                </a:cubicBezTo>
                <a:cubicBezTo>
                  <a:pt x="318" y="155"/>
                  <a:pt x="318" y="155"/>
                  <a:pt x="318" y="149"/>
                </a:cubicBezTo>
                <a:cubicBezTo>
                  <a:pt x="317" y="149"/>
                  <a:pt x="316" y="149"/>
                  <a:pt x="315" y="149"/>
                </a:cubicBezTo>
                <a:cubicBezTo>
                  <a:pt x="316" y="145"/>
                  <a:pt x="317" y="144"/>
                  <a:pt x="314" y="143"/>
                </a:cubicBezTo>
                <a:cubicBezTo>
                  <a:pt x="314" y="143"/>
                  <a:pt x="314" y="143"/>
                  <a:pt x="314" y="142"/>
                </a:cubicBezTo>
                <a:cubicBezTo>
                  <a:pt x="313" y="142"/>
                  <a:pt x="313" y="142"/>
                  <a:pt x="313" y="142"/>
                </a:cubicBezTo>
                <a:cubicBezTo>
                  <a:pt x="313" y="141"/>
                  <a:pt x="313" y="140"/>
                  <a:pt x="312" y="139"/>
                </a:cubicBezTo>
                <a:cubicBezTo>
                  <a:pt x="312" y="139"/>
                  <a:pt x="312" y="139"/>
                  <a:pt x="312" y="139"/>
                </a:cubicBezTo>
                <a:cubicBezTo>
                  <a:pt x="312" y="138"/>
                  <a:pt x="311" y="135"/>
                  <a:pt x="310" y="135"/>
                </a:cubicBezTo>
                <a:cubicBezTo>
                  <a:pt x="306" y="135"/>
                  <a:pt x="306" y="135"/>
                  <a:pt x="306" y="134"/>
                </a:cubicBezTo>
                <a:cubicBezTo>
                  <a:pt x="307" y="131"/>
                  <a:pt x="307" y="131"/>
                  <a:pt x="310" y="131"/>
                </a:cubicBezTo>
                <a:cubicBezTo>
                  <a:pt x="310" y="131"/>
                  <a:pt x="310" y="130"/>
                  <a:pt x="310" y="130"/>
                </a:cubicBezTo>
                <a:cubicBezTo>
                  <a:pt x="310" y="128"/>
                  <a:pt x="312" y="128"/>
                  <a:pt x="313" y="127"/>
                </a:cubicBezTo>
                <a:cubicBezTo>
                  <a:pt x="313" y="126"/>
                  <a:pt x="313" y="125"/>
                  <a:pt x="314" y="123"/>
                </a:cubicBezTo>
                <a:cubicBezTo>
                  <a:pt x="311" y="123"/>
                  <a:pt x="308" y="123"/>
                  <a:pt x="305" y="123"/>
                </a:cubicBezTo>
                <a:cubicBezTo>
                  <a:pt x="307" y="120"/>
                  <a:pt x="307" y="120"/>
                  <a:pt x="307" y="120"/>
                </a:cubicBezTo>
                <a:cubicBezTo>
                  <a:pt x="308" y="119"/>
                  <a:pt x="310" y="119"/>
                  <a:pt x="310" y="118"/>
                </a:cubicBezTo>
                <a:cubicBezTo>
                  <a:pt x="310" y="117"/>
                  <a:pt x="310" y="117"/>
                  <a:pt x="309" y="117"/>
                </a:cubicBezTo>
                <a:cubicBezTo>
                  <a:pt x="309" y="117"/>
                  <a:pt x="309" y="117"/>
                  <a:pt x="309" y="117"/>
                </a:cubicBezTo>
                <a:cubicBezTo>
                  <a:pt x="308" y="117"/>
                  <a:pt x="308" y="117"/>
                  <a:pt x="307" y="117"/>
                </a:cubicBezTo>
                <a:cubicBezTo>
                  <a:pt x="306" y="117"/>
                  <a:pt x="304" y="116"/>
                  <a:pt x="303" y="117"/>
                </a:cubicBezTo>
                <a:cubicBezTo>
                  <a:pt x="303" y="118"/>
                  <a:pt x="302" y="119"/>
                  <a:pt x="301" y="120"/>
                </a:cubicBezTo>
                <a:cubicBezTo>
                  <a:pt x="301" y="121"/>
                  <a:pt x="301" y="122"/>
                  <a:pt x="300" y="123"/>
                </a:cubicBezTo>
                <a:cubicBezTo>
                  <a:pt x="298" y="124"/>
                  <a:pt x="298" y="124"/>
                  <a:pt x="298" y="124"/>
                </a:cubicBezTo>
                <a:cubicBezTo>
                  <a:pt x="297" y="123"/>
                  <a:pt x="297" y="123"/>
                  <a:pt x="297" y="122"/>
                </a:cubicBezTo>
                <a:cubicBezTo>
                  <a:pt x="296" y="123"/>
                  <a:pt x="296" y="123"/>
                  <a:pt x="296" y="123"/>
                </a:cubicBezTo>
                <a:cubicBezTo>
                  <a:pt x="294" y="123"/>
                  <a:pt x="294" y="126"/>
                  <a:pt x="294" y="126"/>
                </a:cubicBezTo>
                <a:cubicBezTo>
                  <a:pt x="295" y="127"/>
                  <a:pt x="296" y="126"/>
                  <a:pt x="297" y="127"/>
                </a:cubicBezTo>
                <a:cubicBezTo>
                  <a:pt x="296" y="128"/>
                  <a:pt x="296" y="128"/>
                  <a:pt x="296" y="128"/>
                </a:cubicBezTo>
                <a:cubicBezTo>
                  <a:pt x="296" y="128"/>
                  <a:pt x="296" y="128"/>
                  <a:pt x="296" y="129"/>
                </a:cubicBezTo>
                <a:cubicBezTo>
                  <a:pt x="295" y="130"/>
                  <a:pt x="296" y="131"/>
                  <a:pt x="294" y="131"/>
                </a:cubicBezTo>
                <a:cubicBezTo>
                  <a:pt x="292" y="132"/>
                  <a:pt x="292" y="133"/>
                  <a:pt x="292" y="133"/>
                </a:cubicBezTo>
                <a:cubicBezTo>
                  <a:pt x="292" y="134"/>
                  <a:pt x="292" y="134"/>
                  <a:pt x="292" y="134"/>
                </a:cubicBezTo>
                <a:cubicBezTo>
                  <a:pt x="292" y="134"/>
                  <a:pt x="293" y="134"/>
                  <a:pt x="294" y="134"/>
                </a:cubicBezTo>
                <a:cubicBezTo>
                  <a:pt x="294" y="134"/>
                  <a:pt x="294" y="133"/>
                  <a:pt x="295" y="134"/>
                </a:cubicBezTo>
                <a:cubicBezTo>
                  <a:pt x="295" y="135"/>
                  <a:pt x="295" y="135"/>
                  <a:pt x="296" y="135"/>
                </a:cubicBezTo>
                <a:cubicBezTo>
                  <a:pt x="296" y="136"/>
                  <a:pt x="297" y="136"/>
                  <a:pt x="297" y="135"/>
                </a:cubicBezTo>
                <a:cubicBezTo>
                  <a:pt x="297" y="135"/>
                  <a:pt x="297" y="135"/>
                  <a:pt x="298" y="134"/>
                </a:cubicBezTo>
                <a:cubicBezTo>
                  <a:pt x="299" y="135"/>
                  <a:pt x="299" y="135"/>
                  <a:pt x="299" y="135"/>
                </a:cubicBezTo>
                <a:cubicBezTo>
                  <a:pt x="298" y="136"/>
                  <a:pt x="299" y="137"/>
                  <a:pt x="299" y="138"/>
                </a:cubicBezTo>
                <a:cubicBezTo>
                  <a:pt x="298" y="139"/>
                  <a:pt x="297" y="138"/>
                  <a:pt x="296" y="139"/>
                </a:cubicBezTo>
                <a:cubicBezTo>
                  <a:pt x="296" y="140"/>
                  <a:pt x="296" y="140"/>
                  <a:pt x="296" y="141"/>
                </a:cubicBezTo>
                <a:cubicBezTo>
                  <a:pt x="298" y="141"/>
                  <a:pt x="299" y="141"/>
                  <a:pt x="301" y="141"/>
                </a:cubicBezTo>
                <a:cubicBezTo>
                  <a:pt x="302" y="140"/>
                  <a:pt x="302" y="140"/>
                  <a:pt x="302" y="140"/>
                </a:cubicBezTo>
                <a:cubicBezTo>
                  <a:pt x="304" y="142"/>
                  <a:pt x="301" y="145"/>
                  <a:pt x="304" y="146"/>
                </a:cubicBezTo>
                <a:cubicBezTo>
                  <a:pt x="304" y="146"/>
                  <a:pt x="304" y="146"/>
                  <a:pt x="304" y="146"/>
                </a:cubicBezTo>
                <a:cubicBezTo>
                  <a:pt x="304" y="147"/>
                  <a:pt x="303" y="148"/>
                  <a:pt x="303" y="149"/>
                </a:cubicBezTo>
                <a:cubicBezTo>
                  <a:pt x="304" y="150"/>
                  <a:pt x="303" y="151"/>
                  <a:pt x="302" y="151"/>
                </a:cubicBezTo>
                <a:cubicBezTo>
                  <a:pt x="300" y="152"/>
                  <a:pt x="299" y="150"/>
                  <a:pt x="297" y="150"/>
                </a:cubicBezTo>
                <a:cubicBezTo>
                  <a:pt x="297" y="150"/>
                  <a:pt x="297" y="150"/>
                  <a:pt x="297" y="150"/>
                </a:cubicBezTo>
                <a:cubicBezTo>
                  <a:pt x="296" y="150"/>
                  <a:pt x="296" y="150"/>
                  <a:pt x="295" y="151"/>
                </a:cubicBezTo>
                <a:cubicBezTo>
                  <a:pt x="295" y="152"/>
                  <a:pt x="295" y="152"/>
                  <a:pt x="295" y="152"/>
                </a:cubicBezTo>
                <a:cubicBezTo>
                  <a:pt x="294" y="152"/>
                  <a:pt x="294" y="152"/>
                  <a:pt x="293" y="152"/>
                </a:cubicBezTo>
                <a:cubicBezTo>
                  <a:pt x="292" y="153"/>
                  <a:pt x="292" y="153"/>
                  <a:pt x="292" y="153"/>
                </a:cubicBezTo>
                <a:cubicBezTo>
                  <a:pt x="294" y="154"/>
                  <a:pt x="295" y="153"/>
                  <a:pt x="297" y="154"/>
                </a:cubicBezTo>
                <a:cubicBezTo>
                  <a:pt x="297" y="154"/>
                  <a:pt x="297" y="155"/>
                  <a:pt x="296" y="156"/>
                </a:cubicBezTo>
                <a:cubicBezTo>
                  <a:pt x="296" y="156"/>
                  <a:pt x="296" y="156"/>
                  <a:pt x="295" y="156"/>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1" y="159"/>
                  <a:pt x="291" y="159"/>
                  <a:pt x="291" y="160"/>
                </a:cubicBezTo>
                <a:cubicBezTo>
                  <a:pt x="293" y="161"/>
                  <a:pt x="295" y="159"/>
                  <a:pt x="296" y="160"/>
                </a:cubicBezTo>
                <a:cubicBezTo>
                  <a:pt x="298" y="161"/>
                  <a:pt x="299" y="160"/>
                  <a:pt x="301" y="161"/>
                </a:cubicBezTo>
                <a:cubicBezTo>
                  <a:pt x="301" y="162"/>
                  <a:pt x="301" y="162"/>
                  <a:pt x="300" y="163"/>
                </a:cubicBezTo>
                <a:cubicBezTo>
                  <a:pt x="300" y="163"/>
                  <a:pt x="299" y="163"/>
                  <a:pt x="296" y="163"/>
                </a:cubicBezTo>
                <a:cubicBezTo>
                  <a:pt x="295" y="163"/>
                  <a:pt x="295" y="164"/>
                  <a:pt x="294" y="165"/>
                </a:cubicBezTo>
                <a:cubicBezTo>
                  <a:pt x="293" y="165"/>
                  <a:pt x="292" y="165"/>
                  <a:pt x="291" y="165"/>
                </a:cubicBezTo>
                <a:cubicBezTo>
                  <a:pt x="291" y="168"/>
                  <a:pt x="291" y="168"/>
                  <a:pt x="287" y="169"/>
                </a:cubicBezTo>
                <a:cubicBezTo>
                  <a:pt x="288" y="170"/>
                  <a:pt x="288" y="170"/>
                  <a:pt x="291" y="169"/>
                </a:cubicBezTo>
                <a:cubicBezTo>
                  <a:pt x="292" y="169"/>
                  <a:pt x="292" y="169"/>
                  <a:pt x="293" y="168"/>
                </a:cubicBezTo>
                <a:cubicBezTo>
                  <a:pt x="293" y="168"/>
                  <a:pt x="293" y="168"/>
                  <a:pt x="295" y="169"/>
                </a:cubicBezTo>
                <a:cubicBezTo>
                  <a:pt x="296" y="169"/>
                  <a:pt x="296" y="169"/>
                  <a:pt x="297" y="169"/>
                </a:cubicBezTo>
                <a:cubicBezTo>
                  <a:pt x="298" y="167"/>
                  <a:pt x="298" y="167"/>
                  <a:pt x="298" y="166"/>
                </a:cubicBezTo>
                <a:cubicBezTo>
                  <a:pt x="300" y="167"/>
                  <a:pt x="302" y="166"/>
                  <a:pt x="304" y="167"/>
                </a:cubicBezTo>
                <a:cubicBezTo>
                  <a:pt x="306" y="167"/>
                  <a:pt x="306" y="165"/>
                  <a:pt x="307" y="165"/>
                </a:cubicBezTo>
                <a:cubicBezTo>
                  <a:pt x="309" y="165"/>
                  <a:pt x="309" y="167"/>
                  <a:pt x="310" y="167"/>
                </a:cubicBezTo>
                <a:cubicBezTo>
                  <a:pt x="311" y="167"/>
                  <a:pt x="311" y="167"/>
                  <a:pt x="311" y="167"/>
                </a:cubicBezTo>
                <a:cubicBezTo>
                  <a:pt x="312" y="167"/>
                  <a:pt x="314" y="167"/>
                  <a:pt x="316" y="166"/>
                </a:cubicBezTo>
                <a:cubicBezTo>
                  <a:pt x="317" y="165"/>
                  <a:pt x="317" y="165"/>
                  <a:pt x="317" y="165"/>
                </a:cubicBezTo>
                <a:cubicBezTo>
                  <a:pt x="319" y="165"/>
                  <a:pt x="319" y="165"/>
                  <a:pt x="320" y="165"/>
                </a:cubicBezTo>
                <a:cubicBezTo>
                  <a:pt x="320" y="164"/>
                  <a:pt x="320" y="164"/>
                  <a:pt x="320" y="164"/>
                </a:cubicBezTo>
                <a:cubicBezTo>
                  <a:pt x="320" y="163"/>
                  <a:pt x="319" y="162"/>
                  <a:pt x="319" y="161"/>
                </a:cubicBezTo>
                <a:cubicBezTo>
                  <a:pt x="319" y="161"/>
                  <a:pt x="319" y="161"/>
                  <a:pt x="319" y="161"/>
                </a:cubicBezTo>
                <a:cubicBezTo>
                  <a:pt x="319" y="160"/>
                  <a:pt x="319" y="159"/>
                  <a:pt x="321" y="160"/>
                </a:cubicBezTo>
                <a:cubicBezTo>
                  <a:pt x="321" y="160"/>
                  <a:pt x="321" y="160"/>
                  <a:pt x="322" y="158"/>
                </a:cubicBezTo>
                <a:cubicBezTo>
                  <a:pt x="323" y="158"/>
                  <a:pt x="323" y="158"/>
                  <a:pt x="324" y="158"/>
                </a:cubicBezTo>
                <a:moveTo>
                  <a:pt x="281" y="142"/>
                </a:moveTo>
                <a:cubicBezTo>
                  <a:pt x="281" y="142"/>
                  <a:pt x="281" y="142"/>
                  <a:pt x="281" y="142"/>
                </a:cubicBezTo>
                <a:cubicBezTo>
                  <a:pt x="281" y="142"/>
                  <a:pt x="281" y="142"/>
                  <a:pt x="281" y="142"/>
                </a:cubicBezTo>
                <a:cubicBezTo>
                  <a:pt x="281" y="142"/>
                  <a:pt x="281" y="142"/>
                  <a:pt x="281" y="142"/>
                </a:cubicBezTo>
                <a:moveTo>
                  <a:pt x="293" y="143"/>
                </a:moveTo>
                <a:cubicBezTo>
                  <a:pt x="293" y="143"/>
                  <a:pt x="294" y="142"/>
                  <a:pt x="293" y="141"/>
                </a:cubicBezTo>
                <a:cubicBezTo>
                  <a:pt x="292" y="140"/>
                  <a:pt x="293" y="139"/>
                  <a:pt x="293" y="139"/>
                </a:cubicBezTo>
                <a:cubicBezTo>
                  <a:pt x="293" y="139"/>
                  <a:pt x="293" y="138"/>
                  <a:pt x="292" y="138"/>
                </a:cubicBezTo>
                <a:cubicBezTo>
                  <a:pt x="292" y="138"/>
                  <a:pt x="291" y="138"/>
                  <a:pt x="291" y="138"/>
                </a:cubicBezTo>
                <a:cubicBezTo>
                  <a:pt x="291" y="137"/>
                  <a:pt x="291" y="137"/>
                  <a:pt x="291" y="137"/>
                </a:cubicBezTo>
                <a:cubicBezTo>
                  <a:pt x="290" y="137"/>
                  <a:pt x="290" y="137"/>
                  <a:pt x="290" y="137"/>
                </a:cubicBezTo>
                <a:cubicBezTo>
                  <a:pt x="289" y="137"/>
                  <a:pt x="288" y="138"/>
                  <a:pt x="288" y="138"/>
                </a:cubicBezTo>
                <a:cubicBezTo>
                  <a:pt x="287" y="138"/>
                  <a:pt x="287" y="138"/>
                  <a:pt x="287" y="139"/>
                </a:cubicBezTo>
                <a:cubicBezTo>
                  <a:pt x="287" y="139"/>
                  <a:pt x="286" y="139"/>
                  <a:pt x="286" y="139"/>
                </a:cubicBezTo>
                <a:cubicBezTo>
                  <a:pt x="285" y="139"/>
                  <a:pt x="285" y="139"/>
                  <a:pt x="285" y="139"/>
                </a:cubicBezTo>
                <a:cubicBezTo>
                  <a:pt x="285" y="138"/>
                  <a:pt x="285" y="138"/>
                  <a:pt x="285" y="137"/>
                </a:cubicBezTo>
                <a:cubicBezTo>
                  <a:pt x="284" y="137"/>
                  <a:pt x="284" y="137"/>
                  <a:pt x="282" y="137"/>
                </a:cubicBezTo>
                <a:cubicBezTo>
                  <a:pt x="282" y="139"/>
                  <a:pt x="281" y="140"/>
                  <a:pt x="281" y="142"/>
                </a:cubicBezTo>
                <a:cubicBezTo>
                  <a:pt x="280" y="142"/>
                  <a:pt x="280" y="143"/>
                  <a:pt x="279" y="142"/>
                </a:cubicBezTo>
                <a:cubicBezTo>
                  <a:pt x="278" y="142"/>
                  <a:pt x="278" y="143"/>
                  <a:pt x="277" y="143"/>
                </a:cubicBezTo>
                <a:cubicBezTo>
                  <a:pt x="277" y="143"/>
                  <a:pt x="277" y="143"/>
                  <a:pt x="276" y="142"/>
                </a:cubicBezTo>
                <a:cubicBezTo>
                  <a:pt x="275" y="142"/>
                  <a:pt x="275" y="142"/>
                  <a:pt x="275" y="142"/>
                </a:cubicBezTo>
                <a:cubicBezTo>
                  <a:pt x="274" y="145"/>
                  <a:pt x="273" y="147"/>
                  <a:pt x="273" y="149"/>
                </a:cubicBezTo>
                <a:cubicBezTo>
                  <a:pt x="274" y="149"/>
                  <a:pt x="274" y="149"/>
                  <a:pt x="276" y="149"/>
                </a:cubicBezTo>
                <a:cubicBezTo>
                  <a:pt x="275" y="150"/>
                  <a:pt x="275" y="151"/>
                  <a:pt x="275" y="152"/>
                </a:cubicBezTo>
                <a:cubicBezTo>
                  <a:pt x="272" y="153"/>
                  <a:pt x="272" y="153"/>
                  <a:pt x="271" y="154"/>
                </a:cubicBezTo>
                <a:cubicBezTo>
                  <a:pt x="271" y="154"/>
                  <a:pt x="271" y="154"/>
                  <a:pt x="271" y="154"/>
                </a:cubicBezTo>
                <a:cubicBezTo>
                  <a:pt x="271" y="155"/>
                  <a:pt x="271" y="156"/>
                  <a:pt x="270" y="156"/>
                </a:cubicBezTo>
                <a:cubicBezTo>
                  <a:pt x="270" y="157"/>
                  <a:pt x="269" y="157"/>
                  <a:pt x="269" y="157"/>
                </a:cubicBezTo>
                <a:cubicBezTo>
                  <a:pt x="269" y="158"/>
                  <a:pt x="269" y="158"/>
                  <a:pt x="269" y="158"/>
                </a:cubicBezTo>
                <a:cubicBezTo>
                  <a:pt x="269" y="158"/>
                  <a:pt x="268" y="159"/>
                  <a:pt x="269" y="159"/>
                </a:cubicBezTo>
                <a:cubicBezTo>
                  <a:pt x="270" y="160"/>
                  <a:pt x="271" y="160"/>
                  <a:pt x="271" y="160"/>
                </a:cubicBezTo>
                <a:cubicBezTo>
                  <a:pt x="273" y="159"/>
                  <a:pt x="274" y="160"/>
                  <a:pt x="274" y="160"/>
                </a:cubicBezTo>
                <a:cubicBezTo>
                  <a:pt x="275" y="160"/>
                  <a:pt x="277" y="159"/>
                  <a:pt x="277" y="159"/>
                </a:cubicBezTo>
                <a:cubicBezTo>
                  <a:pt x="277" y="159"/>
                  <a:pt x="277" y="159"/>
                  <a:pt x="277" y="158"/>
                </a:cubicBezTo>
                <a:cubicBezTo>
                  <a:pt x="278" y="157"/>
                  <a:pt x="278" y="157"/>
                  <a:pt x="278" y="157"/>
                </a:cubicBezTo>
                <a:cubicBezTo>
                  <a:pt x="281" y="157"/>
                  <a:pt x="284" y="157"/>
                  <a:pt x="286" y="157"/>
                </a:cubicBezTo>
                <a:cubicBezTo>
                  <a:pt x="286" y="157"/>
                  <a:pt x="287" y="156"/>
                  <a:pt x="287" y="156"/>
                </a:cubicBezTo>
                <a:cubicBezTo>
                  <a:pt x="287" y="155"/>
                  <a:pt x="286" y="155"/>
                  <a:pt x="286" y="154"/>
                </a:cubicBezTo>
                <a:cubicBezTo>
                  <a:pt x="287" y="153"/>
                  <a:pt x="287" y="154"/>
                  <a:pt x="288" y="153"/>
                </a:cubicBezTo>
                <a:cubicBezTo>
                  <a:pt x="288" y="152"/>
                  <a:pt x="288" y="152"/>
                  <a:pt x="289" y="150"/>
                </a:cubicBezTo>
                <a:cubicBezTo>
                  <a:pt x="289" y="149"/>
                  <a:pt x="290" y="148"/>
                  <a:pt x="290" y="147"/>
                </a:cubicBezTo>
                <a:cubicBezTo>
                  <a:pt x="290" y="146"/>
                  <a:pt x="290" y="145"/>
                  <a:pt x="290" y="145"/>
                </a:cubicBezTo>
                <a:cubicBezTo>
                  <a:pt x="292" y="145"/>
                  <a:pt x="293" y="144"/>
                  <a:pt x="293" y="143"/>
                </a:cubicBezTo>
                <a:moveTo>
                  <a:pt x="544" y="571"/>
                </a:moveTo>
                <a:cubicBezTo>
                  <a:pt x="544" y="571"/>
                  <a:pt x="544" y="570"/>
                  <a:pt x="545" y="570"/>
                </a:cubicBezTo>
                <a:cubicBezTo>
                  <a:pt x="548" y="559"/>
                  <a:pt x="548" y="559"/>
                  <a:pt x="548" y="559"/>
                </a:cubicBezTo>
                <a:cubicBezTo>
                  <a:pt x="547" y="558"/>
                  <a:pt x="547" y="556"/>
                  <a:pt x="543" y="555"/>
                </a:cubicBezTo>
                <a:cubicBezTo>
                  <a:pt x="542" y="559"/>
                  <a:pt x="542" y="559"/>
                  <a:pt x="542" y="559"/>
                </a:cubicBezTo>
                <a:cubicBezTo>
                  <a:pt x="541" y="560"/>
                  <a:pt x="541" y="560"/>
                  <a:pt x="535" y="564"/>
                </a:cubicBezTo>
                <a:cubicBezTo>
                  <a:pt x="535" y="564"/>
                  <a:pt x="533" y="567"/>
                  <a:pt x="533" y="567"/>
                </a:cubicBezTo>
                <a:cubicBezTo>
                  <a:pt x="533" y="568"/>
                  <a:pt x="533" y="568"/>
                  <a:pt x="533" y="568"/>
                </a:cubicBezTo>
                <a:cubicBezTo>
                  <a:pt x="532" y="569"/>
                  <a:pt x="531" y="568"/>
                  <a:pt x="531" y="569"/>
                </a:cubicBezTo>
                <a:cubicBezTo>
                  <a:pt x="530" y="570"/>
                  <a:pt x="530" y="571"/>
                  <a:pt x="528" y="572"/>
                </a:cubicBezTo>
                <a:cubicBezTo>
                  <a:pt x="525" y="575"/>
                  <a:pt x="522" y="572"/>
                  <a:pt x="518" y="573"/>
                </a:cubicBezTo>
                <a:cubicBezTo>
                  <a:pt x="517" y="574"/>
                  <a:pt x="516" y="574"/>
                  <a:pt x="516" y="575"/>
                </a:cubicBezTo>
                <a:cubicBezTo>
                  <a:pt x="515" y="576"/>
                  <a:pt x="515" y="577"/>
                  <a:pt x="514" y="579"/>
                </a:cubicBezTo>
                <a:cubicBezTo>
                  <a:pt x="513" y="580"/>
                  <a:pt x="512" y="581"/>
                  <a:pt x="511" y="582"/>
                </a:cubicBezTo>
                <a:cubicBezTo>
                  <a:pt x="511" y="582"/>
                  <a:pt x="509" y="588"/>
                  <a:pt x="510" y="589"/>
                </a:cubicBezTo>
                <a:cubicBezTo>
                  <a:pt x="510" y="590"/>
                  <a:pt x="510" y="590"/>
                  <a:pt x="510" y="591"/>
                </a:cubicBezTo>
                <a:cubicBezTo>
                  <a:pt x="510" y="591"/>
                  <a:pt x="509" y="594"/>
                  <a:pt x="509" y="594"/>
                </a:cubicBezTo>
                <a:cubicBezTo>
                  <a:pt x="509" y="595"/>
                  <a:pt x="508" y="595"/>
                  <a:pt x="508" y="594"/>
                </a:cubicBezTo>
                <a:cubicBezTo>
                  <a:pt x="507" y="594"/>
                  <a:pt x="507" y="594"/>
                  <a:pt x="504" y="597"/>
                </a:cubicBezTo>
                <a:cubicBezTo>
                  <a:pt x="503" y="599"/>
                  <a:pt x="503" y="601"/>
                  <a:pt x="501" y="603"/>
                </a:cubicBezTo>
                <a:cubicBezTo>
                  <a:pt x="501" y="603"/>
                  <a:pt x="501" y="603"/>
                  <a:pt x="500" y="604"/>
                </a:cubicBezTo>
                <a:cubicBezTo>
                  <a:pt x="500" y="604"/>
                  <a:pt x="500" y="604"/>
                  <a:pt x="500" y="605"/>
                </a:cubicBezTo>
                <a:cubicBezTo>
                  <a:pt x="500" y="606"/>
                  <a:pt x="500" y="608"/>
                  <a:pt x="500" y="609"/>
                </a:cubicBezTo>
                <a:cubicBezTo>
                  <a:pt x="499" y="610"/>
                  <a:pt x="499" y="610"/>
                  <a:pt x="499" y="611"/>
                </a:cubicBezTo>
                <a:cubicBezTo>
                  <a:pt x="498" y="614"/>
                  <a:pt x="498" y="614"/>
                  <a:pt x="497" y="616"/>
                </a:cubicBezTo>
                <a:cubicBezTo>
                  <a:pt x="499" y="617"/>
                  <a:pt x="501" y="616"/>
                  <a:pt x="503" y="616"/>
                </a:cubicBezTo>
                <a:cubicBezTo>
                  <a:pt x="503" y="617"/>
                  <a:pt x="503" y="617"/>
                  <a:pt x="503" y="618"/>
                </a:cubicBezTo>
                <a:cubicBezTo>
                  <a:pt x="505" y="619"/>
                  <a:pt x="510" y="620"/>
                  <a:pt x="515" y="615"/>
                </a:cubicBezTo>
                <a:cubicBezTo>
                  <a:pt x="517" y="612"/>
                  <a:pt x="517" y="609"/>
                  <a:pt x="519" y="606"/>
                </a:cubicBezTo>
                <a:cubicBezTo>
                  <a:pt x="521" y="604"/>
                  <a:pt x="523" y="603"/>
                  <a:pt x="524" y="601"/>
                </a:cubicBezTo>
                <a:cubicBezTo>
                  <a:pt x="526" y="599"/>
                  <a:pt x="526" y="596"/>
                  <a:pt x="528" y="593"/>
                </a:cubicBezTo>
                <a:cubicBezTo>
                  <a:pt x="529" y="592"/>
                  <a:pt x="531" y="592"/>
                  <a:pt x="532" y="591"/>
                </a:cubicBezTo>
                <a:cubicBezTo>
                  <a:pt x="533" y="590"/>
                  <a:pt x="534" y="591"/>
                  <a:pt x="535" y="590"/>
                </a:cubicBezTo>
                <a:cubicBezTo>
                  <a:pt x="536" y="588"/>
                  <a:pt x="535" y="585"/>
                  <a:pt x="536" y="583"/>
                </a:cubicBezTo>
                <a:cubicBezTo>
                  <a:pt x="537" y="582"/>
                  <a:pt x="539" y="581"/>
                  <a:pt x="539" y="579"/>
                </a:cubicBezTo>
                <a:cubicBezTo>
                  <a:pt x="539" y="579"/>
                  <a:pt x="540" y="578"/>
                  <a:pt x="540" y="577"/>
                </a:cubicBezTo>
                <a:cubicBezTo>
                  <a:pt x="540" y="577"/>
                  <a:pt x="540" y="576"/>
                  <a:pt x="540" y="575"/>
                </a:cubicBezTo>
                <a:cubicBezTo>
                  <a:pt x="540" y="575"/>
                  <a:pt x="541" y="575"/>
                  <a:pt x="541" y="574"/>
                </a:cubicBezTo>
                <a:cubicBezTo>
                  <a:pt x="541" y="573"/>
                  <a:pt x="543" y="572"/>
                  <a:pt x="544" y="571"/>
                </a:cubicBezTo>
                <a:moveTo>
                  <a:pt x="577" y="426"/>
                </a:moveTo>
                <a:cubicBezTo>
                  <a:pt x="577" y="425"/>
                  <a:pt x="577" y="423"/>
                  <a:pt x="575" y="421"/>
                </a:cubicBezTo>
                <a:cubicBezTo>
                  <a:pt x="568" y="420"/>
                  <a:pt x="563" y="428"/>
                  <a:pt x="556" y="426"/>
                </a:cubicBezTo>
                <a:cubicBezTo>
                  <a:pt x="555" y="426"/>
                  <a:pt x="554" y="426"/>
                  <a:pt x="552" y="426"/>
                </a:cubicBezTo>
                <a:cubicBezTo>
                  <a:pt x="546" y="427"/>
                  <a:pt x="544" y="426"/>
                  <a:pt x="541" y="425"/>
                </a:cubicBezTo>
                <a:cubicBezTo>
                  <a:pt x="539" y="419"/>
                  <a:pt x="539" y="419"/>
                  <a:pt x="539" y="417"/>
                </a:cubicBezTo>
                <a:cubicBezTo>
                  <a:pt x="538" y="417"/>
                  <a:pt x="537" y="416"/>
                  <a:pt x="537" y="416"/>
                </a:cubicBezTo>
                <a:cubicBezTo>
                  <a:pt x="536" y="414"/>
                  <a:pt x="536" y="412"/>
                  <a:pt x="536" y="411"/>
                </a:cubicBezTo>
                <a:cubicBezTo>
                  <a:pt x="519" y="396"/>
                  <a:pt x="504" y="384"/>
                  <a:pt x="507" y="371"/>
                </a:cubicBezTo>
                <a:cubicBezTo>
                  <a:pt x="507" y="371"/>
                  <a:pt x="507" y="370"/>
                  <a:pt x="507" y="367"/>
                </a:cubicBezTo>
                <a:cubicBezTo>
                  <a:pt x="507" y="365"/>
                  <a:pt x="507" y="364"/>
                  <a:pt x="506" y="362"/>
                </a:cubicBezTo>
                <a:cubicBezTo>
                  <a:pt x="506" y="362"/>
                  <a:pt x="477" y="309"/>
                  <a:pt x="477" y="300"/>
                </a:cubicBezTo>
                <a:cubicBezTo>
                  <a:pt x="474" y="297"/>
                  <a:pt x="470" y="297"/>
                  <a:pt x="468" y="295"/>
                </a:cubicBezTo>
                <a:cubicBezTo>
                  <a:pt x="467" y="295"/>
                  <a:pt x="467" y="295"/>
                  <a:pt x="465" y="295"/>
                </a:cubicBezTo>
                <a:cubicBezTo>
                  <a:pt x="464" y="295"/>
                  <a:pt x="462" y="296"/>
                  <a:pt x="461" y="297"/>
                </a:cubicBezTo>
                <a:cubicBezTo>
                  <a:pt x="460" y="297"/>
                  <a:pt x="460" y="297"/>
                  <a:pt x="460" y="297"/>
                </a:cubicBezTo>
                <a:cubicBezTo>
                  <a:pt x="443" y="293"/>
                  <a:pt x="427" y="284"/>
                  <a:pt x="410" y="284"/>
                </a:cubicBezTo>
                <a:cubicBezTo>
                  <a:pt x="409" y="297"/>
                  <a:pt x="409" y="297"/>
                  <a:pt x="408" y="299"/>
                </a:cubicBezTo>
                <a:cubicBezTo>
                  <a:pt x="408" y="299"/>
                  <a:pt x="407" y="299"/>
                  <a:pt x="406" y="299"/>
                </a:cubicBezTo>
                <a:cubicBezTo>
                  <a:pt x="405" y="299"/>
                  <a:pt x="405" y="299"/>
                  <a:pt x="403" y="299"/>
                </a:cubicBezTo>
                <a:cubicBezTo>
                  <a:pt x="399" y="298"/>
                  <a:pt x="397" y="294"/>
                  <a:pt x="394" y="293"/>
                </a:cubicBezTo>
                <a:cubicBezTo>
                  <a:pt x="390" y="293"/>
                  <a:pt x="386" y="293"/>
                  <a:pt x="381" y="291"/>
                </a:cubicBezTo>
                <a:cubicBezTo>
                  <a:pt x="379" y="283"/>
                  <a:pt x="367" y="283"/>
                  <a:pt x="367" y="283"/>
                </a:cubicBezTo>
                <a:cubicBezTo>
                  <a:pt x="361" y="283"/>
                  <a:pt x="361" y="283"/>
                  <a:pt x="354" y="261"/>
                </a:cubicBezTo>
                <a:cubicBezTo>
                  <a:pt x="355" y="260"/>
                  <a:pt x="355" y="260"/>
                  <a:pt x="360" y="258"/>
                </a:cubicBezTo>
                <a:cubicBezTo>
                  <a:pt x="360" y="258"/>
                  <a:pt x="359" y="257"/>
                  <a:pt x="359" y="256"/>
                </a:cubicBezTo>
                <a:cubicBezTo>
                  <a:pt x="357" y="255"/>
                  <a:pt x="355" y="254"/>
                  <a:pt x="353" y="254"/>
                </a:cubicBezTo>
                <a:cubicBezTo>
                  <a:pt x="337" y="254"/>
                  <a:pt x="337" y="254"/>
                  <a:pt x="329" y="258"/>
                </a:cubicBezTo>
                <a:cubicBezTo>
                  <a:pt x="325" y="255"/>
                  <a:pt x="318" y="249"/>
                  <a:pt x="310" y="257"/>
                </a:cubicBezTo>
                <a:cubicBezTo>
                  <a:pt x="306" y="257"/>
                  <a:pt x="303" y="257"/>
                  <a:pt x="299" y="257"/>
                </a:cubicBezTo>
                <a:cubicBezTo>
                  <a:pt x="299" y="258"/>
                  <a:pt x="299" y="258"/>
                  <a:pt x="285" y="264"/>
                </a:cubicBezTo>
                <a:cubicBezTo>
                  <a:pt x="285" y="264"/>
                  <a:pt x="285" y="264"/>
                  <a:pt x="284" y="264"/>
                </a:cubicBezTo>
                <a:cubicBezTo>
                  <a:pt x="279" y="263"/>
                  <a:pt x="274" y="265"/>
                  <a:pt x="270" y="261"/>
                </a:cubicBezTo>
                <a:cubicBezTo>
                  <a:pt x="270" y="261"/>
                  <a:pt x="268" y="260"/>
                  <a:pt x="268" y="260"/>
                </a:cubicBezTo>
                <a:cubicBezTo>
                  <a:pt x="266" y="263"/>
                  <a:pt x="265" y="269"/>
                  <a:pt x="265" y="269"/>
                </a:cubicBezTo>
                <a:cubicBezTo>
                  <a:pt x="263" y="270"/>
                  <a:pt x="262" y="271"/>
                  <a:pt x="257" y="270"/>
                </a:cubicBezTo>
                <a:cubicBezTo>
                  <a:pt x="256" y="273"/>
                  <a:pt x="256" y="276"/>
                  <a:pt x="255" y="280"/>
                </a:cubicBezTo>
                <a:cubicBezTo>
                  <a:pt x="253" y="280"/>
                  <a:pt x="250" y="279"/>
                  <a:pt x="247" y="281"/>
                </a:cubicBezTo>
                <a:cubicBezTo>
                  <a:pt x="246" y="286"/>
                  <a:pt x="244" y="291"/>
                  <a:pt x="243" y="297"/>
                </a:cubicBezTo>
                <a:cubicBezTo>
                  <a:pt x="243" y="298"/>
                  <a:pt x="243" y="299"/>
                  <a:pt x="243" y="301"/>
                </a:cubicBezTo>
                <a:cubicBezTo>
                  <a:pt x="240" y="301"/>
                  <a:pt x="238" y="301"/>
                  <a:pt x="236" y="301"/>
                </a:cubicBezTo>
                <a:cubicBezTo>
                  <a:pt x="235" y="307"/>
                  <a:pt x="227" y="311"/>
                  <a:pt x="224" y="311"/>
                </a:cubicBezTo>
                <a:cubicBezTo>
                  <a:pt x="220" y="319"/>
                  <a:pt x="213" y="326"/>
                  <a:pt x="211" y="334"/>
                </a:cubicBezTo>
                <a:cubicBezTo>
                  <a:pt x="210" y="334"/>
                  <a:pt x="210" y="334"/>
                  <a:pt x="209" y="334"/>
                </a:cubicBezTo>
                <a:cubicBezTo>
                  <a:pt x="209" y="334"/>
                  <a:pt x="209" y="334"/>
                  <a:pt x="207" y="335"/>
                </a:cubicBezTo>
                <a:cubicBezTo>
                  <a:pt x="207" y="335"/>
                  <a:pt x="206" y="335"/>
                  <a:pt x="205" y="335"/>
                </a:cubicBezTo>
                <a:cubicBezTo>
                  <a:pt x="204" y="348"/>
                  <a:pt x="204" y="349"/>
                  <a:pt x="198" y="351"/>
                </a:cubicBezTo>
                <a:cubicBezTo>
                  <a:pt x="198" y="351"/>
                  <a:pt x="198" y="352"/>
                  <a:pt x="197" y="353"/>
                </a:cubicBezTo>
                <a:cubicBezTo>
                  <a:pt x="197" y="354"/>
                  <a:pt x="197" y="356"/>
                  <a:pt x="198" y="357"/>
                </a:cubicBezTo>
                <a:cubicBezTo>
                  <a:pt x="206" y="359"/>
                  <a:pt x="206" y="359"/>
                  <a:pt x="207" y="361"/>
                </a:cubicBezTo>
                <a:cubicBezTo>
                  <a:pt x="204" y="366"/>
                  <a:pt x="204" y="366"/>
                  <a:pt x="204" y="381"/>
                </a:cubicBezTo>
                <a:cubicBezTo>
                  <a:pt x="204" y="382"/>
                  <a:pt x="204" y="383"/>
                  <a:pt x="204" y="386"/>
                </a:cubicBezTo>
                <a:cubicBezTo>
                  <a:pt x="204" y="386"/>
                  <a:pt x="204" y="386"/>
                  <a:pt x="200" y="390"/>
                </a:cubicBezTo>
                <a:cubicBezTo>
                  <a:pt x="200" y="393"/>
                  <a:pt x="201" y="396"/>
                  <a:pt x="202" y="399"/>
                </a:cubicBezTo>
                <a:cubicBezTo>
                  <a:pt x="202" y="402"/>
                  <a:pt x="202" y="402"/>
                  <a:pt x="202" y="402"/>
                </a:cubicBezTo>
                <a:cubicBezTo>
                  <a:pt x="202" y="413"/>
                  <a:pt x="220" y="423"/>
                  <a:pt x="220" y="424"/>
                </a:cubicBezTo>
                <a:cubicBezTo>
                  <a:pt x="220" y="430"/>
                  <a:pt x="220" y="435"/>
                  <a:pt x="234" y="438"/>
                </a:cubicBezTo>
                <a:cubicBezTo>
                  <a:pt x="235" y="441"/>
                  <a:pt x="235" y="441"/>
                  <a:pt x="235" y="445"/>
                </a:cubicBezTo>
                <a:cubicBezTo>
                  <a:pt x="247" y="456"/>
                  <a:pt x="255" y="455"/>
                  <a:pt x="255" y="455"/>
                </a:cubicBezTo>
                <a:cubicBezTo>
                  <a:pt x="255" y="454"/>
                  <a:pt x="256" y="452"/>
                  <a:pt x="257" y="451"/>
                </a:cubicBezTo>
                <a:cubicBezTo>
                  <a:pt x="260" y="450"/>
                  <a:pt x="262" y="451"/>
                  <a:pt x="265" y="451"/>
                </a:cubicBezTo>
                <a:cubicBezTo>
                  <a:pt x="266" y="451"/>
                  <a:pt x="266" y="451"/>
                  <a:pt x="268" y="451"/>
                </a:cubicBezTo>
                <a:cubicBezTo>
                  <a:pt x="270" y="451"/>
                  <a:pt x="273" y="451"/>
                  <a:pt x="275" y="451"/>
                </a:cubicBezTo>
                <a:cubicBezTo>
                  <a:pt x="277" y="456"/>
                  <a:pt x="281" y="455"/>
                  <a:pt x="290" y="453"/>
                </a:cubicBezTo>
                <a:cubicBezTo>
                  <a:pt x="293" y="447"/>
                  <a:pt x="295" y="447"/>
                  <a:pt x="305" y="449"/>
                </a:cubicBezTo>
                <a:cubicBezTo>
                  <a:pt x="305" y="449"/>
                  <a:pt x="306" y="449"/>
                  <a:pt x="306" y="449"/>
                </a:cubicBezTo>
                <a:cubicBezTo>
                  <a:pt x="312" y="443"/>
                  <a:pt x="317" y="446"/>
                  <a:pt x="319" y="446"/>
                </a:cubicBezTo>
                <a:cubicBezTo>
                  <a:pt x="321" y="456"/>
                  <a:pt x="323" y="457"/>
                  <a:pt x="327" y="458"/>
                </a:cubicBezTo>
                <a:cubicBezTo>
                  <a:pt x="334" y="458"/>
                  <a:pt x="341" y="458"/>
                  <a:pt x="347" y="459"/>
                </a:cubicBezTo>
                <a:cubicBezTo>
                  <a:pt x="347" y="461"/>
                  <a:pt x="347" y="463"/>
                  <a:pt x="347" y="467"/>
                </a:cubicBezTo>
                <a:cubicBezTo>
                  <a:pt x="347" y="467"/>
                  <a:pt x="345" y="485"/>
                  <a:pt x="343" y="489"/>
                </a:cubicBezTo>
                <a:cubicBezTo>
                  <a:pt x="342" y="489"/>
                  <a:pt x="341" y="489"/>
                  <a:pt x="341" y="489"/>
                </a:cubicBezTo>
                <a:cubicBezTo>
                  <a:pt x="340" y="490"/>
                  <a:pt x="340" y="491"/>
                  <a:pt x="340" y="491"/>
                </a:cubicBezTo>
                <a:cubicBezTo>
                  <a:pt x="355" y="500"/>
                  <a:pt x="356" y="518"/>
                  <a:pt x="365" y="531"/>
                </a:cubicBezTo>
                <a:cubicBezTo>
                  <a:pt x="364" y="532"/>
                  <a:pt x="364" y="533"/>
                  <a:pt x="364" y="533"/>
                </a:cubicBezTo>
                <a:cubicBezTo>
                  <a:pt x="364" y="534"/>
                  <a:pt x="364" y="535"/>
                  <a:pt x="364" y="536"/>
                </a:cubicBezTo>
                <a:cubicBezTo>
                  <a:pt x="364" y="540"/>
                  <a:pt x="365" y="540"/>
                  <a:pt x="367" y="541"/>
                </a:cubicBezTo>
                <a:cubicBezTo>
                  <a:pt x="367" y="553"/>
                  <a:pt x="357" y="562"/>
                  <a:pt x="356" y="574"/>
                </a:cubicBezTo>
                <a:cubicBezTo>
                  <a:pt x="356" y="580"/>
                  <a:pt x="357" y="580"/>
                  <a:pt x="361" y="583"/>
                </a:cubicBezTo>
                <a:cubicBezTo>
                  <a:pt x="361" y="589"/>
                  <a:pt x="361" y="591"/>
                  <a:pt x="366" y="594"/>
                </a:cubicBezTo>
                <a:cubicBezTo>
                  <a:pt x="368" y="603"/>
                  <a:pt x="368" y="603"/>
                  <a:pt x="370" y="604"/>
                </a:cubicBezTo>
                <a:cubicBezTo>
                  <a:pt x="370" y="607"/>
                  <a:pt x="369" y="610"/>
                  <a:pt x="369" y="613"/>
                </a:cubicBezTo>
                <a:cubicBezTo>
                  <a:pt x="369" y="614"/>
                  <a:pt x="375" y="632"/>
                  <a:pt x="382" y="639"/>
                </a:cubicBezTo>
                <a:cubicBezTo>
                  <a:pt x="381" y="642"/>
                  <a:pt x="381" y="642"/>
                  <a:pt x="383" y="645"/>
                </a:cubicBezTo>
                <a:cubicBezTo>
                  <a:pt x="383" y="646"/>
                  <a:pt x="383" y="646"/>
                  <a:pt x="383" y="647"/>
                </a:cubicBezTo>
                <a:cubicBezTo>
                  <a:pt x="382" y="648"/>
                  <a:pt x="380" y="649"/>
                  <a:pt x="380" y="650"/>
                </a:cubicBezTo>
                <a:cubicBezTo>
                  <a:pt x="380" y="650"/>
                  <a:pt x="381" y="651"/>
                  <a:pt x="381" y="651"/>
                </a:cubicBezTo>
                <a:cubicBezTo>
                  <a:pt x="382" y="651"/>
                  <a:pt x="383" y="651"/>
                  <a:pt x="383" y="651"/>
                </a:cubicBezTo>
                <a:cubicBezTo>
                  <a:pt x="383" y="654"/>
                  <a:pt x="383" y="654"/>
                  <a:pt x="386" y="656"/>
                </a:cubicBezTo>
                <a:cubicBezTo>
                  <a:pt x="389" y="656"/>
                  <a:pt x="391" y="656"/>
                  <a:pt x="394" y="656"/>
                </a:cubicBezTo>
                <a:cubicBezTo>
                  <a:pt x="398" y="655"/>
                  <a:pt x="398" y="655"/>
                  <a:pt x="401" y="654"/>
                </a:cubicBezTo>
                <a:cubicBezTo>
                  <a:pt x="404" y="654"/>
                  <a:pt x="408" y="654"/>
                  <a:pt x="412" y="653"/>
                </a:cubicBezTo>
                <a:cubicBezTo>
                  <a:pt x="413" y="653"/>
                  <a:pt x="413" y="652"/>
                  <a:pt x="413" y="651"/>
                </a:cubicBezTo>
                <a:cubicBezTo>
                  <a:pt x="422" y="650"/>
                  <a:pt x="422" y="650"/>
                  <a:pt x="424" y="647"/>
                </a:cubicBezTo>
                <a:cubicBezTo>
                  <a:pt x="424" y="647"/>
                  <a:pt x="451" y="634"/>
                  <a:pt x="448" y="620"/>
                </a:cubicBezTo>
                <a:cubicBezTo>
                  <a:pt x="448" y="619"/>
                  <a:pt x="460" y="612"/>
                  <a:pt x="465" y="610"/>
                </a:cubicBezTo>
                <a:cubicBezTo>
                  <a:pt x="466" y="606"/>
                  <a:pt x="466" y="606"/>
                  <a:pt x="464" y="592"/>
                </a:cubicBezTo>
                <a:cubicBezTo>
                  <a:pt x="476" y="582"/>
                  <a:pt x="492" y="578"/>
                  <a:pt x="500" y="564"/>
                </a:cubicBezTo>
                <a:cubicBezTo>
                  <a:pt x="500" y="563"/>
                  <a:pt x="501" y="562"/>
                  <a:pt x="501" y="560"/>
                </a:cubicBezTo>
                <a:cubicBezTo>
                  <a:pt x="502" y="558"/>
                  <a:pt x="502" y="557"/>
                  <a:pt x="501" y="555"/>
                </a:cubicBezTo>
                <a:cubicBezTo>
                  <a:pt x="502" y="551"/>
                  <a:pt x="503" y="547"/>
                  <a:pt x="503" y="542"/>
                </a:cubicBezTo>
                <a:cubicBezTo>
                  <a:pt x="499" y="535"/>
                  <a:pt x="505" y="528"/>
                  <a:pt x="502" y="521"/>
                </a:cubicBezTo>
                <a:cubicBezTo>
                  <a:pt x="502" y="519"/>
                  <a:pt x="502" y="519"/>
                  <a:pt x="502" y="519"/>
                </a:cubicBezTo>
                <a:cubicBezTo>
                  <a:pt x="515" y="479"/>
                  <a:pt x="568" y="470"/>
                  <a:pt x="577" y="426"/>
                </a:cubicBezTo>
                <a:moveTo>
                  <a:pt x="133" y="516"/>
                </a:moveTo>
                <a:cubicBezTo>
                  <a:pt x="132" y="514"/>
                  <a:pt x="129" y="503"/>
                  <a:pt x="124" y="501"/>
                </a:cubicBezTo>
                <a:cubicBezTo>
                  <a:pt x="123" y="501"/>
                  <a:pt x="122" y="501"/>
                  <a:pt x="120" y="501"/>
                </a:cubicBezTo>
                <a:cubicBezTo>
                  <a:pt x="114" y="498"/>
                  <a:pt x="113" y="486"/>
                  <a:pt x="105" y="490"/>
                </a:cubicBezTo>
                <a:cubicBezTo>
                  <a:pt x="103" y="490"/>
                  <a:pt x="101" y="490"/>
                  <a:pt x="99" y="489"/>
                </a:cubicBezTo>
                <a:cubicBezTo>
                  <a:pt x="96" y="486"/>
                  <a:pt x="96" y="486"/>
                  <a:pt x="93" y="486"/>
                </a:cubicBezTo>
                <a:cubicBezTo>
                  <a:pt x="93" y="487"/>
                  <a:pt x="93" y="489"/>
                  <a:pt x="93" y="490"/>
                </a:cubicBezTo>
                <a:cubicBezTo>
                  <a:pt x="89" y="489"/>
                  <a:pt x="89" y="488"/>
                  <a:pt x="89" y="486"/>
                </a:cubicBezTo>
                <a:cubicBezTo>
                  <a:pt x="89" y="486"/>
                  <a:pt x="90" y="485"/>
                  <a:pt x="90" y="485"/>
                </a:cubicBezTo>
                <a:cubicBezTo>
                  <a:pt x="83" y="478"/>
                  <a:pt x="82" y="478"/>
                  <a:pt x="80" y="478"/>
                </a:cubicBezTo>
                <a:cubicBezTo>
                  <a:pt x="80" y="478"/>
                  <a:pt x="80" y="478"/>
                  <a:pt x="79" y="477"/>
                </a:cubicBezTo>
                <a:cubicBezTo>
                  <a:pt x="77" y="475"/>
                  <a:pt x="77" y="475"/>
                  <a:pt x="74" y="476"/>
                </a:cubicBezTo>
                <a:cubicBezTo>
                  <a:pt x="75" y="477"/>
                  <a:pt x="75" y="479"/>
                  <a:pt x="76" y="481"/>
                </a:cubicBezTo>
                <a:cubicBezTo>
                  <a:pt x="75" y="481"/>
                  <a:pt x="74" y="481"/>
                  <a:pt x="73" y="481"/>
                </a:cubicBezTo>
                <a:cubicBezTo>
                  <a:pt x="73" y="480"/>
                  <a:pt x="73" y="479"/>
                  <a:pt x="72" y="478"/>
                </a:cubicBezTo>
                <a:cubicBezTo>
                  <a:pt x="72" y="477"/>
                  <a:pt x="73" y="476"/>
                  <a:pt x="73" y="475"/>
                </a:cubicBezTo>
                <a:cubicBezTo>
                  <a:pt x="73" y="475"/>
                  <a:pt x="73" y="474"/>
                  <a:pt x="73" y="474"/>
                </a:cubicBezTo>
                <a:cubicBezTo>
                  <a:pt x="73" y="472"/>
                  <a:pt x="73" y="472"/>
                  <a:pt x="68" y="470"/>
                </a:cubicBezTo>
                <a:cubicBezTo>
                  <a:pt x="68" y="470"/>
                  <a:pt x="68" y="470"/>
                  <a:pt x="68" y="470"/>
                </a:cubicBezTo>
                <a:cubicBezTo>
                  <a:pt x="68" y="470"/>
                  <a:pt x="67" y="470"/>
                  <a:pt x="66" y="470"/>
                </a:cubicBezTo>
                <a:cubicBezTo>
                  <a:pt x="67" y="474"/>
                  <a:pt x="67" y="474"/>
                  <a:pt x="67" y="475"/>
                </a:cubicBezTo>
                <a:cubicBezTo>
                  <a:pt x="66" y="475"/>
                  <a:pt x="65" y="475"/>
                  <a:pt x="65" y="475"/>
                </a:cubicBezTo>
                <a:cubicBezTo>
                  <a:pt x="65" y="474"/>
                  <a:pt x="64" y="473"/>
                  <a:pt x="64" y="472"/>
                </a:cubicBezTo>
                <a:cubicBezTo>
                  <a:pt x="65" y="471"/>
                  <a:pt x="66" y="470"/>
                  <a:pt x="66" y="469"/>
                </a:cubicBezTo>
                <a:cubicBezTo>
                  <a:pt x="65" y="461"/>
                  <a:pt x="65" y="461"/>
                  <a:pt x="64" y="459"/>
                </a:cubicBezTo>
                <a:cubicBezTo>
                  <a:pt x="64" y="459"/>
                  <a:pt x="63" y="459"/>
                  <a:pt x="62" y="459"/>
                </a:cubicBezTo>
                <a:cubicBezTo>
                  <a:pt x="62" y="457"/>
                  <a:pt x="62" y="454"/>
                  <a:pt x="61" y="451"/>
                </a:cubicBezTo>
                <a:cubicBezTo>
                  <a:pt x="59" y="446"/>
                  <a:pt x="55" y="442"/>
                  <a:pt x="52" y="437"/>
                </a:cubicBezTo>
                <a:cubicBezTo>
                  <a:pt x="51" y="437"/>
                  <a:pt x="50" y="436"/>
                  <a:pt x="49" y="436"/>
                </a:cubicBezTo>
                <a:cubicBezTo>
                  <a:pt x="49" y="435"/>
                  <a:pt x="48" y="435"/>
                  <a:pt x="48" y="434"/>
                </a:cubicBezTo>
                <a:cubicBezTo>
                  <a:pt x="47" y="435"/>
                  <a:pt x="45" y="435"/>
                  <a:pt x="45" y="435"/>
                </a:cubicBezTo>
                <a:cubicBezTo>
                  <a:pt x="44" y="435"/>
                  <a:pt x="44" y="435"/>
                  <a:pt x="44" y="435"/>
                </a:cubicBezTo>
                <a:cubicBezTo>
                  <a:pt x="44" y="435"/>
                  <a:pt x="34" y="422"/>
                  <a:pt x="32" y="419"/>
                </a:cubicBezTo>
                <a:cubicBezTo>
                  <a:pt x="32" y="419"/>
                  <a:pt x="32" y="418"/>
                  <a:pt x="31" y="417"/>
                </a:cubicBezTo>
                <a:cubicBezTo>
                  <a:pt x="30" y="415"/>
                  <a:pt x="30" y="415"/>
                  <a:pt x="30" y="412"/>
                </a:cubicBezTo>
                <a:cubicBezTo>
                  <a:pt x="30" y="412"/>
                  <a:pt x="30" y="412"/>
                  <a:pt x="29" y="412"/>
                </a:cubicBezTo>
                <a:cubicBezTo>
                  <a:pt x="29" y="412"/>
                  <a:pt x="28" y="413"/>
                  <a:pt x="28" y="413"/>
                </a:cubicBezTo>
                <a:cubicBezTo>
                  <a:pt x="27" y="412"/>
                  <a:pt x="27" y="412"/>
                  <a:pt x="26" y="408"/>
                </a:cubicBezTo>
                <a:cubicBezTo>
                  <a:pt x="26" y="408"/>
                  <a:pt x="27" y="407"/>
                  <a:pt x="27" y="407"/>
                </a:cubicBezTo>
                <a:cubicBezTo>
                  <a:pt x="26" y="406"/>
                  <a:pt x="26" y="405"/>
                  <a:pt x="25" y="404"/>
                </a:cubicBezTo>
                <a:cubicBezTo>
                  <a:pt x="24" y="406"/>
                  <a:pt x="24" y="406"/>
                  <a:pt x="24" y="406"/>
                </a:cubicBezTo>
                <a:cubicBezTo>
                  <a:pt x="24" y="406"/>
                  <a:pt x="24" y="406"/>
                  <a:pt x="24" y="406"/>
                </a:cubicBezTo>
                <a:cubicBezTo>
                  <a:pt x="23" y="405"/>
                  <a:pt x="22" y="405"/>
                  <a:pt x="22" y="405"/>
                </a:cubicBezTo>
                <a:cubicBezTo>
                  <a:pt x="22" y="406"/>
                  <a:pt x="22" y="407"/>
                  <a:pt x="22" y="409"/>
                </a:cubicBezTo>
                <a:cubicBezTo>
                  <a:pt x="21" y="409"/>
                  <a:pt x="21" y="409"/>
                  <a:pt x="21" y="410"/>
                </a:cubicBezTo>
                <a:cubicBezTo>
                  <a:pt x="20" y="406"/>
                  <a:pt x="20" y="406"/>
                  <a:pt x="18" y="405"/>
                </a:cubicBezTo>
                <a:cubicBezTo>
                  <a:pt x="18" y="405"/>
                  <a:pt x="17" y="405"/>
                  <a:pt x="16" y="405"/>
                </a:cubicBezTo>
                <a:cubicBezTo>
                  <a:pt x="16" y="404"/>
                  <a:pt x="15" y="404"/>
                  <a:pt x="15" y="403"/>
                </a:cubicBezTo>
                <a:cubicBezTo>
                  <a:pt x="15" y="402"/>
                  <a:pt x="15" y="401"/>
                  <a:pt x="14" y="399"/>
                </a:cubicBezTo>
                <a:cubicBezTo>
                  <a:pt x="13" y="398"/>
                  <a:pt x="12" y="397"/>
                  <a:pt x="12" y="396"/>
                </a:cubicBezTo>
                <a:cubicBezTo>
                  <a:pt x="12" y="396"/>
                  <a:pt x="12" y="409"/>
                  <a:pt x="11" y="413"/>
                </a:cubicBezTo>
                <a:cubicBezTo>
                  <a:pt x="9" y="402"/>
                  <a:pt x="10" y="396"/>
                  <a:pt x="10" y="393"/>
                </a:cubicBezTo>
                <a:cubicBezTo>
                  <a:pt x="10" y="392"/>
                  <a:pt x="10" y="392"/>
                  <a:pt x="10" y="392"/>
                </a:cubicBezTo>
                <a:cubicBezTo>
                  <a:pt x="10" y="392"/>
                  <a:pt x="10" y="392"/>
                  <a:pt x="9" y="392"/>
                </a:cubicBezTo>
                <a:cubicBezTo>
                  <a:pt x="9" y="394"/>
                  <a:pt x="9" y="394"/>
                  <a:pt x="9" y="397"/>
                </a:cubicBezTo>
                <a:cubicBezTo>
                  <a:pt x="8" y="397"/>
                  <a:pt x="8" y="397"/>
                  <a:pt x="7" y="398"/>
                </a:cubicBezTo>
                <a:cubicBezTo>
                  <a:pt x="7" y="399"/>
                  <a:pt x="6" y="401"/>
                  <a:pt x="6" y="401"/>
                </a:cubicBezTo>
                <a:cubicBezTo>
                  <a:pt x="6" y="404"/>
                  <a:pt x="6" y="406"/>
                  <a:pt x="6" y="410"/>
                </a:cubicBezTo>
                <a:cubicBezTo>
                  <a:pt x="2" y="424"/>
                  <a:pt x="12" y="436"/>
                  <a:pt x="10" y="449"/>
                </a:cubicBezTo>
                <a:cubicBezTo>
                  <a:pt x="11" y="454"/>
                  <a:pt x="11" y="454"/>
                  <a:pt x="11" y="456"/>
                </a:cubicBezTo>
                <a:cubicBezTo>
                  <a:pt x="12" y="461"/>
                  <a:pt x="12" y="461"/>
                  <a:pt x="13" y="465"/>
                </a:cubicBezTo>
                <a:cubicBezTo>
                  <a:pt x="13" y="465"/>
                  <a:pt x="13" y="465"/>
                  <a:pt x="13" y="466"/>
                </a:cubicBezTo>
                <a:cubicBezTo>
                  <a:pt x="16" y="475"/>
                  <a:pt x="16" y="475"/>
                  <a:pt x="16" y="476"/>
                </a:cubicBezTo>
                <a:cubicBezTo>
                  <a:pt x="17" y="477"/>
                  <a:pt x="17" y="478"/>
                  <a:pt x="17" y="479"/>
                </a:cubicBezTo>
                <a:cubicBezTo>
                  <a:pt x="17" y="479"/>
                  <a:pt x="18" y="484"/>
                  <a:pt x="21" y="492"/>
                </a:cubicBezTo>
                <a:cubicBezTo>
                  <a:pt x="21" y="493"/>
                  <a:pt x="21" y="493"/>
                  <a:pt x="22" y="494"/>
                </a:cubicBezTo>
                <a:cubicBezTo>
                  <a:pt x="25" y="502"/>
                  <a:pt x="28" y="509"/>
                  <a:pt x="32" y="517"/>
                </a:cubicBezTo>
                <a:cubicBezTo>
                  <a:pt x="32" y="518"/>
                  <a:pt x="32" y="519"/>
                  <a:pt x="33" y="520"/>
                </a:cubicBezTo>
                <a:cubicBezTo>
                  <a:pt x="38" y="531"/>
                  <a:pt x="50" y="555"/>
                  <a:pt x="61" y="564"/>
                </a:cubicBezTo>
                <a:cubicBezTo>
                  <a:pt x="64" y="567"/>
                  <a:pt x="66" y="571"/>
                  <a:pt x="68" y="575"/>
                </a:cubicBezTo>
                <a:cubicBezTo>
                  <a:pt x="69" y="576"/>
                  <a:pt x="70" y="577"/>
                  <a:pt x="70" y="578"/>
                </a:cubicBezTo>
                <a:cubicBezTo>
                  <a:pt x="70" y="579"/>
                  <a:pt x="70" y="579"/>
                  <a:pt x="70" y="579"/>
                </a:cubicBezTo>
                <a:cubicBezTo>
                  <a:pt x="71" y="579"/>
                  <a:pt x="71" y="579"/>
                  <a:pt x="72" y="580"/>
                </a:cubicBezTo>
                <a:cubicBezTo>
                  <a:pt x="72" y="581"/>
                  <a:pt x="72" y="581"/>
                  <a:pt x="73" y="582"/>
                </a:cubicBezTo>
                <a:cubicBezTo>
                  <a:pt x="73" y="582"/>
                  <a:pt x="73" y="582"/>
                  <a:pt x="73" y="583"/>
                </a:cubicBezTo>
                <a:cubicBezTo>
                  <a:pt x="75" y="586"/>
                  <a:pt x="75" y="586"/>
                  <a:pt x="76" y="587"/>
                </a:cubicBezTo>
                <a:cubicBezTo>
                  <a:pt x="76" y="587"/>
                  <a:pt x="76" y="587"/>
                  <a:pt x="76" y="587"/>
                </a:cubicBezTo>
                <a:cubicBezTo>
                  <a:pt x="77" y="588"/>
                  <a:pt x="77" y="588"/>
                  <a:pt x="78" y="590"/>
                </a:cubicBezTo>
                <a:cubicBezTo>
                  <a:pt x="78" y="590"/>
                  <a:pt x="79" y="591"/>
                  <a:pt x="79" y="591"/>
                </a:cubicBezTo>
                <a:cubicBezTo>
                  <a:pt x="79" y="592"/>
                  <a:pt x="79" y="592"/>
                  <a:pt x="79" y="592"/>
                </a:cubicBezTo>
                <a:cubicBezTo>
                  <a:pt x="79" y="592"/>
                  <a:pt x="80" y="592"/>
                  <a:pt x="80" y="592"/>
                </a:cubicBezTo>
                <a:cubicBezTo>
                  <a:pt x="81" y="594"/>
                  <a:pt x="81" y="595"/>
                  <a:pt x="83" y="597"/>
                </a:cubicBezTo>
                <a:cubicBezTo>
                  <a:pt x="83" y="597"/>
                  <a:pt x="84" y="598"/>
                  <a:pt x="84" y="598"/>
                </a:cubicBezTo>
                <a:cubicBezTo>
                  <a:pt x="84" y="598"/>
                  <a:pt x="84" y="599"/>
                  <a:pt x="85" y="599"/>
                </a:cubicBezTo>
                <a:cubicBezTo>
                  <a:pt x="87" y="602"/>
                  <a:pt x="89" y="606"/>
                  <a:pt x="92" y="609"/>
                </a:cubicBezTo>
                <a:cubicBezTo>
                  <a:pt x="92" y="609"/>
                  <a:pt x="100" y="619"/>
                  <a:pt x="102" y="622"/>
                </a:cubicBezTo>
                <a:cubicBezTo>
                  <a:pt x="103" y="622"/>
                  <a:pt x="103" y="623"/>
                  <a:pt x="103" y="623"/>
                </a:cubicBezTo>
                <a:cubicBezTo>
                  <a:pt x="110" y="630"/>
                  <a:pt x="117" y="637"/>
                  <a:pt x="123" y="644"/>
                </a:cubicBezTo>
                <a:cubicBezTo>
                  <a:pt x="124" y="645"/>
                  <a:pt x="124" y="645"/>
                  <a:pt x="126" y="647"/>
                </a:cubicBezTo>
                <a:cubicBezTo>
                  <a:pt x="126" y="647"/>
                  <a:pt x="127" y="648"/>
                  <a:pt x="127" y="648"/>
                </a:cubicBezTo>
                <a:cubicBezTo>
                  <a:pt x="148" y="666"/>
                  <a:pt x="148" y="666"/>
                  <a:pt x="152" y="669"/>
                </a:cubicBezTo>
                <a:cubicBezTo>
                  <a:pt x="156" y="672"/>
                  <a:pt x="160" y="675"/>
                  <a:pt x="165" y="678"/>
                </a:cubicBezTo>
                <a:cubicBezTo>
                  <a:pt x="165" y="678"/>
                  <a:pt x="165" y="678"/>
                  <a:pt x="165" y="678"/>
                </a:cubicBezTo>
                <a:cubicBezTo>
                  <a:pt x="156" y="672"/>
                  <a:pt x="156" y="672"/>
                  <a:pt x="156" y="672"/>
                </a:cubicBezTo>
                <a:cubicBezTo>
                  <a:pt x="157" y="672"/>
                  <a:pt x="157" y="672"/>
                  <a:pt x="157" y="672"/>
                </a:cubicBezTo>
                <a:cubicBezTo>
                  <a:pt x="158" y="673"/>
                  <a:pt x="159" y="674"/>
                  <a:pt x="161" y="675"/>
                </a:cubicBezTo>
                <a:cubicBezTo>
                  <a:pt x="161" y="675"/>
                  <a:pt x="161" y="676"/>
                  <a:pt x="162" y="676"/>
                </a:cubicBezTo>
                <a:cubicBezTo>
                  <a:pt x="163" y="677"/>
                  <a:pt x="165" y="678"/>
                  <a:pt x="167" y="680"/>
                </a:cubicBezTo>
                <a:cubicBezTo>
                  <a:pt x="169" y="681"/>
                  <a:pt x="169" y="681"/>
                  <a:pt x="178" y="687"/>
                </a:cubicBezTo>
                <a:cubicBezTo>
                  <a:pt x="177" y="686"/>
                  <a:pt x="175" y="685"/>
                  <a:pt x="174" y="685"/>
                </a:cubicBezTo>
                <a:cubicBezTo>
                  <a:pt x="174" y="684"/>
                  <a:pt x="174" y="684"/>
                  <a:pt x="173" y="684"/>
                </a:cubicBezTo>
                <a:cubicBezTo>
                  <a:pt x="172" y="683"/>
                  <a:pt x="172" y="683"/>
                  <a:pt x="171" y="683"/>
                </a:cubicBezTo>
                <a:cubicBezTo>
                  <a:pt x="172" y="683"/>
                  <a:pt x="172" y="683"/>
                  <a:pt x="172" y="683"/>
                </a:cubicBezTo>
                <a:cubicBezTo>
                  <a:pt x="173" y="684"/>
                  <a:pt x="174" y="684"/>
                  <a:pt x="175" y="685"/>
                </a:cubicBezTo>
                <a:cubicBezTo>
                  <a:pt x="177" y="686"/>
                  <a:pt x="180" y="688"/>
                  <a:pt x="182" y="689"/>
                </a:cubicBezTo>
                <a:cubicBezTo>
                  <a:pt x="181" y="689"/>
                  <a:pt x="179" y="688"/>
                  <a:pt x="178" y="687"/>
                </a:cubicBezTo>
                <a:cubicBezTo>
                  <a:pt x="179" y="688"/>
                  <a:pt x="180" y="688"/>
                  <a:pt x="181" y="689"/>
                </a:cubicBezTo>
                <a:cubicBezTo>
                  <a:pt x="186" y="692"/>
                  <a:pt x="191" y="695"/>
                  <a:pt x="196" y="698"/>
                </a:cubicBezTo>
                <a:cubicBezTo>
                  <a:pt x="197" y="698"/>
                  <a:pt x="197" y="698"/>
                  <a:pt x="198" y="699"/>
                </a:cubicBezTo>
                <a:cubicBezTo>
                  <a:pt x="199" y="700"/>
                  <a:pt x="201" y="700"/>
                  <a:pt x="202" y="701"/>
                </a:cubicBezTo>
                <a:cubicBezTo>
                  <a:pt x="203" y="701"/>
                  <a:pt x="203" y="701"/>
                  <a:pt x="203" y="702"/>
                </a:cubicBezTo>
                <a:cubicBezTo>
                  <a:pt x="207" y="703"/>
                  <a:pt x="210" y="705"/>
                  <a:pt x="213" y="706"/>
                </a:cubicBezTo>
                <a:cubicBezTo>
                  <a:pt x="214" y="707"/>
                  <a:pt x="214" y="707"/>
                  <a:pt x="214" y="707"/>
                </a:cubicBezTo>
                <a:cubicBezTo>
                  <a:pt x="215" y="707"/>
                  <a:pt x="215" y="707"/>
                  <a:pt x="215" y="707"/>
                </a:cubicBezTo>
                <a:cubicBezTo>
                  <a:pt x="215" y="708"/>
                  <a:pt x="215" y="708"/>
                  <a:pt x="215" y="708"/>
                </a:cubicBezTo>
                <a:cubicBezTo>
                  <a:pt x="219" y="709"/>
                  <a:pt x="219" y="709"/>
                  <a:pt x="220" y="710"/>
                </a:cubicBezTo>
                <a:cubicBezTo>
                  <a:pt x="221" y="710"/>
                  <a:pt x="221" y="710"/>
                  <a:pt x="221" y="710"/>
                </a:cubicBezTo>
                <a:cubicBezTo>
                  <a:pt x="228" y="713"/>
                  <a:pt x="237" y="717"/>
                  <a:pt x="237" y="717"/>
                </a:cubicBezTo>
                <a:cubicBezTo>
                  <a:pt x="237" y="717"/>
                  <a:pt x="238" y="717"/>
                  <a:pt x="238" y="717"/>
                </a:cubicBezTo>
                <a:cubicBezTo>
                  <a:pt x="240" y="718"/>
                  <a:pt x="240" y="718"/>
                  <a:pt x="243" y="719"/>
                </a:cubicBezTo>
                <a:cubicBezTo>
                  <a:pt x="243" y="719"/>
                  <a:pt x="243" y="719"/>
                  <a:pt x="245" y="719"/>
                </a:cubicBezTo>
                <a:cubicBezTo>
                  <a:pt x="245" y="719"/>
                  <a:pt x="245" y="719"/>
                  <a:pt x="245" y="719"/>
                </a:cubicBezTo>
                <a:cubicBezTo>
                  <a:pt x="241" y="717"/>
                  <a:pt x="241" y="717"/>
                  <a:pt x="239" y="717"/>
                </a:cubicBezTo>
                <a:cubicBezTo>
                  <a:pt x="238" y="717"/>
                  <a:pt x="238" y="716"/>
                  <a:pt x="236" y="716"/>
                </a:cubicBezTo>
                <a:cubicBezTo>
                  <a:pt x="236" y="716"/>
                  <a:pt x="230" y="713"/>
                  <a:pt x="227" y="712"/>
                </a:cubicBezTo>
                <a:cubicBezTo>
                  <a:pt x="226" y="712"/>
                  <a:pt x="226" y="712"/>
                  <a:pt x="225" y="711"/>
                </a:cubicBezTo>
                <a:cubicBezTo>
                  <a:pt x="218" y="708"/>
                  <a:pt x="218" y="708"/>
                  <a:pt x="217" y="707"/>
                </a:cubicBezTo>
                <a:cubicBezTo>
                  <a:pt x="217" y="707"/>
                  <a:pt x="216" y="707"/>
                  <a:pt x="215" y="706"/>
                </a:cubicBezTo>
                <a:cubicBezTo>
                  <a:pt x="214" y="706"/>
                  <a:pt x="212" y="705"/>
                  <a:pt x="210" y="704"/>
                </a:cubicBezTo>
                <a:cubicBezTo>
                  <a:pt x="210" y="704"/>
                  <a:pt x="209" y="704"/>
                  <a:pt x="209" y="703"/>
                </a:cubicBezTo>
                <a:cubicBezTo>
                  <a:pt x="209" y="703"/>
                  <a:pt x="209" y="704"/>
                  <a:pt x="208" y="703"/>
                </a:cubicBezTo>
                <a:cubicBezTo>
                  <a:pt x="203" y="700"/>
                  <a:pt x="196" y="695"/>
                  <a:pt x="196" y="695"/>
                </a:cubicBezTo>
                <a:cubicBezTo>
                  <a:pt x="195" y="695"/>
                  <a:pt x="194" y="694"/>
                  <a:pt x="194" y="694"/>
                </a:cubicBezTo>
                <a:cubicBezTo>
                  <a:pt x="193" y="694"/>
                  <a:pt x="193" y="694"/>
                  <a:pt x="192" y="693"/>
                </a:cubicBezTo>
                <a:cubicBezTo>
                  <a:pt x="190" y="692"/>
                  <a:pt x="187" y="691"/>
                  <a:pt x="184" y="689"/>
                </a:cubicBezTo>
                <a:cubicBezTo>
                  <a:pt x="184" y="689"/>
                  <a:pt x="184" y="689"/>
                  <a:pt x="183" y="688"/>
                </a:cubicBezTo>
                <a:cubicBezTo>
                  <a:pt x="182" y="688"/>
                  <a:pt x="181" y="687"/>
                  <a:pt x="180" y="686"/>
                </a:cubicBezTo>
                <a:cubicBezTo>
                  <a:pt x="181" y="686"/>
                  <a:pt x="181" y="686"/>
                  <a:pt x="182" y="686"/>
                </a:cubicBezTo>
                <a:cubicBezTo>
                  <a:pt x="180" y="685"/>
                  <a:pt x="178" y="684"/>
                  <a:pt x="176" y="682"/>
                </a:cubicBezTo>
                <a:cubicBezTo>
                  <a:pt x="173" y="680"/>
                  <a:pt x="171" y="678"/>
                  <a:pt x="168" y="676"/>
                </a:cubicBezTo>
                <a:cubicBezTo>
                  <a:pt x="168" y="675"/>
                  <a:pt x="168" y="675"/>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7" y="675"/>
                </a:cubicBezTo>
                <a:cubicBezTo>
                  <a:pt x="165" y="675"/>
                  <a:pt x="165" y="675"/>
                  <a:pt x="161" y="671"/>
                </a:cubicBezTo>
                <a:cubicBezTo>
                  <a:pt x="160" y="671"/>
                  <a:pt x="159" y="670"/>
                  <a:pt x="158" y="669"/>
                </a:cubicBezTo>
                <a:cubicBezTo>
                  <a:pt x="158" y="669"/>
                  <a:pt x="158" y="669"/>
                  <a:pt x="160" y="670"/>
                </a:cubicBezTo>
                <a:cubicBezTo>
                  <a:pt x="161" y="670"/>
                  <a:pt x="161" y="671"/>
                  <a:pt x="162" y="671"/>
                </a:cubicBezTo>
                <a:cubicBezTo>
                  <a:pt x="162" y="671"/>
                  <a:pt x="163" y="671"/>
                  <a:pt x="163" y="671"/>
                </a:cubicBezTo>
                <a:cubicBezTo>
                  <a:pt x="162" y="670"/>
                  <a:pt x="162" y="670"/>
                  <a:pt x="161" y="670"/>
                </a:cubicBezTo>
                <a:cubicBezTo>
                  <a:pt x="161" y="669"/>
                  <a:pt x="161" y="669"/>
                  <a:pt x="159" y="668"/>
                </a:cubicBezTo>
                <a:cubicBezTo>
                  <a:pt x="158" y="667"/>
                  <a:pt x="158" y="667"/>
                  <a:pt x="154" y="663"/>
                </a:cubicBezTo>
                <a:cubicBezTo>
                  <a:pt x="153" y="663"/>
                  <a:pt x="153" y="662"/>
                  <a:pt x="152" y="662"/>
                </a:cubicBezTo>
                <a:cubicBezTo>
                  <a:pt x="152" y="662"/>
                  <a:pt x="153" y="662"/>
                  <a:pt x="153" y="662"/>
                </a:cubicBezTo>
                <a:cubicBezTo>
                  <a:pt x="154" y="662"/>
                  <a:pt x="154" y="662"/>
                  <a:pt x="154" y="661"/>
                </a:cubicBezTo>
                <a:cubicBezTo>
                  <a:pt x="155" y="661"/>
                  <a:pt x="155" y="661"/>
                  <a:pt x="157" y="662"/>
                </a:cubicBezTo>
                <a:cubicBezTo>
                  <a:pt x="155" y="660"/>
                  <a:pt x="153" y="657"/>
                  <a:pt x="152" y="655"/>
                </a:cubicBezTo>
                <a:cubicBezTo>
                  <a:pt x="151" y="653"/>
                  <a:pt x="151" y="653"/>
                  <a:pt x="151" y="653"/>
                </a:cubicBezTo>
                <a:cubicBezTo>
                  <a:pt x="150" y="653"/>
                  <a:pt x="149" y="652"/>
                  <a:pt x="148" y="651"/>
                </a:cubicBezTo>
                <a:cubicBezTo>
                  <a:pt x="148" y="651"/>
                  <a:pt x="148" y="651"/>
                  <a:pt x="147" y="651"/>
                </a:cubicBezTo>
                <a:cubicBezTo>
                  <a:pt x="147" y="650"/>
                  <a:pt x="146" y="650"/>
                  <a:pt x="145" y="648"/>
                </a:cubicBezTo>
                <a:cubicBezTo>
                  <a:pt x="142" y="646"/>
                  <a:pt x="139" y="645"/>
                  <a:pt x="137" y="643"/>
                </a:cubicBezTo>
                <a:cubicBezTo>
                  <a:pt x="138" y="643"/>
                  <a:pt x="138" y="643"/>
                  <a:pt x="139" y="643"/>
                </a:cubicBezTo>
                <a:cubicBezTo>
                  <a:pt x="145" y="646"/>
                  <a:pt x="145" y="646"/>
                  <a:pt x="146" y="644"/>
                </a:cubicBezTo>
                <a:cubicBezTo>
                  <a:pt x="137" y="630"/>
                  <a:pt x="137" y="628"/>
                  <a:pt x="137" y="627"/>
                </a:cubicBezTo>
                <a:cubicBezTo>
                  <a:pt x="138" y="628"/>
                  <a:pt x="139" y="630"/>
                  <a:pt x="140" y="631"/>
                </a:cubicBezTo>
                <a:cubicBezTo>
                  <a:pt x="137" y="619"/>
                  <a:pt x="125" y="611"/>
                  <a:pt x="127" y="597"/>
                </a:cubicBezTo>
                <a:cubicBezTo>
                  <a:pt x="128" y="597"/>
                  <a:pt x="129" y="597"/>
                  <a:pt x="130" y="597"/>
                </a:cubicBezTo>
                <a:cubicBezTo>
                  <a:pt x="130" y="596"/>
                  <a:pt x="131" y="594"/>
                  <a:pt x="131" y="593"/>
                </a:cubicBezTo>
                <a:cubicBezTo>
                  <a:pt x="133" y="594"/>
                  <a:pt x="136" y="594"/>
                  <a:pt x="138" y="594"/>
                </a:cubicBezTo>
                <a:cubicBezTo>
                  <a:pt x="138" y="593"/>
                  <a:pt x="138" y="592"/>
                  <a:pt x="137" y="591"/>
                </a:cubicBezTo>
                <a:cubicBezTo>
                  <a:pt x="138" y="590"/>
                  <a:pt x="138" y="590"/>
                  <a:pt x="138" y="590"/>
                </a:cubicBezTo>
                <a:cubicBezTo>
                  <a:pt x="137" y="585"/>
                  <a:pt x="137" y="585"/>
                  <a:pt x="137" y="584"/>
                </a:cubicBezTo>
                <a:cubicBezTo>
                  <a:pt x="137" y="583"/>
                  <a:pt x="138" y="583"/>
                  <a:pt x="138" y="583"/>
                </a:cubicBezTo>
                <a:cubicBezTo>
                  <a:pt x="136" y="579"/>
                  <a:pt x="136" y="578"/>
                  <a:pt x="136" y="575"/>
                </a:cubicBezTo>
                <a:cubicBezTo>
                  <a:pt x="136" y="575"/>
                  <a:pt x="136" y="575"/>
                  <a:pt x="136" y="575"/>
                </a:cubicBezTo>
                <a:cubicBezTo>
                  <a:pt x="136" y="572"/>
                  <a:pt x="134" y="569"/>
                  <a:pt x="133" y="566"/>
                </a:cubicBezTo>
                <a:cubicBezTo>
                  <a:pt x="133" y="566"/>
                  <a:pt x="133" y="566"/>
                  <a:pt x="133" y="564"/>
                </a:cubicBezTo>
                <a:cubicBezTo>
                  <a:pt x="133" y="561"/>
                  <a:pt x="132" y="559"/>
                  <a:pt x="131" y="557"/>
                </a:cubicBezTo>
                <a:cubicBezTo>
                  <a:pt x="131" y="557"/>
                  <a:pt x="131" y="556"/>
                  <a:pt x="130" y="555"/>
                </a:cubicBezTo>
                <a:cubicBezTo>
                  <a:pt x="130" y="554"/>
                  <a:pt x="130" y="554"/>
                  <a:pt x="129" y="553"/>
                </a:cubicBezTo>
                <a:cubicBezTo>
                  <a:pt x="129" y="552"/>
                  <a:pt x="129" y="552"/>
                  <a:pt x="128" y="550"/>
                </a:cubicBezTo>
                <a:cubicBezTo>
                  <a:pt x="127" y="548"/>
                  <a:pt x="126" y="545"/>
                  <a:pt x="126" y="543"/>
                </a:cubicBezTo>
                <a:cubicBezTo>
                  <a:pt x="126" y="543"/>
                  <a:pt x="126" y="543"/>
                  <a:pt x="129" y="535"/>
                </a:cubicBezTo>
                <a:cubicBezTo>
                  <a:pt x="129" y="534"/>
                  <a:pt x="130" y="534"/>
                  <a:pt x="130" y="534"/>
                </a:cubicBezTo>
                <a:cubicBezTo>
                  <a:pt x="130" y="533"/>
                  <a:pt x="131" y="533"/>
                  <a:pt x="131" y="532"/>
                </a:cubicBezTo>
                <a:cubicBezTo>
                  <a:pt x="131" y="532"/>
                  <a:pt x="132" y="525"/>
                  <a:pt x="133" y="522"/>
                </a:cubicBezTo>
                <a:cubicBezTo>
                  <a:pt x="134" y="519"/>
                  <a:pt x="134" y="519"/>
                  <a:pt x="133" y="516"/>
                </a:cubicBezTo>
                <a:moveTo>
                  <a:pt x="19" y="357"/>
                </a:moveTo>
                <a:cubicBezTo>
                  <a:pt x="20" y="357"/>
                  <a:pt x="20" y="357"/>
                  <a:pt x="20" y="357"/>
                </a:cubicBezTo>
                <a:cubicBezTo>
                  <a:pt x="19" y="357"/>
                  <a:pt x="19" y="356"/>
                  <a:pt x="19" y="356"/>
                </a:cubicBezTo>
                <a:cubicBezTo>
                  <a:pt x="19" y="355"/>
                  <a:pt x="19" y="353"/>
                  <a:pt x="19" y="352"/>
                </a:cubicBezTo>
                <a:cubicBezTo>
                  <a:pt x="17" y="353"/>
                  <a:pt x="17" y="353"/>
                  <a:pt x="17" y="353"/>
                </a:cubicBezTo>
                <a:cubicBezTo>
                  <a:pt x="16" y="353"/>
                  <a:pt x="16" y="353"/>
                  <a:pt x="16" y="353"/>
                </a:cubicBezTo>
                <a:cubicBezTo>
                  <a:pt x="16" y="352"/>
                  <a:pt x="16" y="352"/>
                  <a:pt x="15" y="351"/>
                </a:cubicBezTo>
                <a:cubicBezTo>
                  <a:pt x="15" y="351"/>
                  <a:pt x="15" y="351"/>
                  <a:pt x="15" y="351"/>
                </a:cubicBezTo>
                <a:cubicBezTo>
                  <a:pt x="14" y="352"/>
                  <a:pt x="14" y="353"/>
                  <a:pt x="14" y="353"/>
                </a:cubicBezTo>
                <a:cubicBezTo>
                  <a:pt x="13" y="353"/>
                  <a:pt x="13" y="353"/>
                  <a:pt x="13" y="353"/>
                </a:cubicBezTo>
                <a:cubicBezTo>
                  <a:pt x="13" y="353"/>
                  <a:pt x="13" y="353"/>
                  <a:pt x="12" y="352"/>
                </a:cubicBezTo>
                <a:cubicBezTo>
                  <a:pt x="12" y="351"/>
                  <a:pt x="12" y="351"/>
                  <a:pt x="12" y="351"/>
                </a:cubicBezTo>
                <a:cubicBezTo>
                  <a:pt x="12" y="350"/>
                  <a:pt x="12" y="350"/>
                  <a:pt x="11" y="349"/>
                </a:cubicBezTo>
                <a:cubicBezTo>
                  <a:pt x="11" y="348"/>
                  <a:pt x="11" y="348"/>
                  <a:pt x="11" y="348"/>
                </a:cubicBezTo>
                <a:cubicBezTo>
                  <a:pt x="11" y="348"/>
                  <a:pt x="11" y="348"/>
                  <a:pt x="11" y="348"/>
                </a:cubicBezTo>
                <a:cubicBezTo>
                  <a:pt x="10" y="348"/>
                  <a:pt x="10" y="348"/>
                  <a:pt x="10" y="348"/>
                </a:cubicBezTo>
                <a:cubicBezTo>
                  <a:pt x="10" y="348"/>
                  <a:pt x="10" y="347"/>
                  <a:pt x="9" y="347"/>
                </a:cubicBezTo>
                <a:cubicBezTo>
                  <a:pt x="9" y="347"/>
                  <a:pt x="9" y="347"/>
                  <a:pt x="8" y="348"/>
                </a:cubicBezTo>
                <a:cubicBezTo>
                  <a:pt x="8" y="350"/>
                  <a:pt x="8" y="353"/>
                  <a:pt x="8" y="355"/>
                </a:cubicBezTo>
                <a:cubicBezTo>
                  <a:pt x="8" y="359"/>
                  <a:pt x="8" y="360"/>
                  <a:pt x="8" y="360"/>
                </a:cubicBezTo>
                <a:cubicBezTo>
                  <a:pt x="9" y="360"/>
                  <a:pt x="9" y="360"/>
                  <a:pt x="9" y="360"/>
                </a:cubicBezTo>
                <a:cubicBezTo>
                  <a:pt x="9" y="360"/>
                  <a:pt x="9" y="360"/>
                  <a:pt x="10" y="358"/>
                </a:cubicBezTo>
                <a:cubicBezTo>
                  <a:pt x="10" y="357"/>
                  <a:pt x="11" y="357"/>
                  <a:pt x="11" y="357"/>
                </a:cubicBezTo>
                <a:cubicBezTo>
                  <a:pt x="11" y="357"/>
                  <a:pt x="11" y="357"/>
                  <a:pt x="12" y="358"/>
                </a:cubicBezTo>
                <a:cubicBezTo>
                  <a:pt x="12" y="358"/>
                  <a:pt x="12" y="358"/>
                  <a:pt x="12" y="358"/>
                </a:cubicBezTo>
                <a:cubicBezTo>
                  <a:pt x="12" y="358"/>
                  <a:pt x="12" y="358"/>
                  <a:pt x="12" y="358"/>
                </a:cubicBezTo>
                <a:cubicBezTo>
                  <a:pt x="12" y="357"/>
                  <a:pt x="12" y="357"/>
                  <a:pt x="13" y="358"/>
                </a:cubicBezTo>
                <a:cubicBezTo>
                  <a:pt x="14" y="358"/>
                  <a:pt x="15" y="357"/>
                  <a:pt x="15" y="357"/>
                </a:cubicBezTo>
                <a:cubicBezTo>
                  <a:pt x="16" y="357"/>
                  <a:pt x="16" y="357"/>
                  <a:pt x="16" y="357"/>
                </a:cubicBezTo>
                <a:cubicBezTo>
                  <a:pt x="17" y="358"/>
                  <a:pt x="18" y="358"/>
                  <a:pt x="18" y="358"/>
                </a:cubicBezTo>
                <a:cubicBezTo>
                  <a:pt x="19" y="358"/>
                  <a:pt x="19" y="358"/>
                  <a:pt x="19" y="358"/>
                </a:cubicBezTo>
                <a:cubicBezTo>
                  <a:pt x="19" y="358"/>
                  <a:pt x="19" y="358"/>
                  <a:pt x="19" y="357"/>
                </a:cubicBezTo>
                <a:moveTo>
                  <a:pt x="4" y="358"/>
                </a:moveTo>
                <a:cubicBezTo>
                  <a:pt x="4" y="357"/>
                  <a:pt x="4" y="355"/>
                  <a:pt x="4" y="355"/>
                </a:cubicBezTo>
                <a:cubicBezTo>
                  <a:pt x="4" y="354"/>
                  <a:pt x="4" y="354"/>
                  <a:pt x="4" y="354"/>
                </a:cubicBezTo>
                <a:cubicBezTo>
                  <a:pt x="4" y="354"/>
                  <a:pt x="4" y="353"/>
                  <a:pt x="4" y="353"/>
                </a:cubicBezTo>
                <a:cubicBezTo>
                  <a:pt x="4" y="353"/>
                  <a:pt x="4" y="353"/>
                  <a:pt x="4" y="353"/>
                </a:cubicBezTo>
                <a:cubicBezTo>
                  <a:pt x="3" y="353"/>
                  <a:pt x="3" y="352"/>
                  <a:pt x="3" y="352"/>
                </a:cubicBezTo>
                <a:cubicBezTo>
                  <a:pt x="3" y="356"/>
                  <a:pt x="3" y="356"/>
                  <a:pt x="3" y="356"/>
                </a:cubicBezTo>
                <a:cubicBezTo>
                  <a:pt x="3" y="356"/>
                  <a:pt x="3" y="356"/>
                  <a:pt x="3" y="356"/>
                </a:cubicBezTo>
                <a:cubicBezTo>
                  <a:pt x="3" y="356"/>
                  <a:pt x="3" y="356"/>
                  <a:pt x="3" y="356"/>
                </a:cubicBezTo>
                <a:cubicBezTo>
                  <a:pt x="3" y="356"/>
                  <a:pt x="4" y="357"/>
                  <a:pt x="4" y="357"/>
                </a:cubicBezTo>
                <a:cubicBezTo>
                  <a:pt x="4" y="358"/>
                  <a:pt x="4" y="359"/>
                  <a:pt x="4" y="360"/>
                </a:cubicBezTo>
                <a:cubicBezTo>
                  <a:pt x="4" y="360"/>
                  <a:pt x="4" y="360"/>
                  <a:pt x="4" y="360"/>
                </a:cubicBezTo>
                <a:cubicBezTo>
                  <a:pt x="4" y="360"/>
                  <a:pt x="4" y="360"/>
                  <a:pt x="4" y="358"/>
                </a:cubicBezTo>
                <a:moveTo>
                  <a:pt x="4" y="343"/>
                </a:moveTo>
                <a:cubicBezTo>
                  <a:pt x="5" y="343"/>
                  <a:pt x="6" y="343"/>
                  <a:pt x="7" y="343"/>
                </a:cubicBezTo>
                <a:cubicBezTo>
                  <a:pt x="7" y="342"/>
                  <a:pt x="7" y="336"/>
                  <a:pt x="6" y="335"/>
                </a:cubicBezTo>
                <a:cubicBezTo>
                  <a:pt x="6" y="335"/>
                  <a:pt x="6" y="335"/>
                  <a:pt x="6" y="335"/>
                </a:cubicBezTo>
                <a:cubicBezTo>
                  <a:pt x="5" y="335"/>
                  <a:pt x="5" y="335"/>
                  <a:pt x="5" y="335"/>
                </a:cubicBezTo>
                <a:cubicBezTo>
                  <a:pt x="5" y="335"/>
                  <a:pt x="5" y="335"/>
                  <a:pt x="5" y="335"/>
                </a:cubicBezTo>
                <a:cubicBezTo>
                  <a:pt x="5" y="335"/>
                  <a:pt x="5" y="335"/>
                  <a:pt x="4" y="327"/>
                </a:cubicBezTo>
                <a:cubicBezTo>
                  <a:pt x="4" y="325"/>
                  <a:pt x="4" y="325"/>
                  <a:pt x="4" y="324"/>
                </a:cubicBezTo>
                <a:cubicBezTo>
                  <a:pt x="5" y="323"/>
                  <a:pt x="5" y="323"/>
                  <a:pt x="4" y="323"/>
                </a:cubicBezTo>
                <a:cubicBezTo>
                  <a:pt x="4" y="323"/>
                  <a:pt x="4" y="323"/>
                  <a:pt x="4" y="323"/>
                </a:cubicBezTo>
                <a:cubicBezTo>
                  <a:pt x="4" y="323"/>
                  <a:pt x="4" y="323"/>
                  <a:pt x="4" y="323"/>
                </a:cubicBezTo>
                <a:cubicBezTo>
                  <a:pt x="4" y="323"/>
                  <a:pt x="4" y="323"/>
                  <a:pt x="4" y="323"/>
                </a:cubicBezTo>
                <a:cubicBezTo>
                  <a:pt x="4" y="323"/>
                  <a:pt x="4" y="323"/>
                  <a:pt x="4" y="324"/>
                </a:cubicBezTo>
                <a:cubicBezTo>
                  <a:pt x="4" y="323"/>
                  <a:pt x="4" y="323"/>
                  <a:pt x="4" y="323"/>
                </a:cubicBezTo>
                <a:cubicBezTo>
                  <a:pt x="4" y="323"/>
                  <a:pt x="4" y="323"/>
                  <a:pt x="4" y="323"/>
                </a:cubicBezTo>
                <a:cubicBezTo>
                  <a:pt x="3" y="323"/>
                  <a:pt x="3" y="323"/>
                  <a:pt x="3" y="323"/>
                </a:cubicBezTo>
                <a:cubicBezTo>
                  <a:pt x="3" y="323"/>
                  <a:pt x="2" y="331"/>
                  <a:pt x="3" y="332"/>
                </a:cubicBezTo>
                <a:cubicBezTo>
                  <a:pt x="3" y="331"/>
                  <a:pt x="3" y="330"/>
                  <a:pt x="3" y="329"/>
                </a:cubicBezTo>
                <a:cubicBezTo>
                  <a:pt x="4" y="329"/>
                  <a:pt x="3" y="332"/>
                  <a:pt x="3" y="334"/>
                </a:cubicBezTo>
                <a:cubicBezTo>
                  <a:pt x="3" y="335"/>
                  <a:pt x="3" y="337"/>
                  <a:pt x="4" y="337"/>
                </a:cubicBezTo>
                <a:cubicBezTo>
                  <a:pt x="4" y="337"/>
                  <a:pt x="4" y="337"/>
                  <a:pt x="4" y="337"/>
                </a:cubicBezTo>
                <a:cubicBezTo>
                  <a:pt x="4" y="337"/>
                  <a:pt x="4" y="337"/>
                  <a:pt x="4" y="339"/>
                </a:cubicBezTo>
                <a:cubicBezTo>
                  <a:pt x="4" y="339"/>
                  <a:pt x="4" y="342"/>
                  <a:pt x="4" y="343"/>
                </a:cubicBezTo>
                <a:moveTo>
                  <a:pt x="287" y="80"/>
                </a:moveTo>
                <a:cubicBezTo>
                  <a:pt x="287" y="79"/>
                  <a:pt x="288" y="78"/>
                  <a:pt x="289" y="77"/>
                </a:cubicBezTo>
                <a:cubicBezTo>
                  <a:pt x="289" y="76"/>
                  <a:pt x="289" y="76"/>
                  <a:pt x="289" y="75"/>
                </a:cubicBezTo>
                <a:cubicBezTo>
                  <a:pt x="288" y="75"/>
                  <a:pt x="288" y="75"/>
                  <a:pt x="287" y="74"/>
                </a:cubicBezTo>
                <a:cubicBezTo>
                  <a:pt x="289" y="71"/>
                  <a:pt x="289" y="71"/>
                  <a:pt x="290" y="70"/>
                </a:cubicBezTo>
                <a:cubicBezTo>
                  <a:pt x="289" y="70"/>
                  <a:pt x="288" y="70"/>
                  <a:pt x="287" y="70"/>
                </a:cubicBezTo>
                <a:cubicBezTo>
                  <a:pt x="286" y="70"/>
                  <a:pt x="286" y="70"/>
                  <a:pt x="286" y="70"/>
                </a:cubicBezTo>
                <a:cubicBezTo>
                  <a:pt x="284" y="70"/>
                  <a:pt x="282" y="72"/>
                  <a:pt x="280" y="72"/>
                </a:cubicBezTo>
                <a:cubicBezTo>
                  <a:pt x="279" y="72"/>
                  <a:pt x="279" y="72"/>
                  <a:pt x="278" y="72"/>
                </a:cubicBezTo>
                <a:cubicBezTo>
                  <a:pt x="278" y="71"/>
                  <a:pt x="277" y="71"/>
                  <a:pt x="276" y="71"/>
                </a:cubicBezTo>
                <a:cubicBezTo>
                  <a:pt x="274" y="71"/>
                  <a:pt x="272" y="73"/>
                  <a:pt x="270" y="73"/>
                </a:cubicBezTo>
                <a:cubicBezTo>
                  <a:pt x="270" y="73"/>
                  <a:pt x="269" y="73"/>
                  <a:pt x="268" y="73"/>
                </a:cubicBezTo>
                <a:cubicBezTo>
                  <a:pt x="268" y="72"/>
                  <a:pt x="269" y="72"/>
                  <a:pt x="269" y="71"/>
                </a:cubicBezTo>
                <a:cubicBezTo>
                  <a:pt x="269" y="71"/>
                  <a:pt x="270" y="70"/>
                  <a:pt x="270" y="70"/>
                </a:cubicBezTo>
                <a:cubicBezTo>
                  <a:pt x="270" y="69"/>
                  <a:pt x="270" y="69"/>
                  <a:pt x="270" y="68"/>
                </a:cubicBezTo>
                <a:cubicBezTo>
                  <a:pt x="269" y="69"/>
                  <a:pt x="269" y="69"/>
                  <a:pt x="269" y="69"/>
                </a:cubicBezTo>
                <a:cubicBezTo>
                  <a:pt x="268" y="69"/>
                  <a:pt x="268" y="70"/>
                  <a:pt x="268" y="70"/>
                </a:cubicBezTo>
                <a:cubicBezTo>
                  <a:pt x="268" y="70"/>
                  <a:pt x="262" y="67"/>
                  <a:pt x="258" y="73"/>
                </a:cubicBezTo>
                <a:cubicBezTo>
                  <a:pt x="259" y="73"/>
                  <a:pt x="260" y="73"/>
                  <a:pt x="261" y="73"/>
                </a:cubicBezTo>
                <a:cubicBezTo>
                  <a:pt x="263" y="73"/>
                  <a:pt x="263" y="73"/>
                  <a:pt x="263" y="73"/>
                </a:cubicBezTo>
                <a:cubicBezTo>
                  <a:pt x="263" y="75"/>
                  <a:pt x="263" y="75"/>
                  <a:pt x="263" y="75"/>
                </a:cubicBezTo>
                <a:cubicBezTo>
                  <a:pt x="264" y="76"/>
                  <a:pt x="262" y="76"/>
                  <a:pt x="262" y="77"/>
                </a:cubicBezTo>
                <a:cubicBezTo>
                  <a:pt x="260" y="76"/>
                  <a:pt x="257" y="76"/>
                  <a:pt x="256" y="76"/>
                </a:cubicBezTo>
                <a:cubicBezTo>
                  <a:pt x="255" y="77"/>
                  <a:pt x="255" y="78"/>
                  <a:pt x="254" y="79"/>
                </a:cubicBezTo>
                <a:cubicBezTo>
                  <a:pt x="255" y="78"/>
                  <a:pt x="255" y="78"/>
                  <a:pt x="256" y="78"/>
                </a:cubicBezTo>
                <a:cubicBezTo>
                  <a:pt x="257" y="78"/>
                  <a:pt x="258" y="78"/>
                  <a:pt x="258" y="78"/>
                </a:cubicBezTo>
                <a:cubicBezTo>
                  <a:pt x="259" y="79"/>
                  <a:pt x="259" y="79"/>
                  <a:pt x="259" y="79"/>
                </a:cubicBezTo>
                <a:cubicBezTo>
                  <a:pt x="258" y="80"/>
                  <a:pt x="257" y="81"/>
                  <a:pt x="256" y="82"/>
                </a:cubicBezTo>
                <a:cubicBezTo>
                  <a:pt x="256" y="83"/>
                  <a:pt x="256" y="83"/>
                  <a:pt x="256" y="83"/>
                </a:cubicBezTo>
                <a:cubicBezTo>
                  <a:pt x="256" y="83"/>
                  <a:pt x="257" y="83"/>
                  <a:pt x="257" y="83"/>
                </a:cubicBezTo>
                <a:cubicBezTo>
                  <a:pt x="259" y="83"/>
                  <a:pt x="260" y="83"/>
                  <a:pt x="261" y="83"/>
                </a:cubicBezTo>
                <a:cubicBezTo>
                  <a:pt x="262" y="83"/>
                  <a:pt x="262" y="83"/>
                  <a:pt x="263" y="83"/>
                </a:cubicBezTo>
                <a:cubicBezTo>
                  <a:pt x="264" y="83"/>
                  <a:pt x="264" y="83"/>
                  <a:pt x="264" y="84"/>
                </a:cubicBezTo>
                <a:cubicBezTo>
                  <a:pt x="264" y="84"/>
                  <a:pt x="264" y="86"/>
                  <a:pt x="266" y="86"/>
                </a:cubicBezTo>
                <a:cubicBezTo>
                  <a:pt x="267" y="86"/>
                  <a:pt x="268" y="86"/>
                  <a:pt x="269" y="86"/>
                </a:cubicBezTo>
                <a:cubicBezTo>
                  <a:pt x="270" y="85"/>
                  <a:pt x="270" y="85"/>
                  <a:pt x="272" y="83"/>
                </a:cubicBezTo>
                <a:cubicBezTo>
                  <a:pt x="273" y="83"/>
                  <a:pt x="275" y="82"/>
                  <a:pt x="275" y="82"/>
                </a:cubicBezTo>
                <a:cubicBezTo>
                  <a:pt x="276" y="82"/>
                  <a:pt x="277" y="82"/>
                  <a:pt x="277" y="81"/>
                </a:cubicBezTo>
                <a:cubicBezTo>
                  <a:pt x="278" y="80"/>
                  <a:pt x="279" y="80"/>
                  <a:pt x="281" y="80"/>
                </a:cubicBezTo>
                <a:cubicBezTo>
                  <a:pt x="282" y="79"/>
                  <a:pt x="282" y="79"/>
                  <a:pt x="287" y="80"/>
                </a:cubicBezTo>
                <a:moveTo>
                  <a:pt x="103" y="171"/>
                </a:moveTo>
                <a:cubicBezTo>
                  <a:pt x="104" y="170"/>
                  <a:pt x="104" y="170"/>
                  <a:pt x="104" y="170"/>
                </a:cubicBezTo>
                <a:cubicBezTo>
                  <a:pt x="104" y="169"/>
                  <a:pt x="104" y="169"/>
                  <a:pt x="104" y="168"/>
                </a:cubicBezTo>
                <a:cubicBezTo>
                  <a:pt x="104" y="168"/>
                  <a:pt x="104" y="168"/>
                  <a:pt x="104" y="168"/>
                </a:cubicBezTo>
                <a:cubicBezTo>
                  <a:pt x="103" y="168"/>
                  <a:pt x="103" y="164"/>
                  <a:pt x="103" y="164"/>
                </a:cubicBezTo>
                <a:cubicBezTo>
                  <a:pt x="103" y="163"/>
                  <a:pt x="103" y="163"/>
                  <a:pt x="101" y="162"/>
                </a:cubicBezTo>
                <a:cubicBezTo>
                  <a:pt x="101" y="162"/>
                  <a:pt x="101" y="162"/>
                  <a:pt x="101" y="161"/>
                </a:cubicBezTo>
                <a:cubicBezTo>
                  <a:pt x="104" y="158"/>
                  <a:pt x="104" y="158"/>
                  <a:pt x="104" y="158"/>
                </a:cubicBezTo>
                <a:cubicBezTo>
                  <a:pt x="105" y="157"/>
                  <a:pt x="106" y="157"/>
                  <a:pt x="106" y="157"/>
                </a:cubicBezTo>
                <a:cubicBezTo>
                  <a:pt x="108" y="155"/>
                  <a:pt x="108" y="154"/>
                  <a:pt x="108" y="153"/>
                </a:cubicBezTo>
                <a:cubicBezTo>
                  <a:pt x="108" y="152"/>
                  <a:pt x="108" y="152"/>
                  <a:pt x="108" y="152"/>
                </a:cubicBezTo>
                <a:cubicBezTo>
                  <a:pt x="108" y="152"/>
                  <a:pt x="106" y="153"/>
                  <a:pt x="106" y="153"/>
                </a:cubicBezTo>
                <a:cubicBezTo>
                  <a:pt x="104" y="155"/>
                  <a:pt x="104" y="157"/>
                  <a:pt x="102" y="158"/>
                </a:cubicBezTo>
                <a:cubicBezTo>
                  <a:pt x="99" y="162"/>
                  <a:pt x="95" y="165"/>
                  <a:pt x="92" y="168"/>
                </a:cubicBezTo>
                <a:cubicBezTo>
                  <a:pt x="90" y="170"/>
                  <a:pt x="90" y="170"/>
                  <a:pt x="88" y="174"/>
                </a:cubicBezTo>
                <a:cubicBezTo>
                  <a:pt x="90" y="175"/>
                  <a:pt x="92" y="175"/>
                  <a:pt x="94" y="175"/>
                </a:cubicBezTo>
                <a:cubicBezTo>
                  <a:pt x="95" y="175"/>
                  <a:pt x="95" y="175"/>
                  <a:pt x="95" y="177"/>
                </a:cubicBezTo>
                <a:cubicBezTo>
                  <a:pt x="94" y="180"/>
                  <a:pt x="95" y="181"/>
                  <a:pt x="95" y="182"/>
                </a:cubicBezTo>
                <a:cubicBezTo>
                  <a:pt x="96" y="181"/>
                  <a:pt x="96" y="181"/>
                  <a:pt x="96" y="181"/>
                </a:cubicBezTo>
                <a:cubicBezTo>
                  <a:pt x="97" y="181"/>
                  <a:pt x="97" y="180"/>
                  <a:pt x="99" y="176"/>
                </a:cubicBezTo>
                <a:cubicBezTo>
                  <a:pt x="101" y="173"/>
                  <a:pt x="101" y="173"/>
                  <a:pt x="103" y="171"/>
                </a:cubicBezTo>
                <a:moveTo>
                  <a:pt x="89" y="162"/>
                </a:moveTo>
                <a:cubicBezTo>
                  <a:pt x="89" y="162"/>
                  <a:pt x="89" y="162"/>
                  <a:pt x="89" y="162"/>
                </a:cubicBezTo>
                <a:cubicBezTo>
                  <a:pt x="89" y="162"/>
                  <a:pt x="89" y="161"/>
                  <a:pt x="88" y="161"/>
                </a:cubicBezTo>
                <a:cubicBezTo>
                  <a:pt x="88" y="161"/>
                  <a:pt x="88" y="161"/>
                  <a:pt x="88" y="161"/>
                </a:cubicBezTo>
                <a:cubicBezTo>
                  <a:pt x="88" y="160"/>
                  <a:pt x="88" y="160"/>
                  <a:pt x="88" y="159"/>
                </a:cubicBezTo>
                <a:cubicBezTo>
                  <a:pt x="88" y="158"/>
                  <a:pt x="88" y="158"/>
                  <a:pt x="88" y="158"/>
                </a:cubicBezTo>
                <a:cubicBezTo>
                  <a:pt x="88" y="158"/>
                  <a:pt x="88" y="158"/>
                  <a:pt x="88" y="158"/>
                </a:cubicBezTo>
                <a:cubicBezTo>
                  <a:pt x="87" y="158"/>
                  <a:pt x="87" y="159"/>
                  <a:pt x="86" y="159"/>
                </a:cubicBezTo>
                <a:cubicBezTo>
                  <a:pt x="86" y="159"/>
                  <a:pt x="86" y="160"/>
                  <a:pt x="86" y="160"/>
                </a:cubicBezTo>
                <a:cubicBezTo>
                  <a:pt x="86" y="161"/>
                  <a:pt x="86" y="161"/>
                  <a:pt x="86" y="162"/>
                </a:cubicBezTo>
                <a:cubicBezTo>
                  <a:pt x="85" y="165"/>
                  <a:pt x="85" y="165"/>
                  <a:pt x="85" y="165"/>
                </a:cubicBezTo>
                <a:cubicBezTo>
                  <a:pt x="85" y="166"/>
                  <a:pt x="85" y="166"/>
                  <a:pt x="89" y="162"/>
                </a:cubicBezTo>
                <a:moveTo>
                  <a:pt x="363" y="4"/>
                </a:moveTo>
                <a:cubicBezTo>
                  <a:pt x="363" y="3"/>
                  <a:pt x="363" y="3"/>
                  <a:pt x="363" y="3"/>
                </a:cubicBezTo>
                <a:cubicBezTo>
                  <a:pt x="363" y="3"/>
                  <a:pt x="363"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1" y="3"/>
                </a:cubicBezTo>
                <a:cubicBezTo>
                  <a:pt x="361" y="3"/>
                  <a:pt x="356"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3" y="4"/>
                </a:cubicBezTo>
                <a:cubicBezTo>
                  <a:pt x="351" y="5"/>
                  <a:pt x="349" y="5"/>
                  <a:pt x="348" y="6"/>
                </a:cubicBezTo>
                <a:cubicBezTo>
                  <a:pt x="350" y="5"/>
                  <a:pt x="352" y="5"/>
                  <a:pt x="354" y="4"/>
                </a:cubicBezTo>
                <a:cubicBezTo>
                  <a:pt x="354" y="4"/>
                  <a:pt x="355" y="4"/>
                  <a:pt x="355" y="4"/>
                </a:cubicBezTo>
                <a:cubicBezTo>
                  <a:pt x="358" y="3"/>
                  <a:pt x="358" y="3"/>
                  <a:pt x="360" y="3"/>
                </a:cubicBezTo>
                <a:cubicBezTo>
                  <a:pt x="359" y="3"/>
                  <a:pt x="359" y="3"/>
                  <a:pt x="359" y="3"/>
                </a:cubicBezTo>
                <a:cubicBezTo>
                  <a:pt x="357" y="3"/>
                  <a:pt x="354" y="3"/>
                  <a:pt x="352" y="4"/>
                </a:cubicBezTo>
                <a:cubicBezTo>
                  <a:pt x="354" y="3"/>
                  <a:pt x="354" y="3"/>
                  <a:pt x="355" y="3"/>
                </a:cubicBezTo>
                <a:cubicBezTo>
                  <a:pt x="355" y="3"/>
                  <a:pt x="355" y="3"/>
                  <a:pt x="356" y="3"/>
                </a:cubicBezTo>
                <a:cubicBezTo>
                  <a:pt x="357" y="3"/>
                  <a:pt x="357" y="3"/>
                  <a:pt x="357" y="3"/>
                </a:cubicBezTo>
                <a:cubicBezTo>
                  <a:pt x="357" y="3"/>
                  <a:pt x="357" y="3"/>
                  <a:pt x="357" y="3"/>
                </a:cubicBezTo>
                <a:cubicBezTo>
                  <a:pt x="357" y="3"/>
                  <a:pt x="356" y="3"/>
                  <a:pt x="356" y="3"/>
                </a:cubicBezTo>
                <a:cubicBezTo>
                  <a:pt x="355" y="3"/>
                  <a:pt x="355" y="3"/>
                  <a:pt x="354" y="3"/>
                </a:cubicBezTo>
                <a:cubicBezTo>
                  <a:pt x="354" y="3"/>
                  <a:pt x="353"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0" y="3"/>
                  <a:pt x="350" y="3"/>
                </a:cubicBezTo>
                <a:cubicBezTo>
                  <a:pt x="351" y="3"/>
                  <a:pt x="353" y="2"/>
                  <a:pt x="355" y="2"/>
                </a:cubicBezTo>
                <a:cubicBezTo>
                  <a:pt x="356" y="2"/>
                  <a:pt x="356" y="2"/>
                  <a:pt x="358" y="2"/>
                </a:cubicBezTo>
                <a:cubicBezTo>
                  <a:pt x="359" y="2"/>
                  <a:pt x="359" y="2"/>
                  <a:pt x="359" y="2"/>
                </a:cubicBezTo>
                <a:cubicBezTo>
                  <a:pt x="359" y="2"/>
                  <a:pt x="360" y="2"/>
                  <a:pt x="361" y="2"/>
                </a:cubicBezTo>
                <a:cubicBezTo>
                  <a:pt x="362" y="2"/>
                  <a:pt x="362" y="2"/>
                  <a:pt x="364" y="2"/>
                </a:cubicBezTo>
                <a:cubicBezTo>
                  <a:pt x="364" y="2"/>
                  <a:pt x="365" y="2"/>
                  <a:pt x="365" y="1"/>
                </a:cubicBezTo>
                <a:cubicBezTo>
                  <a:pt x="365" y="1"/>
                  <a:pt x="365" y="1"/>
                  <a:pt x="365" y="1"/>
                </a:cubicBezTo>
                <a:cubicBezTo>
                  <a:pt x="365" y="1"/>
                  <a:pt x="365" y="1"/>
                  <a:pt x="365" y="1"/>
                </a:cubicBezTo>
                <a:cubicBezTo>
                  <a:pt x="366" y="1"/>
                  <a:pt x="366" y="1"/>
                  <a:pt x="366" y="1"/>
                </a:cubicBezTo>
                <a:cubicBezTo>
                  <a:pt x="366" y="1"/>
                  <a:pt x="366" y="1"/>
                  <a:pt x="366" y="1"/>
                </a:cubicBezTo>
                <a:cubicBezTo>
                  <a:pt x="366" y="1"/>
                  <a:pt x="365" y="1"/>
                  <a:pt x="366" y="1"/>
                </a:cubicBezTo>
                <a:cubicBezTo>
                  <a:pt x="366" y="1"/>
                  <a:pt x="366" y="1"/>
                  <a:pt x="366" y="1"/>
                </a:cubicBezTo>
                <a:cubicBezTo>
                  <a:pt x="365" y="1"/>
                  <a:pt x="365" y="1"/>
                  <a:pt x="365" y="1"/>
                </a:cubicBezTo>
                <a:cubicBezTo>
                  <a:pt x="365" y="1"/>
                  <a:pt x="365" y="1"/>
                  <a:pt x="365" y="1"/>
                </a:cubicBezTo>
                <a:cubicBezTo>
                  <a:pt x="365" y="1"/>
                  <a:pt x="365" y="1"/>
                  <a:pt x="365" y="1"/>
                </a:cubicBezTo>
                <a:cubicBezTo>
                  <a:pt x="364" y="1"/>
                  <a:pt x="364" y="1"/>
                  <a:pt x="364" y="1"/>
                </a:cubicBezTo>
                <a:cubicBezTo>
                  <a:pt x="363" y="1"/>
                  <a:pt x="363" y="1"/>
                  <a:pt x="363" y="1"/>
                </a:cubicBezTo>
                <a:cubicBezTo>
                  <a:pt x="364" y="1"/>
                  <a:pt x="364" y="1"/>
                  <a:pt x="364" y="1"/>
                </a:cubicBezTo>
                <a:cubicBezTo>
                  <a:pt x="364" y="1"/>
                  <a:pt x="364" y="1"/>
                  <a:pt x="365" y="1"/>
                </a:cubicBezTo>
                <a:cubicBezTo>
                  <a:pt x="365" y="1"/>
                  <a:pt x="366" y="1"/>
                  <a:pt x="366" y="1"/>
                </a:cubicBezTo>
                <a:cubicBezTo>
                  <a:pt x="367" y="1"/>
                  <a:pt x="367" y="1"/>
                  <a:pt x="368" y="1"/>
                </a:cubicBezTo>
                <a:cubicBezTo>
                  <a:pt x="369" y="1"/>
                  <a:pt x="370" y="0"/>
                  <a:pt x="370" y="0"/>
                </a:cubicBezTo>
                <a:cubicBezTo>
                  <a:pt x="370" y="0"/>
                  <a:pt x="370" y="0"/>
                  <a:pt x="370" y="0"/>
                </a:cubicBezTo>
                <a:cubicBezTo>
                  <a:pt x="370" y="0"/>
                  <a:pt x="370" y="0"/>
                  <a:pt x="370" y="0"/>
                </a:cubicBezTo>
                <a:cubicBezTo>
                  <a:pt x="370" y="0"/>
                  <a:pt x="370" y="0"/>
                  <a:pt x="369" y="0"/>
                </a:cubicBezTo>
                <a:cubicBezTo>
                  <a:pt x="369" y="0"/>
                  <a:pt x="368" y="0"/>
                  <a:pt x="367" y="0"/>
                </a:cubicBezTo>
                <a:cubicBezTo>
                  <a:pt x="367" y="0"/>
                  <a:pt x="367" y="0"/>
                  <a:pt x="367" y="0"/>
                </a:cubicBezTo>
                <a:cubicBezTo>
                  <a:pt x="367" y="0"/>
                  <a:pt x="367" y="0"/>
                  <a:pt x="367" y="0"/>
                </a:cubicBezTo>
                <a:cubicBezTo>
                  <a:pt x="365" y="0"/>
                  <a:pt x="363" y="1"/>
                  <a:pt x="362" y="1"/>
                </a:cubicBezTo>
                <a:cubicBezTo>
                  <a:pt x="361" y="1"/>
                  <a:pt x="361" y="1"/>
                  <a:pt x="362" y="0"/>
                </a:cubicBezTo>
                <a:cubicBezTo>
                  <a:pt x="362" y="0"/>
                  <a:pt x="363" y="0"/>
                  <a:pt x="363" y="0"/>
                </a:cubicBezTo>
                <a:cubicBezTo>
                  <a:pt x="363" y="0"/>
                  <a:pt x="362" y="0"/>
                  <a:pt x="361" y="0"/>
                </a:cubicBezTo>
                <a:cubicBezTo>
                  <a:pt x="361" y="0"/>
                  <a:pt x="361" y="0"/>
                  <a:pt x="361" y="0"/>
                </a:cubicBezTo>
                <a:cubicBezTo>
                  <a:pt x="360" y="0"/>
                  <a:pt x="360" y="0"/>
                  <a:pt x="360" y="0"/>
                </a:cubicBezTo>
                <a:cubicBezTo>
                  <a:pt x="360" y="0"/>
                  <a:pt x="360" y="0"/>
                  <a:pt x="360" y="0"/>
                </a:cubicBezTo>
                <a:cubicBezTo>
                  <a:pt x="359" y="0"/>
                  <a:pt x="359" y="1"/>
                  <a:pt x="358" y="1"/>
                </a:cubicBezTo>
                <a:cubicBezTo>
                  <a:pt x="357" y="1"/>
                  <a:pt x="357" y="1"/>
                  <a:pt x="357" y="1"/>
                </a:cubicBezTo>
                <a:cubicBezTo>
                  <a:pt x="357" y="1"/>
                  <a:pt x="357" y="1"/>
                  <a:pt x="357" y="1"/>
                </a:cubicBezTo>
                <a:cubicBezTo>
                  <a:pt x="357" y="1"/>
                  <a:pt x="357" y="1"/>
                  <a:pt x="357" y="1"/>
                </a:cubicBezTo>
                <a:cubicBezTo>
                  <a:pt x="356" y="1"/>
                  <a:pt x="356" y="1"/>
                  <a:pt x="356" y="1"/>
                </a:cubicBezTo>
                <a:cubicBezTo>
                  <a:pt x="356" y="1"/>
                  <a:pt x="356" y="1"/>
                  <a:pt x="356" y="1"/>
                </a:cubicBezTo>
                <a:cubicBezTo>
                  <a:pt x="355" y="1"/>
                  <a:pt x="354" y="1"/>
                  <a:pt x="353" y="1"/>
                </a:cubicBezTo>
                <a:cubicBezTo>
                  <a:pt x="353" y="1"/>
                  <a:pt x="353" y="1"/>
                  <a:pt x="353" y="1"/>
                </a:cubicBezTo>
                <a:cubicBezTo>
                  <a:pt x="354" y="1"/>
                  <a:pt x="354" y="1"/>
                  <a:pt x="354" y="1"/>
                </a:cubicBezTo>
                <a:cubicBezTo>
                  <a:pt x="354" y="1"/>
                  <a:pt x="354" y="1"/>
                  <a:pt x="354" y="1"/>
                </a:cubicBezTo>
                <a:cubicBezTo>
                  <a:pt x="354" y="1"/>
                  <a:pt x="354" y="1"/>
                  <a:pt x="354" y="1"/>
                </a:cubicBezTo>
                <a:cubicBezTo>
                  <a:pt x="354" y="1"/>
                  <a:pt x="354" y="1"/>
                  <a:pt x="354" y="1"/>
                </a:cubicBezTo>
                <a:cubicBezTo>
                  <a:pt x="354" y="1"/>
                  <a:pt x="354" y="1"/>
                  <a:pt x="354" y="1"/>
                </a:cubicBezTo>
                <a:cubicBezTo>
                  <a:pt x="355" y="1"/>
                  <a:pt x="355" y="1"/>
                  <a:pt x="355" y="1"/>
                </a:cubicBezTo>
                <a:cubicBezTo>
                  <a:pt x="355" y="1"/>
                  <a:pt x="355" y="1"/>
                  <a:pt x="355" y="1"/>
                </a:cubicBezTo>
                <a:cubicBezTo>
                  <a:pt x="355" y="1"/>
                  <a:pt x="355" y="1"/>
                  <a:pt x="355" y="1"/>
                </a:cubicBezTo>
                <a:cubicBezTo>
                  <a:pt x="355" y="1"/>
                  <a:pt x="355" y="1"/>
                  <a:pt x="355" y="1"/>
                </a:cubicBezTo>
                <a:cubicBezTo>
                  <a:pt x="355" y="1"/>
                  <a:pt x="355" y="1"/>
                  <a:pt x="355" y="1"/>
                </a:cubicBezTo>
                <a:cubicBezTo>
                  <a:pt x="355" y="1"/>
                  <a:pt x="355" y="1"/>
                  <a:pt x="355" y="1"/>
                </a:cubicBezTo>
                <a:cubicBezTo>
                  <a:pt x="355" y="1"/>
                  <a:pt x="355" y="1"/>
                  <a:pt x="355" y="1"/>
                </a:cubicBezTo>
                <a:cubicBezTo>
                  <a:pt x="354" y="1"/>
                  <a:pt x="354" y="1"/>
                  <a:pt x="354" y="1"/>
                </a:cubicBezTo>
                <a:cubicBezTo>
                  <a:pt x="352" y="1"/>
                  <a:pt x="352" y="1"/>
                  <a:pt x="352" y="1"/>
                </a:cubicBezTo>
                <a:cubicBezTo>
                  <a:pt x="352" y="1"/>
                  <a:pt x="352" y="1"/>
                  <a:pt x="352" y="1"/>
                </a:cubicBezTo>
                <a:cubicBezTo>
                  <a:pt x="351" y="1"/>
                  <a:pt x="351" y="1"/>
                  <a:pt x="351" y="1"/>
                </a:cubicBezTo>
                <a:cubicBezTo>
                  <a:pt x="351" y="1"/>
                  <a:pt x="351" y="1"/>
                  <a:pt x="351" y="1"/>
                </a:cubicBezTo>
                <a:cubicBezTo>
                  <a:pt x="350" y="1"/>
                  <a:pt x="350" y="1"/>
                  <a:pt x="350" y="1"/>
                </a:cubicBezTo>
                <a:cubicBezTo>
                  <a:pt x="350" y="2"/>
                  <a:pt x="350" y="2"/>
                  <a:pt x="350" y="2"/>
                </a:cubicBezTo>
                <a:cubicBezTo>
                  <a:pt x="350" y="2"/>
                  <a:pt x="350" y="2"/>
                  <a:pt x="350" y="2"/>
                </a:cubicBezTo>
                <a:cubicBezTo>
                  <a:pt x="350" y="2"/>
                  <a:pt x="350" y="2"/>
                  <a:pt x="350" y="2"/>
                </a:cubicBezTo>
                <a:cubicBezTo>
                  <a:pt x="350" y="2"/>
                  <a:pt x="350" y="2"/>
                  <a:pt x="350" y="2"/>
                </a:cubicBezTo>
                <a:cubicBezTo>
                  <a:pt x="349" y="2"/>
                  <a:pt x="349" y="2"/>
                  <a:pt x="349" y="2"/>
                </a:cubicBezTo>
                <a:cubicBezTo>
                  <a:pt x="348" y="2"/>
                  <a:pt x="348" y="2"/>
                  <a:pt x="348" y="2"/>
                </a:cubicBezTo>
                <a:cubicBezTo>
                  <a:pt x="347" y="2"/>
                  <a:pt x="347" y="2"/>
                  <a:pt x="347" y="2"/>
                </a:cubicBezTo>
                <a:cubicBezTo>
                  <a:pt x="347" y="2"/>
                  <a:pt x="347" y="2"/>
                  <a:pt x="347" y="2"/>
                </a:cubicBezTo>
                <a:cubicBezTo>
                  <a:pt x="346" y="2"/>
                  <a:pt x="346" y="2"/>
                  <a:pt x="346" y="2"/>
                </a:cubicBezTo>
                <a:cubicBezTo>
                  <a:pt x="344" y="2"/>
                  <a:pt x="344" y="2"/>
                  <a:pt x="344" y="2"/>
                </a:cubicBezTo>
                <a:cubicBezTo>
                  <a:pt x="345" y="2"/>
                  <a:pt x="345" y="2"/>
                  <a:pt x="345" y="2"/>
                </a:cubicBezTo>
                <a:cubicBezTo>
                  <a:pt x="345" y="2"/>
                  <a:pt x="345" y="2"/>
                  <a:pt x="345" y="2"/>
                </a:cubicBezTo>
                <a:cubicBezTo>
                  <a:pt x="345" y="2"/>
                  <a:pt x="345" y="2"/>
                  <a:pt x="345" y="2"/>
                </a:cubicBezTo>
                <a:cubicBezTo>
                  <a:pt x="346" y="2"/>
                  <a:pt x="346" y="2"/>
                  <a:pt x="346" y="2"/>
                </a:cubicBezTo>
                <a:cubicBezTo>
                  <a:pt x="346" y="2"/>
                  <a:pt x="346" y="2"/>
                  <a:pt x="346" y="2"/>
                </a:cubicBezTo>
                <a:cubicBezTo>
                  <a:pt x="346" y="2"/>
                  <a:pt x="346" y="2"/>
                  <a:pt x="346" y="2"/>
                </a:cubicBezTo>
                <a:cubicBezTo>
                  <a:pt x="346" y="2"/>
                  <a:pt x="347" y="2"/>
                  <a:pt x="347" y="2"/>
                </a:cubicBezTo>
                <a:cubicBezTo>
                  <a:pt x="347" y="2"/>
                  <a:pt x="347" y="2"/>
                  <a:pt x="347" y="2"/>
                </a:cubicBezTo>
                <a:cubicBezTo>
                  <a:pt x="348" y="2"/>
                  <a:pt x="348" y="2"/>
                  <a:pt x="348" y="2"/>
                </a:cubicBezTo>
                <a:cubicBezTo>
                  <a:pt x="348" y="2"/>
                  <a:pt x="348" y="2"/>
                  <a:pt x="348" y="2"/>
                </a:cubicBezTo>
                <a:cubicBezTo>
                  <a:pt x="349" y="2"/>
                  <a:pt x="349" y="2"/>
                  <a:pt x="349" y="2"/>
                </a:cubicBezTo>
                <a:cubicBezTo>
                  <a:pt x="349" y="2"/>
                  <a:pt x="349" y="2"/>
                  <a:pt x="349" y="2"/>
                </a:cubicBezTo>
                <a:cubicBezTo>
                  <a:pt x="350" y="1"/>
                  <a:pt x="350" y="1"/>
                  <a:pt x="350" y="1"/>
                </a:cubicBezTo>
                <a:cubicBezTo>
                  <a:pt x="350" y="1"/>
                  <a:pt x="350" y="1"/>
                  <a:pt x="350" y="1"/>
                </a:cubicBezTo>
                <a:cubicBezTo>
                  <a:pt x="350" y="1"/>
                  <a:pt x="350" y="1"/>
                  <a:pt x="350" y="1"/>
                </a:cubicBezTo>
                <a:cubicBezTo>
                  <a:pt x="350" y="1"/>
                  <a:pt x="350" y="1"/>
                  <a:pt x="350" y="1"/>
                </a:cubicBezTo>
                <a:cubicBezTo>
                  <a:pt x="350" y="1"/>
                  <a:pt x="350" y="1"/>
                  <a:pt x="350" y="1"/>
                </a:cubicBezTo>
                <a:cubicBezTo>
                  <a:pt x="350" y="1"/>
                  <a:pt x="350" y="1"/>
                  <a:pt x="350" y="1"/>
                </a:cubicBezTo>
                <a:cubicBezTo>
                  <a:pt x="351" y="1"/>
                  <a:pt x="351" y="1"/>
                  <a:pt x="351" y="1"/>
                </a:cubicBezTo>
                <a:cubicBezTo>
                  <a:pt x="351" y="1"/>
                  <a:pt x="350" y="1"/>
                  <a:pt x="350" y="1"/>
                </a:cubicBezTo>
                <a:cubicBezTo>
                  <a:pt x="349" y="1"/>
                  <a:pt x="348" y="1"/>
                  <a:pt x="348" y="2"/>
                </a:cubicBezTo>
                <a:cubicBezTo>
                  <a:pt x="348" y="2"/>
                  <a:pt x="348" y="2"/>
                  <a:pt x="348" y="2"/>
                </a:cubicBezTo>
                <a:cubicBezTo>
                  <a:pt x="347" y="2"/>
                  <a:pt x="347" y="2"/>
                  <a:pt x="347" y="2"/>
                </a:cubicBezTo>
                <a:cubicBezTo>
                  <a:pt x="346" y="2"/>
                  <a:pt x="346" y="2"/>
                  <a:pt x="346" y="2"/>
                </a:cubicBezTo>
                <a:cubicBezTo>
                  <a:pt x="346" y="2"/>
                  <a:pt x="346" y="2"/>
                  <a:pt x="346" y="2"/>
                </a:cubicBezTo>
                <a:cubicBezTo>
                  <a:pt x="345" y="2"/>
                  <a:pt x="345" y="2"/>
                  <a:pt x="345" y="2"/>
                </a:cubicBezTo>
                <a:cubicBezTo>
                  <a:pt x="345" y="2"/>
                  <a:pt x="344" y="2"/>
                  <a:pt x="344" y="2"/>
                </a:cubicBezTo>
                <a:cubicBezTo>
                  <a:pt x="343" y="2"/>
                  <a:pt x="343" y="2"/>
                  <a:pt x="343" y="2"/>
                </a:cubicBezTo>
                <a:cubicBezTo>
                  <a:pt x="343" y="2"/>
                  <a:pt x="342" y="2"/>
                  <a:pt x="341" y="2"/>
                </a:cubicBezTo>
                <a:cubicBezTo>
                  <a:pt x="341" y="3"/>
                  <a:pt x="341" y="3"/>
                  <a:pt x="341" y="3"/>
                </a:cubicBezTo>
                <a:cubicBezTo>
                  <a:pt x="341" y="3"/>
                  <a:pt x="341" y="3"/>
                  <a:pt x="341" y="3"/>
                </a:cubicBezTo>
                <a:cubicBezTo>
                  <a:pt x="341" y="3"/>
                  <a:pt x="341" y="3"/>
                  <a:pt x="341" y="3"/>
                </a:cubicBezTo>
                <a:cubicBezTo>
                  <a:pt x="341" y="3"/>
                  <a:pt x="341" y="3"/>
                  <a:pt x="341" y="3"/>
                </a:cubicBezTo>
                <a:cubicBezTo>
                  <a:pt x="341" y="2"/>
                  <a:pt x="341" y="2"/>
                  <a:pt x="341" y="2"/>
                </a:cubicBezTo>
                <a:cubicBezTo>
                  <a:pt x="341" y="2"/>
                  <a:pt x="341" y="2"/>
                  <a:pt x="341" y="2"/>
                </a:cubicBezTo>
                <a:cubicBezTo>
                  <a:pt x="342" y="2"/>
                  <a:pt x="342" y="2"/>
                  <a:pt x="342" y="2"/>
                </a:cubicBezTo>
                <a:cubicBezTo>
                  <a:pt x="342" y="2"/>
                  <a:pt x="342" y="2"/>
                  <a:pt x="342" y="2"/>
                </a:cubicBezTo>
                <a:cubicBezTo>
                  <a:pt x="343" y="2"/>
                  <a:pt x="343" y="2"/>
                  <a:pt x="343" y="2"/>
                </a:cubicBezTo>
                <a:cubicBezTo>
                  <a:pt x="343" y="2"/>
                  <a:pt x="343" y="2"/>
                  <a:pt x="343" y="2"/>
                </a:cubicBezTo>
                <a:cubicBezTo>
                  <a:pt x="344" y="2"/>
                  <a:pt x="344" y="2"/>
                  <a:pt x="344" y="2"/>
                </a:cubicBezTo>
                <a:cubicBezTo>
                  <a:pt x="345" y="2"/>
                  <a:pt x="345" y="2"/>
                  <a:pt x="345" y="2"/>
                </a:cubicBezTo>
                <a:cubicBezTo>
                  <a:pt x="345" y="2"/>
                  <a:pt x="345" y="2"/>
                  <a:pt x="345" y="2"/>
                </a:cubicBezTo>
                <a:cubicBezTo>
                  <a:pt x="346" y="2"/>
                  <a:pt x="346" y="2"/>
                  <a:pt x="346" y="2"/>
                </a:cubicBezTo>
                <a:cubicBezTo>
                  <a:pt x="346" y="2"/>
                  <a:pt x="346" y="2"/>
                  <a:pt x="346" y="2"/>
                </a:cubicBezTo>
                <a:cubicBezTo>
                  <a:pt x="346" y="2"/>
                  <a:pt x="346" y="2"/>
                  <a:pt x="346" y="2"/>
                </a:cubicBezTo>
                <a:cubicBezTo>
                  <a:pt x="347" y="1"/>
                  <a:pt x="347" y="1"/>
                  <a:pt x="347" y="1"/>
                </a:cubicBezTo>
                <a:cubicBezTo>
                  <a:pt x="348" y="1"/>
                  <a:pt x="348" y="1"/>
                  <a:pt x="348" y="1"/>
                </a:cubicBezTo>
                <a:cubicBezTo>
                  <a:pt x="348" y="1"/>
                  <a:pt x="348" y="1"/>
                  <a:pt x="348" y="1"/>
                </a:cubicBezTo>
                <a:cubicBezTo>
                  <a:pt x="349" y="1"/>
                  <a:pt x="349" y="1"/>
                  <a:pt x="349" y="1"/>
                </a:cubicBezTo>
                <a:cubicBezTo>
                  <a:pt x="349" y="1"/>
                  <a:pt x="349" y="1"/>
                  <a:pt x="349" y="1"/>
                </a:cubicBezTo>
                <a:cubicBezTo>
                  <a:pt x="348" y="1"/>
                  <a:pt x="348" y="1"/>
                  <a:pt x="348" y="1"/>
                </a:cubicBezTo>
                <a:cubicBezTo>
                  <a:pt x="348" y="1"/>
                  <a:pt x="348" y="1"/>
                  <a:pt x="346" y="1"/>
                </a:cubicBezTo>
                <a:cubicBezTo>
                  <a:pt x="345" y="2"/>
                  <a:pt x="344" y="2"/>
                  <a:pt x="343" y="2"/>
                </a:cubicBezTo>
                <a:cubicBezTo>
                  <a:pt x="342" y="2"/>
                  <a:pt x="342" y="2"/>
                  <a:pt x="342" y="2"/>
                </a:cubicBezTo>
                <a:cubicBezTo>
                  <a:pt x="342" y="2"/>
                  <a:pt x="342" y="2"/>
                  <a:pt x="342" y="2"/>
                </a:cubicBezTo>
                <a:cubicBezTo>
                  <a:pt x="341" y="2"/>
                  <a:pt x="341" y="2"/>
                  <a:pt x="341" y="2"/>
                </a:cubicBezTo>
                <a:cubicBezTo>
                  <a:pt x="340" y="2"/>
                  <a:pt x="339" y="2"/>
                  <a:pt x="338" y="3"/>
                </a:cubicBezTo>
                <a:cubicBezTo>
                  <a:pt x="338" y="3"/>
                  <a:pt x="338" y="3"/>
                  <a:pt x="338" y="3"/>
                </a:cubicBezTo>
                <a:cubicBezTo>
                  <a:pt x="337" y="3"/>
                  <a:pt x="337" y="3"/>
                  <a:pt x="337" y="3"/>
                </a:cubicBezTo>
                <a:cubicBezTo>
                  <a:pt x="338" y="2"/>
                  <a:pt x="338" y="2"/>
                  <a:pt x="338" y="2"/>
                </a:cubicBezTo>
                <a:cubicBezTo>
                  <a:pt x="339" y="2"/>
                  <a:pt x="339" y="2"/>
                  <a:pt x="339" y="2"/>
                </a:cubicBezTo>
                <a:cubicBezTo>
                  <a:pt x="339" y="2"/>
                  <a:pt x="340" y="2"/>
                  <a:pt x="340" y="2"/>
                </a:cubicBezTo>
                <a:cubicBezTo>
                  <a:pt x="341" y="2"/>
                  <a:pt x="341" y="2"/>
                  <a:pt x="342" y="2"/>
                </a:cubicBezTo>
                <a:cubicBezTo>
                  <a:pt x="343" y="2"/>
                  <a:pt x="343" y="2"/>
                  <a:pt x="343" y="2"/>
                </a:cubicBezTo>
                <a:cubicBezTo>
                  <a:pt x="343" y="2"/>
                  <a:pt x="343" y="2"/>
                  <a:pt x="343" y="2"/>
                </a:cubicBezTo>
                <a:cubicBezTo>
                  <a:pt x="344" y="2"/>
                  <a:pt x="344" y="2"/>
                  <a:pt x="344" y="2"/>
                </a:cubicBezTo>
                <a:cubicBezTo>
                  <a:pt x="344" y="2"/>
                  <a:pt x="344" y="2"/>
                  <a:pt x="344" y="2"/>
                </a:cubicBezTo>
                <a:cubicBezTo>
                  <a:pt x="345" y="2"/>
                  <a:pt x="345" y="2"/>
                  <a:pt x="345" y="2"/>
                </a:cubicBezTo>
                <a:cubicBezTo>
                  <a:pt x="346" y="2"/>
                  <a:pt x="346" y="2"/>
                  <a:pt x="346" y="2"/>
                </a:cubicBezTo>
                <a:cubicBezTo>
                  <a:pt x="346" y="1"/>
                  <a:pt x="346" y="1"/>
                  <a:pt x="346" y="1"/>
                </a:cubicBezTo>
                <a:cubicBezTo>
                  <a:pt x="347" y="1"/>
                  <a:pt x="347" y="1"/>
                  <a:pt x="348" y="1"/>
                </a:cubicBezTo>
                <a:cubicBezTo>
                  <a:pt x="348" y="1"/>
                  <a:pt x="348" y="1"/>
                  <a:pt x="348" y="1"/>
                </a:cubicBezTo>
                <a:cubicBezTo>
                  <a:pt x="349" y="1"/>
                  <a:pt x="349" y="1"/>
                  <a:pt x="349" y="1"/>
                </a:cubicBezTo>
                <a:cubicBezTo>
                  <a:pt x="349" y="1"/>
                  <a:pt x="349" y="1"/>
                  <a:pt x="349" y="1"/>
                </a:cubicBezTo>
                <a:cubicBezTo>
                  <a:pt x="349" y="1"/>
                  <a:pt x="349" y="1"/>
                  <a:pt x="349" y="1"/>
                </a:cubicBezTo>
                <a:cubicBezTo>
                  <a:pt x="349" y="1"/>
                  <a:pt x="349" y="1"/>
                  <a:pt x="349" y="1"/>
                </a:cubicBezTo>
                <a:cubicBezTo>
                  <a:pt x="348" y="1"/>
                  <a:pt x="348" y="1"/>
                  <a:pt x="348" y="1"/>
                </a:cubicBezTo>
                <a:cubicBezTo>
                  <a:pt x="347" y="1"/>
                  <a:pt x="347" y="1"/>
                  <a:pt x="347" y="1"/>
                </a:cubicBezTo>
                <a:cubicBezTo>
                  <a:pt x="347" y="1"/>
                  <a:pt x="347" y="1"/>
                  <a:pt x="347" y="1"/>
                </a:cubicBezTo>
                <a:cubicBezTo>
                  <a:pt x="346" y="1"/>
                  <a:pt x="346" y="1"/>
                  <a:pt x="346" y="1"/>
                </a:cubicBezTo>
                <a:cubicBezTo>
                  <a:pt x="346" y="1"/>
                  <a:pt x="346" y="1"/>
                  <a:pt x="346" y="1"/>
                </a:cubicBezTo>
                <a:cubicBezTo>
                  <a:pt x="346" y="1"/>
                  <a:pt x="346" y="1"/>
                  <a:pt x="346" y="1"/>
                </a:cubicBezTo>
                <a:cubicBezTo>
                  <a:pt x="346" y="1"/>
                  <a:pt x="346" y="1"/>
                  <a:pt x="346" y="1"/>
                </a:cubicBezTo>
                <a:cubicBezTo>
                  <a:pt x="345" y="1"/>
                  <a:pt x="345" y="1"/>
                  <a:pt x="345" y="1"/>
                </a:cubicBezTo>
                <a:cubicBezTo>
                  <a:pt x="345" y="1"/>
                  <a:pt x="345" y="1"/>
                  <a:pt x="345" y="1"/>
                </a:cubicBezTo>
                <a:cubicBezTo>
                  <a:pt x="345" y="1"/>
                  <a:pt x="345" y="1"/>
                  <a:pt x="345" y="1"/>
                </a:cubicBezTo>
                <a:cubicBezTo>
                  <a:pt x="345" y="1"/>
                  <a:pt x="345" y="1"/>
                  <a:pt x="345" y="1"/>
                </a:cubicBezTo>
                <a:cubicBezTo>
                  <a:pt x="345" y="1"/>
                  <a:pt x="345" y="1"/>
                  <a:pt x="345" y="1"/>
                </a:cubicBezTo>
                <a:cubicBezTo>
                  <a:pt x="344" y="1"/>
                  <a:pt x="344" y="1"/>
                  <a:pt x="344" y="1"/>
                </a:cubicBezTo>
                <a:cubicBezTo>
                  <a:pt x="344" y="1"/>
                  <a:pt x="344" y="1"/>
                  <a:pt x="344" y="1"/>
                </a:cubicBezTo>
                <a:cubicBezTo>
                  <a:pt x="343" y="1"/>
                  <a:pt x="343" y="1"/>
                  <a:pt x="343" y="1"/>
                </a:cubicBezTo>
                <a:cubicBezTo>
                  <a:pt x="343" y="1"/>
                  <a:pt x="343" y="1"/>
                  <a:pt x="343" y="1"/>
                </a:cubicBezTo>
                <a:cubicBezTo>
                  <a:pt x="343" y="2"/>
                  <a:pt x="343" y="2"/>
                  <a:pt x="343" y="2"/>
                </a:cubicBezTo>
                <a:cubicBezTo>
                  <a:pt x="342" y="2"/>
                  <a:pt x="342" y="2"/>
                  <a:pt x="342"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0" y="2"/>
                  <a:pt x="340" y="2"/>
                  <a:pt x="340" y="2"/>
                </a:cubicBezTo>
                <a:cubicBezTo>
                  <a:pt x="340" y="2"/>
                  <a:pt x="340" y="2"/>
                  <a:pt x="340" y="2"/>
                </a:cubicBezTo>
                <a:cubicBezTo>
                  <a:pt x="339" y="2"/>
                  <a:pt x="339" y="2"/>
                  <a:pt x="339"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7" y="2"/>
                  <a:pt x="337" y="2"/>
                  <a:pt x="337" y="2"/>
                </a:cubicBezTo>
                <a:cubicBezTo>
                  <a:pt x="336" y="2"/>
                  <a:pt x="336" y="2"/>
                  <a:pt x="336" y="2"/>
                </a:cubicBezTo>
                <a:cubicBezTo>
                  <a:pt x="335" y="3"/>
                  <a:pt x="335" y="3"/>
                  <a:pt x="335" y="3"/>
                </a:cubicBezTo>
                <a:cubicBezTo>
                  <a:pt x="335" y="3"/>
                  <a:pt x="335" y="3"/>
                  <a:pt x="335" y="3"/>
                </a:cubicBezTo>
                <a:cubicBezTo>
                  <a:pt x="335" y="3"/>
                  <a:pt x="335" y="3"/>
                  <a:pt x="335" y="3"/>
                </a:cubicBezTo>
                <a:cubicBezTo>
                  <a:pt x="335" y="3"/>
                  <a:pt x="335" y="3"/>
                  <a:pt x="335" y="3"/>
                </a:cubicBezTo>
                <a:cubicBezTo>
                  <a:pt x="335" y="3"/>
                  <a:pt x="335" y="3"/>
                  <a:pt x="335" y="3"/>
                </a:cubicBezTo>
                <a:cubicBezTo>
                  <a:pt x="336" y="3"/>
                  <a:pt x="336" y="3"/>
                  <a:pt x="336" y="3"/>
                </a:cubicBezTo>
                <a:cubicBezTo>
                  <a:pt x="336" y="2"/>
                  <a:pt x="336" y="2"/>
                  <a:pt x="336" y="2"/>
                </a:cubicBezTo>
                <a:cubicBezTo>
                  <a:pt x="336" y="2"/>
                  <a:pt x="336" y="2"/>
                  <a:pt x="336" y="2"/>
                </a:cubicBezTo>
                <a:cubicBezTo>
                  <a:pt x="337" y="2"/>
                  <a:pt x="337" y="2"/>
                  <a:pt x="337" y="2"/>
                </a:cubicBezTo>
                <a:cubicBezTo>
                  <a:pt x="337" y="2"/>
                  <a:pt x="337" y="2"/>
                  <a:pt x="337" y="2"/>
                </a:cubicBezTo>
                <a:cubicBezTo>
                  <a:pt x="337" y="2"/>
                  <a:pt x="337" y="2"/>
                  <a:pt x="337" y="2"/>
                </a:cubicBezTo>
                <a:cubicBezTo>
                  <a:pt x="337" y="2"/>
                  <a:pt x="337" y="2"/>
                  <a:pt x="337" y="2"/>
                </a:cubicBezTo>
                <a:cubicBezTo>
                  <a:pt x="338" y="2"/>
                  <a:pt x="338" y="2"/>
                  <a:pt x="338" y="2"/>
                </a:cubicBezTo>
                <a:cubicBezTo>
                  <a:pt x="339" y="2"/>
                  <a:pt x="339" y="2"/>
                  <a:pt x="339" y="2"/>
                </a:cubicBezTo>
                <a:cubicBezTo>
                  <a:pt x="340" y="2"/>
                  <a:pt x="340" y="2"/>
                  <a:pt x="340" y="2"/>
                </a:cubicBezTo>
                <a:cubicBezTo>
                  <a:pt x="340" y="2"/>
                  <a:pt x="340" y="2"/>
                  <a:pt x="340" y="2"/>
                </a:cubicBezTo>
                <a:cubicBezTo>
                  <a:pt x="341" y="2"/>
                  <a:pt x="341" y="2"/>
                  <a:pt x="341" y="2"/>
                </a:cubicBezTo>
                <a:cubicBezTo>
                  <a:pt x="341" y="2"/>
                  <a:pt x="341" y="2"/>
                  <a:pt x="341" y="2"/>
                </a:cubicBezTo>
                <a:cubicBezTo>
                  <a:pt x="341" y="2"/>
                  <a:pt x="341" y="2"/>
                  <a:pt x="341" y="2"/>
                </a:cubicBezTo>
                <a:cubicBezTo>
                  <a:pt x="340" y="2"/>
                  <a:pt x="340" y="2"/>
                  <a:pt x="340" y="2"/>
                </a:cubicBezTo>
                <a:cubicBezTo>
                  <a:pt x="340" y="2"/>
                  <a:pt x="340" y="2"/>
                  <a:pt x="340" y="2"/>
                </a:cubicBezTo>
                <a:cubicBezTo>
                  <a:pt x="339" y="2"/>
                  <a:pt x="339" y="2"/>
                  <a:pt x="339" y="2"/>
                </a:cubicBezTo>
                <a:cubicBezTo>
                  <a:pt x="339" y="2"/>
                  <a:pt x="339" y="2"/>
                  <a:pt x="339" y="2"/>
                </a:cubicBezTo>
                <a:cubicBezTo>
                  <a:pt x="338" y="2"/>
                  <a:pt x="338" y="2"/>
                  <a:pt x="338" y="2"/>
                </a:cubicBezTo>
                <a:cubicBezTo>
                  <a:pt x="337" y="2"/>
                  <a:pt x="336" y="2"/>
                  <a:pt x="336" y="2"/>
                </a:cubicBezTo>
                <a:cubicBezTo>
                  <a:pt x="335" y="2"/>
                  <a:pt x="335" y="2"/>
                  <a:pt x="335" y="2"/>
                </a:cubicBezTo>
                <a:cubicBezTo>
                  <a:pt x="335" y="2"/>
                  <a:pt x="335" y="2"/>
                  <a:pt x="335" y="2"/>
                </a:cubicBezTo>
                <a:cubicBezTo>
                  <a:pt x="334" y="2"/>
                  <a:pt x="334" y="2"/>
                  <a:pt x="334" y="2"/>
                </a:cubicBezTo>
                <a:cubicBezTo>
                  <a:pt x="332" y="3"/>
                  <a:pt x="331" y="3"/>
                  <a:pt x="329" y="3"/>
                </a:cubicBezTo>
                <a:cubicBezTo>
                  <a:pt x="329" y="3"/>
                  <a:pt x="329" y="3"/>
                  <a:pt x="329" y="3"/>
                </a:cubicBezTo>
                <a:cubicBezTo>
                  <a:pt x="330" y="3"/>
                  <a:pt x="330" y="3"/>
                  <a:pt x="330" y="3"/>
                </a:cubicBezTo>
                <a:cubicBezTo>
                  <a:pt x="330" y="3"/>
                  <a:pt x="330" y="3"/>
                  <a:pt x="330" y="3"/>
                </a:cubicBezTo>
                <a:cubicBezTo>
                  <a:pt x="330" y="3"/>
                  <a:pt x="330" y="3"/>
                  <a:pt x="330" y="3"/>
                </a:cubicBezTo>
                <a:cubicBezTo>
                  <a:pt x="330" y="3"/>
                  <a:pt x="329" y="3"/>
                  <a:pt x="328" y="3"/>
                </a:cubicBezTo>
                <a:cubicBezTo>
                  <a:pt x="327" y="3"/>
                  <a:pt x="326" y="3"/>
                  <a:pt x="325" y="3"/>
                </a:cubicBezTo>
                <a:cubicBezTo>
                  <a:pt x="325" y="3"/>
                  <a:pt x="324" y="4"/>
                  <a:pt x="323" y="4"/>
                </a:cubicBezTo>
                <a:cubicBezTo>
                  <a:pt x="323" y="4"/>
                  <a:pt x="323" y="4"/>
                  <a:pt x="323" y="4"/>
                </a:cubicBezTo>
                <a:cubicBezTo>
                  <a:pt x="323" y="4"/>
                  <a:pt x="323" y="4"/>
                  <a:pt x="323" y="4"/>
                </a:cubicBezTo>
                <a:cubicBezTo>
                  <a:pt x="323" y="4"/>
                  <a:pt x="323" y="4"/>
                  <a:pt x="323" y="4"/>
                </a:cubicBezTo>
                <a:cubicBezTo>
                  <a:pt x="322" y="4"/>
                  <a:pt x="322" y="4"/>
                  <a:pt x="322" y="4"/>
                </a:cubicBezTo>
                <a:cubicBezTo>
                  <a:pt x="322" y="4"/>
                  <a:pt x="322" y="4"/>
                  <a:pt x="322" y="4"/>
                </a:cubicBezTo>
                <a:cubicBezTo>
                  <a:pt x="322" y="4"/>
                  <a:pt x="322" y="4"/>
                  <a:pt x="322" y="4"/>
                </a:cubicBezTo>
                <a:cubicBezTo>
                  <a:pt x="321" y="4"/>
                  <a:pt x="321" y="4"/>
                  <a:pt x="321" y="4"/>
                </a:cubicBezTo>
                <a:cubicBezTo>
                  <a:pt x="321" y="4"/>
                  <a:pt x="321" y="4"/>
                  <a:pt x="321" y="4"/>
                </a:cubicBezTo>
                <a:cubicBezTo>
                  <a:pt x="320" y="4"/>
                  <a:pt x="320" y="4"/>
                  <a:pt x="320" y="4"/>
                </a:cubicBezTo>
                <a:cubicBezTo>
                  <a:pt x="320" y="4"/>
                  <a:pt x="320" y="4"/>
                  <a:pt x="320" y="4"/>
                </a:cubicBezTo>
                <a:cubicBezTo>
                  <a:pt x="320" y="4"/>
                  <a:pt x="320" y="4"/>
                  <a:pt x="320" y="4"/>
                </a:cubicBezTo>
                <a:cubicBezTo>
                  <a:pt x="319" y="4"/>
                  <a:pt x="319" y="4"/>
                  <a:pt x="319" y="4"/>
                </a:cubicBezTo>
                <a:cubicBezTo>
                  <a:pt x="319" y="4"/>
                  <a:pt x="318" y="4"/>
                  <a:pt x="317" y="5"/>
                </a:cubicBezTo>
                <a:cubicBezTo>
                  <a:pt x="317" y="5"/>
                  <a:pt x="317" y="5"/>
                  <a:pt x="317" y="5"/>
                </a:cubicBezTo>
                <a:cubicBezTo>
                  <a:pt x="316" y="5"/>
                  <a:pt x="315" y="5"/>
                  <a:pt x="315" y="5"/>
                </a:cubicBezTo>
                <a:cubicBezTo>
                  <a:pt x="315" y="5"/>
                  <a:pt x="315" y="5"/>
                  <a:pt x="314" y="5"/>
                </a:cubicBezTo>
                <a:cubicBezTo>
                  <a:pt x="314" y="5"/>
                  <a:pt x="314" y="5"/>
                  <a:pt x="314" y="5"/>
                </a:cubicBezTo>
                <a:cubicBezTo>
                  <a:pt x="313" y="5"/>
                  <a:pt x="313" y="5"/>
                  <a:pt x="313" y="5"/>
                </a:cubicBezTo>
                <a:cubicBezTo>
                  <a:pt x="313" y="5"/>
                  <a:pt x="313" y="5"/>
                  <a:pt x="314" y="5"/>
                </a:cubicBezTo>
                <a:cubicBezTo>
                  <a:pt x="314" y="5"/>
                  <a:pt x="314" y="5"/>
                  <a:pt x="314" y="5"/>
                </a:cubicBezTo>
                <a:cubicBezTo>
                  <a:pt x="315" y="5"/>
                  <a:pt x="315" y="5"/>
                  <a:pt x="315" y="5"/>
                </a:cubicBezTo>
                <a:cubicBezTo>
                  <a:pt x="314" y="5"/>
                  <a:pt x="313" y="6"/>
                  <a:pt x="312" y="6"/>
                </a:cubicBezTo>
                <a:cubicBezTo>
                  <a:pt x="311" y="6"/>
                  <a:pt x="311" y="6"/>
                  <a:pt x="311" y="6"/>
                </a:cubicBezTo>
                <a:cubicBezTo>
                  <a:pt x="311" y="6"/>
                  <a:pt x="311" y="6"/>
                  <a:pt x="311" y="6"/>
                </a:cubicBezTo>
                <a:cubicBezTo>
                  <a:pt x="310" y="6"/>
                  <a:pt x="310" y="6"/>
                  <a:pt x="310" y="6"/>
                </a:cubicBezTo>
                <a:cubicBezTo>
                  <a:pt x="309" y="6"/>
                  <a:pt x="308" y="6"/>
                  <a:pt x="307" y="7"/>
                </a:cubicBezTo>
                <a:cubicBezTo>
                  <a:pt x="306" y="7"/>
                  <a:pt x="305" y="7"/>
                  <a:pt x="305" y="7"/>
                </a:cubicBezTo>
                <a:cubicBezTo>
                  <a:pt x="304" y="7"/>
                  <a:pt x="304" y="7"/>
                  <a:pt x="304" y="7"/>
                </a:cubicBezTo>
                <a:cubicBezTo>
                  <a:pt x="303" y="7"/>
                  <a:pt x="303" y="7"/>
                  <a:pt x="303" y="7"/>
                </a:cubicBezTo>
                <a:cubicBezTo>
                  <a:pt x="303" y="7"/>
                  <a:pt x="303" y="7"/>
                  <a:pt x="303" y="7"/>
                </a:cubicBezTo>
                <a:cubicBezTo>
                  <a:pt x="303" y="7"/>
                  <a:pt x="303" y="7"/>
                  <a:pt x="303" y="7"/>
                </a:cubicBezTo>
                <a:cubicBezTo>
                  <a:pt x="302" y="8"/>
                  <a:pt x="302" y="8"/>
                  <a:pt x="302" y="8"/>
                </a:cubicBezTo>
                <a:cubicBezTo>
                  <a:pt x="302" y="8"/>
                  <a:pt x="302" y="8"/>
                  <a:pt x="302" y="8"/>
                </a:cubicBezTo>
                <a:cubicBezTo>
                  <a:pt x="302" y="7"/>
                  <a:pt x="302" y="7"/>
                  <a:pt x="302" y="7"/>
                </a:cubicBezTo>
                <a:cubicBezTo>
                  <a:pt x="302" y="7"/>
                  <a:pt x="302" y="7"/>
                  <a:pt x="302" y="7"/>
                </a:cubicBezTo>
                <a:cubicBezTo>
                  <a:pt x="301" y="8"/>
                  <a:pt x="301" y="8"/>
                  <a:pt x="301" y="8"/>
                </a:cubicBezTo>
                <a:cubicBezTo>
                  <a:pt x="300" y="8"/>
                  <a:pt x="300" y="8"/>
                  <a:pt x="300" y="8"/>
                </a:cubicBezTo>
                <a:cubicBezTo>
                  <a:pt x="300" y="8"/>
                  <a:pt x="300" y="8"/>
                  <a:pt x="299" y="8"/>
                </a:cubicBezTo>
                <a:cubicBezTo>
                  <a:pt x="299" y="8"/>
                  <a:pt x="298" y="8"/>
                  <a:pt x="298" y="8"/>
                </a:cubicBezTo>
                <a:cubicBezTo>
                  <a:pt x="298" y="8"/>
                  <a:pt x="298" y="8"/>
                  <a:pt x="298" y="8"/>
                </a:cubicBezTo>
                <a:cubicBezTo>
                  <a:pt x="298" y="8"/>
                  <a:pt x="298" y="8"/>
                  <a:pt x="297" y="8"/>
                </a:cubicBezTo>
                <a:cubicBezTo>
                  <a:pt x="296" y="8"/>
                  <a:pt x="296" y="8"/>
                  <a:pt x="296" y="8"/>
                </a:cubicBezTo>
                <a:cubicBezTo>
                  <a:pt x="295" y="8"/>
                  <a:pt x="295" y="8"/>
                  <a:pt x="295" y="8"/>
                </a:cubicBezTo>
                <a:cubicBezTo>
                  <a:pt x="295" y="8"/>
                  <a:pt x="295" y="8"/>
                  <a:pt x="295" y="8"/>
                </a:cubicBezTo>
                <a:cubicBezTo>
                  <a:pt x="295" y="9"/>
                  <a:pt x="295" y="9"/>
                  <a:pt x="295" y="9"/>
                </a:cubicBezTo>
                <a:cubicBezTo>
                  <a:pt x="294" y="9"/>
                  <a:pt x="294" y="9"/>
                  <a:pt x="294" y="9"/>
                </a:cubicBezTo>
                <a:cubicBezTo>
                  <a:pt x="294" y="9"/>
                  <a:pt x="294" y="9"/>
                  <a:pt x="294" y="9"/>
                </a:cubicBezTo>
                <a:cubicBezTo>
                  <a:pt x="293" y="9"/>
                  <a:pt x="293" y="9"/>
                  <a:pt x="293" y="9"/>
                </a:cubicBezTo>
                <a:cubicBezTo>
                  <a:pt x="292" y="9"/>
                  <a:pt x="292" y="9"/>
                  <a:pt x="292" y="9"/>
                </a:cubicBezTo>
                <a:cubicBezTo>
                  <a:pt x="292" y="9"/>
                  <a:pt x="292" y="9"/>
                  <a:pt x="292" y="9"/>
                </a:cubicBezTo>
                <a:cubicBezTo>
                  <a:pt x="292" y="9"/>
                  <a:pt x="292" y="9"/>
                  <a:pt x="292" y="9"/>
                </a:cubicBezTo>
                <a:cubicBezTo>
                  <a:pt x="289" y="10"/>
                  <a:pt x="287" y="11"/>
                  <a:pt x="284" y="11"/>
                </a:cubicBezTo>
                <a:cubicBezTo>
                  <a:pt x="284" y="11"/>
                  <a:pt x="284" y="11"/>
                  <a:pt x="284" y="11"/>
                </a:cubicBezTo>
                <a:cubicBezTo>
                  <a:pt x="283" y="12"/>
                  <a:pt x="283" y="12"/>
                  <a:pt x="283" y="12"/>
                </a:cubicBezTo>
                <a:cubicBezTo>
                  <a:pt x="283" y="12"/>
                  <a:pt x="283" y="12"/>
                  <a:pt x="283" y="12"/>
                </a:cubicBezTo>
                <a:cubicBezTo>
                  <a:pt x="282" y="12"/>
                  <a:pt x="282" y="12"/>
                  <a:pt x="282" y="12"/>
                </a:cubicBezTo>
                <a:cubicBezTo>
                  <a:pt x="282" y="12"/>
                  <a:pt x="282" y="12"/>
                  <a:pt x="282" y="12"/>
                </a:cubicBezTo>
                <a:cubicBezTo>
                  <a:pt x="283" y="12"/>
                  <a:pt x="283" y="12"/>
                  <a:pt x="283" y="12"/>
                </a:cubicBezTo>
                <a:cubicBezTo>
                  <a:pt x="284" y="12"/>
                  <a:pt x="284" y="12"/>
                  <a:pt x="284" y="12"/>
                </a:cubicBezTo>
                <a:cubicBezTo>
                  <a:pt x="284" y="12"/>
                  <a:pt x="284" y="12"/>
                  <a:pt x="285" y="12"/>
                </a:cubicBezTo>
                <a:cubicBezTo>
                  <a:pt x="285" y="12"/>
                  <a:pt x="285" y="12"/>
                  <a:pt x="285" y="12"/>
                </a:cubicBezTo>
                <a:cubicBezTo>
                  <a:pt x="285" y="12"/>
                  <a:pt x="285" y="12"/>
                  <a:pt x="285" y="12"/>
                </a:cubicBezTo>
                <a:cubicBezTo>
                  <a:pt x="284" y="12"/>
                  <a:pt x="283" y="12"/>
                  <a:pt x="282" y="13"/>
                </a:cubicBezTo>
                <a:cubicBezTo>
                  <a:pt x="282" y="13"/>
                  <a:pt x="282" y="13"/>
                  <a:pt x="281" y="13"/>
                </a:cubicBezTo>
                <a:cubicBezTo>
                  <a:pt x="281" y="13"/>
                  <a:pt x="281" y="13"/>
                  <a:pt x="281" y="13"/>
                </a:cubicBezTo>
                <a:cubicBezTo>
                  <a:pt x="280" y="13"/>
                  <a:pt x="280" y="13"/>
                  <a:pt x="279" y="13"/>
                </a:cubicBezTo>
                <a:cubicBezTo>
                  <a:pt x="279" y="13"/>
                  <a:pt x="279" y="13"/>
                  <a:pt x="279" y="13"/>
                </a:cubicBezTo>
                <a:cubicBezTo>
                  <a:pt x="279" y="13"/>
                  <a:pt x="279" y="13"/>
                  <a:pt x="279" y="13"/>
                </a:cubicBezTo>
                <a:cubicBezTo>
                  <a:pt x="279" y="13"/>
                  <a:pt x="279" y="13"/>
                  <a:pt x="279" y="13"/>
                </a:cubicBezTo>
                <a:cubicBezTo>
                  <a:pt x="279" y="13"/>
                  <a:pt x="279" y="13"/>
                  <a:pt x="279"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79" y="13"/>
                  <a:pt x="279" y="13"/>
                  <a:pt x="279" y="13"/>
                </a:cubicBezTo>
                <a:cubicBezTo>
                  <a:pt x="278" y="13"/>
                  <a:pt x="278" y="13"/>
                  <a:pt x="278" y="13"/>
                </a:cubicBezTo>
                <a:cubicBezTo>
                  <a:pt x="278" y="13"/>
                  <a:pt x="278" y="13"/>
                  <a:pt x="278" y="13"/>
                </a:cubicBezTo>
                <a:cubicBezTo>
                  <a:pt x="279" y="13"/>
                  <a:pt x="279" y="13"/>
                  <a:pt x="279" y="13"/>
                </a:cubicBezTo>
                <a:cubicBezTo>
                  <a:pt x="279" y="13"/>
                  <a:pt x="279" y="13"/>
                  <a:pt x="279" y="13"/>
                </a:cubicBezTo>
                <a:cubicBezTo>
                  <a:pt x="278" y="13"/>
                  <a:pt x="278" y="13"/>
                  <a:pt x="277" y="13"/>
                </a:cubicBezTo>
                <a:cubicBezTo>
                  <a:pt x="277" y="13"/>
                  <a:pt x="277" y="13"/>
                  <a:pt x="277" y="13"/>
                </a:cubicBezTo>
                <a:cubicBezTo>
                  <a:pt x="276" y="14"/>
                  <a:pt x="275" y="14"/>
                  <a:pt x="274" y="14"/>
                </a:cubicBezTo>
                <a:cubicBezTo>
                  <a:pt x="274" y="14"/>
                  <a:pt x="274" y="14"/>
                  <a:pt x="274" y="14"/>
                </a:cubicBezTo>
                <a:cubicBezTo>
                  <a:pt x="273" y="15"/>
                  <a:pt x="273" y="15"/>
                  <a:pt x="271" y="15"/>
                </a:cubicBezTo>
                <a:cubicBezTo>
                  <a:pt x="271" y="16"/>
                  <a:pt x="271" y="16"/>
                  <a:pt x="271" y="16"/>
                </a:cubicBezTo>
                <a:cubicBezTo>
                  <a:pt x="270" y="16"/>
                  <a:pt x="270" y="16"/>
                  <a:pt x="270" y="16"/>
                </a:cubicBezTo>
                <a:cubicBezTo>
                  <a:pt x="270" y="16"/>
                  <a:pt x="270" y="16"/>
                  <a:pt x="270" y="16"/>
                </a:cubicBezTo>
                <a:cubicBezTo>
                  <a:pt x="269" y="16"/>
                  <a:pt x="269" y="16"/>
                  <a:pt x="269" y="16"/>
                </a:cubicBezTo>
                <a:cubicBezTo>
                  <a:pt x="269" y="16"/>
                  <a:pt x="269" y="16"/>
                  <a:pt x="269" y="16"/>
                </a:cubicBezTo>
                <a:cubicBezTo>
                  <a:pt x="268" y="16"/>
                  <a:pt x="268" y="16"/>
                  <a:pt x="268" y="16"/>
                </a:cubicBezTo>
                <a:cubicBezTo>
                  <a:pt x="268" y="17"/>
                  <a:pt x="268" y="17"/>
                  <a:pt x="268" y="17"/>
                </a:cubicBezTo>
                <a:cubicBezTo>
                  <a:pt x="267" y="17"/>
                  <a:pt x="267" y="17"/>
                  <a:pt x="267" y="17"/>
                </a:cubicBezTo>
                <a:cubicBezTo>
                  <a:pt x="267" y="17"/>
                  <a:pt x="267" y="17"/>
                  <a:pt x="267" y="17"/>
                </a:cubicBezTo>
                <a:cubicBezTo>
                  <a:pt x="267" y="17"/>
                  <a:pt x="267" y="17"/>
                  <a:pt x="267" y="17"/>
                </a:cubicBezTo>
                <a:cubicBezTo>
                  <a:pt x="266" y="17"/>
                  <a:pt x="266" y="17"/>
                  <a:pt x="266" y="17"/>
                </a:cubicBezTo>
                <a:cubicBezTo>
                  <a:pt x="266" y="17"/>
                  <a:pt x="266" y="17"/>
                  <a:pt x="266" y="17"/>
                </a:cubicBezTo>
                <a:cubicBezTo>
                  <a:pt x="266" y="17"/>
                  <a:pt x="266" y="17"/>
                  <a:pt x="266" y="17"/>
                </a:cubicBezTo>
                <a:cubicBezTo>
                  <a:pt x="265" y="18"/>
                  <a:pt x="265" y="18"/>
                  <a:pt x="265" y="18"/>
                </a:cubicBezTo>
                <a:cubicBezTo>
                  <a:pt x="265" y="18"/>
                  <a:pt x="265" y="18"/>
                  <a:pt x="265" y="18"/>
                </a:cubicBezTo>
                <a:cubicBezTo>
                  <a:pt x="265" y="18"/>
                  <a:pt x="265" y="18"/>
                  <a:pt x="265" y="18"/>
                </a:cubicBezTo>
                <a:cubicBezTo>
                  <a:pt x="265" y="18"/>
                  <a:pt x="265" y="18"/>
                  <a:pt x="265" y="18"/>
                </a:cubicBezTo>
                <a:cubicBezTo>
                  <a:pt x="265" y="18"/>
                  <a:pt x="265" y="18"/>
                  <a:pt x="265" y="18"/>
                </a:cubicBezTo>
                <a:cubicBezTo>
                  <a:pt x="266" y="18"/>
                  <a:pt x="266" y="18"/>
                  <a:pt x="266" y="18"/>
                </a:cubicBezTo>
                <a:cubicBezTo>
                  <a:pt x="266" y="17"/>
                  <a:pt x="267" y="17"/>
                  <a:pt x="268" y="17"/>
                </a:cubicBezTo>
                <a:cubicBezTo>
                  <a:pt x="268" y="17"/>
                  <a:pt x="268" y="17"/>
                  <a:pt x="268" y="17"/>
                </a:cubicBezTo>
                <a:cubicBezTo>
                  <a:pt x="268" y="17"/>
                  <a:pt x="268" y="17"/>
                  <a:pt x="268" y="17"/>
                </a:cubicBezTo>
                <a:cubicBezTo>
                  <a:pt x="268" y="17"/>
                  <a:pt x="268" y="17"/>
                  <a:pt x="268" y="17"/>
                </a:cubicBezTo>
                <a:cubicBezTo>
                  <a:pt x="268" y="17"/>
                  <a:pt x="268" y="17"/>
                  <a:pt x="268" y="17"/>
                </a:cubicBezTo>
                <a:cubicBezTo>
                  <a:pt x="268" y="17"/>
                  <a:pt x="268" y="17"/>
                  <a:pt x="268" y="17"/>
                </a:cubicBezTo>
                <a:cubicBezTo>
                  <a:pt x="268" y="17"/>
                  <a:pt x="268" y="17"/>
                  <a:pt x="269" y="17"/>
                </a:cubicBezTo>
                <a:cubicBezTo>
                  <a:pt x="269" y="17"/>
                  <a:pt x="269" y="17"/>
                  <a:pt x="269" y="17"/>
                </a:cubicBezTo>
                <a:cubicBezTo>
                  <a:pt x="269" y="17"/>
                  <a:pt x="269" y="17"/>
                  <a:pt x="269" y="17"/>
                </a:cubicBezTo>
                <a:cubicBezTo>
                  <a:pt x="269" y="17"/>
                  <a:pt x="269" y="17"/>
                  <a:pt x="269" y="17"/>
                </a:cubicBezTo>
                <a:cubicBezTo>
                  <a:pt x="269" y="17"/>
                  <a:pt x="269" y="17"/>
                  <a:pt x="269"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1" y="17"/>
                  <a:pt x="271" y="17"/>
                  <a:pt x="271" y="17"/>
                </a:cubicBezTo>
                <a:cubicBezTo>
                  <a:pt x="271" y="17"/>
                  <a:pt x="271" y="17"/>
                  <a:pt x="271" y="17"/>
                </a:cubicBezTo>
                <a:cubicBezTo>
                  <a:pt x="272" y="16"/>
                  <a:pt x="272" y="16"/>
                  <a:pt x="272" y="16"/>
                </a:cubicBezTo>
                <a:cubicBezTo>
                  <a:pt x="271" y="17"/>
                  <a:pt x="271" y="17"/>
                  <a:pt x="271" y="17"/>
                </a:cubicBezTo>
                <a:cubicBezTo>
                  <a:pt x="271" y="17"/>
                  <a:pt x="271" y="17"/>
                  <a:pt x="271" y="17"/>
                </a:cubicBezTo>
                <a:cubicBezTo>
                  <a:pt x="271" y="17"/>
                  <a:pt x="271" y="17"/>
                  <a:pt x="271" y="17"/>
                </a:cubicBezTo>
                <a:cubicBezTo>
                  <a:pt x="271" y="17"/>
                  <a:pt x="271" y="17"/>
                  <a:pt x="271" y="17"/>
                </a:cubicBezTo>
                <a:cubicBezTo>
                  <a:pt x="271" y="18"/>
                  <a:pt x="271" y="18"/>
                  <a:pt x="271" y="18"/>
                </a:cubicBezTo>
                <a:cubicBezTo>
                  <a:pt x="270" y="18"/>
                  <a:pt x="270" y="18"/>
                  <a:pt x="270" y="18"/>
                </a:cubicBezTo>
                <a:cubicBezTo>
                  <a:pt x="270" y="18"/>
                  <a:pt x="270" y="18"/>
                  <a:pt x="270" y="18"/>
                </a:cubicBezTo>
                <a:cubicBezTo>
                  <a:pt x="270" y="18"/>
                  <a:pt x="270" y="18"/>
                  <a:pt x="270" y="18"/>
                </a:cubicBezTo>
                <a:cubicBezTo>
                  <a:pt x="270" y="18"/>
                  <a:pt x="270" y="18"/>
                  <a:pt x="270" y="18"/>
                </a:cubicBezTo>
                <a:cubicBezTo>
                  <a:pt x="270" y="18"/>
                  <a:pt x="270" y="18"/>
                  <a:pt x="270" y="18"/>
                </a:cubicBezTo>
                <a:cubicBezTo>
                  <a:pt x="270" y="18"/>
                  <a:pt x="270" y="18"/>
                  <a:pt x="270" y="18"/>
                </a:cubicBezTo>
                <a:cubicBezTo>
                  <a:pt x="269" y="19"/>
                  <a:pt x="269" y="19"/>
                  <a:pt x="269" y="19"/>
                </a:cubicBezTo>
                <a:cubicBezTo>
                  <a:pt x="270" y="19"/>
                  <a:pt x="270" y="19"/>
                  <a:pt x="270" y="19"/>
                </a:cubicBezTo>
                <a:cubicBezTo>
                  <a:pt x="270" y="19"/>
                  <a:pt x="270" y="19"/>
                  <a:pt x="270" y="19"/>
                </a:cubicBezTo>
                <a:cubicBezTo>
                  <a:pt x="268" y="19"/>
                  <a:pt x="268" y="19"/>
                  <a:pt x="268" y="19"/>
                </a:cubicBezTo>
                <a:cubicBezTo>
                  <a:pt x="268" y="19"/>
                  <a:pt x="268" y="19"/>
                  <a:pt x="268" y="19"/>
                </a:cubicBezTo>
                <a:cubicBezTo>
                  <a:pt x="268" y="20"/>
                  <a:pt x="268" y="20"/>
                  <a:pt x="268" y="20"/>
                </a:cubicBezTo>
                <a:cubicBezTo>
                  <a:pt x="267" y="20"/>
                  <a:pt x="267" y="20"/>
                  <a:pt x="267" y="20"/>
                </a:cubicBezTo>
                <a:cubicBezTo>
                  <a:pt x="266" y="21"/>
                  <a:pt x="264" y="21"/>
                  <a:pt x="263" y="22"/>
                </a:cubicBezTo>
                <a:cubicBezTo>
                  <a:pt x="262" y="22"/>
                  <a:pt x="262" y="22"/>
                  <a:pt x="262" y="22"/>
                </a:cubicBezTo>
                <a:cubicBezTo>
                  <a:pt x="262" y="22"/>
                  <a:pt x="262" y="22"/>
                  <a:pt x="262" y="22"/>
                </a:cubicBezTo>
                <a:cubicBezTo>
                  <a:pt x="261" y="22"/>
                  <a:pt x="261" y="22"/>
                  <a:pt x="261" y="22"/>
                </a:cubicBezTo>
                <a:cubicBezTo>
                  <a:pt x="261" y="22"/>
                  <a:pt x="261" y="22"/>
                  <a:pt x="261" y="22"/>
                </a:cubicBezTo>
                <a:cubicBezTo>
                  <a:pt x="261" y="22"/>
                  <a:pt x="261" y="22"/>
                  <a:pt x="261" y="22"/>
                </a:cubicBezTo>
                <a:cubicBezTo>
                  <a:pt x="261" y="23"/>
                  <a:pt x="261" y="23"/>
                  <a:pt x="261" y="23"/>
                </a:cubicBezTo>
                <a:cubicBezTo>
                  <a:pt x="261" y="23"/>
                  <a:pt x="261" y="23"/>
                  <a:pt x="261" y="23"/>
                </a:cubicBezTo>
                <a:cubicBezTo>
                  <a:pt x="261" y="23"/>
                  <a:pt x="261" y="23"/>
                  <a:pt x="261" y="23"/>
                </a:cubicBezTo>
                <a:cubicBezTo>
                  <a:pt x="260" y="23"/>
                  <a:pt x="260" y="23"/>
                  <a:pt x="259" y="24"/>
                </a:cubicBezTo>
                <a:cubicBezTo>
                  <a:pt x="259" y="24"/>
                  <a:pt x="259" y="24"/>
                  <a:pt x="259" y="24"/>
                </a:cubicBezTo>
                <a:cubicBezTo>
                  <a:pt x="259" y="24"/>
                  <a:pt x="258" y="24"/>
                  <a:pt x="258" y="24"/>
                </a:cubicBezTo>
                <a:cubicBezTo>
                  <a:pt x="257" y="25"/>
                  <a:pt x="257" y="25"/>
                  <a:pt x="257" y="25"/>
                </a:cubicBezTo>
                <a:cubicBezTo>
                  <a:pt x="257" y="25"/>
                  <a:pt x="257" y="25"/>
                  <a:pt x="257" y="25"/>
                </a:cubicBezTo>
                <a:cubicBezTo>
                  <a:pt x="256" y="25"/>
                  <a:pt x="256" y="25"/>
                  <a:pt x="256" y="25"/>
                </a:cubicBezTo>
                <a:cubicBezTo>
                  <a:pt x="256" y="26"/>
                  <a:pt x="255" y="26"/>
                  <a:pt x="254" y="26"/>
                </a:cubicBezTo>
                <a:cubicBezTo>
                  <a:pt x="254" y="27"/>
                  <a:pt x="253" y="27"/>
                  <a:pt x="252" y="27"/>
                </a:cubicBezTo>
                <a:cubicBezTo>
                  <a:pt x="252" y="28"/>
                  <a:pt x="252" y="28"/>
                  <a:pt x="252" y="28"/>
                </a:cubicBezTo>
                <a:cubicBezTo>
                  <a:pt x="251" y="28"/>
                  <a:pt x="251" y="28"/>
                  <a:pt x="251" y="28"/>
                </a:cubicBezTo>
                <a:cubicBezTo>
                  <a:pt x="251" y="28"/>
                  <a:pt x="251" y="28"/>
                  <a:pt x="250" y="29"/>
                </a:cubicBezTo>
                <a:cubicBezTo>
                  <a:pt x="249" y="29"/>
                  <a:pt x="249" y="29"/>
                  <a:pt x="247" y="30"/>
                </a:cubicBezTo>
                <a:cubicBezTo>
                  <a:pt x="246" y="31"/>
                  <a:pt x="245" y="31"/>
                  <a:pt x="244" y="32"/>
                </a:cubicBezTo>
                <a:cubicBezTo>
                  <a:pt x="243" y="32"/>
                  <a:pt x="242" y="32"/>
                  <a:pt x="242" y="33"/>
                </a:cubicBezTo>
                <a:cubicBezTo>
                  <a:pt x="242" y="33"/>
                  <a:pt x="242" y="33"/>
                  <a:pt x="242" y="33"/>
                </a:cubicBezTo>
                <a:cubicBezTo>
                  <a:pt x="242" y="33"/>
                  <a:pt x="241" y="33"/>
                  <a:pt x="240" y="34"/>
                </a:cubicBezTo>
                <a:cubicBezTo>
                  <a:pt x="239" y="34"/>
                  <a:pt x="239" y="34"/>
                  <a:pt x="239" y="34"/>
                </a:cubicBezTo>
                <a:cubicBezTo>
                  <a:pt x="238" y="35"/>
                  <a:pt x="237" y="35"/>
                  <a:pt x="235" y="36"/>
                </a:cubicBezTo>
                <a:cubicBezTo>
                  <a:pt x="235" y="36"/>
                  <a:pt x="235" y="36"/>
                  <a:pt x="235" y="36"/>
                </a:cubicBezTo>
                <a:cubicBezTo>
                  <a:pt x="234" y="36"/>
                  <a:pt x="233" y="37"/>
                  <a:pt x="233" y="37"/>
                </a:cubicBezTo>
                <a:cubicBezTo>
                  <a:pt x="232" y="38"/>
                  <a:pt x="232" y="38"/>
                  <a:pt x="232" y="38"/>
                </a:cubicBezTo>
                <a:cubicBezTo>
                  <a:pt x="232" y="38"/>
                  <a:pt x="232" y="38"/>
                  <a:pt x="232" y="38"/>
                </a:cubicBezTo>
                <a:cubicBezTo>
                  <a:pt x="233" y="38"/>
                  <a:pt x="233" y="38"/>
                  <a:pt x="234" y="38"/>
                </a:cubicBezTo>
                <a:cubicBezTo>
                  <a:pt x="235" y="37"/>
                  <a:pt x="235" y="37"/>
                  <a:pt x="237" y="38"/>
                </a:cubicBezTo>
                <a:cubicBezTo>
                  <a:pt x="234" y="39"/>
                  <a:pt x="234" y="39"/>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2" y="42"/>
                  <a:pt x="232" y="42"/>
                  <a:pt x="231" y="43"/>
                </a:cubicBezTo>
                <a:cubicBezTo>
                  <a:pt x="230" y="43"/>
                  <a:pt x="230" y="43"/>
                  <a:pt x="230" y="43"/>
                </a:cubicBezTo>
                <a:cubicBezTo>
                  <a:pt x="230" y="43"/>
                  <a:pt x="230" y="43"/>
                  <a:pt x="229" y="43"/>
                </a:cubicBezTo>
                <a:cubicBezTo>
                  <a:pt x="229" y="43"/>
                  <a:pt x="229" y="43"/>
                  <a:pt x="229" y="43"/>
                </a:cubicBezTo>
                <a:cubicBezTo>
                  <a:pt x="229" y="43"/>
                  <a:pt x="229" y="43"/>
                  <a:pt x="228" y="42"/>
                </a:cubicBezTo>
                <a:cubicBezTo>
                  <a:pt x="229" y="42"/>
                  <a:pt x="229" y="42"/>
                  <a:pt x="229" y="42"/>
                </a:cubicBezTo>
                <a:cubicBezTo>
                  <a:pt x="219" y="46"/>
                  <a:pt x="219" y="46"/>
                  <a:pt x="219" y="46"/>
                </a:cubicBezTo>
                <a:cubicBezTo>
                  <a:pt x="219" y="47"/>
                  <a:pt x="219" y="47"/>
                  <a:pt x="217" y="49"/>
                </a:cubicBezTo>
                <a:cubicBezTo>
                  <a:pt x="220" y="48"/>
                  <a:pt x="220" y="48"/>
                  <a:pt x="221" y="48"/>
                </a:cubicBezTo>
                <a:cubicBezTo>
                  <a:pt x="222" y="47"/>
                  <a:pt x="223" y="46"/>
                  <a:pt x="224" y="46"/>
                </a:cubicBezTo>
                <a:cubicBezTo>
                  <a:pt x="224" y="45"/>
                  <a:pt x="224" y="45"/>
                  <a:pt x="224" y="45"/>
                </a:cubicBezTo>
                <a:cubicBezTo>
                  <a:pt x="225" y="44"/>
                  <a:pt x="225" y="44"/>
                  <a:pt x="225" y="44"/>
                </a:cubicBezTo>
                <a:cubicBezTo>
                  <a:pt x="225" y="44"/>
                  <a:pt x="225" y="44"/>
                  <a:pt x="226" y="44"/>
                </a:cubicBezTo>
                <a:cubicBezTo>
                  <a:pt x="226" y="45"/>
                  <a:pt x="226" y="45"/>
                  <a:pt x="226" y="45"/>
                </a:cubicBezTo>
                <a:cubicBezTo>
                  <a:pt x="226" y="45"/>
                  <a:pt x="226" y="45"/>
                  <a:pt x="227" y="46"/>
                </a:cubicBezTo>
                <a:cubicBezTo>
                  <a:pt x="226" y="46"/>
                  <a:pt x="226" y="46"/>
                  <a:pt x="226" y="46"/>
                </a:cubicBezTo>
                <a:cubicBezTo>
                  <a:pt x="226" y="46"/>
                  <a:pt x="225" y="47"/>
                  <a:pt x="225" y="47"/>
                </a:cubicBezTo>
                <a:cubicBezTo>
                  <a:pt x="224" y="47"/>
                  <a:pt x="223" y="48"/>
                  <a:pt x="222" y="48"/>
                </a:cubicBezTo>
                <a:cubicBezTo>
                  <a:pt x="222" y="48"/>
                  <a:pt x="222" y="48"/>
                  <a:pt x="221" y="49"/>
                </a:cubicBezTo>
                <a:cubicBezTo>
                  <a:pt x="221" y="49"/>
                  <a:pt x="220" y="50"/>
                  <a:pt x="220" y="50"/>
                </a:cubicBezTo>
                <a:cubicBezTo>
                  <a:pt x="219" y="51"/>
                  <a:pt x="218" y="52"/>
                  <a:pt x="217" y="52"/>
                </a:cubicBezTo>
                <a:cubicBezTo>
                  <a:pt x="217" y="52"/>
                  <a:pt x="216" y="52"/>
                  <a:pt x="215" y="52"/>
                </a:cubicBezTo>
                <a:cubicBezTo>
                  <a:pt x="215" y="52"/>
                  <a:pt x="214" y="53"/>
                  <a:pt x="213" y="53"/>
                </a:cubicBezTo>
                <a:cubicBezTo>
                  <a:pt x="213" y="53"/>
                  <a:pt x="213" y="53"/>
                  <a:pt x="213" y="53"/>
                </a:cubicBezTo>
                <a:cubicBezTo>
                  <a:pt x="213" y="53"/>
                  <a:pt x="213" y="53"/>
                  <a:pt x="212" y="53"/>
                </a:cubicBezTo>
                <a:cubicBezTo>
                  <a:pt x="211" y="54"/>
                  <a:pt x="209" y="55"/>
                  <a:pt x="208" y="55"/>
                </a:cubicBezTo>
                <a:cubicBezTo>
                  <a:pt x="206" y="56"/>
                  <a:pt x="204" y="56"/>
                  <a:pt x="203" y="58"/>
                </a:cubicBezTo>
                <a:cubicBezTo>
                  <a:pt x="203" y="58"/>
                  <a:pt x="203" y="58"/>
                  <a:pt x="202" y="59"/>
                </a:cubicBezTo>
                <a:cubicBezTo>
                  <a:pt x="193" y="66"/>
                  <a:pt x="193" y="66"/>
                  <a:pt x="193" y="67"/>
                </a:cubicBezTo>
                <a:cubicBezTo>
                  <a:pt x="194" y="67"/>
                  <a:pt x="194" y="67"/>
                  <a:pt x="195" y="67"/>
                </a:cubicBezTo>
                <a:cubicBezTo>
                  <a:pt x="195" y="67"/>
                  <a:pt x="195" y="67"/>
                  <a:pt x="195" y="67"/>
                </a:cubicBezTo>
                <a:cubicBezTo>
                  <a:pt x="195" y="68"/>
                  <a:pt x="194" y="68"/>
                  <a:pt x="194" y="69"/>
                </a:cubicBezTo>
                <a:cubicBezTo>
                  <a:pt x="193" y="69"/>
                  <a:pt x="193" y="68"/>
                  <a:pt x="193" y="69"/>
                </a:cubicBezTo>
                <a:cubicBezTo>
                  <a:pt x="187" y="73"/>
                  <a:pt x="187" y="73"/>
                  <a:pt x="186" y="74"/>
                </a:cubicBezTo>
                <a:cubicBezTo>
                  <a:pt x="188" y="74"/>
                  <a:pt x="189" y="72"/>
                  <a:pt x="191" y="73"/>
                </a:cubicBezTo>
                <a:cubicBezTo>
                  <a:pt x="190" y="73"/>
                  <a:pt x="189" y="74"/>
                  <a:pt x="187" y="76"/>
                </a:cubicBezTo>
                <a:cubicBezTo>
                  <a:pt x="182" y="79"/>
                  <a:pt x="178" y="81"/>
                  <a:pt x="173" y="94"/>
                </a:cubicBezTo>
                <a:cubicBezTo>
                  <a:pt x="173" y="95"/>
                  <a:pt x="173" y="95"/>
                  <a:pt x="173" y="95"/>
                </a:cubicBezTo>
                <a:cubicBezTo>
                  <a:pt x="173" y="95"/>
                  <a:pt x="173" y="96"/>
                  <a:pt x="173" y="97"/>
                </a:cubicBezTo>
                <a:cubicBezTo>
                  <a:pt x="174" y="97"/>
                  <a:pt x="174" y="97"/>
                  <a:pt x="175" y="96"/>
                </a:cubicBezTo>
                <a:cubicBezTo>
                  <a:pt x="175" y="96"/>
                  <a:pt x="175" y="96"/>
                  <a:pt x="176" y="96"/>
                </a:cubicBezTo>
                <a:cubicBezTo>
                  <a:pt x="176" y="96"/>
                  <a:pt x="176" y="96"/>
                  <a:pt x="177" y="97"/>
                </a:cubicBezTo>
                <a:cubicBezTo>
                  <a:pt x="176" y="97"/>
                  <a:pt x="176" y="98"/>
                  <a:pt x="175" y="99"/>
                </a:cubicBezTo>
                <a:cubicBezTo>
                  <a:pt x="176" y="99"/>
                  <a:pt x="176" y="100"/>
                  <a:pt x="177" y="100"/>
                </a:cubicBezTo>
                <a:cubicBezTo>
                  <a:pt x="176" y="101"/>
                  <a:pt x="176" y="102"/>
                  <a:pt x="176" y="102"/>
                </a:cubicBezTo>
                <a:cubicBezTo>
                  <a:pt x="177" y="102"/>
                  <a:pt x="180" y="102"/>
                  <a:pt x="182" y="100"/>
                </a:cubicBezTo>
                <a:cubicBezTo>
                  <a:pt x="182" y="100"/>
                  <a:pt x="182" y="99"/>
                  <a:pt x="183" y="99"/>
                </a:cubicBezTo>
                <a:cubicBezTo>
                  <a:pt x="194" y="85"/>
                  <a:pt x="196" y="85"/>
                  <a:pt x="197" y="85"/>
                </a:cubicBezTo>
                <a:cubicBezTo>
                  <a:pt x="197" y="85"/>
                  <a:pt x="198" y="85"/>
                  <a:pt x="198" y="85"/>
                </a:cubicBezTo>
                <a:cubicBezTo>
                  <a:pt x="201" y="85"/>
                  <a:pt x="203" y="82"/>
                  <a:pt x="205" y="81"/>
                </a:cubicBezTo>
                <a:cubicBezTo>
                  <a:pt x="206" y="80"/>
                  <a:pt x="208" y="79"/>
                  <a:pt x="209" y="77"/>
                </a:cubicBezTo>
                <a:cubicBezTo>
                  <a:pt x="211" y="76"/>
                  <a:pt x="211" y="76"/>
                  <a:pt x="220" y="70"/>
                </a:cubicBezTo>
                <a:cubicBezTo>
                  <a:pt x="221" y="70"/>
                  <a:pt x="222" y="70"/>
                  <a:pt x="223" y="70"/>
                </a:cubicBezTo>
                <a:cubicBezTo>
                  <a:pt x="224" y="68"/>
                  <a:pt x="224" y="68"/>
                  <a:pt x="225" y="67"/>
                </a:cubicBezTo>
                <a:cubicBezTo>
                  <a:pt x="226" y="67"/>
                  <a:pt x="226" y="67"/>
                  <a:pt x="227" y="68"/>
                </a:cubicBezTo>
                <a:cubicBezTo>
                  <a:pt x="225" y="69"/>
                  <a:pt x="225" y="69"/>
                  <a:pt x="225" y="70"/>
                </a:cubicBezTo>
                <a:cubicBezTo>
                  <a:pt x="228" y="71"/>
                  <a:pt x="229" y="68"/>
                  <a:pt x="232" y="67"/>
                </a:cubicBezTo>
                <a:cubicBezTo>
                  <a:pt x="232" y="67"/>
                  <a:pt x="232" y="67"/>
                  <a:pt x="233" y="67"/>
                </a:cubicBezTo>
                <a:cubicBezTo>
                  <a:pt x="234" y="67"/>
                  <a:pt x="234" y="67"/>
                  <a:pt x="235" y="66"/>
                </a:cubicBezTo>
                <a:cubicBezTo>
                  <a:pt x="237" y="65"/>
                  <a:pt x="239" y="64"/>
                  <a:pt x="241" y="63"/>
                </a:cubicBezTo>
                <a:cubicBezTo>
                  <a:pt x="242" y="63"/>
                  <a:pt x="242" y="63"/>
                  <a:pt x="245" y="61"/>
                </a:cubicBezTo>
                <a:cubicBezTo>
                  <a:pt x="247" y="61"/>
                  <a:pt x="247" y="61"/>
                  <a:pt x="247" y="61"/>
                </a:cubicBezTo>
                <a:cubicBezTo>
                  <a:pt x="247" y="60"/>
                  <a:pt x="247" y="60"/>
                  <a:pt x="248" y="60"/>
                </a:cubicBezTo>
                <a:cubicBezTo>
                  <a:pt x="251" y="58"/>
                  <a:pt x="251" y="58"/>
                  <a:pt x="252" y="57"/>
                </a:cubicBezTo>
                <a:cubicBezTo>
                  <a:pt x="252" y="56"/>
                  <a:pt x="252" y="56"/>
                  <a:pt x="252" y="56"/>
                </a:cubicBezTo>
                <a:cubicBezTo>
                  <a:pt x="252" y="56"/>
                  <a:pt x="252" y="56"/>
                  <a:pt x="253" y="57"/>
                </a:cubicBezTo>
                <a:cubicBezTo>
                  <a:pt x="253" y="57"/>
                  <a:pt x="253" y="57"/>
                  <a:pt x="253" y="57"/>
                </a:cubicBezTo>
                <a:cubicBezTo>
                  <a:pt x="253" y="57"/>
                  <a:pt x="253" y="57"/>
                  <a:pt x="253" y="57"/>
                </a:cubicBezTo>
                <a:cubicBezTo>
                  <a:pt x="253" y="57"/>
                  <a:pt x="253" y="57"/>
                  <a:pt x="253" y="57"/>
                </a:cubicBezTo>
                <a:cubicBezTo>
                  <a:pt x="253" y="57"/>
                  <a:pt x="253" y="57"/>
                  <a:pt x="253" y="57"/>
                </a:cubicBezTo>
                <a:cubicBezTo>
                  <a:pt x="253" y="57"/>
                  <a:pt x="253" y="57"/>
                  <a:pt x="253" y="57"/>
                </a:cubicBezTo>
                <a:cubicBezTo>
                  <a:pt x="253" y="57"/>
                  <a:pt x="253" y="57"/>
                  <a:pt x="253" y="57"/>
                </a:cubicBezTo>
                <a:cubicBezTo>
                  <a:pt x="253" y="58"/>
                  <a:pt x="254" y="58"/>
                  <a:pt x="255" y="58"/>
                </a:cubicBezTo>
                <a:cubicBezTo>
                  <a:pt x="255" y="59"/>
                  <a:pt x="255" y="59"/>
                  <a:pt x="255" y="59"/>
                </a:cubicBezTo>
                <a:cubicBezTo>
                  <a:pt x="263" y="59"/>
                  <a:pt x="269" y="53"/>
                  <a:pt x="276" y="51"/>
                </a:cubicBezTo>
                <a:cubicBezTo>
                  <a:pt x="277" y="51"/>
                  <a:pt x="278" y="51"/>
                  <a:pt x="280" y="51"/>
                </a:cubicBezTo>
                <a:cubicBezTo>
                  <a:pt x="283" y="50"/>
                  <a:pt x="283" y="50"/>
                  <a:pt x="284" y="49"/>
                </a:cubicBezTo>
                <a:cubicBezTo>
                  <a:pt x="283" y="49"/>
                  <a:pt x="283" y="49"/>
                  <a:pt x="283" y="49"/>
                </a:cubicBezTo>
                <a:cubicBezTo>
                  <a:pt x="283" y="49"/>
                  <a:pt x="282" y="49"/>
                  <a:pt x="281" y="50"/>
                </a:cubicBezTo>
                <a:cubicBezTo>
                  <a:pt x="280" y="50"/>
                  <a:pt x="280" y="50"/>
                  <a:pt x="280" y="50"/>
                </a:cubicBezTo>
                <a:cubicBezTo>
                  <a:pt x="280" y="50"/>
                  <a:pt x="280" y="50"/>
                  <a:pt x="279" y="50"/>
                </a:cubicBezTo>
                <a:cubicBezTo>
                  <a:pt x="279" y="49"/>
                  <a:pt x="279" y="49"/>
                  <a:pt x="279" y="49"/>
                </a:cubicBezTo>
                <a:cubicBezTo>
                  <a:pt x="279" y="49"/>
                  <a:pt x="278" y="49"/>
                  <a:pt x="278" y="49"/>
                </a:cubicBezTo>
                <a:cubicBezTo>
                  <a:pt x="277" y="48"/>
                  <a:pt x="277" y="48"/>
                  <a:pt x="276" y="48"/>
                </a:cubicBezTo>
                <a:cubicBezTo>
                  <a:pt x="276" y="47"/>
                  <a:pt x="276" y="47"/>
                  <a:pt x="276" y="47"/>
                </a:cubicBezTo>
                <a:cubicBezTo>
                  <a:pt x="277" y="46"/>
                  <a:pt x="277" y="46"/>
                  <a:pt x="277" y="46"/>
                </a:cubicBezTo>
                <a:cubicBezTo>
                  <a:pt x="277" y="46"/>
                  <a:pt x="278" y="46"/>
                  <a:pt x="279" y="45"/>
                </a:cubicBezTo>
                <a:cubicBezTo>
                  <a:pt x="280" y="45"/>
                  <a:pt x="280" y="45"/>
                  <a:pt x="280" y="45"/>
                </a:cubicBezTo>
                <a:cubicBezTo>
                  <a:pt x="281" y="45"/>
                  <a:pt x="283" y="44"/>
                  <a:pt x="285" y="44"/>
                </a:cubicBezTo>
                <a:cubicBezTo>
                  <a:pt x="283" y="46"/>
                  <a:pt x="283" y="46"/>
                  <a:pt x="283" y="47"/>
                </a:cubicBezTo>
                <a:cubicBezTo>
                  <a:pt x="283" y="48"/>
                  <a:pt x="283" y="48"/>
                  <a:pt x="283" y="48"/>
                </a:cubicBezTo>
                <a:cubicBezTo>
                  <a:pt x="284" y="47"/>
                  <a:pt x="284" y="47"/>
                  <a:pt x="284" y="47"/>
                </a:cubicBezTo>
                <a:cubicBezTo>
                  <a:pt x="286" y="45"/>
                  <a:pt x="293" y="46"/>
                  <a:pt x="291" y="42"/>
                </a:cubicBezTo>
                <a:cubicBezTo>
                  <a:pt x="293" y="38"/>
                  <a:pt x="293" y="38"/>
                  <a:pt x="293" y="37"/>
                </a:cubicBezTo>
                <a:cubicBezTo>
                  <a:pt x="294" y="37"/>
                  <a:pt x="294" y="37"/>
                  <a:pt x="294" y="37"/>
                </a:cubicBezTo>
                <a:cubicBezTo>
                  <a:pt x="294" y="38"/>
                  <a:pt x="294" y="38"/>
                  <a:pt x="294" y="38"/>
                </a:cubicBezTo>
                <a:cubicBezTo>
                  <a:pt x="295" y="38"/>
                  <a:pt x="295" y="38"/>
                  <a:pt x="296" y="38"/>
                </a:cubicBezTo>
                <a:cubicBezTo>
                  <a:pt x="297" y="38"/>
                  <a:pt x="297" y="38"/>
                  <a:pt x="298" y="36"/>
                </a:cubicBezTo>
                <a:cubicBezTo>
                  <a:pt x="299" y="36"/>
                  <a:pt x="299" y="36"/>
                  <a:pt x="299" y="35"/>
                </a:cubicBezTo>
                <a:cubicBezTo>
                  <a:pt x="300" y="35"/>
                  <a:pt x="301" y="34"/>
                  <a:pt x="301" y="34"/>
                </a:cubicBezTo>
                <a:cubicBezTo>
                  <a:pt x="300" y="34"/>
                  <a:pt x="300" y="34"/>
                  <a:pt x="298" y="34"/>
                </a:cubicBezTo>
                <a:cubicBezTo>
                  <a:pt x="297" y="34"/>
                  <a:pt x="297" y="34"/>
                  <a:pt x="296" y="34"/>
                </a:cubicBezTo>
                <a:cubicBezTo>
                  <a:pt x="297" y="34"/>
                  <a:pt x="297" y="34"/>
                  <a:pt x="299" y="33"/>
                </a:cubicBezTo>
                <a:cubicBezTo>
                  <a:pt x="299" y="33"/>
                  <a:pt x="299" y="32"/>
                  <a:pt x="299" y="32"/>
                </a:cubicBezTo>
                <a:cubicBezTo>
                  <a:pt x="300" y="32"/>
                  <a:pt x="300" y="32"/>
                  <a:pt x="300" y="32"/>
                </a:cubicBezTo>
                <a:cubicBezTo>
                  <a:pt x="301" y="32"/>
                  <a:pt x="301" y="32"/>
                  <a:pt x="302" y="32"/>
                </a:cubicBezTo>
                <a:cubicBezTo>
                  <a:pt x="301" y="32"/>
                  <a:pt x="301" y="33"/>
                  <a:pt x="300" y="33"/>
                </a:cubicBezTo>
                <a:cubicBezTo>
                  <a:pt x="300" y="33"/>
                  <a:pt x="301" y="33"/>
                  <a:pt x="302" y="33"/>
                </a:cubicBezTo>
                <a:cubicBezTo>
                  <a:pt x="303" y="33"/>
                  <a:pt x="303" y="32"/>
                  <a:pt x="304" y="32"/>
                </a:cubicBezTo>
                <a:cubicBezTo>
                  <a:pt x="304" y="32"/>
                  <a:pt x="304" y="32"/>
                  <a:pt x="305" y="33"/>
                </a:cubicBezTo>
                <a:cubicBezTo>
                  <a:pt x="308" y="32"/>
                  <a:pt x="309" y="31"/>
                  <a:pt x="309" y="30"/>
                </a:cubicBezTo>
                <a:cubicBezTo>
                  <a:pt x="308" y="30"/>
                  <a:pt x="307" y="30"/>
                  <a:pt x="307" y="30"/>
                </a:cubicBezTo>
                <a:cubicBezTo>
                  <a:pt x="307" y="30"/>
                  <a:pt x="307" y="30"/>
                  <a:pt x="311" y="29"/>
                </a:cubicBezTo>
                <a:cubicBezTo>
                  <a:pt x="311" y="29"/>
                  <a:pt x="312" y="29"/>
                  <a:pt x="313" y="29"/>
                </a:cubicBezTo>
                <a:cubicBezTo>
                  <a:pt x="313" y="29"/>
                  <a:pt x="313" y="29"/>
                  <a:pt x="313" y="29"/>
                </a:cubicBezTo>
                <a:cubicBezTo>
                  <a:pt x="314" y="29"/>
                  <a:pt x="315" y="28"/>
                  <a:pt x="315" y="28"/>
                </a:cubicBezTo>
                <a:cubicBezTo>
                  <a:pt x="315" y="27"/>
                  <a:pt x="315" y="27"/>
                  <a:pt x="315" y="27"/>
                </a:cubicBezTo>
                <a:cubicBezTo>
                  <a:pt x="316" y="26"/>
                  <a:pt x="316" y="26"/>
                  <a:pt x="318" y="24"/>
                </a:cubicBezTo>
                <a:cubicBezTo>
                  <a:pt x="318" y="24"/>
                  <a:pt x="319" y="24"/>
                  <a:pt x="320" y="24"/>
                </a:cubicBezTo>
                <a:cubicBezTo>
                  <a:pt x="320" y="24"/>
                  <a:pt x="321" y="23"/>
                  <a:pt x="322" y="22"/>
                </a:cubicBezTo>
                <a:cubicBezTo>
                  <a:pt x="322" y="22"/>
                  <a:pt x="323" y="21"/>
                  <a:pt x="324" y="20"/>
                </a:cubicBezTo>
                <a:cubicBezTo>
                  <a:pt x="323" y="20"/>
                  <a:pt x="323" y="20"/>
                  <a:pt x="322" y="20"/>
                </a:cubicBezTo>
                <a:cubicBezTo>
                  <a:pt x="323" y="20"/>
                  <a:pt x="323" y="20"/>
                  <a:pt x="323" y="19"/>
                </a:cubicBezTo>
                <a:cubicBezTo>
                  <a:pt x="323" y="19"/>
                  <a:pt x="323" y="19"/>
                  <a:pt x="323" y="19"/>
                </a:cubicBezTo>
                <a:cubicBezTo>
                  <a:pt x="324" y="19"/>
                  <a:pt x="324" y="19"/>
                  <a:pt x="324" y="19"/>
                </a:cubicBezTo>
                <a:cubicBezTo>
                  <a:pt x="325" y="18"/>
                  <a:pt x="325" y="18"/>
                  <a:pt x="327" y="18"/>
                </a:cubicBezTo>
                <a:cubicBezTo>
                  <a:pt x="327" y="18"/>
                  <a:pt x="327" y="18"/>
                  <a:pt x="328" y="19"/>
                </a:cubicBezTo>
                <a:cubicBezTo>
                  <a:pt x="327" y="19"/>
                  <a:pt x="327" y="19"/>
                  <a:pt x="327" y="19"/>
                </a:cubicBezTo>
                <a:cubicBezTo>
                  <a:pt x="325" y="20"/>
                  <a:pt x="325" y="20"/>
                  <a:pt x="324" y="21"/>
                </a:cubicBezTo>
                <a:cubicBezTo>
                  <a:pt x="324" y="21"/>
                  <a:pt x="324" y="21"/>
                  <a:pt x="324" y="21"/>
                </a:cubicBezTo>
                <a:cubicBezTo>
                  <a:pt x="326" y="20"/>
                  <a:pt x="327" y="19"/>
                  <a:pt x="330" y="18"/>
                </a:cubicBezTo>
                <a:cubicBezTo>
                  <a:pt x="330" y="18"/>
                  <a:pt x="330" y="17"/>
                  <a:pt x="331" y="17"/>
                </a:cubicBezTo>
                <a:cubicBezTo>
                  <a:pt x="331" y="17"/>
                  <a:pt x="331" y="17"/>
                  <a:pt x="331" y="16"/>
                </a:cubicBezTo>
                <a:cubicBezTo>
                  <a:pt x="331" y="16"/>
                  <a:pt x="330" y="16"/>
                  <a:pt x="330" y="16"/>
                </a:cubicBezTo>
                <a:cubicBezTo>
                  <a:pt x="330" y="16"/>
                  <a:pt x="330" y="16"/>
                  <a:pt x="329" y="16"/>
                </a:cubicBezTo>
                <a:cubicBezTo>
                  <a:pt x="330" y="16"/>
                  <a:pt x="330" y="16"/>
                  <a:pt x="331" y="15"/>
                </a:cubicBezTo>
                <a:cubicBezTo>
                  <a:pt x="332" y="15"/>
                  <a:pt x="332" y="15"/>
                  <a:pt x="332" y="15"/>
                </a:cubicBezTo>
                <a:cubicBezTo>
                  <a:pt x="333" y="15"/>
                  <a:pt x="333" y="15"/>
                  <a:pt x="334" y="14"/>
                </a:cubicBezTo>
                <a:cubicBezTo>
                  <a:pt x="333" y="14"/>
                  <a:pt x="333" y="14"/>
                  <a:pt x="330" y="15"/>
                </a:cubicBezTo>
                <a:cubicBezTo>
                  <a:pt x="331" y="14"/>
                  <a:pt x="332" y="14"/>
                  <a:pt x="333" y="13"/>
                </a:cubicBezTo>
                <a:cubicBezTo>
                  <a:pt x="333" y="13"/>
                  <a:pt x="333" y="13"/>
                  <a:pt x="338" y="11"/>
                </a:cubicBezTo>
                <a:cubicBezTo>
                  <a:pt x="339" y="11"/>
                  <a:pt x="339" y="11"/>
                  <a:pt x="339" y="11"/>
                </a:cubicBezTo>
                <a:cubicBezTo>
                  <a:pt x="340" y="10"/>
                  <a:pt x="340" y="10"/>
                  <a:pt x="342" y="10"/>
                </a:cubicBezTo>
                <a:cubicBezTo>
                  <a:pt x="342" y="10"/>
                  <a:pt x="342" y="10"/>
                  <a:pt x="343" y="10"/>
                </a:cubicBezTo>
                <a:cubicBezTo>
                  <a:pt x="343" y="10"/>
                  <a:pt x="346" y="8"/>
                  <a:pt x="353" y="6"/>
                </a:cubicBezTo>
                <a:cubicBezTo>
                  <a:pt x="354" y="6"/>
                  <a:pt x="354" y="6"/>
                  <a:pt x="354" y="6"/>
                </a:cubicBezTo>
                <a:cubicBezTo>
                  <a:pt x="354" y="6"/>
                  <a:pt x="353" y="6"/>
                  <a:pt x="352" y="6"/>
                </a:cubicBezTo>
                <a:cubicBezTo>
                  <a:pt x="352" y="6"/>
                  <a:pt x="352" y="6"/>
                  <a:pt x="352" y="6"/>
                </a:cubicBezTo>
                <a:cubicBezTo>
                  <a:pt x="353" y="6"/>
                  <a:pt x="354" y="6"/>
                  <a:pt x="354" y="6"/>
                </a:cubicBezTo>
                <a:cubicBezTo>
                  <a:pt x="355" y="6"/>
                  <a:pt x="355" y="6"/>
                  <a:pt x="355" y="6"/>
                </a:cubicBezTo>
                <a:cubicBezTo>
                  <a:pt x="356" y="5"/>
                  <a:pt x="358" y="5"/>
                  <a:pt x="359" y="5"/>
                </a:cubicBezTo>
                <a:cubicBezTo>
                  <a:pt x="359" y="5"/>
                  <a:pt x="359" y="5"/>
                  <a:pt x="360" y="5"/>
                </a:cubicBezTo>
                <a:cubicBezTo>
                  <a:pt x="361" y="5"/>
                  <a:pt x="361" y="5"/>
                  <a:pt x="363" y="4"/>
                </a:cubicBezTo>
                <a:moveTo>
                  <a:pt x="346" y="1"/>
                </a:moveTo>
                <a:cubicBezTo>
                  <a:pt x="347" y="1"/>
                  <a:pt x="348" y="1"/>
                  <a:pt x="349" y="1"/>
                </a:cubicBezTo>
                <a:cubicBezTo>
                  <a:pt x="347" y="1"/>
                  <a:pt x="347" y="1"/>
                  <a:pt x="347" y="1"/>
                </a:cubicBezTo>
                <a:cubicBezTo>
                  <a:pt x="348" y="1"/>
                  <a:pt x="348" y="1"/>
                  <a:pt x="348" y="1"/>
                </a:cubicBezTo>
                <a:cubicBezTo>
                  <a:pt x="351" y="0"/>
                  <a:pt x="351" y="0"/>
                  <a:pt x="351" y="0"/>
                </a:cubicBezTo>
                <a:cubicBezTo>
                  <a:pt x="354" y="0"/>
                  <a:pt x="354" y="0"/>
                  <a:pt x="354" y="0"/>
                </a:cubicBezTo>
                <a:cubicBezTo>
                  <a:pt x="352" y="0"/>
                  <a:pt x="352" y="0"/>
                  <a:pt x="352" y="0"/>
                </a:cubicBezTo>
                <a:cubicBezTo>
                  <a:pt x="352" y="0"/>
                  <a:pt x="352" y="0"/>
                  <a:pt x="352" y="0"/>
                </a:cubicBezTo>
                <a:cubicBezTo>
                  <a:pt x="350" y="0"/>
                  <a:pt x="350" y="0"/>
                  <a:pt x="350" y="0"/>
                </a:cubicBezTo>
                <a:cubicBezTo>
                  <a:pt x="353" y="0"/>
                  <a:pt x="353" y="0"/>
                  <a:pt x="353" y="0"/>
                </a:cubicBezTo>
                <a:cubicBezTo>
                  <a:pt x="353" y="0"/>
                  <a:pt x="353" y="0"/>
                  <a:pt x="353" y="0"/>
                </a:cubicBezTo>
                <a:cubicBezTo>
                  <a:pt x="353" y="0"/>
                  <a:pt x="354" y="0"/>
                  <a:pt x="355" y="0"/>
                </a:cubicBezTo>
                <a:cubicBezTo>
                  <a:pt x="355" y="0"/>
                  <a:pt x="356" y="0"/>
                  <a:pt x="356" y="0"/>
                </a:cubicBezTo>
                <a:cubicBezTo>
                  <a:pt x="355" y="0"/>
                  <a:pt x="353" y="0"/>
                  <a:pt x="352" y="0"/>
                </a:cubicBezTo>
                <a:cubicBezTo>
                  <a:pt x="353" y="0"/>
                  <a:pt x="353" y="0"/>
                  <a:pt x="354" y="0"/>
                </a:cubicBezTo>
                <a:cubicBezTo>
                  <a:pt x="353" y="0"/>
                  <a:pt x="352" y="0"/>
                  <a:pt x="351" y="0"/>
                </a:cubicBezTo>
                <a:cubicBezTo>
                  <a:pt x="352" y="0"/>
                  <a:pt x="353" y="0"/>
                  <a:pt x="355" y="0"/>
                </a:cubicBezTo>
                <a:cubicBezTo>
                  <a:pt x="355" y="0"/>
                  <a:pt x="355" y="0"/>
                  <a:pt x="355" y="0"/>
                </a:cubicBezTo>
                <a:cubicBezTo>
                  <a:pt x="354" y="0"/>
                  <a:pt x="352" y="0"/>
                  <a:pt x="349" y="0"/>
                </a:cubicBezTo>
                <a:cubicBezTo>
                  <a:pt x="349" y="0"/>
                  <a:pt x="349" y="0"/>
                  <a:pt x="349" y="0"/>
                </a:cubicBezTo>
                <a:cubicBezTo>
                  <a:pt x="350" y="0"/>
                  <a:pt x="351" y="0"/>
                  <a:pt x="352" y="0"/>
                </a:cubicBezTo>
                <a:cubicBezTo>
                  <a:pt x="352" y="0"/>
                  <a:pt x="352" y="0"/>
                  <a:pt x="352" y="0"/>
                </a:cubicBezTo>
                <a:cubicBezTo>
                  <a:pt x="349" y="0"/>
                  <a:pt x="349" y="0"/>
                  <a:pt x="349" y="0"/>
                </a:cubicBezTo>
                <a:cubicBezTo>
                  <a:pt x="349" y="0"/>
                  <a:pt x="349" y="0"/>
                  <a:pt x="349" y="0"/>
                </a:cubicBezTo>
                <a:cubicBezTo>
                  <a:pt x="350" y="0"/>
                  <a:pt x="350" y="0"/>
                  <a:pt x="350" y="0"/>
                </a:cubicBezTo>
                <a:cubicBezTo>
                  <a:pt x="349" y="0"/>
                  <a:pt x="348" y="0"/>
                  <a:pt x="347" y="0"/>
                </a:cubicBezTo>
                <a:cubicBezTo>
                  <a:pt x="344" y="0"/>
                  <a:pt x="344" y="0"/>
                  <a:pt x="344" y="0"/>
                </a:cubicBezTo>
                <a:cubicBezTo>
                  <a:pt x="344" y="0"/>
                  <a:pt x="344" y="0"/>
                  <a:pt x="344" y="0"/>
                </a:cubicBezTo>
                <a:cubicBezTo>
                  <a:pt x="341" y="1"/>
                  <a:pt x="339" y="1"/>
                  <a:pt x="336" y="1"/>
                </a:cubicBezTo>
                <a:cubicBezTo>
                  <a:pt x="337" y="1"/>
                  <a:pt x="339" y="1"/>
                  <a:pt x="340" y="1"/>
                </a:cubicBezTo>
                <a:cubicBezTo>
                  <a:pt x="340" y="1"/>
                  <a:pt x="340" y="1"/>
                  <a:pt x="340" y="1"/>
                </a:cubicBezTo>
                <a:cubicBezTo>
                  <a:pt x="341" y="1"/>
                  <a:pt x="343" y="1"/>
                  <a:pt x="345" y="0"/>
                </a:cubicBezTo>
                <a:cubicBezTo>
                  <a:pt x="344" y="0"/>
                  <a:pt x="344" y="0"/>
                  <a:pt x="344" y="0"/>
                </a:cubicBezTo>
                <a:cubicBezTo>
                  <a:pt x="346" y="0"/>
                  <a:pt x="346" y="0"/>
                  <a:pt x="346" y="0"/>
                </a:cubicBezTo>
                <a:cubicBezTo>
                  <a:pt x="346" y="0"/>
                  <a:pt x="346" y="0"/>
                  <a:pt x="346" y="0"/>
                </a:cubicBezTo>
                <a:cubicBezTo>
                  <a:pt x="343" y="0"/>
                  <a:pt x="341" y="1"/>
                  <a:pt x="339" y="1"/>
                </a:cubicBezTo>
                <a:cubicBezTo>
                  <a:pt x="339" y="1"/>
                  <a:pt x="339" y="1"/>
                  <a:pt x="339" y="1"/>
                </a:cubicBezTo>
                <a:cubicBezTo>
                  <a:pt x="341" y="1"/>
                  <a:pt x="341" y="1"/>
                  <a:pt x="341" y="1"/>
                </a:cubicBezTo>
                <a:cubicBezTo>
                  <a:pt x="341" y="1"/>
                  <a:pt x="341" y="1"/>
                  <a:pt x="341" y="1"/>
                </a:cubicBezTo>
                <a:cubicBezTo>
                  <a:pt x="341" y="1"/>
                  <a:pt x="341" y="1"/>
                  <a:pt x="337" y="1"/>
                </a:cubicBezTo>
                <a:cubicBezTo>
                  <a:pt x="337" y="1"/>
                  <a:pt x="337" y="1"/>
                  <a:pt x="337" y="1"/>
                </a:cubicBezTo>
                <a:cubicBezTo>
                  <a:pt x="337" y="1"/>
                  <a:pt x="337" y="1"/>
                  <a:pt x="337" y="1"/>
                </a:cubicBezTo>
                <a:cubicBezTo>
                  <a:pt x="335" y="1"/>
                  <a:pt x="335" y="1"/>
                  <a:pt x="335" y="1"/>
                </a:cubicBezTo>
                <a:cubicBezTo>
                  <a:pt x="335" y="1"/>
                  <a:pt x="335" y="1"/>
                  <a:pt x="335" y="1"/>
                </a:cubicBezTo>
                <a:cubicBezTo>
                  <a:pt x="332" y="1"/>
                  <a:pt x="332" y="1"/>
                  <a:pt x="332" y="1"/>
                </a:cubicBezTo>
                <a:cubicBezTo>
                  <a:pt x="332" y="1"/>
                  <a:pt x="332" y="1"/>
                  <a:pt x="332" y="1"/>
                </a:cubicBezTo>
                <a:cubicBezTo>
                  <a:pt x="331" y="2"/>
                  <a:pt x="331" y="2"/>
                  <a:pt x="331" y="2"/>
                </a:cubicBezTo>
                <a:cubicBezTo>
                  <a:pt x="327" y="2"/>
                  <a:pt x="327" y="2"/>
                  <a:pt x="327" y="2"/>
                </a:cubicBezTo>
                <a:cubicBezTo>
                  <a:pt x="321" y="3"/>
                  <a:pt x="321" y="3"/>
                  <a:pt x="320" y="3"/>
                </a:cubicBezTo>
                <a:cubicBezTo>
                  <a:pt x="324" y="2"/>
                  <a:pt x="324" y="2"/>
                  <a:pt x="324" y="2"/>
                </a:cubicBezTo>
                <a:cubicBezTo>
                  <a:pt x="326" y="2"/>
                  <a:pt x="326" y="2"/>
                  <a:pt x="326" y="2"/>
                </a:cubicBezTo>
                <a:cubicBezTo>
                  <a:pt x="327" y="2"/>
                  <a:pt x="327" y="2"/>
                  <a:pt x="327" y="2"/>
                </a:cubicBezTo>
                <a:cubicBezTo>
                  <a:pt x="324" y="2"/>
                  <a:pt x="324" y="2"/>
                  <a:pt x="324" y="2"/>
                </a:cubicBezTo>
                <a:cubicBezTo>
                  <a:pt x="320" y="3"/>
                  <a:pt x="320" y="3"/>
                  <a:pt x="320" y="3"/>
                </a:cubicBezTo>
                <a:cubicBezTo>
                  <a:pt x="316" y="4"/>
                  <a:pt x="316" y="4"/>
                  <a:pt x="316" y="4"/>
                </a:cubicBezTo>
                <a:cubicBezTo>
                  <a:pt x="317" y="4"/>
                  <a:pt x="317" y="4"/>
                  <a:pt x="317" y="4"/>
                </a:cubicBezTo>
                <a:cubicBezTo>
                  <a:pt x="316" y="4"/>
                  <a:pt x="316" y="4"/>
                  <a:pt x="316" y="4"/>
                </a:cubicBezTo>
                <a:cubicBezTo>
                  <a:pt x="318" y="3"/>
                  <a:pt x="319" y="3"/>
                  <a:pt x="321" y="3"/>
                </a:cubicBezTo>
                <a:cubicBezTo>
                  <a:pt x="320" y="3"/>
                  <a:pt x="320" y="3"/>
                  <a:pt x="320" y="3"/>
                </a:cubicBezTo>
                <a:cubicBezTo>
                  <a:pt x="320" y="3"/>
                  <a:pt x="320" y="3"/>
                  <a:pt x="320" y="3"/>
                </a:cubicBezTo>
                <a:cubicBezTo>
                  <a:pt x="323" y="3"/>
                  <a:pt x="323" y="3"/>
                  <a:pt x="323" y="3"/>
                </a:cubicBezTo>
                <a:cubicBezTo>
                  <a:pt x="326" y="2"/>
                  <a:pt x="326" y="2"/>
                  <a:pt x="326" y="2"/>
                </a:cubicBezTo>
                <a:cubicBezTo>
                  <a:pt x="328" y="2"/>
                  <a:pt x="329" y="2"/>
                  <a:pt x="331" y="2"/>
                </a:cubicBezTo>
                <a:cubicBezTo>
                  <a:pt x="330" y="2"/>
                  <a:pt x="330" y="2"/>
                  <a:pt x="330" y="2"/>
                </a:cubicBezTo>
                <a:cubicBezTo>
                  <a:pt x="330" y="2"/>
                  <a:pt x="330" y="2"/>
                  <a:pt x="330" y="2"/>
                </a:cubicBezTo>
                <a:cubicBezTo>
                  <a:pt x="328" y="2"/>
                  <a:pt x="326" y="3"/>
                  <a:pt x="324" y="3"/>
                </a:cubicBezTo>
                <a:cubicBezTo>
                  <a:pt x="324" y="3"/>
                  <a:pt x="324" y="3"/>
                  <a:pt x="324" y="3"/>
                </a:cubicBezTo>
                <a:cubicBezTo>
                  <a:pt x="323" y="3"/>
                  <a:pt x="323" y="3"/>
                  <a:pt x="323" y="3"/>
                </a:cubicBezTo>
                <a:cubicBezTo>
                  <a:pt x="323" y="3"/>
                  <a:pt x="323" y="3"/>
                  <a:pt x="323" y="3"/>
                </a:cubicBezTo>
                <a:cubicBezTo>
                  <a:pt x="321" y="3"/>
                  <a:pt x="321" y="3"/>
                  <a:pt x="321" y="3"/>
                </a:cubicBezTo>
                <a:cubicBezTo>
                  <a:pt x="321" y="3"/>
                  <a:pt x="321" y="3"/>
                  <a:pt x="321" y="3"/>
                </a:cubicBezTo>
                <a:cubicBezTo>
                  <a:pt x="320" y="3"/>
                  <a:pt x="320" y="3"/>
                  <a:pt x="320" y="3"/>
                </a:cubicBezTo>
                <a:cubicBezTo>
                  <a:pt x="319" y="3"/>
                  <a:pt x="319" y="3"/>
                  <a:pt x="319" y="3"/>
                </a:cubicBezTo>
                <a:cubicBezTo>
                  <a:pt x="318" y="3"/>
                  <a:pt x="317" y="4"/>
                  <a:pt x="317" y="4"/>
                </a:cubicBezTo>
                <a:cubicBezTo>
                  <a:pt x="317" y="4"/>
                  <a:pt x="317" y="4"/>
                  <a:pt x="317" y="4"/>
                </a:cubicBezTo>
                <a:cubicBezTo>
                  <a:pt x="316" y="4"/>
                  <a:pt x="316" y="4"/>
                  <a:pt x="316" y="4"/>
                </a:cubicBezTo>
                <a:cubicBezTo>
                  <a:pt x="315" y="4"/>
                  <a:pt x="314" y="4"/>
                  <a:pt x="313" y="4"/>
                </a:cubicBezTo>
                <a:cubicBezTo>
                  <a:pt x="312" y="4"/>
                  <a:pt x="312" y="4"/>
                  <a:pt x="312" y="4"/>
                </a:cubicBezTo>
                <a:cubicBezTo>
                  <a:pt x="310" y="5"/>
                  <a:pt x="310" y="5"/>
                  <a:pt x="310" y="5"/>
                </a:cubicBezTo>
                <a:cubicBezTo>
                  <a:pt x="307" y="5"/>
                  <a:pt x="307" y="5"/>
                  <a:pt x="307" y="5"/>
                </a:cubicBezTo>
                <a:cubicBezTo>
                  <a:pt x="306" y="5"/>
                  <a:pt x="306" y="5"/>
                  <a:pt x="306" y="5"/>
                </a:cubicBezTo>
                <a:cubicBezTo>
                  <a:pt x="306" y="6"/>
                  <a:pt x="306" y="6"/>
                  <a:pt x="306" y="6"/>
                </a:cubicBezTo>
                <a:cubicBezTo>
                  <a:pt x="308" y="4"/>
                  <a:pt x="311" y="5"/>
                  <a:pt x="314" y="4"/>
                </a:cubicBezTo>
                <a:cubicBezTo>
                  <a:pt x="315" y="4"/>
                  <a:pt x="315" y="4"/>
                  <a:pt x="315" y="4"/>
                </a:cubicBezTo>
                <a:cubicBezTo>
                  <a:pt x="312" y="4"/>
                  <a:pt x="312" y="4"/>
                  <a:pt x="312" y="4"/>
                </a:cubicBezTo>
                <a:cubicBezTo>
                  <a:pt x="309" y="5"/>
                  <a:pt x="309" y="5"/>
                  <a:pt x="309" y="5"/>
                </a:cubicBezTo>
                <a:cubicBezTo>
                  <a:pt x="305" y="5"/>
                  <a:pt x="305" y="5"/>
                  <a:pt x="305" y="5"/>
                </a:cubicBezTo>
                <a:cubicBezTo>
                  <a:pt x="300" y="6"/>
                  <a:pt x="300" y="6"/>
                  <a:pt x="300" y="6"/>
                </a:cubicBezTo>
                <a:cubicBezTo>
                  <a:pt x="298" y="7"/>
                  <a:pt x="298" y="7"/>
                  <a:pt x="298" y="7"/>
                </a:cubicBezTo>
                <a:cubicBezTo>
                  <a:pt x="297" y="7"/>
                  <a:pt x="296" y="7"/>
                  <a:pt x="294" y="8"/>
                </a:cubicBezTo>
                <a:cubicBezTo>
                  <a:pt x="293" y="8"/>
                  <a:pt x="292" y="8"/>
                  <a:pt x="291" y="9"/>
                </a:cubicBezTo>
                <a:cubicBezTo>
                  <a:pt x="296" y="7"/>
                  <a:pt x="296" y="7"/>
                  <a:pt x="296" y="7"/>
                </a:cubicBezTo>
                <a:cubicBezTo>
                  <a:pt x="297" y="7"/>
                  <a:pt x="297" y="7"/>
                  <a:pt x="297" y="7"/>
                </a:cubicBezTo>
                <a:cubicBezTo>
                  <a:pt x="296" y="7"/>
                  <a:pt x="296" y="7"/>
                  <a:pt x="296" y="7"/>
                </a:cubicBezTo>
                <a:cubicBezTo>
                  <a:pt x="295" y="7"/>
                  <a:pt x="295" y="7"/>
                  <a:pt x="295" y="7"/>
                </a:cubicBezTo>
                <a:cubicBezTo>
                  <a:pt x="293" y="8"/>
                  <a:pt x="293" y="8"/>
                  <a:pt x="293" y="8"/>
                </a:cubicBezTo>
                <a:cubicBezTo>
                  <a:pt x="292" y="8"/>
                  <a:pt x="291" y="8"/>
                  <a:pt x="290" y="9"/>
                </a:cubicBezTo>
                <a:cubicBezTo>
                  <a:pt x="287" y="9"/>
                  <a:pt x="287" y="9"/>
                  <a:pt x="287" y="9"/>
                </a:cubicBezTo>
                <a:cubicBezTo>
                  <a:pt x="286" y="9"/>
                  <a:pt x="286" y="9"/>
                  <a:pt x="286" y="9"/>
                </a:cubicBezTo>
                <a:cubicBezTo>
                  <a:pt x="286" y="9"/>
                  <a:pt x="286" y="9"/>
                  <a:pt x="286" y="9"/>
                </a:cubicBezTo>
                <a:cubicBezTo>
                  <a:pt x="287" y="9"/>
                  <a:pt x="287" y="9"/>
                  <a:pt x="287" y="9"/>
                </a:cubicBezTo>
                <a:cubicBezTo>
                  <a:pt x="284" y="10"/>
                  <a:pt x="284" y="10"/>
                  <a:pt x="284" y="10"/>
                </a:cubicBezTo>
                <a:cubicBezTo>
                  <a:pt x="281" y="11"/>
                  <a:pt x="281" y="11"/>
                  <a:pt x="281" y="11"/>
                </a:cubicBezTo>
                <a:cubicBezTo>
                  <a:pt x="281" y="11"/>
                  <a:pt x="281" y="11"/>
                  <a:pt x="281" y="11"/>
                </a:cubicBezTo>
                <a:cubicBezTo>
                  <a:pt x="282" y="11"/>
                  <a:pt x="284" y="10"/>
                  <a:pt x="285" y="10"/>
                </a:cubicBezTo>
                <a:cubicBezTo>
                  <a:pt x="282" y="11"/>
                  <a:pt x="282" y="11"/>
                  <a:pt x="282" y="11"/>
                </a:cubicBezTo>
                <a:cubicBezTo>
                  <a:pt x="278" y="11"/>
                  <a:pt x="278" y="11"/>
                  <a:pt x="278" y="11"/>
                </a:cubicBezTo>
                <a:cubicBezTo>
                  <a:pt x="278" y="12"/>
                  <a:pt x="278" y="12"/>
                  <a:pt x="278" y="12"/>
                </a:cubicBezTo>
                <a:cubicBezTo>
                  <a:pt x="280" y="11"/>
                  <a:pt x="282" y="11"/>
                  <a:pt x="283" y="10"/>
                </a:cubicBezTo>
                <a:cubicBezTo>
                  <a:pt x="280" y="11"/>
                  <a:pt x="277" y="12"/>
                  <a:pt x="274" y="12"/>
                </a:cubicBezTo>
                <a:cubicBezTo>
                  <a:pt x="271" y="13"/>
                  <a:pt x="271" y="13"/>
                  <a:pt x="271" y="13"/>
                </a:cubicBezTo>
                <a:cubicBezTo>
                  <a:pt x="267" y="14"/>
                  <a:pt x="267" y="14"/>
                  <a:pt x="267" y="14"/>
                </a:cubicBezTo>
                <a:cubicBezTo>
                  <a:pt x="265" y="15"/>
                  <a:pt x="265" y="15"/>
                  <a:pt x="265" y="15"/>
                </a:cubicBezTo>
                <a:cubicBezTo>
                  <a:pt x="265" y="15"/>
                  <a:pt x="266" y="15"/>
                  <a:pt x="267" y="15"/>
                </a:cubicBezTo>
                <a:cubicBezTo>
                  <a:pt x="266" y="15"/>
                  <a:pt x="265" y="15"/>
                  <a:pt x="265" y="15"/>
                </a:cubicBezTo>
                <a:cubicBezTo>
                  <a:pt x="266" y="15"/>
                  <a:pt x="267" y="15"/>
                  <a:pt x="267" y="14"/>
                </a:cubicBezTo>
                <a:cubicBezTo>
                  <a:pt x="266" y="15"/>
                  <a:pt x="266" y="15"/>
                  <a:pt x="266" y="15"/>
                </a:cubicBezTo>
                <a:cubicBezTo>
                  <a:pt x="266" y="15"/>
                  <a:pt x="266" y="15"/>
                  <a:pt x="267" y="15"/>
                </a:cubicBezTo>
                <a:cubicBezTo>
                  <a:pt x="267" y="15"/>
                  <a:pt x="267" y="15"/>
                  <a:pt x="267" y="15"/>
                </a:cubicBezTo>
                <a:cubicBezTo>
                  <a:pt x="264" y="16"/>
                  <a:pt x="264" y="16"/>
                  <a:pt x="263" y="16"/>
                </a:cubicBezTo>
                <a:cubicBezTo>
                  <a:pt x="264" y="16"/>
                  <a:pt x="264" y="16"/>
                  <a:pt x="264" y="16"/>
                </a:cubicBezTo>
                <a:cubicBezTo>
                  <a:pt x="264" y="16"/>
                  <a:pt x="264" y="16"/>
                  <a:pt x="264" y="16"/>
                </a:cubicBezTo>
                <a:cubicBezTo>
                  <a:pt x="268" y="15"/>
                  <a:pt x="268" y="15"/>
                  <a:pt x="271" y="14"/>
                </a:cubicBezTo>
                <a:cubicBezTo>
                  <a:pt x="274" y="13"/>
                  <a:pt x="274" y="13"/>
                  <a:pt x="274" y="13"/>
                </a:cubicBezTo>
                <a:cubicBezTo>
                  <a:pt x="272" y="14"/>
                  <a:pt x="272" y="14"/>
                  <a:pt x="272" y="14"/>
                </a:cubicBezTo>
                <a:cubicBezTo>
                  <a:pt x="276" y="12"/>
                  <a:pt x="276" y="12"/>
                  <a:pt x="276" y="12"/>
                </a:cubicBezTo>
                <a:cubicBezTo>
                  <a:pt x="277" y="12"/>
                  <a:pt x="277" y="12"/>
                  <a:pt x="277" y="12"/>
                </a:cubicBezTo>
                <a:cubicBezTo>
                  <a:pt x="281" y="11"/>
                  <a:pt x="281" y="11"/>
                  <a:pt x="281" y="11"/>
                </a:cubicBezTo>
                <a:cubicBezTo>
                  <a:pt x="285" y="10"/>
                  <a:pt x="285" y="10"/>
                  <a:pt x="285" y="10"/>
                </a:cubicBezTo>
                <a:cubicBezTo>
                  <a:pt x="285" y="10"/>
                  <a:pt x="285" y="10"/>
                  <a:pt x="285" y="10"/>
                </a:cubicBezTo>
                <a:cubicBezTo>
                  <a:pt x="285" y="10"/>
                  <a:pt x="285" y="10"/>
                  <a:pt x="285" y="10"/>
                </a:cubicBezTo>
                <a:cubicBezTo>
                  <a:pt x="288" y="10"/>
                  <a:pt x="291" y="9"/>
                  <a:pt x="293" y="8"/>
                </a:cubicBezTo>
                <a:cubicBezTo>
                  <a:pt x="294" y="8"/>
                  <a:pt x="294" y="8"/>
                  <a:pt x="294" y="8"/>
                </a:cubicBezTo>
                <a:cubicBezTo>
                  <a:pt x="294" y="8"/>
                  <a:pt x="299" y="7"/>
                  <a:pt x="300" y="7"/>
                </a:cubicBezTo>
                <a:cubicBezTo>
                  <a:pt x="297" y="7"/>
                  <a:pt x="297" y="7"/>
                  <a:pt x="297" y="7"/>
                </a:cubicBezTo>
                <a:cubicBezTo>
                  <a:pt x="296" y="8"/>
                  <a:pt x="296" y="8"/>
                  <a:pt x="296" y="8"/>
                </a:cubicBezTo>
                <a:cubicBezTo>
                  <a:pt x="299" y="7"/>
                  <a:pt x="299" y="7"/>
                  <a:pt x="299" y="7"/>
                </a:cubicBezTo>
                <a:cubicBezTo>
                  <a:pt x="300" y="7"/>
                  <a:pt x="302" y="6"/>
                  <a:pt x="304" y="6"/>
                </a:cubicBezTo>
                <a:cubicBezTo>
                  <a:pt x="304" y="6"/>
                  <a:pt x="304" y="6"/>
                  <a:pt x="304" y="6"/>
                </a:cubicBezTo>
                <a:cubicBezTo>
                  <a:pt x="302" y="7"/>
                  <a:pt x="302" y="7"/>
                  <a:pt x="302" y="7"/>
                </a:cubicBezTo>
                <a:cubicBezTo>
                  <a:pt x="301" y="7"/>
                  <a:pt x="301" y="7"/>
                  <a:pt x="301" y="7"/>
                </a:cubicBezTo>
                <a:cubicBezTo>
                  <a:pt x="302" y="7"/>
                  <a:pt x="304" y="6"/>
                  <a:pt x="305" y="6"/>
                </a:cubicBezTo>
                <a:cubicBezTo>
                  <a:pt x="309" y="5"/>
                  <a:pt x="309" y="5"/>
                  <a:pt x="309" y="5"/>
                </a:cubicBezTo>
                <a:cubicBezTo>
                  <a:pt x="309" y="5"/>
                  <a:pt x="309" y="5"/>
                  <a:pt x="309" y="5"/>
                </a:cubicBezTo>
                <a:cubicBezTo>
                  <a:pt x="307" y="6"/>
                  <a:pt x="307" y="6"/>
                  <a:pt x="307" y="6"/>
                </a:cubicBezTo>
                <a:cubicBezTo>
                  <a:pt x="307" y="6"/>
                  <a:pt x="307" y="6"/>
                  <a:pt x="307" y="6"/>
                </a:cubicBezTo>
                <a:cubicBezTo>
                  <a:pt x="309" y="6"/>
                  <a:pt x="309" y="6"/>
                  <a:pt x="309" y="6"/>
                </a:cubicBezTo>
                <a:cubicBezTo>
                  <a:pt x="314" y="5"/>
                  <a:pt x="314" y="5"/>
                  <a:pt x="314" y="5"/>
                </a:cubicBezTo>
                <a:cubicBezTo>
                  <a:pt x="315" y="4"/>
                  <a:pt x="315" y="4"/>
                  <a:pt x="315" y="4"/>
                </a:cubicBezTo>
                <a:cubicBezTo>
                  <a:pt x="315" y="5"/>
                  <a:pt x="315" y="5"/>
                  <a:pt x="315" y="5"/>
                </a:cubicBezTo>
                <a:cubicBezTo>
                  <a:pt x="315" y="5"/>
                  <a:pt x="315" y="5"/>
                  <a:pt x="315" y="5"/>
                </a:cubicBezTo>
                <a:cubicBezTo>
                  <a:pt x="318" y="4"/>
                  <a:pt x="318" y="4"/>
                  <a:pt x="318" y="4"/>
                </a:cubicBezTo>
                <a:cubicBezTo>
                  <a:pt x="320" y="4"/>
                  <a:pt x="320" y="4"/>
                  <a:pt x="320" y="4"/>
                </a:cubicBezTo>
                <a:cubicBezTo>
                  <a:pt x="323" y="3"/>
                  <a:pt x="327" y="3"/>
                  <a:pt x="330" y="3"/>
                </a:cubicBezTo>
                <a:cubicBezTo>
                  <a:pt x="331" y="3"/>
                  <a:pt x="331" y="3"/>
                  <a:pt x="331" y="3"/>
                </a:cubicBezTo>
                <a:cubicBezTo>
                  <a:pt x="332" y="2"/>
                  <a:pt x="332" y="2"/>
                  <a:pt x="332" y="2"/>
                </a:cubicBezTo>
                <a:cubicBezTo>
                  <a:pt x="333" y="2"/>
                  <a:pt x="334" y="2"/>
                  <a:pt x="335" y="2"/>
                </a:cubicBezTo>
                <a:cubicBezTo>
                  <a:pt x="333" y="2"/>
                  <a:pt x="333" y="2"/>
                  <a:pt x="332" y="2"/>
                </a:cubicBezTo>
                <a:cubicBezTo>
                  <a:pt x="333" y="2"/>
                  <a:pt x="333" y="2"/>
                  <a:pt x="333" y="2"/>
                </a:cubicBezTo>
                <a:cubicBezTo>
                  <a:pt x="332" y="2"/>
                  <a:pt x="332" y="2"/>
                  <a:pt x="332" y="2"/>
                </a:cubicBezTo>
                <a:cubicBezTo>
                  <a:pt x="335" y="2"/>
                  <a:pt x="335" y="2"/>
                  <a:pt x="335" y="2"/>
                </a:cubicBezTo>
                <a:cubicBezTo>
                  <a:pt x="337" y="2"/>
                  <a:pt x="337" y="2"/>
                  <a:pt x="337" y="2"/>
                </a:cubicBezTo>
                <a:cubicBezTo>
                  <a:pt x="337" y="2"/>
                  <a:pt x="337" y="2"/>
                  <a:pt x="337" y="2"/>
                </a:cubicBezTo>
                <a:cubicBezTo>
                  <a:pt x="337" y="2"/>
                  <a:pt x="337" y="2"/>
                  <a:pt x="337" y="2"/>
                </a:cubicBezTo>
                <a:cubicBezTo>
                  <a:pt x="338" y="2"/>
                  <a:pt x="340" y="2"/>
                  <a:pt x="341" y="1"/>
                </a:cubicBezTo>
                <a:cubicBezTo>
                  <a:pt x="342" y="1"/>
                  <a:pt x="342" y="1"/>
                  <a:pt x="346" y="1"/>
                </a:cubicBezTo>
                <a:moveTo>
                  <a:pt x="300" y="6"/>
                </a:moveTo>
                <a:cubicBezTo>
                  <a:pt x="301" y="6"/>
                  <a:pt x="303" y="6"/>
                  <a:pt x="304" y="6"/>
                </a:cubicBezTo>
                <a:cubicBezTo>
                  <a:pt x="305" y="5"/>
                  <a:pt x="306" y="5"/>
                  <a:pt x="308" y="5"/>
                </a:cubicBezTo>
                <a:cubicBezTo>
                  <a:pt x="311" y="4"/>
                  <a:pt x="311" y="4"/>
                  <a:pt x="311" y="4"/>
                </a:cubicBezTo>
                <a:cubicBezTo>
                  <a:pt x="311" y="4"/>
                  <a:pt x="312" y="4"/>
                  <a:pt x="313" y="4"/>
                </a:cubicBezTo>
                <a:cubicBezTo>
                  <a:pt x="314" y="4"/>
                  <a:pt x="315" y="4"/>
                  <a:pt x="315" y="4"/>
                </a:cubicBezTo>
                <a:cubicBezTo>
                  <a:pt x="315" y="4"/>
                  <a:pt x="314" y="4"/>
                  <a:pt x="313" y="4"/>
                </a:cubicBezTo>
                <a:cubicBezTo>
                  <a:pt x="313" y="4"/>
                  <a:pt x="319" y="3"/>
                  <a:pt x="324" y="2"/>
                </a:cubicBezTo>
                <a:cubicBezTo>
                  <a:pt x="326" y="2"/>
                  <a:pt x="328" y="2"/>
                  <a:pt x="331" y="2"/>
                </a:cubicBezTo>
                <a:cubicBezTo>
                  <a:pt x="330" y="2"/>
                  <a:pt x="329" y="2"/>
                  <a:pt x="328" y="2"/>
                </a:cubicBezTo>
                <a:cubicBezTo>
                  <a:pt x="328" y="2"/>
                  <a:pt x="328" y="2"/>
                  <a:pt x="328" y="2"/>
                </a:cubicBezTo>
                <a:cubicBezTo>
                  <a:pt x="327" y="2"/>
                  <a:pt x="326" y="2"/>
                  <a:pt x="325" y="2"/>
                </a:cubicBezTo>
                <a:cubicBezTo>
                  <a:pt x="325" y="2"/>
                  <a:pt x="325" y="2"/>
                  <a:pt x="325" y="2"/>
                </a:cubicBezTo>
                <a:cubicBezTo>
                  <a:pt x="323" y="2"/>
                  <a:pt x="321" y="3"/>
                  <a:pt x="319" y="3"/>
                </a:cubicBezTo>
                <a:cubicBezTo>
                  <a:pt x="319" y="3"/>
                  <a:pt x="319" y="3"/>
                  <a:pt x="319" y="3"/>
                </a:cubicBezTo>
                <a:cubicBezTo>
                  <a:pt x="319" y="3"/>
                  <a:pt x="319" y="3"/>
                  <a:pt x="319" y="3"/>
                </a:cubicBezTo>
                <a:cubicBezTo>
                  <a:pt x="315" y="4"/>
                  <a:pt x="315" y="4"/>
                  <a:pt x="315" y="4"/>
                </a:cubicBezTo>
                <a:cubicBezTo>
                  <a:pt x="313" y="4"/>
                  <a:pt x="313" y="4"/>
                  <a:pt x="313" y="4"/>
                </a:cubicBezTo>
                <a:cubicBezTo>
                  <a:pt x="309" y="5"/>
                  <a:pt x="309" y="5"/>
                  <a:pt x="309" y="5"/>
                </a:cubicBezTo>
                <a:cubicBezTo>
                  <a:pt x="309" y="5"/>
                  <a:pt x="309" y="5"/>
                  <a:pt x="309" y="5"/>
                </a:cubicBezTo>
                <a:cubicBezTo>
                  <a:pt x="308" y="5"/>
                  <a:pt x="308" y="5"/>
                  <a:pt x="307" y="5"/>
                </a:cubicBezTo>
                <a:cubicBezTo>
                  <a:pt x="304" y="5"/>
                  <a:pt x="304" y="5"/>
                  <a:pt x="304" y="5"/>
                </a:cubicBezTo>
                <a:cubicBezTo>
                  <a:pt x="303" y="6"/>
                  <a:pt x="303" y="6"/>
                  <a:pt x="303" y="6"/>
                </a:cubicBezTo>
                <a:cubicBezTo>
                  <a:pt x="303" y="6"/>
                  <a:pt x="303" y="6"/>
                  <a:pt x="303" y="6"/>
                </a:cubicBezTo>
                <a:cubicBezTo>
                  <a:pt x="304" y="5"/>
                  <a:pt x="304" y="5"/>
                  <a:pt x="304" y="5"/>
                </a:cubicBezTo>
                <a:cubicBezTo>
                  <a:pt x="304" y="5"/>
                  <a:pt x="304" y="5"/>
                  <a:pt x="304" y="5"/>
                </a:cubicBezTo>
                <a:cubicBezTo>
                  <a:pt x="303" y="6"/>
                  <a:pt x="301" y="6"/>
                  <a:pt x="300" y="6"/>
                </a:cubicBezTo>
                <a:cubicBezTo>
                  <a:pt x="300" y="6"/>
                  <a:pt x="300" y="6"/>
                  <a:pt x="300" y="6"/>
                </a:cubicBezTo>
                <a:cubicBezTo>
                  <a:pt x="298" y="7"/>
                  <a:pt x="298" y="7"/>
                  <a:pt x="298" y="7"/>
                </a:cubicBezTo>
                <a:cubicBezTo>
                  <a:pt x="295" y="7"/>
                  <a:pt x="295" y="7"/>
                  <a:pt x="295" y="7"/>
                </a:cubicBezTo>
                <a:cubicBezTo>
                  <a:pt x="291" y="8"/>
                  <a:pt x="291" y="8"/>
                  <a:pt x="291" y="8"/>
                </a:cubicBezTo>
                <a:cubicBezTo>
                  <a:pt x="289" y="9"/>
                  <a:pt x="289" y="9"/>
                  <a:pt x="289" y="9"/>
                </a:cubicBezTo>
                <a:cubicBezTo>
                  <a:pt x="290" y="8"/>
                  <a:pt x="290" y="8"/>
                  <a:pt x="290" y="8"/>
                </a:cubicBezTo>
                <a:cubicBezTo>
                  <a:pt x="288" y="9"/>
                  <a:pt x="288" y="9"/>
                  <a:pt x="288" y="9"/>
                </a:cubicBezTo>
                <a:cubicBezTo>
                  <a:pt x="291" y="8"/>
                  <a:pt x="291" y="8"/>
                  <a:pt x="291" y="8"/>
                </a:cubicBezTo>
                <a:cubicBezTo>
                  <a:pt x="291" y="8"/>
                  <a:pt x="291" y="8"/>
                  <a:pt x="291" y="8"/>
                </a:cubicBezTo>
                <a:cubicBezTo>
                  <a:pt x="292" y="8"/>
                  <a:pt x="293" y="8"/>
                  <a:pt x="294" y="8"/>
                </a:cubicBezTo>
                <a:cubicBezTo>
                  <a:pt x="297" y="7"/>
                  <a:pt x="297" y="7"/>
                  <a:pt x="297" y="7"/>
                </a:cubicBezTo>
                <a:cubicBezTo>
                  <a:pt x="296" y="7"/>
                  <a:pt x="296" y="7"/>
                  <a:pt x="295" y="7"/>
                </a:cubicBezTo>
                <a:cubicBezTo>
                  <a:pt x="296" y="7"/>
                  <a:pt x="297" y="7"/>
                  <a:pt x="298" y="7"/>
                </a:cubicBezTo>
                <a:cubicBezTo>
                  <a:pt x="297" y="7"/>
                  <a:pt x="297" y="7"/>
                  <a:pt x="297" y="7"/>
                </a:cubicBezTo>
                <a:cubicBezTo>
                  <a:pt x="298" y="7"/>
                  <a:pt x="299" y="7"/>
                  <a:pt x="300" y="6"/>
                </a:cubicBezTo>
                <a:moveTo>
                  <a:pt x="275" y="12"/>
                </a:moveTo>
                <a:cubicBezTo>
                  <a:pt x="277" y="11"/>
                  <a:pt x="280" y="11"/>
                  <a:pt x="282" y="10"/>
                </a:cubicBezTo>
                <a:cubicBezTo>
                  <a:pt x="281" y="11"/>
                  <a:pt x="281" y="11"/>
                  <a:pt x="281" y="11"/>
                </a:cubicBezTo>
                <a:cubicBezTo>
                  <a:pt x="277" y="12"/>
                  <a:pt x="277" y="12"/>
                  <a:pt x="277" y="12"/>
                </a:cubicBezTo>
                <a:cubicBezTo>
                  <a:pt x="275" y="12"/>
                  <a:pt x="275" y="12"/>
                  <a:pt x="275" y="12"/>
                </a:cubicBezTo>
                <a:moveTo>
                  <a:pt x="251" y="20"/>
                </a:moveTo>
                <a:cubicBezTo>
                  <a:pt x="251" y="20"/>
                  <a:pt x="251" y="20"/>
                  <a:pt x="251" y="20"/>
                </a:cubicBezTo>
                <a:cubicBezTo>
                  <a:pt x="256" y="18"/>
                  <a:pt x="256" y="18"/>
                  <a:pt x="256" y="18"/>
                </a:cubicBezTo>
                <a:cubicBezTo>
                  <a:pt x="258" y="18"/>
                  <a:pt x="258" y="18"/>
                  <a:pt x="258" y="18"/>
                </a:cubicBezTo>
                <a:cubicBezTo>
                  <a:pt x="259" y="17"/>
                  <a:pt x="259" y="17"/>
                  <a:pt x="259" y="17"/>
                </a:cubicBezTo>
                <a:cubicBezTo>
                  <a:pt x="257" y="18"/>
                  <a:pt x="257" y="18"/>
                  <a:pt x="257" y="18"/>
                </a:cubicBezTo>
                <a:cubicBezTo>
                  <a:pt x="255" y="18"/>
                  <a:pt x="255" y="18"/>
                  <a:pt x="255" y="18"/>
                </a:cubicBezTo>
                <a:cubicBezTo>
                  <a:pt x="255" y="18"/>
                  <a:pt x="255" y="18"/>
                  <a:pt x="255" y="18"/>
                </a:cubicBezTo>
                <a:cubicBezTo>
                  <a:pt x="256" y="18"/>
                  <a:pt x="256" y="18"/>
                  <a:pt x="256" y="18"/>
                </a:cubicBezTo>
                <a:cubicBezTo>
                  <a:pt x="256" y="18"/>
                  <a:pt x="256" y="18"/>
                  <a:pt x="256" y="18"/>
                </a:cubicBezTo>
                <a:cubicBezTo>
                  <a:pt x="260" y="16"/>
                  <a:pt x="260" y="16"/>
                  <a:pt x="260" y="16"/>
                </a:cubicBezTo>
                <a:cubicBezTo>
                  <a:pt x="265" y="15"/>
                  <a:pt x="265" y="15"/>
                  <a:pt x="265" y="15"/>
                </a:cubicBezTo>
                <a:cubicBezTo>
                  <a:pt x="269" y="14"/>
                  <a:pt x="269" y="14"/>
                  <a:pt x="269" y="14"/>
                </a:cubicBezTo>
                <a:cubicBezTo>
                  <a:pt x="269" y="14"/>
                  <a:pt x="269" y="14"/>
                  <a:pt x="269" y="14"/>
                </a:cubicBezTo>
                <a:cubicBezTo>
                  <a:pt x="266" y="15"/>
                  <a:pt x="266" y="15"/>
                  <a:pt x="266" y="15"/>
                </a:cubicBezTo>
                <a:cubicBezTo>
                  <a:pt x="245" y="21"/>
                  <a:pt x="245" y="21"/>
                  <a:pt x="245" y="21"/>
                </a:cubicBezTo>
                <a:cubicBezTo>
                  <a:pt x="246" y="21"/>
                  <a:pt x="246" y="21"/>
                  <a:pt x="246" y="21"/>
                </a:cubicBezTo>
                <a:cubicBezTo>
                  <a:pt x="246" y="21"/>
                  <a:pt x="247" y="21"/>
                  <a:pt x="248" y="21"/>
                </a:cubicBezTo>
                <a:cubicBezTo>
                  <a:pt x="244" y="22"/>
                  <a:pt x="244" y="22"/>
                  <a:pt x="244" y="22"/>
                </a:cubicBezTo>
                <a:cubicBezTo>
                  <a:pt x="244" y="22"/>
                  <a:pt x="244" y="22"/>
                  <a:pt x="244" y="22"/>
                </a:cubicBezTo>
                <a:cubicBezTo>
                  <a:pt x="244" y="22"/>
                  <a:pt x="244" y="22"/>
                  <a:pt x="244" y="22"/>
                </a:cubicBezTo>
                <a:cubicBezTo>
                  <a:pt x="245" y="22"/>
                  <a:pt x="245" y="22"/>
                  <a:pt x="245" y="22"/>
                </a:cubicBezTo>
                <a:cubicBezTo>
                  <a:pt x="247" y="21"/>
                  <a:pt x="247" y="21"/>
                  <a:pt x="247" y="21"/>
                </a:cubicBezTo>
                <a:cubicBezTo>
                  <a:pt x="245" y="22"/>
                  <a:pt x="245" y="22"/>
                  <a:pt x="245" y="22"/>
                </a:cubicBezTo>
                <a:cubicBezTo>
                  <a:pt x="247" y="22"/>
                  <a:pt x="249" y="21"/>
                  <a:pt x="251" y="20"/>
                </a:cubicBezTo>
                <a:moveTo>
                  <a:pt x="179" y="56"/>
                </a:moveTo>
                <a:cubicBezTo>
                  <a:pt x="182" y="54"/>
                  <a:pt x="182" y="54"/>
                  <a:pt x="182" y="54"/>
                </a:cubicBezTo>
                <a:cubicBezTo>
                  <a:pt x="186" y="52"/>
                  <a:pt x="186" y="52"/>
                  <a:pt x="186" y="52"/>
                </a:cubicBezTo>
                <a:cubicBezTo>
                  <a:pt x="185" y="52"/>
                  <a:pt x="185" y="52"/>
                  <a:pt x="180" y="54"/>
                </a:cubicBezTo>
                <a:cubicBezTo>
                  <a:pt x="177" y="56"/>
                  <a:pt x="177" y="56"/>
                  <a:pt x="177" y="56"/>
                </a:cubicBezTo>
                <a:cubicBezTo>
                  <a:pt x="177" y="57"/>
                  <a:pt x="177" y="57"/>
                  <a:pt x="177" y="57"/>
                </a:cubicBezTo>
                <a:cubicBezTo>
                  <a:pt x="179" y="56"/>
                  <a:pt x="179" y="56"/>
                  <a:pt x="179" y="56"/>
                </a:cubicBezTo>
                <a:moveTo>
                  <a:pt x="156" y="69"/>
                </a:moveTo>
                <a:cubicBezTo>
                  <a:pt x="154" y="70"/>
                  <a:pt x="154" y="70"/>
                  <a:pt x="154" y="70"/>
                </a:cubicBezTo>
                <a:cubicBezTo>
                  <a:pt x="153" y="71"/>
                  <a:pt x="153" y="71"/>
                  <a:pt x="153" y="71"/>
                </a:cubicBezTo>
                <a:cubicBezTo>
                  <a:pt x="160" y="66"/>
                  <a:pt x="160" y="66"/>
                  <a:pt x="160" y="66"/>
                </a:cubicBezTo>
                <a:cubicBezTo>
                  <a:pt x="159" y="66"/>
                  <a:pt x="159" y="66"/>
                  <a:pt x="159" y="66"/>
                </a:cubicBezTo>
                <a:cubicBezTo>
                  <a:pt x="156" y="69"/>
                  <a:pt x="156" y="69"/>
                  <a:pt x="156" y="69"/>
                </a:cubicBezTo>
                <a:close/>
                <a:moveTo>
                  <a:pt x="6" y="417"/>
                </a:moveTo>
                <a:cubicBezTo>
                  <a:pt x="5" y="413"/>
                  <a:pt x="5" y="413"/>
                  <a:pt x="5" y="413"/>
                </a:cubicBezTo>
                <a:cubicBezTo>
                  <a:pt x="5" y="409"/>
                  <a:pt x="5" y="409"/>
                  <a:pt x="5" y="409"/>
                </a:cubicBezTo>
                <a:cubicBezTo>
                  <a:pt x="4" y="409"/>
                  <a:pt x="4" y="409"/>
                  <a:pt x="4" y="409"/>
                </a:cubicBezTo>
                <a:cubicBezTo>
                  <a:pt x="3" y="408"/>
                  <a:pt x="3" y="408"/>
                  <a:pt x="3" y="408"/>
                </a:cubicBezTo>
                <a:cubicBezTo>
                  <a:pt x="2" y="407"/>
                  <a:pt x="2" y="407"/>
                  <a:pt x="2" y="407"/>
                </a:cubicBezTo>
                <a:cubicBezTo>
                  <a:pt x="2" y="405"/>
                  <a:pt x="2" y="405"/>
                  <a:pt x="2" y="405"/>
                </a:cubicBezTo>
                <a:cubicBezTo>
                  <a:pt x="1" y="398"/>
                  <a:pt x="1" y="398"/>
                  <a:pt x="1" y="398"/>
                </a:cubicBezTo>
                <a:cubicBezTo>
                  <a:pt x="1" y="394"/>
                  <a:pt x="1" y="394"/>
                  <a:pt x="1" y="394"/>
                </a:cubicBezTo>
                <a:cubicBezTo>
                  <a:pt x="1" y="392"/>
                  <a:pt x="1" y="389"/>
                  <a:pt x="1" y="387"/>
                </a:cubicBezTo>
                <a:cubicBezTo>
                  <a:pt x="1" y="379"/>
                  <a:pt x="1" y="379"/>
                  <a:pt x="1" y="379"/>
                </a:cubicBezTo>
                <a:cubicBezTo>
                  <a:pt x="1" y="378"/>
                  <a:pt x="1" y="376"/>
                  <a:pt x="1" y="374"/>
                </a:cubicBezTo>
                <a:cubicBezTo>
                  <a:pt x="0" y="370"/>
                  <a:pt x="0" y="370"/>
                  <a:pt x="0" y="370"/>
                </a:cubicBezTo>
                <a:cubicBezTo>
                  <a:pt x="0" y="367"/>
                  <a:pt x="0" y="367"/>
                  <a:pt x="0" y="367"/>
                </a:cubicBezTo>
                <a:cubicBezTo>
                  <a:pt x="0" y="367"/>
                  <a:pt x="0" y="367"/>
                  <a:pt x="0" y="367"/>
                </a:cubicBezTo>
                <a:cubicBezTo>
                  <a:pt x="0" y="376"/>
                  <a:pt x="1" y="389"/>
                  <a:pt x="1" y="399"/>
                </a:cubicBezTo>
                <a:cubicBezTo>
                  <a:pt x="2" y="405"/>
                  <a:pt x="2" y="405"/>
                  <a:pt x="2" y="405"/>
                </a:cubicBezTo>
                <a:cubicBezTo>
                  <a:pt x="2" y="405"/>
                  <a:pt x="2" y="405"/>
                  <a:pt x="2" y="405"/>
                </a:cubicBezTo>
                <a:cubicBezTo>
                  <a:pt x="2" y="407"/>
                  <a:pt x="2" y="407"/>
                  <a:pt x="2" y="407"/>
                </a:cubicBezTo>
                <a:cubicBezTo>
                  <a:pt x="3" y="414"/>
                  <a:pt x="3" y="414"/>
                  <a:pt x="3" y="414"/>
                </a:cubicBezTo>
                <a:cubicBezTo>
                  <a:pt x="3" y="414"/>
                  <a:pt x="3" y="414"/>
                  <a:pt x="3" y="414"/>
                </a:cubicBezTo>
                <a:cubicBezTo>
                  <a:pt x="4" y="419"/>
                  <a:pt x="4" y="419"/>
                  <a:pt x="4" y="419"/>
                </a:cubicBezTo>
                <a:cubicBezTo>
                  <a:pt x="5" y="421"/>
                  <a:pt x="5" y="421"/>
                  <a:pt x="5" y="421"/>
                </a:cubicBezTo>
                <a:cubicBezTo>
                  <a:pt x="4" y="416"/>
                  <a:pt x="4" y="416"/>
                  <a:pt x="4" y="416"/>
                </a:cubicBezTo>
                <a:cubicBezTo>
                  <a:pt x="4" y="413"/>
                  <a:pt x="4" y="413"/>
                  <a:pt x="4" y="413"/>
                </a:cubicBezTo>
                <a:cubicBezTo>
                  <a:pt x="5" y="414"/>
                  <a:pt x="5" y="414"/>
                  <a:pt x="5" y="414"/>
                </a:cubicBezTo>
                <a:cubicBezTo>
                  <a:pt x="5" y="417"/>
                  <a:pt x="5" y="417"/>
                  <a:pt x="5" y="417"/>
                </a:cubicBezTo>
                <a:cubicBezTo>
                  <a:pt x="6" y="417"/>
                  <a:pt x="6" y="417"/>
                  <a:pt x="6" y="417"/>
                </a:cubicBezTo>
                <a:moveTo>
                  <a:pt x="182" y="64"/>
                </a:moveTo>
                <a:cubicBezTo>
                  <a:pt x="185" y="62"/>
                  <a:pt x="185" y="62"/>
                  <a:pt x="185" y="62"/>
                </a:cubicBezTo>
                <a:cubicBezTo>
                  <a:pt x="189" y="60"/>
                  <a:pt x="189" y="60"/>
                  <a:pt x="189" y="60"/>
                </a:cubicBezTo>
                <a:cubicBezTo>
                  <a:pt x="188" y="60"/>
                  <a:pt x="187" y="60"/>
                  <a:pt x="187" y="60"/>
                </a:cubicBezTo>
                <a:cubicBezTo>
                  <a:pt x="187" y="59"/>
                  <a:pt x="188" y="59"/>
                  <a:pt x="189" y="58"/>
                </a:cubicBezTo>
                <a:cubicBezTo>
                  <a:pt x="191" y="56"/>
                  <a:pt x="191" y="56"/>
                  <a:pt x="191" y="56"/>
                </a:cubicBezTo>
                <a:cubicBezTo>
                  <a:pt x="191" y="56"/>
                  <a:pt x="191" y="56"/>
                  <a:pt x="191" y="56"/>
                </a:cubicBezTo>
                <a:cubicBezTo>
                  <a:pt x="192" y="54"/>
                  <a:pt x="192" y="54"/>
                  <a:pt x="192" y="54"/>
                </a:cubicBezTo>
                <a:cubicBezTo>
                  <a:pt x="191" y="54"/>
                  <a:pt x="191" y="54"/>
                  <a:pt x="191" y="54"/>
                </a:cubicBezTo>
                <a:cubicBezTo>
                  <a:pt x="193" y="52"/>
                  <a:pt x="193" y="52"/>
                  <a:pt x="193" y="52"/>
                </a:cubicBezTo>
                <a:cubicBezTo>
                  <a:pt x="196" y="51"/>
                  <a:pt x="196" y="51"/>
                  <a:pt x="196" y="51"/>
                </a:cubicBezTo>
                <a:cubicBezTo>
                  <a:pt x="195" y="51"/>
                  <a:pt x="195" y="51"/>
                  <a:pt x="194" y="51"/>
                </a:cubicBezTo>
                <a:cubicBezTo>
                  <a:pt x="194" y="51"/>
                  <a:pt x="194" y="51"/>
                  <a:pt x="194" y="51"/>
                </a:cubicBezTo>
                <a:cubicBezTo>
                  <a:pt x="196" y="50"/>
                  <a:pt x="197" y="49"/>
                  <a:pt x="199" y="48"/>
                </a:cubicBezTo>
                <a:cubicBezTo>
                  <a:pt x="199" y="48"/>
                  <a:pt x="199" y="48"/>
                  <a:pt x="199" y="48"/>
                </a:cubicBezTo>
                <a:cubicBezTo>
                  <a:pt x="202" y="47"/>
                  <a:pt x="202" y="47"/>
                  <a:pt x="202" y="47"/>
                </a:cubicBezTo>
                <a:cubicBezTo>
                  <a:pt x="202" y="46"/>
                  <a:pt x="202" y="46"/>
                  <a:pt x="202" y="46"/>
                </a:cubicBezTo>
                <a:cubicBezTo>
                  <a:pt x="204" y="45"/>
                  <a:pt x="204" y="45"/>
                  <a:pt x="204" y="45"/>
                </a:cubicBezTo>
                <a:cubicBezTo>
                  <a:pt x="205" y="45"/>
                  <a:pt x="205" y="45"/>
                  <a:pt x="205" y="45"/>
                </a:cubicBezTo>
                <a:cubicBezTo>
                  <a:pt x="208" y="43"/>
                  <a:pt x="208" y="43"/>
                  <a:pt x="208" y="43"/>
                </a:cubicBezTo>
                <a:cubicBezTo>
                  <a:pt x="208" y="42"/>
                  <a:pt x="208" y="42"/>
                  <a:pt x="208" y="42"/>
                </a:cubicBezTo>
                <a:cubicBezTo>
                  <a:pt x="211" y="41"/>
                  <a:pt x="211" y="41"/>
                  <a:pt x="211" y="41"/>
                </a:cubicBezTo>
                <a:cubicBezTo>
                  <a:pt x="213" y="39"/>
                  <a:pt x="213" y="39"/>
                  <a:pt x="213" y="39"/>
                </a:cubicBezTo>
                <a:cubicBezTo>
                  <a:pt x="212" y="39"/>
                  <a:pt x="212" y="39"/>
                  <a:pt x="212" y="39"/>
                </a:cubicBezTo>
                <a:cubicBezTo>
                  <a:pt x="214" y="38"/>
                  <a:pt x="214" y="38"/>
                  <a:pt x="214" y="38"/>
                </a:cubicBezTo>
                <a:cubicBezTo>
                  <a:pt x="214" y="38"/>
                  <a:pt x="214" y="38"/>
                  <a:pt x="214" y="38"/>
                </a:cubicBezTo>
                <a:cubicBezTo>
                  <a:pt x="214" y="38"/>
                  <a:pt x="214" y="38"/>
                  <a:pt x="214" y="38"/>
                </a:cubicBezTo>
                <a:cubicBezTo>
                  <a:pt x="217" y="37"/>
                  <a:pt x="217" y="37"/>
                  <a:pt x="217" y="37"/>
                </a:cubicBezTo>
                <a:cubicBezTo>
                  <a:pt x="218" y="36"/>
                  <a:pt x="218" y="36"/>
                  <a:pt x="218" y="36"/>
                </a:cubicBezTo>
                <a:cubicBezTo>
                  <a:pt x="216" y="36"/>
                  <a:pt x="216" y="36"/>
                  <a:pt x="216" y="36"/>
                </a:cubicBezTo>
                <a:cubicBezTo>
                  <a:pt x="220" y="34"/>
                  <a:pt x="220" y="34"/>
                  <a:pt x="220" y="34"/>
                </a:cubicBezTo>
                <a:cubicBezTo>
                  <a:pt x="222" y="33"/>
                  <a:pt x="222" y="33"/>
                  <a:pt x="222" y="33"/>
                </a:cubicBezTo>
                <a:cubicBezTo>
                  <a:pt x="222" y="33"/>
                  <a:pt x="222" y="33"/>
                  <a:pt x="222" y="33"/>
                </a:cubicBezTo>
                <a:cubicBezTo>
                  <a:pt x="225" y="31"/>
                  <a:pt x="225" y="31"/>
                  <a:pt x="225" y="31"/>
                </a:cubicBezTo>
                <a:cubicBezTo>
                  <a:pt x="227" y="30"/>
                  <a:pt x="227" y="30"/>
                  <a:pt x="227" y="30"/>
                </a:cubicBezTo>
                <a:cubicBezTo>
                  <a:pt x="226" y="30"/>
                  <a:pt x="226" y="30"/>
                  <a:pt x="226" y="30"/>
                </a:cubicBezTo>
                <a:cubicBezTo>
                  <a:pt x="224" y="31"/>
                  <a:pt x="224" y="31"/>
                  <a:pt x="224" y="31"/>
                </a:cubicBezTo>
                <a:cubicBezTo>
                  <a:pt x="223" y="31"/>
                  <a:pt x="223" y="31"/>
                  <a:pt x="223" y="31"/>
                </a:cubicBezTo>
                <a:cubicBezTo>
                  <a:pt x="223" y="31"/>
                  <a:pt x="223" y="31"/>
                  <a:pt x="223" y="31"/>
                </a:cubicBezTo>
                <a:cubicBezTo>
                  <a:pt x="220" y="32"/>
                  <a:pt x="220" y="32"/>
                  <a:pt x="220" y="32"/>
                </a:cubicBezTo>
                <a:cubicBezTo>
                  <a:pt x="220" y="32"/>
                  <a:pt x="220" y="32"/>
                  <a:pt x="220" y="32"/>
                </a:cubicBezTo>
                <a:cubicBezTo>
                  <a:pt x="224" y="31"/>
                  <a:pt x="224" y="31"/>
                  <a:pt x="224" y="31"/>
                </a:cubicBezTo>
                <a:cubicBezTo>
                  <a:pt x="227" y="29"/>
                  <a:pt x="227" y="29"/>
                  <a:pt x="227" y="29"/>
                </a:cubicBezTo>
                <a:cubicBezTo>
                  <a:pt x="232" y="27"/>
                  <a:pt x="232" y="27"/>
                  <a:pt x="232" y="27"/>
                </a:cubicBezTo>
                <a:cubicBezTo>
                  <a:pt x="237" y="25"/>
                  <a:pt x="237" y="25"/>
                  <a:pt x="237" y="25"/>
                </a:cubicBezTo>
                <a:cubicBezTo>
                  <a:pt x="237" y="25"/>
                  <a:pt x="237" y="25"/>
                  <a:pt x="237" y="25"/>
                </a:cubicBezTo>
                <a:cubicBezTo>
                  <a:pt x="233" y="26"/>
                  <a:pt x="233" y="26"/>
                  <a:pt x="233" y="26"/>
                </a:cubicBezTo>
                <a:cubicBezTo>
                  <a:pt x="233" y="26"/>
                  <a:pt x="233" y="26"/>
                  <a:pt x="233" y="26"/>
                </a:cubicBezTo>
                <a:cubicBezTo>
                  <a:pt x="231" y="27"/>
                  <a:pt x="231" y="27"/>
                  <a:pt x="231" y="27"/>
                </a:cubicBezTo>
                <a:cubicBezTo>
                  <a:pt x="226" y="29"/>
                  <a:pt x="226" y="29"/>
                  <a:pt x="226" y="29"/>
                </a:cubicBezTo>
                <a:cubicBezTo>
                  <a:pt x="221" y="31"/>
                  <a:pt x="221" y="31"/>
                  <a:pt x="221" y="31"/>
                </a:cubicBezTo>
                <a:cubicBezTo>
                  <a:pt x="218" y="33"/>
                  <a:pt x="218" y="33"/>
                  <a:pt x="218" y="33"/>
                </a:cubicBezTo>
                <a:cubicBezTo>
                  <a:pt x="213" y="35"/>
                  <a:pt x="213" y="35"/>
                  <a:pt x="213" y="35"/>
                </a:cubicBezTo>
                <a:cubicBezTo>
                  <a:pt x="212" y="36"/>
                  <a:pt x="212" y="36"/>
                  <a:pt x="212" y="36"/>
                </a:cubicBezTo>
                <a:cubicBezTo>
                  <a:pt x="217" y="33"/>
                  <a:pt x="217" y="33"/>
                  <a:pt x="217" y="33"/>
                </a:cubicBezTo>
                <a:cubicBezTo>
                  <a:pt x="224" y="30"/>
                  <a:pt x="224" y="30"/>
                  <a:pt x="224" y="30"/>
                </a:cubicBezTo>
                <a:cubicBezTo>
                  <a:pt x="228" y="28"/>
                  <a:pt x="228" y="28"/>
                  <a:pt x="228" y="28"/>
                </a:cubicBezTo>
                <a:cubicBezTo>
                  <a:pt x="233" y="26"/>
                  <a:pt x="233" y="26"/>
                  <a:pt x="233" y="26"/>
                </a:cubicBezTo>
                <a:cubicBezTo>
                  <a:pt x="237" y="25"/>
                  <a:pt x="237" y="25"/>
                  <a:pt x="237" y="25"/>
                </a:cubicBezTo>
                <a:cubicBezTo>
                  <a:pt x="237" y="25"/>
                  <a:pt x="237" y="25"/>
                  <a:pt x="237" y="25"/>
                </a:cubicBezTo>
                <a:cubicBezTo>
                  <a:pt x="236" y="25"/>
                  <a:pt x="236" y="25"/>
                  <a:pt x="236" y="25"/>
                </a:cubicBezTo>
                <a:cubicBezTo>
                  <a:pt x="231" y="27"/>
                  <a:pt x="231" y="27"/>
                  <a:pt x="231" y="27"/>
                </a:cubicBezTo>
                <a:cubicBezTo>
                  <a:pt x="224" y="30"/>
                  <a:pt x="224" y="30"/>
                  <a:pt x="224" y="30"/>
                </a:cubicBezTo>
                <a:cubicBezTo>
                  <a:pt x="213" y="35"/>
                  <a:pt x="213" y="35"/>
                  <a:pt x="213" y="35"/>
                </a:cubicBezTo>
                <a:cubicBezTo>
                  <a:pt x="212" y="35"/>
                  <a:pt x="212" y="35"/>
                  <a:pt x="212" y="35"/>
                </a:cubicBezTo>
                <a:cubicBezTo>
                  <a:pt x="212" y="36"/>
                  <a:pt x="212" y="36"/>
                  <a:pt x="212" y="36"/>
                </a:cubicBezTo>
                <a:cubicBezTo>
                  <a:pt x="208" y="37"/>
                  <a:pt x="208" y="37"/>
                  <a:pt x="208" y="37"/>
                </a:cubicBezTo>
                <a:cubicBezTo>
                  <a:pt x="209" y="37"/>
                  <a:pt x="209" y="37"/>
                  <a:pt x="209" y="37"/>
                </a:cubicBezTo>
                <a:cubicBezTo>
                  <a:pt x="208" y="37"/>
                  <a:pt x="208" y="37"/>
                  <a:pt x="208" y="37"/>
                </a:cubicBezTo>
                <a:cubicBezTo>
                  <a:pt x="206" y="38"/>
                  <a:pt x="206" y="38"/>
                  <a:pt x="206" y="38"/>
                </a:cubicBezTo>
                <a:cubicBezTo>
                  <a:pt x="203" y="40"/>
                  <a:pt x="203" y="40"/>
                  <a:pt x="203" y="40"/>
                </a:cubicBezTo>
                <a:cubicBezTo>
                  <a:pt x="203" y="40"/>
                  <a:pt x="203" y="40"/>
                  <a:pt x="203" y="40"/>
                </a:cubicBezTo>
                <a:cubicBezTo>
                  <a:pt x="204" y="39"/>
                  <a:pt x="204" y="39"/>
                  <a:pt x="204" y="39"/>
                </a:cubicBezTo>
                <a:cubicBezTo>
                  <a:pt x="201" y="41"/>
                  <a:pt x="201" y="41"/>
                  <a:pt x="201" y="41"/>
                </a:cubicBezTo>
                <a:cubicBezTo>
                  <a:pt x="199" y="42"/>
                  <a:pt x="199" y="42"/>
                  <a:pt x="199" y="42"/>
                </a:cubicBezTo>
                <a:cubicBezTo>
                  <a:pt x="198" y="43"/>
                  <a:pt x="198" y="43"/>
                  <a:pt x="198" y="43"/>
                </a:cubicBezTo>
                <a:cubicBezTo>
                  <a:pt x="194" y="45"/>
                  <a:pt x="194" y="45"/>
                  <a:pt x="194" y="45"/>
                </a:cubicBezTo>
                <a:cubicBezTo>
                  <a:pt x="191" y="46"/>
                  <a:pt x="191" y="46"/>
                  <a:pt x="191" y="46"/>
                </a:cubicBezTo>
                <a:cubicBezTo>
                  <a:pt x="184" y="50"/>
                  <a:pt x="184" y="50"/>
                  <a:pt x="184" y="50"/>
                </a:cubicBezTo>
                <a:cubicBezTo>
                  <a:pt x="179" y="53"/>
                  <a:pt x="179" y="53"/>
                  <a:pt x="179" y="53"/>
                </a:cubicBezTo>
                <a:cubicBezTo>
                  <a:pt x="176" y="55"/>
                  <a:pt x="176" y="55"/>
                  <a:pt x="176" y="55"/>
                </a:cubicBezTo>
                <a:cubicBezTo>
                  <a:pt x="177" y="54"/>
                  <a:pt x="177" y="54"/>
                  <a:pt x="177" y="54"/>
                </a:cubicBezTo>
                <a:cubicBezTo>
                  <a:pt x="183" y="51"/>
                  <a:pt x="183" y="51"/>
                  <a:pt x="183" y="51"/>
                </a:cubicBezTo>
                <a:cubicBezTo>
                  <a:pt x="187" y="49"/>
                  <a:pt x="187" y="49"/>
                  <a:pt x="187" y="49"/>
                </a:cubicBezTo>
                <a:cubicBezTo>
                  <a:pt x="191" y="46"/>
                  <a:pt x="191" y="46"/>
                  <a:pt x="191" y="46"/>
                </a:cubicBezTo>
                <a:cubicBezTo>
                  <a:pt x="182" y="51"/>
                  <a:pt x="171" y="59"/>
                  <a:pt x="162" y="64"/>
                </a:cubicBezTo>
                <a:cubicBezTo>
                  <a:pt x="162" y="64"/>
                  <a:pt x="162" y="64"/>
                  <a:pt x="162" y="64"/>
                </a:cubicBezTo>
                <a:cubicBezTo>
                  <a:pt x="163" y="64"/>
                  <a:pt x="163" y="64"/>
                  <a:pt x="163" y="64"/>
                </a:cubicBezTo>
                <a:cubicBezTo>
                  <a:pt x="167" y="61"/>
                  <a:pt x="167" y="61"/>
                  <a:pt x="167" y="61"/>
                </a:cubicBezTo>
                <a:cubicBezTo>
                  <a:pt x="170" y="59"/>
                  <a:pt x="170" y="59"/>
                  <a:pt x="170" y="59"/>
                </a:cubicBezTo>
                <a:cubicBezTo>
                  <a:pt x="170" y="59"/>
                  <a:pt x="170" y="59"/>
                  <a:pt x="170" y="59"/>
                </a:cubicBezTo>
                <a:cubicBezTo>
                  <a:pt x="167" y="61"/>
                  <a:pt x="167" y="61"/>
                  <a:pt x="167" y="61"/>
                </a:cubicBezTo>
                <a:cubicBezTo>
                  <a:pt x="164" y="63"/>
                  <a:pt x="164" y="63"/>
                  <a:pt x="164" y="63"/>
                </a:cubicBezTo>
                <a:cubicBezTo>
                  <a:pt x="159" y="67"/>
                  <a:pt x="159" y="67"/>
                  <a:pt x="159" y="67"/>
                </a:cubicBezTo>
                <a:cubicBezTo>
                  <a:pt x="156" y="68"/>
                  <a:pt x="154" y="70"/>
                  <a:pt x="152" y="71"/>
                </a:cubicBezTo>
                <a:cubicBezTo>
                  <a:pt x="151" y="72"/>
                  <a:pt x="151" y="72"/>
                  <a:pt x="151" y="72"/>
                </a:cubicBezTo>
                <a:cubicBezTo>
                  <a:pt x="148" y="75"/>
                  <a:pt x="148" y="75"/>
                  <a:pt x="148" y="75"/>
                </a:cubicBezTo>
                <a:cubicBezTo>
                  <a:pt x="147" y="75"/>
                  <a:pt x="147" y="75"/>
                  <a:pt x="147" y="75"/>
                </a:cubicBezTo>
                <a:cubicBezTo>
                  <a:pt x="147" y="76"/>
                  <a:pt x="146" y="76"/>
                  <a:pt x="145" y="77"/>
                </a:cubicBezTo>
                <a:cubicBezTo>
                  <a:pt x="145" y="77"/>
                  <a:pt x="145" y="77"/>
                  <a:pt x="145" y="77"/>
                </a:cubicBezTo>
                <a:cubicBezTo>
                  <a:pt x="149" y="74"/>
                  <a:pt x="149" y="74"/>
                  <a:pt x="149" y="74"/>
                </a:cubicBezTo>
                <a:cubicBezTo>
                  <a:pt x="149" y="74"/>
                  <a:pt x="149" y="74"/>
                  <a:pt x="149" y="74"/>
                </a:cubicBezTo>
                <a:cubicBezTo>
                  <a:pt x="148" y="75"/>
                  <a:pt x="148" y="75"/>
                  <a:pt x="148" y="75"/>
                </a:cubicBezTo>
                <a:cubicBezTo>
                  <a:pt x="147" y="76"/>
                  <a:pt x="147" y="76"/>
                  <a:pt x="147" y="76"/>
                </a:cubicBezTo>
                <a:cubicBezTo>
                  <a:pt x="147" y="76"/>
                  <a:pt x="147" y="76"/>
                  <a:pt x="147" y="76"/>
                </a:cubicBezTo>
                <a:cubicBezTo>
                  <a:pt x="151" y="73"/>
                  <a:pt x="151" y="73"/>
                  <a:pt x="151" y="73"/>
                </a:cubicBezTo>
                <a:cubicBezTo>
                  <a:pt x="151" y="73"/>
                  <a:pt x="151" y="73"/>
                  <a:pt x="151" y="73"/>
                </a:cubicBezTo>
                <a:cubicBezTo>
                  <a:pt x="156" y="69"/>
                  <a:pt x="156" y="69"/>
                  <a:pt x="156" y="69"/>
                </a:cubicBezTo>
                <a:cubicBezTo>
                  <a:pt x="156" y="69"/>
                  <a:pt x="156" y="69"/>
                  <a:pt x="156" y="69"/>
                </a:cubicBezTo>
                <a:cubicBezTo>
                  <a:pt x="160" y="66"/>
                  <a:pt x="160" y="66"/>
                  <a:pt x="160" y="66"/>
                </a:cubicBezTo>
                <a:cubicBezTo>
                  <a:pt x="161" y="65"/>
                  <a:pt x="161" y="65"/>
                  <a:pt x="161" y="65"/>
                </a:cubicBezTo>
                <a:cubicBezTo>
                  <a:pt x="162" y="65"/>
                  <a:pt x="163" y="64"/>
                  <a:pt x="164" y="63"/>
                </a:cubicBezTo>
                <a:cubicBezTo>
                  <a:pt x="163" y="64"/>
                  <a:pt x="163" y="64"/>
                  <a:pt x="163" y="64"/>
                </a:cubicBezTo>
                <a:cubicBezTo>
                  <a:pt x="165" y="63"/>
                  <a:pt x="165" y="63"/>
                  <a:pt x="165" y="63"/>
                </a:cubicBezTo>
                <a:cubicBezTo>
                  <a:pt x="167" y="61"/>
                  <a:pt x="167" y="61"/>
                  <a:pt x="167" y="61"/>
                </a:cubicBezTo>
                <a:cubicBezTo>
                  <a:pt x="167" y="61"/>
                  <a:pt x="167" y="61"/>
                  <a:pt x="167" y="61"/>
                </a:cubicBezTo>
                <a:cubicBezTo>
                  <a:pt x="170" y="59"/>
                  <a:pt x="170" y="59"/>
                  <a:pt x="170" y="59"/>
                </a:cubicBezTo>
                <a:cubicBezTo>
                  <a:pt x="174" y="57"/>
                  <a:pt x="174" y="57"/>
                  <a:pt x="174" y="57"/>
                </a:cubicBezTo>
                <a:cubicBezTo>
                  <a:pt x="177" y="55"/>
                  <a:pt x="177" y="55"/>
                  <a:pt x="177" y="55"/>
                </a:cubicBezTo>
                <a:cubicBezTo>
                  <a:pt x="180" y="54"/>
                  <a:pt x="180" y="54"/>
                  <a:pt x="180" y="54"/>
                </a:cubicBezTo>
                <a:cubicBezTo>
                  <a:pt x="185" y="50"/>
                  <a:pt x="185" y="50"/>
                  <a:pt x="185" y="50"/>
                </a:cubicBezTo>
                <a:cubicBezTo>
                  <a:pt x="186" y="50"/>
                  <a:pt x="186" y="50"/>
                  <a:pt x="186" y="50"/>
                </a:cubicBezTo>
                <a:cubicBezTo>
                  <a:pt x="190" y="48"/>
                  <a:pt x="190" y="48"/>
                  <a:pt x="190" y="48"/>
                </a:cubicBezTo>
                <a:cubicBezTo>
                  <a:pt x="194" y="45"/>
                  <a:pt x="194" y="45"/>
                  <a:pt x="194" y="45"/>
                </a:cubicBezTo>
                <a:cubicBezTo>
                  <a:pt x="196" y="44"/>
                  <a:pt x="196" y="44"/>
                  <a:pt x="196" y="44"/>
                </a:cubicBezTo>
                <a:cubicBezTo>
                  <a:pt x="199" y="42"/>
                  <a:pt x="199" y="42"/>
                  <a:pt x="199" y="42"/>
                </a:cubicBezTo>
                <a:cubicBezTo>
                  <a:pt x="199" y="43"/>
                  <a:pt x="199" y="43"/>
                  <a:pt x="199" y="43"/>
                </a:cubicBezTo>
                <a:cubicBezTo>
                  <a:pt x="201" y="41"/>
                  <a:pt x="201" y="41"/>
                  <a:pt x="201" y="41"/>
                </a:cubicBezTo>
                <a:cubicBezTo>
                  <a:pt x="201" y="42"/>
                  <a:pt x="201" y="42"/>
                  <a:pt x="201" y="42"/>
                </a:cubicBezTo>
                <a:cubicBezTo>
                  <a:pt x="198" y="43"/>
                  <a:pt x="198" y="43"/>
                  <a:pt x="198" y="43"/>
                </a:cubicBezTo>
                <a:cubicBezTo>
                  <a:pt x="199" y="43"/>
                  <a:pt x="199" y="43"/>
                  <a:pt x="199" y="43"/>
                </a:cubicBezTo>
                <a:cubicBezTo>
                  <a:pt x="200" y="43"/>
                  <a:pt x="200" y="43"/>
                  <a:pt x="200" y="43"/>
                </a:cubicBezTo>
                <a:cubicBezTo>
                  <a:pt x="204" y="40"/>
                  <a:pt x="204" y="40"/>
                  <a:pt x="204" y="40"/>
                </a:cubicBezTo>
                <a:cubicBezTo>
                  <a:pt x="205" y="40"/>
                  <a:pt x="205" y="40"/>
                  <a:pt x="205" y="40"/>
                </a:cubicBezTo>
                <a:cubicBezTo>
                  <a:pt x="201" y="43"/>
                  <a:pt x="201" y="43"/>
                  <a:pt x="201" y="43"/>
                </a:cubicBezTo>
                <a:cubicBezTo>
                  <a:pt x="200" y="43"/>
                  <a:pt x="200" y="43"/>
                  <a:pt x="200" y="43"/>
                </a:cubicBezTo>
                <a:cubicBezTo>
                  <a:pt x="196" y="45"/>
                  <a:pt x="196" y="45"/>
                  <a:pt x="196" y="45"/>
                </a:cubicBezTo>
                <a:cubicBezTo>
                  <a:pt x="196" y="46"/>
                  <a:pt x="196" y="46"/>
                  <a:pt x="196" y="46"/>
                </a:cubicBezTo>
                <a:cubicBezTo>
                  <a:pt x="193" y="48"/>
                  <a:pt x="193" y="48"/>
                  <a:pt x="193" y="48"/>
                </a:cubicBezTo>
                <a:cubicBezTo>
                  <a:pt x="192" y="49"/>
                  <a:pt x="192" y="49"/>
                  <a:pt x="192" y="49"/>
                </a:cubicBezTo>
                <a:cubicBezTo>
                  <a:pt x="188" y="51"/>
                  <a:pt x="188" y="51"/>
                  <a:pt x="188" y="51"/>
                </a:cubicBezTo>
                <a:cubicBezTo>
                  <a:pt x="187" y="52"/>
                  <a:pt x="187" y="52"/>
                  <a:pt x="187" y="52"/>
                </a:cubicBezTo>
                <a:cubicBezTo>
                  <a:pt x="184" y="54"/>
                  <a:pt x="184" y="54"/>
                  <a:pt x="184" y="54"/>
                </a:cubicBezTo>
                <a:cubicBezTo>
                  <a:pt x="179" y="57"/>
                  <a:pt x="179" y="57"/>
                  <a:pt x="179" y="57"/>
                </a:cubicBezTo>
                <a:cubicBezTo>
                  <a:pt x="174" y="60"/>
                  <a:pt x="174" y="60"/>
                  <a:pt x="174" y="60"/>
                </a:cubicBezTo>
                <a:cubicBezTo>
                  <a:pt x="169" y="63"/>
                  <a:pt x="169" y="63"/>
                  <a:pt x="169" y="63"/>
                </a:cubicBezTo>
                <a:cubicBezTo>
                  <a:pt x="165" y="66"/>
                  <a:pt x="165" y="66"/>
                  <a:pt x="165" y="66"/>
                </a:cubicBezTo>
                <a:cubicBezTo>
                  <a:pt x="163" y="67"/>
                  <a:pt x="163" y="67"/>
                  <a:pt x="163" y="67"/>
                </a:cubicBezTo>
                <a:cubicBezTo>
                  <a:pt x="163" y="66"/>
                  <a:pt x="163" y="66"/>
                  <a:pt x="163" y="66"/>
                </a:cubicBezTo>
                <a:cubicBezTo>
                  <a:pt x="163" y="66"/>
                  <a:pt x="163" y="66"/>
                  <a:pt x="163" y="66"/>
                </a:cubicBezTo>
                <a:cubicBezTo>
                  <a:pt x="159" y="68"/>
                  <a:pt x="159" y="68"/>
                  <a:pt x="159" y="68"/>
                </a:cubicBezTo>
                <a:cubicBezTo>
                  <a:pt x="157" y="69"/>
                  <a:pt x="156" y="70"/>
                  <a:pt x="155" y="71"/>
                </a:cubicBezTo>
                <a:cubicBezTo>
                  <a:pt x="154" y="72"/>
                  <a:pt x="154" y="72"/>
                  <a:pt x="154" y="72"/>
                </a:cubicBezTo>
                <a:cubicBezTo>
                  <a:pt x="155" y="72"/>
                  <a:pt x="155" y="72"/>
                  <a:pt x="155" y="72"/>
                </a:cubicBezTo>
                <a:cubicBezTo>
                  <a:pt x="158" y="70"/>
                  <a:pt x="158" y="70"/>
                  <a:pt x="158" y="70"/>
                </a:cubicBezTo>
                <a:cubicBezTo>
                  <a:pt x="159" y="70"/>
                  <a:pt x="159" y="70"/>
                  <a:pt x="159" y="70"/>
                </a:cubicBezTo>
                <a:cubicBezTo>
                  <a:pt x="159" y="70"/>
                  <a:pt x="159" y="70"/>
                  <a:pt x="159" y="70"/>
                </a:cubicBezTo>
                <a:cubicBezTo>
                  <a:pt x="158" y="72"/>
                  <a:pt x="158" y="72"/>
                  <a:pt x="158" y="72"/>
                </a:cubicBezTo>
                <a:cubicBezTo>
                  <a:pt x="153" y="76"/>
                  <a:pt x="153" y="76"/>
                  <a:pt x="153" y="76"/>
                </a:cubicBezTo>
                <a:cubicBezTo>
                  <a:pt x="151" y="78"/>
                  <a:pt x="151" y="78"/>
                  <a:pt x="151" y="78"/>
                </a:cubicBezTo>
                <a:cubicBezTo>
                  <a:pt x="148" y="81"/>
                  <a:pt x="148" y="81"/>
                  <a:pt x="148" y="81"/>
                </a:cubicBezTo>
                <a:cubicBezTo>
                  <a:pt x="148" y="81"/>
                  <a:pt x="149" y="81"/>
                  <a:pt x="149" y="81"/>
                </a:cubicBezTo>
                <a:cubicBezTo>
                  <a:pt x="145" y="85"/>
                  <a:pt x="145" y="85"/>
                  <a:pt x="145" y="85"/>
                </a:cubicBezTo>
                <a:cubicBezTo>
                  <a:pt x="147" y="85"/>
                  <a:pt x="147" y="85"/>
                  <a:pt x="147" y="85"/>
                </a:cubicBezTo>
                <a:cubicBezTo>
                  <a:pt x="146" y="87"/>
                  <a:pt x="146" y="87"/>
                  <a:pt x="146" y="87"/>
                </a:cubicBezTo>
                <a:cubicBezTo>
                  <a:pt x="149" y="85"/>
                  <a:pt x="149" y="85"/>
                  <a:pt x="149" y="85"/>
                </a:cubicBezTo>
                <a:cubicBezTo>
                  <a:pt x="153" y="80"/>
                  <a:pt x="153" y="80"/>
                  <a:pt x="153" y="80"/>
                </a:cubicBezTo>
                <a:cubicBezTo>
                  <a:pt x="154" y="78"/>
                  <a:pt x="154" y="78"/>
                  <a:pt x="154" y="78"/>
                </a:cubicBezTo>
                <a:cubicBezTo>
                  <a:pt x="157" y="76"/>
                  <a:pt x="157" y="76"/>
                  <a:pt x="157" y="76"/>
                </a:cubicBezTo>
                <a:cubicBezTo>
                  <a:pt x="155" y="78"/>
                  <a:pt x="155" y="78"/>
                  <a:pt x="155" y="78"/>
                </a:cubicBezTo>
                <a:cubicBezTo>
                  <a:pt x="153" y="82"/>
                  <a:pt x="153" y="82"/>
                  <a:pt x="153" y="82"/>
                </a:cubicBezTo>
                <a:cubicBezTo>
                  <a:pt x="152" y="84"/>
                  <a:pt x="152" y="84"/>
                  <a:pt x="152" y="84"/>
                </a:cubicBezTo>
                <a:cubicBezTo>
                  <a:pt x="153" y="83"/>
                  <a:pt x="155" y="82"/>
                  <a:pt x="156" y="80"/>
                </a:cubicBezTo>
                <a:cubicBezTo>
                  <a:pt x="160" y="78"/>
                  <a:pt x="160" y="78"/>
                  <a:pt x="160" y="78"/>
                </a:cubicBezTo>
                <a:cubicBezTo>
                  <a:pt x="161" y="76"/>
                  <a:pt x="161" y="76"/>
                  <a:pt x="161" y="76"/>
                </a:cubicBezTo>
                <a:cubicBezTo>
                  <a:pt x="167" y="71"/>
                  <a:pt x="167" y="71"/>
                  <a:pt x="167" y="71"/>
                </a:cubicBezTo>
                <a:cubicBezTo>
                  <a:pt x="168" y="69"/>
                  <a:pt x="168" y="69"/>
                  <a:pt x="168" y="69"/>
                </a:cubicBezTo>
                <a:cubicBezTo>
                  <a:pt x="174" y="64"/>
                  <a:pt x="174" y="64"/>
                  <a:pt x="174" y="64"/>
                </a:cubicBezTo>
                <a:cubicBezTo>
                  <a:pt x="176" y="62"/>
                  <a:pt x="176" y="62"/>
                  <a:pt x="176" y="62"/>
                </a:cubicBezTo>
                <a:cubicBezTo>
                  <a:pt x="179" y="61"/>
                  <a:pt x="179" y="61"/>
                  <a:pt x="179" y="61"/>
                </a:cubicBezTo>
                <a:cubicBezTo>
                  <a:pt x="174" y="66"/>
                  <a:pt x="174" y="66"/>
                  <a:pt x="174" y="66"/>
                </a:cubicBezTo>
                <a:cubicBezTo>
                  <a:pt x="170" y="70"/>
                  <a:pt x="170" y="70"/>
                  <a:pt x="170" y="70"/>
                </a:cubicBezTo>
                <a:cubicBezTo>
                  <a:pt x="171" y="70"/>
                  <a:pt x="171" y="70"/>
                  <a:pt x="171" y="70"/>
                </a:cubicBezTo>
                <a:cubicBezTo>
                  <a:pt x="176" y="67"/>
                  <a:pt x="176" y="67"/>
                  <a:pt x="176" y="67"/>
                </a:cubicBezTo>
                <a:cubicBezTo>
                  <a:pt x="179" y="65"/>
                  <a:pt x="179" y="65"/>
                  <a:pt x="179" y="65"/>
                </a:cubicBezTo>
                <a:cubicBezTo>
                  <a:pt x="182" y="64"/>
                  <a:pt x="182" y="64"/>
                  <a:pt x="182" y="64"/>
                </a:cubicBezTo>
                <a:cubicBezTo>
                  <a:pt x="182" y="64"/>
                  <a:pt x="182" y="64"/>
                  <a:pt x="182" y="64"/>
                </a:cubicBezTo>
                <a:moveTo>
                  <a:pt x="110" y="148"/>
                </a:moveTo>
                <a:cubicBezTo>
                  <a:pt x="112" y="146"/>
                  <a:pt x="112" y="146"/>
                  <a:pt x="112" y="146"/>
                </a:cubicBezTo>
                <a:cubicBezTo>
                  <a:pt x="113" y="144"/>
                  <a:pt x="113" y="144"/>
                  <a:pt x="113" y="144"/>
                </a:cubicBezTo>
                <a:cubicBezTo>
                  <a:pt x="115" y="143"/>
                  <a:pt x="115" y="143"/>
                  <a:pt x="115" y="143"/>
                </a:cubicBezTo>
                <a:cubicBezTo>
                  <a:pt x="118" y="139"/>
                  <a:pt x="118" y="139"/>
                  <a:pt x="118" y="139"/>
                </a:cubicBezTo>
                <a:cubicBezTo>
                  <a:pt x="116" y="138"/>
                  <a:pt x="116" y="138"/>
                  <a:pt x="116" y="138"/>
                </a:cubicBezTo>
                <a:cubicBezTo>
                  <a:pt x="117" y="135"/>
                  <a:pt x="117" y="135"/>
                  <a:pt x="117" y="135"/>
                </a:cubicBezTo>
                <a:cubicBezTo>
                  <a:pt x="116" y="135"/>
                  <a:pt x="115" y="135"/>
                  <a:pt x="115" y="135"/>
                </a:cubicBezTo>
                <a:cubicBezTo>
                  <a:pt x="111" y="137"/>
                  <a:pt x="111" y="137"/>
                  <a:pt x="111" y="137"/>
                </a:cubicBezTo>
                <a:cubicBezTo>
                  <a:pt x="108" y="139"/>
                  <a:pt x="108" y="139"/>
                  <a:pt x="108" y="139"/>
                </a:cubicBezTo>
                <a:cubicBezTo>
                  <a:pt x="108" y="138"/>
                  <a:pt x="108" y="138"/>
                  <a:pt x="108" y="138"/>
                </a:cubicBezTo>
                <a:cubicBezTo>
                  <a:pt x="111" y="135"/>
                  <a:pt x="111" y="135"/>
                  <a:pt x="111" y="135"/>
                </a:cubicBezTo>
                <a:cubicBezTo>
                  <a:pt x="114" y="134"/>
                  <a:pt x="114" y="134"/>
                  <a:pt x="114" y="134"/>
                </a:cubicBezTo>
                <a:cubicBezTo>
                  <a:pt x="118" y="133"/>
                  <a:pt x="118" y="133"/>
                  <a:pt x="118" y="133"/>
                </a:cubicBezTo>
                <a:cubicBezTo>
                  <a:pt x="121" y="131"/>
                  <a:pt x="121" y="131"/>
                  <a:pt x="121" y="131"/>
                </a:cubicBezTo>
                <a:cubicBezTo>
                  <a:pt x="119" y="130"/>
                  <a:pt x="119" y="130"/>
                  <a:pt x="119" y="130"/>
                </a:cubicBezTo>
                <a:cubicBezTo>
                  <a:pt x="119" y="128"/>
                  <a:pt x="119" y="128"/>
                  <a:pt x="119" y="128"/>
                </a:cubicBezTo>
                <a:cubicBezTo>
                  <a:pt x="118" y="127"/>
                  <a:pt x="118" y="127"/>
                  <a:pt x="118" y="127"/>
                </a:cubicBezTo>
                <a:cubicBezTo>
                  <a:pt x="119" y="124"/>
                  <a:pt x="119" y="124"/>
                  <a:pt x="119" y="124"/>
                </a:cubicBezTo>
                <a:cubicBezTo>
                  <a:pt x="120" y="121"/>
                  <a:pt x="120" y="121"/>
                  <a:pt x="120" y="121"/>
                </a:cubicBezTo>
                <a:cubicBezTo>
                  <a:pt x="122" y="119"/>
                  <a:pt x="122" y="119"/>
                  <a:pt x="122" y="119"/>
                </a:cubicBezTo>
                <a:cubicBezTo>
                  <a:pt x="123" y="118"/>
                  <a:pt x="123" y="118"/>
                  <a:pt x="123" y="118"/>
                </a:cubicBezTo>
                <a:cubicBezTo>
                  <a:pt x="125" y="116"/>
                  <a:pt x="125" y="116"/>
                  <a:pt x="125" y="116"/>
                </a:cubicBezTo>
                <a:cubicBezTo>
                  <a:pt x="127" y="112"/>
                  <a:pt x="127" y="112"/>
                  <a:pt x="127" y="112"/>
                </a:cubicBezTo>
                <a:cubicBezTo>
                  <a:pt x="130" y="108"/>
                  <a:pt x="130" y="108"/>
                  <a:pt x="130" y="108"/>
                </a:cubicBezTo>
                <a:cubicBezTo>
                  <a:pt x="136" y="100"/>
                  <a:pt x="136" y="100"/>
                  <a:pt x="136" y="100"/>
                </a:cubicBezTo>
                <a:cubicBezTo>
                  <a:pt x="139" y="96"/>
                  <a:pt x="139" y="96"/>
                  <a:pt x="139" y="96"/>
                </a:cubicBezTo>
                <a:cubicBezTo>
                  <a:pt x="133" y="101"/>
                  <a:pt x="133" y="101"/>
                  <a:pt x="133" y="101"/>
                </a:cubicBezTo>
                <a:cubicBezTo>
                  <a:pt x="132" y="102"/>
                  <a:pt x="130" y="103"/>
                  <a:pt x="129" y="104"/>
                </a:cubicBezTo>
                <a:cubicBezTo>
                  <a:pt x="126" y="106"/>
                  <a:pt x="126" y="106"/>
                  <a:pt x="126" y="106"/>
                </a:cubicBezTo>
                <a:cubicBezTo>
                  <a:pt x="123" y="108"/>
                  <a:pt x="123" y="108"/>
                  <a:pt x="123" y="108"/>
                </a:cubicBezTo>
                <a:cubicBezTo>
                  <a:pt x="122" y="108"/>
                  <a:pt x="122" y="108"/>
                  <a:pt x="122" y="108"/>
                </a:cubicBezTo>
                <a:cubicBezTo>
                  <a:pt x="124" y="105"/>
                  <a:pt x="124" y="105"/>
                  <a:pt x="124" y="105"/>
                </a:cubicBezTo>
                <a:cubicBezTo>
                  <a:pt x="125" y="103"/>
                  <a:pt x="125" y="103"/>
                  <a:pt x="125" y="103"/>
                </a:cubicBezTo>
                <a:cubicBezTo>
                  <a:pt x="123" y="104"/>
                  <a:pt x="123" y="104"/>
                  <a:pt x="123" y="104"/>
                </a:cubicBezTo>
                <a:cubicBezTo>
                  <a:pt x="128" y="100"/>
                  <a:pt x="128" y="100"/>
                  <a:pt x="128" y="100"/>
                </a:cubicBezTo>
                <a:cubicBezTo>
                  <a:pt x="130" y="98"/>
                  <a:pt x="132" y="96"/>
                  <a:pt x="134" y="94"/>
                </a:cubicBezTo>
                <a:cubicBezTo>
                  <a:pt x="137" y="91"/>
                  <a:pt x="137" y="91"/>
                  <a:pt x="137" y="91"/>
                </a:cubicBezTo>
                <a:cubicBezTo>
                  <a:pt x="137" y="91"/>
                  <a:pt x="137" y="91"/>
                  <a:pt x="137" y="91"/>
                </a:cubicBezTo>
                <a:cubicBezTo>
                  <a:pt x="138" y="89"/>
                  <a:pt x="138" y="89"/>
                  <a:pt x="138" y="89"/>
                </a:cubicBezTo>
                <a:cubicBezTo>
                  <a:pt x="141" y="85"/>
                  <a:pt x="141" y="85"/>
                  <a:pt x="141" y="85"/>
                </a:cubicBezTo>
                <a:cubicBezTo>
                  <a:pt x="144" y="82"/>
                  <a:pt x="144" y="82"/>
                  <a:pt x="144" y="82"/>
                </a:cubicBezTo>
                <a:cubicBezTo>
                  <a:pt x="142" y="83"/>
                  <a:pt x="142" y="83"/>
                  <a:pt x="142" y="83"/>
                </a:cubicBezTo>
                <a:cubicBezTo>
                  <a:pt x="141" y="83"/>
                  <a:pt x="141" y="83"/>
                  <a:pt x="141" y="83"/>
                </a:cubicBezTo>
                <a:cubicBezTo>
                  <a:pt x="142" y="82"/>
                  <a:pt x="142" y="82"/>
                  <a:pt x="142" y="82"/>
                </a:cubicBezTo>
                <a:cubicBezTo>
                  <a:pt x="142" y="82"/>
                  <a:pt x="142" y="82"/>
                  <a:pt x="142" y="82"/>
                </a:cubicBezTo>
                <a:cubicBezTo>
                  <a:pt x="139" y="84"/>
                  <a:pt x="139" y="84"/>
                  <a:pt x="139" y="84"/>
                </a:cubicBezTo>
                <a:cubicBezTo>
                  <a:pt x="135" y="87"/>
                  <a:pt x="135" y="87"/>
                  <a:pt x="135" y="87"/>
                </a:cubicBezTo>
                <a:cubicBezTo>
                  <a:pt x="131" y="91"/>
                  <a:pt x="131" y="91"/>
                  <a:pt x="131" y="91"/>
                </a:cubicBezTo>
                <a:cubicBezTo>
                  <a:pt x="127" y="94"/>
                  <a:pt x="127" y="94"/>
                  <a:pt x="127" y="94"/>
                </a:cubicBezTo>
                <a:cubicBezTo>
                  <a:pt x="123" y="98"/>
                  <a:pt x="123" y="98"/>
                  <a:pt x="123" y="98"/>
                </a:cubicBezTo>
                <a:cubicBezTo>
                  <a:pt x="123" y="97"/>
                  <a:pt x="123" y="97"/>
                  <a:pt x="123" y="97"/>
                </a:cubicBezTo>
                <a:cubicBezTo>
                  <a:pt x="119" y="101"/>
                  <a:pt x="119" y="101"/>
                  <a:pt x="119" y="101"/>
                </a:cubicBezTo>
                <a:cubicBezTo>
                  <a:pt x="117" y="103"/>
                  <a:pt x="117" y="103"/>
                  <a:pt x="117" y="103"/>
                </a:cubicBezTo>
                <a:cubicBezTo>
                  <a:pt x="115" y="105"/>
                  <a:pt x="115" y="105"/>
                  <a:pt x="115" y="105"/>
                </a:cubicBezTo>
                <a:cubicBezTo>
                  <a:pt x="113" y="108"/>
                  <a:pt x="113" y="108"/>
                  <a:pt x="113" y="108"/>
                </a:cubicBezTo>
                <a:cubicBezTo>
                  <a:pt x="109" y="113"/>
                  <a:pt x="109" y="113"/>
                  <a:pt x="109" y="113"/>
                </a:cubicBezTo>
                <a:cubicBezTo>
                  <a:pt x="107" y="115"/>
                  <a:pt x="105" y="116"/>
                  <a:pt x="103" y="118"/>
                </a:cubicBezTo>
                <a:cubicBezTo>
                  <a:pt x="99" y="122"/>
                  <a:pt x="99" y="122"/>
                  <a:pt x="99" y="122"/>
                </a:cubicBezTo>
                <a:cubicBezTo>
                  <a:pt x="96" y="125"/>
                  <a:pt x="96" y="125"/>
                  <a:pt x="96" y="125"/>
                </a:cubicBezTo>
                <a:cubicBezTo>
                  <a:pt x="95" y="126"/>
                  <a:pt x="95" y="126"/>
                  <a:pt x="95" y="126"/>
                </a:cubicBezTo>
                <a:cubicBezTo>
                  <a:pt x="91" y="131"/>
                  <a:pt x="91" y="131"/>
                  <a:pt x="91" y="131"/>
                </a:cubicBezTo>
                <a:cubicBezTo>
                  <a:pt x="89" y="133"/>
                  <a:pt x="87" y="135"/>
                  <a:pt x="85" y="137"/>
                </a:cubicBezTo>
                <a:cubicBezTo>
                  <a:pt x="83" y="141"/>
                  <a:pt x="83" y="141"/>
                  <a:pt x="83" y="141"/>
                </a:cubicBezTo>
                <a:cubicBezTo>
                  <a:pt x="80" y="144"/>
                  <a:pt x="80" y="144"/>
                  <a:pt x="80" y="144"/>
                </a:cubicBezTo>
                <a:cubicBezTo>
                  <a:pt x="77" y="148"/>
                  <a:pt x="77" y="148"/>
                  <a:pt x="77" y="148"/>
                </a:cubicBezTo>
                <a:cubicBezTo>
                  <a:pt x="76" y="148"/>
                  <a:pt x="76" y="148"/>
                  <a:pt x="76" y="148"/>
                </a:cubicBezTo>
                <a:cubicBezTo>
                  <a:pt x="80" y="143"/>
                  <a:pt x="80" y="143"/>
                  <a:pt x="80" y="143"/>
                </a:cubicBezTo>
                <a:cubicBezTo>
                  <a:pt x="83" y="138"/>
                  <a:pt x="83" y="138"/>
                  <a:pt x="83" y="138"/>
                </a:cubicBezTo>
                <a:cubicBezTo>
                  <a:pt x="84" y="137"/>
                  <a:pt x="85" y="135"/>
                  <a:pt x="86" y="134"/>
                </a:cubicBezTo>
                <a:cubicBezTo>
                  <a:pt x="91" y="128"/>
                  <a:pt x="91" y="128"/>
                  <a:pt x="91" y="128"/>
                </a:cubicBezTo>
                <a:cubicBezTo>
                  <a:pt x="95" y="124"/>
                  <a:pt x="95" y="124"/>
                  <a:pt x="95" y="124"/>
                </a:cubicBezTo>
                <a:cubicBezTo>
                  <a:pt x="96" y="123"/>
                  <a:pt x="96" y="123"/>
                  <a:pt x="96" y="123"/>
                </a:cubicBezTo>
                <a:cubicBezTo>
                  <a:pt x="96" y="122"/>
                  <a:pt x="96" y="122"/>
                  <a:pt x="96" y="122"/>
                </a:cubicBezTo>
                <a:cubicBezTo>
                  <a:pt x="97" y="121"/>
                  <a:pt x="97" y="121"/>
                  <a:pt x="97" y="121"/>
                </a:cubicBezTo>
                <a:cubicBezTo>
                  <a:pt x="99" y="119"/>
                  <a:pt x="99" y="119"/>
                  <a:pt x="99" y="119"/>
                </a:cubicBezTo>
                <a:cubicBezTo>
                  <a:pt x="92" y="126"/>
                  <a:pt x="85" y="135"/>
                  <a:pt x="79" y="142"/>
                </a:cubicBezTo>
                <a:cubicBezTo>
                  <a:pt x="67" y="158"/>
                  <a:pt x="67" y="158"/>
                  <a:pt x="47" y="190"/>
                </a:cubicBezTo>
                <a:cubicBezTo>
                  <a:pt x="37" y="208"/>
                  <a:pt x="37" y="208"/>
                  <a:pt x="23" y="243"/>
                </a:cubicBezTo>
                <a:cubicBezTo>
                  <a:pt x="19" y="253"/>
                  <a:pt x="15" y="267"/>
                  <a:pt x="12" y="277"/>
                </a:cubicBezTo>
                <a:cubicBezTo>
                  <a:pt x="11" y="280"/>
                  <a:pt x="11" y="280"/>
                  <a:pt x="11" y="280"/>
                </a:cubicBezTo>
                <a:cubicBezTo>
                  <a:pt x="11" y="280"/>
                  <a:pt x="11" y="280"/>
                  <a:pt x="11" y="280"/>
                </a:cubicBezTo>
                <a:cubicBezTo>
                  <a:pt x="12" y="278"/>
                  <a:pt x="12" y="278"/>
                  <a:pt x="12" y="278"/>
                </a:cubicBezTo>
                <a:cubicBezTo>
                  <a:pt x="12" y="277"/>
                  <a:pt x="12" y="277"/>
                  <a:pt x="12" y="277"/>
                </a:cubicBezTo>
                <a:cubicBezTo>
                  <a:pt x="11" y="281"/>
                  <a:pt x="11" y="281"/>
                  <a:pt x="11" y="281"/>
                </a:cubicBezTo>
                <a:cubicBezTo>
                  <a:pt x="10" y="286"/>
                  <a:pt x="10" y="286"/>
                  <a:pt x="10" y="286"/>
                </a:cubicBezTo>
                <a:cubicBezTo>
                  <a:pt x="10" y="288"/>
                  <a:pt x="10" y="289"/>
                  <a:pt x="9" y="291"/>
                </a:cubicBezTo>
                <a:cubicBezTo>
                  <a:pt x="9" y="294"/>
                  <a:pt x="9" y="294"/>
                  <a:pt x="9" y="294"/>
                </a:cubicBezTo>
                <a:cubicBezTo>
                  <a:pt x="8" y="297"/>
                  <a:pt x="8" y="297"/>
                  <a:pt x="8" y="297"/>
                </a:cubicBezTo>
                <a:cubicBezTo>
                  <a:pt x="8" y="300"/>
                  <a:pt x="8" y="300"/>
                  <a:pt x="8" y="300"/>
                </a:cubicBezTo>
                <a:cubicBezTo>
                  <a:pt x="7" y="304"/>
                  <a:pt x="7" y="304"/>
                  <a:pt x="7" y="304"/>
                </a:cubicBezTo>
                <a:cubicBezTo>
                  <a:pt x="7" y="306"/>
                  <a:pt x="7" y="306"/>
                  <a:pt x="7" y="306"/>
                </a:cubicBezTo>
                <a:cubicBezTo>
                  <a:pt x="6" y="310"/>
                  <a:pt x="6" y="310"/>
                  <a:pt x="6" y="310"/>
                </a:cubicBezTo>
                <a:cubicBezTo>
                  <a:pt x="6" y="311"/>
                  <a:pt x="6" y="311"/>
                  <a:pt x="6" y="311"/>
                </a:cubicBezTo>
                <a:cubicBezTo>
                  <a:pt x="7" y="308"/>
                  <a:pt x="7" y="308"/>
                  <a:pt x="7" y="308"/>
                </a:cubicBezTo>
                <a:cubicBezTo>
                  <a:pt x="8" y="304"/>
                  <a:pt x="8" y="304"/>
                  <a:pt x="8" y="304"/>
                </a:cubicBezTo>
                <a:cubicBezTo>
                  <a:pt x="9" y="298"/>
                  <a:pt x="9" y="298"/>
                  <a:pt x="9" y="298"/>
                </a:cubicBezTo>
                <a:cubicBezTo>
                  <a:pt x="10" y="291"/>
                  <a:pt x="10" y="291"/>
                  <a:pt x="10" y="291"/>
                </a:cubicBezTo>
                <a:cubicBezTo>
                  <a:pt x="12" y="283"/>
                  <a:pt x="12" y="283"/>
                  <a:pt x="12" y="283"/>
                </a:cubicBezTo>
                <a:cubicBezTo>
                  <a:pt x="12" y="280"/>
                  <a:pt x="13" y="277"/>
                  <a:pt x="14" y="274"/>
                </a:cubicBezTo>
                <a:cubicBezTo>
                  <a:pt x="15" y="272"/>
                  <a:pt x="15" y="270"/>
                  <a:pt x="16" y="268"/>
                </a:cubicBezTo>
                <a:cubicBezTo>
                  <a:pt x="18" y="262"/>
                  <a:pt x="18" y="262"/>
                  <a:pt x="18" y="262"/>
                </a:cubicBezTo>
                <a:cubicBezTo>
                  <a:pt x="19" y="260"/>
                  <a:pt x="19" y="260"/>
                  <a:pt x="19" y="260"/>
                </a:cubicBezTo>
                <a:cubicBezTo>
                  <a:pt x="21" y="255"/>
                  <a:pt x="21" y="255"/>
                  <a:pt x="21" y="255"/>
                </a:cubicBezTo>
                <a:cubicBezTo>
                  <a:pt x="23" y="252"/>
                  <a:pt x="23" y="252"/>
                  <a:pt x="23" y="252"/>
                </a:cubicBezTo>
                <a:cubicBezTo>
                  <a:pt x="24" y="250"/>
                  <a:pt x="24" y="250"/>
                  <a:pt x="24" y="250"/>
                </a:cubicBezTo>
                <a:cubicBezTo>
                  <a:pt x="26" y="246"/>
                  <a:pt x="26" y="246"/>
                  <a:pt x="26" y="246"/>
                </a:cubicBezTo>
                <a:cubicBezTo>
                  <a:pt x="27" y="244"/>
                  <a:pt x="27" y="244"/>
                  <a:pt x="27" y="244"/>
                </a:cubicBezTo>
                <a:cubicBezTo>
                  <a:pt x="29" y="237"/>
                  <a:pt x="29" y="237"/>
                  <a:pt x="29" y="237"/>
                </a:cubicBezTo>
                <a:cubicBezTo>
                  <a:pt x="30" y="235"/>
                  <a:pt x="30" y="235"/>
                  <a:pt x="30" y="235"/>
                </a:cubicBezTo>
                <a:cubicBezTo>
                  <a:pt x="31" y="231"/>
                  <a:pt x="31" y="231"/>
                  <a:pt x="31" y="231"/>
                </a:cubicBezTo>
                <a:cubicBezTo>
                  <a:pt x="32" y="228"/>
                  <a:pt x="32" y="228"/>
                  <a:pt x="32" y="228"/>
                </a:cubicBezTo>
                <a:cubicBezTo>
                  <a:pt x="34" y="226"/>
                  <a:pt x="34" y="226"/>
                  <a:pt x="34" y="226"/>
                </a:cubicBezTo>
                <a:cubicBezTo>
                  <a:pt x="32" y="231"/>
                  <a:pt x="32" y="231"/>
                  <a:pt x="32" y="231"/>
                </a:cubicBezTo>
                <a:cubicBezTo>
                  <a:pt x="35" y="226"/>
                  <a:pt x="35" y="226"/>
                  <a:pt x="35" y="226"/>
                </a:cubicBezTo>
                <a:cubicBezTo>
                  <a:pt x="37" y="223"/>
                  <a:pt x="37" y="223"/>
                  <a:pt x="37" y="223"/>
                </a:cubicBezTo>
                <a:cubicBezTo>
                  <a:pt x="38" y="220"/>
                  <a:pt x="38" y="220"/>
                  <a:pt x="38" y="220"/>
                </a:cubicBezTo>
                <a:cubicBezTo>
                  <a:pt x="42" y="212"/>
                  <a:pt x="42" y="212"/>
                  <a:pt x="42" y="212"/>
                </a:cubicBezTo>
                <a:cubicBezTo>
                  <a:pt x="43" y="212"/>
                  <a:pt x="43" y="212"/>
                  <a:pt x="44" y="212"/>
                </a:cubicBezTo>
                <a:cubicBezTo>
                  <a:pt x="46" y="210"/>
                  <a:pt x="46" y="210"/>
                  <a:pt x="46" y="210"/>
                </a:cubicBezTo>
                <a:cubicBezTo>
                  <a:pt x="48" y="209"/>
                  <a:pt x="48" y="209"/>
                  <a:pt x="48" y="209"/>
                </a:cubicBezTo>
                <a:cubicBezTo>
                  <a:pt x="49" y="206"/>
                  <a:pt x="49" y="206"/>
                  <a:pt x="49" y="206"/>
                </a:cubicBezTo>
                <a:cubicBezTo>
                  <a:pt x="52" y="199"/>
                  <a:pt x="52" y="199"/>
                  <a:pt x="52" y="199"/>
                </a:cubicBezTo>
                <a:cubicBezTo>
                  <a:pt x="56" y="194"/>
                  <a:pt x="56" y="194"/>
                  <a:pt x="56" y="194"/>
                </a:cubicBezTo>
                <a:cubicBezTo>
                  <a:pt x="56" y="194"/>
                  <a:pt x="57" y="194"/>
                  <a:pt x="57" y="194"/>
                </a:cubicBezTo>
                <a:cubicBezTo>
                  <a:pt x="59" y="192"/>
                  <a:pt x="59" y="192"/>
                  <a:pt x="59" y="192"/>
                </a:cubicBezTo>
                <a:cubicBezTo>
                  <a:pt x="60" y="192"/>
                  <a:pt x="60" y="192"/>
                  <a:pt x="60" y="192"/>
                </a:cubicBezTo>
                <a:cubicBezTo>
                  <a:pt x="63" y="189"/>
                  <a:pt x="63" y="189"/>
                  <a:pt x="63" y="189"/>
                </a:cubicBezTo>
                <a:cubicBezTo>
                  <a:pt x="66" y="186"/>
                  <a:pt x="66" y="186"/>
                  <a:pt x="66" y="186"/>
                </a:cubicBezTo>
                <a:cubicBezTo>
                  <a:pt x="68" y="186"/>
                  <a:pt x="69" y="186"/>
                  <a:pt x="70" y="187"/>
                </a:cubicBezTo>
                <a:cubicBezTo>
                  <a:pt x="70" y="188"/>
                  <a:pt x="69" y="188"/>
                  <a:pt x="69" y="189"/>
                </a:cubicBezTo>
                <a:cubicBezTo>
                  <a:pt x="68" y="189"/>
                  <a:pt x="67" y="189"/>
                  <a:pt x="66" y="189"/>
                </a:cubicBezTo>
                <a:cubicBezTo>
                  <a:pt x="63" y="192"/>
                  <a:pt x="63" y="192"/>
                  <a:pt x="61" y="196"/>
                </a:cubicBezTo>
                <a:cubicBezTo>
                  <a:pt x="61" y="197"/>
                  <a:pt x="61" y="197"/>
                  <a:pt x="61" y="197"/>
                </a:cubicBezTo>
                <a:cubicBezTo>
                  <a:pt x="64" y="195"/>
                  <a:pt x="64" y="195"/>
                  <a:pt x="64" y="195"/>
                </a:cubicBezTo>
                <a:cubicBezTo>
                  <a:pt x="66" y="193"/>
                  <a:pt x="66" y="193"/>
                  <a:pt x="66" y="193"/>
                </a:cubicBezTo>
                <a:cubicBezTo>
                  <a:pt x="68" y="192"/>
                  <a:pt x="68" y="192"/>
                  <a:pt x="68" y="192"/>
                </a:cubicBezTo>
                <a:cubicBezTo>
                  <a:pt x="71" y="190"/>
                  <a:pt x="71" y="190"/>
                  <a:pt x="71" y="190"/>
                </a:cubicBezTo>
                <a:cubicBezTo>
                  <a:pt x="73" y="189"/>
                  <a:pt x="73" y="189"/>
                  <a:pt x="73" y="189"/>
                </a:cubicBezTo>
                <a:cubicBezTo>
                  <a:pt x="77" y="185"/>
                  <a:pt x="77" y="185"/>
                  <a:pt x="77" y="185"/>
                </a:cubicBezTo>
                <a:cubicBezTo>
                  <a:pt x="80" y="182"/>
                  <a:pt x="80" y="182"/>
                  <a:pt x="80" y="182"/>
                </a:cubicBezTo>
                <a:cubicBezTo>
                  <a:pt x="83" y="178"/>
                  <a:pt x="83" y="178"/>
                  <a:pt x="83" y="178"/>
                </a:cubicBezTo>
                <a:cubicBezTo>
                  <a:pt x="80" y="179"/>
                  <a:pt x="80" y="179"/>
                  <a:pt x="80" y="179"/>
                </a:cubicBezTo>
                <a:cubicBezTo>
                  <a:pt x="75" y="184"/>
                  <a:pt x="75" y="184"/>
                  <a:pt x="75" y="184"/>
                </a:cubicBezTo>
                <a:cubicBezTo>
                  <a:pt x="73" y="184"/>
                  <a:pt x="73" y="184"/>
                  <a:pt x="73" y="184"/>
                </a:cubicBezTo>
                <a:cubicBezTo>
                  <a:pt x="73" y="182"/>
                  <a:pt x="73" y="182"/>
                  <a:pt x="73" y="182"/>
                </a:cubicBezTo>
                <a:cubicBezTo>
                  <a:pt x="73" y="178"/>
                  <a:pt x="73" y="178"/>
                  <a:pt x="73" y="178"/>
                </a:cubicBezTo>
                <a:cubicBezTo>
                  <a:pt x="76" y="171"/>
                  <a:pt x="76" y="171"/>
                  <a:pt x="76" y="171"/>
                </a:cubicBezTo>
                <a:cubicBezTo>
                  <a:pt x="80" y="168"/>
                  <a:pt x="80" y="168"/>
                  <a:pt x="80" y="168"/>
                </a:cubicBezTo>
                <a:cubicBezTo>
                  <a:pt x="83" y="163"/>
                  <a:pt x="83" y="163"/>
                  <a:pt x="83" y="163"/>
                </a:cubicBezTo>
                <a:cubicBezTo>
                  <a:pt x="81" y="162"/>
                  <a:pt x="81" y="162"/>
                  <a:pt x="81" y="162"/>
                </a:cubicBezTo>
                <a:cubicBezTo>
                  <a:pt x="78" y="164"/>
                  <a:pt x="78" y="164"/>
                  <a:pt x="78" y="164"/>
                </a:cubicBezTo>
                <a:cubicBezTo>
                  <a:pt x="73" y="168"/>
                  <a:pt x="73" y="168"/>
                  <a:pt x="73" y="168"/>
                </a:cubicBezTo>
                <a:cubicBezTo>
                  <a:pt x="67" y="174"/>
                  <a:pt x="67" y="174"/>
                  <a:pt x="67" y="174"/>
                </a:cubicBezTo>
                <a:cubicBezTo>
                  <a:pt x="63" y="178"/>
                  <a:pt x="63" y="178"/>
                  <a:pt x="63" y="178"/>
                </a:cubicBezTo>
                <a:cubicBezTo>
                  <a:pt x="66" y="175"/>
                  <a:pt x="66" y="175"/>
                  <a:pt x="66" y="175"/>
                </a:cubicBezTo>
                <a:cubicBezTo>
                  <a:pt x="69" y="171"/>
                  <a:pt x="69" y="171"/>
                  <a:pt x="69" y="171"/>
                </a:cubicBezTo>
                <a:cubicBezTo>
                  <a:pt x="71" y="169"/>
                  <a:pt x="71" y="169"/>
                  <a:pt x="71" y="169"/>
                </a:cubicBezTo>
                <a:cubicBezTo>
                  <a:pt x="71" y="167"/>
                  <a:pt x="71" y="167"/>
                  <a:pt x="71" y="167"/>
                </a:cubicBezTo>
                <a:cubicBezTo>
                  <a:pt x="71" y="167"/>
                  <a:pt x="72" y="167"/>
                  <a:pt x="72" y="167"/>
                </a:cubicBezTo>
                <a:cubicBezTo>
                  <a:pt x="75" y="164"/>
                  <a:pt x="75" y="164"/>
                  <a:pt x="75" y="164"/>
                </a:cubicBezTo>
                <a:cubicBezTo>
                  <a:pt x="78" y="161"/>
                  <a:pt x="78" y="161"/>
                  <a:pt x="78" y="161"/>
                </a:cubicBezTo>
                <a:cubicBezTo>
                  <a:pt x="80" y="161"/>
                  <a:pt x="80" y="161"/>
                  <a:pt x="80" y="161"/>
                </a:cubicBezTo>
                <a:cubicBezTo>
                  <a:pt x="83" y="157"/>
                  <a:pt x="83" y="157"/>
                  <a:pt x="83" y="157"/>
                </a:cubicBezTo>
                <a:cubicBezTo>
                  <a:pt x="85" y="156"/>
                  <a:pt x="85" y="156"/>
                  <a:pt x="85" y="156"/>
                </a:cubicBezTo>
                <a:cubicBezTo>
                  <a:pt x="86" y="156"/>
                  <a:pt x="87" y="156"/>
                  <a:pt x="87" y="156"/>
                </a:cubicBezTo>
                <a:cubicBezTo>
                  <a:pt x="92" y="156"/>
                  <a:pt x="92" y="156"/>
                  <a:pt x="92" y="156"/>
                </a:cubicBezTo>
                <a:cubicBezTo>
                  <a:pt x="93" y="157"/>
                  <a:pt x="93" y="157"/>
                  <a:pt x="93" y="157"/>
                </a:cubicBezTo>
                <a:cubicBezTo>
                  <a:pt x="95" y="157"/>
                  <a:pt x="95" y="157"/>
                  <a:pt x="95" y="157"/>
                </a:cubicBezTo>
                <a:cubicBezTo>
                  <a:pt x="99" y="154"/>
                  <a:pt x="99" y="154"/>
                  <a:pt x="99" y="154"/>
                </a:cubicBezTo>
                <a:cubicBezTo>
                  <a:pt x="104" y="150"/>
                  <a:pt x="104" y="150"/>
                  <a:pt x="104" y="150"/>
                </a:cubicBezTo>
                <a:cubicBezTo>
                  <a:pt x="107" y="150"/>
                  <a:pt x="107" y="150"/>
                  <a:pt x="107" y="150"/>
                </a:cubicBezTo>
                <a:cubicBezTo>
                  <a:pt x="110" y="148"/>
                  <a:pt x="110" y="148"/>
                  <a:pt x="110" y="148"/>
                </a:cubicBezTo>
              </a:path>
            </a:pathLst>
          </a:custGeom>
          <a:solidFill>
            <a:schemeClr val="accent2"/>
          </a:solid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sp>
        <p:nvSpPr>
          <p:cNvPr id="63" name="Arc 214"/>
          <p:cNvSpPr/>
          <p:nvPr/>
        </p:nvSpPr>
        <p:spPr>
          <a:xfrm>
            <a:off x="4912829" y="2901778"/>
            <a:ext cx="2351160" cy="2351160"/>
          </a:xfrm>
          <a:prstGeom prst="arc">
            <a:avLst>
              <a:gd name="adj1" fmla="val 21578092"/>
              <a:gd name="adj2" fmla="val 16283076"/>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555">
              <a:latin typeface="微软雅黑" panose="020B0503020204020204" pitchFamily="34" charset="-122"/>
              <a:ea typeface="微软雅黑" panose="020B0503020204020204" pitchFamily="34" charset="-122"/>
            </a:endParaRPr>
          </a:p>
        </p:txBody>
      </p:sp>
      <p:cxnSp>
        <p:nvCxnSpPr>
          <p:cNvPr id="64" name="Straight Connector 219"/>
          <p:cNvCxnSpPr/>
          <p:nvPr/>
        </p:nvCxnSpPr>
        <p:spPr>
          <a:xfrm flipH="1">
            <a:off x="2091236" y="4077358"/>
            <a:ext cx="548115" cy="0"/>
          </a:xfrm>
          <a:prstGeom prst="line">
            <a:avLst/>
          </a:prstGeom>
          <a:ln w="19050">
            <a:solidFill>
              <a:schemeClr val="tx1">
                <a:lumMod val="65000"/>
                <a:lumOff val="3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65" name="Straight Connector 220"/>
          <p:cNvCxnSpPr/>
          <p:nvPr/>
        </p:nvCxnSpPr>
        <p:spPr>
          <a:xfrm flipH="1">
            <a:off x="7263989" y="4077358"/>
            <a:ext cx="548115" cy="0"/>
          </a:xfrm>
          <a:prstGeom prst="line">
            <a:avLst/>
          </a:prstGeom>
          <a:ln w="19050">
            <a:solidFill>
              <a:schemeClr val="tx1">
                <a:lumMod val="65000"/>
                <a:lumOff val="3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69" name="Straight Connector 224"/>
          <p:cNvCxnSpPr/>
          <p:nvPr/>
        </p:nvCxnSpPr>
        <p:spPr>
          <a:xfrm flipH="1">
            <a:off x="9537241" y="4077358"/>
            <a:ext cx="548115" cy="0"/>
          </a:xfrm>
          <a:prstGeom prst="line">
            <a:avLst/>
          </a:prstGeom>
          <a:ln w="19050">
            <a:solidFill>
              <a:schemeClr val="tx1">
                <a:lumMod val="65000"/>
                <a:lumOff val="3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73" name="Straight Connector 228"/>
          <p:cNvCxnSpPr/>
          <p:nvPr/>
        </p:nvCxnSpPr>
        <p:spPr>
          <a:xfrm flipH="1">
            <a:off x="6116816" y="2904237"/>
            <a:ext cx="900896" cy="0"/>
          </a:xfrm>
          <a:prstGeom prst="line">
            <a:avLst/>
          </a:prstGeom>
          <a:ln w="19050">
            <a:solidFill>
              <a:schemeClr val="tx1">
                <a:lumMod val="65000"/>
                <a:lumOff val="35000"/>
              </a:schemeClr>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grpSp>
        <p:nvGrpSpPr>
          <p:cNvPr id="2" name="Group 232"/>
          <p:cNvGrpSpPr/>
          <p:nvPr/>
        </p:nvGrpSpPr>
        <p:grpSpPr>
          <a:xfrm>
            <a:off x="7044936" y="2498563"/>
            <a:ext cx="823368" cy="823363"/>
            <a:chOff x="864537" y="1822859"/>
            <a:chExt cx="971309" cy="971307"/>
          </a:xfrm>
        </p:grpSpPr>
        <p:sp>
          <p:nvSpPr>
            <p:cNvPr id="75" name="Oval 233"/>
            <p:cNvSpPr/>
            <p:nvPr/>
          </p:nvSpPr>
          <p:spPr>
            <a:xfrm>
              <a:off x="932451" y="1890773"/>
              <a:ext cx="835480" cy="8354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5" b="1" dirty="0">
                  <a:solidFill>
                    <a:schemeClr val="bg1"/>
                  </a:solidFill>
                  <a:latin typeface="微软雅黑" panose="020B0503020204020204" pitchFamily="34" charset="-122"/>
                  <a:ea typeface="微软雅黑" panose="020B0503020204020204" pitchFamily="34" charset="-122"/>
                </a:rPr>
                <a:t>01</a:t>
              </a:r>
              <a:endParaRPr lang="en-US" sz="1865" b="1" dirty="0">
                <a:solidFill>
                  <a:schemeClr val="bg1"/>
                </a:solidFill>
                <a:latin typeface="微软雅黑" panose="020B0503020204020204" pitchFamily="34" charset="-122"/>
                <a:ea typeface="微软雅黑" panose="020B0503020204020204" pitchFamily="34" charset="-122"/>
              </a:endParaRPr>
            </a:p>
          </p:txBody>
        </p:sp>
        <p:sp>
          <p:nvSpPr>
            <p:cNvPr id="76" name="Oval 234"/>
            <p:cNvSpPr/>
            <p:nvPr/>
          </p:nvSpPr>
          <p:spPr>
            <a:xfrm>
              <a:off x="864537" y="1822859"/>
              <a:ext cx="971309" cy="971307"/>
            </a:xfrm>
            <a:prstGeom prst="ellipse">
              <a:avLst/>
            </a:prstGeom>
            <a:noFill/>
            <a:ln w="19050">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rgbClr val="FFC000"/>
                </a:solidFill>
                <a:latin typeface="微软雅黑" panose="020B0503020204020204" pitchFamily="34" charset="-122"/>
                <a:ea typeface="微软雅黑" panose="020B0503020204020204" pitchFamily="34" charset="-122"/>
              </a:endParaRPr>
            </a:p>
          </p:txBody>
        </p:sp>
      </p:grpSp>
      <p:cxnSp>
        <p:nvCxnSpPr>
          <p:cNvPr id="77" name="Straight Connector 238"/>
          <p:cNvCxnSpPr/>
          <p:nvPr/>
        </p:nvCxnSpPr>
        <p:spPr>
          <a:xfrm>
            <a:off x="2338199" y="4099775"/>
            <a:ext cx="0" cy="881515"/>
          </a:xfrm>
          <a:prstGeom prst="line">
            <a:avLst/>
          </a:prstGeom>
          <a:ln w="19050">
            <a:solidFill>
              <a:schemeClr val="tx1">
                <a:lumMod val="65000"/>
                <a:lumOff val="3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grpSp>
        <p:nvGrpSpPr>
          <p:cNvPr id="3" name="Group 240"/>
          <p:cNvGrpSpPr/>
          <p:nvPr/>
        </p:nvGrpSpPr>
        <p:grpSpPr>
          <a:xfrm>
            <a:off x="1926515" y="5006795"/>
            <a:ext cx="823368" cy="823363"/>
            <a:chOff x="864537" y="1822859"/>
            <a:chExt cx="971309" cy="971307"/>
          </a:xfrm>
        </p:grpSpPr>
        <p:sp>
          <p:nvSpPr>
            <p:cNvPr id="79" name="Oval 241"/>
            <p:cNvSpPr/>
            <p:nvPr/>
          </p:nvSpPr>
          <p:spPr>
            <a:xfrm>
              <a:off x="932451" y="1890773"/>
              <a:ext cx="835480" cy="8354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5" b="1" dirty="0">
                  <a:solidFill>
                    <a:schemeClr val="bg1"/>
                  </a:solidFill>
                  <a:latin typeface="微软雅黑" panose="020B0503020204020204" pitchFamily="34" charset="-122"/>
                  <a:ea typeface="微软雅黑" panose="020B0503020204020204" pitchFamily="34" charset="-122"/>
                </a:rPr>
                <a:t>02</a:t>
              </a:r>
              <a:endParaRPr lang="en-US" sz="1865" b="1" dirty="0">
                <a:solidFill>
                  <a:schemeClr val="bg1"/>
                </a:solidFill>
                <a:latin typeface="微软雅黑" panose="020B0503020204020204" pitchFamily="34" charset="-122"/>
                <a:ea typeface="微软雅黑" panose="020B0503020204020204" pitchFamily="34" charset="-122"/>
              </a:endParaRPr>
            </a:p>
          </p:txBody>
        </p:sp>
        <p:sp>
          <p:nvSpPr>
            <p:cNvPr id="80" name="Oval 242"/>
            <p:cNvSpPr/>
            <p:nvPr/>
          </p:nvSpPr>
          <p:spPr>
            <a:xfrm>
              <a:off x="864537" y="1822859"/>
              <a:ext cx="971309" cy="971307"/>
            </a:xfrm>
            <a:prstGeom prst="ellipse">
              <a:avLst/>
            </a:prstGeom>
            <a:noFill/>
            <a:ln w="19050">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rgbClr val="FFC000"/>
                </a:solidFill>
                <a:latin typeface="微软雅黑" panose="020B0503020204020204" pitchFamily="34" charset="-122"/>
                <a:ea typeface="微软雅黑" panose="020B0503020204020204" pitchFamily="34" charset="-122"/>
              </a:endParaRPr>
            </a:p>
          </p:txBody>
        </p:sp>
      </p:grpSp>
      <p:cxnSp>
        <p:nvCxnSpPr>
          <p:cNvPr id="81" name="Straight Connector 248"/>
          <p:cNvCxnSpPr/>
          <p:nvPr/>
        </p:nvCxnSpPr>
        <p:spPr>
          <a:xfrm>
            <a:off x="9804863" y="4099775"/>
            <a:ext cx="0" cy="881515"/>
          </a:xfrm>
          <a:prstGeom prst="line">
            <a:avLst/>
          </a:prstGeom>
          <a:ln w="19050">
            <a:solidFill>
              <a:schemeClr val="tx1">
                <a:lumMod val="65000"/>
                <a:lumOff val="3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grpSp>
        <p:nvGrpSpPr>
          <p:cNvPr id="4" name="Group 249"/>
          <p:cNvGrpSpPr/>
          <p:nvPr/>
        </p:nvGrpSpPr>
        <p:grpSpPr>
          <a:xfrm>
            <a:off x="9393179" y="5006795"/>
            <a:ext cx="823368" cy="823363"/>
            <a:chOff x="864537" y="1822859"/>
            <a:chExt cx="971309" cy="971307"/>
          </a:xfrm>
        </p:grpSpPr>
        <p:sp>
          <p:nvSpPr>
            <p:cNvPr id="83" name="Oval 250"/>
            <p:cNvSpPr/>
            <p:nvPr/>
          </p:nvSpPr>
          <p:spPr>
            <a:xfrm>
              <a:off x="932452" y="1890773"/>
              <a:ext cx="835480" cy="8354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5" b="1" dirty="0">
                  <a:solidFill>
                    <a:schemeClr val="bg1"/>
                  </a:solidFill>
                  <a:latin typeface="微软雅黑" panose="020B0503020204020204" pitchFamily="34" charset="-122"/>
                  <a:ea typeface="微软雅黑" panose="020B0503020204020204" pitchFamily="34" charset="-122"/>
                </a:rPr>
                <a:t>03</a:t>
              </a:r>
              <a:endParaRPr lang="en-US" sz="1865" b="1" dirty="0">
                <a:solidFill>
                  <a:schemeClr val="bg1"/>
                </a:solidFill>
                <a:latin typeface="微软雅黑" panose="020B0503020204020204" pitchFamily="34" charset="-122"/>
                <a:ea typeface="微软雅黑" panose="020B0503020204020204" pitchFamily="34" charset="-122"/>
              </a:endParaRPr>
            </a:p>
          </p:txBody>
        </p:sp>
        <p:sp>
          <p:nvSpPr>
            <p:cNvPr id="84" name="Oval 251"/>
            <p:cNvSpPr/>
            <p:nvPr/>
          </p:nvSpPr>
          <p:spPr>
            <a:xfrm>
              <a:off x="864537" y="1822859"/>
              <a:ext cx="971309" cy="971307"/>
            </a:xfrm>
            <a:prstGeom prst="ellipse">
              <a:avLst/>
            </a:prstGeom>
            <a:noFill/>
            <a:ln w="19050">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rgbClr val="FFC000"/>
                </a:solidFill>
                <a:latin typeface="微软雅黑" panose="020B0503020204020204" pitchFamily="34" charset="-122"/>
                <a:ea typeface="微软雅黑" panose="020B0503020204020204" pitchFamily="34" charset="-122"/>
              </a:endParaRPr>
            </a:p>
          </p:txBody>
        </p:sp>
      </p:grpSp>
      <p:grpSp>
        <p:nvGrpSpPr>
          <p:cNvPr id="5" name="组合 12"/>
          <p:cNvGrpSpPr/>
          <p:nvPr/>
        </p:nvGrpSpPr>
        <p:grpSpPr>
          <a:xfrm>
            <a:off x="7812104" y="3214790"/>
            <a:ext cx="1725136" cy="1725136"/>
            <a:chOff x="7812104" y="3185821"/>
            <a:chExt cx="1725136" cy="1725136"/>
          </a:xfrm>
        </p:grpSpPr>
        <p:grpSp>
          <p:nvGrpSpPr>
            <p:cNvPr id="6" name="Group 221"/>
            <p:cNvGrpSpPr/>
            <p:nvPr/>
          </p:nvGrpSpPr>
          <p:grpSpPr>
            <a:xfrm>
              <a:off x="7812104" y="3185821"/>
              <a:ext cx="1725136" cy="1725136"/>
              <a:chOff x="2183615" y="1663567"/>
              <a:chExt cx="1293852" cy="1293852"/>
            </a:xfrm>
          </p:grpSpPr>
          <p:sp>
            <p:nvSpPr>
              <p:cNvPr id="67" name="Oval 222"/>
              <p:cNvSpPr/>
              <p:nvPr/>
            </p:nvSpPr>
            <p:spPr>
              <a:xfrm>
                <a:off x="2283175" y="1763127"/>
                <a:ext cx="1094733" cy="109473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latin typeface="微软雅黑" panose="020B0503020204020204" pitchFamily="34" charset="-122"/>
                  <a:ea typeface="微软雅黑" panose="020B0503020204020204" pitchFamily="34" charset="-122"/>
                </a:endParaRPr>
              </a:p>
            </p:txBody>
          </p:sp>
          <p:sp>
            <p:nvSpPr>
              <p:cNvPr id="68" name="Oval 223"/>
              <p:cNvSpPr/>
              <p:nvPr/>
            </p:nvSpPr>
            <p:spPr>
              <a:xfrm>
                <a:off x="2183615" y="1663567"/>
                <a:ext cx="1293852" cy="1293852"/>
              </a:xfrm>
              <a:prstGeom prst="ellipse">
                <a:avLst/>
              </a:prstGeom>
              <a:noFill/>
              <a:ln w="19050">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latin typeface="微软雅黑" panose="020B0503020204020204" pitchFamily="34" charset="-122"/>
                  <a:ea typeface="微软雅黑" panose="020B0503020204020204" pitchFamily="34" charset="-122"/>
                </a:endParaRPr>
              </a:p>
            </p:txBody>
          </p:sp>
        </p:grpSp>
        <p:grpSp>
          <p:nvGrpSpPr>
            <p:cNvPr id="7" name="Group 9"/>
            <p:cNvGrpSpPr>
              <a:grpSpLocks noChangeAspect="1"/>
            </p:cNvGrpSpPr>
            <p:nvPr/>
          </p:nvGrpSpPr>
          <p:grpSpPr>
            <a:xfrm>
              <a:off x="8242990" y="3702679"/>
              <a:ext cx="863364" cy="691421"/>
              <a:chOff x="4572000" y="3414713"/>
              <a:chExt cx="374651" cy="277813"/>
            </a:xfrm>
            <a:solidFill>
              <a:schemeClr val="bg1"/>
            </a:solidFill>
          </p:grpSpPr>
          <p:sp>
            <p:nvSpPr>
              <p:cNvPr id="86" name="Freeform 17"/>
              <p:cNvSpPr/>
              <p:nvPr/>
            </p:nvSpPr>
            <p:spPr bwMode="auto">
              <a:xfrm>
                <a:off x="4713288" y="3481388"/>
                <a:ext cx="233363" cy="211138"/>
              </a:xfrm>
              <a:custGeom>
                <a:avLst/>
                <a:gdLst>
                  <a:gd name="T0" fmla="*/ 89 w 89"/>
                  <a:gd name="T1" fmla="*/ 33 h 81"/>
                  <a:gd name="T2" fmla="*/ 43 w 89"/>
                  <a:gd name="T3" fmla="*/ 0 h 81"/>
                  <a:gd name="T4" fmla="*/ 40 w 89"/>
                  <a:gd name="T5" fmla="*/ 1 h 81"/>
                  <a:gd name="T6" fmla="*/ 43 w 89"/>
                  <a:gd name="T7" fmla="*/ 11 h 81"/>
                  <a:gd name="T8" fmla="*/ 0 w 89"/>
                  <a:gd name="T9" fmla="*/ 44 h 81"/>
                  <a:gd name="T10" fmla="*/ 0 w 89"/>
                  <a:gd name="T11" fmla="*/ 44 h 81"/>
                  <a:gd name="T12" fmla="*/ 40 w 89"/>
                  <a:gd name="T13" fmla="*/ 65 h 81"/>
                  <a:gd name="T14" fmla="*/ 74 w 89"/>
                  <a:gd name="T15" fmla="*/ 81 h 81"/>
                  <a:gd name="T16" fmla="*/ 64 w 89"/>
                  <a:gd name="T17" fmla="*/ 62 h 81"/>
                  <a:gd name="T18" fmla="*/ 89 w 89"/>
                  <a:gd name="T19" fmla="*/ 3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1">
                    <a:moveTo>
                      <a:pt x="89" y="33"/>
                    </a:moveTo>
                    <a:cubicBezTo>
                      <a:pt x="89" y="15"/>
                      <a:pt x="68" y="0"/>
                      <a:pt x="43" y="0"/>
                    </a:cubicBezTo>
                    <a:cubicBezTo>
                      <a:pt x="42" y="0"/>
                      <a:pt x="41" y="1"/>
                      <a:pt x="40" y="1"/>
                    </a:cubicBezTo>
                    <a:cubicBezTo>
                      <a:pt x="42" y="4"/>
                      <a:pt x="43" y="8"/>
                      <a:pt x="43" y="11"/>
                    </a:cubicBezTo>
                    <a:cubicBezTo>
                      <a:pt x="43" y="29"/>
                      <a:pt x="24" y="43"/>
                      <a:pt x="0" y="44"/>
                    </a:cubicBezTo>
                    <a:cubicBezTo>
                      <a:pt x="0" y="44"/>
                      <a:pt x="0" y="44"/>
                      <a:pt x="0" y="44"/>
                    </a:cubicBezTo>
                    <a:cubicBezTo>
                      <a:pt x="6" y="56"/>
                      <a:pt x="21" y="64"/>
                      <a:pt x="40" y="65"/>
                    </a:cubicBezTo>
                    <a:cubicBezTo>
                      <a:pt x="53" y="75"/>
                      <a:pt x="74" y="81"/>
                      <a:pt x="74" y="81"/>
                    </a:cubicBezTo>
                    <a:cubicBezTo>
                      <a:pt x="64" y="72"/>
                      <a:pt x="63" y="65"/>
                      <a:pt x="64" y="62"/>
                    </a:cubicBezTo>
                    <a:cubicBezTo>
                      <a:pt x="79" y="56"/>
                      <a:pt x="89" y="46"/>
                      <a:pt x="89"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87" name="Freeform 18"/>
              <p:cNvSpPr/>
              <p:nvPr/>
            </p:nvSpPr>
            <p:spPr bwMode="auto">
              <a:xfrm>
                <a:off x="4572000" y="3414713"/>
                <a:ext cx="241300" cy="209550"/>
              </a:xfrm>
              <a:custGeom>
                <a:avLst/>
                <a:gdLst>
                  <a:gd name="T0" fmla="*/ 89 w 92"/>
                  <a:gd name="T1" fmla="*/ 21 h 80"/>
                  <a:gd name="T2" fmla="*/ 46 w 92"/>
                  <a:gd name="T3" fmla="*/ 0 h 80"/>
                  <a:gd name="T4" fmla="*/ 0 w 92"/>
                  <a:gd name="T5" fmla="*/ 32 h 80"/>
                  <a:gd name="T6" fmla="*/ 25 w 92"/>
                  <a:gd name="T7" fmla="*/ 61 h 80"/>
                  <a:gd name="T8" fmla="*/ 14 w 92"/>
                  <a:gd name="T9" fmla="*/ 80 h 80"/>
                  <a:gd name="T10" fmla="*/ 48 w 92"/>
                  <a:gd name="T11" fmla="*/ 65 h 80"/>
                  <a:gd name="T12" fmla="*/ 49 w 92"/>
                  <a:gd name="T13" fmla="*/ 64 h 80"/>
                  <a:gd name="T14" fmla="*/ 92 w 92"/>
                  <a:gd name="T15" fmla="*/ 32 h 80"/>
                  <a:gd name="T16" fmla="*/ 89 w 92"/>
                  <a:gd name="T17" fmla="*/ 2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9" y="21"/>
                    </a:moveTo>
                    <a:cubicBezTo>
                      <a:pt x="83" y="9"/>
                      <a:pt x="66" y="0"/>
                      <a:pt x="46" y="0"/>
                    </a:cubicBezTo>
                    <a:cubicBezTo>
                      <a:pt x="20" y="0"/>
                      <a:pt x="0" y="14"/>
                      <a:pt x="0" y="32"/>
                    </a:cubicBezTo>
                    <a:cubicBezTo>
                      <a:pt x="0" y="45"/>
                      <a:pt x="10" y="56"/>
                      <a:pt x="25" y="61"/>
                    </a:cubicBezTo>
                    <a:cubicBezTo>
                      <a:pt x="26" y="65"/>
                      <a:pt x="25" y="71"/>
                      <a:pt x="14" y="80"/>
                    </a:cubicBezTo>
                    <a:cubicBezTo>
                      <a:pt x="14" y="80"/>
                      <a:pt x="36" y="75"/>
                      <a:pt x="48" y="65"/>
                    </a:cubicBezTo>
                    <a:cubicBezTo>
                      <a:pt x="49" y="64"/>
                      <a:pt x="49" y="64"/>
                      <a:pt x="49" y="64"/>
                    </a:cubicBezTo>
                    <a:cubicBezTo>
                      <a:pt x="73" y="63"/>
                      <a:pt x="92" y="49"/>
                      <a:pt x="92" y="32"/>
                    </a:cubicBezTo>
                    <a:cubicBezTo>
                      <a:pt x="92" y="28"/>
                      <a:pt x="91" y="25"/>
                      <a:pt x="8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grpSp>
      </p:grpSp>
      <p:grpSp>
        <p:nvGrpSpPr>
          <p:cNvPr id="8" name="组合 25"/>
          <p:cNvGrpSpPr/>
          <p:nvPr/>
        </p:nvGrpSpPr>
        <p:grpSpPr>
          <a:xfrm>
            <a:off x="796158" y="3429821"/>
            <a:ext cx="1295079" cy="1295076"/>
            <a:chOff x="796158" y="3400852"/>
            <a:chExt cx="1295079" cy="1295076"/>
          </a:xfrm>
        </p:grpSpPr>
        <p:grpSp>
          <p:nvGrpSpPr>
            <p:cNvPr id="9" name="Group 211"/>
            <p:cNvGrpSpPr/>
            <p:nvPr/>
          </p:nvGrpSpPr>
          <p:grpSpPr>
            <a:xfrm>
              <a:off x="796158" y="3400852"/>
              <a:ext cx="1295079" cy="1295076"/>
              <a:chOff x="864537" y="1822859"/>
              <a:chExt cx="971309" cy="971307"/>
            </a:xfrm>
          </p:grpSpPr>
          <p:sp>
            <p:nvSpPr>
              <p:cNvPr id="61" name="Oval 189"/>
              <p:cNvSpPr/>
              <p:nvPr/>
            </p:nvSpPr>
            <p:spPr>
              <a:xfrm>
                <a:off x="932451" y="1890773"/>
                <a:ext cx="835480" cy="8354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latin typeface="微软雅黑" panose="020B0503020204020204" pitchFamily="34" charset="-122"/>
                  <a:ea typeface="微软雅黑" panose="020B0503020204020204" pitchFamily="34" charset="-122"/>
                </a:endParaRPr>
              </a:p>
            </p:txBody>
          </p:sp>
          <p:sp>
            <p:nvSpPr>
              <p:cNvPr id="62" name="Oval 209"/>
              <p:cNvSpPr/>
              <p:nvPr/>
            </p:nvSpPr>
            <p:spPr>
              <a:xfrm>
                <a:off x="864537" y="1822859"/>
                <a:ext cx="971309" cy="971307"/>
              </a:xfrm>
              <a:prstGeom prst="ellipse">
                <a:avLst/>
              </a:prstGeom>
              <a:noFill/>
              <a:ln w="19050">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latin typeface="微软雅黑" panose="020B0503020204020204" pitchFamily="34" charset="-122"/>
                  <a:ea typeface="微软雅黑" panose="020B0503020204020204" pitchFamily="34" charset="-122"/>
                </a:endParaRPr>
              </a:p>
            </p:txBody>
          </p:sp>
        </p:grpSp>
        <p:grpSp>
          <p:nvGrpSpPr>
            <p:cNvPr id="10" name="Group 12"/>
            <p:cNvGrpSpPr/>
            <p:nvPr/>
          </p:nvGrpSpPr>
          <p:grpSpPr>
            <a:xfrm>
              <a:off x="1136503" y="3747067"/>
              <a:ext cx="614388" cy="602647"/>
              <a:chOff x="2905125" y="4002088"/>
              <a:chExt cx="249238" cy="244475"/>
            </a:xfrm>
            <a:solidFill>
              <a:schemeClr val="bg1"/>
            </a:solidFill>
          </p:grpSpPr>
          <p:sp>
            <p:nvSpPr>
              <p:cNvPr id="89" name="Freeform 50"/>
              <p:cNvSpPr>
                <a:spLocks noEditPoints="1"/>
              </p:cNvSpPr>
              <p:nvPr/>
            </p:nvSpPr>
            <p:spPr bwMode="auto">
              <a:xfrm>
                <a:off x="2905125" y="4002088"/>
                <a:ext cx="249238" cy="244475"/>
              </a:xfrm>
              <a:custGeom>
                <a:avLst/>
                <a:gdLst>
                  <a:gd name="T0" fmla="*/ 82 w 95"/>
                  <a:gd name="T1" fmla="*/ 58 h 93"/>
                  <a:gd name="T2" fmla="*/ 95 w 95"/>
                  <a:gd name="T3" fmla="*/ 52 h 93"/>
                  <a:gd name="T4" fmla="*/ 95 w 95"/>
                  <a:gd name="T5" fmla="*/ 42 h 93"/>
                  <a:gd name="T6" fmla="*/ 82 w 95"/>
                  <a:gd name="T7" fmla="*/ 36 h 93"/>
                  <a:gd name="T8" fmla="*/ 79 w 95"/>
                  <a:gd name="T9" fmla="*/ 31 h 93"/>
                  <a:gd name="T10" fmla="*/ 84 w 95"/>
                  <a:gd name="T11" fmla="*/ 18 h 93"/>
                  <a:gd name="T12" fmla="*/ 77 w 95"/>
                  <a:gd name="T13" fmla="*/ 10 h 93"/>
                  <a:gd name="T14" fmla="*/ 64 w 95"/>
                  <a:gd name="T15" fmla="*/ 16 h 93"/>
                  <a:gd name="T16" fmla="*/ 58 w 95"/>
                  <a:gd name="T17" fmla="*/ 13 h 93"/>
                  <a:gd name="T18" fmla="*/ 52 w 95"/>
                  <a:gd name="T19" fmla="*/ 0 h 93"/>
                  <a:gd name="T20" fmla="*/ 42 w 95"/>
                  <a:gd name="T21" fmla="*/ 0 h 93"/>
                  <a:gd name="T22" fmla="*/ 36 w 95"/>
                  <a:gd name="T23" fmla="*/ 13 h 93"/>
                  <a:gd name="T24" fmla="*/ 31 w 95"/>
                  <a:gd name="T25" fmla="*/ 16 h 93"/>
                  <a:gd name="T26" fmla="*/ 17 w 95"/>
                  <a:gd name="T27" fmla="*/ 11 h 93"/>
                  <a:gd name="T28" fmla="*/ 10 w 95"/>
                  <a:gd name="T29" fmla="*/ 18 h 93"/>
                  <a:gd name="T30" fmla="*/ 15 w 95"/>
                  <a:gd name="T31" fmla="*/ 31 h 93"/>
                  <a:gd name="T32" fmla="*/ 13 w 95"/>
                  <a:gd name="T33" fmla="*/ 36 h 93"/>
                  <a:gd name="T34" fmla="*/ 0 w 95"/>
                  <a:gd name="T35" fmla="*/ 42 h 93"/>
                  <a:gd name="T36" fmla="*/ 0 w 95"/>
                  <a:gd name="T37" fmla="*/ 52 h 93"/>
                  <a:gd name="T38" fmla="*/ 13 w 95"/>
                  <a:gd name="T39" fmla="*/ 58 h 93"/>
                  <a:gd name="T40" fmla="*/ 15 w 95"/>
                  <a:gd name="T41" fmla="*/ 63 h 93"/>
                  <a:gd name="T42" fmla="*/ 10 w 95"/>
                  <a:gd name="T43" fmla="*/ 76 h 93"/>
                  <a:gd name="T44" fmla="*/ 18 w 95"/>
                  <a:gd name="T45" fmla="*/ 84 h 93"/>
                  <a:gd name="T46" fmla="*/ 31 w 95"/>
                  <a:gd name="T47" fmla="*/ 78 h 93"/>
                  <a:gd name="T48" fmla="*/ 37 w 95"/>
                  <a:gd name="T49" fmla="*/ 81 h 93"/>
                  <a:gd name="T50" fmla="*/ 42 w 95"/>
                  <a:gd name="T51" fmla="*/ 93 h 93"/>
                  <a:gd name="T52" fmla="*/ 53 w 95"/>
                  <a:gd name="T53" fmla="*/ 93 h 93"/>
                  <a:gd name="T54" fmla="*/ 58 w 95"/>
                  <a:gd name="T55" fmla="*/ 81 h 93"/>
                  <a:gd name="T56" fmla="*/ 64 w 95"/>
                  <a:gd name="T57" fmla="*/ 78 h 93"/>
                  <a:gd name="T58" fmla="*/ 77 w 95"/>
                  <a:gd name="T59" fmla="*/ 83 h 93"/>
                  <a:gd name="T60" fmla="*/ 85 w 95"/>
                  <a:gd name="T61" fmla="*/ 76 h 93"/>
                  <a:gd name="T62" fmla="*/ 79 w 95"/>
                  <a:gd name="T63" fmla="*/ 63 h 93"/>
                  <a:gd name="T64" fmla="*/ 82 w 95"/>
                  <a:gd name="T65" fmla="*/ 58 h 93"/>
                  <a:gd name="T66" fmla="*/ 47 w 95"/>
                  <a:gd name="T67" fmla="*/ 62 h 93"/>
                  <a:gd name="T68" fmla="*/ 32 w 95"/>
                  <a:gd name="T69" fmla="*/ 47 h 93"/>
                  <a:gd name="T70" fmla="*/ 47 w 95"/>
                  <a:gd name="T71" fmla="*/ 32 h 93"/>
                  <a:gd name="T72" fmla="*/ 63 w 95"/>
                  <a:gd name="T73" fmla="*/ 47 h 93"/>
                  <a:gd name="T74" fmla="*/ 47 w 95"/>
                  <a:gd name="T75" fmla="*/ 6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93">
                    <a:moveTo>
                      <a:pt x="82" y="58"/>
                    </a:moveTo>
                    <a:cubicBezTo>
                      <a:pt x="82" y="58"/>
                      <a:pt x="95" y="53"/>
                      <a:pt x="95" y="52"/>
                    </a:cubicBezTo>
                    <a:cubicBezTo>
                      <a:pt x="95" y="42"/>
                      <a:pt x="95" y="42"/>
                      <a:pt x="95" y="42"/>
                    </a:cubicBezTo>
                    <a:cubicBezTo>
                      <a:pt x="95" y="41"/>
                      <a:pt x="82" y="36"/>
                      <a:pt x="82" y="36"/>
                    </a:cubicBezTo>
                    <a:cubicBezTo>
                      <a:pt x="79" y="31"/>
                      <a:pt x="79" y="31"/>
                      <a:pt x="79" y="31"/>
                    </a:cubicBezTo>
                    <a:cubicBezTo>
                      <a:pt x="79" y="31"/>
                      <a:pt x="85" y="18"/>
                      <a:pt x="84" y="18"/>
                    </a:cubicBezTo>
                    <a:cubicBezTo>
                      <a:pt x="77" y="10"/>
                      <a:pt x="77" y="10"/>
                      <a:pt x="77" y="10"/>
                    </a:cubicBezTo>
                    <a:cubicBezTo>
                      <a:pt x="77" y="10"/>
                      <a:pt x="64" y="16"/>
                      <a:pt x="64" y="16"/>
                    </a:cubicBezTo>
                    <a:cubicBezTo>
                      <a:pt x="58" y="13"/>
                      <a:pt x="58" y="13"/>
                      <a:pt x="58" y="13"/>
                    </a:cubicBezTo>
                    <a:cubicBezTo>
                      <a:pt x="58" y="13"/>
                      <a:pt x="53" y="0"/>
                      <a:pt x="52" y="0"/>
                    </a:cubicBezTo>
                    <a:cubicBezTo>
                      <a:pt x="42" y="0"/>
                      <a:pt x="42" y="0"/>
                      <a:pt x="42" y="0"/>
                    </a:cubicBezTo>
                    <a:cubicBezTo>
                      <a:pt x="41" y="0"/>
                      <a:pt x="36" y="13"/>
                      <a:pt x="36" y="13"/>
                    </a:cubicBezTo>
                    <a:cubicBezTo>
                      <a:pt x="31" y="16"/>
                      <a:pt x="31" y="16"/>
                      <a:pt x="31" y="16"/>
                    </a:cubicBezTo>
                    <a:cubicBezTo>
                      <a:pt x="31" y="16"/>
                      <a:pt x="18" y="10"/>
                      <a:pt x="17" y="11"/>
                    </a:cubicBezTo>
                    <a:cubicBezTo>
                      <a:pt x="10" y="18"/>
                      <a:pt x="10" y="18"/>
                      <a:pt x="10" y="18"/>
                    </a:cubicBezTo>
                    <a:cubicBezTo>
                      <a:pt x="9" y="18"/>
                      <a:pt x="15" y="31"/>
                      <a:pt x="15" y="31"/>
                    </a:cubicBezTo>
                    <a:cubicBezTo>
                      <a:pt x="13" y="36"/>
                      <a:pt x="13" y="36"/>
                      <a:pt x="13" y="36"/>
                    </a:cubicBezTo>
                    <a:cubicBezTo>
                      <a:pt x="13" y="36"/>
                      <a:pt x="0" y="41"/>
                      <a:pt x="0" y="42"/>
                    </a:cubicBezTo>
                    <a:cubicBezTo>
                      <a:pt x="0" y="52"/>
                      <a:pt x="0" y="52"/>
                      <a:pt x="0" y="52"/>
                    </a:cubicBezTo>
                    <a:cubicBezTo>
                      <a:pt x="0" y="53"/>
                      <a:pt x="13" y="58"/>
                      <a:pt x="13" y="58"/>
                    </a:cubicBezTo>
                    <a:cubicBezTo>
                      <a:pt x="15" y="63"/>
                      <a:pt x="15" y="63"/>
                      <a:pt x="15" y="63"/>
                    </a:cubicBezTo>
                    <a:cubicBezTo>
                      <a:pt x="15" y="63"/>
                      <a:pt x="10" y="76"/>
                      <a:pt x="10" y="76"/>
                    </a:cubicBezTo>
                    <a:cubicBezTo>
                      <a:pt x="18" y="84"/>
                      <a:pt x="18" y="84"/>
                      <a:pt x="18" y="84"/>
                    </a:cubicBezTo>
                    <a:cubicBezTo>
                      <a:pt x="18" y="84"/>
                      <a:pt x="31" y="78"/>
                      <a:pt x="31" y="78"/>
                    </a:cubicBezTo>
                    <a:cubicBezTo>
                      <a:pt x="37" y="81"/>
                      <a:pt x="37" y="81"/>
                      <a:pt x="37" y="81"/>
                    </a:cubicBezTo>
                    <a:cubicBezTo>
                      <a:pt x="37" y="81"/>
                      <a:pt x="42" y="93"/>
                      <a:pt x="42" y="93"/>
                    </a:cubicBezTo>
                    <a:cubicBezTo>
                      <a:pt x="53" y="93"/>
                      <a:pt x="53" y="93"/>
                      <a:pt x="53" y="93"/>
                    </a:cubicBezTo>
                    <a:cubicBezTo>
                      <a:pt x="53" y="93"/>
                      <a:pt x="58" y="81"/>
                      <a:pt x="58" y="81"/>
                    </a:cubicBezTo>
                    <a:cubicBezTo>
                      <a:pt x="64" y="78"/>
                      <a:pt x="64" y="78"/>
                      <a:pt x="64" y="78"/>
                    </a:cubicBezTo>
                    <a:cubicBezTo>
                      <a:pt x="64" y="78"/>
                      <a:pt x="77" y="84"/>
                      <a:pt x="77" y="83"/>
                    </a:cubicBezTo>
                    <a:cubicBezTo>
                      <a:pt x="85" y="76"/>
                      <a:pt x="85" y="76"/>
                      <a:pt x="85" y="76"/>
                    </a:cubicBezTo>
                    <a:cubicBezTo>
                      <a:pt x="85" y="76"/>
                      <a:pt x="79" y="63"/>
                      <a:pt x="79" y="63"/>
                    </a:cubicBezTo>
                    <a:lnTo>
                      <a:pt x="82" y="58"/>
                    </a:lnTo>
                    <a:close/>
                    <a:moveTo>
                      <a:pt x="47" y="62"/>
                    </a:moveTo>
                    <a:cubicBezTo>
                      <a:pt x="39" y="62"/>
                      <a:pt x="32" y="55"/>
                      <a:pt x="32" y="47"/>
                    </a:cubicBezTo>
                    <a:cubicBezTo>
                      <a:pt x="32" y="39"/>
                      <a:pt x="39" y="32"/>
                      <a:pt x="47" y="32"/>
                    </a:cubicBezTo>
                    <a:cubicBezTo>
                      <a:pt x="56" y="32"/>
                      <a:pt x="63" y="39"/>
                      <a:pt x="63" y="47"/>
                    </a:cubicBezTo>
                    <a:cubicBezTo>
                      <a:pt x="63" y="55"/>
                      <a:pt x="56" y="62"/>
                      <a:pt x="47"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90" name="Oval 51"/>
              <p:cNvSpPr>
                <a:spLocks noChangeArrowheads="1"/>
              </p:cNvSpPr>
              <p:nvPr/>
            </p:nvSpPr>
            <p:spPr bwMode="auto">
              <a:xfrm>
                <a:off x="3005138" y="4102100"/>
                <a:ext cx="49213" cy="476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grpSp>
      </p:grpSp>
      <p:grpSp>
        <p:nvGrpSpPr>
          <p:cNvPr id="11" name="组合 11"/>
          <p:cNvGrpSpPr/>
          <p:nvPr/>
        </p:nvGrpSpPr>
        <p:grpSpPr>
          <a:xfrm>
            <a:off x="2639580" y="3214790"/>
            <a:ext cx="1725136" cy="1725136"/>
            <a:chOff x="2639580" y="3185821"/>
            <a:chExt cx="1725136" cy="1725136"/>
          </a:xfrm>
        </p:grpSpPr>
        <p:grpSp>
          <p:nvGrpSpPr>
            <p:cNvPr id="12" name="Group 210"/>
            <p:cNvGrpSpPr/>
            <p:nvPr/>
          </p:nvGrpSpPr>
          <p:grpSpPr>
            <a:xfrm>
              <a:off x="2639580" y="3185821"/>
              <a:ext cx="1725136" cy="1725136"/>
              <a:chOff x="2183615" y="1663567"/>
              <a:chExt cx="1293852" cy="1293852"/>
            </a:xfrm>
          </p:grpSpPr>
          <p:sp>
            <p:nvSpPr>
              <p:cNvPr id="58" name="Oval 195"/>
              <p:cNvSpPr/>
              <p:nvPr/>
            </p:nvSpPr>
            <p:spPr>
              <a:xfrm>
                <a:off x="2283175" y="1763127"/>
                <a:ext cx="1094733" cy="109473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latin typeface="微软雅黑" panose="020B0503020204020204" pitchFamily="34" charset="-122"/>
                  <a:ea typeface="微软雅黑" panose="020B0503020204020204" pitchFamily="34" charset="-122"/>
                </a:endParaRPr>
              </a:p>
            </p:txBody>
          </p:sp>
          <p:sp>
            <p:nvSpPr>
              <p:cNvPr id="59" name="Oval 208"/>
              <p:cNvSpPr/>
              <p:nvPr/>
            </p:nvSpPr>
            <p:spPr>
              <a:xfrm>
                <a:off x="2183615" y="1663567"/>
                <a:ext cx="1293852" cy="1293852"/>
              </a:xfrm>
              <a:prstGeom prst="ellipse">
                <a:avLst/>
              </a:prstGeom>
              <a:noFill/>
              <a:ln w="19050">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latin typeface="微软雅黑" panose="020B0503020204020204" pitchFamily="34" charset="-122"/>
                  <a:ea typeface="微软雅黑" panose="020B0503020204020204" pitchFamily="34" charset="-122"/>
                </a:endParaRPr>
              </a:p>
            </p:txBody>
          </p:sp>
        </p:grpSp>
        <p:grpSp>
          <p:nvGrpSpPr>
            <p:cNvPr id="13" name="Group 15"/>
            <p:cNvGrpSpPr/>
            <p:nvPr/>
          </p:nvGrpSpPr>
          <p:grpSpPr>
            <a:xfrm>
              <a:off x="3002121" y="3679103"/>
              <a:ext cx="1000054" cy="738573"/>
              <a:chOff x="3052763" y="2647950"/>
              <a:chExt cx="346075" cy="255588"/>
            </a:xfrm>
            <a:solidFill>
              <a:schemeClr val="bg1"/>
            </a:solidFill>
          </p:grpSpPr>
          <p:sp>
            <p:nvSpPr>
              <p:cNvPr id="92" name="Freeform 108"/>
              <p:cNvSpPr/>
              <p:nvPr/>
            </p:nvSpPr>
            <p:spPr bwMode="auto">
              <a:xfrm>
                <a:off x="3175000" y="2825750"/>
                <a:ext cx="100013" cy="77788"/>
              </a:xfrm>
              <a:custGeom>
                <a:avLst/>
                <a:gdLst>
                  <a:gd name="T0" fmla="*/ 36 w 38"/>
                  <a:gd name="T1" fmla="*/ 11 h 30"/>
                  <a:gd name="T2" fmla="*/ 1 w 38"/>
                  <a:gd name="T3" fmla="*/ 11 h 30"/>
                  <a:gd name="T4" fmla="*/ 1 w 38"/>
                  <a:gd name="T5" fmla="*/ 13 h 30"/>
                  <a:gd name="T6" fmla="*/ 19 w 38"/>
                  <a:gd name="T7" fmla="*/ 30 h 30"/>
                  <a:gd name="T8" fmla="*/ 36 w 38"/>
                  <a:gd name="T9" fmla="*/ 13 h 30"/>
                  <a:gd name="T10" fmla="*/ 36 w 38"/>
                  <a:gd name="T11" fmla="*/ 11 h 30"/>
                </a:gdLst>
                <a:ahLst/>
                <a:cxnLst>
                  <a:cxn ang="0">
                    <a:pos x="T0" y="T1"/>
                  </a:cxn>
                  <a:cxn ang="0">
                    <a:pos x="T2" y="T3"/>
                  </a:cxn>
                  <a:cxn ang="0">
                    <a:pos x="T4" y="T5"/>
                  </a:cxn>
                  <a:cxn ang="0">
                    <a:pos x="T6" y="T7"/>
                  </a:cxn>
                  <a:cxn ang="0">
                    <a:pos x="T8" y="T9"/>
                  </a:cxn>
                  <a:cxn ang="0">
                    <a:pos x="T10" y="T11"/>
                  </a:cxn>
                </a:cxnLst>
                <a:rect l="0" t="0" r="r" b="b"/>
                <a:pathLst>
                  <a:path w="38" h="30">
                    <a:moveTo>
                      <a:pt x="36" y="11"/>
                    </a:moveTo>
                    <a:cubicBezTo>
                      <a:pt x="26" y="1"/>
                      <a:pt x="12" y="0"/>
                      <a:pt x="1" y="11"/>
                    </a:cubicBezTo>
                    <a:cubicBezTo>
                      <a:pt x="0" y="11"/>
                      <a:pt x="0" y="12"/>
                      <a:pt x="1" y="13"/>
                    </a:cubicBezTo>
                    <a:cubicBezTo>
                      <a:pt x="19" y="30"/>
                      <a:pt x="19" y="30"/>
                      <a:pt x="19" y="30"/>
                    </a:cubicBezTo>
                    <a:cubicBezTo>
                      <a:pt x="36" y="13"/>
                      <a:pt x="36" y="13"/>
                      <a:pt x="36" y="13"/>
                    </a:cubicBezTo>
                    <a:cubicBezTo>
                      <a:pt x="38" y="12"/>
                      <a:pt x="37" y="11"/>
                      <a:pt x="36"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93" name="Freeform 109"/>
              <p:cNvSpPr/>
              <p:nvPr/>
            </p:nvSpPr>
            <p:spPr bwMode="auto">
              <a:xfrm>
                <a:off x="3109913" y="2736850"/>
                <a:ext cx="230188" cy="101600"/>
              </a:xfrm>
              <a:custGeom>
                <a:avLst/>
                <a:gdLst>
                  <a:gd name="T0" fmla="*/ 87 w 88"/>
                  <a:gd name="T1" fmla="*/ 24 h 39"/>
                  <a:gd name="T2" fmla="*/ 0 w 88"/>
                  <a:gd name="T3" fmla="*/ 24 h 39"/>
                  <a:gd name="T4" fmla="*/ 0 w 88"/>
                  <a:gd name="T5" fmla="*/ 26 h 39"/>
                  <a:gd name="T6" fmla="*/ 13 w 88"/>
                  <a:gd name="T7" fmla="*/ 38 h 39"/>
                  <a:gd name="T8" fmla="*/ 15 w 88"/>
                  <a:gd name="T9" fmla="*/ 38 h 39"/>
                  <a:gd name="T10" fmla="*/ 73 w 88"/>
                  <a:gd name="T11" fmla="*/ 38 h 39"/>
                  <a:gd name="T12" fmla="*/ 75 w 88"/>
                  <a:gd name="T13" fmla="*/ 38 h 39"/>
                  <a:gd name="T14" fmla="*/ 87 w 88"/>
                  <a:gd name="T15" fmla="*/ 26 h 39"/>
                  <a:gd name="T16" fmla="*/ 87 w 88"/>
                  <a:gd name="T17" fmla="*/ 26 h 39"/>
                  <a:gd name="T18" fmla="*/ 87 w 88"/>
                  <a:gd name="T19"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39">
                    <a:moveTo>
                      <a:pt x="87" y="24"/>
                    </a:moveTo>
                    <a:cubicBezTo>
                      <a:pt x="63" y="0"/>
                      <a:pt x="24" y="0"/>
                      <a:pt x="0" y="24"/>
                    </a:cubicBezTo>
                    <a:cubicBezTo>
                      <a:pt x="0" y="24"/>
                      <a:pt x="0" y="25"/>
                      <a:pt x="0" y="26"/>
                    </a:cubicBezTo>
                    <a:cubicBezTo>
                      <a:pt x="13" y="38"/>
                      <a:pt x="13" y="38"/>
                      <a:pt x="13" y="38"/>
                    </a:cubicBezTo>
                    <a:cubicBezTo>
                      <a:pt x="13" y="39"/>
                      <a:pt x="14" y="39"/>
                      <a:pt x="15" y="38"/>
                    </a:cubicBezTo>
                    <a:cubicBezTo>
                      <a:pt x="31" y="22"/>
                      <a:pt x="57" y="22"/>
                      <a:pt x="73" y="38"/>
                    </a:cubicBezTo>
                    <a:cubicBezTo>
                      <a:pt x="73" y="39"/>
                      <a:pt x="74" y="39"/>
                      <a:pt x="75" y="38"/>
                    </a:cubicBezTo>
                    <a:cubicBezTo>
                      <a:pt x="87" y="26"/>
                      <a:pt x="87" y="26"/>
                      <a:pt x="87" y="26"/>
                    </a:cubicBezTo>
                    <a:cubicBezTo>
                      <a:pt x="87" y="26"/>
                      <a:pt x="87" y="26"/>
                      <a:pt x="87" y="26"/>
                    </a:cubicBezTo>
                    <a:cubicBezTo>
                      <a:pt x="88" y="25"/>
                      <a:pt x="88" y="24"/>
                      <a:pt x="87"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94" name="Freeform 110"/>
              <p:cNvSpPr/>
              <p:nvPr/>
            </p:nvSpPr>
            <p:spPr bwMode="auto">
              <a:xfrm>
                <a:off x="3052763" y="2647950"/>
                <a:ext cx="346075" cy="134938"/>
              </a:xfrm>
              <a:custGeom>
                <a:avLst/>
                <a:gdLst>
                  <a:gd name="T0" fmla="*/ 131 w 132"/>
                  <a:gd name="T1" fmla="*/ 36 h 52"/>
                  <a:gd name="T2" fmla="*/ 131 w 132"/>
                  <a:gd name="T3" fmla="*/ 36 h 52"/>
                  <a:gd name="T4" fmla="*/ 1 w 132"/>
                  <a:gd name="T5" fmla="*/ 36 h 52"/>
                  <a:gd name="T6" fmla="*/ 1 w 132"/>
                  <a:gd name="T7" fmla="*/ 38 h 52"/>
                  <a:gd name="T8" fmla="*/ 13 w 132"/>
                  <a:gd name="T9" fmla="*/ 51 h 52"/>
                  <a:gd name="T10" fmla="*/ 16 w 132"/>
                  <a:gd name="T11" fmla="*/ 51 h 52"/>
                  <a:gd name="T12" fmla="*/ 116 w 132"/>
                  <a:gd name="T13" fmla="*/ 51 h 52"/>
                  <a:gd name="T14" fmla="*/ 118 w 132"/>
                  <a:gd name="T15" fmla="*/ 51 h 52"/>
                  <a:gd name="T16" fmla="*/ 131 w 132"/>
                  <a:gd name="T17" fmla="*/ 38 h 52"/>
                  <a:gd name="T18" fmla="*/ 131 w 132"/>
                  <a:gd name="T19" fmla="*/ 38 h 52"/>
                  <a:gd name="T20" fmla="*/ 131 w 132"/>
                  <a:gd name="T21" fmla="*/ 3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52">
                    <a:moveTo>
                      <a:pt x="131" y="36"/>
                    </a:moveTo>
                    <a:cubicBezTo>
                      <a:pt x="131" y="36"/>
                      <a:pt x="131" y="36"/>
                      <a:pt x="131" y="36"/>
                    </a:cubicBezTo>
                    <a:cubicBezTo>
                      <a:pt x="95" y="0"/>
                      <a:pt x="36" y="0"/>
                      <a:pt x="1" y="36"/>
                    </a:cubicBezTo>
                    <a:cubicBezTo>
                      <a:pt x="0" y="37"/>
                      <a:pt x="0" y="38"/>
                      <a:pt x="1" y="38"/>
                    </a:cubicBezTo>
                    <a:cubicBezTo>
                      <a:pt x="13" y="51"/>
                      <a:pt x="13" y="51"/>
                      <a:pt x="13" y="51"/>
                    </a:cubicBezTo>
                    <a:cubicBezTo>
                      <a:pt x="14" y="52"/>
                      <a:pt x="15" y="52"/>
                      <a:pt x="16" y="51"/>
                    </a:cubicBezTo>
                    <a:cubicBezTo>
                      <a:pt x="43" y="23"/>
                      <a:pt x="88" y="23"/>
                      <a:pt x="116" y="51"/>
                    </a:cubicBezTo>
                    <a:cubicBezTo>
                      <a:pt x="117" y="52"/>
                      <a:pt x="118" y="52"/>
                      <a:pt x="118" y="51"/>
                    </a:cubicBezTo>
                    <a:cubicBezTo>
                      <a:pt x="131" y="38"/>
                      <a:pt x="131" y="38"/>
                      <a:pt x="131" y="38"/>
                    </a:cubicBezTo>
                    <a:cubicBezTo>
                      <a:pt x="131" y="38"/>
                      <a:pt x="131" y="38"/>
                      <a:pt x="131" y="38"/>
                    </a:cubicBezTo>
                    <a:cubicBezTo>
                      <a:pt x="132" y="38"/>
                      <a:pt x="132" y="37"/>
                      <a:pt x="131"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grpSp>
      </p:grpSp>
      <p:grpSp>
        <p:nvGrpSpPr>
          <p:cNvPr id="14" name="组合 23"/>
          <p:cNvGrpSpPr/>
          <p:nvPr/>
        </p:nvGrpSpPr>
        <p:grpSpPr>
          <a:xfrm>
            <a:off x="10085357" y="3429821"/>
            <a:ext cx="1295079" cy="1295076"/>
            <a:chOff x="10085357" y="3400852"/>
            <a:chExt cx="1295079" cy="1295076"/>
          </a:xfrm>
        </p:grpSpPr>
        <p:grpSp>
          <p:nvGrpSpPr>
            <p:cNvPr id="15" name="Group 225"/>
            <p:cNvGrpSpPr/>
            <p:nvPr/>
          </p:nvGrpSpPr>
          <p:grpSpPr>
            <a:xfrm>
              <a:off x="10085357" y="3400852"/>
              <a:ext cx="1295079" cy="1295076"/>
              <a:chOff x="864537" y="1822859"/>
              <a:chExt cx="971309" cy="971307"/>
            </a:xfrm>
          </p:grpSpPr>
          <p:sp>
            <p:nvSpPr>
              <p:cNvPr id="71" name="Oval 226"/>
              <p:cNvSpPr/>
              <p:nvPr/>
            </p:nvSpPr>
            <p:spPr>
              <a:xfrm>
                <a:off x="932451" y="1890773"/>
                <a:ext cx="835480" cy="8354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latin typeface="微软雅黑" panose="020B0503020204020204" pitchFamily="34" charset="-122"/>
                  <a:ea typeface="微软雅黑" panose="020B0503020204020204" pitchFamily="34" charset="-122"/>
                </a:endParaRPr>
              </a:p>
            </p:txBody>
          </p:sp>
          <p:sp>
            <p:nvSpPr>
              <p:cNvPr id="72" name="Oval 227"/>
              <p:cNvSpPr/>
              <p:nvPr/>
            </p:nvSpPr>
            <p:spPr>
              <a:xfrm>
                <a:off x="864537" y="1822859"/>
                <a:ext cx="971309" cy="971307"/>
              </a:xfrm>
              <a:prstGeom prst="ellipse">
                <a:avLst/>
              </a:prstGeom>
              <a:noFill/>
              <a:ln w="19050">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latin typeface="微软雅黑" panose="020B0503020204020204" pitchFamily="34" charset="-122"/>
                  <a:ea typeface="微软雅黑" panose="020B0503020204020204" pitchFamily="34" charset="-122"/>
                </a:endParaRPr>
              </a:p>
            </p:txBody>
          </p:sp>
        </p:grpSp>
        <p:grpSp>
          <p:nvGrpSpPr>
            <p:cNvPr id="16" name="组合 96"/>
            <p:cNvGrpSpPr/>
            <p:nvPr/>
          </p:nvGrpSpPr>
          <p:grpSpPr>
            <a:xfrm>
              <a:off x="10509761" y="3757074"/>
              <a:ext cx="446271" cy="582632"/>
              <a:chOff x="9896690" y="3140691"/>
              <a:chExt cx="425020" cy="554888"/>
            </a:xfrm>
            <a:solidFill>
              <a:schemeClr val="bg1"/>
            </a:solidFill>
          </p:grpSpPr>
          <p:sp>
            <p:nvSpPr>
              <p:cNvPr id="98" name="Freeform 37"/>
              <p:cNvSpPr>
                <a:spLocks noEditPoints="1"/>
              </p:cNvSpPr>
              <p:nvPr/>
            </p:nvSpPr>
            <p:spPr bwMode="auto">
              <a:xfrm>
                <a:off x="9896690" y="3140691"/>
                <a:ext cx="425020" cy="554888"/>
              </a:xfrm>
              <a:custGeom>
                <a:avLst/>
                <a:gdLst>
                  <a:gd name="T0" fmla="*/ 103 w 109"/>
                  <a:gd name="T1" fmla="*/ 68 h 142"/>
                  <a:gd name="T2" fmla="*/ 96 w 109"/>
                  <a:gd name="T3" fmla="*/ 68 h 142"/>
                  <a:gd name="T4" fmla="*/ 96 w 109"/>
                  <a:gd name="T5" fmla="*/ 44 h 142"/>
                  <a:gd name="T6" fmla="*/ 84 w 109"/>
                  <a:gd name="T7" fmla="*/ 13 h 142"/>
                  <a:gd name="T8" fmla="*/ 54 w 109"/>
                  <a:gd name="T9" fmla="*/ 0 h 142"/>
                  <a:gd name="T10" fmla="*/ 25 w 109"/>
                  <a:gd name="T11" fmla="*/ 13 h 142"/>
                  <a:gd name="T12" fmla="*/ 13 w 109"/>
                  <a:gd name="T13" fmla="*/ 44 h 142"/>
                  <a:gd name="T14" fmla="*/ 13 w 109"/>
                  <a:gd name="T15" fmla="*/ 68 h 142"/>
                  <a:gd name="T16" fmla="*/ 5 w 109"/>
                  <a:gd name="T17" fmla="*/ 68 h 142"/>
                  <a:gd name="T18" fmla="*/ 0 w 109"/>
                  <a:gd name="T19" fmla="*/ 73 h 142"/>
                  <a:gd name="T20" fmla="*/ 0 w 109"/>
                  <a:gd name="T21" fmla="*/ 137 h 142"/>
                  <a:gd name="T22" fmla="*/ 5 w 109"/>
                  <a:gd name="T23" fmla="*/ 142 h 142"/>
                  <a:gd name="T24" fmla="*/ 103 w 109"/>
                  <a:gd name="T25" fmla="*/ 142 h 142"/>
                  <a:gd name="T26" fmla="*/ 109 w 109"/>
                  <a:gd name="T27" fmla="*/ 137 h 142"/>
                  <a:gd name="T28" fmla="*/ 109 w 109"/>
                  <a:gd name="T29" fmla="*/ 73 h 142"/>
                  <a:gd name="T30" fmla="*/ 103 w 109"/>
                  <a:gd name="T31" fmla="*/ 68 h 142"/>
                  <a:gd name="T32" fmla="*/ 66 w 109"/>
                  <a:gd name="T33" fmla="*/ 124 h 142"/>
                  <a:gd name="T34" fmla="*/ 54 w 109"/>
                  <a:gd name="T35" fmla="*/ 136 h 142"/>
                  <a:gd name="T36" fmla="*/ 42 w 109"/>
                  <a:gd name="T37" fmla="*/ 124 h 142"/>
                  <a:gd name="T38" fmla="*/ 42 w 109"/>
                  <a:gd name="T39" fmla="*/ 102 h 142"/>
                  <a:gd name="T40" fmla="*/ 54 w 109"/>
                  <a:gd name="T41" fmla="*/ 91 h 142"/>
                  <a:gd name="T42" fmla="*/ 66 w 109"/>
                  <a:gd name="T43" fmla="*/ 102 h 142"/>
                  <a:gd name="T44" fmla="*/ 66 w 109"/>
                  <a:gd name="T45" fmla="*/ 124 h 142"/>
                  <a:gd name="T46" fmla="*/ 76 w 109"/>
                  <a:gd name="T47" fmla="*/ 68 h 142"/>
                  <a:gd name="T48" fmla="*/ 32 w 109"/>
                  <a:gd name="T49" fmla="*/ 68 h 142"/>
                  <a:gd name="T50" fmla="*/ 32 w 109"/>
                  <a:gd name="T51" fmla="*/ 44 h 142"/>
                  <a:gd name="T52" fmla="*/ 39 w 109"/>
                  <a:gd name="T53" fmla="*/ 27 h 142"/>
                  <a:gd name="T54" fmla="*/ 54 w 109"/>
                  <a:gd name="T55" fmla="*/ 20 h 142"/>
                  <a:gd name="T56" fmla="*/ 70 w 109"/>
                  <a:gd name="T57" fmla="*/ 27 h 142"/>
                  <a:gd name="T58" fmla="*/ 76 w 109"/>
                  <a:gd name="T59" fmla="*/ 44 h 142"/>
                  <a:gd name="T60" fmla="*/ 76 w 109"/>
                  <a:gd name="T61" fmla="*/ 6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9" h="142">
                    <a:moveTo>
                      <a:pt x="103" y="68"/>
                    </a:moveTo>
                    <a:cubicBezTo>
                      <a:pt x="96" y="68"/>
                      <a:pt x="96" y="68"/>
                      <a:pt x="96" y="68"/>
                    </a:cubicBezTo>
                    <a:cubicBezTo>
                      <a:pt x="96" y="44"/>
                      <a:pt x="96" y="44"/>
                      <a:pt x="96" y="44"/>
                    </a:cubicBezTo>
                    <a:cubicBezTo>
                      <a:pt x="96" y="32"/>
                      <a:pt x="92" y="21"/>
                      <a:pt x="84" y="13"/>
                    </a:cubicBezTo>
                    <a:cubicBezTo>
                      <a:pt x="77" y="5"/>
                      <a:pt x="66" y="0"/>
                      <a:pt x="54" y="0"/>
                    </a:cubicBezTo>
                    <a:cubicBezTo>
                      <a:pt x="43" y="0"/>
                      <a:pt x="32" y="5"/>
                      <a:pt x="25" y="13"/>
                    </a:cubicBezTo>
                    <a:cubicBezTo>
                      <a:pt x="17" y="21"/>
                      <a:pt x="13" y="32"/>
                      <a:pt x="13" y="44"/>
                    </a:cubicBezTo>
                    <a:cubicBezTo>
                      <a:pt x="13" y="68"/>
                      <a:pt x="13" y="68"/>
                      <a:pt x="13" y="68"/>
                    </a:cubicBezTo>
                    <a:cubicBezTo>
                      <a:pt x="5" y="68"/>
                      <a:pt x="5" y="68"/>
                      <a:pt x="5" y="68"/>
                    </a:cubicBezTo>
                    <a:cubicBezTo>
                      <a:pt x="2" y="68"/>
                      <a:pt x="0" y="70"/>
                      <a:pt x="0" y="73"/>
                    </a:cubicBezTo>
                    <a:cubicBezTo>
                      <a:pt x="0" y="137"/>
                      <a:pt x="0" y="137"/>
                      <a:pt x="0" y="137"/>
                    </a:cubicBezTo>
                    <a:cubicBezTo>
                      <a:pt x="0" y="140"/>
                      <a:pt x="2" y="142"/>
                      <a:pt x="5" y="142"/>
                    </a:cubicBezTo>
                    <a:cubicBezTo>
                      <a:pt x="103" y="142"/>
                      <a:pt x="103" y="142"/>
                      <a:pt x="103" y="142"/>
                    </a:cubicBezTo>
                    <a:cubicBezTo>
                      <a:pt x="106" y="142"/>
                      <a:pt x="109" y="140"/>
                      <a:pt x="109" y="137"/>
                    </a:cubicBezTo>
                    <a:cubicBezTo>
                      <a:pt x="109" y="73"/>
                      <a:pt x="109" y="73"/>
                      <a:pt x="109" y="73"/>
                    </a:cubicBezTo>
                    <a:cubicBezTo>
                      <a:pt x="109" y="70"/>
                      <a:pt x="106" y="68"/>
                      <a:pt x="103" y="68"/>
                    </a:cubicBezTo>
                    <a:close/>
                    <a:moveTo>
                      <a:pt x="66" y="124"/>
                    </a:moveTo>
                    <a:cubicBezTo>
                      <a:pt x="66" y="131"/>
                      <a:pt x="61" y="136"/>
                      <a:pt x="54" y="136"/>
                    </a:cubicBezTo>
                    <a:cubicBezTo>
                      <a:pt x="48" y="136"/>
                      <a:pt x="42" y="131"/>
                      <a:pt x="42" y="124"/>
                    </a:cubicBezTo>
                    <a:cubicBezTo>
                      <a:pt x="42" y="102"/>
                      <a:pt x="42" y="102"/>
                      <a:pt x="42" y="102"/>
                    </a:cubicBezTo>
                    <a:cubicBezTo>
                      <a:pt x="42" y="96"/>
                      <a:pt x="48" y="91"/>
                      <a:pt x="54" y="91"/>
                    </a:cubicBezTo>
                    <a:cubicBezTo>
                      <a:pt x="61" y="91"/>
                      <a:pt x="66" y="96"/>
                      <a:pt x="66" y="102"/>
                    </a:cubicBezTo>
                    <a:lnTo>
                      <a:pt x="66" y="124"/>
                    </a:lnTo>
                    <a:close/>
                    <a:moveTo>
                      <a:pt x="76" y="68"/>
                    </a:moveTo>
                    <a:cubicBezTo>
                      <a:pt x="32" y="68"/>
                      <a:pt x="32" y="68"/>
                      <a:pt x="32" y="68"/>
                    </a:cubicBezTo>
                    <a:cubicBezTo>
                      <a:pt x="32" y="44"/>
                      <a:pt x="32" y="44"/>
                      <a:pt x="32" y="44"/>
                    </a:cubicBezTo>
                    <a:cubicBezTo>
                      <a:pt x="32" y="37"/>
                      <a:pt x="35" y="31"/>
                      <a:pt x="39" y="27"/>
                    </a:cubicBezTo>
                    <a:cubicBezTo>
                      <a:pt x="43" y="22"/>
                      <a:pt x="48" y="20"/>
                      <a:pt x="54" y="20"/>
                    </a:cubicBezTo>
                    <a:cubicBezTo>
                      <a:pt x="60" y="20"/>
                      <a:pt x="66" y="22"/>
                      <a:pt x="70" y="27"/>
                    </a:cubicBezTo>
                    <a:cubicBezTo>
                      <a:pt x="74" y="31"/>
                      <a:pt x="76" y="37"/>
                      <a:pt x="76" y="44"/>
                    </a:cubicBezTo>
                    <a:lnTo>
                      <a:pt x="76" y="68"/>
                    </a:lnTo>
                    <a:close/>
                  </a:path>
                </a:pathLst>
              </a:custGeom>
              <a:grpFill/>
              <a:ln w="9525">
                <a:noFill/>
                <a:round/>
              </a:ln>
            </p:spPr>
            <p:txBody>
              <a:bodyPr vert="horz" wrap="square" lIns="121920" tIns="60960" rIns="121920" bIns="60960" numCol="1" anchor="t" anchorCtr="0" compatLnSpc="1"/>
              <a:lstStyle/>
              <a:p>
                <a:endParaRPr lang="en-US" sz="3200"/>
              </a:p>
            </p:txBody>
          </p:sp>
          <p:sp>
            <p:nvSpPr>
              <p:cNvPr id="99" name="Freeform 38"/>
              <p:cNvSpPr/>
              <p:nvPr/>
            </p:nvSpPr>
            <p:spPr bwMode="auto">
              <a:xfrm>
                <a:off x="10080866" y="3518487"/>
                <a:ext cx="56669" cy="125146"/>
              </a:xfrm>
              <a:custGeom>
                <a:avLst/>
                <a:gdLst>
                  <a:gd name="T0" fmla="*/ 7 w 14"/>
                  <a:gd name="T1" fmla="*/ 0 h 32"/>
                  <a:gd name="T2" fmla="*/ 0 w 14"/>
                  <a:gd name="T3" fmla="*/ 7 h 32"/>
                  <a:gd name="T4" fmla="*/ 0 w 14"/>
                  <a:gd name="T5" fmla="*/ 25 h 32"/>
                  <a:gd name="T6" fmla="*/ 7 w 14"/>
                  <a:gd name="T7" fmla="*/ 32 h 32"/>
                  <a:gd name="T8" fmla="*/ 14 w 14"/>
                  <a:gd name="T9" fmla="*/ 25 h 32"/>
                  <a:gd name="T10" fmla="*/ 14 w 14"/>
                  <a:gd name="T11" fmla="*/ 7 h 32"/>
                  <a:gd name="T12" fmla="*/ 7 w 14"/>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14" h="32">
                    <a:moveTo>
                      <a:pt x="7" y="0"/>
                    </a:moveTo>
                    <a:cubicBezTo>
                      <a:pt x="4" y="0"/>
                      <a:pt x="0" y="3"/>
                      <a:pt x="0" y="7"/>
                    </a:cubicBezTo>
                    <a:cubicBezTo>
                      <a:pt x="0" y="25"/>
                      <a:pt x="0" y="25"/>
                      <a:pt x="0" y="25"/>
                    </a:cubicBezTo>
                    <a:cubicBezTo>
                      <a:pt x="0" y="29"/>
                      <a:pt x="4" y="32"/>
                      <a:pt x="7" y="32"/>
                    </a:cubicBezTo>
                    <a:cubicBezTo>
                      <a:pt x="11" y="32"/>
                      <a:pt x="14" y="29"/>
                      <a:pt x="14" y="25"/>
                    </a:cubicBezTo>
                    <a:cubicBezTo>
                      <a:pt x="14" y="7"/>
                      <a:pt x="14" y="7"/>
                      <a:pt x="14" y="7"/>
                    </a:cubicBezTo>
                    <a:cubicBezTo>
                      <a:pt x="14" y="3"/>
                      <a:pt x="11" y="0"/>
                      <a:pt x="7" y="0"/>
                    </a:cubicBezTo>
                    <a:close/>
                  </a:path>
                </a:pathLst>
              </a:custGeom>
              <a:grpFill/>
              <a:ln w="9525">
                <a:noFill/>
                <a:round/>
              </a:ln>
            </p:spPr>
            <p:txBody>
              <a:bodyPr vert="horz" wrap="square" lIns="121920" tIns="60960" rIns="121920" bIns="60960" numCol="1" anchor="t" anchorCtr="0" compatLnSpc="1"/>
              <a:lstStyle/>
              <a:p>
                <a:endParaRPr lang="en-US" sz="3200"/>
              </a:p>
            </p:txBody>
          </p:sp>
        </p:grpSp>
      </p:grpSp>
      <p:sp>
        <p:nvSpPr>
          <p:cNvPr id="104" name="矩形 103"/>
          <p:cNvSpPr/>
          <p:nvPr/>
        </p:nvSpPr>
        <p:spPr>
          <a:xfrm>
            <a:off x="2763530" y="5106171"/>
            <a:ext cx="3129270" cy="461657"/>
          </a:xfrm>
          <a:prstGeom prst="rect">
            <a:avLst/>
          </a:prstGeom>
        </p:spPr>
        <p:txBody>
          <a:bodyPr wrap="square" lIns="91431" tIns="45716" rIns="91431" bIns="45716">
            <a:spAutoFit/>
          </a:bodyPr>
          <a:lstStyle/>
          <a:p>
            <a:r>
              <a:rPr lang="en-US" sz="2400" dirty="0">
                <a:solidFill>
                  <a:schemeClr val="accent6">
                    <a:lumMod val="75000"/>
                  </a:schemeClr>
                </a:solidFill>
              </a:rPr>
              <a:t>5</a:t>
            </a:r>
            <a:r>
              <a:rPr lang="zh-CN" altLang="en-US" sz="2400" dirty="0">
                <a:solidFill>
                  <a:schemeClr val="accent6">
                    <a:lumMod val="75000"/>
                  </a:schemeClr>
                </a:solidFill>
              </a:rPr>
              <a:t>个欧盟成员候选国</a:t>
            </a:r>
            <a:endParaRPr lang="en-US" altLang="zh-CN" sz="2200" b="1" dirty="0">
              <a:solidFill>
                <a:schemeClr val="accent6">
                  <a:lumMod val="75000"/>
                </a:schemeClr>
              </a:solidFill>
              <a:latin typeface="微软雅黑" panose="020B0503020204020204" pitchFamily="34" charset="-122"/>
              <a:ea typeface="微软雅黑" panose="020B0503020204020204" pitchFamily="34" charset="-122"/>
            </a:endParaRPr>
          </a:p>
        </p:txBody>
      </p:sp>
      <p:sp>
        <p:nvSpPr>
          <p:cNvPr id="105" name="矩形 47"/>
          <p:cNvSpPr>
            <a:spLocks noChangeArrowheads="1"/>
          </p:cNvSpPr>
          <p:nvPr/>
        </p:nvSpPr>
        <p:spPr bwMode="auto">
          <a:xfrm>
            <a:off x="2763530" y="5512907"/>
            <a:ext cx="3068293" cy="549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dirty="0">
                <a:solidFill>
                  <a:schemeClr val="accent6">
                    <a:lumMod val="75000"/>
                  </a:schemeClr>
                </a:solidFill>
              </a:rPr>
              <a:t>阿尔巴尼亚、黑山、塞尔维亚和北马其顿、波黑</a:t>
            </a:r>
            <a:endParaRPr lang="zh-CN" altLang="en-US" sz="1300" dirty="0">
              <a:solidFill>
                <a:schemeClr val="accent6">
                  <a:lumMod val="75000"/>
                </a:schemeClr>
              </a:solidFill>
              <a:sym typeface="微软雅黑" panose="020B0503020204020204" pitchFamily="34" charset="-122"/>
            </a:endParaRPr>
          </a:p>
        </p:txBody>
      </p:sp>
      <p:sp>
        <p:nvSpPr>
          <p:cNvPr id="106" name="矩形 105"/>
          <p:cNvSpPr/>
          <p:nvPr/>
        </p:nvSpPr>
        <p:spPr>
          <a:xfrm>
            <a:off x="6818076" y="1156702"/>
            <a:ext cx="4865924" cy="523212"/>
          </a:xfrm>
          <a:prstGeom prst="rect">
            <a:avLst/>
          </a:prstGeom>
        </p:spPr>
        <p:txBody>
          <a:bodyPr wrap="square" lIns="91431" tIns="45716" rIns="91431" bIns="45716">
            <a:spAutoFit/>
          </a:bodyPr>
          <a:lstStyle/>
          <a:p>
            <a:r>
              <a:rPr lang="en-US" altLang="zh-CN" sz="2800" b="1" dirty="0">
                <a:solidFill>
                  <a:schemeClr val="tx1">
                    <a:lumMod val="65000"/>
                    <a:lumOff val="35000"/>
                  </a:schemeClr>
                </a:solidFill>
                <a:latin typeface="微软雅黑" panose="020B0503020204020204" pitchFamily="34" charset="-122"/>
                <a:ea typeface="微软雅黑" panose="020B0503020204020204" pitchFamily="34" charset="-122"/>
              </a:rPr>
              <a:t>12</a:t>
            </a:r>
            <a:r>
              <a:rPr lang="zh-CN" altLang="en-US" sz="2800" b="1" dirty="0">
                <a:solidFill>
                  <a:schemeClr val="tx1">
                    <a:lumMod val="65000"/>
                    <a:lumOff val="35000"/>
                  </a:schemeClr>
                </a:solidFill>
                <a:latin typeface="微软雅黑" panose="020B0503020204020204" pitchFamily="34" charset="-122"/>
                <a:ea typeface="微软雅黑" panose="020B0503020204020204" pitchFamily="34" charset="-122"/>
              </a:rPr>
              <a:t>个欧盟成员国</a:t>
            </a:r>
            <a:endParaRPr lang="en-US" altLang="zh-CN" sz="2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7" name="矩形 47"/>
          <p:cNvSpPr>
            <a:spLocks noChangeArrowheads="1"/>
          </p:cNvSpPr>
          <p:nvPr/>
        </p:nvSpPr>
        <p:spPr bwMode="auto">
          <a:xfrm>
            <a:off x="6792676" y="1690438"/>
            <a:ext cx="4434124" cy="80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dirty="0">
                <a:solidFill>
                  <a:schemeClr val="accent6">
                    <a:lumMod val="75000"/>
                  </a:schemeClr>
                </a:solidFill>
              </a:rPr>
              <a:t>希腊，波兰、捷克、斯洛伐克、匈牙利、斯洛文尼亚、克罗地亚、罗马尼亚、保加利亚、爱沙尼亚、立陶宛、拉脱维亚</a:t>
            </a:r>
            <a:endParaRPr lang="zh-CN" altLang="en-US" sz="1300" dirty="0">
              <a:solidFill>
                <a:schemeClr val="accent6">
                  <a:lumMod val="75000"/>
                </a:schemeClr>
              </a:solidFill>
              <a:sym typeface="微软雅黑" panose="020B0503020204020204" pitchFamily="34" charset="-122"/>
            </a:endParaRPr>
          </a:p>
        </p:txBody>
      </p:sp>
      <p:sp>
        <p:nvSpPr>
          <p:cNvPr id="108" name="矩形 107"/>
          <p:cNvSpPr/>
          <p:nvPr/>
        </p:nvSpPr>
        <p:spPr>
          <a:xfrm>
            <a:off x="5308601" y="5106171"/>
            <a:ext cx="4070932" cy="830989"/>
          </a:xfrm>
          <a:prstGeom prst="rect">
            <a:avLst/>
          </a:prstGeom>
        </p:spPr>
        <p:txBody>
          <a:bodyPr wrap="square" lIns="91431" tIns="45716" rIns="91431" bIns="45716">
            <a:spAutoFit/>
          </a:bodyPr>
          <a:lstStyle/>
          <a:p>
            <a:pPr algn="r"/>
            <a:r>
              <a:rPr lang="en-US" sz="2400" dirty="0">
                <a:solidFill>
                  <a:schemeClr val="accent6">
                    <a:lumMod val="75000"/>
                  </a:schemeClr>
                </a:solidFill>
              </a:rPr>
              <a:t>15</a:t>
            </a:r>
            <a:r>
              <a:rPr lang="zh-CN" altLang="en-US" sz="2400" dirty="0">
                <a:solidFill>
                  <a:schemeClr val="accent6">
                    <a:lumMod val="75000"/>
                  </a:schemeClr>
                </a:solidFill>
              </a:rPr>
              <a:t>个</a:t>
            </a:r>
            <a:r>
              <a:rPr lang="en-US" sz="2400" dirty="0">
                <a:solidFill>
                  <a:schemeClr val="accent6">
                    <a:lumMod val="75000"/>
                  </a:schemeClr>
                </a:solidFill>
              </a:rPr>
              <a:t>WTO</a:t>
            </a:r>
            <a:r>
              <a:rPr lang="zh-CN" altLang="en-US" sz="2400" dirty="0">
                <a:solidFill>
                  <a:schemeClr val="accent6">
                    <a:lumMod val="75000"/>
                  </a:schemeClr>
                </a:solidFill>
              </a:rPr>
              <a:t>成员</a:t>
            </a:r>
            <a:endParaRPr lang="en-US" altLang="zh-CN" sz="2400" dirty="0">
              <a:solidFill>
                <a:schemeClr val="accent6">
                  <a:lumMod val="75000"/>
                </a:schemeClr>
              </a:solidFill>
            </a:endParaRPr>
          </a:p>
          <a:p>
            <a:pPr algn="r"/>
            <a:r>
              <a:rPr lang="en-US" sz="2400" dirty="0">
                <a:solidFill>
                  <a:schemeClr val="accent6">
                    <a:lumMod val="75000"/>
                  </a:schemeClr>
                </a:solidFill>
              </a:rPr>
              <a:t>2</a:t>
            </a:r>
            <a:r>
              <a:rPr lang="zh-CN" altLang="en-US" sz="2400" dirty="0">
                <a:solidFill>
                  <a:schemeClr val="accent6">
                    <a:lumMod val="75000"/>
                  </a:schemeClr>
                </a:solidFill>
              </a:rPr>
              <a:t>个非</a:t>
            </a:r>
            <a:r>
              <a:rPr lang="en-US" sz="2400" dirty="0">
                <a:solidFill>
                  <a:schemeClr val="accent6">
                    <a:lumMod val="75000"/>
                  </a:schemeClr>
                </a:solidFill>
              </a:rPr>
              <a:t>WTO</a:t>
            </a:r>
            <a:r>
              <a:rPr lang="zh-CN" altLang="en-US" sz="2400" dirty="0">
                <a:solidFill>
                  <a:schemeClr val="accent6">
                    <a:lumMod val="75000"/>
                  </a:schemeClr>
                </a:solidFill>
              </a:rPr>
              <a:t>成员</a:t>
            </a:r>
            <a:endParaRPr lang="en-US" altLang="zh-CN" sz="2200" b="1" dirty="0">
              <a:solidFill>
                <a:schemeClr val="accent6">
                  <a:lumMod val="75000"/>
                </a:schemeClr>
              </a:solidFill>
              <a:latin typeface="微软雅黑" panose="020B0503020204020204" pitchFamily="34" charset="-122"/>
              <a:ea typeface="微软雅黑" panose="020B0503020204020204" pitchFamily="34" charset="-122"/>
            </a:endParaRPr>
          </a:p>
        </p:txBody>
      </p:sp>
      <p:sp>
        <p:nvSpPr>
          <p:cNvPr id="109" name="矩形 47"/>
          <p:cNvSpPr>
            <a:spLocks noChangeArrowheads="1"/>
          </p:cNvSpPr>
          <p:nvPr/>
        </p:nvSpPr>
        <p:spPr bwMode="auto">
          <a:xfrm>
            <a:off x="6412839" y="5919307"/>
            <a:ext cx="3068293" cy="312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10000"/>
              </a:lnSpc>
              <a:spcBef>
                <a:spcPct val="0"/>
              </a:spcBef>
              <a:buNone/>
            </a:pPr>
            <a:r>
              <a:rPr lang="zh-CN" altLang="en-US" sz="1400" dirty="0">
                <a:solidFill>
                  <a:schemeClr val="accent6">
                    <a:lumMod val="75000"/>
                  </a:schemeClr>
                </a:solidFill>
              </a:rPr>
              <a:t>塞尔维亚和波黑</a:t>
            </a:r>
            <a:r>
              <a:rPr lang="zh-CN" altLang="en-US" sz="1300" dirty="0">
                <a:solidFill>
                  <a:schemeClr val="accent6">
                    <a:lumMod val="75000"/>
                  </a:schemeClr>
                </a:solidFill>
                <a:sym typeface="微软雅黑" panose="020B0503020204020204" pitchFamily="34" charset="-122"/>
              </a:rPr>
              <a:t>。</a:t>
            </a:r>
            <a:endParaRPr lang="zh-CN" altLang="en-US" sz="1300" dirty="0">
              <a:solidFill>
                <a:schemeClr val="accent6">
                  <a:lumMod val="75000"/>
                </a:schemeClr>
              </a:solidFill>
              <a:sym typeface="微软雅黑" panose="020B0503020204020204" pitchFamily="34" charset="-122"/>
            </a:endParaRPr>
          </a:p>
        </p:txBody>
      </p:sp>
      <p:sp>
        <p:nvSpPr>
          <p:cNvPr id="57" name="矩形 56"/>
          <p:cNvSpPr>
            <a:spLocks noChangeArrowheads="1"/>
          </p:cNvSpPr>
          <p:nvPr/>
        </p:nvSpPr>
        <p:spPr bwMode="auto">
          <a:xfrm>
            <a:off x="1098021" y="417403"/>
            <a:ext cx="4698704" cy="58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b="1" dirty="0" smtClean="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技术性贸易措施体系</a:t>
            </a: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综述</a:t>
            </a:r>
            <a:endPar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l"/>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49" name=""/>
        <p:cNvGrpSpPr/>
        <p:nvPr/>
      </p:nvGrpSpPr>
      <p:grpSpPr>
        <a:xfrm>
          <a:off x="0" y="0"/>
          <a:ext cx="0" cy="0"/>
          <a:chOff x="0" y="0"/>
          <a:chExt cx="0" cy="0"/>
        </a:xfrm>
      </p:grpSpPr>
      <p:pic>
        <p:nvPicPr>
          <p:cNvPr id="2097180" name="图片 2097170"/>
          <p:cNvPicPr/>
          <p:nvPr/>
        </p:nvPicPr>
        <p:blipFill>
          <a:blip r:embed="rId1"/>
          <a:srcRect/>
          <a:stretch>
            <a:fillRect/>
          </a:stretch>
        </p:blipFill>
        <p:spPr>
          <a:xfrm>
            <a:off x="2909887" y="1433512"/>
            <a:ext cx="9217025" cy="5394325"/>
          </a:xfrm>
          <a:prstGeom prst="rect">
            <a:avLst/>
          </a:prstGeom>
          <a:noFill/>
          <a:ln>
            <a:noFill/>
          </a:ln>
        </p:spPr>
      </p:pic>
      <p:pic>
        <p:nvPicPr>
          <p:cNvPr id="2097181" name="图片 2097171"/>
          <p:cNvPicPr/>
          <p:nvPr/>
        </p:nvPicPr>
        <p:blipFill>
          <a:blip r:embed="rId2"/>
          <a:srcRect/>
          <a:stretch>
            <a:fillRect/>
          </a:stretch>
        </p:blipFill>
        <p:spPr>
          <a:xfrm>
            <a:off x="-496887" y="4941887"/>
            <a:ext cx="3406775" cy="1916112"/>
          </a:xfrm>
          <a:prstGeom prst="rect">
            <a:avLst/>
          </a:prstGeom>
          <a:noFill/>
          <a:ln>
            <a:noFill/>
          </a:ln>
        </p:spPr>
      </p:pic>
      <p:sp>
        <p:nvSpPr>
          <p:cNvPr id="1048652" name="文本框 1048637"/>
          <p:cNvSpPr txBox="1"/>
          <p:nvPr/>
        </p:nvSpPr>
        <p:spPr>
          <a:xfrm>
            <a:off x="-1587" y="1220787"/>
            <a:ext cx="2959100" cy="1200150"/>
          </a:xfrm>
          <a:prstGeom prst="rect">
            <a:avLst/>
          </a:prstGeom>
          <a:noFill/>
          <a:ln>
            <a:noFill/>
          </a:ln>
        </p:spPr>
        <p:txBody>
          <a:bodyPr vert="horz" lIns="121898" tIns="60949" rIns="121898" bIns="60949"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1pPr>
            <a:lvl2pPr marL="4508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2pPr>
            <a:lvl3pPr marL="9080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3pPr>
            <a:lvl4pPr marL="13652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4pPr>
            <a:lvl5pPr marL="1822450" indent="1270" algn="l" rtl="0" fontAlgn="base" latinLnBrk="1">
              <a:lnSpc>
                <a:spcPct val="100000"/>
              </a:lnSpc>
              <a:spcBef>
                <a:spcPct val="0"/>
              </a:spcBef>
              <a:spcAft>
                <a:spcPct val="0"/>
              </a:spcAft>
              <a:buFont typeface="Arial" panose="020B0604020202020204" pitchFamily="34" charset="0"/>
              <a:buNone/>
              <a:defRPr sz="1800" b="0" i="0" u="none" baseline="0">
                <a:solidFill>
                  <a:schemeClr val="dk1"/>
                </a:solidFill>
                <a:latin typeface="Calibri" panose="020F0502020204030204" pitchFamily="34" charset="0"/>
                <a:ea typeface="宋体" panose="02010600030101010101" pitchFamily="2" charset="-122"/>
                <a:sym typeface="Calibri" panose="020F0502020204030204" pitchFamily="34" charset="0"/>
              </a:defRPr>
            </a:lvl5pPr>
          </a:lstStyle>
          <a:p>
            <a:pPr marL="226695" lvl="0" indent="-226695" algn="just" eaLnBrk="1" latinLnBrk="1">
              <a:lnSpc>
                <a:spcPct val="150000"/>
              </a:lnSpc>
              <a:buClr>
                <a:srgbClr val="C00000"/>
              </a:buClr>
              <a:buFont typeface="Wingdings" panose="05000000000000000000" pitchFamily="2" charset="2"/>
              <a:buChar char="n"/>
            </a:pPr>
            <a:r>
              <a:rPr lang="zh-CN" altLang="en-US" sz="3200" b="1">
                <a:solidFill>
                  <a:srgbClr val="000000"/>
                </a:solidFill>
                <a:latin typeface="微软雅黑" panose="020B0503020204020204" pitchFamily="34" charset="-122"/>
                <a:ea typeface="微软雅黑" panose="020B0503020204020204" pitchFamily="34" charset="-122"/>
              </a:rPr>
              <a:t> 质量标准</a:t>
            </a:r>
            <a:endParaRPr lang="zh-CN" altLang="en-US" sz="3200" b="1">
              <a:solidFill>
                <a:srgbClr val="000000"/>
              </a:solidFill>
              <a:latin typeface="微软雅黑" panose="020B0503020204020204" pitchFamily="34" charset="-122"/>
              <a:ea typeface="微软雅黑" panose="020B0503020204020204" pitchFamily="34" charset="-122"/>
            </a:endParaRPr>
          </a:p>
          <a:p>
            <a:pPr marL="226695" lvl="0" indent="-226695" algn="just" eaLnBrk="1" latinLnBrk="1">
              <a:lnSpc>
                <a:spcPct val="150000"/>
              </a:lnSpc>
              <a:buClr>
                <a:srgbClr val="C00000"/>
              </a:buClr>
              <a:buNone/>
            </a:pPr>
            <a:r>
              <a:rPr lang="zh-CN" altLang="en-US" sz="1500">
                <a:solidFill>
                  <a:srgbClr val="000000"/>
                </a:solidFill>
                <a:latin typeface="微软雅黑" panose="020B0503020204020204" pitchFamily="34" charset="-122"/>
                <a:ea typeface="微软雅黑" panose="020B0503020204020204" pitchFamily="34" charset="-122"/>
              </a:rPr>
              <a:t>    成为制约企业出口关键因素</a:t>
            </a:r>
            <a:endParaRPr lang="zh-CN" altLang="en-US" sz="150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10"/>
          <p:cNvSpPr/>
          <p:nvPr/>
        </p:nvSpPr>
        <p:spPr>
          <a:xfrm flipH="1">
            <a:off x="5511610" y="1682711"/>
            <a:ext cx="5983705" cy="4267200"/>
          </a:xfrm>
          <a:prstGeom prst="rect">
            <a:avLst/>
          </a:prstGeom>
          <a:blipFill dpi="0" rotWithShape="1">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2455545" algn="l"/>
              </a:tabLst>
            </a:pPr>
            <a:endParaRPr lang="en-US" sz="1900" dirty="0">
              <a:solidFill>
                <a:schemeClr val="tx1">
                  <a:lumMod val="85000"/>
                  <a:lumOff val="15000"/>
                </a:schemeClr>
              </a:solidFill>
            </a:endParaRPr>
          </a:p>
        </p:txBody>
      </p:sp>
      <p:sp>
        <p:nvSpPr>
          <p:cNvPr id="36" name="Rectangle 22"/>
          <p:cNvSpPr/>
          <p:nvPr/>
        </p:nvSpPr>
        <p:spPr>
          <a:xfrm>
            <a:off x="566058" y="2313990"/>
            <a:ext cx="5486400" cy="11383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44" name="矩形 47"/>
          <p:cNvSpPr>
            <a:spLocks noChangeArrowheads="1"/>
          </p:cNvSpPr>
          <p:nvPr/>
        </p:nvSpPr>
        <p:spPr bwMode="auto">
          <a:xfrm>
            <a:off x="738728" y="2949855"/>
            <a:ext cx="5089468" cy="305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20000"/>
              </a:lnSpc>
              <a:spcBef>
                <a:spcPct val="0"/>
              </a:spcBef>
            </a:pPr>
            <a:r>
              <a:rPr lang="zh-CN" altLang="en-US" sz="14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中东欧国家与欧盟趋于同步。</a:t>
            </a:r>
            <a:endParaRPr lang="en-US" altLang="zh-CN" sz="14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 name="矩形 3"/>
          <p:cNvSpPr>
            <a:spLocks noChangeArrowheads="1"/>
          </p:cNvSpPr>
          <p:nvPr/>
        </p:nvSpPr>
        <p:spPr bwMode="auto">
          <a:xfrm>
            <a:off x="738728" y="2492972"/>
            <a:ext cx="1831256" cy="40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spcBef>
                <a:spcPct val="0"/>
              </a:spcBef>
              <a:buFont typeface="Arial" panose="020B0604020202020204" pitchFamily="34" charset="0"/>
              <a:buNone/>
            </a:pPr>
            <a:r>
              <a:rPr lang="zh-CN" altLang="en-US" sz="2200" b="1"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参照欧盟标准</a:t>
            </a:r>
            <a:endParaRPr lang="zh-CN" altLang="en-US" sz="2200" b="1"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0" name="TextBox 9"/>
          <p:cNvSpPr txBox="1"/>
          <p:nvPr/>
        </p:nvSpPr>
        <p:spPr>
          <a:xfrm>
            <a:off x="559835" y="3620278"/>
            <a:ext cx="4702629" cy="2354491"/>
          </a:xfrm>
          <a:prstGeom prst="rect">
            <a:avLst/>
          </a:prstGeom>
          <a:noFill/>
        </p:spPr>
        <p:txBody>
          <a:bodyPr wrap="square" rtlCol="0">
            <a:spAutoFit/>
          </a:bodyPr>
          <a:lstStyle/>
          <a:p>
            <a:pPr>
              <a:lnSpc>
                <a:spcPct val="150000"/>
              </a:lnSpc>
            </a:pPr>
            <a:r>
              <a:rPr lang="zh-CN" altLang="en-US" sz="1400" dirty="0">
                <a:solidFill>
                  <a:schemeClr val="accent6">
                    <a:lumMod val="75000"/>
                  </a:schemeClr>
                </a:solidFill>
              </a:rPr>
              <a:t>将由英、法、德、意等欧盟发达成员国主导制定的欧盟指令转化为本国法规，</a:t>
            </a:r>
            <a:endParaRPr lang="en-US" altLang="zh-CN" sz="1400" dirty="0">
              <a:solidFill>
                <a:schemeClr val="accent6">
                  <a:lumMod val="75000"/>
                </a:schemeClr>
              </a:solidFill>
            </a:endParaRPr>
          </a:p>
          <a:p>
            <a:pPr>
              <a:lnSpc>
                <a:spcPct val="150000"/>
              </a:lnSpc>
            </a:pPr>
            <a:r>
              <a:rPr lang="zh-CN" altLang="en-US" sz="1400" dirty="0">
                <a:solidFill>
                  <a:schemeClr val="accent6">
                    <a:lumMod val="75000"/>
                  </a:schemeClr>
                </a:solidFill>
              </a:rPr>
              <a:t>各国国内都有配套的管理和执行机构，</a:t>
            </a:r>
            <a:endParaRPr lang="en-US" altLang="zh-CN" sz="1400" dirty="0">
              <a:solidFill>
                <a:schemeClr val="accent6">
                  <a:lumMod val="75000"/>
                </a:schemeClr>
              </a:solidFill>
            </a:endParaRPr>
          </a:p>
          <a:p>
            <a:pPr>
              <a:lnSpc>
                <a:spcPct val="150000"/>
              </a:lnSpc>
            </a:pPr>
            <a:r>
              <a:rPr lang="zh-CN" altLang="en-US" sz="1400" dirty="0">
                <a:solidFill>
                  <a:schemeClr val="accent6">
                    <a:lumMod val="75000"/>
                  </a:schemeClr>
                </a:solidFill>
              </a:rPr>
              <a:t>技术标准和认证制度也同欧盟接轨，</a:t>
            </a:r>
            <a:endParaRPr lang="en-US" altLang="zh-CN" sz="1400" dirty="0">
              <a:solidFill>
                <a:schemeClr val="accent6">
                  <a:lumMod val="75000"/>
                </a:schemeClr>
              </a:solidFill>
            </a:endParaRPr>
          </a:p>
          <a:p>
            <a:pPr>
              <a:lnSpc>
                <a:spcPct val="150000"/>
              </a:lnSpc>
            </a:pPr>
            <a:r>
              <a:rPr lang="zh-CN" altLang="en-US" sz="1400" dirty="0">
                <a:solidFill>
                  <a:schemeClr val="accent6">
                    <a:lumMod val="75000"/>
                  </a:schemeClr>
                </a:solidFill>
              </a:rPr>
              <a:t>消费品市场准入和监管逐步融入欧盟整个市场中，</a:t>
            </a:r>
            <a:endParaRPr lang="en-US" altLang="zh-CN" sz="1400" dirty="0">
              <a:solidFill>
                <a:schemeClr val="accent6">
                  <a:lumMod val="75000"/>
                </a:schemeClr>
              </a:solidFill>
            </a:endParaRPr>
          </a:p>
          <a:p>
            <a:pPr>
              <a:lnSpc>
                <a:spcPct val="150000"/>
              </a:lnSpc>
            </a:pPr>
            <a:r>
              <a:rPr lang="zh-CN" altLang="en-US" sz="1400" dirty="0">
                <a:solidFill>
                  <a:schemeClr val="accent6">
                    <a:lumMod val="75000"/>
                  </a:schemeClr>
                </a:solidFill>
              </a:rPr>
              <a:t>遵循欧盟内部统一大市场原则，</a:t>
            </a:r>
            <a:endParaRPr lang="en-US" altLang="zh-CN" sz="1400" dirty="0">
              <a:solidFill>
                <a:schemeClr val="accent6">
                  <a:lumMod val="75000"/>
                </a:schemeClr>
              </a:solidFill>
            </a:endParaRPr>
          </a:p>
          <a:p>
            <a:pPr>
              <a:lnSpc>
                <a:spcPct val="150000"/>
              </a:lnSpc>
            </a:pPr>
            <a:r>
              <a:rPr lang="zh-CN" altLang="en-US" sz="1400" dirty="0">
                <a:solidFill>
                  <a:schemeClr val="accent6">
                    <a:lumMod val="75000"/>
                  </a:schemeClr>
                </a:solidFill>
              </a:rPr>
              <a:t>欧盟与第三国签订的国际贸易协议直接适用于各欧盟成员</a:t>
            </a:r>
            <a:endParaRPr lang="zh-CN" altLang="en-US" sz="1400" dirty="0">
              <a:solidFill>
                <a:schemeClr val="accent6">
                  <a:lumMod val="75000"/>
                </a:schemeClr>
              </a:solidFill>
            </a:endParaRPr>
          </a:p>
        </p:txBody>
      </p:sp>
      <p:sp>
        <p:nvSpPr>
          <p:cNvPr id="8" name="矩形 7"/>
          <p:cNvSpPr>
            <a:spLocks noChangeArrowheads="1"/>
          </p:cNvSpPr>
          <p:nvPr/>
        </p:nvSpPr>
        <p:spPr bwMode="auto">
          <a:xfrm>
            <a:off x="1098021" y="417403"/>
            <a:ext cx="4698704" cy="58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b="1" dirty="0" smtClean="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技术性贸易措施体系</a:t>
            </a: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综述</a:t>
            </a:r>
            <a:endPar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p:transition>
    </mc:Choice>
    <mc:Fallback>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Placeholder 3"/>
          <p:cNvSpPr txBox="1"/>
          <p:nvPr/>
        </p:nvSpPr>
        <p:spPr>
          <a:xfrm>
            <a:off x="2379361" y="3553517"/>
            <a:ext cx="1025923" cy="270010"/>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nSpc>
                <a:spcPct val="120000"/>
              </a:lnSpc>
              <a:spcBef>
                <a:spcPct val="0"/>
              </a:spcBef>
            </a:pPr>
            <a:r>
              <a:rPr lang="zh-CN" altLang="en-US" sz="1600" dirty="0">
                <a:solidFill>
                  <a:schemeClr val="tx1">
                    <a:lumMod val="75000"/>
                    <a:lumOff val="25000"/>
                  </a:schemeClr>
                </a:solidFill>
                <a:sym typeface="微软雅黑" panose="020B0503020204020204" pitchFamily="34" charset="-122"/>
              </a:rPr>
              <a:t>阿尔巴尼亚</a:t>
            </a:r>
            <a:endParaRPr lang="zh-CN" altLang="en-US" sz="1600" dirty="0">
              <a:solidFill>
                <a:schemeClr val="tx1">
                  <a:lumMod val="75000"/>
                  <a:lumOff val="25000"/>
                </a:schemeClr>
              </a:solidFill>
              <a:sym typeface="微软雅黑" panose="020B0503020204020204" pitchFamily="34" charset="-122"/>
            </a:endParaRPr>
          </a:p>
        </p:txBody>
      </p:sp>
      <p:sp>
        <p:nvSpPr>
          <p:cNvPr id="34" name="Text Placeholder 3"/>
          <p:cNvSpPr txBox="1"/>
          <p:nvPr/>
        </p:nvSpPr>
        <p:spPr>
          <a:xfrm>
            <a:off x="6083002" y="3590840"/>
            <a:ext cx="2051845" cy="270010"/>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nSpc>
                <a:spcPct val="120000"/>
              </a:lnSpc>
              <a:spcBef>
                <a:spcPct val="0"/>
              </a:spcBef>
            </a:pPr>
            <a:r>
              <a:rPr lang="zh-CN" altLang="en-US" sz="1600" dirty="0">
                <a:solidFill>
                  <a:schemeClr val="tx1">
                    <a:lumMod val="75000"/>
                    <a:lumOff val="25000"/>
                  </a:schemeClr>
                </a:solidFill>
                <a:sym typeface="微软雅黑" panose="020B0503020204020204" pitchFamily="34" charset="-122"/>
              </a:rPr>
              <a:t>斯洛伐克、斯洛文尼亚</a:t>
            </a:r>
            <a:endParaRPr lang="zh-CN" altLang="en-US" sz="1600" dirty="0">
              <a:solidFill>
                <a:schemeClr val="tx1">
                  <a:lumMod val="75000"/>
                  <a:lumOff val="25000"/>
                </a:schemeClr>
              </a:solidFill>
              <a:sym typeface="微软雅黑" panose="020B0503020204020204" pitchFamily="34" charset="-122"/>
            </a:endParaRPr>
          </a:p>
        </p:txBody>
      </p:sp>
      <p:sp>
        <p:nvSpPr>
          <p:cNvPr id="36" name="Text Placeholder 3"/>
          <p:cNvSpPr txBox="1"/>
          <p:nvPr/>
        </p:nvSpPr>
        <p:spPr>
          <a:xfrm>
            <a:off x="10092689" y="3553517"/>
            <a:ext cx="1231107" cy="270010"/>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nSpc>
                <a:spcPct val="120000"/>
              </a:lnSpc>
              <a:spcBef>
                <a:spcPct val="0"/>
              </a:spcBef>
            </a:pPr>
            <a:r>
              <a:rPr lang="zh-CN" altLang="en-US" sz="1600" dirty="0">
                <a:solidFill>
                  <a:schemeClr val="tx1">
                    <a:lumMod val="75000"/>
                    <a:lumOff val="25000"/>
                  </a:schemeClr>
                </a:solidFill>
                <a:sym typeface="微软雅黑" panose="020B0503020204020204" pitchFamily="34" charset="-122"/>
              </a:rPr>
              <a:t>波兰、匈牙利</a:t>
            </a:r>
            <a:endParaRPr lang="zh-CN" altLang="en-US" sz="1600" dirty="0">
              <a:solidFill>
                <a:schemeClr val="tx1">
                  <a:lumMod val="75000"/>
                  <a:lumOff val="25000"/>
                </a:schemeClr>
              </a:solidFill>
              <a:sym typeface="微软雅黑" panose="020B0503020204020204" pitchFamily="34" charset="-122"/>
            </a:endParaRPr>
          </a:p>
        </p:txBody>
      </p:sp>
      <p:cxnSp>
        <p:nvCxnSpPr>
          <p:cNvPr id="49" name="Straight Connector 88"/>
          <p:cNvCxnSpPr/>
          <p:nvPr/>
        </p:nvCxnSpPr>
        <p:spPr>
          <a:xfrm flipH="1">
            <a:off x="1277330" y="3860753"/>
            <a:ext cx="9637341" cy="0"/>
          </a:xfrm>
          <a:prstGeom prst="line">
            <a:avLst/>
          </a:prstGeom>
          <a:ln w="19050">
            <a:solidFill>
              <a:schemeClr val="tx1">
                <a:lumMod val="65000"/>
                <a:lumOff val="3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53" name="Oval 8"/>
          <p:cNvSpPr>
            <a:spLocks noChangeAspect="1"/>
          </p:cNvSpPr>
          <p:nvPr/>
        </p:nvSpPr>
        <p:spPr>
          <a:xfrm>
            <a:off x="1432528" y="1710016"/>
            <a:ext cx="1620000" cy="1620000"/>
          </a:xfrm>
          <a:prstGeom prst="ellipse">
            <a:avLst/>
          </a:prstGeom>
          <a:solidFill>
            <a:schemeClr val="accent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5" dirty="0">
              <a:solidFill>
                <a:schemeClr val="bg1"/>
              </a:solidFill>
            </a:endParaRPr>
          </a:p>
        </p:txBody>
      </p:sp>
      <p:grpSp>
        <p:nvGrpSpPr>
          <p:cNvPr id="2" name="Group 94"/>
          <p:cNvGrpSpPr/>
          <p:nvPr/>
        </p:nvGrpSpPr>
        <p:grpSpPr>
          <a:xfrm>
            <a:off x="2146167" y="3352517"/>
            <a:ext cx="192723" cy="948263"/>
            <a:chOff x="1690019" y="2064423"/>
            <a:chExt cx="144542" cy="711197"/>
          </a:xfrm>
        </p:grpSpPr>
        <p:cxnSp>
          <p:nvCxnSpPr>
            <p:cNvPr id="55" name="Straight Connector 75"/>
            <p:cNvCxnSpPr/>
            <p:nvPr/>
          </p:nvCxnSpPr>
          <p:spPr>
            <a:xfrm flipH="1">
              <a:off x="1762290" y="2064423"/>
              <a:ext cx="1" cy="613924"/>
            </a:xfrm>
            <a:prstGeom prst="line">
              <a:avLst/>
            </a:prstGeom>
            <a:ln w="1905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0" name="Oval 32"/>
            <p:cNvSpPr/>
            <p:nvPr/>
          </p:nvSpPr>
          <p:spPr>
            <a:xfrm>
              <a:off x="1690019" y="2631078"/>
              <a:ext cx="144542" cy="144542"/>
            </a:xfrm>
            <a:prstGeom prst="ellipse">
              <a:avLst/>
            </a:prstGeom>
            <a:solidFill>
              <a:schemeClr val="bg1"/>
            </a:solidFill>
            <a:ln w="19050">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a:p>
          </p:txBody>
        </p:sp>
      </p:grpSp>
      <p:sp>
        <p:nvSpPr>
          <p:cNvPr id="61" name="Oval 109"/>
          <p:cNvSpPr>
            <a:spLocks noChangeAspect="1"/>
          </p:cNvSpPr>
          <p:nvPr/>
        </p:nvSpPr>
        <p:spPr>
          <a:xfrm>
            <a:off x="5015750" y="1459340"/>
            <a:ext cx="1908000" cy="1908000"/>
          </a:xfrm>
          <a:prstGeom prst="ellipse">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5" dirty="0">
              <a:solidFill>
                <a:schemeClr val="bg1"/>
              </a:solidFill>
            </a:endParaRPr>
          </a:p>
        </p:txBody>
      </p:sp>
      <p:grpSp>
        <p:nvGrpSpPr>
          <p:cNvPr id="3" name="Group 110"/>
          <p:cNvGrpSpPr/>
          <p:nvPr/>
        </p:nvGrpSpPr>
        <p:grpSpPr>
          <a:xfrm>
            <a:off x="5873389" y="3389840"/>
            <a:ext cx="192723" cy="948263"/>
            <a:chOff x="1690019" y="2064423"/>
            <a:chExt cx="144542" cy="711197"/>
          </a:xfrm>
        </p:grpSpPr>
        <p:cxnSp>
          <p:nvCxnSpPr>
            <p:cNvPr id="67" name="Straight Connector 111"/>
            <p:cNvCxnSpPr/>
            <p:nvPr/>
          </p:nvCxnSpPr>
          <p:spPr>
            <a:xfrm flipH="1">
              <a:off x="1762290" y="2064423"/>
              <a:ext cx="1" cy="613924"/>
            </a:xfrm>
            <a:prstGeom prst="line">
              <a:avLst/>
            </a:prstGeom>
            <a:ln w="1905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8" name="Oval 112"/>
            <p:cNvSpPr/>
            <p:nvPr/>
          </p:nvSpPr>
          <p:spPr>
            <a:xfrm>
              <a:off x="1690019" y="2631078"/>
              <a:ext cx="144542" cy="144542"/>
            </a:xfrm>
            <a:prstGeom prst="ellipse">
              <a:avLst/>
            </a:prstGeom>
            <a:solidFill>
              <a:schemeClr val="bg1"/>
            </a:solidFill>
            <a:ln w="19050">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a:p>
          </p:txBody>
        </p:sp>
      </p:grpSp>
      <p:sp>
        <p:nvSpPr>
          <p:cNvPr id="81" name="Oval 145"/>
          <p:cNvSpPr>
            <a:spLocks noChangeAspect="1"/>
          </p:cNvSpPr>
          <p:nvPr/>
        </p:nvSpPr>
        <p:spPr>
          <a:xfrm>
            <a:off x="9143206" y="1710016"/>
            <a:ext cx="1620000" cy="1620000"/>
          </a:xfrm>
          <a:prstGeom prst="ellipse">
            <a:avLst/>
          </a:prstGeom>
          <a:solidFill>
            <a:schemeClr val="accent3"/>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5" dirty="0">
              <a:solidFill>
                <a:schemeClr val="bg1"/>
              </a:solidFill>
            </a:endParaRPr>
          </a:p>
        </p:txBody>
      </p:sp>
      <p:grpSp>
        <p:nvGrpSpPr>
          <p:cNvPr id="5" name="Group 146"/>
          <p:cNvGrpSpPr/>
          <p:nvPr/>
        </p:nvGrpSpPr>
        <p:grpSpPr>
          <a:xfrm>
            <a:off x="9856845" y="3352517"/>
            <a:ext cx="192723" cy="948263"/>
            <a:chOff x="1690019" y="2064423"/>
            <a:chExt cx="144542" cy="711197"/>
          </a:xfrm>
        </p:grpSpPr>
        <p:cxnSp>
          <p:nvCxnSpPr>
            <p:cNvPr id="83" name="Straight Connector 147"/>
            <p:cNvCxnSpPr/>
            <p:nvPr/>
          </p:nvCxnSpPr>
          <p:spPr>
            <a:xfrm flipH="1">
              <a:off x="1762290" y="2064423"/>
              <a:ext cx="1" cy="613924"/>
            </a:xfrm>
            <a:prstGeom prst="line">
              <a:avLst/>
            </a:prstGeom>
            <a:ln w="1905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84" name="Oval 148"/>
            <p:cNvSpPr/>
            <p:nvPr/>
          </p:nvSpPr>
          <p:spPr>
            <a:xfrm>
              <a:off x="1690019" y="2631078"/>
              <a:ext cx="144542" cy="144542"/>
            </a:xfrm>
            <a:prstGeom prst="ellipse">
              <a:avLst/>
            </a:prstGeom>
            <a:solidFill>
              <a:schemeClr val="bg1"/>
            </a:solidFill>
            <a:ln w="19050">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a:p>
          </p:txBody>
        </p:sp>
      </p:grpSp>
      <p:sp>
        <p:nvSpPr>
          <p:cNvPr id="85" name="矩形 84"/>
          <p:cNvSpPr/>
          <p:nvPr/>
        </p:nvSpPr>
        <p:spPr>
          <a:xfrm>
            <a:off x="1154528" y="4418386"/>
            <a:ext cx="2339084" cy="523212"/>
          </a:xfrm>
          <a:prstGeom prst="rect">
            <a:avLst/>
          </a:prstGeom>
        </p:spPr>
        <p:txBody>
          <a:bodyPr wrap="none" lIns="91431" tIns="45716" rIns="91431" bIns="45716">
            <a:spAutoFit/>
          </a:bodyPr>
          <a:lstStyle/>
          <a:p>
            <a:pPr algn="ctr"/>
            <a:r>
              <a:rPr lang="zh-CN" altLang="en-US" sz="2800" b="1" dirty="0">
                <a:solidFill>
                  <a:schemeClr val="accent1"/>
                </a:solidFill>
                <a:latin typeface="微软雅黑" panose="020B0503020204020204" pitchFamily="34" charset="-122"/>
                <a:ea typeface="微软雅黑" panose="020B0503020204020204" pitchFamily="34" charset="-122"/>
              </a:rPr>
              <a:t>宽于欧盟做法</a:t>
            </a:r>
            <a:endParaRPr lang="en-US" altLang="zh-CN" sz="2800" b="1" dirty="0">
              <a:solidFill>
                <a:schemeClr val="accent1"/>
              </a:solidFill>
              <a:latin typeface="微软雅黑" panose="020B0503020204020204" pitchFamily="34" charset="-122"/>
              <a:ea typeface="微软雅黑" panose="020B0503020204020204" pitchFamily="34" charset="-122"/>
            </a:endParaRPr>
          </a:p>
        </p:txBody>
      </p:sp>
      <p:sp>
        <p:nvSpPr>
          <p:cNvPr id="86" name="矩形 47"/>
          <p:cNvSpPr>
            <a:spLocks noChangeArrowheads="1"/>
          </p:cNvSpPr>
          <p:nvPr/>
        </p:nvSpPr>
        <p:spPr bwMode="auto">
          <a:xfrm>
            <a:off x="1128506" y="4912145"/>
            <a:ext cx="2228045" cy="728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800" dirty="0">
                <a:solidFill>
                  <a:schemeClr val="tx1">
                    <a:lumMod val="75000"/>
                    <a:lumOff val="25000"/>
                  </a:schemeClr>
                </a:solidFill>
                <a:sym typeface="微软雅黑" panose="020B0503020204020204" pitchFamily="34" charset="-122"/>
              </a:rPr>
              <a:t>通过外贸来提振经济的国家</a:t>
            </a:r>
            <a:endParaRPr lang="zh-CN" altLang="en-US" sz="1800" dirty="0">
              <a:solidFill>
                <a:schemeClr val="tx1">
                  <a:lumMod val="75000"/>
                  <a:lumOff val="25000"/>
                </a:schemeClr>
              </a:solidFill>
              <a:sym typeface="微软雅黑" panose="020B0503020204020204" pitchFamily="34" charset="-122"/>
            </a:endParaRPr>
          </a:p>
        </p:txBody>
      </p:sp>
      <p:sp>
        <p:nvSpPr>
          <p:cNvPr id="87" name="矩形 86"/>
          <p:cNvSpPr/>
          <p:nvPr/>
        </p:nvSpPr>
        <p:spPr>
          <a:xfrm>
            <a:off x="8865207" y="4418386"/>
            <a:ext cx="2339084" cy="523212"/>
          </a:xfrm>
          <a:prstGeom prst="rect">
            <a:avLst/>
          </a:prstGeom>
        </p:spPr>
        <p:txBody>
          <a:bodyPr wrap="none" lIns="91431" tIns="45716" rIns="91431" bIns="45716">
            <a:spAutoFit/>
          </a:bodyPr>
          <a:lstStyle/>
          <a:p>
            <a:pPr algn="ctr"/>
            <a:r>
              <a:rPr lang="zh-CN" altLang="en-US" sz="2800" b="1" dirty="0">
                <a:solidFill>
                  <a:schemeClr val="accent1"/>
                </a:solidFill>
                <a:latin typeface="微软雅黑" panose="020B0503020204020204" pitchFamily="34" charset="-122"/>
                <a:ea typeface="微软雅黑" panose="020B0503020204020204" pitchFamily="34" charset="-122"/>
              </a:rPr>
              <a:t>严于欧盟做法</a:t>
            </a:r>
            <a:endParaRPr lang="en-US" altLang="zh-CN" sz="2800" b="1" dirty="0">
              <a:solidFill>
                <a:schemeClr val="accent1"/>
              </a:solidFill>
              <a:latin typeface="微软雅黑" panose="020B0503020204020204" pitchFamily="34" charset="-122"/>
              <a:ea typeface="微软雅黑" panose="020B0503020204020204" pitchFamily="34" charset="-122"/>
            </a:endParaRPr>
          </a:p>
        </p:txBody>
      </p:sp>
      <p:sp>
        <p:nvSpPr>
          <p:cNvPr id="88" name="矩形 47"/>
          <p:cNvSpPr>
            <a:spLocks noChangeArrowheads="1"/>
          </p:cNvSpPr>
          <p:nvPr/>
        </p:nvSpPr>
        <p:spPr bwMode="auto">
          <a:xfrm>
            <a:off x="8839184" y="4912145"/>
            <a:ext cx="2228045" cy="728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800" dirty="0">
                <a:solidFill>
                  <a:schemeClr val="tx1">
                    <a:lumMod val="75000"/>
                    <a:lumOff val="25000"/>
                  </a:schemeClr>
                </a:solidFill>
                <a:sym typeface="微软雅黑" panose="020B0503020204020204" pitchFamily="34" charset="-122"/>
              </a:rPr>
              <a:t>一些经济相对发达的国家</a:t>
            </a:r>
            <a:endParaRPr lang="zh-CN" altLang="en-US" sz="1800" dirty="0">
              <a:solidFill>
                <a:schemeClr val="tx1">
                  <a:lumMod val="75000"/>
                  <a:lumOff val="25000"/>
                </a:schemeClr>
              </a:solidFill>
              <a:sym typeface="微软雅黑" panose="020B0503020204020204" pitchFamily="34" charset="-122"/>
            </a:endParaRPr>
          </a:p>
        </p:txBody>
      </p:sp>
      <p:sp>
        <p:nvSpPr>
          <p:cNvPr id="89" name="矩形 88"/>
          <p:cNvSpPr/>
          <p:nvPr/>
        </p:nvSpPr>
        <p:spPr>
          <a:xfrm>
            <a:off x="4489865" y="4418387"/>
            <a:ext cx="3416303" cy="523212"/>
          </a:xfrm>
          <a:prstGeom prst="rect">
            <a:avLst/>
          </a:prstGeom>
        </p:spPr>
        <p:txBody>
          <a:bodyPr wrap="none" lIns="91431" tIns="45716" rIns="91431" bIns="45716">
            <a:spAutoFit/>
          </a:bodyPr>
          <a:lstStyle/>
          <a:p>
            <a:pPr algn="ctr"/>
            <a:r>
              <a:rPr lang="zh-CN" altLang="en-US" sz="2800" b="1" dirty="0">
                <a:solidFill>
                  <a:schemeClr val="accent1"/>
                </a:solidFill>
                <a:latin typeface="微软雅黑" panose="020B0503020204020204" pitchFamily="34" charset="-122"/>
                <a:ea typeface="微软雅黑" panose="020B0503020204020204" pitchFamily="34" charset="-122"/>
              </a:rPr>
              <a:t>与欧盟做法完全一致</a:t>
            </a:r>
            <a:endParaRPr lang="en-US" altLang="zh-CN" sz="2800" b="1" dirty="0">
              <a:solidFill>
                <a:schemeClr val="accent1"/>
              </a:solidFill>
              <a:latin typeface="微软雅黑" panose="020B0503020204020204" pitchFamily="34" charset="-122"/>
              <a:ea typeface="微软雅黑" panose="020B0503020204020204" pitchFamily="34" charset="-122"/>
            </a:endParaRPr>
          </a:p>
        </p:txBody>
      </p:sp>
      <p:sp>
        <p:nvSpPr>
          <p:cNvPr id="90" name="矩形 47"/>
          <p:cNvSpPr>
            <a:spLocks noChangeArrowheads="1"/>
          </p:cNvSpPr>
          <p:nvPr/>
        </p:nvSpPr>
        <p:spPr bwMode="auto">
          <a:xfrm>
            <a:off x="4855728" y="4949468"/>
            <a:ext cx="2228045" cy="728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800" dirty="0">
                <a:solidFill>
                  <a:schemeClr val="tx1">
                    <a:lumMod val="75000"/>
                    <a:lumOff val="25000"/>
                  </a:schemeClr>
                </a:solidFill>
                <a:sym typeface="微软雅黑" panose="020B0503020204020204" pitchFamily="34" charset="-122"/>
              </a:rPr>
              <a:t>一些经济相对较弱的国家</a:t>
            </a:r>
            <a:endParaRPr lang="zh-CN" altLang="en-US" sz="1800" dirty="0">
              <a:solidFill>
                <a:schemeClr val="tx1">
                  <a:lumMod val="75000"/>
                  <a:lumOff val="25000"/>
                </a:schemeClr>
              </a:solidFill>
              <a:sym typeface="微软雅黑" panose="020B0503020204020204" pitchFamily="34" charset="-122"/>
            </a:endParaRPr>
          </a:p>
        </p:txBody>
      </p:sp>
      <p:sp>
        <p:nvSpPr>
          <p:cNvPr id="37" name="下箭头 36"/>
          <p:cNvSpPr/>
          <p:nvPr/>
        </p:nvSpPr>
        <p:spPr>
          <a:xfrm>
            <a:off x="1810139" y="2108718"/>
            <a:ext cx="914400" cy="989045"/>
          </a:xfrm>
          <a:prstGeom prst="downArrow">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p>
        </p:txBody>
      </p:sp>
      <p:sp>
        <p:nvSpPr>
          <p:cNvPr id="38" name="左右箭头 37"/>
          <p:cNvSpPr/>
          <p:nvPr/>
        </p:nvSpPr>
        <p:spPr>
          <a:xfrm>
            <a:off x="5281127" y="1959427"/>
            <a:ext cx="1399591" cy="877079"/>
          </a:xfrm>
          <a:prstGeom prst="leftRightArrow">
            <a:avLst/>
          </a:prstGeom>
          <a:ln w="762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1900"/>
          </a:p>
        </p:txBody>
      </p:sp>
      <p:sp>
        <p:nvSpPr>
          <p:cNvPr id="39" name="上箭头 38"/>
          <p:cNvSpPr/>
          <p:nvPr/>
        </p:nvSpPr>
        <p:spPr>
          <a:xfrm>
            <a:off x="9479903" y="1978089"/>
            <a:ext cx="1045028" cy="1026367"/>
          </a:xfrm>
          <a:prstGeom prst="upArrow">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p>
        </p:txBody>
      </p:sp>
      <p:sp>
        <p:nvSpPr>
          <p:cNvPr id="28" name="矩形 27"/>
          <p:cNvSpPr>
            <a:spLocks noChangeArrowheads="1"/>
          </p:cNvSpPr>
          <p:nvPr/>
        </p:nvSpPr>
        <p:spPr bwMode="auto">
          <a:xfrm>
            <a:off x="1098021" y="417403"/>
            <a:ext cx="4698704" cy="58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b="1" dirty="0" smtClean="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技术性贸易措施体系</a:t>
            </a: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综述</a:t>
            </a:r>
            <a:endPar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062839" y="1705969"/>
            <a:ext cx="2936276" cy="2936276"/>
          </a:xfrm>
          <a:prstGeom prst="ellipse">
            <a:avLst/>
          </a:prstGeom>
          <a:blipFill dpi="0" rotWithShape="1">
            <a:blip r:embed="rId1" cstate="print"/>
            <a:srcRect/>
            <a:stretch>
              <a:fillRect r="-4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p>
        </p:txBody>
      </p:sp>
      <p:sp>
        <p:nvSpPr>
          <p:cNvPr id="28" name="椭圆 27"/>
          <p:cNvSpPr/>
          <p:nvPr/>
        </p:nvSpPr>
        <p:spPr>
          <a:xfrm flipH="1">
            <a:off x="7177198" y="1705969"/>
            <a:ext cx="2936276" cy="2936276"/>
          </a:xfrm>
          <a:prstGeom prst="ellipse">
            <a:avLst/>
          </a:prstGeom>
          <a:blipFill dpi="0" rotWithShape="0">
            <a:blip r:embed="rId2" cstate="print"/>
            <a:srcRect/>
            <a:stretch>
              <a:fillRect l="-30000" r="-14000"/>
            </a:stretch>
          </a:blipFill>
          <a:ln>
            <a:noFill/>
          </a:ln>
          <a:scene3d>
            <a:camera prst="orthographicFront">
              <a:rot lat="0" lon="21594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p>
        </p:txBody>
      </p:sp>
      <p:sp>
        <p:nvSpPr>
          <p:cNvPr id="31" name="椭圆 30"/>
          <p:cNvSpPr/>
          <p:nvPr/>
        </p:nvSpPr>
        <p:spPr>
          <a:xfrm>
            <a:off x="4870580" y="2023210"/>
            <a:ext cx="2357656" cy="234351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1900"/>
          </a:p>
        </p:txBody>
      </p:sp>
      <p:sp>
        <p:nvSpPr>
          <p:cNvPr id="36" name="矩形 3"/>
          <p:cNvSpPr>
            <a:spLocks noChangeArrowheads="1"/>
          </p:cNvSpPr>
          <p:nvPr/>
        </p:nvSpPr>
        <p:spPr bwMode="auto">
          <a:xfrm>
            <a:off x="5069690" y="3029813"/>
            <a:ext cx="1946930" cy="807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gn="ctr">
              <a:spcBef>
                <a:spcPct val="0"/>
              </a:spcBef>
              <a:buFont typeface="Arial" panose="020B0604020202020204" pitchFamily="34" charset="0"/>
              <a:buNone/>
            </a:pPr>
            <a:r>
              <a:rPr lang="zh-CN" altLang="en-US" sz="2400" b="1" dirty="0">
                <a:solidFill>
                  <a:schemeClr val="bg1"/>
                </a:solidFill>
                <a:latin typeface="Arial" panose="020B0604020202020204" pitchFamily="34" charset="0"/>
                <a:ea typeface="微软雅黑" panose="020B0503020204020204" pitchFamily="34" charset="-122"/>
                <a:cs typeface="Arial" panose="020B0604020202020204" pitchFamily="34" charset="0"/>
              </a:rPr>
              <a:t>非</a:t>
            </a:r>
            <a:r>
              <a:rPr lang="en-US" altLang="zh-CN" sz="2400" b="1" dirty="0">
                <a:solidFill>
                  <a:schemeClr val="bg1"/>
                </a:solidFill>
                <a:latin typeface="Arial" panose="020B0604020202020204" pitchFamily="34" charset="0"/>
                <a:ea typeface="微软雅黑" panose="020B0503020204020204" pitchFamily="34" charset="-122"/>
                <a:cs typeface="Arial" panose="020B0604020202020204" pitchFamily="34" charset="0"/>
              </a:rPr>
              <a:t>WTO</a:t>
            </a:r>
            <a:r>
              <a:rPr lang="zh-CN" altLang="en-US" sz="2400" b="1" dirty="0">
                <a:solidFill>
                  <a:schemeClr val="bg1"/>
                </a:solidFill>
                <a:latin typeface="Arial" panose="020B0604020202020204" pitchFamily="34" charset="0"/>
                <a:ea typeface="微软雅黑" panose="020B0503020204020204" pitchFamily="34" charset="-122"/>
                <a:cs typeface="Arial" panose="020B0604020202020204" pitchFamily="34" charset="0"/>
              </a:rPr>
              <a:t>成员</a:t>
            </a:r>
            <a:endParaRPr lang="en-US" altLang="zh-CN" sz="24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a:p>
            <a:pPr algn="ctr">
              <a:spcBef>
                <a:spcPct val="0"/>
              </a:spcBef>
              <a:buFont typeface="Arial" panose="020B0604020202020204" pitchFamily="34" charset="0"/>
              <a:buNone/>
            </a:pPr>
            <a:r>
              <a:rPr lang="zh-CN" altLang="en-US" sz="2400" b="1" dirty="0">
                <a:solidFill>
                  <a:schemeClr val="bg1"/>
                </a:solidFill>
                <a:latin typeface="Arial" panose="020B0604020202020204" pitchFamily="34" charset="0"/>
                <a:ea typeface="微软雅黑" panose="020B0503020204020204" pitchFamily="34" charset="-122"/>
                <a:cs typeface="Arial" panose="020B0604020202020204" pitchFamily="34" charset="0"/>
              </a:rPr>
              <a:t>更具特色</a:t>
            </a:r>
            <a:endParaRPr lang="zh-CN" altLang="en-US" sz="24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37" name="矩形 47"/>
          <p:cNvSpPr>
            <a:spLocks noChangeArrowheads="1"/>
          </p:cNvSpPr>
          <p:nvPr/>
        </p:nvSpPr>
        <p:spPr bwMode="auto">
          <a:xfrm>
            <a:off x="1917619" y="5330786"/>
            <a:ext cx="3226716" cy="1081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gn="ctr">
              <a:lnSpc>
                <a:spcPct val="120000"/>
              </a:lnSpc>
              <a:spcBef>
                <a:spcPct val="0"/>
              </a:spcBef>
            </a:pPr>
            <a:r>
              <a:rPr lang="zh-CN" altLang="en-US" sz="1400" dirty="0"/>
              <a:t>如来自欧盟国家或其他一些国家的进口动物产品，在获得批准的同时，还需要经波黑动物检疫办公室体系认证方可顺利进关</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矩形 3"/>
          <p:cNvSpPr>
            <a:spLocks noChangeArrowheads="1"/>
          </p:cNvSpPr>
          <p:nvPr/>
        </p:nvSpPr>
        <p:spPr bwMode="auto">
          <a:xfrm>
            <a:off x="2615349" y="4867117"/>
            <a:ext cx="1266999" cy="40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lgn="ctr">
              <a:spcBef>
                <a:spcPct val="0"/>
              </a:spcBef>
              <a:buFont typeface="Arial" panose="020B0604020202020204" pitchFamily="34" charset="0"/>
              <a:buNone/>
            </a:pPr>
            <a:r>
              <a:rPr lang="zh-CN" altLang="en-US" sz="220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塞尔维亚</a:t>
            </a:r>
            <a:endParaRPr lang="zh-CN" altLang="en-US" sz="220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9" name="矩形 47"/>
          <p:cNvSpPr>
            <a:spLocks noChangeArrowheads="1"/>
          </p:cNvSpPr>
          <p:nvPr/>
        </p:nvSpPr>
        <p:spPr bwMode="auto">
          <a:xfrm>
            <a:off x="7047666" y="5330786"/>
            <a:ext cx="3195341" cy="305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gn="ctr">
              <a:lnSpc>
                <a:spcPct val="120000"/>
              </a:lnSpc>
              <a:spcBef>
                <a:spcPct val="0"/>
              </a:spcBef>
            </a:pPr>
            <a:r>
              <a:rPr lang="zh-CN" altLang="en-US" sz="1400" dirty="0"/>
              <a:t>食品农产品的进口检查也不同于欧盟</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 name="矩形 3"/>
          <p:cNvSpPr>
            <a:spLocks noChangeArrowheads="1"/>
          </p:cNvSpPr>
          <p:nvPr/>
        </p:nvSpPr>
        <p:spPr bwMode="auto">
          <a:xfrm>
            <a:off x="8326867" y="4867117"/>
            <a:ext cx="702742" cy="40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lgn="ctr">
              <a:spcBef>
                <a:spcPct val="0"/>
              </a:spcBef>
              <a:buFont typeface="Arial" panose="020B0604020202020204" pitchFamily="34" charset="0"/>
              <a:buNone/>
            </a:pPr>
            <a:r>
              <a:rPr lang="zh-CN" altLang="en-US" sz="220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波黑</a:t>
            </a:r>
            <a:endParaRPr lang="zh-CN" altLang="en-US" sz="220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9" name="Freeform 203"/>
          <p:cNvSpPr>
            <a:spLocks noChangeAspect="1" noEditPoints="1"/>
          </p:cNvSpPr>
          <p:nvPr/>
        </p:nvSpPr>
        <p:spPr bwMode="auto">
          <a:xfrm>
            <a:off x="5831101" y="2378161"/>
            <a:ext cx="497546" cy="477006"/>
          </a:xfrm>
          <a:custGeom>
            <a:avLst/>
            <a:gdLst>
              <a:gd name="T0" fmla="*/ 88 w 218"/>
              <a:gd name="T1" fmla="*/ 43 h 209"/>
              <a:gd name="T2" fmla="*/ 36 w 218"/>
              <a:gd name="T3" fmla="*/ 43 h 209"/>
              <a:gd name="T4" fmla="*/ 26 w 218"/>
              <a:gd name="T5" fmla="*/ 57 h 209"/>
              <a:gd name="T6" fmla="*/ 36 w 218"/>
              <a:gd name="T7" fmla="*/ 71 h 209"/>
              <a:gd name="T8" fmla="*/ 88 w 218"/>
              <a:gd name="T9" fmla="*/ 71 h 209"/>
              <a:gd name="T10" fmla="*/ 88 w 218"/>
              <a:gd name="T11" fmla="*/ 43 h 209"/>
              <a:gd name="T12" fmla="*/ 88 w 218"/>
              <a:gd name="T13" fmla="*/ 43 h 209"/>
              <a:gd name="T14" fmla="*/ 126 w 218"/>
              <a:gd name="T15" fmla="*/ 71 h 209"/>
              <a:gd name="T16" fmla="*/ 187 w 218"/>
              <a:gd name="T17" fmla="*/ 71 h 209"/>
              <a:gd name="T18" fmla="*/ 194 w 218"/>
              <a:gd name="T19" fmla="*/ 71 h 209"/>
              <a:gd name="T20" fmla="*/ 197 w 218"/>
              <a:gd name="T21" fmla="*/ 76 h 209"/>
              <a:gd name="T22" fmla="*/ 213 w 218"/>
              <a:gd name="T23" fmla="*/ 102 h 209"/>
              <a:gd name="T24" fmla="*/ 218 w 218"/>
              <a:gd name="T25" fmla="*/ 109 h 209"/>
              <a:gd name="T26" fmla="*/ 213 w 218"/>
              <a:gd name="T27" fmla="*/ 114 h 209"/>
              <a:gd name="T28" fmla="*/ 197 w 218"/>
              <a:gd name="T29" fmla="*/ 140 h 209"/>
              <a:gd name="T30" fmla="*/ 194 w 218"/>
              <a:gd name="T31" fmla="*/ 147 h 209"/>
              <a:gd name="T32" fmla="*/ 187 w 218"/>
              <a:gd name="T33" fmla="*/ 147 h 209"/>
              <a:gd name="T34" fmla="*/ 126 w 218"/>
              <a:gd name="T35" fmla="*/ 147 h 209"/>
              <a:gd name="T36" fmla="*/ 126 w 218"/>
              <a:gd name="T37" fmla="*/ 180 h 209"/>
              <a:gd name="T38" fmla="*/ 180 w 218"/>
              <a:gd name="T39" fmla="*/ 180 h 209"/>
              <a:gd name="T40" fmla="*/ 180 w 218"/>
              <a:gd name="T41" fmla="*/ 209 h 209"/>
              <a:gd name="T42" fmla="*/ 40 w 218"/>
              <a:gd name="T43" fmla="*/ 209 h 209"/>
              <a:gd name="T44" fmla="*/ 40 w 218"/>
              <a:gd name="T45" fmla="*/ 180 h 209"/>
              <a:gd name="T46" fmla="*/ 90 w 218"/>
              <a:gd name="T47" fmla="*/ 180 h 209"/>
              <a:gd name="T48" fmla="*/ 90 w 218"/>
              <a:gd name="T49" fmla="*/ 95 h 209"/>
              <a:gd name="T50" fmla="*/ 29 w 218"/>
              <a:gd name="T51" fmla="*/ 95 h 209"/>
              <a:gd name="T52" fmla="*/ 22 w 218"/>
              <a:gd name="T53" fmla="*/ 95 h 209"/>
              <a:gd name="T54" fmla="*/ 19 w 218"/>
              <a:gd name="T55" fmla="*/ 88 h 209"/>
              <a:gd name="T56" fmla="*/ 3 w 218"/>
              <a:gd name="T57" fmla="*/ 62 h 209"/>
              <a:gd name="T58" fmla="*/ 0 w 218"/>
              <a:gd name="T59" fmla="*/ 57 h 209"/>
              <a:gd name="T60" fmla="*/ 3 w 218"/>
              <a:gd name="T61" fmla="*/ 50 h 209"/>
              <a:gd name="T62" fmla="*/ 19 w 218"/>
              <a:gd name="T63" fmla="*/ 24 h 209"/>
              <a:gd name="T64" fmla="*/ 22 w 218"/>
              <a:gd name="T65" fmla="*/ 19 h 209"/>
              <a:gd name="T66" fmla="*/ 29 w 218"/>
              <a:gd name="T67" fmla="*/ 19 h 209"/>
              <a:gd name="T68" fmla="*/ 90 w 218"/>
              <a:gd name="T69" fmla="*/ 19 h 209"/>
              <a:gd name="T70" fmla="*/ 90 w 218"/>
              <a:gd name="T71" fmla="*/ 15 h 209"/>
              <a:gd name="T72" fmla="*/ 109 w 218"/>
              <a:gd name="T73" fmla="*/ 0 h 209"/>
              <a:gd name="T74" fmla="*/ 126 w 218"/>
              <a:gd name="T75" fmla="*/ 15 h 209"/>
              <a:gd name="T76" fmla="*/ 126 w 218"/>
              <a:gd name="T77" fmla="*/ 71 h 209"/>
              <a:gd name="T78" fmla="*/ 126 w 218"/>
              <a:gd name="T79" fmla="*/ 71 h 209"/>
              <a:gd name="T80" fmla="*/ 182 w 218"/>
              <a:gd name="T81" fmla="*/ 93 h 209"/>
              <a:gd name="T82" fmla="*/ 128 w 218"/>
              <a:gd name="T83" fmla="*/ 93 h 209"/>
              <a:gd name="T84" fmla="*/ 128 w 218"/>
              <a:gd name="T85" fmla="*/ 123 h 209"/>
              <a:gd name="T86" fmla="*/ 182 w 218"/>
              <a:gd name="T87" fmla="*/ 123 h 209"/>
              <a:gd name="T88" fmla="*/ 192 w 218"/>
              <a:gd name="T89" fmla="*/ 109 h 209"/>
              <a:gd name="T90" fmla="*/ 182 w 218"/>
              <a:gd name="T91" fmla="*/ 93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 h="209">
                <a:moveTo>
                  <a:pt x="88" y="43"/>
                </a:moveTo>
                <a:lnTo>
                  <a:pt x="36" y="43"/>
                </a:lnTo>
                <a:lnTo>
                  <a:pt x="26" y="57"/>
                </a:lnTo>
                <a:lnTo>
                  <a:pt x="36" y="71"/>
                </a:lnTo>
                <a:lnTo>
                  <a:pt x="88" y="71"/>
                </a:lnTo>
                <a:lnTo>
                  <a:pt x="88" y="43"/>
                </a:lnTo>
                <a:lnTo>
                  <a:pt x="88" y="43"/>
                </a:lnTo>
                <a:close/>
                <a:moveTo>
                  <a:pt x="126" y="71"/>
                </a:moveTo>
                <a:lnTo>
                  <a:pt x="187" y="71"/>
                </a:lnTo>
                <a:lnTo>
                  <a:pt x="194" y="71"/>
                </a:lnTo>
                <a:lnTo>
                  <a:pt x="197" y="76"/>
                </a:lnTo>
                <a:lnTo>
                  <a:pt x="213" y="102"/>
                </a:lnTo>
                <a:lnTo>
                  <a:pt x="218" y="109"/>
                </a:lnTo>
                <a:lnTo>
                  <a:pt x="213" y="114"/>
                </a:lnTo>
                <a:lnTo>
                  <a:pt x="197" y="140"/>
                </a:lnTo>
                <a:lnTo>
                  <a:pt x="194" y="147"/>
                </a:lnTo>
                <a:lnTo>
                  <a:pt x="187" y="147"/>
                </a:lnTo>
                <a:lnTo>
                  <a:pt x="126" y="147"/>
                </a:lnTo>
                <a:lnTo>
                  <a:pt x="126" y="180"/>
                </a:lnTo>
                <a:lnTo>
                  <a:pt x="180" y="180"/>
                </a:lnTo>
                <a:lnTo>
                  <a:pt x="180" y="209"/>
                </a:lnTo>
                <a:lnTo>
                  <a:pt x="40" y="209"/>
                </a:lnTo>
                <a:lnTo>
                  <a:pt x="40" y="180"/>
                </a:lnTo>
                <a:lnTo>
                  <a:pt x="90" y="180"/>
                </a:lnTo>
                <a:lnTo>
                  <a:pt x="90" y="95"/>
                </a:lnTo>
                <a:lnTo>
                  <a:pt x="29" y="95"/>
                </a:lnTo>
                <a:lnTo>
                  <a:pt x="22" y="95"/>
                </a:lnTo>
                <a:lnTo>
                  <a:pt x="19" y="88"/>
                </a:lnTo>
                <a:lnTo>
                  <a:pt x="3" y="62"/>
                </a:lnTo>
                <a:lnTo>
                  <a:pt x="0" y="57"/>
                </a:lnTo>
                <a:lnTo>
                  <a:pt x="3" y="50"/>
                </a:lnTo>
                <a:lnTo>
                  <a:pt x="19" y="24"/>
                </a:lnTo>
                <a:lnTo>
                  <a:pt x="22" y="19"/>
                </a:lnTo>
                <a:lnTo>
                  <a:pt x="29" y="19"/>
                </a:lnTo>
                <a:lnTo>
                  <a:pt x="90" y="19"/>
                </a:lnTo>
                <a:lnTo>
                  <a:pt x="90" y="15"/>
                </a:lnTo>
                <a:lnTo>
                  <a:pt x="109" y="0"/>
                </a:lnTo>
                <a:lnTo>
                  <a:pt x="126" y="15"/>
                </a:lnTo>
                <a:lnTo>
                  <a:pt x="126" y="71"/>
                </a:lnTo>
                <a:lnTo>
                  <a:pt x="126" y="71"/>
                </a:lnTo>
                <a:close/>
                <a:moveTo>
                  <a:pt x="182" y="93"/>
                </a:moveTo>
                <a:lnTo>
                  <a:pt x="128" y="93"/>
                </a:lnTo>
                <a:lnTo>
                  <a:pt x="128" y="123"/>
                </a:lnTo>
                <a:lnTo>
                  <a:pt x="182" y="123"/>
                </a:lnTo>
                <a:lnTo>
                  <a:pt x="192" y="109"/>
                </a:lnTo>
                <a:lnTo>
                  <a:pt x="182" y="93"/>
                </a:lnTo>
                <a:close/>
              </a:path>
            </a:pathLst>
          </a:custGeom>
          <a:solidFill>
            <a:schemeClr val="bg1"/>
          </a:solidFill>
          <a:ln>
            <a:noFill/>
          </a:ln>
        </p:spPr>
        <p:txBody>
          <a:bodyPr vert="horz" wrap="square" lIns="121920" tIns="60960" rIns="121920" bIns="60960" numCol="1" anchor="t" anchorCtr="0" compatLnSpc="1"/>
          <a:lstStyle/>
          <a:p>
            <a:endParaRPr lang="zh-CN" altLang="en-US" sz="2490">
              <a:latin typeface="微软雅黑" panose="020B0503020204020204" pitchFamily="34" charset="-122"/>
              <a:ea typeface="微软雅黑" panose="020B0503020204020204" pitchFamily="34" charset="-122"/>
              <a:cs typeface="Arial" panose="020B0604020202020204" pitchFamily="34" charset="0"/>
            </a:endParaRPr>
          </a:p>
        </p:txBody>
      </p:sp>
      <p:sp>
        <p:nvSpPr>
          <p:cNvPr id="12" name="矩形 11"/>
          <p:cNvSpPr>
            <a:spLocks noChangeArrowheads="1"/>
          </p:cNvSpPr>
          <p:nvPr/>
        </p:nvSpPr>
        <p:spPr bwMode="auto">
          <a:xfrm>
            <a:off x="1098021" y="417403"/>
            <a:ext cx="4698704" cy="58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b="1" dirty="0" smtClean="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技术性贸易措施体系</a:t>
            </a:r>
            <a:r>
              <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综述</a:t>
            </a:r>
            <a:endParaRPr lang="zh-CN" altLang="en-US" b="1" dirty="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242608" y="3806864"/>
            <a:ext cx="5724644" cy="830997"/>
          </a:xfrm>
          <a:prstGeom prst="rect">
            <a:avLst/>
          </a:prstGeom>
          <a:noFill/>
        </p:spPr>
        <p:txBody>
          <a:bodyPr vert="horz" wrap="none" rtlCol="0" anchor="ctr">
            <a:spAutoFit/>
          </a:bodyPr>
          <a:lstStyle/>
          <a:p>
            <a:pPr algn="ctr"/>
            <a:r>
              <a:rPr lang="zh-CN" altLang="en-US" sz="4800" b="1" dirty="0" smtClean="0">
                <a:solidFill>
                  <a:schemeClr val="tx1">
                    <a:lumMod val="75000"/>
                    <a:lumOff val="25000"/>
                  </a:schemeClr>
                </a:solidFill>
              </a:rPr>
              <a:t>中东欧各国对比剖析</a:t>
            </a:r>
            <a:endParaRPr lang="zh-CN" altLang="en-US" sz="4800" b="1" dirty="0">
              <a:solidFill>
                <a:schemeClr val="tx1">
                  <a:lumMod val="75000"/>
                  <a:lumOff val="25000"/>
                </a:schemeClr>
              </a:solidFill>
            </a:endParaRPr>
          </a:p>
        </p:txBody>
      </p:sp>
      <p:grpSp>
        <p:nvGrpSpPr>
          <p:cNvPr id="4" name="组合 7"/>
          <p:cNvGrpSpPr/>
          <p:nvPr/>
        </p:nvGrpSpPr>
        <p:grpSpPr>
          <a:xfrm>
            <a:off x="5023040" y="1569382"/>
            <a:ext cx="2498670" cy="1862048"/>
            <a:chOff x="2757770" y="2361497"/>
            <a:chExt cx="2498670" cy="1862048"/>
          </a:xfrm>
        </p:grpSpPr>
        <p:sp>
          <p:nvSpPr>
            <p:cNvPr id="11" name="TextBox 59"/>
            <p:cNvSpPr txBox="1">
              <a:spLocks noChangeArrowheads="1"/>
            </p:cNvSpPr>
            <p:nvPr/>
          </p:nvSpPr>
          <p:spPr bwMode="auto">
            <a:xfrm flipH="1">
              <a:off x="3115977" y="2361497"/>
              <a:ext cx="1782258" cy="1862048"/>
            </a:xfrm>
            <a:prstGeom prst="rect">
              <a:avLst/>
            </a:prstGeom>
            <a:noFill/>
            <a:ln>
              <a:noFill/>
            </a:ln>
          </p:spPr>
          <p:txBody>
            <a:bodyPr wrap="squar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685800">
                <a:defRPr/>
              </a:pPr>
              <a:r>
                <a:rPr lang="en-US" altLang="zh-CN" sz="11500" kern="0" dirty="0">
                  <a:solidFill>
                    <a:schemeClr val="accent1"/>
                  </a:solidFill>
                  <a:latin typeface="Impact" panose="020B0806030902050204" pitchFamily="34" charset="0"/>
                  <a:ea typeface="微软雅黑" panose="020B0503020204020204" pitchFamily="34" charset="-122"/>
                </a:rPr>
                <a:t>03</a:t>
              </a:r>
              <a:endParaRPr lang="en-US" altLang="ko-KR" sz="8800" kern="0" dirty="0">
                <a:solidFill>
                  <a:schemeClr val="accent1"/>
                </a:solidFill>
                <a:latin typeface="Impact" panose="020B0806030902050204" pitchFamily="34" charset="0"/>
                <a:ea typeface="微软雅黑" panose="020B0503020204020204" pitchFamily="34" charset="-122"/>
              </a:endParaRPr>
            </a:p>
          </p:txBody>
        </p:sp>
        <p:sp>
          <p:nvSpPr>
            <p:cNvPr id="3" name="椭圆 2"/>
            <p:cNvSpPr/>
            <p:nvPr/>
          </p:nvSpPr>
          <p:spPr>
            <a:xfrm>
              <a:off x="2787950" y="3646240"/>
              <a:ext cx="2468490" cy="327680"/>
            </a:xfrm>
            <a:prstGeom prst="ellipse">
              <a:avLst/>
            </a:prstGeom>
            <a:gradFill flip="none" rotWithShape="1">
              <a:gsLst>
                <a:gs pos="0">
                  <a:schemeClr val="tx1">
                    <a:alpha val="90000"/>
                  </a:schemeClr>
                </a:gs>
                <a:gs pos="100000">
                  <a:schemeClr val="tx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p>
          </p:txBody>
        </p:sp>
        <p:sp>
          <p:nvSpPr>
            <p:cNvPr id="2" name="矩形 1"/>
            <p:cNvSpPr/>
            <p:nvPr/>
          </p:nvSpPr>
          <p:spPr>
            <a:xfrm>
              <a:off x="2757770" y="3801706"/>
              <a:ext cx="2498670" cy="387863"/>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p>
          </p:txBody>
        </p:sp>
      </p:grpSp>
      <p:sp>
        <p:nvSpPr>
          <p:cNvPr id="39" name="任意多边形 38"/>
          <p:cNvSpPr/>
          <p:nvPr/>
        </p:nvSpPr>
        <p:spPr>
          <a:xfrm>
            <a:off x="5318387" y="1331543"/>
            <a:ext cx="1954610" cy="1113172"/>
          </a:xfrm>
          <a:custGeom>
            <a:avLst/>
            <a:gdLst>
              <a:gd name="connsiteX0" fmla="*/ 0 w 1845118"/>
              <a:gd name="connsiteY0" fmla="*/ 0 h 1113172"/>
              <a:gd name="connsiteX1" fmla="*/ 1845118 w 1845118"/>
              <a:gd name="connsiteY1" fmla="*/ 0 h 1113172"/>
              <a:gd name="connsiteX2" fmla="*/ 1845118 w 1845118"/>
              <a:gd name="connsiteY2" fmla="*/ 1113172 h 1113172"/>
              <a:gd name="connsiteX3" fmla="*/ 1054278 w 1845118"/>
              <a:gd name="connsiteY3" fmla="*/ 1113172 h 1113172"/>
              <a:gd name="connsiteX4" fmla="*/ 1054278 w 1845118"/>
              <a:gd name="connsiteY4" fmla="*/ 539460 h 1113172"/>
              <a:gd name="connsiteX5" fmla="*/ 0 w 1845118"/>
              <a:gd name="connsiteY5" fmla="*/ 539460 h 1113172"/>
              <a:gd name="connsiteX0-1" fmla="*/ 1054278 w 1845118"/>
              <a:gd name="connsiteY0-2" fmla="*/ 539460 h 1113172"/>
              <a:gd name="connsiteX1-3" fmla="*/ 0 w 1845118"/>
              <a:gd name="connsiteY1-4" fmla="*/ 539460 h 1113172"/>
              <a:gd name="connsiteX2-5" fmla="*/ 0 w 1845118"/>
              <a:gd name="connsiteY2-6" fmla="*/ 0 h 1113172"/>
              <a:gd name="connsiteX3-7" fmla="*/ 1845118 w 1845118"/>
              <a:gd name="connsiteY3-8" fmla="*/ 0 h 1113172"/>
              <a:gd name="connsiteX4-9" fmla="*/ 1845118 w 1845118"/>
              <a:gd name="connsiteY4-10" fmla="*/ 1113172 h 1113172"/>
              <a:gd name="connsiteX5-11" fmla="*/ 1054278 w 1845118"/>
              <a:gd name="connsiteY5-12" fmla="*/ 1113172 h 1113172"/>
              <a:gd name="connsiteX6" fmla="*/ 1145718 w 1845118"/>
              <a:gd name="connsiteY6" fmla="*/ 630900 h 1113172"/>
              <a:gd name="connsiteX0-13" fmla="*/ 1054278 w 1845118"/>
              <a:gd name="connsiteY0-14" fmla="*/ 539460 h 1113172"/>
              <a:gd name="connsiteX1-15" fmla="*/ 0 w 1845118"/>
              <a:gd name="connsiteY1-16" fmla="*/ 539460 h 1113172"/>
              <a:gd name="connsiteX2-17" fmla="*/ 0 w 1845118"/>
              <a:gd name="connsiteY2-18" fmla="*/ 0 h 1113172"/>
              <a:gd name="connsiteX3-19" fmla="*/ 1845118 w 1845118"/>
              <a:gd name="connsiteY3-20" fmla="*/ 0 h 1113172"/>
              <a:gd name="connsiteX4-21" fmla="*/ 1845118 w 1845118"/>
              <a:gd name="connsiteY4-22" fmla="*/ 1113172 h 1113172"/>
              <a:gd name="connsiteX5-23" fmla="*/ 1054278 w 1845118"/>
              <a:gd name="connsiteY5-24" fmla="*/ 1113172 h 1113172"/>
              <a:gd name="connsiteX0-25" fmla="*/ 0 w 1845118"/>
              <a:gd name="connsiteY0-26" fmla="*/ 539460 h 1113172"/>
              <a:gd name="connsiteX1-27" fmla="*/ 0 w 1845118"/>
              <a:gd name="connsiteY1-28" fmla="*/ 0 h 1113172"/>
              <a:gd name="connsiteX2-29" fmla="*/ 1845118 w 1845118"/>
              <a:gd name="connsiteY2-30" fmla="*/ 0 h 1113172"/>
              <a:gd name="connsiteX3-31" fmla="*/ 1845118 w 1845118"/>
              <a:gd name="connsiteY3-32" fmla="*/ 1113172 h 1113172"/>
              <a:gd name="connsiteX4-33" fmla="*/ 1054278 w 1845118"/>
              <a:gd name="connsiteY4-34" fmla="*/ 1113172 h 1113172"/>
              <a:gd name="connsiteX0-35" fmla="*/ 0 w 1845118"/>
              <a:gd name="connsiteY0-36" fmla="*/ 539460 h 1113172"/>
              <a:gd name="connsiteX1-37" fmla="*/ 0 w 1845118"/>
              <a:gd name="connsiteY1-38" fmla="*/ 0 h 1113172"/>
              <a:gd name="connsiteX2-39" fmla="*/ 1845118 w 1845118"/>
              <a:gd name="connsiteY2-40" fmla="*/ 0 h 1113172"/>
              <a:gd name="connsiteX3-41" fmla="*/ 1845118 w 1845118"/>
              <a:gd name="connsiteY3-42" fmla="*/ 1113172 h 1113172"/>
            </a:gdLst>
            <a:ahLst/>
            <a:cxnLst>
              <a:cxn ang="0">
                <a:pos x="connsiteX0-1" y="connsiteY0-2"/>
              </a:cxn>
              <a:cxn ang="0">
                <a:pos x="connsiteX1-3" y="connsiteY1-4"/>
              </a:cxn>
              <a:cxn ang="0">
                <a:pos x="connsiteX2-5" y="connsiteY2-6"/>
              </a:cxn>
              <a:cxn ang="0">
                <a:pos x="connsiteX3-7" y="connsiteY3-8"/>
              </a:cxn>
            </a:cxnLst>
            <a:rect l="l" t="t" r="r" b="b"/>
            <a:pathLst>
              <a:path w="1845118" h="1113172">
                <a:moveTo>
                  <a:pt x="0" y="539460"/>
                </a:moveTo>
                <a:lnTo>
                  <a:pt x="0" y="0"/>
                </a:lnTo>
                <a:lnTo>
                  <a:pt x="1845118" y="0"/>
                </a:lnTo>
                <a:lnTo>
                  <a:pt x="1845118" y="1113172"/>
                </a:lnTo>
              </a:path>
            </a:pathLst>
          </a:custGeom>
          <a:noFill/>
          <a:ln w="317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900"/>
          </a:p>
        </p:txBody>
      </p:sp>
      <p:sp>
        <p:nvSpPr>
          <p:cNvPr id="37" name="任意多边形 36"/>
          <p:cNvSpPr/>
          <p:nvPr/>
        </p:nvSpPr>
        <p:spPr>
          <a:xfrm>
            <a:off x="5023040" y="1639722"/>
            <a:ext cx="2498670" cy="1827878"/>
          </a:xfrm>
          <a:custGeom>
            <a:avLst/>
            <a:gdLst>
              <a:gd name="connsiteX0" fmla="*/ 0 w 2362498"/>
              <a:gd name="connsiteY0" fmla="*/ 0 h 1827878"/>
              <a:gd name="connsiteX1" fmla="*/ 618105 w 2362498"/>
              <a:gd name="connsiteY1" fmla="*/ 0 h 1827878"/>
              <a:gd name="connsiteX2" fmla="*/ 618105 w 2362498"/>
              <a:gd name="connsiteY2" fmla="*/ 1612423 h 1827878"/>
              <a:gd name="connsiteX3" fmla="*/ 2362498 w 2362498"/>
              <a:gd name="connsiteY3" fmla="*/ 1612423 h 1827878"/>
              <a:gd name="connsiteX4" fmla="*/ 2362498 w 2362498"/>
              <a:gd name="connsiteY4" fmla="*/ 1827878 h 1827878"/>
              <a:gd name="connsiteX5" fmla="*/ 839514 w 2362498"/>
              <a:gd name="connsiteY5" fmla="*/ 1827878 h 1827878"/>
              <a:gd name="connsiteX6" fmla="*/ 433218 w 2362498"/>
              <a:gd name="connsiteY6" fmla="*/ 1827878 h 1827878"/>
              <a:gd name="connsiteX7" fmla="*/ 433218 w 2362498"/>
              <a:gd name="connsiteY7" fmla="*/ 1826314 h 1827878"/>
              <a:gd name="connsiteX8" fmla="*/ 0 w 2362498"/>
              <a:gd name="connsiteY8" fmla="*/ 1826314 h 1827878"/>
              <a:gd name="connsiteX0-1" fmla="*/ 618105 w 2362498"/>
              <a:gd name="connsiteY0-2" fmla="*/ 1612423 h 1827878"/>
              <a:gd name="connsiteX1-3" fmla="*/ 2362498 w 2362498"/>
              <a:gd name="connsiteY1-4" fmla="*/ 1612423 h 1827878"/>
              <a:gd name="connsiteX2-5" fmla="*/ 2362498 w 2362498"/>
              <a:gd name="connsiteY2-6" fmla="*/ 1827878 h 1827878"/>
              <a:gd name="connsiteX3-7" fmla="*/ 839514 w 2362498"/>
              <a:gd name="connsiteY3-8" fmla="*/ 1827878 h 1827878"/>
              <a:gd name="connsiteX4-9" fmla="*/ 433218 w 2362498"/>
              <a:gd name="connsiteY4-10" fmla="*/ 1827878 h 1827878"/>
              <a:gd name="connsiteX5-11" fmla="*/ 433218 w 2362498"/>
              <a:gd name="connsiteY5-12" fmla="*/ 1826314 h 1827878"/>
              <a:gd name="connsiteX6-13" fmla="*/ 0 w 2362498"/>
              <a:gd name="connsiteY6-14" fmla="*/ 1826314 h 1827878"/>
              <a:gd name="connsiteX7-15" fmla="*/ 0 w 2362498"/>
              <a:gd name="connsiteY7-16" fmla="*/ 0 h 1827878"/>
              <a:gd name="connsiteX8-17" fmla="*/ 618105 w 2362498"/>
              <a:gd name="connsiteY8-18" fmla="*/ 0 h 1827878"/>
              <a:gd name="connsiteX9" fmla="*/ 709545 w 2362498"/>
              <a:gd name="connsiteY9" fmla="*/ 1703863 h 1827878"/>
              <a:gd name="connsiteX0-19" fmla="*/ 618105 w 2362498"/>
              <a:gd name="connsiteY0-20" fmla="*/ 1612423 h 1827878"/>
              <a:gd name="connsiteX1-21" fmla="*/ 2362498 w 2362498"/>
              <a:gd name="connsiteY1-22" fmla="*/ 1612423 h 1827878"/>
              <a:gd name="connsiteX2-23" fmla="*/ 2362498 w 2362498"/>
              <a:gd name="connsiteY2-24" fmla="*/ 1827878 h 1827878"/>
              <a:gd name="connsiteX3-25" fmla="*/ 839514 w 2362498"/>
              <a:gd name="connsiteY3-26" fmla="*/ 1827878 h 1827878"/>
              <a:gd name="connsiteX4-27" fmla="*/ 433218 w 2362498"/>
              <a:gd name="connsiteY4-28" fmla="*/ 1827878 h 1827878"/>
              <a:gd name="connsiteX5-29" fmla="*/ 433218 w 2362498"/>
              <a:gd name="connsiteY5-30" fmla="*/ 1826314 h 1827878"/>
              <a:gd name="connsiteX6-31" fmla="*/ 0 w 2362498"/>
              <a:gd name="connsiteY6-32" fmla="*/ 1826314 h 1827878"/>
              <a:gd name="connsiteX7-33" fmla="*/ 0 w 2362498"/>
              <a:gd name="connsiteY7-34" fmla="*/ 0 h 1827878"/>
              <a:gd name="connsiteX8-35" fmla="*/ 618105 w 2362498"/>
              <a:gd name="connsiteY8-36" fmla="*/ 0 h 1827878"/>
              <a:gd name="connsiteX0-37" fmla="*/ 2362498 w 2362498"/>
              <a:gd name="connsiteY0-38" fmla="*/ 1612423 h 1827878"/>
              <a:gd name="connsiteX1-39" fmla="*/ 2362498 w 2362498"/>
              <a:gd name="connsiteY1-40" fmla="*/ 1827878 h 1827878"/>
              <a:gd name="connsiteX2-41" fmla="*/ 839514 w 2362498"/>
              <a:gd name="connsiteY2-42" fmla="*/ 1827878 h 1827878"/>
              <a:gd name="connsiteX3-43" fmla="*/ 433218 w 2362498"/>
              <a:gd name="connsiteY3-44" fmla="*/ 1827878 h 1827878"/>
              <a:gd name="connsiteX4-45" fmla="*/ 433218 w 2362498"/>
              <a:gd name="connsiteY4-46" fmla="*/ 1826314 h 1827878"/>
              <a:gd name="connsiteX5-47" fmla="*/ 0 w 2362498"/>
              <a:gd name="connsiteY5-48" fmla="*/ 1826314 h 1827878"/>
              <a:gd name="connsiteX6-49" fmla="*/ 0 w 2362498"/>
              <a:gd name="connsiteY6-50" fmla="*/ 0 h 1827878"/>
              <a:gd name="connsiteX7-51" fmla="*/ 618105 w 2362498"/>
              <a:gd name="connsiteY7-52" fmla="*/ 0 h 182787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362498" h="1827878">
                <a:moveTo>
                  <a:pt x="2362498" y="1612423"/>
                </a:moveTo>
                <a:lnTo>
                  <a:pt x="2362498" y="1827878"/>
                </a:lnTo>
                <a:lnTo>
                  <a:pt x="839514" y="1827878"/>
                </a:lnTo>
                <a:lnTo>
                  <a:pt x="433218" y="1827878"/>
                </a:lnTo>
                <a:lnTo>
                  <a:pt x="433218" y="1826314"/>
                </a:lnTo>
                <a:lnTo>
                  <a:pt x="0" y="1826314"/>
                </a:lnTo>
                <a:lnTo>
                  <a:pt x="0" y="0"/>
                </a:lnTo>
                <a:lnTo>
                  <a:pt x="618105" y="0"/>
                </a:lnTo>
              </a:path>
            </a:pathLst>
          </a:cu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900"/>
          </a:p>
        </p:txBody>
      </p:sp>
      <p:sp>
        <p:nvSpPr>
          <p:cNvPr id="10" name="直角三角形 9"/>
          <p:cNvSpPr/>
          <p:nvPr/>
        </p:nvSpPr>
        <p:spPr>
          <a:xfrm>
            <a:off x="0" y="3333750"/>
            <a:ext cx="3562350" cy="3524250"/>
          </a:xfrm>
          <a:prstGeom prst="rtTriangl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sz="1900"/>
          </a:p>
        </p:txBody>
      </p:sp>
      <p:sp>
        <p:nvSpPr>
          <p:cNvPr id="12" name="梯形 11"/>
          <p:cNvSpPr/>
          <p:nvPr/>
        </p:nvSpPr>
        <p:spPr>
          <a:xfrm rot="13519356">
            <a:off x="-1234019" y="4321348"/>
            <a:ext cx="6896577" cy="608256"/>
          </a:xfrm>
          <a:prstGeom prst="trapezoid">
            <a:avLst>
              <a:gd name="adj" fmla="val 100961"/>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sz="1900"/>
          </a:p>
        </p:txBody>
      </p:sp>
      <p:sp>
        <p:nvSpPr>
          <p:cNvPr id="13" name="梯形 12"/>
          <p:cNvSpPr/>
          <p:nvPr/>
        </p:nvSpPr>
        <p:spPr>
          <a:xfrm rot="2724068">
            <a:off x="10438433" y="451954"/>
            <a:ext cx="2236217" cy="375826"/>
          </a:xfrm>
          <a:prstGeom prst="trapezoid">
            <a:avLst>
              <a:gd name="adj" fmla="val 100961"/>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sz="1900"/>
          </a:p>
        </p:txBody>
      </p:sp>
    </p:spTree>
  </p:cSld>
  <p:clrMapOvr>
    <a:masterClrMapping/>
  </p:clrMapOvr>
  <p:transition spd="slow">
    <p:wheel spokes="1"/>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图示 7"/>
          <p:cNvGraphicFramePr/>
          <p:nvPr/>
        </p:nvGraphicFramePr>
        <p:xfrm>
          <a:off x="1590674" y="1009650"/>
          <a:ext cx="8772525" cy="257175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10" name="图示 9"/>
          <p:cNvGraphicFramePr/>
          <p:nvPr/>
        </p:nvGraphicFramePr>
        <p:xfrm>
          <a:off x="1428750" y="3914775"/>
          <a:ext cx="8772525" cy="257175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11" name="Straight Connector 88"/>
          <p:cNvCxnSpPr/>
          <p:nvPr/>
        </p:nvCxnSpPr>
        <p:spPr>
          <a:xfrm flipV="1">
            <a:off x="1590674" y="3795713"/>
            <a:ext cx="8372476" cy="1"/>
          </a:xfrm>
          <a:prstGeom prst="line">
            <a:avLst/>
          </a:prstGeom>
          <a:ln w="19050">
            <a:solidFill>
              <a:schemeClr val="tx1">
                <a:lumMod val="65000"/>
                <a:lumOff val="3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5" name="矩形 4"/>
          <p:cNvSpPr>
            <a:spLocks noChangeArrowheads="1"/>
          </p:cNvSpPr>
          <p:nvPr/>
        </p:nvSpPr>
        <p:spPr bwMode="auto">
          <a:xfrm>
            <a:off x="1098021" y="417403"/>
            <a:ext cx="3877967" cy="58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b="1" dirty="0" smtClean="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中东欧各国对比剖析</a:t>
            </a:r>
            <a:endParaRPr lang="zh-CN" altLang="en-US" b="1" dirty="0" smtClean="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645193" y="2405433"/>
            <a:ext cx="6253537" cy="749803"/>
            <a:chOff x="4911768" y="1576758"/>
            <a:chExt cx="6253537" cy="749803"/>
          </a:xfrm>
        </p:grpSpPr>
        <p:sp>
          <p:nvSpPr>
            <p:cNvPr id="3" name="矩形 2"/>
            <p:cNvSpPr/>
            <p:nvPr/>
          </p:nvSpPr>
          <p:spPr>
            <a:xfrm>
              <a:off x="4911769" y="1576758"/>
              <a:ext cx="3432131" cy="430879"/>
            </a:xfrm>
            <a:prstGeom prst="rect">
              <a:avLst/>
            </a:prstGeom>
          </p:spPr>
          <p:txBody>
            <a:bodyPr wrap="square" lIns="91431" tIns="45716" rIns="91431" bIns="45716">
              <a:spAutoFit/>
            </a:bodyPr>
            <a:lstStyle/>
            <a:p>
              <a:pPr marL="0" marR="0" lvl="0" indent="0" algn="l" defTabSz="913765" rtl="0" eaLnBrk="1" fontAlgn="auto" latinLnBrk="0" hangingPunct="1">
                <a:lnSpc>
                  <a:spcPct val="100000"/>
                </a:lnSpc>
                <a:spcBef>
                  <a:spcPts val="0"/>
                </a:spcBef>
                <a:spcAft>
                  <a:spcPts val="0"/>
                </a:spcAft>
                <a:buClrTx/>
                <a:buSzTx/>
                <a:buFontTx/>
                <a:buNone/>
                <a:defRPr/>
              </a:pPr>
              <a:r>
                <a:rPr kumimoji="0" lang="zh-CN" altLang="en-US" sz="2200" b="1" i="0" u="none" strike="noStrike" kern="1200" cap="none" spc="0" normalizeH="0" baseline="0" noProof="0" dirty="0">
                  <a:ln>
                    <a:noFill/>
                  </a:ln>
                  <a:solidFill>
                    <a:srgbClr val="262626">
                      <a:lumMod val="65000"/>
                      <a:lumOff val="35000"/>
                    </a:srgbClr>
                  </a:solidFill>
                  <a:effectLst/>
                  <a:uLnTx/>
                  <a:uFillTx/>
                  <a:latin typeface="微软雅黑" panose="020B0503020204020204" pitchFamily="34" charset="-122"/>
                  <a:ea typeface="微软雅黑" panose="020B0503020204020204" pitchFamily="34" charset="-122"/>
                  <a:cs typeface="+mn-cs"/>
                </a:rPr>
                <a:t>标准与法规体系中的地位</a:t>
              </a:r>
              <a:endParaRPr kumimoji="0" lang="en-US" altLang="zh-CN" sz="2200" b="1" i="0" u="none" strike="noStrike" kern="1200" cap="none" spc="0" normalizeH="0" baseline="0" noProof="0" dirty="0">
                <a:ln>
                  <a:noFill/>
                </a:ln>
                <a:solidFill>
                  <a:srgbClr val="262626">
                    <a:lumMod val="65000"/>
                    <a:lumOff val="35000"/>
                  </a:srgbClr>
                </a:solidFill>
                <a:effectLst/>
                <a:uLnTx/>
                <a:uFillTx/>
                <a:latin typeface="微软雅黑" panose="020B0503020204020204" pitchFamily="34" charset="-122"/>
                <a:ea typeface="微软雅黑" panose="020B0503020204020204" pitchFamily="34" charset="-122"/>
                <a:cs typeface="+mn-cs"/>
              </a:endParaRPr>
            </a:p>
          </p:txBody>
        </p:sp>
        <p:sp>
          <p:nvSpPr>
            <p:cNvPr id="4" name="矩形 47"/>
            <p:cNvSpPr>
              <a:spLocks noChangeArrowheads="1"/>
            </p:cNvSpPr>
            <p:nvPr/>
          </p:nvSpPr>
          <p:spPr bwMode="auto">
            <a:xfrm>
              <a:off x="4911768" y="2013791"/>
              <a:ext cx="6253537" cy="312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l" defTabSz="913765" rtl="0" eaLnBrk="1" fontAlgn="auto" latinLnBrk="0" hangingPunct="1">
                <a:lnSpc>
                  <a:spcPct val="110000"/>
                </a:lnSpc>
                <a:spcBef>
                  <a:spcPct val="0"/>
                </a:spcBef>
                <a:spcAft>
                  <a:spcPts val="0"/>
                </a:spcAft>
                <a:buClrTx/>
                <a:buSzTx/>
                <a:buFont typeface="Arial" panose="020B0604020202020204" pitchFamily="34" charset="0"/>
                <a:buNone/>
                <a:defRPr/>
              </a:pPr>
              <a:r>
                <a:rPr kumimoji="0" lang="zh-CN" altLang="en-US" sz="1400" b="0" i="0" u="none" strike="noStrike" kern="1200" cap="none" spc="0" normalizeH="0" baseline="0" noProof="0" dirty="0">
                  <a:ln>
                    <a:noFill/>
                  </a:ln>
                  <a:solidFill>
                    <a:srgbClr val="262626">
                      <a:lumMod val="65000"/>
                      <a:lumOff val="35000"/>
                    </a:srgb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标准与法规制定上处于从属地位</a:t>
              </a:r>
              <a:endParaRPr kumimoji="0" lang="zh-CN" altLang="en-US" sz="1400" b="0" i="0" u="none" strike="noStrike" kern="1200" cap="none" spc="0" normalizeH="0" baseline="0" noProof="0" dirty="0">
                <a:ln>
                  <a:noFill/>
                </a:ln>
                <a:solidFill>
                  <a:srgbClr val="262626">
                    <a:lumMod val="65000"/>
                    <a:lumOff val="35000"/>
                  </a:srgb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pSp>
      <p:sp>
        <p:nvSpPr>
          <p:cNvPr id="14" name="Oval 25"/>
          <p:cNvSpPr/>
          <p:nvPr/>
        </p:nvSpPr>
        <p:spPr>
          <a:xfrm>
            <a:off x="5161149" y="2726759"/>
            <a:ext cx="192723" cy="192723"/>
          </a:xfrm>
          <a:prstGeom prst="ellipse">
            <a:avLst/>
          </a:prstGeom>
          <a:solidFill>
            <a:schemeClr val="bg1">
              <a:lumMod val="95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en-US" sz="3555"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grpSp>
        <p:nvGrpSpPr>
          <p:cNvPr id="18" name="组合 17"/>
          <p:cNvGrpSpPr/>
          <p:nvPr/>
        </p:nvGrpSpPr>
        <p:grpSpPr>
          <a:xfrm>
            <a:off x="2062740" y="2337442"/>
            <a:ext cx="3127362" cy="971355"/>
            <a:chOff x="1361399" y="1508767"/>
            <a:chExt cx="3127362" cy="971355"/>
          </a:xfrm>
        </p:grpSpPr>
        <p:grpSp>
          <p:nvGrpSpPr>
            <p:cNvPr id="19" name="Group 30"/>
            <p:cNvGrpSpPr/>
            <p:nvPr/>
          </p:nvGrpSpPr>
          <p:grpSpPr>
            <a:xfrm>
              <a:off x="1361399" y="1508767"/>
              <a:ext cx="3127362" cy="971355"/>
              <a:chOff x="1231550" y="1255634"/>
              <a:chExt cx="2453330" cy="762001"/>
            </a:xfrm>
          </p:grpSpPr>
          <p:sp>
            <p:nvSpPr>
              <p:cNvPr id="21" name="Flowchart: Off-page Connector 22"/>
              <p:cNvSpPr/>
              <p:nvPr/>
            </p:nvSpPr>
            <p:spPr>
              <a:xfrm rot="16200000">
                <a:off x="1829116" y="830137"/>
                <a:ext cx="762000" cy="1612995"/>
              </a:xfrm>
              <a:prstGeom prst="flowChartOffpage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en-US" sz="5865"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sp>
            <p:nvSpPr>
              <p:cNvPr id="22" name="Round Same Side Corner Rectangle 23"/>
              <p:cNvSpPr/>
              <p:nvPr/>
            </p:nvSpPr>
            <p:spPr>
              <a:xfrm rot="16200000">
                <a:off x="1080978" y="1406206"/>
                <a:ext cx="762001" cy="460857"/>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FFFFFF">
                        <a:lumMod val="50000"/>
                        <a:lumOff val="50000"/>
                      </a:srgbClr>
                    </a:solidFill>
                    <a:effectLst/>
                    <a:uLnTx/>
                    <a:uFillTx/>
                    <a:latin typeface="Impact" panose="020B0806030902050204" pitchFamily="34" charset="0"/>
                    <a:ea typeface="微软雅黑" panose="020B0503020204020204" pitchFamily="34" charset="-122"/>
                    <a:cs typeface="+mn-cs"/>
                  </a:rPr>
                  <a:t>01</a:t>
                </a:r>
                <a:endParaRPr kumimoji="0" lang="en-US" sz="2800" b="0" i="0" u="none" strike="noStrike" kern="1200" cap="none" spc="0" normalizeH="0" baseline="0" noProof="0" dirty="0">
                  <a:ln>
                    <a:noFill/>
                  </a:ln>
                  <a:solidFill>
                    <a:srgbClr val="FFFFFF">
                      <a:lumMod val="50000"/>
                      <a:lumOff val="50000"/>
                    </a:srgbClr>
                  </a:solidFill>
                  <a:effectLst/>
                  <a:uLnTx/>
                  <a:uFillTx/>
                  <a:latin typeface="Impact" panose="020B0806030902050204" pitchFamily="34" charset="0"/>
                  <a:ea typeface="微软雅黑" panose="020B0503020204020204" pitchFamily="34" charset="-122"/>
                  <a:cs typeface="+mn-cs"/>
                </a:endParaRPr>
              </a:p>
            </p:txBody>
          </p:sp>
          <p:cxnSp>
            <p:nvCxnSpPr>
              <p:cNvPr id="23" name="Straight Connector 24"/>
              <p:cNvCxnSpPr/>
              <p:nvPr/>
            </p:nvCxnSpPr>
            <p:spPr>
              <a:xfrm flipV="1">
                <a:off x="3014157" y="1646984"/>
                <a:ext cx="670723" cy="2"/>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sp>
          <p:nvSpPr>
            <p:cNvPr id="20" name="Freeform 35"/>
            <p:cNvSpPr>
              <a:spLocks noChangeAspect="1" noEditPoints="1"/>
            </p:cNvSpPr>
            <p:nvPr/>
          </p:nvSpPr>
          <p:spPr bwMode="auto">
            <a:xfrm>
              <a:off x="2269724" y="1753520"/>
              <a:ext cx="783774" cy="457201"/>
            </a:xfrm>
            <a:custGeom>
              <a:avLst/>
              <a:gdLst>
                <a:gd name="T0" fmla="*/ 135 w 157"/>
                <a:gd name="T1" fmla="*/ 46 h 106"/>
                <a:gd name="T2" fmla="*/ 136 w 157"/>
                <a:gd name="T3" fmla="*/ 37 h 106"/>
                <a:gd name="T4" fmla="*/ 99 w 157"/>
                <a:gd name="T5" fmla="*/ 0 h 106"/>
                <a:gd name="T6" fmla="*/ 73 w 157"/>
                <a:gd name="T7" fmla="*/ 18 h 106"/>
                <a:gd name="T8" fmla="*/ 45 w 157"/>
                <a:gd name="T9" fmla="*/ 8 h 106"/>
                <a:gd name="T10" fmla="*/ 19 w 157"/>
                <a:gd name="T11" fmla="*/ 39 h 106"/>
                <a:gd name="T12" fmla="*/ 20 w 157"/>
                <a:gd name="T13" fmla="*/ 47 h 106"/>
                <a:gd name="T14" fmla="*/ 0 w 157"/>
                <a:gd name="T15" fmla="*/ 75 h 106"/>
                <a:gd name="T16" fmla="*/ 31 w 157"/>
                <a:gd name="T17" fmla="*/ 106 h 106"/>
                <a:gd name="T18" fmla="*/ 126 w 157"/>
                <a:gd name="T19" fmla="*/ 106 h 106"/>
                <a:gd name="T20" fmla="*/ 157 w 157"/>
                <a:gd name="T21" fmla="*/ 75 h 106"/>
                <a:gd name="T22" fmla="*/ 135 w 157"/>
                <a:gd name="T23" fmla="*/ 46 h 106"/>
                <a:gd name="T24" fmla="*/ 120 w 157"/>
                <a:gd name="T25" fmla="*/ 100 h 106"/>
                <a:gd name="T26" fmla="*/ 79 w 157"/>
                <a:gd name="T27" fmla="*/ 100 h 106"/>
                <a:gd name="T28" fmla="*/ 103 w 157"/>
                <a:gd name="T29" fmla="*/ 75 h 106"/>
                <a:gd name="T30" fmla="*/ 102 w 157"/>
                <a:gd name="T31" fmla="*/ 72 h 106"/>
                <a:gd name="T32" fmla="*/ 92 w 157"/>
                <a:gd name="T33" fmla="*/ 72 h 106"/>
                <a:gd name="T34" fmla="*/ 92 w 157"/>
                <a:gd name="T35" fmla="*/ 68 h 106"/>
                <a:gd name="T36" fmla="*/ 92 w 157"/>
                <a:gd name="T37" fmla="*/ 37 h 106"/>
                <a:gd name="T38" fmla="*/ 90 w 157"/>
                <a:gd name="T39" fmla="*/ 35 h 106"/>
                <a:gd name="T40" fmla="*/ 64 w 157"/>
                <a:gd name="T41" fmla="*/ 35 h 106"/>
                <a:gd name="T42" fmla="*/ 62 w 157"/>
                <a:gd name="T43" fmla="*/ 37 h 106"/>
                <a:gd name="T44" fmla="*/ 62 w 157"/>
                <a:gd name="T45" fmla="*/ 68 h 106"/>
                <a:gd name="T46" fmla="*/ 62 w 157"/>
                <a:gd name="T47" fmla="*/ 73 h 106"/>
                <a:gd name="T48" fmla="*/ 51 w 157"/>
                <a:gd name="T49" fmla="*/ 73 h 106"/>
                <a:gd name="T50" fmla="*/ 50 w 157"/>
                <a:gd name="T51" fmla="*/ 76 h 106"/>
                <a:gd name="T52" fmla="*/ 75 w 157"/>
                <a:gd name="T53" fmla="*/ 100 h 106"/>
                <a:gd name="T54" fmla="*/ 38 w 157"/>
                <a:gd name="T55" fmla="*/ 100 h 106"/>
                <a:gd name="T56" fmla="*/ 11 w 157"/>
                <a:gd name="T57" fmla="*/ 74 h 106"/>
                <a:gd name="T58" fmla="*/ 29 w 157"/>
                <a:gd name="T59" fmla="*/ 50 h 106"/>
                <a:gd name="T60" fmla="*/ 28 w 157"/>
                <a:gd name="T61" fmla="*/ 44 h 106"/>
                <a:gd name="T62" fmla="*/ 50 w 157"/>
                <a:gd name="T63" fmla="*/ 17 h 106"/>
                <a:gd name="T64" fmla="*/ 74 w 157"/>
                <a:gd name="T65" fmla="*/ 29 h 106"/>
                <a:gd name="T66" fmla="*/ 97 w 157"/>
                <a:gd name="T67" fmla="*/ 10 h 106"/>
                <a:gd name="T68" fmla="*/ 128 w 157"/>
                <a:gd name="T69" fmla="*/ 42 h 106"/>
                <a:gd name="T70" fmla="*/ 127 w 157"/>
                <a:gd name="T71" fmla="*/ 49 h 106"/>
                <a:gd name="T72" fmla="*/ 147 w 157"/>
                <a:gd name="T73" fmla="*/ 74 h 106"/>
                <a:gd name="T74" fmla="*/ 120 w 157"/>
                <a:gd name="T75" fmla="*/ 10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06">
                  <a:moveTo>
                    <a:pt x="135" y="46"/>
                  </a:moveTo>
                  <a:cubicBezTo>
                    <a:pt x="136" y="43"/>
                    <a:pt x="136" y="40"/>
                    <a:pt x="136" y="37"/>
                  </a:cubicBezTo>
                  <a:cubicBezTo>
                    <a:pt x="136" y="16"/>
                    <a:pt x="120" y="0"/>
                    <a:pt x="99" y="0"/>
                  </a:cubicBezTo>
                  <a:cubicBezTo>
                    <a:pt x="76" y="0"/>
                    <a:pt x="73" y="18"/>
                    <a:pt x="73" y="18"/>
                  </a:cubicBezTo>
                  <a:cubicBezTo>
                    <a:pt x="73" y="18"/>
                    <a:pt x="63" y="6"/>
                    <a:pt x="45" y="8"/>
                  </a:cubicBezTo>
                  <a:cubicBezTo>
                    <a:pt x="30" y="11"/>
                    <a:pt x="19" y="25"/>
                    <a:pt x="19" y="39"/>
                  </a:cubicBezTo>
                  <a:cubicBezTo>
                    <a:pt x="19" y="42"/>
                    <a:pt x="20" y="44"/>
                    <a:pt x="20" y="47"/>
                  </a:cubicBezTo>
                  <a:cubicBezTo>
                    <a:pt x="9" y="51"/>
                    <a:pt x="0" y="62"/>
                    <a:pt x="0" y="75"/>
                  </a:cubicBezTo>
                  <a:cubicBezTo>
                    <a:pt x="0" y="92"/>
                    <a:pt x="14" y="106"/>
                    <a:pt x="31" y="106"/>
                  </a:cubicBezTo>
                  <a:cubicBezTo>
                    <a:pt x="126" y="106"/>
                    <a:pt x="126" y="106"/>
                    <a:pt x="126" y="106"/>
                  </a:cubicBezTo>
                  <a:cubicBezTo>
                    <a:pt x="143" y="106"/>
                    <a:pt x="157" y="92"/>
                    <a:pt x="157" y="75"/>
                  </a:cubicBezTo>
                  <a:cubicBezTo>
                    <a:pt x="157" y="62"/>
                    <a:pt x="148" y="50"/>
                    <a:pt x="135" y="46"/>
                  </a:cubicBezTo>
                  <a:close/>
                  <a:moveTo>
                    <a:pt x="120" y="100"/>
                  </a:moveTo>
                  <a:cubicBezTo>
                    <a:pt x="79" y="100"/>
                    <a:pt x="79" y="100"/>
                    <a:pt x="79" y="100"/>
                  </a:cubicBezTo>
                  <a:cubicBezTo>
                    <a:pt x="82" y="97"/>
                    <a:pt x="103" y="75"/>
                    <a:pt x="103" y="75"/>
                  </a:cubicBezTo>
                  <a:cubicBezTo>
                    <a:pt x="103" y="75"/>
                    <a:pt x="106" y="72"/>
                    <a:pt x="102" y="72"/>
                  </a:cubicBezTo>
                  <a:cubicBezTo>
                    <a:pt x="98" y="72"/>
                    <a:pt x="92" y="72"/>
                    <a:pt x="92" y="72"/>
                  </a:cubicBezTo>
                  <a:cubicBezTo>
                    <a:pt x="92" y="72"/>
                    <a:pt x="92" y="70"/>
                    <a:pt x="92" y="68"/>
                  </a:cubicBezTo>
                  <a:cubicBezTo>
                    <a:pt x="92" y="59"/>
                    <a:pt x="92" y="43"/>
                    <a:pt x="92" y="37"/>
                  </a:cubicBezTo>
                  <a:cubicBezTo>
                    <a:pt x="92" y="37"/>
                    <a:pt x="92" y="35"/>
                    <a:pt x="90" y="35"/>
                  </a:cubicBezTo>
                  <a:cubicBezTo>
                    <a:pt x="88" y="35"/>
                    <a:pt x="67" y="35"/>
                    <a:pt x="64" y="35"/>
                  </a:cubicBezTo>
                  <a:cubicBezTo>
                    <a:pt x="61" y="35"/>
                    <a:pt x="62" y="37"/>
                    <a:pt x="62" y="37"/>
                  </a:cubicBezTo>
                  <a:cubicBezTo>
                    <a:pt x="62" y="44"/>
                    <a:pt x="62" y="59"/>
                    <a:pt x="62" y="68"/>
                  </a:cubicBezTo>
                  <a:cubicBezTo>
                    <a:pt x="62" y="71"/>
                    <a:pt x="62" y="73"/>
                    <a:pt x="62" y="73"/>
                  </a:cubicBezTo>
                  <a:cubicBezTo>
                    <a:pt x="62" y="73"/>
                    <a:pt x="54" y="73"/>
                    <a:pt x="51" y="73"/>
                  </a:cubicBezTo>
                  <a:cubicBezTo>
                    <a:pt x="47" y="73"/>
                    <a:pt x="50" y="76"/>
                    <a:pt x="50" y="76"/>
                  </a:cubicBezTo>
                  <a:cubicBezTo>
                    <a:pt x="75" y="100"/>
                    <a:pt x="75" y="100"/>
                    <a:pt x="75" y="100"/>
                  </a:cubicBezTo>
                  <a:cubicBezTo>
                    <a:pt x="38" y="100"/>
                    <a:pt x="38" y="100"/>
                    <a:pt x="38" y="100"/>
                  </a:cubicBezTo>
                  <a:cubicBezTo>
                    <a:pt x="23" y="100"/>
                    <a:pt x="11" y="88"/>
                    <a:pt x="11" y="74"/>
                  </a:cubicBezTo>
                  <a:cubicBezTo>
                    <a:pt x="11" y="63"/>
                    <a:pt x="18" y="53"/>
                    <a:pt x="29" y="50"/>
                  </a:cubicBezTo>
                  <a:cubicBezTo>
                    <a:pt x="28" y="48"/>
                    <a:pt x="28" y="46"/>
                    <a:pt x="28" y="44"/>
                  </a:cubicBezTo>
                  <a:cubicBezTo>
                    <a:pt x="28" y="31"/>
                    <a:pt x="37" y="19"/>
                    <a:pt x="50" y="17"/>
                  </a:cubicBezTo>
                  <a:cubicBezTo>
                    <a:pt x="65" y="15"/>
                    <a:pt x="74" y="29"/>
                    <a:pt x="74" y="29"/>
                  </a:cubicBezTo>
                  <a:cubicBezTo>
                    <a:pt x="74" y="29"/>
                    <a:pt x="77" y="10"/>
                    <a:pt x="97" y="10"/>
                  </a:cubicBezTo>
                  <a:cubicBezTo>
                    <a:pt x="115" y="10"/>
                    <a:pt x="128" y="24"/>
                    <a:pt x="128" y="42"/>
                  </a:cubicBezTo>
                  <a:cubicBezTo>
                    <a:pt x="128" y="44"/>
                    <a:pt x="127" y="47"/>
                    <a:pt x="127" y="49"/>
                  </a:cubicBezTo>
                  <a:cubicBezTo>
                    <a:pt x="138" y="53"/>
                    <a:pt x="147" y="62"/>
                    <a:pt x="147" y="74"/>
                  </a:cubicBezTo>
                  <a:cubicBezTo>
                    <a:pt x="147" y="88"/>
                    <a:pt x="135" y="100"/>
                    <a:pt x="120" y="100"/>
                  </a:cubicBezTo>
                  <a:close/>
                </a:path>
              </a:pathLst>
            </a:custGeom>
            <a:solidFill>
              <a:schemeClr val="bg1"/>
            </a:solidFill>
            <a:ln>
              <a:noFill/>
            </a:ln>
          </p:spPr>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a:ln>
                  <a:noFill/>
                </a:ln>
                <a:solidFill>
                  <a:srgbClr val="262626"/>
                </a:solidFill>
                <a:effectLst/>
                <a:uLnTx/>
                <a:uFillTx/>
                <a:latin typeface="Arial" panose="020B0604020202020204"/>
                <a:ea typeface="微软雅黑" panose="020B0503020204020204" pitchFamily="34" charset="-122"/>
                <a:cs typeface="+mn-cs"/>
              </a:endParaRPr>
            </a:p>
          </p:txBody>
        </p:sp>
      </p:grpSp>
      <p:graphicFrame>
        <p:nvGraphicFramePr>
          <p:cNvPr id="67" name="图示 66"/>
          <p:cNvGraphicFramePr/>
          <p:nvPr/>
        </p:nvGraphicFramePr>
        <p:xfrm>
          <a:off x="1137775" y="3848782"/>
          <a:ext cx="9014836" cy="1701433"/>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68" name="文本框 67"/>
          <p:cNvSpPr txBox="1"/>
          <p:nvPr/>
        </p:nvSpPr>
        <p:spPr>
          <a:xfrm>
            <a:off x="1985672" y="1087962"/>
            <a:ext cx="6543675" cy="523220"/>
          </a:xfrm>
          <a:prstGeom prst="rect">
            <a:avLst/>
          </a:prstGeom>
        </p:spPr>
        <p:txBody>
          <a:bodyPr wrap="square" lIns="91431" tIns="45716" rIns="91431" bIns="45716">
            <a:spAutoFit/>
          </a:bodyPr>
          <a:lstStyle>
            <a:defPPr>
              <a:defRPr lang="zh-CN"/>
            </a:defPPr>
            <a:lvl1pPr>
              <a:defRPr sz="2800" b="1">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a:t>欧盟成员国与欧盟发达国家对比</a:t>
            </a:r>
            <a:endParaRPr lang="zh-CN" altLang="en-US" dirty="0"/>
          </a:p>
        </p:txBody>
      </p:sp>
      <p:sp>
        <p:nvSpPr>
          <p:cNvPr id="16" name="矩形 15"/>
          <p:cNvSpPr>
            <a:spLocks noChangeArrowheads="1"/>
          </p:cNvSpPr>
          <p:nvPr/>
        </p:nvSpPr>
        <p:spPr bwMode="auto">
          <a:xfrm>
            <a:off x="1098021" y="417403"/>
            <a:ext cx="3877967" cy="58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b="1" dirty="0" smtClean="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中东欧各国对比剖析</a:t>
            </a:r>
            <a:endParaRPr lang="zh-CN" altLang="en-US" b="1" dirty="0" smtClean="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133664" y="1375862"/>
            <a:ext cx="6253537" cy="749803"/>
            <a:chOff x="4911768" y="2853252"/>
            <a:chExt cx="6253537" cy="749803"/>
          </a:xfrm>
        </p:grpSpPr>
        <p:sp>
          <p:nvSpPr>
            <p:cNvPr id="3" name="矩形 2"/>
            <p:cNvSpPr/>
            <p:nvPr/>
          </p:nvSpPr>
          <p:spPr>
            <a:xfrm>
              <a:off x="4911769" y="2853252"/>
              <a:ext cx="3905560" cy="430879"/>
            </a:xfrm>
            <a:prstGeom prst="rect">
              <a:avLst/>
            </a:prstGeom>
          </p:spPr>
          <p:txBody>
            <a:bodyPr wrap="square" lIns="91431" tIns="45716" rIns="91431" bIns="45716">
              <a:spAutoFit/>
            </a:bodyPr>
            <a:lstStyle/>
            <a:p>
              <a:pPr marL="0" marR="0" lvl="0" indent="0" algn="l" defTabSz="913765" rtl="0" eaLnBrk="1" fontAlgn="auto" latinLnBrk="0" hangingPunct="1">
                <a:lnSpc>
                  <a:spcPct val="100000"/>
                </a:lnSpc>
                <a:spcBef>
                  <a:spcPts val="0"/>
                </a:spcBef>
                <a:spcAft>
                  <a:spcPts val="0"/>
                </a:spcAft>
                <a:buClrTx/>
                <a:buSzTx/>
                <a:buFontTx/>
                <a:buNone/>
                <a:defRPr/>
              </a:pPr>
              <a:r>
                <a:rPr kumimoji="0" lang="zh-CN" altLang="en-US" sz="2200" b="1" i="0" u="none" strike="noStrike" kern="1200" cap="none" spc="0" normalizeH="0" baseline="0" noProof="0" dirty="0">
                  <a:ln>
                    <a:noFill/>
                  </a:ln>
                  <a:solidFill>
                    <a:srgbClr val="262626">
                      <a:lumMod val="65000"/>
                      <a:lumOff val="35000"/>
                    </a:srgbClr>
                  </a:solidFill>
                  <a:effectLst/>
                  <a:uLnTx/>
                  <a:uFillTx/>
                  <a:latin typeface="微软雅黑" panose="020B0503020204020204" pitchFamily="34" charset="-122"/>
                  <a:ea typeface="微软雅黑" panose="020B0503020204020204" pitchFamily="34" charset="-122"/>
                  <a:cs typeface="+mn-cs"/>
                </a:rPr>
                <a:t>发挥的作用以及实施水平</a:t>
              </a:r>
              <a:endParaRPr kumimoji="0" lang="en-US" altLang="zh-CN" sz="2200" b="1" i="0" u="none" strike="noStrike" kern="1200" cap="none" spc="0" normalizeH="0" baseline="0" noProof="0" dirty="0">
                <a:ln>
                  <a:noFill/>
                </a:ln>
                <a:solidFill>
                  <a:srgbClr val="262626">
                    <a:lumMod val="65000"/>
                    <a:lumOff val="35000"/>
                  </a:srgbClr>
                </a:solidFill>
                <a:effectLst/>
                <a:uLnTx/>
                <a:uFillTx/>
                <a:latin typeface="微软雅黑" panose="020B0503020204020204" pitchFamily="34" charset="-122"/>
                <a:ea typeface="微软雅黑" panose="020B0503020204020204" pitchFamily="34" charset="-122"/>
                <a:cs typeface="+mn-cs"/>
              </a:endParaRPr>
            </a:p>
          </p:txBody>
        </p:sp>
        <p:sp>
          <p:nvSpPr>
            <p:cNvPr id="4" name="矩形 47"/>
            <p:cNvSpPr>
              <a:spLocks noChangeArrowheads="1"/>
            </p:cNvSpPr>
            <p:nvPr/>
          </p:nvSpPr>
          <p:spPr bwMode="auto">
            <a:xfrm>
              <a:off x="4911768" y="3290285"/>
              <a:ext cx="6253537" cy="312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l" defTabSz="913765" rtl="0" eaLnBrk="1" fontAlgn="auto" latinLnBrk="0" hangingPunct="1">
                <a:lnSpc>
                  <a:spcPct val="110000"/>
                </a:lnSpc>
                <a:spcBef>
                  <a:spcPct val="0"/>
                </a:spcBef>
                <a:spcAft>
                  <a:spcPts val="0"/>
                </a:spcAft>
                <a:buClrTx/>
                <a:buSzTx/>
                <a:buFont typeface="Arial" panose="020B0604020202020204" pitchFamily="34" charset="0"/>
                <a:buNone/>
                <a:defRPr/>
              </a:pPr>
              <a:r>
                <a:rPr kumimoji="0" lang="zh-CN" altLang="en-US" sz="1400" b="0" i="0" u="none" strike="noStrike" kern="1200" cap="none" spc="0" normalizeH="0" baseline="0" noProof="0" dirty="0">
                  <a:ln>
                    <a:noFill/>
                  </a:ln>
                  <a:solidFill>
                    <a:srgbClr val="262626">
                      <a:lumMod val="65000"/>
                      <a:lumOff val="35000"/>
                    </a:srgb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技贸措施的有效实施及进步依赖于欧盟发达国家</a:t>
              </a:r>
              <a:endParaRPr kumimoji="0" lang="zh-CN" altLang="en-US" sz="1400" b="0" i="0" u="none" strike="noStrike" kern="1200" cap="none" spc="0" normalizeH="0" baseline="0" noProof="0" dirty="0">
                <a:ln>
                  <a:noFill/>
                </a:ln>
                <a:solidFill>
                  <a:srgbClr val="262626">
                    <a:lumMod val="65000"/>
                    <a:lumOff val="35000"/>
                  </a:srgb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pSp>
      <p:sp>
        <p:nvSpPr>
          <p:cNvPr id="8" name="Oval 35"/>
          <p:cNvSpPr/>
          <p:nvPr/>
        </p:nvSpPr>
        <p:spPr>
          <a:xfrm>
            <a:off x="4649620" y="1700850"/>
            <a:ext cx="192723" cy="192723"/>
          </a:xfrm>
          <a:prstGeom prst="ellipse">
            <a:avLst/>
          </a:prstGeom>
          <a:solidFill>
            <a:schemeClr val="bg1">
              <a:lumMod val="95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en-US" sz="3555"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grpSp>
        <p:nvGrpSpPr>
          <p:cNvPr id="16" name="组合 15"/>
          <p:cNvGrpSpPr/>
          <p:nvPr/>
        </p:nvGrpSpPr>
        <p:grpSpPr>
          <a:xfrm>
            <a:off x="1551211" y="1311533"/>
            <a:ext cx="3114449" cy="971356"/>
            <a:chOff x="1361399" y="2788923"/>
            <a:chExt cx="3114449" cy="971356"/>
          </a:xfrm>
        </p:grpSpPr>
        <p:grpSp>
          <p:nvGrpSpPr>
            <p:cNvPr id="17" name="Group 31"/>
            <p:cNvGrpSpPr/>
            <p:nvPr/>
          </p:nvGrpSpPr>
          <p:grpSpPr>
            <a:xfrm>
              <a:off x="1361399" y="2788923"/>
              <a:ext cx="3114449" cy="971356"/>
              <a:chOff x="1231549" y="1255634"/>
              <a:chExt cx="2443200" cy="762002"/>
            </a:xfrm>
          </p:grpSpPr>
          <p:sp>
            <p:nvSpPr>
              <p:cNvPr id="19" name="Flowchart: Off-page Connector 32"/>
              <p:cNvSpPr/>
              <p:nvPr/>
            </p:nvSpPr>
            <p:spPr>
              <a:xfrm rot="16200000">
                <a:off x="1829116" y="830138"/>
                <a:ext cx="762000" cy="1612995"/>
              </a:xfrm>
              <a:prstGeom prst="flowChartOffpage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dirty="0">
                  <a:ln>
                    <a:noFill/>
                  </a:ln>
                  <a:solidFill>
                    <a:srgbClr val="FFFFFF"/>
                  </a:solidFill>
                  <a:effectLst/>
                  <a:uLnTx/>
                  <a:uFillTx/>
                  <a:latin typeface="Impact" panose="020B0806030902050204" pitchFamily="34" charset="0"/>
                  <a:ea typeface="微软雅黑" panose="020B0503020204020204" pitchFamily="34" charset="-122"/>
                  <a:cs typeface="+mn-cs"/>
                </a:endParaRPr>
              </a:p>
            </p:txBody>
          </p:sp>
          <p:sp>
            <p:nvSpPr>
              <p:cNvPr id="20" name="Round Same Side Corner Rectangle 33"/>
              <p:cNvSpPr/>
              <p:nvPr/>
            </p:nvSpPr>
            <p:spPr>
              <a:xfrm rot="16200000">
                <a:off x="1080977" y="1406206"/>
                <a:ext cx="762001" cy="460857"/>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FFFFFF">
                        <a:lumMod val="50000"/>
                        <a:lumOff val="50000"/>
                      </a:srgbClr>
                    </a:solidFill>
                    <a:effectLst/>
                    <a:uLnTx/>
                    <a:uFillTx/>
                    <a:latin typeface="Impact" panose="020B0806030902050204" pitchFamily="34" charset="0"/>
                    <a:ea typeface="微软雅黑" panose="020B0503020204020204" pitchFamily="34" charset="-122"/>
                    <a:cs typeface="+mn-cs"/>
                  </a:rPr>
                  <a:t>02</a:t>
                </a:r>
                <a:endParaRPr kumimoji="0" lang="en-US" sz="2800" b="0" i="0" u="none" strike="noStrike" kern="1200" cap="none" spc="0" normalizeH="0" baseline="0" noProof="0" dirty="0">
                  <a:ln>
                    <a:noFill/>
                  </a:ln>
                  <a:solidFill>
                    <a:srgbClr val="FFFFFF">
                      <a:lumMod val="50000"/>
                      <a:lumOff val="50000"/>
                    </a:srgbClr>
                  </a:solidFill>
                  <a:effectLst/>
                  <a:uLnTx/>
                  <a:uFillTx/>
                  <a:latin typeface="Impact" panose="020B0806030902050204" pitchFamily="34" charset="0"/>
                  <a:ea typeface="微软雅黑" panose="020B0503020204020204" pitchFamily="34" charset="-122"/>
                  <a:cs typeface="+mn-cs"/>
                </a:endParaRPr>
              </a:p>
            </p:txBody>
          </p:sp>
          <p:cxnSp>
            <p:nvCxnSpPr>
              <p:cNvPr id="21" name="Straight Connector 34"/>
              <p:cNvCxnSpPr/>
              <p:nvPr/>
            </p:nvCxnSpPr>
            <p:spPr>
              <a:xfrm>
                <a:off x="3004030" y="1636633"/>
                <a:ext cx="670719" cy="1"/>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sp>
          <p:nvSpPr>
            <p:cNvPr id="18" name="Freeform 5"/>
            <p:cNvSpPr>
              <a:spLocks noEditPoints="1"/>
            </p:cNvSpPr>
            <p:nvPr/>
          </p:nvSpPr>
          <p:spPr bwMode="auto">
            <a:xfrm>
              <a:off x="2351352" y="3055525"/>
              <a:ext cx="620518" cy="438152"/>
            </a:xfrm>
            <a:custGeom>
              <a:avLst/>
              <a:gdLst>
                <a:gd name="T0" fmla="*/ 218 w 219"/>
                <a:gd name="T1" fmla="*/ 117 h 154"/>
                <a:gd name="T2" fmla="*/ 219 w 219"/>
                <a:gd name="T3" fmla="*/ 118 h 154"/>
                <a:gd name="T4" fmla="*/ 218 w 219"/>
                <a:gd name="T5" fmla="*/ 119 h 154"/>
                <a:gd name="T6" fmla="*/ 174 w 219"/>
                <a:gd name="T7" fmla="*/ 153 h 154"/>
                <a:gd name="T8" fmla="*/ 172 w 219"/>
                <a:gd name="T9" fmla="*/ 153 h 154"/>
                <a:gd name="T10" fmla="*/ 171 w 219"/>
                <a:gd name="T11" fmla="*/ 151 h 154"/>
                <a:gd name="T12" fmla="*/ 179 w 219"/>
                <a:gd name="T13" fmla="*/ 133 h 154"/>
                <a:gd name="T14" fmla="*/ 113 w 219"/>
                <a:gd name="T15" fmla="*/ 106 h 154"/>
                <a:gd name="T16" fmla="*/ 126 w 219"/>
                <a:gd name="T17" fmla="*/ 89 h 154"/>
                <a:gd name="T18" fmla="*/ 131 w 219"/>
                <a:gd name="T19" fmla="*/ 82 h 154"/>
                <a:gd name="T20" fmla="*/ 179 w 219"/>
                <a:gd name="T21" fmla="*/ 103 h 154"/>
                <a:gd name="T22" fmla="*/ 171 w 219"/>
                <a:gd name="T23" fmla="*/ 85 h 154"/>
                <a:gd name="T24" fmla="*/ 172 w 219"/>
                <a:gd name="T25" fmla="*/ 83 h 154"/>
                <a:gd name="T26" fmla="*/ 173 w 219"/>
                <a:gd name="T27" fmla="*/ 82 h 154"/>
                <a:gd name="T28" fmla="*/ 174 w 219"/>
                <a:gd name="T29" fmla="*/ 83 h 154"/>
                <a:gd name="T30" fmla="*/ 218 w 219"/>
                <a:gd name="T31" fmla="*/ 117 h 154"/>
                <a:gd name="T32" fmla="*/ 45 w 219"/>
                <a:gd name="T33" fmla="*/ 71 h 154"/>
                <a:gd name="T34" fmla="*/ 46 w 219"/>
                <a:gd name="T35" fmla="*/ 71 h 154"/>
                <a:gd name="T36" fmla="*/ 47 w 219"/>
                <a:gd name="T37" fmla="*/ 71 h 154"/>
                <a:gd name="T38" fmla="*/ 47 w 219"/>
                <a:gd name="T39" fmla="*/ 69 h 154"/>
                <a:gd name="T40" fmla="*/ 40 w 219"/>
                <a:gd name="T41" fmla="*/ 50 h 154"/>
                <a:gd name="T42" fmla="*/ 87 w 219"/>
                <a:gd name="T43" fmla="*/ 72 h 154"/>
                <a:gd name="T44" fmla="*/ 93 w 219"/>
                <a:gd name="T45" fmla="*/ 65 h 154"/>
                <a:gd name="T46" fmla="*/ 106 w 219"/>
                <a:gd name="T47" fmla="*/ 49 h 154"/>
                <a:gd name="T48" fmla="*/ 40 w 219"/>
                <a:gd name="T49" fmla="*/ 21 h 154"/>
                <a:gd name="T50" fmla="*/ 47 w 219"/>
                <a:gd name="T51" fmla="*/ 2 h 154"/>
                <a:gd name="T52" fmla="*/ 47 w 219"/>
                <a:gd name="T53" fmla="*/ 0 h 154"/>
                <a:gd name="T54" fmla="*/ 45 w 219"/>
                <a:gd name="T55" fmla="*/ 0 h 154"/>
                <a:gd name="T56" fmla="*/ 0 w 219"/>
                <a:gd name="T57" fmla="*/ 34 h 154"/>
                <a:gd name="T58" fmla="*/ 0 w 219"/>
                <a:gd name="T59" fmla="*/ 35 h 154"/>
                <a:gd name="T60" fmla="*/ 0 w 219"/>
                <a:gd name="T61" fmla="*/ 37 h 154"/>
                <a:gd name="T62" fmla="*/ 45 w 219"/>
                <a:gd name="T63" fmla="*/ 71 h 154"/>
                <a:gd name="T64" fmla="*/ 121 w 219"/>
                <a:gd name="T65" fmla="*/ 86 h 154"/>
                <a:gd name="T66" fmla="*/ 179 w 219"/>
                <a:gd name="T67" fmla="*/ 50 h 154"/>
                <a:gd name="T68" fmla="*/ 171 w 219"/>
                <a:gd name="T69" fmla="*/ 69 h 154"/>
                <a:gd name="T70" fmla="*/ 172 w 219"/>
                <a:gd name="T71" fmla="*/ 71 h 154"/>
                <a:gd name="T72" fmla="*/ 173 w 219"/>
                <a:gd name="T73" fmla="*/ 71 h 154"/>
                <a:gd name="T74" fmla="*/ 174 w 219"/>
                <a:gd name="T75" fmla="*/ 71 h 154"/>
                <a:gd name="T76" fmla="*/ 218 w 219"/>
                <a:gd name="T77" fmla="*/ 37 h 154"/>
                <a:gd name="T78" fmla="*/ 219 w 219"/>
                <a:gd name="T79" fmla="*/ 35 h 154"/>
                <a:gd name="T80" fmla="*/ 218 w 219"/>
                <a:gd name="T81" fmla="*/ 34 h 154"/>
                <a:gd name="T82" fmla="*/ 174 w 219"/>
                <a:gd name="T83" fmla="*/ 0 h 154"/>
                <a:gd name="T84" fmla="*/ 172 w 219"/>
                <a:gd name="T85" fmla="*/ 0 h 154"/>
                <a:gd name="T86" fmla="*/ 171 w 219"/>
                <a:gd name="T87" fmla="*/ 2 h 154"/>
                <a:gd name="T88" fmla="*/ 179 w 219"/>
                <a:gd name="T89" fmla="*/ 21 h 154"/>
                <a:gd name="T90" fmla="*/ 97 w 219"/>
                <a:gd name="T91" fmla="*/ 69 h 154"/>
                <a:gd name="T92" fmla="*/ 40 w 219"/>
                <a:gd name="T93" fmla="*/ 103 h 154"/>
                <a:gd name="T94" fmla="*/ 47 w 219"/>
                <a:gd name="T95" fmla="*/ 85 h 154"/>
                <a:gd name="T96" fmla="*/ 47 w 219"/>
                <a:gd name="T97" fmla="*/ 83 h 154"/>
                <a:gd name="T98" fmla="*/ 46 w 219"/>
                <a:gd name="T99" fmla="*/ 82 h 154"/>
                <a:gd name="T100" fmla="*/ 45 w 219"/>
                <a:gd name="T101" fmla="*/ 83 h 154"/>
                <a:gd name="T102" fmla="*/ 0 w 219"/>
                <a:gd name="T103" fmla="*/ 117 h 154"/>
                <a:gd name="T104" fmla="*/ 0 w 219"/>
                <a:gd name="T105" fmla="*/ 118 h 154"/>
                <a:gd name="T106" fmla="*/ 0 w 219"/>
                <a:gd name="T107" fmla="*/ 119 h 154"/>
                <a:gd name="T108" fmla="*/ 45 w 219"/>
                <a:gd name="T109" fmla="*/ 153 h 154"/>
                <a:gd name="T110" fmla="*/ 47 w 219"/>
                <a:gd name="T111" fmla="*/ 153 h 154"/>
                <a:gd name="T112" fmla="*/ 47 w 219"/>
                <a:gd name="T113" fmla="*/ 151 h 154"/>
                <a:gd name="T114" fmla="*/ 40 w 219"/>
                <a:gd name="T115" fmla="*/ 133 h 154"/>
                <a:gd name="T116" fmla="*/ 121 w 219"/>
                <a:gd name="T117" fmla="*/ 8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154">
                  <a:moveTo>
                    <a:pt x="218" y="117"/>
                  </a:moveTo>
                  <a:cubicBezTo>
                    <a:pt x="219" y="117"/>
                    <a:pt x="219" y="117"/>
                    <a:pt x="219" y="118"/>
                  </a:cubicBezTo>
                  <a:cubicBezTo>
                    <a:pt x="219" y="119"/>
                    <a:pt x="219" y="119"/>
                    <a:pt x="218" y="119"/>
                  </a:cubicBezTo>
                  <a:cubicBezTo>
                    <a:pt x="174" y="153"/>
                    <a:pt x="174" y="153"/>
                    <a:pt x="174" y="153"/>
                  </a:cubicBezTo>
                  <a:cubicBezTo>
                    <a:pt x="174" y="154"/>
                    <a:pt x="173" y="154"/>
                    <a:pt x="172" y="153"/>
                  </a:cubicBezTo>
                  <a:cubicBezTo>
                    <a:pt x="171" y="153"/>
                    <a:pt x="171" y="152"/>
                    <a:pt x="171" y="151"/>
                  </a:cubicBezTo>
                  <a:cubicBezTo>
                    <a:pt x="179" y="133"/>
                    <a:pt x="179" y="133"/>
                    <a:pt x="179" y="133"/>
                  </a:cubicBezTo>
                  <a:cubicBezTo>
                    <a:pt x="145" y="131"/>
                    <a:pt x="126" y="119"/>
                    <a:pt x="113" y="106"/>
                  </a:cubicBezTo>
                  <a:cubicBezTo>
                    <a:pt x="118" y="100"/>
                    <a:pt x="122" y="94"/>
                    <a:pt x="126" y="89"/>
                  </a:cubicBezTo>
                  <a:cubicBezTo>
                    <a:pt x="128" y="86"/>
                    <a:pt x="130" y="84"/>
                    <a:pt x="131" y="82"/>
                  </a:cubicBezTo>
                  <a:cubicBezTo>
                    <a:pt x="141" y="93"/>
                    <a:pt x="154" y="102"/>
                    <a:pt x="179" y="103"/>
                  </a:cubicBezTo>
                  <a:cubicBezTo>
                    <a:pt x="171" y="85"/>
                    <a:pt x="171" y="85"/>
                    <a:pt x="171" y="85"/>
                  </a:cubicBezTo>
                  <a:cubicBezTo>
                    <a:pt x="171" y="84"/>
                    <a:pt x="171" y="83"/>
                    <a:pt x="172" y="83"/>
                  </a:cubicBezTo>
                  <a:cubicBezTo>
                    <a:pt x="172" y="82"/>
                    <a:pt x="173" y="82"/>
                    <a:pt x="173" y="82"/>
                  </a:cubicBezTo>
                  <a:cubicBezTo>
                    <a:pt x="173" y="82"/>
                    <a:pt x="174" y="82"/>
                    <a:pt x="174" y="83"/>
                  </a:cubicBezTo>
                  <a:lnTo>
                    <a:pt x="218" y="117"/>
                  </a:lnTo>
                  <a:close/>
                  <a:moveTo>
                    <a:pt x="45" y="71"/>
                  </a:moveTo>
                  <a:cubicBezTo>
                    <a:pt x="45" y="71"/>
                    <a:pt x="45" y="71"/>
                    <a:pt x="46" y="71"/>
                  </a:cubicBezTo>
                  <a:cubicBezTo>
                    <a:pt x="46" y="71"/>
                    <a:pt x="46" y="71"/>
                    <a:pt x="47" y="71"/>
                  </a:cubicBezTo>
                  <a:cubicBezTo>
                    <a:pt x="47" y="70"/>
                    <a:pt x="48" y="69"/>
                    <a:pt x="47" y="69"/>
                  </a:cubicBezTo>
                  <a:cubicBezTo>
                    <a:pt x="40" y="50"/>
                    <a:pt x="40" y="50"/>
                    <a:pt x="40" y="50"/>
                  </a:cubicBezTo>
                  <a:cubicBezTo>
                    <a:pt x="65" y="52"/>
                    <a:pt x="77" y="61"/>
                    <a:pt x="87" y="72"/>
                  </a:cubicBezTo>
                  <a:cubicBezTo>
                    <a:pt x="89" y="70"/>
                    <a:pt x="91" y="68"/>
                    <a:pt x="93" y="65"/>
                  </a:cubicBezTo>
                  <a:cubicBezTo>
                    <a:pt x="96" y="60"/>
                    <a:pt x="101" y="54"/>
                    <a:pt x="106" y="49"/>
                  </a:cubicBezTo>
                  <a:cubicBezTo>
                    <a:pt x="92" y="35"/>
                    <a:pt x="73" y="23"/>
                    <a:pt x="40" y="21"/>
                  </a:cubicBezTo>
                  <a:cubicBezTo>
                    <a:pt x="47" y="2"/>
                    <a:pt x="47" y="2"/>
                    <a:pt x="47" y="2"/>
                  </a:cubicBezTo>
                  <a:cubicBezTo>
                    <a:pt x="48" y="1"/>
                    <a:pt x="47" y="1"/>
                    <a:pt x="47" y="0"/>
                  </a:cubicBezTo>
                  <a:cubicBezTo>
                    <a:pt x="46" y="0"/>
                    <a:pt x="45" y="0"/>
                    <a:pt x="45" y="0"/>
                  </a:cubicBezTo>
                  <a:cubicBezTo>
                    <a:pt x="0" y="34"/>
                    <a:pt x="0" y="34"/>
                    <a:pt x="0" y="34"/>
                  </a:cubicBezTo>
                  <a:cubicBezTo>
                    <a:pt x="0" y="34"/>
                    <a:pt x="0" y="35"/>
                    <a:pt x="0" y="35"/>
                  </a:cubicBezTo>
                  <a:cubicBezTo>
                    <a:pt x="0" y="36"/>
                    <a:pt x="0" y="36"/>
                    <a:pt x="0" y="37"/>
                  </a:cubicBezTo>
                  <a:lnTo>
                    <a:pt x="45" y="71"/>
                  </a:lnTo>
                  <a:close/>
                  <a:moveTo>
                    <a:pt x="121" y="86"/>
                  </a:moveTo>
                  <a:cubicBezTo>
                    <a:pt x="134" y="67"/>
                    <a:pt x="145" y="53"/>
                    <a:pt x="179" y="50"/>
                  </a:cubicBezTo>
                  <a:cubicBezTo>
                    <a:pt x="171" y="69"/>
                    <a:pt x="171" y="69"/>
                    <a:pt x="171" y="69"/>
                  </a:cubicBezTo>
                  <a:cubicBezTo>
                    <a:pt x="171" y="69"/>
                    <a:pt x="171" y="70"/>
                    <a:pt x="172" y="71"/>
                  </a:cubicBezTo>
                  <a:cubicBezTo>
                    <a:pt x="172" y="71"/>
                    <a:pt x="173" y="71"/>
                    <a:pt x="173" y="71"/>
                  </a:cubicBezTo>
                  <a:cubicBezTo>
                    <a:pt x="173" y="71"/>
                    <a:pt x="174" y="71"/>
                    <a:pt x="174" y="71"/>
                  </a:cubicBezTo>
                  <a:cubicBezTo>
                    <a:pt x="218" y="37"/>
                    <a:pt x="218" y="37"/>
                    <a:pt x="218" y="37"/>
                  </a:cubicBezTo>
                  <a:cubicBezTo>
                    <a:pt x="219" y="36"/>
                    <a:pt x="219" y="36"/>
                    <a:pt x="219" y="35"/>
                  </a:cubicBezTo>
                  <a:cubicBezTo>
                    <a:pt x="219" y="35"/>
                    <a:pt x="219" y="34"/>
                    <a:pt x="218" y="34"/>
                  </a:cubicBezTo>
                  <a:cubicBezTo>
                    <a:pt x="174" y="0"/>
                    <a:pt x="174" y="0"/>
                    <a:pt x="174" y="0"/>
                  </a:cubicBezTo>
                  <a:cubicBezTo>
                    <a:pt x="174" y="0"/>
                    <a:pt x="173" y="0"/>
                    <a:pt x="172" y="0"/>
                  </a:cubicBezTo>
                  <a:cubicBezTo>
                    <a:pt x="171" y="1"/>
                    <a:pt x="171" y="1"/>
                    <a:pt x="171" y="2"/>
                  </a:cubicBezTo>
                  <a:cubicBezTo>
                    <a:pt x="179" y="21"/>
                    <a:pt x="179" y="21"/>
                    <a:pt x="179" y="21"/>
                  </a:cubicBezTo>
                  <a:cubicBezTo>
                    <a:pt x="130" y="23"/>
                    <a:pt x="112" y="48"/>
                    <a:pt x="97" y="69"/>
                  </a:cubicBezTo>
                  <a:cubicBezTo>
                    <a:pt x="84" y="87"/>
                    <a:pt x="74" y="101"/>
                    <a:pt x="40" y="103"/>
                  </a:cubicBezTo>
                  <a:cubicBezTo>
                    <a:pt x="47" y="85"/>
                    <a:pt x="47" y="85"/>
                    <a:pt x="47" y="85"/>
                  </a:cubicBezTo>
                  <a:cubicBezTo>
                    <a:pt x="48" y="84"/>
                    <a:pt x="47" y="83"/>
                    <a:pt x="47" y="83"/>
                  </a:cubicBezTo>
                  <a:cubicBezTo>
                    <a:pt x="46" y="82"/>
                    <a:pt x="46" y="82"/>
                    <a:pt x="46" y="82"/>
                  </a:cubicBezTo>
                  <a:cubicBezTo>
                    <a:pt x="45" y="82"/>
                    <a:pt x="45" y="82"/>
                    <a:pt x="45" y="83"/>
                  </a:cubicBezTo>
                  <a:cubicBezTo>
                    <a:pt x="0" y="117"/>
                    <a:pt x="0" y="117"/>
                    <a:pt x="0" y="117"/>
                  </a:cubicBezTo>
                  <a:cubicBezTo>
                    <a:pt x="0" y="117"/>
                    <a:pt x="0" y="117"/>
                    <a:pt x="0" y="118"/>
                  </a:cubicBezTo>
                  <a:cubicBezTo>
                    <a:pt x="0" y="119"/>
                    <a:pt x="0" y="119"/>
                    <a:pt x="0" y="119"/>
                  </a:cubicBezTo>
                  <a:cubicBezTo>
                    <a:pt x="45" y="153"/>
                    <a:pt x="45" y="153"/>
                    <a:pt x="45" y="153"/>
                  </a:cubicBezTo>
                  <a:cubicBezTo>
                    <a:pt x="45" y="154"/>
                    <a:pt x="46" y="154"/>
                    <a:pt x="47" y="153"/>
                  </a:cubicBezTo>
                  <a:cubicBezTo>
                    <a:pt x="47" y="153"/>
                    <a:pt x="48" y="152"/>
                    <a:pt x="47" y="151"/>
                  </a:cubicBezTo>
                  <a:cubicBezTo>
                    <a:pt x="40" y="133"/>
                    <a:pt x="40" y="133"/>
                    <a:pt x="40" y="133"/>
                  </a:cubicBezTo>
                  <a:cubicBezTo>
                    <a:pt x="89" y="131"/>
                    <a:pt x="107" y="106"/>
                    <a:pt x="121" y="86"/>
                  </a:cubicBezTo>
                </a:path>
              </a:pathLst>
            </a:custGeom>
            <a:solidFill>
              <a:schemeClr val="bg1"/>
            </a:solidFill>
            <a:ln>
              <a:noFill/>
            </a:ln>
          </p:spPr>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62626"/>
                </a:solidFill>
                <a:effectLst/>
                <a:uLnTx/>
                <a:uFillTx/>
                <a:latin typeface="Impact" panose="020B0806030902050204" pitchFamily="34" charset="0"/>
                <a:ea typeface="微软雅黑" panose="020B0503020204020204" pitchFamily="34" charset="-122"/>
                <a:cs typeface="+mn-cs"/>
              </a:endParaRPr>
            </a:p>
          </p:txBody>
        </p:sp>
      </p:grpSp>
      <p:graphicFrame>
        <p:nvGraphicFramePr>
          <p:cNvPr id="22" name="图示 21"/>
          <p:cNvGraphicFramePr/>
          <p:nvPr/>
        </p:nvGraphicFramePr>
        <p:xfrm>
          <a:off x="1551210" y="2549489"/>
          <a:ext cx="8128000" cy="2996977"/>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14" name="矩形 13"/>
          <p:cNvSpPr>
            <a:spLocks noChangeArrowheads="1"/>
          </p:cNvSpPr>
          <p:nvPr/>
        </p:nvSpPr>
        <p:spPr bwMode="auto">
          <a:xfrm>
            <a:off x="1098021" y="417403"/>
            <a:ext cx="3877967" cy="58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b="1" dirty="0" smtClean="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中东欧各国对比剖析</a:t>
            </a:r>
            <a:endParaRPr lang="zh-CN" altLang="en-US" b="1" dirty="0" smtClean="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25"/>
          <p:cNvSpPr/>
          <p:nvPr/>
        </p:nvSpPr>
        <p:spPr>
          <a:xfrm flipH="1">
            <a:off x="7878014" y="2063441"/>
            <a:ext cx="4333069" cy="691283"/>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5" name="TextBox 26"/>
          <p:cNvSpPr txBox="1"/>
          <p:nvPr/>
        </p:nvSpPr>
        <p:spPr>
          <a:xfrm flipH="1">
            <a:off x="8370028" y="2209032"/>
            <a:ext cx="2538983" cy="400101"/>
          </a:xfrm>
          <a:prstGeom prst="rect">
            <a:avLst/>
          </a:prstGeom>
        </p:spPr>
        <p:txBody>
          <a:bodyPr wrap="square" lIns="91431" tIns="45716" rIns="91431" bIns="45716">
            <a:spAutoFit/>
          </a:bodyPr>
          <a:lstStyle>
            <a:defPPr>
              <a:defRPr lang="zh-CN"/>
            </a:defPPr>
            <a:lvl1pPr>
              <a:defRPr sz="2200" b="1">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2000" dirty="0">
                <a:solidFill>
                  <a:schemeClr val="bg1">
                    <a:lumMod val="95000"/>
                  </a:schemeClr>
                </a:solidFill>
              </a:rPr>
              <a:t>巴尔干半岛国家</a:t>
            </a:r>
            <a:endParaRPr lang="en-US" sz="2000" dirty="0">
              <a:solidFill>
                <a:schemeClr val="bg1">
                  <a:lumMod val="95000"/>
                </a:schemeClr>
              </a:solidFill>
            </a:endParaRPr>
          </a:p>
        </p:txBody>
      </p:sp>
      <p:sp>
        <p:nvSpPr>
          <p:cNvPr id="6" name="Pentagon 28"/>
          <p:cNvSpPr/>
          <p:nvPr/>
        </p:nvSpPr>
        <p:spPr>
          <a:xfrm flipH="1">
            <a:off x="8550215" y="2908344"/>
            <a:ext cx="3641785" cy="69128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7" name="TextBox 29"/>
          <p:cNvSpPr txBox="1"/>
          <p:nvPr/>
        </p:nvSpPr>
        <p:spPr>
          <a:xfrm flipH="1">
            <a:off x="9128811" y="3053936"/>
            <a:ext cx="1780201" cy="400101"/>
          </a:xfrm>
          <a:prstGeom prst="rect">
            <a:avLst/>
          </a:prstGeom>
        </p:spPr>
        <p:txBody>
          <a:bodyPr wrap="square" lIns="91431" tIns="45716" rIns="91431" bIns="45716">
            <a:spAutoFit/>
          </a:bodyPr>
          <a:lstStyle>
            <a:defPPr>
              <a:defRPr lang="zh-CN"/>
            </a:defPPr>
            <a:lvl1pPr>
              <a:defRPr sz="2000" b="1">
                <a:solidFill>
                  <a:schemeClr val="bg1">
                    <a:lumMod val="95000"/>
                  </a:schemeClr>
                </a:solidFill>
                <a:latin typeface="微软雅黑" panose="020B0503020204020204" pitchFamily="34" charset="-122"/>
                <a:ea typeface="微软雅黑" panose="020B0503020204020204" pitchFamily="34" charset="-122"/>
              </a:defRPr>
            </a:lvl1pPr>
          </a:lstStyle>
          <a:p>
            <a:r>
              <a:rPr lang="zh-CN" altLang="en-US" dirty="0"/>
              <a:t>中东欧中下游</a:t>
            </a:r>
            <a:endParaRPr lang="en-US" altLang="zh-CN" dirty="0"/>
          </a:p>
        </p:txBody>
      </p:sp>
      <p:sp>
        <p:nvSpPr>
          <p:cNvPr id="8" name="Pentagon 31"/>
          <p:cNvSpPr/>
          <p:nvPr/>
        </p:nvSpPr>
        <p:spPr>
          <a:xfrm flipH="1">
            <a:off x="9260581" y="3753246"/>
            <a:ext cx="2950501" cy="691284"/>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9" name="TextBox 32"/>
          <p:cNvSpPr txBox="1"/>
          <p:nvPr/>
        </p:nvSpPr>
        <p:spPr>
          <a:xfrm flipH="1">
            <a:off x="9750340" y="3898838"/>
            <a:ext cx="1679435" cy="400101"/>
          </a:xfrm>
          <a:prstGeom prst="rect">
            <a:avLst/>
          </a:prstGeom>
        </p:spPr>
        <p:txBody>
          <a:bodyPr wrap="square" lIns="91431" tIns="45716" rIns="91431" bIns="45716">
            <a:spAutoFit/>
          </a:bodyPr>
          <a:lstStyle>
            <a:defPPr>
              <a:defRPr lang="zh-CN"/>
            </a:defPPr>
            <a:lvl1pPr>
              <a:defRPr sz="2000" b="1">
                <a:solidFill>
                  <a:schemeClr val="bg1">
                    <a:lumMod val="95000"/>
                  </a:schemeClr>
                </a:solidFill>
                <a:latin typeface="微软雅黑" panose="020B0503020204020204" pitchFamily="34" charset="-122"/>
                <a:ea typeface="微软雅黑" panose="020B0503020204020204" pitchFamily="34" charset="-122"/>
              </a:defRPr>
            </a:lvl1pPr>
          </a:lstStyle>
          <a:p>
            <a:r>
              <a:rPr lang="zh-CN" altLang="en-US" dirty="0"/>
              <a:t>起步晚</a:t>
            </a:r>
            <a:endParaRPr lang="en-US" altLang="zh-CN" dirty="0"/>
          </a:p>
        </p:txBody>
      </p:sp>
      <p:sp>
        <p:nvSpPr>
          <p:cNvPr id="10" name="Pentagon 34"/>
          <p:cNvSpPr/>
          <p:nvPr/>
        </p:nvSpPr>
        <p:spPr>
          <a:xfrm flipH="1">
            <a:off x="10086131" y="4598146"/>
            <a:ext cx="2105597" cy="69128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11" name="TextBox 35"/>
          <p:cNvSpPr txBox="1"/>
          <p:nvPr/>
        </p:nvSpPr>
        <p:spPr>
          <a:xfrm flipH="1">
            <a:off x="10410825" y="4743738"/>
            <a:ext cx="1780903" cy="400101"/>
          </a:xfrm>
          <a:prstGeom prst="rect">
            <a:avLst/>
          </a:prstGeom>
        </p:spPr>
        <p:txBody>
          <a:bodyPr wrap="square" lIns="91431" tIns="45716" rIns="91431" bIns="45716">
            <a:spAutoFit/>
          </a:bodyPr>
          <a:lstStyle>
            <a:defPPr>
              <a:defRPr lang="zh-CN"/>
            </a:defPPr>
            <a:lvl1pPr>
              <a:defRPr sz="2000" b="1">
                <a:solidFill>
                  <a:schemeClr val="bg1">
                    <a:lumMod val="95000"/>
                  </a:schemeClr>
                </a:solidFill>
                <a:latin typeface="微软雅黑" panose="020B0503020204020204" pitchFamily="34" charset="-122"/>
                <a:ea typeface="微软雅黑" panose="020B0503020204020204" pitchFamily="34" charset="-122"/>
              </a:defRPr>
            </a:lvl1pPr>
          </a:lstStyle>
          <a:p>
            <a:r>
              <a:rPr lang="zh-CN" altLang="en-US" dirty="0"/>
              <a:t>计划经济特征</a:t>
            </a:r>
            <a:endParaRPr lang="en-US" altLang="zh-CN" dirty="0"/>
          </a:p>
        </p:txBody>
      </p:sp>
      <p:graphicFrame>
        <p:nvGraphicFramePr>
          <p:cNvPr id="12" name="Chart 37"/>
          <p:cNvGraphicFramePr/>
          <p:nvPr/>
        </p:nvGraphicFramePr>
        <p:xfrm>
          <a:off x="-3949226" y="3736489"/>
          <a:ext cx="12902726" cy="2892911"/>
        </p:xfrm>
        <a:graphic>
          <a:graphicData uri="http://schemas.openxmlformats.org/drawingml/2006/chart">
            <c:chart xmlns:c="http://schemas.openxmlformats.org/drawingml/2006/chart" xmlns:r="http://schemas.openxmlformats.org/officeDocument/2006/relationships" r:id="rId1"/>
          </a:graphicData>
        </a:graphic>
      </p:graphicFrame>
      <p:sp>
        <p:nvSpPr>
          <p:cNvPr id="13" name="矩形 12"/>
          <p:cNvSpPr/>
          <p:nvPr/>
        </p:nvSpPr>
        <p:spPr>
          <a:xfrm>
            <a:off x="1090001" y="1549410"/>
            <a:ext cx="6110899" cy="523212"/>
          </a:xfrm>
          <a:prstGeom prst="rect">
            <a:avLst/>
          </a:prstGeom>
        </p:spPr>
        <p:txBody>
          <a:bodyPr wrap="square" lIns="91431" tIns="45716" rIns="91431" bIns="45716">
            <a:spAutoFit/>
          </a:bodyPr>
          <a:lstStyle/>
          <a:p>
            <a:r>
              <a:rPr lang="zh-CN" altLang="en-US" sz="2800" b="1" dirty="0">
                <a:solidFill>
                  <a:schemeClr val="tx1">
                    <a:lumMod val="65000"/>
                    <a:lumOff val="35000"/>
                  </a:schemeClr>
                </a:solidFill>
                <a:latin typeface="微软雅黑" panose="020B0503020204020204" pitchFamily="34" charset="-122"/>
                <a:ea typeface="微软雅黑" panose="020B0503020204020204" pitchFamily="34" charset="-122"/>
              </a:rPr>
              <a:t>非欧盟成员国与欧盟发达国家对比</a:t>
            </a:r>
            <a:endParaRPr lang="zh-CN" altLang="en-US" sz="2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4" name="矩形 47"/>
          <p:cNvSpPr>
            <a:spLocks noChangeArrowheads="1"/>
          </p:cNvSpPr>
          <p:nvPr/>
        </p:nvSpPr>
        <p:spPr bwMode="auto">
          <a:xfrm>
            <a:off x="1090000" y="2034569"/>
            <a:ext cx="6253537" cy="39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spcAft>
                <a:spcPts val="500"/>
              </a:spcAft>
              <a:buNone/>
            </a:pPr>
            <a:r>
              <a:rPr lang="zh-CN" altLang="en-US" sz="1800" dirty="0">
                <a:solidFill>
                  <a:schemeClr val="accent6">
                    <a:lumMod val="75000"/>
                  </a:schemeClr>
                </a:solidFill>
              </a:rPr>
              <a:t>阿尔巴尼亚，塞尔维亚、波黑、黑山和北马其顿</a:t>
            </a:r>
            <a:endParaRPr lang="zh-CN" altLang="en-US" sz="1800" dirty="0">
              <a:solidFill>
                <a:schemeClr val="accent6">
                  <a:lumMod val="75000"/>
                </a:schemeClr>
              </a:solidFill>
              <a:sym typeface="微软雅黑" panose="020B0503020204020204" pitchFamily="34" charset="-122"/>
            </a:endParaRPr>
          </a:p>
        </p:txBody>
      </p:sp>
      <p:sp>
        <p:nvSpPr>
          <p:cNvPr id="16" name="TextBox 15"/>
          <p:cNvSpPr txBox="1"/>
          <p:nvPr/>
        </p:nvSpPr>
        <p:spPr>
          <a:xfrm>
            <a:off x="1667884" y="3282875"/>
            <a:ext cx="4916244" cy="338554"/>
          </a:xfrm>
          <a:prstGeom prst="rect">
            <a:avLst/>
          </a:prstGeom>
          <a:noFill/>
        </p:spPr>
        <p:txBody>
          <a:bodyPr wrap="square" rtlCol="0">
            <a:spAutoFit/>
          </a:bodyPr>
          <a:lstStyle/>
          <a:p>
            <a:r>
              <a:rPr lang="en-US" altLang="zh-CN" sz="1600" dirty="0" smtClean="0">
                <a:solidFill>
                  <a:schemeClr val="accent6">
                    <a:lumMod val="75000"/>
                  </a:schemeClr>
                </a:solidFill>
              </a:rPr>
              <a:t>2019</a:t>
            </a:r>
            <a:r>
              <a:rPr lang="zh-CN" altLang="en-US" sz="1600" dirty="0" smtClean="0">
                <a:solidFill>
                  <a:schemeClr val="accent6">
                    <a:lumMod val="75000"/>
                  </a:schemeClr>
                </a:solidFill>
              </a:rPr>
              <a:t>年人均</a:t>
            </a:r>
            <a:r>
              <a:rPr lang="en-US" altLang="zh-CN" sz="1600" dirty="0" smtClean="0">
                <a:solidFill>
                  <a:schemeClr val="accent6">
                    <a:lumMod val="75000"/>
                  </a:schemeClr>
                </a:solidFill>
              </a:rPr>
              <a:t>GDP</a:t>
            </a:r>
            <a:r>
              <a:rPr lang="zh-CN" altLang="en-US" sz="1600" dirty="0" smtClean="0">
                <a:solidFill>
                  <a:schemeClr val="accent6">
                    <a:lumMod val="75000"/>
                  </a:schemeClr>
                </a:solidFill>
              </a:rPr>
              <a:t>对比</a:t>
            </a:r>
            <a:endParaRPr lang="zh-CN" altLang="en-US" sz="1600" dirty="0">
              <a:solidFill>
                <a:schemeClr val="accent6">
                  <a:lumMod val="75000"/>
                </a:schemeClr>
              </a:solidFill>
            </a:endParaRPr>
          </a:p>
        </p:txBody>
      </p:sp>
      <p:sp>
        <p:nvSpPr>
          <p:cNvPr id="17" name="矩形 16"/>
          <p:cNvSpPr>
            <a:spLocks noChangeArrowheads="1"/>
          </p:cNvSpPr>
          <p:nvPr/>
        </p:nvSpPr>
        <p:spPr bwMode="auto">
          <a:xfrm>
            <a:off x="1098021" y="417403"/>
            <a:ext cx="3877967" cy="58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b="1" dirty="0" smtClean="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中东欧各国对比剖析</a:t>
            </a:r>
            <a:endParaRPr lang="zh-CN" altLang="en-US" b="1" dirty="0" smtClean="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6"/>
          <p:cNvSpPr/>
          <p:nvPr/>
        </p:nvSpPr>
        <p:spPr>
          <a:xfrm>
            <a:off x="0" y="0"/>
            <a:ext cx="12192000" cy="50460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4" name="Rectangle 67"/>
          <p:cNvSpPr/>
          <p:nvPr/>
        </p:nvSpPr>
        <p:spPr>
          <a:xfrm>
            <a:off x="0" y="5025347"/>
            <a:ext cx="12192000" cy="18525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aphicFrame>
        <p:nvGraphicFramePr>
          <p:cNvPr id="2" name="图示 1"/>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5" name="任意多边形 4"/>
          <p:cNvSpPr/>
          <p:nvPr/>
        </p:nvSpPr>
        <p:spPr>
          <a:xfrm flipH="1">
            <a:off x="274490" y="423071"/>
            <a:ext cx="496568" cy="557564"/>
          </a:xfrm>
          <a:custGeom>
            <a:avLst/>
            <a:gdLst>
              <a:gd name="connsiteX0" fmla="*/ 0 w 3171687"/>
              <a:gd name="connsiteY0" fmla="*/ 0 h 2069635"/>
              <a:gd name="connsiteX1" fmla="*/ 3171687 w 3171687"/>
              <a:gd name="connsiteY1" fmla="*/ 0 h 2069635"/>
              <a:gd name="connsiteX2" fmla="*/ 3171687 w 3171687"/>
              <a:gd name="connsiteY2" fmla="*/ 2069635 h 2069635"/>
              <a:gd name="connsiteX3" fmla="*/ 0 w 3171687"/>
              <a:gd name="connsiteY3" fmla="*/ 2069635 h 2069635"/>
              <a:gd name="connsiteX4" fmla="*/ 0 w 3171687"/>
              <a:gd name="connsiteY4" fmla="*/ 1810069 h 2069635"/>
              <a:gd name="connsiteX5" fmla="*/ 979903 w 3171687"/>
              <a:gd name="connsiteY5" fmla="*/ 1810069 h 2069635"/>
              <a:gd name="connsiteX6" fmla="*/ 979903 w 3171687"/>
              <a:gd name="connsiteY6" fmla="*/ 259565 h 2069635"/>
              <a:gd name="connsiteX7" fmla="*/ 0 w 3171687"/>
              <a:gd name="connsiteY7" fmla="*/ 259565 h 2069635"/>
              <a:gd name="connsiteX8" fmla="*/ 0 w 3171687"/>
              <a:gd name="connsiteY8" fmla="*/ 0 h 2069635"/>
              <a:gd name="connsiteX0-1" fmla="*/ 0 w 3171687"/>
              <a:gd name="connsiteY0-2" fmla="*/ 0 h 2069635"/>
              <a:gd name="connsiteX1-3" fmla="*/ 3171687 w 3171687"/>
              <a:gd name="connsiteY1-4" fmla="*/ 0 h 2069635"/>
              <a:gd name="connsiteX2-5" fmla="*/ 3171687 w 3171687"/>
              <a:gd name="connsiteY2-6" fmla="*/ 2069635 h 2069635"/>
              <a:gd name="connsiteX3-7" fmla="*/ 0 w 3171687"/>
              <a:gd name="connsiteY3-8" fmla="*/ 2069635 h 2069635"/>
              <a:gd name="connsiteX4-9" fmla="*/ 0 w 3171687"/>
              <a:gd name="connsiteY4-10" fmla="*/ 1810069 h 2069635"/>
              <a:gd name="connsiteX5-11" fmla="*/ 979903 w 3171687"/>
              <a:gd name="connsiteY5-12" fmla="*/ 1810069 h 2069635"/>
              <a:gd name="connsiteX6-13" fmla="*/ 979903 w 3171687"/>
              <a:gd name="connsiteY6-14" fmla="*/ 259565 h 2069635"/>
              <a:gd name="connsiteX7-15" fmla="*/ 0 w 3171687"/>
              <a:gd name="connsiteY7-16" fmla="*/ 259565 h 2069635"/>
              <a:gd name="connsiteX8-17" fmla="*/ 0 w 3171687"/>
              <a:gd name="connsiteY8-18" fmla="*/ 0 h 2069635"/>
              <a:gd name="connsiteX0-19" fmla="*/ 979903 w 3171687"/>
              <a:gd name="connsiteY0-20" fmla="*/ 1810069 h 2069635"/>
              <a:gd name="connsiteX1-21" fmla="*/ 979903 w 3171687"/>
              <a:gd name="connsiteY1-22" fmla="*/ 259565 h 2069635"/>
              <a:gd name="connsiteX2-23" fmla="*/ 0 w 3171687"/>
              <a:gd name="connsiteY2-24" fmla="*/ 259565 h 2069635"/>
              <a:gd name="connsiteX3-25" fmla="*/ 0 w 3171687"/>
              <a:gd name="connsiteY3-26" fmla="*/ 0 h 2069635"/>
              <a:gd name="connsiteX4-27" fmla="*/ 3171687 w 3171687"/>
              <a:gd name="connsiteY4-28" fmla="*/ 0 h 2069635"/>
              <a:gd name="connsiteX5-29" fmla="*/ 3171687 w 3171687"/>
              <a:gd name="connsiteY5-30" fmla="*/ 2069635 h 2069635"/>
              <a:gd name="connsiteX6-31" fmla="*/ 0 w 3171687"/>
              <a:gd name="connsiteY6-32" fmla="*/ 2069635 h 2069635"/>
              <a:gd name="connsiteX7-33" fmla="*/ 0 w 3171687"/>
              <a:gd name="connsiteY7-34" fmla="*/ 1810069 h 2069635"/>
              <a:gd name="connsiteX8-35" fmla="*/ 1071343 w 3171687"/>
              <a:gd name="connsiteY8-36" fmla="*/ 1901509 h 2069635"/>
              <a:gd name="connsiteX0-37" fmla="*/ 979903 w 3171687"/>
              <a:gd name="connsiteY0-38" fmla="*/ 1810069 h 2069635"/>
              <a:gd name="connsiteX1-39" fmla="*/ 979903 w 3171687"/>
              <a:gd name="connsiteY1-40" fmla="*/ 259565 h 2069635"/>
              <a:gd name="connsiteX2-41" fmla="*/ 0 w 3171687"/>
              <a:gd name="connsiteY2-42" fmla="*/ 259565 h 2069635"/>
              <a:gd name="connsiteX3-43" fmla="*/ 0 w 3171687"/>
              <a:gd name="connsiteY3-44" fmla="*/ 0 h 2069635"/>
              <a:gd name="connsiteX4-45" fmla="*/ 3171687 w 3171687"/>
              <a:gd name="connsiteY4-46" fmla="*/ 0 h 2069635"/>
              <a:gd name="connsiteX5-47" fmla="*/ 3171687 w 3171687"/>
              <a:gd name="connsiteY5-48" fmla="*/ 2069635 h 2069635"/>
              <a:gd name="connsiteX6-49" fmla="*/ 0 w 3171687"/>
              <a:gd name="connsiteY6-50" fmla="*/ 2069635 h 2069635"/>
              <a:gd name="connsiteX7-51" fmla="*/ 0 w 3171687"/>
              <a:gd name="connsiteY7-52" fmla="*/ 1810069 h 2069635"/>
              <a:gd name="connsiteX0-53" fmla="*/ 979903 w 3171687"/>
              <a:gd name="connsiteY0-54" fmla="*/ 259565 h 2069635"/>
              <a:gd name="connsiteX1-55" fmla="*/ 0 w 3171687"/>
              <a:gd name="connsiteY1-56" fmla="*/ 259565 h 2069635"/>
              <a:gd name="connsiteX2-57" fmla="*/ 0 w 3171687"/>
              <a:gd name="connsiteY2-58" fmla="*/ 0 h 2069635"/>
              <a:gd name="connsiteX3-59" fmla="*/ 3171687 w 3171687"/>
              <a:gd name="connsiteY3-60" fmla="*/ 0 h 2069635"/>
              <a:gd name="connsiteX4-61" fmla="*/ 3171687 w 3171687"/>
              <a:gd name="connsiteY4-62" fmla="*/ 2069635 h 2069635"/>
              <a:gd name="connsiteX5-63" fmla="*/ 0 w 3171687"/>
              <a:gd name="connsiteY5-64" fmla="*/ 2069635 h 2069635"/>
              <a:gd name="connsiteX6-65" fmla="*/ 0 w 3171687"/>
              <a:gd name="connsiteY6-66" fmla="*/ 1810069 h 2069635"/>
              <a:gd name="connsiteX0-67" fmla="*/ 0 w 3171687"/>
              <a:gd name="connsiteY0-68" fmla="*/ 259565 h 2069635"/>
              <a:gd name="connsiteX1-69" fmla="*/ 0 w 3171687"/>
              <a:gd name="connsiteY1-70" fmla="*/ 0 h 2069635"/>
              <a:gd name="connsiteX2-71" fmla="*/ 3171687 w 3171687"/>
              <a:gd name="connsiteY2-72" fmla="*/ 0 h 2069635"/>
              <a:gd name="connsiteX3-73" fmla="*/ 3171687 w 3171687"/>
              <a:gd name="connsiteY3-74" fmla="*/ 2069635 h 2069635"/>
              <a:gd name="connsiteX4-75" fmla="*/ 0 w 3171687"/>
              <a:gd name="connsiteY4-76" fmla="*/ 2069635 h 2069635"/>
              <a:gd name="connsiteX5-77" fmla="*/ 0 w 3171687"/>
              <a:gd name="connsiteY5-78" fmla="*/ 1810069 h 206963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171687" h="2069635">
                <a:moveTo>
                  <a:pt x="0" y="259565"/>
                </a:moveTo>
                <a:lnTo>
                  <a:pt x="0" y="0"/>
                </a:lnTo>
                <a:lnTo>
                  <a:pt x="3171687" y="0"/>
                </a:lnTo>
                <a:lnTo>
                  <a:pt x="3171687" y="2069635"/>
                </a:lnTo>
                <a:lnTo>
                  <a:pt x="0" y="2069635"/>
                </a:lnTo>
                <a:lnTo>
                  <a:pt x="0" y="1810069"/>
                </a:lnTo>
              </a:path>
            </a:pathLst>
          </a:custGeom>
          <a:noFill/>
          <a:ln w="317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p>
        </p:txBody>
      </p:sp>
      <p:sp>
        <p:nvSpPr>
          <p:cNvPr id="6" name="任意多边形 5"/>
          <p:cNvSpPr/>
          <p:nvPr/>
        </p:nvSpPr>
        <p:spPr>
          <a:xfrm flipH="1">
            <a:off x="425940" y="300119"/>
            <a:ext cx="496568" cy="443846"/>
          </a:xfrm>
          <a:custGeom>
            <a:avLst/>
            <a:gdLst>
              <a:gd name="connsiteX0" fmla="*/ 0 w 2253807"/>
              <a:gd name="connsiteY0" fmla="*/ 0 h 1262130"/>
              <a:gd name="connsiteX1" fmla="*/ 2253807 w 2253807"/>
              <a:gd name="connsiteY1" fmla="*/ 0 h 1262130"/>
              <a:gd name="connsiteX2" fmla="*/ 2253807 w 2253807"/>
              <a:gd name="connsiteY2" fmla="*/ 1262130 h 1262130"/>
              <a:gd name="connsiteX3" fmla="*/ 1013277 w 2253807"/>
              <a:gd name="connsiteY3" fmla="*/ 1262130 h 1262130"/>
              <a:gd name="connsiteX4" fmla="*/ 1013277 w 2253807"/>
              <a:gd name="connsiteY4" fmla="*/ 700070 h 1262130"/>
              <a:gd name="connsiteX5" fmla="*/ 0 w 2253807"/>
              <a:gd name="connsiteY5" fmla="*/ 700070 h 1262130"/>
              <a:gd name="connsiteX6" fmla="*/ 0 w 2253807"/>
              <a:gd name="connsiteY6" fmla="*/ 0 h 1262130"/>
              <a:gd name="connsiteX0-1" fmla="*/ 1013277 w 2253807"/>
              <a:gd name="connsiteY0-2" fmla="*/ 700070 h 1262130"/>
              <a:gd name="connsiteX1-3" fmla="*/ 0 w 2253807"/>
              <a:gd name="connsiteY1-4" fmla="*/ 700070 h 1262130"/>
              <a:gd name="connsiteX2-5" fmla="*/ 0 w 2253807"/>
              <a:gd name="connsiteY2-6" fmla="*/ 0 h 1262130"/>
              <a:gd name="connsiteX3-7" fmla="*/ 2253807 w 2253807"/>
              <a:gd name="connsiteY3-8" fmla="*/ 0 h 1262130"/>
              <a:gd name="connsiteX4-9" fmla="*/ 2253807 w 2253807"/>
              <a:gd name="connsiteY4-10" fmla="*/ 1262130 h 1262130"/>
              <a:gd name="connsiteX5-11" fmla="*/ 1013277 w 2253807"/>
              <a:gd name="connsiteY5-12" fmla="*/ 1262130 h 1262130"/>
              <a:gd name="connsiteX6-13" fmla="*/ 1104717 w 2253807"/>
              <a:gd name="connsiteY6-14" fmla="*/ 791510 h 1262130"/>
              <a:gd name="connsiteX0-15" fmla="*/ 1013277 w 2253807"/>
              <a:gd name="connsiteY0-16" fmla="*/ 700070 h 1262130"/>
              <a:gd name="connsiteX1-17" fmla="*/ 0 w 2253807"/>
              <a:gd name="connsiteY1-18" fmla="*/ 700070 h 1262130"/>
              <a:gd name="connsiteX2-19" fmla="*/ 0 w 2253807"/>
              <a:gd name="connsiteY2-20" fmla="*/ 0 h 1262130"/>
              <a:gd name="connsiteX3-21" fmla="*/ 2253807 w 2253807"/>
              <a:gd name="connsiteY3-22" fmla="*/ 0 h 1262130"/>
              <a:gd name="connsiteX4-23" fmla="*/ 2253807 w 2253807"/>
              <a:gd name="connsiteY4-24" fmla="*/ 1262130 h 1262130"/>
              <a:gd name="connsiteX5-25" fmla="*/ 1013277 w 2253807"/>
              <a:gd name="connsiteY5-26" fmla="*/ 1262130 h 1262130"/>
              <a:gd name="connsiteX0-27" fmla="*/ 0 w 2253807"/>
              <a:gd name="connsiteY0-28" fmla="*/ 700070 h 1262130"/>
              <a:gd name="connsiteX1-29" fmla="*/ 0 w 2253807"/>
              <a:gd name="connsiteY1-30" fmla="*/ 0 h 1262130"/>
              <a:gd name="connsiteX2-31" fmla="*/ 2253807 w 2253807"/>
              <a:gd name="connsiteY2-32" fmla="*/ 0 h 1262130"/>
              <a:gd name="connsiteX3-33" fmla="*/ 2253807 w 2253807"/>
              <a:gd name="connsiteY3-34" fmla="*/ 1262130 h 1262130"/>
              <a:gd name="connsiteX4-35" fmla="*/ 1013277 w 2253807"/>
              <a:gd name="connsiteY4-36" fmla="*/ 1262130 h 126213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53807" h="1262130">
                <a:moveTo>
                  <a:pt x="0" y="700070"/>
                </a:moveTo>
                <a:lnTo>
                  <a:pt x="0" y="0"/>
                </a:lnTo>
                <a:lnTo>
                  <a:pt x="2253807" y="0"/>
                </a:lnTo>
                <a:lnTo>
                  <a:pt x="2253807" y="1262130"/>
                </a:lnTo>
                <a:lnTo>
                  <a:pt x="1013277" y="1262130"/>
                </a:lnTo>
              </a:path>
            </a:pathLst>
          </a:custGeom>
          <a:noFill/>
          <a:ln w="317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p>
        </p:txBody>
      </p:sp>
      <p:sp>
        <p:nvSpPr>
          <p:cNvPr id="8" name="矩形 7"/>
          <p:cNvSpPr>
            <a:spLocks noChangeArrowheads="1"/>
          </p:cNvSpPr>
          <p:nvPr/>
        </p:nvSpPr>
        <p:spPr bwMode="auto">
          <a:xfrm>
            <a:off x="1098021" y="417403"/>
            <a:ext cx="3877967" cy="58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b="1" dirty="0" smtClean="0">
                <a:solidFill>
                  <a:schemeClr val="bg2"/>
                </a:solidFill>
                <a:latin typeface="Arial" panose="020B0604020202020204" pitchFamily="34" charset="0"/>
                <a:cs typeface="Arial" panose="020B0604020202020204" pitchFamily="34" charset="0"/>
                <a:sym typeface="Impact" panose="020B0806030902050204" pitchFamily="34" charset="0"/>
              </a:rPr>
              <a:t>中东欧各国对比剖析</a:t>
            </a:r>
            <a:endParaRPr lang="zh-CN" altLang="en-US" b="1" dirty="0" smtClean="0">
              <a:solidFill>
                <a:schemeClr val="bg2"/>
              </a:solidFill>
              <a:latin typeface="Arial" panose="020B0604020202020204" pitchFamily="34" charset="0"/>
              <a:cs typeface="Arial" panose="020B0604020202020204" pitchFamily="34" charset="0"/>
              <a:sym typeface="Impact" panose="020B0806030902050204" pitchFamily="34"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p:cNvGraphicFramePr/>
          <p:nvPr/>
        </p:nvGraphicFramePr>
        <p:xfrm>
          <a:off x="1237129" y="1355463"/>
          <a:ext cx="10135721" cy="5140587"/>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pSp>
        <p:nvGrpSpPr>
          <p:cNvPr id="9" name="组合 8"/>
          <p:cNvGrpSpPr/>
          <p:nvPr/>
        </p:nvGrpSpPr>
        <p:grpSpPr>
          <a:xfrm>
            <a:off x="1172584" y="2718164"/>
            <a:ext cx="2135209" cy="1057769"/>
            <a:chOff x="1172585" y="1506745"/>
            <a:chExt cx="2135209" cy="1087000"/>
          </a:xfrm>
        </p:grpSpPr>
        <p:sp>
          <p:nvSpPr>
            <p:cNvPr id="10" name="任意多边形 9"/>
            <p:cNvSpPr/>
            <p:nvPr/>
          </p:nvSpPr>
          <p:spPr>
            <a:xfrm rot="16200000">
              <a:off x="1696690" y="982640"/>
              <a:ext cx="1087000" cy="2135209"/>
            </a:xfrm>
            <a:custGeom>
              <a:avLst/>
              <a:gdLst>
                <a:gd name="connsiteX0" fmla="*/ 1087000 w 1087000"/>
                <a:gd name="connsiteY0" fmla="*/ 0 h 2135209"/>
                <a:gd name="connsiteX1" fmla="*/ 1087000 w 1087000"/>
                <a:gd name="connsiteY1" fmla="*/ 1635179 h 2135209"/>
                <a:gd name="connsiteX2" fmla="*/ 543501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9"/>
                  </a:lnTo>
                  <a:lnTo>
                    <a:pt x="543501" y="2135209"/>
                  </a:lnTo>
                  <a:lnTo>
                    <a:pt x="0" y="1635178"/>
                  </a:lnTo>
                  <a:lnTo>
                    <a:pt x="0" y="0"/>
                  </a:lnTo>
                  <a:lnTo>
                    <a:pt x="108700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algn="ctr"/>
              <a:endParaRPr lang="en-US" sz="4265" dirty="0">
                <a:solidFill>
                  <a:schemeClr val="bg1"/>
                </a:solidFill>
              </a:endParaRPr>
            </a:p>
          </p:txBody>
        </p:sp>
        <p:sp>
          <p:nvSpPr>
            <p:cNvPr id="11" name="Freeform 129"/>
            <p:cNvSpPr>
              <a:spLocks noChangeAspect="1" noEditPoints="1"/>
            </p:cNvSpPr>
            <p:nvPr/>
          </p:nvSpPr>
          <p:spPr bwMode="auto">
            <a:xfrm>
              <a:off x="2167040" y="1682994"/>
              <a:ext cx="651342" cy="651343"/>
            </a:xfrm>
            <a:custGeom>
              <a:avLst/>
              <a:gdLst>
                <a:gd name="T0" fmla="*/ 48 w 97"/>
                <a:gd name="T1" fmla="*/ 0 h 97"/>
                <a:gd name="T2" fmla="*/ 50 w 97"/>
                <a:gd name="T3" fmla="*/ 0 h 97"/>
                <a:gd name="T4" fmla="*/ 53 w 97"/>
                <a:gd name="T5" fmla="*/ 27 h 97"/>
                <a:gd name="T6" fmla="*/ 49 w 97"/>
                <a:gd name="T7" fmla="*/ 33 h 97"/>
                <a:gd name="T8" fmla="*/ 49 w 97"/>
                <a:gd name="T9" fmla="*/ 34 h 97"/>
                <a:gd name="T10" fmla="*/ 37 w 97"/>
                <a:gd name="T11" fmla="*/ 40 h 97"/>
                <a:gd name="T12" fmla="*/ 23 w 97"/>
                <a:gd name="T13" fmla="*/ 46 h 97"/>
                <a:gd name="T14" fmla="*/ 18 w 97"/>
                <a:gd name="T15" fmla="*/ 43 h 97"/>
                <a:gd name="T16" fmla="*/ 13 w 97"/>
                <a:gd name="T17" fmla="*/ 45 h 97"/>
                <a:gd name="T18" fmla="*/ 1 w 97"/>
                <a:gd name="T19" fmla="*/ 38 h 97"/>
                <a:gd name="T20" fmla="*/ 48 w 97"/>
                <a:gd name="T21" fmla="*/ 0 h 97"/>
                <a:gd name="T22" fmla="*/ 57 w 97"/>
                <a:gd name="T23" fmla="*/ 1 h 97"/>
                <a:gd name="T24" fmla="*/ 81 w 97"/>
                <a:gd name="T25" fmla="*/ 12 h 97"/>
                <a:gd name="T26" fmla="*/ 61 w 97"/>
                <a:gd name="T27" fmla="*/ 27 h 97"/>
                <a:gd name="T28" fmla="*/ 60 w 97"/>
                <a:gd name="T29" fmla="*/ 26 h 97"/>
                <a:gd name="T30" fmla="*/ 57 w 97"/>
                <a:gd name="T31" fmla="*/ 1 h 97"/>
                <a:gd name="T32" fmla="*/ 86 w 97"/>
                <a:gd name="T33" fmla="*/ 17 h 97"/>
                <a:gd name="T34" fmla="*/ 65 w 97"/>
                <a:gd name="T35" fmla="*/ 33 h 97"/>
                <a:gd name="T36" fmla="*/ 65 w 97"/>
                <a:gd name="T37" fmla="*/ 33 h 97"/>
                <a:gd name="T38" fmla="*/ 59 w 97"/>
                <a:gd name="T39" fmla="*/ 40 h 97"/>
                <a:gd name="T40" fmla="*/ 59 w 97"/>
                <a:gd name="T41" fmla="*/ 45 h 97"/>
                <a:gd name="T42" fmla="*/ 57 w 97"/>
                <a:gd name="T43" fmla="*/ 63 h 97"/>
                <a:gd name="T44" fmla="*/ 60 w 97"/>
                <a:gd name="T45" fmla="*/ 68 h 97"/>
                <a:gd name="T46" fmla="*/ 89 w 97"/>
                <a:gd name="T47" fmla="*/ 75 h 97"/>
                <a:gd name="T48" fmla="*/ 97 w 97"/>
                <a:gd name="T49" fmla="*/ 48 h 97"/>
                <a:gd name="T50" fmla="*/ 86 w 97"/>
                <a:gd name="T51" fmla="*/ 17 h 97"/>
                <a:gd name="T52" fmla="*/ 85 w 97"/>
                <a:gd name="T53" fmla="*/ 81 h 97"/>
                <a:gd name="T54" fmla="*/ 49 w 97"/>
                <a:gd name="T55" fmla="*/ 97 h 97"/>
                <a:gd name="T56" fmla="*/ 54 w 97"/>
                <a:gd name="T57" fmla="*/ 77 h 97"/>
                <a:gd name="T58" fmla="*/ 58 w 97"/>
                <a:gd name="T59" fmla="*/ 74 h 97"/>
                <a:gd name="T60" fmla="*/ 85 w 97"/>
                <a:gd name="T61" fmla="*/ 81 h 97"/>
                <a:gd name="T62" fmla="*/ 42 w 97"/>
                <a:gd name="T63" fmla="*/ 97 h 97"/>
                <a:gd name="T64" fmla="*/ 1 w 97"/>
                <a:gd name="T65" fmla="*/ 60 h 97"/>
                <a:gd name="T66" fmla="*/ 12 w 97"/>
                <a:gd name="T67" fmla="*/ 57 h 97"/>
                <a:gd name="T68" fmla="*/ 18 w 97"/>
                <a:gd name="T69" fmla="*/ 59 h 97"/>
                <a:gd name="T70" fmla="*/ 21 w 97"/>
                <a:gd name="T71" fmla="*/ 58 h 97"/>
                <a:gd name="T72" fmla="*/ 45 w 97"/>
                <a:gd name="T73" fmla="*/ 70 h 97"/>
                <a:gd name="T74" fmla="*/ 48 w 97"/>
                <a:gd name="T75" fmla="*/ 75 h 97"/>
                <a:gd name="T76" fmla="*/ 42 w 97"/>
                <a:gd name="T77" fmla="*/ 97 h 97"/>
                <a:gd name="T78" fmla="*/ 0 w 97"/>
                <a:gd name="T79" fmla="*/ 53 h 97"/>
                <a:gd name="T80" fmla="*/ 8 w 97"/>
                <a:gd name="T81" fmla="*/ 51 h 97"/>
                <a:gd name="T82" fmla="*/ 0 w 97"/>
                <a:gd name="T83" fmla="*/ 45 h 97"/>
                <a:gd name="T84" fmla="*/ 0 w 97"/>
                <a:gd name="T85" fmla="*/ 48 h 97"/>
                <a:gd name="T86" fmla="*/ 0 w 97"/>
                <a:gd name="T87" fmla="*/ 53 h 97"/>
                <a:gd name="T88" fmla="*/ 52 w 97"/>
                <a:gd name="T89" fmla="*/ 40 h 97"/>
                <a:gd name="T90" fmla="*/ 40 w 97"/>
                <a:gd name="T91" fmla="*/ 46 h 97"/>
                <a:gd name="T92" fmla="*/ 25 w 97"/>
                <a:gd name="T93" fmla="*/ 52 h 97"/>
                <a:gd name="T94" fmla="*/ 25 w 97"/>
                <a:gd name="T95" fmla="*/ 52 h 97"/>
                <a:gd name="T96" fmla="*/ 48 w 97"/>
                <a:gd name="T97" fmla="*/ 63 h 97"/>
                <a:gd name="T98" fmla="*/ 50 w 97"/>
                <a:gd name="T99" fmla="*/ 62 h 97"/>
                <a:gd name="T100" fmla="*/ 52 w 97"/>
                <a:gd name="T101" fmla="*/ 44 h 97"/>
                <a:gd name="T102" fmla="*/ 52 w 97"/>
                <a:gd name="T103" fmla="*/ 4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7" h="97">
                  <a:moveTo>
                    <a:pt x="48" y="0"/>
                  </a:moveTo>
                  <a:cubicBezTo>
                    <a:pt x="49" y="0"/>
                    <a:pt x="50" y="0"/>
                    <a:pt x="50" y="0"/>
                  </a:cubicBezTo>
                  <a:cubicBezTo>
                    <a:pt x="52" y="9"/>
                    <a:pt x="53" y="18"/>
                    <a:pt x="53" y="27"/>
                  </a:cubicBezTo>
                  <a:cubicBezTo>
                    <a:pt x="51" y="28"/>
                    <a:pt x="49" y="30"/>
                    <a:pt x="49" y="33"/>
                  </a:cubicBezTo>
                  <a:cubicBezTo>
                    <a:pt x="49" y="33"/>
                    <a:pt x="49" y="34"/>
                    <a:pt x="49" y="34"/>
                  </a:cubicBezTo>
                  <a:cubicBezTo>
                    <a:pt x="45" y="36"/>
                    <a:pt x="41" y="38"/>
                    <a:pt x="37" y="40"/>
                  </a:cubicBezTo>
                  <a:cubicBezTo>
                    <a:pt x="33" y="42"/>
                    <a:pt x="28" y="44"/>
                    <a:pt x="23" y="46"/>
                  </a:cubicBezTo>
                  <a:cubicBezTo>
                    <a:pt x="22" y="44"/>
                    <a:pt x="20" y="43"/>
                    <a:pt x="18" y="43"/>
                  </a:cubicBezTo>
                  <a:cubicBezTo>
                    <a:pt x="16" y="43"/>
                    <a:pt x="14" y="44"/>
                    <a:pt x="13" y="45"/>
                  </a:cubicBezTo>
                  <a:cubicBezTo>
                    <a:pt x="9" y="43"/>
                    <a:pt x="5" y="40"/>
                    <a:pt x="1" y="38"/>
                  </a:cubicBezTo>
                  <a:cubicBezTo>
                    <a:pt x="6" y="16"/>
                    <a:pt x="25" y="0"/>
                    <a:pt x="48" y="0"/>
                  </a:cubicBezTo>
                  <a:close/>
                  <a:moveTo>
                    <a:pt x="57" y="1"/>
                  </a:moveTo>
                  <a:cubicBezTo>
                    <a:pt x="66" y="2"/>
                    <a:pt x="74" y="6"/>
                    <a:pt x="81" y="12"/>
                  </a:cubicBezTo>
                  <a:cubicBezTo>
                    <a:pt x="75" y="17"/>
                    <a:pt x="68" y="22"/>
                    <a:pt x="61" y="27"/>
                  </a:cubicBezTo>
                  <a:cubicBezTo>
                    <a:pt x="61" y="26"/>
                    <a:pt x="60" y="26"/>
                    <a:pt x="60" y="26"/>
                  </a:cubicBezTo>
                  <a:cubicBezTo>
                    <a:pt x="60" y="17"/>
                    <a:pt x="59" y="9"/>
                    <a:pt x="57" y="1"/>
                  </a:cubicBezTo>
                  <a:close/>
                  <a:moveTo>
                    <a:pt x="86" y="17"/>
                  </a:moveTo>
                  <a:cubicBezTo>
                    <a:pt x="79" y="23"/>
                    <a:pt x="72" y="28"/>
                    <a:pt x="65" y="33"/>
                  </a:cubicBezTo>
                  <a:cubicBezTo>
                    <a:pt x="65" y="33"/>
                    <a:pt x="65" y="33"/>
                    <a:pt x="65" y="33"/>
                  </a:cubicBezTo>
                  <a:cubicBezTo>
                    <a:pt x="65" y="36"/>
                    <a:pt x="62" y="39"/>
                    <a:pt x="59" y="40"/>
                  </a:cubicBezTo>
                  <a:cubicBezTo>
                    <a:pt x="59" y="42"/>
                    <a:pt x="59" y="43"/>
                    <a:pt x="59" y="45"/>
                  </a:cubicBezTo>
                  <a:cubicBezTo>
                    <a:pt x="59" y="51"/>
                    <a:pt x="58" y="57"/>
                    <a:pt x="57" y="63"/>
                  </a:cubicBezTo>
                  <a:cubicBezTo>
                    <a:pt x="59" y="64"/>
                    <a:pt x="60" y="66"/>
                    <a:pt x="60" y="68"/>
                  </a:cubicBezTo>
                  <a:cubicBezTo>
                    <a:pt x="70" y="71"/>
                    <a:pt x="80" y="73"/>
                    <a:pt x="89" y="75"/>
                  </a:cubicBezTo>
                  <a:cubicBezTo>
                    <a:pt x="94" y="67"/>
                    <a:pt x="97" y="58"/>
                    <a:pt x="97" y="48"/>
                  </a:cubicBezTo>
                  <a:cubicBezTo>
                    <a:pt x="97" y="36"/>
                    <a:pt x="93" y="25"/>
                    <a:pt x="86" y="17"/>
                  </a:cubicBezTo>
                  <a:close/>
                  <a:moveTo>
                    <a:pt x="85" y="81"/>
                  </a:moveTo>
                  <a:cubicBezTo>
                    <a:pt x="76" y="91"/>
                    <a:pt x="63" y="97"/>
                    <a:pt x="49" y="97"/>
                  </a:cubicBezTo>
                  <a:cubicBezTo>
                    <a:pt x="51" y="90"/>
                    <a:pt x="53" y="83"/>
                    <a:pt x="54" y="77"/>
                  </a:cubicBezTo>
                  <a:cubicBezTo>
                    <a:pt x="56" y="76"/>
                    <a:pt x="57" y="75"/>
                    <a:pt x="58" y="74"/>
                  </a:cubicBezTo>
                  <a:cubicBezTo>
                    <a:pt x="67" y="77"/>
                    <a:pt x="76" y="79"/>
                    <a:pt x="85" y="81"/>
                  </a:cubicBezTo>
                  <a:close/>
                  <a:moveTo>
                    <a:pt x="42" y="97"/>
                  </a:moveTo>
                  <a:cubicBezTo>
                    <a:pt x="22" y="94"/>
                    <a:pt x="6" y="79"/>
                    <a:pt x="1" y="60"/>
                  </a:cubicBezTo>
                  <a:cubicBezTo>
                    <a:pt x="5" y="59"/>
                    <a:pt x="9" y="58"/>
                    <a:pt x="12" y="57"/>
                  </a:cubicBezTo>
                  <a:cubicBezTo>
                    <a:pt x="14" y="58"/>
                    <a:pt x="16" y="59"/>
                    <a:pt x="18" y="59"/>
                  </a:cubicBezTo>
                  <a:cubicBezTo>
                    <a:pt x="19" y="59"/>
                    <a:pt x="20" y="58"/>
                    <a:pt x="21" y="58"/>
                  </a:cubicBezTo>
                  <a:cubicBezTo>
                    <a:pt x="29" y="62"/>
                    <a:pt x="37" y="66"/>
                    <a:pt x="45" y="70"/>
                  </a:cubicBezTo>
                  <a:cubicBezTo>
                    <a:pt x="45" y="72"/>
                    <a:pt x="46" y="73"/>
                    <a:pt x="48" y="75"/>
                  </a:cubicBezTo>
                  <a:cubicBezTo>
                    <a:pt x="46" y="82"/>
                    <a:pt x="44" y="89"/>
                    <a:pt x="42" y="97"/>
                  </a:cubicBezTo>
                  <a:close/>
                  <a:moveTo>
                    <a:pt x="0" y="53"/>
                  </a:moveTo>
                  <a:cubicBezTo>
                    <a:pt x="3" y="52"/>
                    <a:pt x="5" y="51"/>
                    <a:pt x="8" y="51"/>
                  </a:cubicBezTo>
                  <a:cubicBezTo>
                    <a:pt x="5" y="49"/>
                    <a:pt x="3" y="47"/>
                    <a:pt x="0" y="45"/>
                  </a:cubicBezTo>
                  <a:cubicBezTo>
                    <a:pt x="0" y="46"/>
                    <a:pt x="0" y="47"/>
                    <a:pt x="0" y="48"/>
                  </a:cubicBezTo>
                  <a:cubicBezTo>
                    <a:pt x="0" y="50"/>
                    <a:pt x="0" y="51"/>
                    <a:pt x="0" y="53"/>
                  </a:cubicBezTo>
                  <a:close/>
                  <a:moveTo>
                    <a:pt x="52" y="40"/>
                  </a:moveTo>
                  <a:cubicBezTo>
                    <a:pt x="48" y="42"/>
                    <a:pt x="44" y="44"/>
                    <a:pt x="40" y="46"/>
                  </a:cubicBezTo>
                  <a:cubicBezTo>
                    <a:pt x="35" y="48"/>
                    <a:pt x="30" y="50"/>
                    <a:pt x="25" y="52"/>
                  </a:cubicBezTo>
                  <a:cubicBezTo>
                    <a:pt x="25" y="52"/>
                    <a:pt x="25" y="52"/>
                    <a:pt x="25" y="52"/>
                  </a:cubicBezTo>
                  <a:cubicBezTo>
                    <a:pt x="33" y="56"/>
                    <a:pt x="40" y="60"/>
                    <a:pt x="48" y="63"/>
                  </a:cubicBezTo>
                  <a:cubicBezTo>
                    <a:pt x="48" y="63"/>
                    <a:pt x="49" y="62"/>
                    <a:pt x="50" y="62"/>
                  </a:cubicBezTo>
                  <a:cubicBezTo>
                    <a:pt x="51" y="56"/>
                    <a:pt x="52" y="50"/>
                    <a:pt x="52" y="44"/>
                  </a:cubicBezTo>
                  <a:cubicBezTo>
                    <a:pt x="52" y="43"/>
                    <a:pt x="52" y="42"/>
                    <a:pt x="52" y="40"/>
                  </a:cubicBezTo>
                  <a:close/>
                </a:path>
              </a:pathLst>
            </a:custGeom>
            <a:solidFill>
              <a:schemeClr val="bg1"/>
            </a:solidFill>
            <a:ln>
              <a:noFill/>
            </a:ln>
          </p:spPr>
          <p:txBody>
            <a:bodyPr vert="horz" wrap="square" lIns="91440" tIns="45720" rIns="91440" bIns="45720" numCol="1" anchor="t" anchorCtr="0" compatLnSpc="1"/>
            <a:lstStyle/>
            <a:p>
              <a:endParaRPr lang="zh-CN" altLang="en-US" sz="1900">
                <a:solidFill>
                  <a:schemeClr val="bg1"/>
                </a:solidFill>
                <a:latin typeface="Arial" panose="020B0604020202020204" pitchFamily="34" charset="0"/>
                <a:cs typeface="Arial" panose="020B0604020202020204" pitchFamily="34" charset="0"/>
              </a:endParaRPr>
            </a:p>
          </p:txBody>
        </p:sp>
      </p:grpSp>
      <p:sp>
        <p:nvSpPr>
          <p:cNvPr id="7" name="矩形 6"/>
          <p:cNvSpPr>
            <a:spLocks noChangeArrowheads="1"/>
          </p:cNvSpPr>
          <p:nvPr/>
        </p:nvSpPr>
        <p:spPr bwMode="auto">
          <a:xfrm>
            <a:off x="1098021" y="417403"/>
            <a:ext cx="3877967" cy="58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b="1" dirty="0" smtClean="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中东欧各国对比剖析</a:t>
            </a:r>
            <a:endParaRPr lang="zh-CN" altLang="en-US" b="1" dirty="0" smtClean="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52" name=""/>
        <p:cNvGrpSpPr/>
        <p:nvPr/>
      </p:nvGrpSpPr>
      <p:grpSpPr>
        <a:xfrm>
          <a:off x="0" y="0"/>
          <a:ext cx="0" cy="0"/>
          <a:chOff x="0" y="0"/>
          <a:chExt cx="0" cy="0"/>
        </a:xfrm>
      </p:grpSpPr>
      <p:pic>
        <p:nvPicPr>
          <p:cNvPr id="2097182" name="图片 2097172"/>
          <p:cNvPicPr/>
          <p:nvPr/>
        </p:nvPicPr>
        <p:blipFill>
          <a:blip r:embed="rId1"/>
          <a:srcRect b="45401"/>
          <a:stretch>
            <a:fillRect/>
          </a:stretch>
        </p:blipFill>
        <p:spPr>
          <a:xfrm>
            <a:off x="4129087" y="1190625"/>
            <a:ext cx="3294062" cy="5065712"/>
          </a:xfrm>
          <a:prstGeom prst="rect">
            <a:avLst/>
          </a:prstGeom>
          <a:noFill/>
          <a:ln>
            <a:noFill/>
          </a:ln>
        </p:spPr>
      </p:pic>
      <p:pic>
        <p:nvPicPr>
          <p:cNvPr id="2097183" name="图片 2097173"/>
          <p:cNvPicPr/>
          <p:nvPr/>
        </p:nvPicPr>
        <p:blipFill>
          <a:blip r:embed="rId1"/>
          <a:srcRect t="54599"/>
          <a:stretch>
            <a:fillRect/>
          </a:stretch>
        </p:blipFill>
        <p:spPr>
          <a:xfrm>
            <a:off x="8712200" y="1190625"/>
            <a:ext cx="3079750" cy="5126037"/>
          </a:xfrm>
          <a:prstGeom prst="rect">
            <a:avLst/>
          </a:prstGeom>
          <a:noFill/>
          <a:ln>
            <a:noFill/>
          </a:ln>
        </p:spPr>
      </p:pic>
      <p:pic>
        <p:nvPicPr>
          <p:cNvPr id="2097184" name="图片 2097174"/>
          <p:cNvPicPr/>
          <p:nvPr/>
        </p:nvPicPr>
        <p:blipFill>
          <a:blip r:embed="rId2"/>
          <a:srcRect t="71001"/>
          <a:stretch>
            <a:fillRect/>
          </a:stretch>
        </p:blipFill>
        <p:spPr>
          <a:xfrm>
            <a:off x="5010150" y="4532312"/>
            <a:ext cx="3790950" cy="2325687"/>
          </a:xfrm>
          <a:prstGeom prst="rect">
            <a:avLst/>
          </a:prstGeom>
          <a:noFill/>
          <a:ln>
            <a:noFill/>
          </a:ln>
        </p:spPr>
      </p:pic>
      <p:pic>
        <p:nvPicPr>
          <p:cNvPr id="2097185" name="图片 2097175"/>
          <p:cNvPicPr/>
          <p:nvPr/>
        </p:nvPicPr>
        <p:blipFill>
          <a:blip r:embed="rId2"/>
          <a:srcRect b="28601"/>
          <a:stretch>
            <a:fillRect/>
          </a:stretch>
        </p:blipFill>
        <p:spPr>
          <a:xfrm>
            <a:off x="328612" y="1190625"/>
            <a:ext cx="3214687" cy="5006975"/>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p:cNvGraphicFramePr/>
          <p:nvPr/>
        </p:nvGraphicFramePr>
        <p:xfrm>
          <a:off x="707315" y="1351093"/>
          <a:ext cx="10820399" cy="300037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 name="圆角矩形 2"/>
          <p:cNvSpPr/>
          <p:nvPr/>
        </p:nvSpPr>
        <p:spPr>
          <a:xfrm>
            <a:off x="710005" y="4658061"/>
            <a:ext cx="10832950" cy="903643"/>
          </a:xfrm>
          <a:prstGeom prst="roundRect">
            <a:avLst/>
          </a:prstGeom>
          <a:blipFill dpi="0" rotWithShape="1">
            <a:blip r:embed="rId6"/>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p>
        </p:txBody>
      </p:sp>
      <p:sp>
        <p:nvSpPr>
          <p:cNvPr id="5" name="矩形 4"/>
          <p:cNvSpPr>
            <a:spLocks noChangeArrowheads="1"/>
          </p:cNvSpPr>
          <p:nvPr/>
        </p:nvSpPr>
        <p:spPr bwMode="auto">
          <a:xfrm>
            <a:off x="1098021" y="417403"/>
            <a:ext cx="3877967" cy="58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b="1" dirty="0" smtClean="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中东欧各国对比剖析</a:t>
            </a:r>
            <a:endParaRPr lang="zh-CN" altLang="en-US" b="1" dirty="0" smtClean="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p:cNvGraphicFramePr/>
          <p:nvPr/>
        </p:nvGraphicFramePr>
        <p:xfrm>
          <a:off x="1079499" y="1181100"/>
          <a:ext cx="5683251" cy="51435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 name="圆角矩形 3"/>
          <p:cNvSpPr/>
          <p:nvPr/>
        </p:nvSpPr>
        <p:spPr>
          <a:xfrm>
            <a:off x="7353300" y="1257300"/>
            <a:ext cx="4324350" cy="4305300"/>
          </a:xfrm>
          <a:prstGeom prst="roundRect">
            <a:avLst/>
          </a:prstGeom>
          <a:blipFill>
            <a:blip r:embed="rId6"/>
            <a:stretch>
              <a:fillRect l="-4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p>
        </p:txBody>
      </p:sp>
      <p:sp>
        <p:nvSpPr>
          <p:cNvPr id="6" name="矩形 5"/>
          <p:cNvSpPr>
            <a:spLocks noChangeArrowheads="1"/>
          </p:cNvSpPr>
          <p:nvPr/>
        </p:nvSpPr>
        <p:spPr bwMode="auto">
          <a:xfrm>
            <a:off x="1098021" y="417403"/>
            <a:ext cx="3877967" cy="58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b="1" dirty="0" smtClean="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中东欧各国对比剖析</a:t>
            </a:r>
            <a:endParaRPr lang="zh-CN" altLang="en-US" b="1" dirty="0" smtClean="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0"/>
          <p:cNvGrpSpPr/>
          <p:nvPr/>
        </p:nvGrpSpPr>
        <p:grpSpPr>
          <a:xfrm>
            <a:off x="7304425" y="2575698"/>
            <a:ext cx="2557703" cy="3101201"/>
            <a:chOff x="6478443" y="1016361"/>
            <a:chExt cx="1918277" cy="2325901"/>
          </a:xfrm>
        </p:grpSpPr>
        <p:sp>
          <p:nvSpPr>
            <p:cNvPr id="49" name="Rounded Rectangle 53"/>
            <p:cNvSpPr/>
            <p:nvPr/>
          </p:nvSpPr>
          <p:spPr>
            <a:xfrm>
              <a:off x="6478443" y="1016361"/>
              <a:ext cx="1918277" cy="2325901"/>
            </a:xfrm>
            <a:prstGeom prst="roundRect">
              <a:avLst>
                <a:gd name="adj" fmla="val 1120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56" name="Oval 37"/>
            <p:cNvSpPr/>
            <p:nvPr/>
          </p:nvSpPr>
          <p:spPr>
            <a:xfrm>
              <a:off x="6911081" y="1319774"/>
              <a:ext cx="1053000" cy="1053000"/>
            </a:xfrm>
            <a:prstGeom prst="ellipse">
              <a:avLst/>
            </a:prstGeom>
            <a:blipFill dpi="0" rotWithShape="1">
              <a:blip r:embed="rId1" cstate="print"/>
              <a:srcRect/>
              <a:stretch>
                <a:fillRect l="-25000" r="-25000"/>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5" dirty="0">
                <a:solidFill>
                  <a:schemeClr val="accent2"/>
                </a:solidFill>
                <a:latin typeface="FontAwesome" pitchFamily="2" charset="0"/>
              </a:endParaRPr>
            </a:p>
          </p:txBody>
        </p:sp>
      </p:grpSp>
      <p:grpSp>
        <p:nvGrpSpPr>
          <p:cNvPr id="3" name="Group 59"/>
          <p:cNvGrpSpPr/>
          <p:nvPr/>
        </p:nvGrpSpPr>
        <p:grpSpPr>
          <a:xfrm>
            <a:off x="4734917" y="2594749"/>
            <a:ext cx="2864940" cy="3044052"/>
            <a:chOff x="4565600" y="1016362"/>
            <a:chExt cx="2148705" cy="2283039"/>
          </a:xfrm>
        </p:grpSpPr>
        <p:grpSp>
          <p:nvGrpSpPr>
            <p:cNvPr id="4" name="Group 56"/>
            <p:cNvGrpSpPr/>
            <p:nvPr/>
          </p:nvGrpSpPr>
          <p:grpSpPr>
            <a:xfrm>
              <a:off x="4565600" y="1016362"/>
              <a:ext cx="2148705" cy="2283039"/>
              <a:chOff x="4565600" y="1016362"/>
              <a:chExt cx="2148705" cy="2283039"/>
            </a:xfrm>
          </p:grpSpPr>
          <p:sp>
            <p:nvSpPr>
              <p:cNvPr id="64" name="Rounded Rectangle 51"/>
              <p:cNvSpPr/>
              <p:nvPr/>
            </p:nvSpPr>
            <p:spPr>
              <a:xfrm>
                <a:off x="4565600" y="1016362"/>
                <a:ext cx="1918277" cy="2283039"/>
              </a:xfrm>
              <a:prstGeom prst="roundRect">
                <a:avLst>
                  <a:gd name="adj" fmla="val 1120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accent1"/>
                  </a:solidFill>
                </a:endParaRPr>
              </a:p>
            </p:txBody>
          </p:sp>
          <p:sp>
            <p:nvSpPr>
              <p:cNvPr id="65" name="Isosceles Triangle 47"/>
              <p:cNvSpPr/>
              <p:nvPr/>
            </p:nvSpPr>
            <p:spPr>
              <a:xfrm rot="5400000">
                <a:off x="6351188" y="2267128"/>
                <a:ext cx="495806" cy="230428"/>
              </a:xfrm>
              <a:prstGeom prst="triangle">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sp>
          <p:nvSpPr>
            <p:cNvPr id="63" name="Oval 43"/>
            <p:cNvSpPr/>
            <p:nvPr/>
          </p:nvSpPr>
          <p:spPr>
            <a:xfrm>
              <a:off x="4998238" y="1319774"/>
              <a:ext cx="1053000" cy="1053000"/>
            </a:xfrm>
            <a:prstGeom prst="ellipse">
              <a:avLst/>
            </a:prstGeom>
            <a:blipFill rotWithShape="1">
              <a:blip r:embed="rId2" cstate="print"/>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5" dirty="0">
                <a:solidFill>
                  <a:schemeClr val="accent3"/>
                </a:solidFill>
                <a:latin typeface="FontAwesome" pitchFamily="2" charset="0"/>
              </a:endParaRPr>
            </a:p>
          </p:txBody>
        </p:sp>
      </p:grpSp>
      <p:cxnSp>
        <p:nvCxnSpPr>
          <p:cNvPr id="68" name="Straight Connector 25"/>
          <p:cNvCxnSpPr/>
          <p:nvPr/>
        </p:nvCxnSpPr>
        <p:spPr>
          <a:xfrm>
            <a:off x="6853225" y="7524341"/>
            <a:ext cx="10106051" cy="0"/>
          </a:xfrm>
          <a:prstGeom prst="line">
            <a:avLst/>
          </a:prstGeom>
          <a:ln w="19050">
            <a:solidFill>
              <a:schemeClr val="bg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5" name="Group 58"/>
          <p:cNvGrpSpPr/>
          <p:nvPr/>
        </p:nvGrpSpPr>
        <p:grpSpPr>
          <a:xfrm>
            <a:off x="2184835" y="2575699"/>
            <a:ext cx="2864940" cy="3025002"/>
            <a:chOff x="2653038" y="1016362"/>
            <a:chExt cx="2148705" cy="2268752"/>
          </a:xfrm>
        </p:grpSpPr>
        <p:grpSp>
          <p:nvGrpSpPr>
            <p:cNvPr id="6" name="Group 55"/>
            <p:cNvGrpSpPr/>
            <p:nvPr/>
          </p:nvGrpSpPr>
          <p:grpSpPr>
            <a:xfrm>
              <a:off x="2653038" y="1016362"/>
              <a:ext cx="2148705" cy="2268752"/>
              <a:chOff x="2653038" y="1016362"/>
              <a:chExt cx="2148705" cy="2268752"/>
            </a:xfrm>
          </p:grpSpPr>
          <p:sp>
            <p:nvSpPr>
              <p:cNvPr id="78" name="Rounded Rectangle 50"/>
              <p:cNvSpPr/>
              <p:nvPr/>
            </p:nvSpPr>
            <p:spPr>
              <a:xfrm>
                <a:off x="2653038" y="1016362"/>
                <a:ext cx="1918277" cy="2268752"/>
              </a:xfrm>
              <a:prstGeom prst="roundRect">
                <a:avLst>
                  <a:gd name="adj" fmla="val 1120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79" name="Isosceles Triangle 46"/>
              <p:cNvSpPr/>
              <p:nvPr/>
            </p:nvSpPr>
            <p:spPr>
              <a:xfrm rot="5400000">
                <a:off x="4438626" y="2267128"/>
                <a:ext cx="495806" cy="230428"/>
              </a:xfrm>
              <a:prstGeom prst="triangle">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sp>
          <p:nvSpPr>
            <p:cNvPr id="76" name="Oval 33"/>
            <p:cNvSpPr/>
            <p:nvPr/>
          </p:nvSpPr>
          <p:spPr>
            <a:xfrm>
              <a:off x="3085676" y="1319774"/>
              <a:ext cx="1053000" cy="1053000"/>
            </a:xfrm>
            <a:prstGeom prst="ellipse">
              <a:avLst/>
            </a:prstGeom>
            <a:blipFill rotWithShape="1">
              <a:blip r:embed="rId3" cstate="print"/>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5" dirty="0">
                <a:solidFill>
                  <a:schemeClr val="bg2"/>
                </a:solidFill>
                <a:latin typeface="FontAwesome" pitchFamily="2" charset="0"/>
              </a:endParaRPr>
            </a:p>
          </p:txBody>
        </p:sp>
      </p:grpSp>
      <p:sp>
        <p:nvSpPr>
          <p:cNvPr id="88" name="矩形 87"/>
          <p:cNvSpPr>
            <a:spLocks noChangeArrowheads="1"/>
          </p:cNvSpPr>
          <p:nvPr/>
        </p:nvSpPr>
        <p:spPr bwMode="auto">
          <a:xfrm>
            <a:off x="988484" y="1478377"/>
            <a:ext cx="10160542" cy="45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2000" dirty="0" smtClean="0">
                <a:solidFill>
                  <a:schemeClr val="tx1">
                    <a:lumMod val="65000"/>
                    <a:lumOff val="35000"/>
                  </a:schemeClr>
                </a:solidFill>
                <a:sym typeface="微软雅黑" panose="020B0503020204020204" pitchFamily="34" charset="-122"/>
              </a:rPr>
              <a:t>以捷克、波兰、北马其顿三国为例分析中东欧线性贸易标准和法规。</a:t>
            </a:r>
            <a:endParaRPr lang="zh-CN" altLang="en-US" sz="2000" dirty="0">
              <a:solidFill>
                <a:schemeClr val="tx1">
                  <a:lumMod val="65000"/>
                  <a:lumOff val="35000"/>
                </a:schemeClr>
              </a:solidFill>
              <a:sym typeface="微软雅黑" panose="020B0503020204020204" pitchFamily="34" charset="-122"/>
            </a:endParaRPr>
          </a:p>
        </p:txBody>
      </p:sp>
      <p:sp>
        <p:nvSpPr>
          <p:cNvPr id="91" name="矩形 90"/>
          <p:cNvSpPr/>
          <p:nvPr/>
        </p:nvSpPr>
        <p:spPr>
          <a:xfrm>
            <a:off x="2947355" y="4594478"/>
            <a:ext cx="748906" cy="430879"/>
          </a:xfrm>
          <a:prstGeom prst="rect">
            <a:avLst/>
          </a:prstGeom>
        </p:spPr>
        <p:txBody>
          <a:bodyPr wrap="none" lIns="91431" tIns="45716" rIns="91431" bIns="45716">
            <a:spAutoFit/>
          </a:bodyPr>
          <a:lstStyle/>
          <a:p>
            <a:pPr algn="ctr"/>
            <a:r>
              <a:rPr lang="zh-CN" altLang="en-US" sz="2200" b="1" dirty="0" smtClean="0">
                <a:solidFill>
                  <a:schemeClr val="bg1">
                    <a:lumMod val="95000"/>
                  </a:schemeClr>
                </a:solidFill>
                <a:latin typeface="微软雅黑" panose="020B0503020204020204" pitchFamily="34" charset="-122"/>
                <a:ea typeface="微软雅黑" panose="020B0503020204020204" pitchFamily="34" charset="-122"/>
              </a:rPr>
              <a:t>捷克</a:t>
            </a:r>
            <a:endParaRPr lang="en-US" altLang="zh-CN" sz="22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92" name="矩形 47"/>
          <p:cNvSpPr>
            <a:spLocks noChangeArrowheads="1"/>
          </p:cNvSpPr>
          <p:nvPr/>
        </p:nvSpPr>
        <p:spPr bwMode="auto">
          <a:xfrm>
            <a:off x="2348850" y="5088237"/>
            <a:ext cx="2228045" cy="3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en-US" altLang="zh-CN" sz="1300" dirty="0" smtClean="0">
                <a:solidFill>
                  <a:schemeClr val="bg1">
                    <a:lumMod val="95000"/>
                  </a:schemeClr>
                </a:solidFill>
                <a:sym typeface="微软雅黑" panose="020B0503020204020204" pitchFamily="34" charset="-122"/>
              </a:rPr>
              <a:t>2004</a:t>
            </a:r>
            <a:r>
              <a:rPr lang="zh-CN" altLang="en-US" sz="1300" dirty="0" smtClean="0">
                <a:solidFill>
                  <a:schemeClr val="bg1">
                    <a:lumMod val="95000"/>
                  </a:schemeClr>
                </a:solidFill>
                <a:sym typeface="微软雅黑" panose="020B0503020204020204" pitchFamily="34" charset="-122"/>
              </a:rPr>
              <a:t>年加入波兰</a:t>
            </a:r>
            <a:endParaRPr lang="zh-CN" altLang="en-US" sz="1300" dirty="0">
              <a:solidFill>
                <a:schemeClr val="bg1">
                  <a:lumMod val="95000"/>
                </a:schemeClr>
              </a:solidFill>
              <a:sym typeface="微软雅黑" panose="020B0503020204020204" pitchFamily="34" charset="-122"/>
            </a:endParaRPr>
          </a:p>
        </p:txBody>
      </p:sp>
      <p:sp>
        <p:nvSpPr>
          <p:cNvPr id="93" name="矩形 92"/>
          <p:cNvSpPr/>
          <p:nvPr/>
        </p:nvSpPr>
        <p:spPr>
          <a:xfrm>
            <a:off x="7976131" y="4594478"/>
            <a:ext cx="1313163" cy="430879"/>
          </a:xfrm>
          <a:prstGeom prst="rect">
            <a:avLst/>
          </a:prstGeom>
        </p:spPr>
        <p:txBody>
          <a:bodyPr wrap="none" lIns="91431" tIns="45716" rIns="91431" bIns="45716">
            <a:spAutoFit/>
          </a:bodyPr>
          <a:lstStyle/>
          <a:p>
            <a:pPr algn="ctr"/>
            <a:r>
              <a:rPr lang="zh-CN" altLang="en-US" sz="2200" b="1" dirty="0" smtClean="0">
                <a:solidFill>
                  <a:schemeClr val="bg1">
                    <a:lumMod val="95000"/>
                  </a:schemeClr>
                </a:solidFill>
                <a:latin typeface="微软雅黑" panose="020B0503020204020204" pitchFamily="34" charset="-122"/>
                <a:ea typeface="微软雅黑" panose="020B0503020204020204" pitchFamily="34" charset="-122"/>
              </a:rPr>
              <a:t>北马其顿</a:t>
            </a:r>
            <a:endParaRPr lang="en-US" altLang="zh-CN" sz="22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94" name="矩形 47"/>
          <p:cNvSpPr>
            <a:spLocks noChangeArrowheads="1"/>
          </p:cNvSpPr>
          <p:nvPr/>
        </p:nvSpPr>
        <p:spPr bwMode="auto">
          <a:xfrm>
            <a:off x="7472876" y="5088237"/>
            <a:ext cx="2228045" cy="3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300" dirty="0" smtClean="0">
                <a:solidFill>
                  <a:schemeClr val="bg1">
                    <a:lumMod val="95000"/>
                  </a:schemeClr>
                </a:solidFill>
                <a:sym typeface="微软雅黑" panose="020B0503020204020204" pitchFamily="34" charset="-122"/>
              </a:rPr>
              <a:t>非欧盟国家</a:t>
            </a:r>
            <a:endParaRPr lang="zh-CN" altLang="en-US" sz="1300" dirty="0">
              <a:solidFill>
                <a:schemeClr val="bg1">
                  <a:lumMod val="95000"/>
                </a:schemeClr>
              </a:solidFill>
              <a:sym typeface="微软雅黑" panose="020B0503020204020204" pitchFamily="34" charset="-122"/>
            </a:endParaRPr>
          </a:p>
        </p:txBody>
      </p:sp>
      <p:sp>
        <p:nvSpPr>
          <p:cNvPr id="95" name="矩形 94"/>
          <p:cNvSpPr/>
          <p:nvPr/>
        </p:nvSpPr>
        <p:spPr>
          <a:xfrm>
            <a:off x="5499843" y="4613528"/>
            <a:ext cx="748906" cy="430879"/>
          </a:xfrm>
          <a:prstGeom prst="rect">
            <a:avLst/>
          </a:prstGeom>
        </p:spPr>
        <p:txBody>
          <a:bodyPr wrap="none" lIns="91431" tIns="45716" rIns="91431" bIns="45716">
            <a:spAutoFit/>
          </a:bodyPr>
          <a:lstStyle/>
          <a:p>
            <a:pPr algn="ctr"/>
            <a:r>
              <a:rPr lang="zh-CN" altLang="en-US" sz="2200" b="1" dirty="0" smtClean="0">
                <a:solidFill>
                  <a:schemeClr val="bg1">
                    <a:lumMod val="95000"/>
                  </a:schemeClr>
                </a:solidFill>
                <a:latin typeface="微软雅黑" panose="020B0503020204020204" pitchFamily="34" charset="-122"/>
                <a:ea typeface="微软雅黑" panose="020B0503020204020204" pitchFamily="34" charset="-122"/>
              </a:rPr>
              <a:t>波兰</a:t>
            </a:r>
            <a:endParaRPr lang="en-US" altLang="zh-CN" sz="22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96" name="矩形 47"/>
          <p:cNvSpPr>
            <a:spLocks noChangeArrowheads="1"/>
          </p:cNvSpPr>
          <p:nvPr/>
        </p:nvSpPr>
        <p:spPr bwMode="auto">
          <a:xfrm>
            <a:off x="4901338" y="5107287"/>
            <a:ext cx="2228045" cy="3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en-US" altLang="zh-CN" sz="1300" dirty="0" smtClean="0">
                <a:solidFill>
                  <a:schemeClr val="bg1">
                    <a:lumMod val="95000"/>
                  </a:schemeClr>
                </a:solidFill>
                <a:sym typeface="微软雅黑" panose="020B0503020204020204" pitchFamily="34" charset="-122"/>
              </a:rPr>
              <a:t>2002</a:t>
            </a:r>
            <a:r>
              <a:rPr lang="zh-CN" altLang="en-US" sz="1300" dirty="0" smtClean="0">
                <a:solidFill>
                  <a:schemeClr val="bg1">
                    <a:lumMod val="95000"/>
                  </a:schemeClr>
                </a:solidFill>
                <a:sym typeface="微软雅黑" panose="020B0503020204020204" pitchFamily="34" charset="-122"/>
              </a:rPr>
              <a:t>年加入欧盟</a:t>
            </a:r>
            <a:endParaRPr lang="zh-CN" altLang="en-US" sz="1300" dirty="0">
              <a:solidFill>
                <a:schemeClr val="bg1">
                  <a:lumMod val="95000"/>
                </a:schemeClr>
              </a:solidFill>
              <a:sym typeface="微软雅黑" panose="020B0503020204020204" pitchFamily="34" charset="-122"/>
            </a:endParaRPr>
          </a:p>
        </p:txBody>
      </p:sp>
      <p:sp>
        <p:nvSpPr>
          <p:cNvPr id="25" name="矩形 24"/>
          <p:cNvSpPr>
            <a:spLocks noChangeArrowheads="1"/>
          </p:cNvSpPr>
          <p:nvPr/>
        </p:nvSpPr>
        <p:spPr bwMode="auto">
          <a:xfrm>
            <a:off x="1098021" y="417403"/>
            <a:ext cx="3877967" cy="58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b="1" dirty="0" smtClean="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中东欧各国对比剖析</a:t>
            </a:r>
            <a:endParaRPr lang="zh-CN" altLang="en-US" b="1" dirty="0" smtClean="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p14:flip dir="l"/>
      </p:transition>
    </mc:Choice>
    <mc:Fallback>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10"/>
          <p:cNvSpPr/>
          <p:nvPr/>
        </p:nvSpPr>
        <p:spPr>
          <a:xfrm flipH="1">
            <a:off x="4989095" y="1589405"/>
            <a:ext cx="5983705" cy="4267200"/>
          </a:xfrm>
          <a:prstGeom prst="rect">
            <a:avLst/>
          </a:prstGeom>
          <a:blipFill dpi="0" rotWithShape="1">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2455545" algn="l"/>
              </a:tabLst>
            </a:pPr>
            <a:endParaRPr lang="en-US" sz="1900" dirty="0">
              <a:solidFill>
                <a:schemeClr val="tx1">
                  <a:lumMod val="85000"/>
                  <a:lumOff val="15000"/>
                </a:schemeClr>
              </a:solidFill>
            </a:endParaRPr>
          </a:p>
        </p:txBody>
      </p:sp>
      <p:sp>
        <p:nvSpPr>
          <p:cNvPr id="36" name="Rectangle 22"/>
          <p:cNvSpPr/>
          <p:nvPr/>
        </p:nvSpPr>
        <p:spPr>
          <a:xfrm>
            <a:off x="1181101" y="3088527"/>
            <a:ext cx="5486400" cy="14991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44" name="矩形 47"/>
          <p:cNvSpPr>
            <a:spLocks noChangeArrowheads="1"/>
          </p:cNvSpPr>
          <p:nvPr/>
        </p:nvSpPr>
        <p:spPr bwMode="auto">
          <a:xfrm>
            <a:off x="1389538" y="3138801"/>
            <a:ext cx="5089468" cy="1103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20000"/>
              </a:lnSpc>
              <a:spcBef>
                <a:spcPct val="0"/>
              </a:spcBef>
            </a:pPr>
            <a:r>
              <a:rPr lang="zh-CN" altLang="en-US" sz="2800" dirty="0" smtClean="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捷克共和国</a:t>
            </a:r>
            <a:endParaRPr lang="en-US" altLang="zh-CN" sz="2800" dirty="0" smtClean="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20000"/>
              </a:lnSpc>
              <a:spcBef>
                <a:spcPct val="0"/>
              </a:spcBef>
            </a:pPr>
            <a:r>
              <a:rPr lang="zh-CN" altLang="en-US" sz="1400" dirty="0" smtClean="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简称“捷克”，国土面积</a:t>
            </a:r>
            <a:r>
              <a:rPr lang="en-US" altLang="zh-CN" sz="1400" dirty="0" smtClean="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78866</a:t>
            </a:r>
            <a:r>
              <a:rPr lang="zh-CN" altLang="en-US" sz="1400" dirty="0" smtClean="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平方公里，与德国，奥地利，波兰，斯洛伐克四国接壤，是位于中欧的一个内陆国家。</a:t>
            </a:r>
            <a:endParaRPr lang="en-US" altLang="zh-CN" sz="14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6" name="TextBox 14"/>
          <p:cNvSpPr txBox="1"/>
          <p:nvPr/>
        </p:nvSpPr>
        <p:spPr>
          <a:xfrm>
            <a:off x="1219200" y="1749738"/>
            <a:ext cx="3723432" cy="1414041"/>
          </a:xfrm>
          <a:prstGeom prst="rect">
            <a:avLst/>
          </a:prstGeom>
          <a:noFill/>
        </p:spPr>
        <p:txBody>
          <a:bodyPr wrap="square" rtlCol="0">
            <a:spAutoFit/>
          </a:bodyPr>
          <a:lstStyle/>
          <a:p>
            <a:pPr marL="36195" algn="r">
              <a:lnSpc>
                <a:spcPct val="125000"/>
              </a:lnSpc>
              <a:spcBef>
                <a:spcPct val="0"/>
              </a:spcBef>
            </a:pPr>
            <a:r>
              <a:rPr lang="zh-CN" altLang="en-US" sz="36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捷克标准与法规总体情况</a:t>
            </a:r>
            <a:endParaRPr lang="zh-CN" altLang="en-US" sz="36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矩形 10"/>
          <p:cNvSpPr>
            <a:spLocks noChangeArrowheads="1"/>
          </p:cNvSpPr>
          <p:nvPr/>
        </p:nvSpPr>
        <p:spPr bwMode="auto">
          <a:xfrm>
            <a:off x="1098021" y="417403"/>
            <a:ext cx="3877967" cy="58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b="1" dirty="0" smtClean="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中东欧各国对比剖析</a:t>
            </a:r>
            <a:endParaRPr lang="zh-CN" altLang="en-US" b="1" dirty="0" smtClean="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p:transition>
    </mc:Choice>
    <mc:Fallback>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1" name="Straight Connector 43"/>
          <p:cNvCxnSpPr/>
          <p:nvPr/>
        </p:nvCxnSpPr>
        <p:spPr>
          <a:xfrm>
            <a:off x="1103394" y="3640592"/>
            <a:ext cx="9985213" cy="0"/>
          </a:xfrm>
          <a:prstGeom prst="line">
            <a:avLst/>
          </a:prstGeom>
          <a:ln w="19050">
            <a:solidFill>
              <a:schemeClr val="tx1">
                <a:lumMod val="65000"/>
                <a:lumOff val="35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97" name="Rounded Rectangle 37"/>
          <p:cNvSpPr>
            <a:spLocks noChangeAspect="1"/>
          </p:cNvSpPr>
          <p:nvPr/>
        </p:nvSpPr>
        <p:spPr>
          <a:xfrm>
            <a:off x="1459341" y="3259941"/>
            <a:ext cx="841512" cy="841507"/>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5" b="1" dirty="0">
                <a:solidFill>
                  <a:schemeClr val="accent1"/>
                </a:solidFill>
              </a:rPr>
              <a:t>01</a:t>
            </a:r>
            <a:endParaRPr lang="en-US" sz="3555" b="1" dirty="0">
              <a:solidFill>
                <a:schemeClr val="accent1"/>
              </a:solidFill>
            </a:endParaRPr>
          </a:p>
        </p:txBody>
      </p:sp>
      <p:sp>
        <p:nvSpPr>
          <p:cNvPr id="100" name="Rounded Rectangle 39"/>
          <p:cNvSpPr>
            <a:spLocks noChangeAspect="1"/>
          </p:cNvSpPr>
          <p:nvPr/>
        </p:nvSpPr>
        <p:spPr>
          <a:xfrm>
            <a:off x="3145704" y="3259941"/>
            <a:ext cx="841512" cy="841507"/>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3555" b="1" dirty="0">
                <a:solidFill>
                  <a:schemeClr val="bg1"/>
                </a:solidFill>
              </a:rPr>
              <a:t>02</a:t>
            </a:r>
            <a:endParaRPr lang="en-US" sz="3555" dirty="0">
              <a:solidFill>
                <a:schemeClr val="bg1"/>
              </a:solidFill>
            </a:endParaRPr>
          </a:p>
        </p:txBody>
      </p:sp>
      <p:sp>
        <p:nvSpPr>
          <p:cNvPr id="106" name="Rounded Rectangle 40"/>
          <p:cNvSpPr>
            <a:spLocks noChangeAspect="1"/>
          </p:cNvSpPr>
          <p:nvPr/>
        </p:nvSpPr>
        <p:spPr>
          <a:xfrm>
            <a:off x="4832067" y="3259941"/>
            <a:ext cx="841512" cy="841507"/>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5" b="1" dirty="0">
                <a:solidFill>
                  <a:schemeClr val="accent1"/>
                </a:solidFill>
              </a:rPr>
              <a:t>03</a:t>
            </a:r>
            <a:endParaRPr lang="en-US" sz="3555" dirty="0">
              <a:solidFill>
                <a:schemeClr val="accent1"/>
              </a:solidFill>
            </a:endParaRPr>
          </a:p>
        </p:txBody>
      </p:sp>
      <p:sp>
        <p:nvSpPr>
          <p:cNvPr id="124" name="Rounded Rectangle 41"/>
          <p:cNvSpPr>
            <a:spLocks noChangeAspect="1"/>
          </p:cNvSpPr>
          <p:nvPr/>
        </p:nvSpPr>
        <p:spPr>
          <a:xfrm>
            <a:off x="6518429" y="3259941"/>
            <a:ext cx="841512" cy="841507"/>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3555" b="1" dirty="0">
                <a:solidFill>
                  <a:schemeClr val="bg1"/>
                </a:solidFill>
              </a:rPr>
              <a:t>04</a:t>
            </a:r>
            <a:endParaRPr lang="en-US" sz="3555" dirty="0">
              <a:solidFill>
                <a:schemeClr val="bg1"/>
              </a:solidFill>
            </a:endParaRPr>
          </a:p>
        </p:txBody>
      </p:sp>
      <p:sp>
        <p:nvSpPr>
          <p:cNvPr id="131" name="Rounded Rectangle 53"/>
          <p:cNvSpPr>
            <a:spLocks noChangeAspect="1"/>
          </p:cNvSpPr>
          <p:nvPr/>
        </p:nvSpPr>
        <p:spPr>
          <a:xfrm>
            <a:off x="8204792" y="3259941"/>
            <a:ext cx="841512" cy="841507"/>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5" b="1" dirty="0">
                <a:solidFill>
                  <a:schemeClr val="accent1"/>
                </a:solidFill>
              </a:rPr>
              <a:t>05</a:t>
            </a:r>
            <a:endParaRPr lang="en-US" sz="3555" dirty="0">
              <a:solidFill>
                <a:schemeClr val="accent1"/>
              </a:solidFill>
            </a:endParaRPr>
          </a:p>
        </p:txBody>
      </p:sp>
      <p:sp>
        <p:nvSpPr>
          <p:cNvPr id="135" name="Rounded Rectangle 74"/>
          <p:cNvSpPr>
            <a:spLocks noChangeAspect="1"/>
          </p:cNvSpPr>
          <p:nvPr/>
        </p:nvSpPr>
        <p:spPr>
          <a:xfrm>
            <a:off x="9891152" y="3259941"/>
            <a:ext cx="841512" cy="841507"/>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3555" b="1" dirty="0">
                <a:solidFill>
                  <a:schemeClr val="bg1"/>
                </a:solidFill>
              </a:rPr>
              <a:t>06</a:t>
            </a:r>
            <a:endParaRPr lang="en-US" sz="3555" dirty="0">
              <a:solidFill>
                <a:schemeClr val="bg1"/>
              </a:solidFill>
            </a:endParaRPr>
          </a:p>
        </p:txBody>
      </p:sp>
      <p:sp>
        <p:nvSpPr>
          <p:cNvPr id="41" name="矩形 40"/>
          <p:cNvSpPr/>
          <p:nvPr/>
        </p:nvSpPr>
        <p:spPr>
          <a:xfrm>
            <a:off x="2505625" y="1537855"/>
            <a:ext cx="697609" cy="400101"/>
          </a:xfrm>
          <a:prstGeom prst="rect">
            <a:avLst/>
          </a:prstGeom>
        </p:spPr>
        <p:txBody>
          <a:bodyPr wrap="none" lIns="91431" tIns="45716" rIns="91431" bIns="45716">
            <a:spAutoFit/>
          </a:bodyPr>
          <a:lstStyle/>
          <a:p>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机构</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2" name="矩形 47"/>
          <p:cNvSpPr>
            <a:spLocks noChangeArrowheads="1"/>
          </p:cNvSpPr>
          <p:nvPr/>
        </p:nvSpPr>
        <p:spPr bwMode="auto">
          <a:xfrm>
            <a:off x="2505622" y="1918566"/>
            <a:ext cx="2143533" cy="552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300" dirty="0" smtClean="0">
                <a:solidFill>
                  <a:schemeClr val="tx1">
                    <a:lumMod val="65000"/>
                    <a:lumOff val="35000"/>
                  </a:schemeClr>
                </a:solidFill>
                <a:sym typeface="微软雅黑" panose="020B0503020204020204" pitchFamily="34" charset="-122"/>
              </a:rPr>
              <a:t>捷克农业部和卫生部负责动植物产品、食品</a:t>
            </a:r>
            <a:endParaRPr lang="zh-CN" altLang="en-US" sz="1300" dirty="0">
              <a:solidFill>
                <a:schemeClr val="tx1">
                  <a:lumMod val="65000"/>
                  <a:lumOff val="35000"/>
                </a:schemeClr>
              </a:solidFill>
              <a:sym typeface="微软雅黑" panose="020B0503020204020204" pitchFamily="34" charset="-122"/>
            </a:endParaRPr>
          </a:p>
        </p:txBody>
      </p:sp>
      <p:sp>
        <p:nvSpPr>
          <p:cNvPr id="44" name="矩形 43"/>
          <p:cNvSpPr/>
          <p:nvPr/>
        </p:nvSpPr>
        <p:spPr>
          <a:xfrm>
            <a:off x="5881585" y="1537855"/>
            <a:ext cx="697609" cy="400101"/>
          </a:xfrm>
          <a:prstGeom prst="rect">
            <a:avLst/>
          </a:prstGeom>
        </p:spPr>
        <p:txBody>
          <a:bodyPr wrap="none" lIns="91431" tIns="45716" rIns="91431" bIns="45716">
            <a:spAutoFit/>
          </a:bodyPr>
          <a:lstStyle/>
          <a:p>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标准</a:t>
            </a:r>
            <a:endPar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5" name="矩形 47"/>
          <p:cNvSpPr>
            <a:spLocks noChangeArrowheads="1"/>
          </p:cNvSpPr>
          <p:nvPr/>
        </p:nvSpPr>
        <p:spPr bwMode="auto">
          <a:xfrm>
            <a:off x="5881582" y="1918566"/>
            <a:ext cx="2143533" cy="552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300" dirty="0" smtClean="0">
                <a:solidFill>
                  <a:schemeClr val="tx1">
                    <a:lumMod val="65000"/>
                    <a:lumOff val="35000"/>
                  </a:schemeClr>
                </a:solidFill>
                <a:sym typeface="微软雅黑" panose="020B0503020204020204" pitchFamily="34" charset="-122"/>
              </a:rPr>
              <a:t>两种类型共存</a:t>
            </a:r>
            <a:endParaRPr lang="en-US" altLang="zh-CN" sz="1300" dirty="0" smtClean="0">
              <a:solidFill>
                <a:schemeClr val="tx1">
                  <a:lumMod val="65000"/>
                  <a:lumOff val="35000"/>
                </a:schemeClr>
              </a:solidFill>
              <a:sym typeface="微软雅黑" panose="020B0503020204020204" pitchFamily="34" charset="-122"/>
            </a:endParaRPr>
          </a:p>
          <a:p>
            <a:pPr>
              <a:lnSpc>
                <a:spcPct val="120000"/>
              </a:lnSpc>
              <a:spcBef>
                <a:spcPct val="0"/>
              </a:spcBef>
              <a:buNone/>
            </a:pPr>
            <a:endParaRPr lang="zh-CN" altLang="en-US" sz="1300" dirty="0">
              <a:solidFill>
                <a:schemeClr val="tx1">
                  <a:lumMod val="65000"/>
                  <a:lumOff val="35000"/>
                </a:schemeClr>
              </a:solidFill>
              <a:sym typeface="微软雅黑" panose="020B0503020204020204" pitchFamily="34" charset="-122"/>
            </a:endParaRPr>
          </a:p>
        </p:txBody>
      </p:sp>
      <p:sp>
        <p:nvSpPr>
          <p:cNvPr id="46" name="矩形 45"/>
          <p:cNvSpPr/>
          <p:nvPr/>
        </p:nvSpPr>
        <p:spPr>
          <a:xfrm>
            <a:off x="9251075" y="1537855"/>
            <a:ext cx="1723531" cy="400101"/>
          </a:xfrm>
          <a:prstGeom prst="rect">
            <a:avLst/>
          </a:prstGeom>
        </p:spPr>
        <p:txBody>
          <a:bodyPr wrap="none" lIns="91431" tIns="45716" rIns="91431" bIns="45716">
            <a:spAutoFit/>
          </a:bodyPr>
          <a:lstStyle/>
          <a:p>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合格评定程序</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7" name="矩形 47"/>
          <p:cNvSpPr>
            <a:spLocks noChangeArrowheads="1"/>
          </p:cNvSpPr>
          <p:nvPr/>
        </p:nvSpPr>
        <p:spPr bwMode="auto">
          <a:xfrm>
            <a:off x="9251072" y="1918566"/>
            <a:ext cx="2143533" cy="792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300" dirty="0" smtClean="0">
                <a:solidFill>
                  <a:schemeClr val="tx1">
                    <a:lumMod val="65000"/>
                    <a:lumOff val="35000"/>
                  </a:schemeClr>
                </a:solidFill>
                <a:sym typeface="微软雅黑" panose="020B0503020204020204" pitchFamily="34" charset="-122"/>
              </a:rPr>
              <a:t>捷克遵守欧盟的相关合格评定程序要求，合格评定程序与欧盟保持一致。</a:t>
            </a:r>
            <a:endParaRPr lang="zh-CN" altLang="en-US" sz="1300" dirty="0" smtClean="0">
              <a:solidFill>
                <a:schemeClr val="tx1">
                  <a:lumMod val="65000"/>
                  <a:lumOff val="35000"/>
                </a:schemeClr>
              </a:solidFill>
              <a:sym typeface="微软雅黑" panose="020B0503020204020204" pitchFamily="34" charset="-122"/>
            </a:endParaRPr>
          </a:p>
        </p:txBody>
      </p:sp>
      <p:sp>
        <p:nvSpPr>
          <p:cNvPr id="48" name="矩形 47"/>
          <p:cNvSpPr/>
          <p:nvPr/>
        </p:nvSpPr>
        <p:spPr>
          <a:xfrm>
            <a:off x="228600" y="4591263"/>
            <a:ext cx="2683008" cy="399837"/>
          </a:xfrm>
          <a:prstGeom prst="rect">
            <a:avLst/>
          </a:prstGeom>
        </p:spPr>
        <p:txBody>
          <a:bodyPr wrap="square" lIns="91431" tIns="45716" rIns="91431" bIns="45716">
            <a:spAutoFit/>
          </a:bodyPr>
          <a:lstStyle/>
          <a:p>
            <a:pPr algn="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捷克共和国农业部</a:t>
            </a:r>
            <a:endPar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9" name="矩形 47"/>
          <p:cNvSpPr>
            <a:spLocks noChangeArrowheads="1"/>
          </p:cNvSpPr>
          <p:nvPr/>
        </p:nvSpPr>
        <p:spPr bwMode="auto">
          <a:xfrm>
            <a:off x="797405" y="4991024"/>
            <a:ext cx="2136029" cy="3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20000"/>
              </a:lnSpc>
              <a:spcBef>
                <a:spcPct val="0"/>
              </a:spcBef>
              <a:buNone/>
            </a:pPr>
            <a:r>
              <a:rPr lang="en-US" altLang="zh-CN" sz="1300" dirty="0" smtClean="0">
                <a:solidFill>
                  <a:schemeClr val="tx1">
                    <a:lumMod val="65000"/>
                    <a:lumOff val="35000"/>
                  </a:schemeClr>
                </a:solidFill>
                <a:sym typeface="微软雅黑" panose="020B0503020204020204" pitchFamily="34" charset="-122"/>
              </a:rPr>
              <a:t>http://www.mze.cz</a:t>
            </a:r>
            <a:endParaRPr lang="en-US" altLang="zh-CN" sz="1300" dirty="0" smtClean="0">
              <a:solidFill>
                <a:schemeClr val="tx1">
                  <a:lumMod val="65000"/>
                  <a:lumOff val="35000"/>
                </a:schemeClr>
              </a:solidFill>
              <a:sym typeface="微软雅黑" panose="020B0503020204020204" pitchFamily="34" charset="-122"/>
            </a:endParaRPr>
          </a:p>
        </p:txBody>
      </p:sp>
      <p:sp>
        <p:nvSpPr>
          <p:cNvPr id="50" name="矩形 49"/>
          <p:cNvSpPr/>
          <p:nvPr/>
        </p:nvSpPr>
        <p:spPr>
          <a:xfrm>
            <a:off x="5098820" y="4610313"/>
            <a:ext cx="1210570" cy="400101"/>
          </a:xfrm>
          <a:prstGeom prst="rect">
            <a:avLst/>
          </a:prstGeom>
        </p:spPr>
        <p:txBody>
          <a:bodyPr wrap="none" lIns="91431" tIns="45716" rIns="91431" bIns="45716">
            <a:spAutoFit/>
          </a:bodyPr>
          <a:lstStyle/>
          <a:p>
            <a:pPr algn="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标准编号</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1" name="矩形 47"/>
          <p:cNvSpPr>
            <a:spLocks noChangeArrowheads="1"/>
          </p:cNvSpPr>
          <p:nvPr/>
        </p:nvSpPr>
        <p:spPr bwMode="auto">
          <a:xfrm>
            <a:off x="4173359" y="4991024"/>
            <a:ext cx="2136029" cy="127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20000"/>
              </a:lnSpc>
              <a:spcBef>
                <a:spcPct val="0"/>
              </a:spcBef>
              <a:buNone/>
            </a:pPr>
            <a:r>
              <a:rPr lang="zh-CN" altLang="en-US" sz="1300" dirty="0" smtClean="0">
                <a:solidFill>
                  <a:schemeClr val="tx1">
                    <a:lumMod val="65000"/>
                    <a:lumOff val="35000"/>
                  </a:schemeClr>
                </a:solidFill>
                <a:sym typeface="微软雅黑" panose="020B0503020204020204" pitchFamily="34" charset="-122"/>
              </a:rPr>
              <a:t>捷克标准的格式是</a:t>
            </a:r>
            <a:r>
              <a:rPr lang="en-US" altLang="zh-CN" sz="1300" dirty="0" smtClean="0">
                <a:solidFill>
                  <a:schemeClr val="tx1">
                    <a:lumMod val="65000"/>
                    <a:lumOff val="35000"/>
                  </a:schemeClr>
                </a:solidFill>
                <a:sym typeface="微软雅黑" panose="020B0503020204020204" pitchFamily="34" charset="-122"/>
              </a:rPr>
              <a:t>ČSN +</a:t>
            </a:r>
            <a:r>
              <a:rPr lang="zh-CN" altLang="en-US" sz="1300" dirty="0" smtClean="0">
                <a:solidFill>
                  <a:schemeClr val="tx1">
                    <a:lumMod val="65000"/>
                    <a:lumOff val="35000"/>
                  </a:schemeClr>
                </a:solidFill>
                <a:sym typeface="微软雅黑" panose="020B0503020204020204" pitchFamily="34" charset="-122"/>
              </a:rPr>
              <a:t>数字，如</a:t>
            </a:r>
            <a:r>
              <a:rPr lang="en-US" altLang="zh-CN" sz="1300" dirty="0" smtClean="0">
                <a:solidFill>
                  <a:schemeClr val="tx1">
                    <a:lumMod val="65000"/>
                    <a:lumOff val="35000"/>
                  </a:schemeClr>
                </a:solidFill>
                <a:sym typeface="微软雅黑" panose="020B0503020204020204" pitchFamily="34" charset="-122"/>
              </a:rPr>
              <a:t>ČSN 73 4301</a:t>
            </a:r>
            <a:r>
              <a:rPr lang="zh-CN" altLang="en-US" sz="1300" dirty="0" smtClean="0">
                <a:solidFill>
                  <a:schemeClr val="tx1">
                    <a:lumMod val="65000"/>
                    <a:lumOff val="35000"/>
                  </a:schemeClr>
                </a:solidFill>
                <a:sym typeface="微软雅黑" panose="020B0503020204020204" pitchFamily="34" charset="-122"/>
              </a:rPr>
              <a:t>；欧洲或国际标准是</a:t>
            </a:r>
            <a:r>
              <a:rPr lang="en-US" altLang="zh-CN" sz="1300" dirty="0" smtClean="0">
                <a:solidFill>
                  <a:schemeClr val="tx1">
                    <a:lumMod val="65000"/>
                    <a:lumOff val="35000"/>
                  </a:schemeClr>
                </a:solidFill>
                <a:sym typeface="微软雅黑" panose="020B0503020204020204" pitchFamily="34" charset="-122"/>
              </a:rPr>
              <a:t>ČSN +</a:t>
            </a:r>
            <a:r>
              <a:rPr lang="zh-CN" altLang="en-US" sz="1300" dirty="0" smtClean="0">
                <a:solidFill>
                  <a:schemeClr val="tx1">
                    <a:lumMod val="65000"/>
                    <a:lumOff val="35000"/>
                  </a:schemeClr>
                </a:solidFill>
                <a:sym typeface="微软雅黑" panose="020B0503020204020204" pitchFamily="34" charset="-122"/>
              </a:rPr>
              <a:t>国际标志</a:t>
            </a:r>
            <a:r>
              <a:rPr lang="en-US" altLang="zh-CN" sz="1300" dirty="0" smtClean="0">
                <a:solidFill>
                  <a:schemeClr val="tx1">
                    <a:lumMod val="65000"/>
                    <a:lumOff val="35000"/>
                  </a:schemeClr>
                </a:solidFill>
                <a:sym typeface="微软雅黑" panose="020B0503020204020204" pitchFamily="34" charset="-122"/>
              </a:rPr>
              <a:t>+</a:t>
            </a:r>
            <a:r>
              <a:rPr lang="zh-CN" altLang="en-US" sz="1300" dirty="0" smtClean="0">
                <a:solidFill>
                  <a:schemeClr val="tx1">
                    <a:lumMod val="65000"/>
                    <a:lumOff val="35000"/>
                  </a:schemeClr>
                </a:solidFill>
                <a:sym typeface="微软雅黑" panose="020B0503020204020204" pitchFamily="34" charset="-122"/>
              </a:rPr>
              <a:t>数字，如</a:t>
            </a:r>
            <a:r>
              <a:rPr lang="en-US" altLang="zh-CN" sz="1300" dirty="0" smtClean="0">
                <a:solidFill>
                  <a:schemeClr val="tx1">
                    <a:lumMod val="65000"/>
                    <a:lumOff val="35000"/>
                  </a:schemeClr>
                </a:solidFill>
                <a:sym typeface="微软雅黑" panose="020B0503020204020204" pitchFamily="34" charset="-122"/>
              </a:rPr>
              <a:t>ČSN ISO 1735</a:t>
            </a:r>
            <a:r>
              <a:rPr lang="zh-CN" altLang="en-US" sz="1300" dirty="0" smtClean="0">
                <a:solidFill>
                  <a:schemeClr val="tx1">
                    <a:lumMod val="65000"/>
                    <a:lumOff val="35000"/>
                  </a:schemeClr>
                </a:solidFill>
                <a:sym typeface="微软雅黑" panose="020B0503020204020204" pitchFamily="34" charset="-122"/>
              </a:rPr>
              <a:t>。</a:t>
            </a:r>
            <a:endParaRPr lang="zh-CN" altLang="en-US" sz="1300" dirty="0">
              <a:solidFill>
                <a:schemeClr val="tx1">
                  <a:lumMod val="65000"/>
                  <a:lumOff val="35000"/>
                </a:schemeClr>
              </a:solidFill>
              <a:sym typeface="微软雅黑" panose="020B0503020204020204" pitchFamily="34" charset="-122"/>
            </a:endParaRPr>
          </a:p>
        </p:txBody>
      </p:sp>
      <p:sp>
        <p:nvSpPr>
          <p:cNvPr id="52" name="矩形 51"/>
          <p:cNvSpPr/>
          <p:nvPr/>
        </p:nvSpPr>
        <p:spPr>
          <a:xfrm>
            <a:off x="8471543" y="4610313"/>
            <a:ext cx="1210570" cy="400101"/>
          </a:xfrm>
          <a:prstGeom prst="rect">
            <a:avLst/>
          </a:prstGeom>
        </p:spPr>
        <p:txBody>
          <a:bodyPr wrap="none" lIns="91431" tIns="45716" rIns="91431" bIns="45716">
            <a:spAutoFit/>
          </a:bodyPr>
          <a:lstStyle/>
          <a:p>
            <a:pPr algn="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认证认可</a:t>
            </a:r>
            <a:endParaRPr lang="en-US" altLang="zh-CN" sz="2000" b="1"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3" name="矩形 47"/>
          <p:cNvSpPr>
            <a:spLocks noChangeArrowheads="1"/>
          </p:cNvSpPr>
          <p:nvPr/>
        </p:nvSpPr>
        <p:spPr bwMode="auto">
          <a:xfrm>
            <a:off x="7546081" y="4991024"/>
            <a:ext cx="2136029" cy="552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20000"/>
              </a:lnSpc>
              <a:spcBef>
                <a:spcPct val="0"/>
              </a:spcBef>
              <a:buNone/>
            </a:pPr>
            <a:r>
              <a:rPr lang="zh-CN" altLang="en-US" sz="1300" dirty="0" smtClean="0">
                <a:solidFill>
                  <a:schemeClr val="tx1">
                    <a:lumMod val="65000"/>
                    <a:lumOff val="35000"/>
                  </a:schemeClr>
                </a:solidFill>
                <a:sym typeface="微软雅黑" panose="020B0503020204020204" pitchFamily="34" charset="-122"/>
              </a:rPr>
              <a:t>捷克产品技术标准和认证制度已同欧盟接轨。</a:t>
            </a:r>
            <a:endParaRPr lang="zh-CN" altLang="en-US" sz="1300" dirty="0">
              <a:solidFill>
                <a:schemeClr val="tx1">
                  <a:lumMod val="65000"/>
                  <a:lumOff val="35000"/>
                </a:schemeClr>
              </a:solidFill>
              <a:sym typeface="微软雅黑" panose="020B0503020204020204" pitchFamily="34" charset="-122"/>
            </a:endParaRPr>
          </a:p>
        </p:txBody>
      </p:sp>
      <p:grpSp>
        <p:nvGrpSpPr>
          <p:cNvPr id="2" name="组合 8"/>
          <p:cNvGrpSpPr/>
          <p:nvPr/>
        </p:nvGrpSpPr>
        <p:grpSpPr>
          <a:xfrm>
            <a:off x="4649153" y="1551432"/>
            <a:ext cx="1207339" cy="1664759"/>
            <a:chOff x="4649153" y="1551432"/>
            <a:chExt cx="1207339" cy="1664759"/>
          </a:xfrm>
        </p:grpSpPr>
        <p:grpSp>
          <p:nvGrpSpPr>
            <p:cNvPr id="3" name="组合 2"/>
            <p:cNvGrpSpPr/>
            <p:nvPr/>
          </p:nvGrpSpPr>
          <p:grpSpPr>
            <a:xfrm>
              <a:off x="4649153" y="1551432"/>
              <a:ext cx="1207339" cy="1664759"/>
              <a:chOff x="4649153" y="1551432"/>
              <a:chExt cx="1207339" cy="1664759"/>
            </a:xfrm>
          </p:grpSpPr>
          <p:cxnSp>
            <p:nvCxnSpPr>
              <p:cNvPr id="104" name="Straight Connector 57"/>
              <p:cNvCxnSpPr/>
              <p:nvPr/>
            </p:nvCxnSpPr>
            <p:spPr>
              <a:xfrm>
                <a:off x="5252823" y="2787243"/>
                <a:ext cx="0" cy="428948"/>
              </a:xfrm>
              <a:prstGeom prst="line">
                <a:avLst/>
              </a:prstGeom>
              <a:ln w="19050" cap="rnd">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105" name="Rounded Rectangle 35"/>
              <p:cNvSpPr/>
              <p:nvPr/>
            </p:nvSpPr>
            <p:spPr>
              <a:xfrm>
                <a:off x="4649153" y="1551432"/>
                <a:ext cx="1207339" cy="1207339"/>
              </a:xfrm>
              <a:prstGeom prst="roundRect">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43840" bIns="210677" numCol="1" spcCol="1270" anchor="ctr" anchorCtr="0">
                <a:noAutofit/>
              </a:bodyPr>
              <a:lstStyle/>
              <a:p>
                <a:pPr algn="ctr" defTabSz="1184910">
                  <a:lnSpc>
                    <a:spcPct val="90000"/>
                  </a:lnSpc>
                  <a:spcBef>
                    <a:spcPct val="0"/>
                  </a:spcBef>
                  <a:spcAft>
                    <a:spcPct val="35000"/>
                  </a:spcAft>
                </a:pPr>
                <a:endParaRPr lang="en-US" sz="4265" dirty="0">
                  <a:latin typeface="FontAwesome" pitchFamily="2" charset="0"/>
                </a:endParaRPr>
              </a:p>
            </p:txBody>
          </p:sp>
        </p:grpSp>
        <p:grpSp>
          <p:nvGrpSpPr>
            <p:cNvPr id="4" name="组合 54"/>
            <p:cNvGrpSpPr>
              <a:grpSpLocks noChangeAspect="1"/>
            </p:cNvGrpSpPr>
            <p:nvPr/>
          </p:nvGrpSpPr>
          <p:grpSpPr>
            <a:xfrm>
              <a:off x="5047010" y="1833189"/>
              <a:ext cx="404678" cy="648000"/>
              <a:chOff x="8912226" y="6748292"/>
              <a:chExt cx="250825" cy="401638"/>
            </a:xfrm>
            <a:solidFill>
              <a:srgbClr val="9DA8B1"/>
            </a:solidFill>
          </p:grpSpPr>
          <p:sp>
            <p:nvSpPr>
              <p:cNvPr id="56" name="Freeform 550"/>
              <p:cNvSpPr/>
              <p:nvPr/>
            </p:nvSpPr>
            <p:spPr bwMode="auto">
              <a:xfrm>
                <a:off x="8912226" y="6859417"/>
                <a:ext cx="250825" cy="290513"/>
              </a:xfrm>
              <a:custGeom>
                <a:avLst/>
                <a:gdLst>
                  <a:gd name="T0" fmla="*/ 180 w 180"/>
                  <a:gd name="T1" fmla="*/ 68 h 209"/>
                  <a:gd name="T2" fmla="*/ 180 w 180"/>
                  <a:gd name="T3" fmla="*/ 15 h 209"/>
                  <a:gd name="T4" fmla="*/ 156 w 180"/>
                  <a:gd name="T5" fmla="*/ 15 h 209"/>
                  <a:gd name="T6" fmla="*/ 156 w 180"/>
                  <a:gd name="T7" fmla="*/ 68 h 209"/>
                  <a:gd name="T8" fmla="*/ 92 w 180"/>
                  <a:gd name="T9" fmla="*/ 132 h 209"/>
                  <a:gd name="T10" fmla="*/ 91 w 180"/>
                  <a:gd name="T11" fmla="*/ 132 h 209"/>
                  <a:gd name="T12" fmla="*/ 90 w 180"/>
                  <a:gd name="T13" fmla="*/ 132 h 209"/>
                  <a:gd name="T14" fmla="*/ 90 w 180"/>
                  <a:gd name="T15" fmla="*/ 132 h 209"/>
                  <a:gd name="T16" fmla="*/ 89 w 180"/>
                  <a:gd name="T17" fmla="*/ 132 h 209"/>
                  <a:gd name="T18" fmla="*/ 24 w 180"/>
                  <a:gd name="T19" fmla="*/ 68 h 209"/>
                  <a:gd name="T20" fmla="*/ 24 w 180"/>
                  <a:gd name="T21" fmla="*/ 15 h 209"/>
                  <a:gd name="T22" fmla="*/ 0 w 180"/>
                  <a:gd name="T23" fmla="*/ 15 h 209"/>
                  <a:gd name="T24" fmla="*/ 0 w 180"/>
                  <a:gd name="T25" fmla="*/ 68 h 209"/>
                  <a:gd name="T26" fmla="*/ 76 w 180"/>
                  <a:gd name="T27" fmla="*/ 156 h 209"/>
                  <a:gd name="T28" fmla="*/ 76 w 180"/>
                  <a:gd name="T29" fmla="*/ 194 h 209"/>
                  <a:gd name="T30" fmla="*/ 22 w 180"/>
                  <a:gd name="T31" fmla="*/ 209 h 209"/>
                  <a:gd name="T32" fmla="*/ 159 w 180"/>
                  <a:gd name="T33" fmla="*/ 209 h 209"/>
                  <a:gd name="T34" fmla="*/ 104 w 180"/>
                  <a:gd name="T35" fmla="*/ 193 h 209"/>
                  <a:gd name="T36" fmla="*/ 104 w 180"/>
                  <a:gd name="T37" fmla="*/ 156 h 209"/>
                  <a:gd name="T38" fmla="*/ 180 w 180"/>
                  <a:gd name="T39" fmla="*/ 6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209">
                    <a:moveTo>
                      <a:pt x="180" y="68"/>
                    </a:moveTo>
                    <a:cubicBezTo>
                      <a:pt x="180" y="68"/>
                      <a:pt x="180" y="38"/>
                      <a:pt x="180" y="15"/>
                    </a:cubicBezTo>
                    <a:cubicBezTo>
                      <a:pt x="180" y="0"/>
                      <a:pt x="156" y="0"/>
                      <a:pt x="156" y="15"/>
                    </a:cubicBezTo>
                    <a:cubicBezTo>
                      <a:pt x="156" y="38"/>
                      <a:pt x="156" y="68"/>
                      <a:pt x="156" y="68"/>
                    </a:cubicBezTo>
                    <a:cubicBezTo>
                      <a:pt x="156" y="104"/>
                      <a:pt x="128" y="132"/>
                      <a:pt x="92" y="132"/>
                    </a:cubicBezTo>
                    <a:cubicBezTo>
                      <a:pt x="92" y="132"/>
                      <a:pt x="91" y="132"/>
                      <a:pt x="91" y="132"/>
                    </a:cubicBezTo>
                    <a:cubicBezTo>
                      <a:pt x="90" y="132"/>
                      <a:pt x="90" y="132"/>
                      <a:pt x="90" y="132"/>
                    </a:cubicBezTo>
                    <a:cubicBezTo>
                      <a:pt x="90" y="132"/>
                      <a:pt x="90" y="132"/>
                      <a:pt x="90" y="132"/>
                    </a:cubicBezTo>
                    <a:cubicBezTo>
                      <a:pt x="90" y="132"/>
                      <a:pt x="89" y="132"/>
                      <a:pt x="89" y="132"/>
                    </a:cubicBezTo>
                    <a:cubicBezTo>
                      <a:pt x="53" y="132"/>
                      <a:pt x="24" y="104"/>
                      <a:pt x="24" y="68"/>
                    </a:cubicBezTo>
                    <a:cubicBezTo>
                      <a:pt x="24" y="68"/>
                      <a:pt x="24" y="38"/>
                      <a:pt x="24" y="15"/>
                    </a:cubicBezTo>
                    <a:cubicBezTo>
                      <a:pt x="24" y="0"/>
                      <a:pt x="0" y="0"/>
                      <a:pt x="0" y="15"/>
                    </a:cubicBezTo>
                    <a:cubicBezTo>
                      <a:pt x="0" y="22"/>
                      <a:pt x="0" y="68"/>
                      <a:pt x="0" y="68"/>
                    </a:cubicBezTo>
                    <a:cubicBezTo>
                      <a:pt x="0" y="113"/>
                      <a:pt x="33" y="149"/>
                      <a:pt x="76" y="156"/>
                    </a:cubicBezTo>
                    <a:cubicBezTo>
                      <a:pt x="76" y="194"/>
                      <a:pt x="76" y="194"/>
                      <a:pt x="76" y="194"/>
                    </a:cubicBezTo>
                    <a:cubicBezTo>
                      <a:pt x="22" y="209"/>
                      <a:pt x="22" y="209"/>
                      <a:pt x="22" y="209"/>
                    </a:cubicBezTo>
                    <a:cubicBezTo>
                      <a:pt x="159" y="209"/>
                      <a:pt x="159" y="209"/>
                      <a:pt x="159" y="209"/>
                    </a:cubicBezTo>
                    <a:cubicBezTo>
                      <a:pt x="104" y="193"/>
                      <a:pt x="104" y="193"/>
                      <a:pt x="104" y="193"/>
                    </a:cubicBezTo>
                    <a:cubicBezTo>
                      <a:pt x="104" y="156"/>
                      <a:pt x="104" y="156"/>
                      <a:pt x="104" y="156"/>
                    </a:cubicBezTo>
                    <a:cubicBezTo>
                      <a:pt x="147" y="150"/>
                      <a:pt x="180" y="113"/>
                      <a:pt x="180" y="6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57" name="Freeform 551"/>
              <p:cNvSpPr/>
              <p:nvPr/>
            </p:nvSpPr>
            <p:spPr bwMode="auto">
              <a:xfrm>
                <a:off x="8977313" y="6748292"/>
                <a:ext cx="120650" cy="263525"/>
              </a:xfrm>
              <a:custGeom>
                <a:avLst/>
                <a:gdLst>
                  <a:gd name="T0" fmla="*/ 43 w 87"/>
                  <a:gd name="T1" fmla="*/ 190 h 190"/>
                  <a:gd name="T2" fmla="*/ 43 w 87"/>
                  <a:gd name="T3" fmla="*/ 190 h 190"/>
                  <a:gd name="T4" fmla="*/ 44 w 87"/>
                  <a:gd name="T5" fmla="*/ 190 h 190"/>
                  <a:gd name="T6" fmla="*/ 87 w 87"/>
                  <a:gd name="T7" fmla="*/ 147 h 190"/>
                  <a:gd name="T8" fmla="*/ 87 w 87"/>
                  <a:gd name="T9" fmla="*/ 43 h 190"/>
                  <a:gd name="T10" fmla="*/ 44 w 87"/>
                  <a:gd name="T11" fmla="*/ 0 h 190"/>
                  <a:gd name="T12" fmla="*/ 43 w 87"/>
                  <a:gd name="T13" fmla="*/ 0 h 190"/>
                  <a:gd name="T14" fmla="*/ 43 w 87"/>
                  <a:gd name="T15" fmla="*/ 0 h 190"/>
                  <a:gd name="T16" fmla="*/ 0 w 87"/>
                  <a:gd name="T17" fmla="*/ 43 h 190"/>
                  <a:gd name="T18" fmla="*/ 0 w 87"/>
                  <a:gd name="T19" fmla="*/ 147 h 190"/>
                  <a:gd name="T20" fmla="*/ 43 w 87"/>
                  <a:gd name="T21"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190">
                    <a:moveTo>
                      <a:pt x="43" y="190"/>
                    </a:moveTo>
                    <a:cubicBezTo>
                      <a:pt x="43" y="190"/>
                      <a:pt x="43" y="190"/>
                      <a:pt x="43" y="190"/>
                    </a:cubicBezTo>
                    <a:cubicBezTo>
                      <a:pt x="44" y="190"/>
                      <a:pt x="44" y="190"/>
                      <a:pt x="44" y="190"/>
                    </a:cubicBezTo>
                    <a:cubicBezTo>
                      <a:pt x="68" y="190"/>
                      <a:pt x="87" y="171"/>
                      <a:pt x="87" y="147"/>
                    </a:cubicBezTo>
                    <a:cubicBezTo>
                      <a:pt x="87" y="43"/>
                      <a:pt x="87" y="43"/>
                      <a:pt x="87" y="43"/>
                    </a:cubicBezTo>
                    <a:cubicBezTo>
                      <a:pt x="87" y="19"/>
                      <a:pt x="68" y="0"/>
                      <a:pt x="44" y="0"/>
                    </a:cubicBezTo>
                    <a:cubicBezTo>
                      <a:pt x="44" y="0"/>
                      <a:pt x="44" y="0"/>
                      <a:pt x="43" y="0"/>
                    </a:cubicBezTo>
                    <a:cubicBezTo>
                      <a:pt x="43" y="0"/>
                      <a:pt x="43" y="0"/>
                      <a:pt x="43" y="0"/>
                    </a:cubicBezTo>
                    <a:cubicBezTo>
                      <a:pt x="19" y="0"/>
                      <a:pt x="0" y="19"/>
                      <a:pt x="0" y="43"/>
                    </a:cubicBezTo>
                    <a:cubicBezTo>
                      <a:pt x="0" y="147"/>
                      <a:pt x="0" y="147"/>
                      <a:pt x="0" y="147"/>
                    </a:cubicBezTo>
                    <a:cubicBezTo>
                      <a:pt x="0" y="171"/>
                      <a:pt x="19" y="190"/>
                      <a:pt x="43" y="19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5" name="组合 12"/>
          <p:cNvGrpSpPr/>
          <p:nvPr/>
        </p:nvGrpSpPr>
        <p:grpSpPr>
          <a:xfrm>
            <a:off x="6335516" y="4147213"/>
            <a:ext cx="1207339" cy="1711733"/>
            <a:chOff x="6335516" y="4147213"/>
            <a:chExt cx="1207339" cy="1711733"/>
          </a:xfrm>
        </p:grpSpPr>
        <p:grpSp>
          <p:nvGrpSpPr>
            <p:cNvPr id="6" name="组合 5"/>
            <p:cNvGrpSpPr/>
            <p:nvPr/>
          </p:nvGrpSpPr>
          <p:grpSpPr>
            <a:xfrm>
              <a:off x="6335516" y="4147213"/>
              <a:ext cx="1207339" cy="1711733"/>
              <a:chOff x="6335516" y="4147213"/>
              <a:chExt cx="1207339" cy="1711733"/>
            </a:xfrm>
          </p:grpSpPr>
          <p:cxnSp>
            <p:nvCxnSpPr>
              <p:cNvPr id="122" name="Straight Connector 61"/>
              <p:cNvCxnSpPr/>
              <p:nvPr/>
            </p:nvCxnSpPr>
            <p:spPr>
              <a:xfrm flipV="1">
                <a:off x="6939185" y="4147213"/>
                <a:ext cx="0" cy="468680"/>
              </a:xfrm>
              <a:prstGeom prst="line">
                <a:avLst/>
              </a:prstGeom>
              <a:ln w="19050" cap="rnd">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123" name="Rounded Rectangle 34"/>
              <p:cNvSpPr/>
              <p:nvPr/>
            </p:nvSpPr>
            <p:spPr>
              <a:xfrm>
                <a:off x="6335516" y="4651607"/>
                <a:ext cx="1207339" cy="1207339"/>
              </a:xfrm>
              <a:prstGeom prst="roundRect">
                <a:avLst/>
              </a:prstGeom>
            </p:spPr>
            <p:style>
              <a:lnRef idx="1">
                <a:schemeClr val="accent4"/>
              </a:lnRef>
              <a:fillRef idx="3">
                <a:schemeClr val="accent4"/>
              </a:fillRef>
              <a:effectRef idx="2">
                <a:schemeClr val="accent4"/>
              </a:effectRef>
              <a:fontRef idx="minor">
                <a:schemeClr val="lt1"/>
              </a:fontRef>
            </p:style>
            <p:txBody>
              <a:bodyPr spcFirstLastPara="0" vert="horz" wrap="square" lIns="243840" tIns="210677" rIns="210677" bIns="121920" numCol="1" spcCol="1270" anchor="ctr" anchorCtr="0">
                <a:noAutofit/>
              </a:bodyPr>
              <a:lstStyle/>
              <a:p>
                <a:pPr algn="ctr" defTabSz="1184910">
                  <a:lnSpc>
                    <a:spcPct val="90000"/>
                  </a:lnSpc>
                  <a:spcBef>
                    <a:spcPct val="0"/>
                  </a:spcBef>
                  <a:spcAft>
                    <a:spcPct val="35000"/>
                  </a:spcAft>
                </a:pPr>
                <a:endParaRPr lang="en-US" sz="4265" dirty="0"/>
              </a:p>
            </p:txBody>
          </p:sp>
        </p:grpSp>
        <p:grpSp>
          <p:nvGrpSpPr>
            <p:cNvPr id="7" name="Group 9"/>
            <p:cNvGrpSpPr>
              <a:grpSpLocks noChangeAspect="1"/>
            </p:cNvGrpSpPr>
            <p:nvPr/>
          </p:nvGrpSpPr>
          <p:grpSpPr>
            <a:xfrm>
              <a:off x="6543185" y="4951791"/>
              <a:ext cx="792000" cy="587287"/>
              <a:chOff x="4572000" y="3414713"/>
              <a:chExt cx="374651" cy="277813"/>
            </a:xfrm>
            <a:solidFill>
              <a:schemeClr val="bg1"/>
            </a:solidFill>
          </p:grpSpPr>
          <p:sp>
            <p:nvSpPr>
              <p:cNvPr id="61" name="Freeform 17"/>
              <p:cNvSpPr/>
              <p:nvPr/>
            </p:nvSpPr>
            <p:spPr bwMode="auto">
              <a:xfrm>
                <a:off x="4713288" y="3481388"/>
                <a:ext cx="233363" cy="211138"/>
              </a:xfrm>
              <a:custGeom>
                <a:avLst/>
                <a:gdLst>
                  <a:gd name="T0" fmla="*/ 89 w 89"/>
                  <a:gd name="T1" fmla="*/ 33 h 81"/>
                  <a:gd name="T2" fmla="*/ 43 w 89"/>
                  <a:gd name="T3" fmla="*/ 0 h 81"/>
                  <a:gd name="T4" fmla="*/ 40 w 89"/>
                  <a:gd name="T5" fmla="*/ 1 h 81"/>
                  <a:gd name="T6" fmla="*/ 43 w 89"/>
                  <a:gd name="T7" fmla="*/ 11 h 81"/>
                  <a:gd name="T8" fmla="*/ 0 w 89"/>
                  <a:gd name="T9" fmla="*/ 44 h 81"/>
                  <a:gd name="T10" fmla="*/ 0 w 89"/>
                  <a:gd name="T11" fmla="*/ 44 h 81"/>
                  <a:gd name="T12" fmla="*/ 40 w 89"/>
                  <a:gd name="T13" fmla="*/ 65 h 81"/>
                  <a:gd name="T14" fmla="*/ 74 w 89"/>
                  <a:gd name="T15" fmla="*/ 81 h 81"/>
                  <a:gd name="T16" fmla="*/ 64 w 89"/>
                  <a:gd name="T17" fmla="*/ 62 h 81"/>
                  <a:gd name="T18" fmla="*/ 89 w 89"/>
                  <a:gd name="T19" fmla="*/ 3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1">
                    <a:moveTo>
                      <a:pt x="89" y="33"/>
                    </a:moveTo>
                    <a:cubicBezTo>
                      <a:pt x="89" y="15"/>
                      <a:pt x="68" y="0"/>
                      <a:pt x="43" y="0"/>
                    </a:cubicBezTo>
                    <a:cubicBezTo>
                      <a:pt x="42" y="0"/>
                      <a:pt x="41" y="1"/>
                      <a:pt x="40" y="1"/>
                    </a:cubicBezTo>
                    <a:cubicBezTo>
                      <a:pt x="42" y="4"/>
                      <a:pt x="43" y="8"/>
                      <a:pt x="43" y="11"/>
                    </a:cubicBezTo>
                    <a:cubicBezTo>
                      <a:pt x="43" y="29"/>
                      <a:pt x="24" y="43"/>
                      <a:pt x="0" y="44"/>
                    </a:cubicBezTo>
                    <a:cubicBezTo>
                      <a:pt x="0" y="44"/>
                      <a:pt x="0" y="44"/>
                      <a:pt x="0" y="44"/>
                    </a:cubicBezTo>
                    <a:cubicBezTo>
                      <a:pt x="6" y="56"/>
                      <a:pt x="21" y="64"/>
                      <a:pt x="40" y="65"/>
                    </a:cubicBezTo>
                    <a:cubicBezTo>
                      <a:pt x="53" y="75"/>
                      <a:pt x="74" y="81"/>
                      <a:pt x="74" y="81"/>
                    </a:cubicBezTo>
                    <a:cubicBezTo>
                      <a:pt x="64" y="72"/>
                      <a:pt x="63" y="65"/>
                      <a:pt x="64" y="62"/>
                    </a:cubicBezTo>
                    <a:cubicBezTo>
                      <a:pt x="79" y="56"/>
                      <a:pt x="89" y="46"/>
                      <a:pt x="89"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62" name="Freeform 18"/>
              <p:cNvSpPr/>
              <p:nvPr/>
            </p:nvSpPr>
            <p:spPr bwMode="auto">
              <a:xfrm>
                <a:off x="4572000" y="3414713"/>
                <a:ext cx="241300" cy="209550"/>
              </a:xfrm>
              <a:custGeom>
                <a:avLst/>
                <a:gdLst>
                  <a:gd name="T0" fmla="*/ 89 w 92"/>
                  <a:gd name="T1" fmla="*/ 21 h 80"/>
                  <a:gd name="T2" fmla="*/ 46 w 92"/>
                  <a:gd name="T3" fmla="*/ 0 h 80"/>
                  <a:gd name="T4" fmla="*/ 0 w 92"/>
                  <a:gd name="T5" fmla="*/ 32 h 80"/>
                  <a:gd name="T6" fmla="*/ 25 w 92"/>
                  <a:gd name="T7" fmla="*/ 61 h 80"/>
                  <a:gd name="T8" fmla="*/ 14 w 92"/>
                  <a:gd name="T9" fmla="*/ 80 h 80"/>
                  <a:gd name="T10" fmla="*/ 48 w 92"/>
                  <a:gd name="T11" fmla="*/ 65 h 80"/>
                  <a:gd name="T12" fmla="*/ 49 w 92"/>
                  <a:gd name="T13" fmla="*/ 64 h 80"/>
                  <a:gd name="T14" fmla="*/ 92 w 92"/>
                  <a:gd name="T15" fmla="*/ 32 h 80"/>
                  <a:gd name="T16" fmla="*/ 89 w 92"/>
                  <a:gd name="T17" fmla="*/ 2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9" y="21"/>
                    </a:moveTo>
                    <a:cubicBezTo>
                      <a:pt x="83" y="9"/>
                      <a:pt x="66" y="0"/>
                      <a:pt x="46" y="0"/>
                    </a:cubicBezTo>
                    <a:cubicBezTo>
                      <a:pt x="20" y="0"/>
                      <a:pt x="0" y="14"/>
                      <a:pt x="0" y="32"/>
                    </a:cubicBezTo>
                    <a:cubicBezTo>
                      <a:pt x="0" y="45"/>
                      <a:pt x="10" y="56"/>
                      <a:pt x="25" y="61"/>
                    </a:cubicBezTo>
                    <a:cubicBezTo>
                      <a:pt x="26" y="65"/>
                      <a:pt x="25" y="71"/>
                      <a:pt x="14" y="80"/>
                    </a:cubicBezTo>
                    <a:cubicBezTo>
                      <a:pt x="14" y="80"/>
                      <a:pt x="36" y="75"/>
                      <a:pt x="48" y="65"/>
                    </a:cubicBezTo>
                    <a:cubicBezTo>
                      <a:pt x="49" y="64"/>
                      <a:pt x="49" y="64"/>
                      <a:pt x="49" y="64"/>
                    </a:cubicBezTo>
                    <a:cubicBezTo>
                      <a:pt x="73" y="63"/>
                      <a:pt x="92" y="49"/>
                      <a:pt x="92" y="32"/>
                    </a:cubicBezTo>
                    <a:cubicBezTo>
                      <a:pt x="92" y="28"/>
                      <a:pt x="91" y="25"/>
                      <a:pt x="8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grpSp>
      </p:grpSp>
      <p:grpSp>
        <p:nvGrpSpPr>
          <p:cNvPr id="8" name="组合 13"/>
          <p:cNvGrpSpPr/>
          <p:nvPr/>
        </p:nvGrpSpPr>
        <p:grpSpPr>
          <a:xfrm>
            <a:off x="2962791" y="4147213"/>
            <a:ext cx="1207339" cy="1684495"/>
            <a:chOff x="2962791" y="4158915"/>
            <a:chExt cx="1207339" cy="1684495"/>
          </a:xfrm>
        </p:grpSpPr>
        <p:grpSp>
          <p:nvGrpSpPr>
            <p:cNvPr id="9" name="组合 4"/>
            <p:cNvGrpSpPr/>
            <p:nvPr/>
          </p:nvGrpSpPr>
          <p:grpSpPr>
            <a:xfrm>
              <a:off x="2962791" y="4158915"/>
              <a:ext cx="1207339" cy="1684495"/>
              <a:chOff x="2962791" y="4158915"/>
              <a:chExt cx="1207339" cy="1684495"/>
            </a:xfrm>
          </p:grpSpPr>
          <p:cxnSp>
            <p:nvCxnSpPr>
              <p:cNvPr id="98" name="Straight Connector 50"/>
              <p:cNvCxnSpPr/>
              <p:nvPr/>
            </p:nvCxnSpPr>
            <p:spPr>
              <a:xfrm flipV="1">
                <a:off x="3566460" y="4158915"/>
                <a:ext cx="0" cy="434813"/>
              </a:xfrm>
              <a:prstGeom prst="line">
                <a:avLst/>
              </a:prstGeom>
              <a:ln w="19050" cap="rnd">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99" name="Rounded Rectangle 36"/>
              <p:cNvSpPr/>
              <p:nvPr/>
            </p:nvSpPr>
            <p:spPr>
              <a:xfrm>
                <a:off x="2962791" y="4636071"/>
                <a:ext cx="1207339" cy="1207339"/>
              </a:xfrm>
              <a:prstGeom prst="roundRect">
                <a:avLst/>
              </a:prstGeom>
            </p:spPr>
            <p:style>
              <a:lnRef idx="1">
                <a:schemeClr val="accent4"/>
              </a:lnRef>
              <a:fillRef idx="3">
                <a:schemeClr val="accent4"/>
              </a:fillRef>
              <a:effectRef idx="2">
                <a:schemeClr val="accent4"/>
              </a:effectRef>
              <a:fontRef idx="minor">
                <a:schemeClr val="lt1"/>
              </a:fontRef>
            </p:style>
            <p:txBody>
              <a:bodyPr spcFirstLastPara="0" vert="horz" wrap="square" lIns="0" tIns="0" rIns="0" bIns="0" numCol="1" spcCol="1270" anchor="ctr" anchorCtr="0">
                <a:noAutofit/>
              </a:bodyPr>
              <a:lstStyle/>
              <a:p>
                <a:pPr algn="ctr" defTabSz="1184910">
                  <a:lnSpc>
                    <a:spcPct val="90000"/>
                  </a:lnSpc>
                  <a:spcBef>
                    <a:spcPct val="0"/>
                  </a:spcBef>
                  <a:spcAft>
                    <a:spcPct val="35000"/>
                  </a:spcAft>
                </a:pPr>
                <a:endParaRPr lang="en-US" sz="4265" dirty="0">
                  <a:latin typeface="FontAwesome" pitchFamily="2" charset="0"/>
                </a:endParaRPr>
              </a:p>
            </p:txBody>
          </p:sp>
        </p:grpSp>
        <p:grpSp>
          <p:nvGrpSpPr>
            <p:cNvPr id="10" name="Group 12"/>
            <p:cNvGrpSpPr>
              <a:grpSpLocks noChangeAspect="1"/>
            </p:cNvGrpSpPr>
            <p:nvPr/>
          </p:nvGrpSpPr>
          <p:grpSpPr>
            <a:xfrm>
              <a:off x="3227975" y="4903464"/>
              <a:ext cx="697327" cy="684000"/>
              <a:chOff x="2905125" y="4002088"/>
              <a:chExt cx="249238" cy="244475"/>
            </a:xfrm>
            <a:solidFill>
              <a:schemeClr val="bg1"/>
            </a:solidFill>
          </p:grpSpPr>
          <p:sp>
            <p:nvSpPr>
              <p:cNvPr id="64" name="Freeform 50"/>
              <p:cNvSpPr>
                <a:spLocks noEditPoints="1"/>
              </p:cNvSpPr>
              <p:nvPr/>
            </p:nvSpPr>
            <p:spPr bwMode="auto">
              <a:xfrm>
                <a:off x="2905125" y="4002088"/>
                <a:ext cx="249238" cy="244475"/>
              </a:xfrm>
              <a:custGeom>
                <a:avLst/>
                <a:gdLst>
                  <a:gd name="T0" fmla="*/ 82 w 95"/>
                  <a:gd name="T1" fmla="*/ 58 h 93"/>
                  <a:gd name="T2" fmla="*/ 95 w 95"/>
                  <a:gd name="T3" fmla="*/ 52 h 93"/>
                  <a:gd name="T4" fmla="*/ 95 w 95"/>
                  <a:gd name="T5" fmla="*/ 42 h 93"/>
                  <a:gd name="T6" fmla="*/ 82 w 95"/>
                  <a:gd name="T7" fmla="*/ 36 h 93"/>
                  <a:gd name="T8" fmla="*/ 79 w 95"/>
                  <a:gd name="T9" fmla="*/ 31 h 93"/>
                  <a:gd name="T10" fmla="*/ 84 w 95"/>
                  <a:gd name="T11" fmla="*/ 18 h 93"/>
                  <a:gd name="T12" fmla="*/ 77 w 95"/>
                  <a:gd name="T13" fmla="*/ 10 h 93"/>
                  <a:gd name="T14" fmla="*/ 64 w 95"/>
                  <a:gd name="T15" fmla="*/ 16 h 93"/>
                  <a:gd name="T16" fmla="*/ 58 w 95"/>
                  <a:gd name="T17" fmla="*/ 13 h 93"/>
                  <a:gd name="T18" fmla="*/ 52 w 95"/>
                  <a:gd name="T19" fmla="*/ 0 h 93"/>
                  <a:gd name="T20" fmla="*/ 42 w 95"/>
                  <a:gd name="T21" fmla="*/ 0 h 93"/>
                  <a:gd name="T22" fmla="*/ 36 w 95"/>
                  <a:gd name="T23" fmla="*/ 13 h 93"/>
                  <a:gd name="T24" fmla="*/ 31 w 95"/>
                  <a:gd name="T25" fmla="*/ 16 h 93"/>
                  <a:gd name="T26" fmla="*/ 17 w 95"/>
                  <a:gd name="T27" fmla="*/ 11 h 93"/>
                  <a:gd name="T28" fmla="*/ 10 w 95"/>
                  <a:gd name="T29" fmla="*/ 18 h 93"/>
                  <a:gd name="T30" fmla="*/ 15 w 95"/>
                  <a:gd name="T31" fmla="*/ 31 h 93"/>
                  <a:gd name="T32" fmla="*/ 13 w 95"/>
                  <a:gd name="T33" fmla="*/ 36 h 93"/>
                  <a:gd name="T34" fmla="*/ 0 w 95"/>
                  <a:gd name="T35" fmla="*/ 42 h 93"/>
                  <a:gd name="T36" fmla="*/ 0 w 95"/>
                  <a:gd name="T37" fmla="*/ 52 h 93"/>
                  <a:gd name="T38" fmla="*/ 13 w 95"/>
                  <a:gd name="T39" fmla="*/ 58 h 93"/>
                  <a:gd name="T40" fmla="*/ 15 w 95"/>
                  <a:gd name="T41" fmla="*/ 63 h 93"/>
                  <a:gd name="T42" fmla="*/ 10 w 95"/>
                  <a:gd name="T43" fmla="*/ 76 h 93"/>
                  <a:gd name="T44" fmla="*/ 18 w 95"/>
                  <a:gd name="T45" fmla="*/ 84 h 93"/>
                  <a:gd name="T46" fmla="*/ 31 w 95"/>
                  <a:gd name="T47" fmla="*/ 78 h 93"/>
                  <a:gd name="T48" fmla="*/ 37 w 95"/>
                  <a:gd name="T49" fmla="*/ 81 h 93"/>
                  <a:gd name="T50" fmla="*/ 42 w 95"/>
                  <a:gd name="T51" fmla="*/ 93 h 93"/>
                  <a:gd name="T52" fmla="*/ 53 w 95"/>
                  <a:gd name="T53" fmla="*/ 93 h 93"/>
                  <a:gd name="T54" fmla="*/ 58 w 95"/>
                  <a:gd name="T55" fmla="*/ 81 h 93"/>
                  <a:gd name="T56" fmla="*/ 64 w 95"/>
                  <a:gd name="T57" fmla="*/ 78 h 93"/>
                  <a:gd name="T58" fmla="*/ 77 w 95"/>
                  <a:gd name="T59" fmla="*/ 83 h 93"/>
                  <a:gd name="T60" fmla="*/ 85 w 95"/>
                  <a:gd name="T61" fmla="*/ 76 h 93"/>
                  <a:gd name="T62" fmla="*/ 79 w 95"/>
                  <a:gd name="T63" fmla="*/ 63 h 93"/>
                  <a:gd name="T64" fmla="*/ 82 w 95"/>
                  <a:gd name="T65" fmla="*/ 58 h 93"/>
                  <a:gd name="T66" fmla="*/ 47 w 95"/>
                  <a:gd name="T67" fmla="*/ 62 h 93"/>
                  <a:gd name="T68" fmla="*/ 32 w 95"/>
                  <a:gd name="T69" fmla="*/ 47 h 93"/>
                  <a:gd name="T70" fmla="*/ 47 w 95"/>
                  <a:gd name="T71" fmla="*/ 32 h 93"/>
                  <a:gd name="T72" fmla="*/ 63 w 95"/>
                  <a:gd name="T73" fmla="*/ 47 h 93"/>
                  <a:gd name="T74" fmla="*/ 47 w 95"/>
                  <a:gd name="T75" fmla="*/ 6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93">
                    <a:moveTo>
                      <a:pt x="82" y="58"/>
                    </a:moveTo>
                    <a:cubicBezTo>
                      <a:pt x="82" y="58"/>
                      <a:pt x="95" y="53"/>
                      <a:pt x="95" y="52"/>
                    </a:cubicBezTo>
                    <a:cubicBezTo>
                      <a:pt x="95" y="42"/>
                      <a:pt x="95" y="42"/>
                      <a:pt x="95" y="42"/>
                    </a:cubicBezTo>
                    <a:cubicBezTo>
                      <a:pt x="95" y="41"/>
                      <a:pt x="82" y="36"/>
                      <a:pt x="82" y="36"/>
                    </a:cubicBezTo>
                    <a:cubicBezTo>
                      <a:pt x="79" y="31"/>
                      <a:pt x="79" y="31"/>
                      <a:pt x="79" y="31"/>
                    </a:cubicBezTo>
                    <a:cubicBezTo>
                      <a:pt x="79" y="31"/>
                      <a:pt x="85" y="18"/>
                      <a:pt x="84" y="18"/>
                    </a:cubicBezTo>
                    <a:cubicBezTo>
                      <a:pt x="77" y="10"/>
                      <a:pt x="77" y="10"/>
                      <a:pt x="77" y="10"/>
                    </a:cubicBezTo>
                    <a:cubicBezTo>
                      <a:pt x="77" y="10"/>
                      <a:pt x="64" y="16"/>
                      <a:pt x="64" y="16"/>
                    </a:cubicBezTo>
                    <a:cubicBezTo>
                      <a:pt x="58" y="13"/>
                      <a:pt x="58" y="13"/>
                      <a:pt x="58" y="13"/>
                    </a:cubicBezTo>
                    <a:cubicBezTo>
                      <a:pt x="58" y="13"/>
                      <a:pt x="53" y="0"/>
                      <a:pt x="52" y="0"/>
                    </a:cubicBezTo>
                    <a:cubicBezTo>
                      <a:pt x="42" y="0"/>
                      <a:pt x="42" y="0"/>
                      <a:pt x="42" y="0"/>
                    </a:cubicBezTo>
                    <a:cubicBezTo>
                      <a:pt x="41" y="0"/>
                      <a:pt x="36" y="13"/>
                      <a:pt x="36" y="13"/>
                    </a:cubicBezTo>
                    <a:cubicBezTo>
                      <a:pt x="31" y="16"/>
                      <a:pt x="31" y="16"/>
                      <a:pt x="31" y="16"/>
                    </a:cubicBezTo>
                    <a:cubicBezTo>
                      <a:pt x="31" y="16"/>
                      <a:pt x="18" y="10"/>
                      <a:pt x="17" y="11"/>
                    </a:cubicBezTo>
                    <a:cubicBezTo>
                      <a:pt x="10" y="18"/>
                      <a:pt x="10" y="18"/>
                      <a:pt x="10" y="18"/>
                    </a:cubicBezTo>
                    <a:cubicBezTo>
                      <a:pt x="9" y="18"/>
                      <a:pt x="15" y="31"/>
                      <a:pt x="15" y="31"/>
                    </a:cubicBezTo>
                    <a:cubicBezTo>
                      <a:pt x="13" y="36"/>
                      <a:pt x="13" y="36"/>
                      <a:pt x="13" y="36"/>
                    </a:cubicBezTo>
                    <a:cubicBezTo>
                      <a:pt x="13" y="36"/>
                      <a:pt x="0" y="41"/>
                      <a:pt x="0" y="42"/>
                    </a:cubicBezTo>
                    <a:cubicBezTo>
                      <a:pt x="0" y="52"/>
                      <a:pt x="0" y="52"/>
                      <a:pt x="0" y="52"/>
                    </a:cubicBezTo>
                    <a:cubicBezTo>
                      <a:pt x="0" y="53"/>
                      <a:pt x="13" y="58"/>
                      <a:pt x="13" y="58"/>
                    </a:cubicBezTo>
                    <a:cubicBezTo>
                      <a:pt x="15" y="63"/>
                      <a:pt x="15" y="63"/>
                      <a:pt x="15" y="63"/>
                    </a:cubicBezTo>
                    <a:cubicBezTo>
                      <a:pt x="15" y="63"/>
                      <a:pt x="10" y="76"/>
                      <a:pt x="10" y="76"/>
                    </a:cubicBezTo>
                    <a:cubicBezTo>
                      <a:pt x="18" y="84"/>
                      <a:pt x="18" y="84"/>
                      <a:pt x="18" y="84"/>
                    </a:cubicBezTo>
                    <a:cubicBezTo>
                      <a:pt x="18" y="84"/>
                      <a:pt x="31" y="78"/>
                      <a:pt x="31" y="78"/>
                    </a:cubicBezTo>
                    <a:cubicBezTo>
                      <a:pt x="37" y="81"/>
                      <a:pt x="37" y="81"/>
                      <a:pt x="37" y="81"/>
                    </a:cubicBezTo>
                    <a:cubicBezTo>
                      <a:pt x="37" y="81"/>
                      <a:pt x="42" y="93"/>
                      <a:pt x="42" y="93"/>
                    </a:cubicBezTo>
                    <a:cubicBezTo>
                      <a:pt x="53" y="93"/>
                      <a:pt x="53" y="93"/>
                      <a:pt x="53" y="93"/>
                    </a:cubicBezTo>
                    <a:cubicBezTo>
                      <a:pt x="53" y="93"/>
                      <a:pt x="58" y="81"/>
                      <a:pt x="58" y="81"/>
                    </a:cubicBezTo>
                    <a:cubicBezTo>
                      <a:pt x="64" y="78"/>
                      <a:pt x="64" y="78"/>
                      <a:pt x="64" y="78"/>
                    </a:cubicBezTo>
                    <a:cubicBezTo>
                      <a:pt x="64" y="78"/>
                      <a:pt x="77" y="84"/>
                      <a:pt x="77" y="83"/>
                    </a:cubicBezTo>
                    <a:cubicBezTo>
                      <a:pt x="85" y="76"/>
                      <a:pt x="85" y="76"/>
                      <a:pt x="85" y="76"/>
                    </a:cubicBezTo>
                    <a:cubicBezTo>
                      <a:pt x="85" y="76"/>
                      <a:pt x="79" y="63"/>
                      <a:pt x="79" y="63"/>
                    </a:cubicBezTo>
                    <a:lnTo>
                      <a:pt x="82" y="58"/>
                    </a:lnTo>
                    <a:close/>
                    <a:moveTo>
                      <a:pt x="47" y="62"/>
                    </a:moveTo>
                    <a:cubicBezTo>
                      <a:pt x="39" y="62"/>
                      <a:pt x="32" y="55"/>
                      <a:pt x="32" y="47"/>
                    </a:cubicBezTo>
                    <a:cubicBezTo>
                      <a:pt x="32" y="39"/>
                      <a:pt x="39" y="32"/>
                      <a:pt x="47" y="32"/>
                    </a:cubicBezTo>
                    <a:cubicBezTo>
                      <a:pt x="56" y="32"/>
                      <a:pt x="63" y="39"/>
                      <a:pt x="63" y="47"/>
                    </a:cubicBezTo>
                    <a:cubicBezTo>
                      <a:pt x="63" y="55"/>
                      <a:pt x="56" y="62"/>
                      <a:pt x="47"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65" name="Oval 51"/>
              <p:cNvSpPr>
                <a:spLocks noChangeArrowheads="1"/>
              </p:cNvSpPr>
              <p:nvPr/>
            </p:nvSpPr>
            <p:spPr bwMode="auto">
              <a:xfrm>
                <a:off x="3005138" y="4102100"/>
                <a:ext cx="49213" cy="476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grpSp>
      </p:grpSp>
      <p:grpSp>
        <p:nvGrpSpPr>
          <p:cNvPr id="11" name="组合 7"/>
          <p:cNvGrpSpPr/>
          <p:nvPr/>
        </p:nvGrpSpPr>
        <p:grpSpPr>
          <a:xfrm>
            <a:off x="1276428" y="1549863"/>
            <a:ext cx="1207339" cy="1666328"/>
            <a:chOff x="1276428" y="1549863"/>
            <a:chExt cx="1207339" cy="1666328"/>
          </a:xfrm>
        </p:grpSpPr>
        <p:grpSp>
          <p:nvGrpSpPr>
            <p:cNvPr id="12" name="组合 1"/>
            <p:cNvGrpSpPr/>
            <p:nvPr/>
          </p:nvGrpSpPr>
          <p:grpSpPr>
            <a:xfrm>
              <a:off x="1276428" y="1549863"/>
              <a:ext cx="1207339" cy="1666328"/>
              <a:chOff x="1276428" y="1549863"/>
              <a:chExt cx="1207339" cy="1666328"/>
            </a:xfrm>
          </p:grpSpPr>
          <p:cxnSp>
            <p:nvCxnSpPr>
              <p:cNvPr id="94" name="Straight Connector 38"/>
              <p:cNvCxnSpPr/>
              <p:nvPr/>
            </p:nvCxnSpPr>
            <p:spPr>
              <a:xfrm>
                <a:off x="1880097" y="2787243"/>
                <a:ext cx="0" cy="428948"/>
              </a:xfrm>
              <a:prstGeom prst="line">
                <a:avLst/>
              </a:prstGeom>
              <a:ln w="19050" cap="rnd">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96" name="Rounded Rectangle 32"/>
              <p:cNvSpPr/>
              <p:nvPr/>
            </p:nvSpPr>
            <p:spPr>
              <a:xfrm>
                <a:off x="1276428" y="1549863"/>
                <a:ext cx="1207339" cy="1207339"/>
              </a:xfrm>
              <a:prstGeom prst="roundRect">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10677" bIns="210677" numCol="1" spcCol="1270" anchor="ctr" anchorCtr="0">
                <a:noAutofit/>
              </a:bodyPr>
              <a:lstStyle/>
              <a:p>
                <a:pPr algn="ctr" defTabSz="1184910">
                  <a:lnSpc>
                    <a:spcPct val="90000"/>
                  </a:lnSpc>
                  <a:spcBef>
                    <a:spcPct val="0"/>
                  </a:spcBef>
                  <a:spcAft>
                    <a:spcPct val="35000"/>
                  </a:spcAft>
                </a:pPr>
                <a:endParaRPr lang="en-US" sz="4800" dirty="0">
                  <a:latin typeface="FontAwesome" pitchFamily="2" charset="0"/>
                </a:endParaRPr>
              </a:p>
            </p:txBody>
          </p:sp>
        </p:grpSp>
        <p:grpSp>
          <p:nvGrpSpPr>
            <p:cNvPr id="13" name="Group 15"/>
            <p:cNvGrpSpPr>
              <a:grpSpLocks noChangeAspect="1"/>
            </p:cNvGrpSpPr>
            <p:nvPr/>
          </p:nvGrpSpPr>
          <p:grpSpPr>
            <a:xfrm>
              <a:off x="1494695" y="1824528"/>
              <a:ext cx="792000" cy="584918"/>
              <a:chOff x="3052763" y="2647950"/>
              <a:chExt cx="346075" cy="255588"/>
            </a:xfrm>
            <a:solidFill>
              <a:schemeClr val="bg1"/>
            </a:solidFill>
          </p:grpSpPr>
          <p:sp>
            <p:nvSpPr>
              <p:cNvPr id="67" name="Freeform 108"/>
              <p:cNvSpPr/>
              <p:nvPr/>
            </p:nvSpPr>
            <p:spPr bwMode="auto">
              <a:xfrm>
                <a:off x="3175000" y="2825750"/>
                <a:ext cx="100013" cy="77788"/>
              </a:xfrm>
              <a:custGeom>
                <a:avLst/>
                <a:gdLst>
                  <a:gd name="T0" fmla="*/ 36 w 38"/>
                  <a:gd name="T1" fmla="*/ 11 h 30"/>
                  <a:gd name="T2" fmla="*/ 1 w 38"/>
                  <a:gd name="T3" fmla="*/ 11 h 30"/>
                  <a:gd name="T4" fmla="*/ 1 w 38"/>
                  <a:gd name="T5" fmla="*/ 13 h 30"/>
                  <a:gd name="T6" fmla="*/ 19 w 38"/>
                  <a:gd name="T7" fmla="*/ 30 h 30"/>
                  <a:gd name="T8" fmla="*/ 36 w 38"/>
                  <a:gd name="T9" fmla="*/ 13 h 30"/>
                  <a:gd name="T10" fmla="*/ 36 w 38"/>
                  <a:gd name="T11" fmla="*/ 11 h 30"/>
                </a:gdLst>
                <a:ahLst/>
                <a:cxnLst>
                  <a:cxn ang="0">
                    <a:pos x="T0" y="T1"/>
                  </a:cxn>
                  <a:cxn ang="0">
                    <a:pos x="T2" y="T3"/>
                  </a:cxn>
                  <a:cxn ang="0">
                    <a:pos x="T4" y="T5"/>
                  </a:cxn>
                  <a:cxn ang="0">
                    <a:pos x="T6" y="T7"/>
                  </a:cxn>
                  <a:cxn ang="0">
                    <a:pos x="T8" y="T9"/>
                  </a:cxn>
                  <a:cxn ang="0">
                    <a:pos x="T10" y="T11"/>
                  </a:cxn>
                </a:cxnLst>
                <a:rect l="0" t="0" r="r" b="b"/>
                <a:pathLst>
                  <a:path w="38" h="30">
                    <a:moveTo>
                      <a:pt x="36" y="11"/>
                    </a:moveTo>
                    <a:cubicBezTo>
                      <a:pt x="26" y="1"/>
                      <a:pt x="12" y="0"/>
                      <a:pt x="1" y="11"/>
                    </a:cubicBezTo>
                    <a:cubicBezTo>
                      <a:pt x="0" y="11"/>
                      <a:pt x="0" y="12"/>
                      <a:pt x="1" y="13"/>
                    </a:cubicBezTo>
                    <a:cubicBezTo>
                      <a:pt x="19" y="30"/>
                      <a:pt x="19" y="30"/>
                      <a:pt x="19" y="30"/>
                    </a:cubicBezTo>
                    <a:cubicBezTo>
                      <a:pt x="36" y="13"/>
                      <a:pt x="36" y="13"/>
                      <a:pt x="36" y="13"/>
                    </a:cubicBezTo>
                    <a:cubicBezTo>
                      <a:pt x="38" y="12"/>
                      <a:pt x="37" y="11"/>
                      <a:pt x="36"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68" name="Freeform 109"/>
              <p:cNvSpPr/>
              <p:nvPr/>
            </p:nvSpPr>
            <p:spPr bwMode="auto">
              <a:xfrm>
                <a:off x="3109913" y="2736850"/>
                <a:ext cx="230188" cy="101600"/>
              </a:xfrm>
              <a:custGeom>
                <a:avLst/>
                <a:gdLst>
                  <a:gd name="T0" fmla="*/ 87 w 88"/>
                  <a:gd name="T1" fmla="*/ 24 h 39"/>
                  <a:gd name="T2" fmla="*/ 0 w 88"/>
                  <a:gd name="T3" fmla="*/ 24 h 39"/>
                  <a:gd name="T4" fmla="*/ 0 w 88"/>
                  <a:gd name="T5" fmla="*/ 26 h 39"/>
                  <a:gd name="T6" fmla="*/ 13 w 88"/>
                  <a:gd name="T7" fmla="*/ 38 h 39"/>
                  <a:gd name="T8" fmla="*/ 15 w 88"/>
                  <a:gd name="T9" fmla="*/ 38 h 39"/>
                  <a:gd name="T10" fmla="*/ 73 w 88"/>
                  <a:gd name="T11" fmla="*/ 38 h 39"/>
                  <a:gd name="T12" fmla="*/ 75 w 88"/>
                  <a:gd name="T13" fmla="*/ 38 h 39"/>
                  <a:gd name="T14" fmla="*/ 87 w 88"/>
                  <a:gd name="T15" fmla="*/ 26 h 39"/>
                  <a:gd name="T16" fmla="*/ 87 w 88"/>
                  <a:gd name="T17" fmla="*/ 26 h 39"/>
                  <a:gd name="T18" fmla="*/ 87 w 88"/>
                  <a:gd name="T19"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39">
                    <a:moveTo>
                      <a:pt x="87" y="24"/>
                    </a:moveTo>
                    <a:cubicBezTo>
                      <a:pt x="63" y="0"/>
                      <a:pt x="24" y="0"/>
                      <a:pt x="0" y="24"/>
                    </a:cubicBezTo>
                    <a:cubicBezTo>
                      <a:pt x="0" y="24"/>
                      <a:pt x="0" y="25"/>
                      <a:pt x="0" y="26"/>
                    </a:cubicBezTo>
                    <a:cubicBezTo>
                      <a:pt x="13" y="38"/>
                      <a:pt x="13" y="38"/>
                      <a:pt x="13" y="38"/>
                    </a:cubicBezTo>
                    <a:cubicBezTo>
                      <a:pt x="13" y="39"/>
                      <a:pt x="14" y="39"/>
                      <a:pt x="15" y="38"/>
                    </a:cubicBezTo>
                    <a:cubicBezTo>
                      <a:pt x="31" y="22"/>
                      <a:pt x="57" y="22"/>
                      <a:pt x="73" y="38"/>
                    </a:cubicBezTo>
                    <a:cubicBezTo>
                      <a:pt x="73" y="39"/>
                      <a:pt x="74" y="39"/>
                      <a:pt x="75" y="38"/>
                    </a:cubicBezTo>
                    <a:cubicBezTo>
                      <a:pt x="87" y="26"/>
                      <a:pt x="87" y="26"/>
                      <a:pt x="87" y="26"/>
                    </a:cubicBezTo>
                    <a:cubicBezTo>
                      <a:pt x="87" y="26"/>
                      <a:pt x="87" y="26"/>
                      <a:pt x="87" y="26"/>
                    </a:cubicBezTo>
                    <a:cubicBezTo>
                      <a:pt x="88" y="25"/>
                      <a:pt x="88" y="24"/>
                      <a:pt x="87"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69" name="Freeform 110"/>
              <p:cNvSpPr/>
              <p:nvPr/>
            </p:nvSpPr>
            <p:spPr bwMode="auto">
              <a:xfrm>
                <a:off x="3052763" y="2647950"/>
                <a:ext cx="346075" cy="134938"/>
              </a:xfrm>
              <a:custGeom>
                <a:avLst/>
                <a:gdLst>
                  <a:gd name="T0" fmla="*/ 131 w 132"/>
                  <a:gd name="T1" fmla="*/ 36 h 52"/>
                  <a:gd name="T2" fmla="*/ 131 w 132"/>
                  <a:gd name="T3" fmla="*/ 36 h 52"/>
                  <a:gd name="T4" fmla="*/ 1 w 132"/>
                  <a:gd name="T5" fmla="*/ 36 h 52"/>
                  <a:gd name="T6" fmla="*/ 1 w 132"/>
                  <a:gd name="T7" fmla="*/ 38 h 52"/>
                  <a:gd name="T8" fmla="*/ 13 w 132"/>
                  <a:gd name="T9" fmla="*/ 51 h 52"/>
                  <a:gd name="T10" fmla="*/ 16 w 132"/>
                  <a:gd name="T11" fmla="*/ 51 h 52"/>
                  <a:gd name="T12" fmla="*/ 116 w 132"/>
                  <a:gd name="T13" fmla="*/ 51 h 52"/>
                  <a:gd name="T14" fmla="*/ 118 w 132"/>
                  <a:gd name="T15" fmla="*/ 51 h 52"/>
                  <a:gd name="T16" fmla="*/ 131 w 132"/>
                  <a:gd name="T17" fmla="*/ 38 h 52"/>
                  <a:gd name="T18" fmla="*/ 131 w 132"/>
                  <a:gd name="T19" fmla="*/ 38 h 52"/>
                  <a:gd name="T20" fmla="*/ 131 w 132"/>
                  <a:gd name="T21" fmla="*/ 3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52">
                    <a:moveTo>
                      <a:pt x="131" y="36"/>
                    </a:moveTo>
                    <a:cubicBezTo>
                      <a:pt x="131" y="36"/>
                      <a:pt x="131" y="36"/>
                      <a:pt x="131" y="36"/>
                    </a:cubicBezTo>
                    <a:cubicBezTo>
                      <a:pt x="95" y="0"/>
                      <a:pt x="36" y="0"/>
                      <a:pt x="1" y="36"/>
                    </a:cubicBezTo>
                    <a:cubicBezTo>
                      <a:pt x="0" y="37"/>
                      <a:pt x="0" y="38"/>
                      <a:pt x="1" y="38"/>
                    </a:cubicBezTo>
                    <a:cubicBezTo>
                      <a:pt x="13" y="51"/>
                      <a:pt x="13" y="51"/>
                      <a:pt x="13" y="51"/>
                    </a:cubicBezTo>
                    <a:cubicBezTo>
                      <a:pt x="14" y="52"/>
                      <a:pt x="15" y="52"/>
                      <a:pt x="16" y="51"/>
                    </a:cubicBezTo>
                    <a:cubicBezTo>
                      <a:pt x="43" y="23"/>
                      <a:pt x="88" y="23"/>
                      <a:pt x="116" y="51"/>
                    </a:cubicBezTo>
                    <a:cubicBezTo>
                      <a:pt x="117" y="52"/>
                      <a:pt x="118" y="52"/>
                      <a:pt x="118" y="51"/>
                    </a:cubicBezTo>
                    <a:cubicBezTo>
                      <a:pt x="131" y="38"/>
                      <a:pt x="131" y="38"/>
                      <a:pt x="131" y="38"/>
                    </a:cubicBezTo>
                    <a:cubicBezTo>
                      <a:pt x="131" y="38"/>
                      <a:pt x="131" y="38"/>
                      <a:pt x="131" y="38"/>
                    </a:cubicBezTo>
                    <a:cubicBezTo>
                      <a:pt x="132" y="38"/>
                      <a:pt x="132" y="37"/>
                      <a:pt x="131"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grpSp>
      </p:grpSp>
      <p:grpSp>
        <p:nvGrpSpPr>
          <p:cNvPr id="14" name="组合 9"/>
          <p:cNvGrpSpPr/>
          <p:nvPr/>
        </p:nvGrpSpPr>
        <p:grpSpPr>
          <a:xfrm>
            <a:off x="8021879" y="1551432"/>
            <a:ext cx="1207339" cy="1664759"/>
            <a:chOff x="8021879" y="1551432"/>
            <a:chExt cx="1207339" cy="1664759"/>
          </a:xfrm>
        </p:grpSpPr>
        <p:grpSp>
          <p:nvGrpSpPr>
            <p:cNvPr id="15" name="组合 3"/>
            <p:cNvGrpSpPr/>
            <p:nvPr/>
          </p:nvGrpSpPr>
          <p:grpSpPr>
            <a:xfrm>
              <a:off x="8021879" y="1551432"/>
              <a:ext cx="1207339" cy="1664759"/>
              <a:chOff x="8021879" y="1551432"/>
              <a:chExt cx="1207339" cy="1664759"/>
            </a:xfrm>
          </p:grpSpPr>
          <p:cxnSp>
            <p:nvCxnSpPr>
              <p:cNvPr id="129" name="Straight Connector 51"/>
              <p:cNvCxnSpPr/>
              <p:nvPr/>
            </p:nvCxnSpPr>
            <p:spPr>
              <a:xfrm>
                <a:off x="8625548" y="2787243"/>
                <a:ext cx="0" cy="428948"/>
              </a:xfrm>
              <a:prstGeom prst="line">
                <a:avLst/>
              </a:prstGeom>
              <a:ln w="19050" cap="rnd">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130" name="Rounded Rectangle 52"/>
              <p:cNvSpPr/>
              <p:nvPr/>
            </p:nvSpPr>
            <p:spPr>
              <a:xfrm>
                <a:off x="8021879" y="1551432"/>
                <a:ext cx="1207339" cy="1207339"/>
              </a:xfrm>
              <a:prstGeom prst="roundRect">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43840" bIns="365760" numCol="1" spcCol="1270" anchor="ctr" anchorCtr="0">
                <a:noAutofit/>
              </a:bodyPr>
              <a:lstStyle/>
              <a:p>
                <a:pPr algn="ctr" defTabSz="1184910">
                  <a:lnSpc>
                    <a:spcPct val="90000"/>
                  </a:lnSpc>
                  <a:spcBef>
                    <a:spcPct val="0"/>
                  </a:spcBef>
                  <a:spcAft>
                    <a:spcPct val="35000"/>
                  </a:spcAft>
                </a:pPr>
                <a:endParaRPr lang="en-US" sz="5335" dirty="0">
                  <a:latin typeface="FontAwesome" pitchFamily="2" charset="0"/>
                </a:endParaRPr>
              </a:p>
            </p:txBody>
          </p:sp>
        </p:grpSp>
        <p:grpSp>
          <p:nvGrpSpPr>
            <p:cNvPr id="16" name="组合 69"/>
            <p:cNvGrpSpPr/>
            <p:nvPr/>
          </p:nvGrpSpPr>
          <p:grpSpPr>
            <a:xfrm>
              <a:off x="8265548" y="1903661"/>
              <a:ext cx="720000" cy="486000"/>
              <a:chOff x="5356779" y="2874996"/>
              <a:chExt cx="240638" cy="182454"/>
            </a:xfrm>
          </p:grpSpPr>
          <p:sp>
            <p:nvSpPr>
              <p:cNvPr id="72" name="Freeform 12"/>
              <p:cNvSpPr/>
              <p:nvPr/>
            </p:nvSpPr>
            <p:spPr bwMode="auto">
              <a:xfrm>
                <a:off x="5364675" y="2874996"/>
                <a:ext cx="232742" cy="113878"/>
              </a:xfrm>
              <a:custGeom>
                <a:avLst/>
                <a:gdLst>
                  <a:gd name="T0" fmla="*/ 103 w 237"/>
                  <a:gd name="T1" fmla="*/ 99 h 116"/>
                  <a:gd name="T2" fmla="*/ 134 w 237"/>
                  <a:gd name="T3" fmla="*/ 95 h 116"/>
                  <a:gd name="T4" fmla="*/ 226 w 237"/>
                  <a:gd name="T5" fmla="*/ 12 h 116"/>
                  <a:gd name="T6" fmla="*/ 219 w 237"/>
                  <a:gd name="T7" fmla="*/ 0 h 116"/>
                  <a:gd name="T8" fmla="*/ 13 w 237"/>
                  <a:gd name="T9" fmla="*/ 0 h 116"/>
                  <a:gd name="T10" fmla="*/ 6 w 237"/>
                  <a:gd name="T11" fmla="*/ 10 h 116"/>
                  <a:gd name="T12" fmla="*/ 103 w 237"/>
                  <a:gd name="T13" fmla="*/ 99 h 116"/>
                </a:gdLst>
                <a:ahLst/>
                <a:cxnLst>
                  <a:cxn ang="0">
                    <a:pos x="T0" y="T1"/>
                  </a:cxn>
                  <a:cxn ang="0">
                    <a:pos x="T2" y="T3"/>
                  </a:cxn>
                  <a:cxn ang="0">
                    <a:pos x="T4" y="T5"/>
                  </a:cxn>
                  <a:cxn ang="0">
                    <a:pos x="T6" y="T7"/>
                  </a:cxn>
                  <a:cxn ang="0">
                    <a:pos x="T8" y="T9"/>
                  </a:cxn>
                  <a:cxn ang="0">
                    <a:pos x="T10" y="T11"/>
                  </a:cxn>
                  <a:cxn ang="0">
                    <a:pos x="T12" y="T13"/>
                  </a:cxn>
                </a:cxnLst>
                <a:rect l="0" t="0" r="r" b="b"/>
                <a:pathLst>
                  <a:path w="237" h="116">
                    <a:moveTo>
                      <a:pt x="103" y="99"/>
                    </a:moveTo>
                    <a:cubicBezTo>
                      <a:pt x="103" y="99"/>
                      <a:pt x="115" y="116"/>
                      <a:pt x="134" y="95"/>
                    </a:cubicBezTo>
                    <a:cubicBezTo>
                      <a:pt x="226" y="12"/>
                      <a:pt x="226" y="12"/>
                      <a:pt x="226" y="12"/>
                    </a:cubicBezTo>
                    <a:cubicBezTo>
                      <a:pt x="226" y="12"/>
                      <a:pt x="237" y="1"/>
                      <a:pt x="219" y="0"/>
                    </a:cubicBezTo>
                    <a:cubicBezTo>
                      <a:pt x="13" y="0"/>
                      <a:pt x="13" y="0"/>
                      <a:pt x="13" y="0"/>
                    </a:cubicBezTo>
                    <a:cubicBezTo>
                      <a:pt x="13" y="0"/>
                      <a:pt x="0" y="1"/>
                      <a:pt x="6" y="10"/>
                    </a:cubicBezTo>
                    <a:lnTo>
                      <a:pt x="103" y="99"/>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900"/>
              </a:p>
            </p:txBody>
          </p:sp>
          <p:sp>
            <p:nvSpPr>
              <p:cNvPr id="73" name="Freeform 13"/>
              <p:cNvSpPr/>
              <p:nvPr/>
            </p:nvSpPr>
            <p:spPr bwMode="auto">
              <a:xfrm>
                <a:off x="5515126" y="2893699"/>
                <a:ext cx="81460" cy="149205"/>
              </a:xfrm>
              <a:custGeom>
                <a:avLst/>
                <a:gdLst>
                  <a:gd name="T0" fmla="*/ 82 w 83"/>
                  <a:gd name="T1" fmla="*/ 132 h 152"/>
                  <a:gd name="T2" fmla="*/ 82 w 83"/>
                  <a:gd name="T3" fmla="*/ 17 h 152"/>
                  <a:gd name="T4" fmla="*/ 70 w 83"/>
                  <a:gd name="T5" fmla="*/ 12 h 152"/>
                  <a:gd name="T6" fmla="*/ 6 w 83"/>
                  <a:gd name="T7" fmla="*/ 74 h 152"/>
                  <a:gd name="T8" fmla="*/ 10 w 83"/>
                  <a:gd name="T9" fmla="*/ 84 h 152"/>
                  <a:gd name="T10" fmla="*/ 67 w 83"/>
                  <a:gd name="T11" fmla="*/ 137 h 152"/>
                  <a:gd name="T12" fmla="*/ 82 w 83"/>
                  <a:gd name="T13" fmla="*/ 132 h 152"/>
                </a:gdLst>
                <a:ahLst/>
                <a:cxnLst>
                  <a:cxn ang="0">
                    <a:pos x="T0" y="T1"/>
                  </a:cxn>
                  <a:cxn ang="0">
                    <a:pos x="T2" y="T3"/>
                  </a:cxn>
                  <a:cxn ang="0">
                    <a:pos x="T4" y="T5"/>
                  </a:cxn>
                  <a:cxn ang="0">
                    <a:pos x="T6" y="T7"/>
                  </a:cxn>
                  <a:cxn ang="0">
                    <a:pos x="T8" y="T9"/>
                  </a:cxn>
                  <a:cxn ang="0">
                    <a:pos x="T10" y="T11"/>
                  </a:cxn>
                  <a:cxn ang="0">
                    <a:pos x="T12" y="T13"/>
                  </a:cxn>
                </a:cxnLst>
                <a:rect l="0" t="0" r="r" b="b"/>
                <a:pathLst>
                  <a:path w="83" h="152">
                    <a:moveTo>
                      <a:pt x="82" y="132"/>
                    </a:moveTo>
                    <a:cubicBezTo>
                      <a:pt x="82" y="17"/>
                      <a:pt x="82" y="17"/>
                      <a:pt x="82" y="17"/>
                    </a:cubicBezTo>
                    <a:cubicBezTo>
                      <a:pt x="80" y="0"/>
                      <a:pt x="70" y="12"/>
                      <a:pt x="70" y="12"/>
                    </a:cubicBezTo>
                    <a:cubicBezTo>
                      <a:pt x="6" y="74"/>
                      <a:pt x="6" y="74"/>
                      <a:pt x="6" y="74"/>
                    </a:cubicBezTo>
                    <a:cubicBezTo>
                      <a:pt x="0" y="80"/>
                      <a:pt x="10" y="84"/>
                      <a:pt x="10" y="84"/>
                    </a:cubicBezTo>
                    <a:cubicBezTo>
                      <a:pt x="67" y="137"/>
                      <a:pt x="67" y="137"/>
                      <a:pt x="67" y="137"/>
                    </a:cubicBezTo>
                    <a:cubicBezTo>
                      <a:pt x="83" y="152"/>
                      <a:pt x="82" y="132"/>
                      <a:pt x="82" y="132"/>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900"/>
              </a:p>
            </p:txBody>
          </p:sp>
          <p:sp>
            <p:nvSpPr>
              <p:cNvPr id="74" name="Freeform 14"/>
              <p:cNvSpPr/>
              <p:nvPr/>
            </p:nvSpPr>
            <p:spPr bwMode="auto">
              <a:xfrm>
                <a:off x="5362597" y="2980977"/>
                <a:ext cx="229832" cy="76473"/>
              </a:xfrm>
              <a:custGeom>
                <a:avLst/>
                <a:gdLst>
                  <a:gd name="T0" fmla="*/ 224 w 234"/>
                  <a:gd name="T1" fmla="*/ 66 h 78"/>
                  <a:gd name="T2" fmla="*/ 144 w 234"/>
                  <a:gd name="T3" fmla="*/ 0 h 78"/>
                  <a:gd name="T4" fmla="*/ 117 w 234"/>
                  <a:gd name="T5" fmla="*/ 13 h 78"/>
                  <a:gd name="T6" fmla="*/ 90 w 234"/>
                  <a:gd name="T7" fmla="*/ 0 h 78"/>
                  <a:gd name="T8" fmla="*/ 10 w 234"/>
                  <a:gd name="T9" fmla="*/ 66 h 78"/>
                  <a:gd name="T10" fmla="*/ 13 w 234"/>
                  <a:gd name="T11" fmla="*/ 78 h 78"/>
                  <a:gd name="T12" fmla="*/ 117 w 234"/>
                  <a:gd name="T13" fmla="*/ 78 h 78"/>
                  <a:gd name="T14" fmla="*/ 118 w 234"/>
                  <a:gd name="T15" fmla="*/ 78 h 78"/>
                  <a:gd name="T16" fmla="*/ 221 w 234"/>
                  <a:gd name="T17" fmla="*/ 78 h 78"/>
                  <a:gd name="T18" fmla="*/ 224 w 234"/>
                  <a:gd name="T19" fmla="*/ 6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 h="78">
                    <a:moveTo>
                      <a:pt x="224" y="66"/>
                    </a:moveTo>
                    <a:cubicBezTo>
                      <a:pt x="144" y="0"/>
                      <a:pt x="144" y="0"/>
                      <a:pt x="144" y="0"/>
                    </a:cubicBezTo>
                    <a:cubicBezTo>
                      <a:pt x="144" y="0"/>
                      <a:pt x="132" y="12"/>
                      <a:pt x="117" y="13"/>
                    </a:cubicBezTo>
                    <a:cubicBezTo>
                      <a:pt x="102" y="12"/>
                      <a:pt x="90" y="0"/>
                      <a:pt x="90" y="0"/>
                    </a:cubicBezTo>
                    <a:cubicBezTo>
                      <a:pt x="10" y="66"/>
                      <a:pt x="10" y="66"/>
                      <a:pt x="10" y="66"/>
                    </a:cubicBezTo>
                    <a:cubicBezTo>
                      <a:pt x="0" y="73"/>
                      <a:pt x="13" y="78"/>
                      <a:pt x="13" y="78"/>
                    </a:cubicBezTo>
                    <a:cubicBezTo>
                      <a:pt x="117" y="78"/>
                      <a:pt x="117" y="78"/>
                      <a:pt x="117" y="78"/>
                    </a:cubicBezTo>
                    <a:cubicBezTo>
                      <a:pt x="118" y="78"/>
                      <a:pt x="118" y="78"/>
                      <a:pt x="118" y="78"/>
                    </a:cubicBezTo>
                    <a:cubicBezTo>
                      <a:pt x="221" y="78"/>
                      <a:pt x="221" y="78"/>
                      <a:pt x="221" y="78"/>
                    </a:cubicBezTo>
                    <a:cubicBezTo>
                      <a:pt x="221" y="78"/>
                      <a:pt x="234" y="73"/>
                      <a:pt x="224" y="66"/>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900"/>
              </a:p>
            </p:txBody>
          </p:sp>
          <p:sp>
            <p:nvSpPr>
              <p:cNvPr id="75" name="Freeform 15"/>
              <p:cNvSpPr/>
              <p:nvPr/>
            </p:nvSpPr>
            <p:spPr bwMode="auto">
              <a:xfrm>
                <a:off x="5356779" y="2896608"/>
                <a:ext cx="88525" cy="143386"/>
              </a:xfrm>
              <a:custGeom>
                <a:avLst/>
                <a:gdLst>
                  <a:gd name="T0" fmla="*/ 1 w 90"/>
                  <a:gd name="T1" fmla="*/ 127 h 146"/>
                  <a:gd name="T2" fmla="*/ 1 w 90"/>
                  <a:gd name="T3" fmla="*/ 17 h 146"/>
                  <a:gd name="T4" fmla="*/ 14 w 90"/>
                  <a:gd name="T5" fmla="*/ 11 h 146"/>
                  <a:gd name="T6" fmla="*/ 84 w 90"/>
                  <a:gd name="T7" fmla="*/ 71 h 146"/>
                  <a:gd name="T8" fmla="*/ 79 w 90"/>
                  <a:gd name="T9" fmla="*/ 81 h 146"/>
                  <a:gd name="T10" fmla="*/ 17 w 90"/>
                  <a:gd name="T11" fmla="*/ 131 h 146"/>
                  <a:gd name="T12" fmla="*/ 1 w 90"/>
                  <a:gd name="T13" fmla="*/ 127 h 146"/>
                </a:gdLst>
                <a:ahLst/>
                <a:cxnLst>
                  <a:cxn ang="0">
                    <a:pos x="T0" y="T1"/>
                  </a:cxn>
                  <a:cxn ang="0">
                    <a:pos x="T2" y="T3"/>
                  </a:cxn>
                  <a:cxn ang="0">
                    <a:pos x="T4" y="T5"/>
                  </a:cxn>
                  <a:cxn ang="0">
                    <a:pos x="T6" y="T7"/>
                  </a:cxn>
                  <a:cxn ang="0">
                    <a:pos x="T8" y="T9"/>
                  </a:cxn>
                  <a:cxn ang="0">
                    <a:pos x="T10" y="T11"/>
                  </a:cxn>
                  <a:cxn ang="0">
                    <a:pos x="T12" y="T13"/>
                  </a:cxn>
                </a:cxnLst>
                <a:rect l="0" t="0" r="r" b="b"/>
                <a:pathLst>
                  <a:path w="90" h="146">
                    <a:moveTo>
                      <a:pt x="1" y="127"/>
                    </a:moveTo>
                    <a:cubicBezTo>
                      <a:pt x="1" y="17"/>
                      <a:pt x="1" y="17"/>
                      <a:pt x="1" y="17"/>
                    </a:cubicBezTo>
                    <a:cubicBezTo>
                      <a:pt x="4" y="0"/>
                      <a:pt x="14" y="11"/>
                      <a:pt x="14" y="11"/>
                    </a:cubicBezTo>
                    <a:cubicBezTo>
                      <a:pt x="84" y="71"/>
                      <a:pt x="84" y="71"/>
                      <a:pt x="84" y="71"/>
                    </a:cubicBezTo>
                    <a:cubicBezTo>
                      <a:pt x="90" y="76"/>
                      <a:pt x="79" y="81"/>
                      <a:pt x="79" y="81"/>
                    </a:cubicBezTo>
                    <a:cubicBezTo>
                      <a:pt x="17" y="131"/>
                      <a:pt x="17" y="131"/>
                      <a:pt x="17" y="131"/>
                    </a:cubicBezTo>
                    <a:cubicBezTo>
                      <a:pt x="0" y="146"/>
                      <a:pt x="1" y="127"/>
                      <a:pt x="1" y="127"/>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900"/>
              </a:p>
            </p:txBody>
          </p:sp>
        </p:grpSp>
      </p:grpSp>
      <p:grpSp>
        <p:nvGrpSpPr>
          <p:cNvPr id="17" name="组合 11"/>
          <p:cNvGrpSpPr/>
          <p:nvPr/>
        </p:nvGrpSpPr>
        <p:grpSpPr>
          <a:xfrm>
            <a:off x="9708239" y="4147213"/>
            <a:ext cx="1207339" cy="1711733"/>
            <a:chOff x="9708239" y="4147213"/>
            <a:chExt cx="1207339" cy="1711733"/>
          </a:xfrm>
        </p:grpSpPr>
        <p:grpSp>
          <p:nvGrpSpPr>
            <p:cNvPr id="18" name="组合 6"/>
            <p:cNvGrpSpPr/>
            <p:nvPr/>
          </p:nvGrpSpPr>
          <p:grpSpPr>
            <a:xfrm>
              <a:off x="9708239" y="4147213"/>
              <a:ext cx="1207339" cy="1711733"/>
              <a:chOff x="9708239" y="4147213"/>
              <a:chExt cx="1207339" cy="1711733"/>
            </a:xfrm>
          </p:grpSpPr>
          <p:cxnSp>
            <p:nvCxnSpPr>
              <p:cNvPr id="133" name="Straight Connector 71"/>
              <p:cNvCxnSpPr/>
              <p:nvPr/>
            </p:nvCxnSpPr>
            <p:spPr>
              <a:xfrm flipV="1">
                <a:off x="10311908" y="4147213"/>
                <a:ext cx="0" cy="468680"/>
              </a:xfrm>
              <a:prstGeom prst="line">
                <a:avLst/>
              </a:prstGeom>
              <a:ln w="19050" cap="rnd">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134" name="Rounded Rectangle 73"/>
              <p:cNvSpPr/>
              <p:nvPr/>
            </p:nvSpPr>
            <p:spPr>
              <a:xfrm>
                <a:off x="9708239" y="4651607"/>
                <a:ext cx="1207339" cy="1207339"/>
              </a:xfrm>
              <a:prstGeom prst="roundRect">
                <a:avLst/>
              </a:prstGeom>
            </p:spPr>
            <p:style>
              <a:lnRef idx="1">
                <a:schemeClr val="accent4"/>
              </a:lnRef>
              <a:fillRef idx="3">
                <a:schemeClr val="accent4"/>
              </a:fillRef>
              <a:effectRef idx="2">
                <a:schemeClr val="accent4"/>
              </a:effectRef>
              <a:fontRef idx="minor">
                <a:schemeClr val="lt1"/>
              </a:fontRef>
            </p:style>
            <p:txBody>
              <a:bodyPr spcFirstLastPara="0" vert="horz" wrap="square" lIns="243840" tIns="210677" rIns="210677" bIns="210677" numCol="1" spcCol="1270" anchor="ctr" anchorCtr="0">
                <a:noAutofit/>
              </a:bodyPr>
              <a:lstStyle/>
              <a:p>
                <a:pPr algn="ctr" defTabSz="1184910">
                  <a:lnSpc>
                    <a:spcPct val="90000"/>
                  </a:lnSpc>
                  <a:spcBef>
                    <a:spcPct val="0"/>
                  </a:spcBef>
                  <a:spcAft>
                    <a:spcPct val="35000"/>
                  </a:spcAft>
                </a:pPr>
                <a:endParaRPr lang="en-US" sz="4265" dirty="0">
                  <a:latin typeface="FontAwesome" pitchFamily="2" charset="0"/>
                </a:endParaRPr>
              </a:p>
            </p:txBody>
          </p:sp>
        </p:grpSp>
        <p:grpSp>
          <p:nvGrpSpPr>
            <p:cNvPr id="19" name="组合 75"/>
            <p:cNvGrpSpPr/>
            <p:nvPr/>
          </p:nvGrpSpPr>
          <p:grpSpPr>
            <a:xfrm>
              <a:off x="10034838" y="4952084"/>
              <a:ext cx="576000" cy="576000"/>
              <a:chOff x="5367288" y="3705211"/>
              <a:chExt cx="252966" cy="252966"/>
            </a:xfrm>
          </p:grpSpPr>
          <p:sp>
            <p:nvSpPr>
              <p:cNvPr id="78" name="Freeform 20"/>
              <p:cNvSpPr/>
              <p:nvPr/>
            </p:nvSpPr>
            <p:spPr bwMode="auto">
              <a:xfrm>
                <a:off x="5486631" y="3705211"/>
                <a:ext cx="133623" cy="133623"/>
              </a:xfrm>
              <a:custGeom>
                <a:avLst/>
                <a:gdLst>
                  <a:gd name="T0" fmla="*/ 31 w 111"/>
                  <a:gd name="T1" fmla="*/ 108 h 111"/>
                  <a:gd name="T2" fmla="*/ 42 w 111"/>
                  <a:gd name="T3" fmla="*/ 96 h 111"/>
                  <a:gd name="T4" fmla="*/ 54 w 111"/>
                  <a:gd name="T5" fmla="*/ 85 h 111"/>
                  <a:gd name="T6" fmla="*/ 58 w 111"/>
                  <a:gd name="T7" fmla="*/ 83 h 111"/>
                  <a:gd name="T8" fmla="*/ 71 w 111"/>
                  <a:gd name="T9" fmla="*/ 70 h 111"/>
                  <a:gd name="T10" fmla="*/ 82 w 111"/>
                  <a:gd name="T11" fmla="*/ 58 h 111"/>
                  <a:gd name="T12" fmla="*/ 53 w 111"/>
                  <a:gd name="T13" fmla="*/ 29 h 111"/>
                  <a:gd name="T14" fmla="*/ 41 w 111"/>
                  <a:gd name="T15" fmla="*/ 40 h 111"/>
                  <a:gd name="T16" fmla="*/ 28 w 111"/>
                  <a:gd name="T17" fmla="*/ 52 h 111"/>
                  <a:gd name="T18" fmla="*/ 26 w 111"/>
                  <a:gd name="T19" fmla="*/ 57 h 111"/>
                  <a:gd name="T20" fmla="*/ 14 w 111"/>
                  <a:gd name="T21" fmla="*/ 69 h 111"/>
                  <a:gd name="T22" fmla="*/ 2 w 111"/>
                  <a:gd name="T23" fmla="*/ 80 h 111"/>
                  <a:gd name="T24" fmla="*/ 0 w 111"/>
                  <a:gd name="T25" fmla="*/ 62 h 111"/>
                  <a:gd name="T26" fmla="*/ 22 w 111"/>
                  <a:gd name="T27" fmla="*/ 24 h 111"/>
                  <a:gd name="T28" fmla="*/ 67 w 111"/>
                  <a:gd name="T29" fmla="*/ 2 h 111"/>
                  <a:gd name="T30" fmla="*/ 109 w 111"/>
                  <a:gd name="T31" fmla="*/ 50 h 111"/>
                  <a:gd name="T32" fmla="*/ 87 w 111"/>
                  <a:gd name="T33" fmla="*/ 88 h 111"/>
                  <a:gd name="T34" fmla="*/ 49 w 111"/>
                  <a:gd name="T35" fmla="*/ 110 h 111"/>
                  <a:gd name="T36" fmla="*/ 31 w 111"/>
                  <a:gd name="T37"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 h="111">
                    <a:moveTo>
                      <a:pt x="31" y="108"/>
                    </a:moveTo>
                    <a:cubicBezTo>
                      <a:pt x="34" y="104"/>
                      <a:pt x="38" y="100"/>
                      <a:pt x="42" y="96"/>
                    </a:cubicBezTo>
                    <a:cubicBezTo>
                      <a:pt x="46" y="93"/>
                      <a:pt x="49" y="88"/>
                      <a:pt x="54" y="85"/>
                    </a:cubicBezTo>
                    <a:cubicBezTo>
                      <a:pt x="55" y="84"/>
                      <a:pt x="57" y="84"/>
                      <a:pt x="58" y="83"/>
                    </a:cubicBezTo>
                    <a:cubicBezTo>
                      <a:pt x="62" y="80"/>
                      <a:pt x="66" y="75"/>
                      <a:pt x="71" y="70"/>
                    </a:cubicBezTo>
                    <a:cubicBezTo>
                      <a:pt x="75" y="66"/>
                      <a:pt x="80" y="62"/>
                      <a:pt x="82" y="58"/>
                    </a:cubicBezTo>
                    <a:cubicBezTo>
                      <a:pt x="93" y="39"/>
                      <a:pt x="73" y="18"/>
                      <a:pt x="53" y="29"/>
                    </a:cubicBezTo>
                    <a:cubicBezTo>
                      <a:pt x="49" y="31"/>
                      <a:pt x="45" y="36"/>
                      <a:pt x="41" y="40"/>
                    </a:cubicBezTo>
                    <a:cubicBezTo>
                      <a:pt x="37" y="44"/>
                      <a:pt x="31" y="49"/>
                      <a:pt x="28" y="52"/>
                    </a:cubicBezTo>
                    <a:cubicBezTo>
                      <a:pt x="27" y="54"/>
                      <a:pt x="27" y="56"/>
                      <a:pt x="26" y="57"/>
                    </a:cubicBezTo>
                    <a:cubicBezTo>
                      <a:pt x="23" y="62"/>
                      <a:pt x="18" y="65"/>
                      <a:pt x="14" y="69"/>
                    </a:cubicBezTo>
                    <a:cubicBezTo>
                      <a:pt x="10" y="73"/>
                      <a:pt x="7" y="77"/>
                      <a:pt x="2" y="80"/>
                    </a:cubicBezTo>
                    <a:cubicBezTo>
                      <a:pt x="1" y="74"/>
                      <a:pt x="0" y="70"/>
                      <a:pt x="0" y="62"/>
                    </a:cubicBezTo>
                    <a:cubicBezTo>
                      <a:pt x="2" y="45"/>
                      <a:pt x="12" y="35"/>
                      <a:pt x="22" y="24"/>
                    </a:cubicBezTo>
                    <a:cubicBezTo>
                      <a:pt x="34" y="12"/>
                      <a:pt x="45" y="0"/>
                      <a:pt x="67" y="2"/>
                    </a:cubicBezTo>
                    <a:cubicBezTo>
                      <a:pt x="90" y="3"/>
                      <a:pt x="111" y="22"/>
                      <a:pt x="109" y="50"/>
                    </a:cubicBezTo>
                    <a:cubicBezTo>
                      <a:pt x="108" y="68"/>
                      <a:pt x="98" y="77"/>
                      <a:pt x="87" y="88"/>
                    </a:cubicBezTo>
                    <a:cubicBezTo>
                      <a:pt x="76" y="98"/>
                      <a:pt x="67" y="109"/>
                      <a:pt x="49" y="110"/>
                    </a:cubicBezTo>
                    <a:cubicBezTo>
                      <a:pt x="42" y="111"/>
                      <a:pt x="37" y="110"/>
                      <a:pt x="31" y="10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900"/>
              </a:p>
            </p:txBody>
          </p:sp>
          <p:sp>
            <p:nvSpPr>
              <p:cNvPr id="79" name="Freeform 21"/>
              <p:cNvSpPr/>
              <p:nvPr/>
            </p:nvSpPr>
            <p:spPr bwMode="auto">
              <a:xfrm>
                <a:off x="5439710" y="3776102"/>
                <a:ext cx="109653" cy="109653"/>
              </a:xfrm>
              <a:custGeom>
                <a:avLst/>
                <a:gdLst>
                  <a:gd name="T0" fmla="*/ 75 w 91"/>
                  <a:gd name="T1" fmla="*/ 2 h 91"/>
                  <a:gd name="T2" fmla="*/ 90 w 91"/>
                  <a:gd name="T3" fmla="*/ 15 h 91"/>
                  <a:gd name="T4" fmla="*/ 72 w 91"/>
                  <a:gd name="T5" fmla="*/ 36 h 91"/>
                  <a:gd name="T6" fmla="*/ 34 w 91"/>
                  <a:gd name="T7" fmla="*/ 74 h 91"/>
                  <a:gd name="T8" fmla="*/ 12 w 91"/>
                  <a:gd name="T9" fmla="*/ 91 h 91"/>
                  <a:gd name="T10" fmla="*/ 0 w 91"/>
                  <a:gd name="T11" fmla="*/ 79 h 91"/>
                  <a:gd name="T12" fmla="*/ 7 w 91"/>
                  <a:gd name="T13" fmla="*/ 67 h 91"/>
                  <a:gd name="T14" fmla="*/ 64 w 91"/>
                  <a:gd name="T15" fmla="*/ 10 h 91"/>
                  <a:gd name="T16" fmla="*/ 75 w 91"/>
                  <a:gd name="T17" fmla="*/ 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91">
                    <a:moveTo>
                      <a:pt x="75" y="2"/>
                    </a:moveTo>
                    <a:cubicBezTo>
                      <a:pt x="84" y="0"/>
                      <a:pt x="91" y="6"/>
                      <a:pt x="90" y="15"/>
                    </a:cubicBezTo>
                    <a:cubicBezTo>
                      <a:pt x="89" y="22"/>
                      <a:pt x="77" y="31"/>
                      <a:pt x="72" y="36"/>
                    </a:cubicBezTo>
                    <a:cubicBezTo>
                      <a:pt x="58" y="49"/>
                      <a:pt x="47" y="60"/>
                      <a:pt x="34" y="74"/>
                    </a:cubicBezTo>
                    <a:cubicBezTo>
                      <a:pt x="28" y="79"/>
                      <a:pt x="21" y="90"/>
                      <a:pt x="12" y="91"/>
                    </a:cubicBezTo>
                    <a:cubicBezTo>
                      <a:pt x="6" y="91"/>
                      <a:pt x="0" y="86"/>
                      <a:pt x="0" y="79"/>
                    </a:cubicBezTo>
                    <a:cubicBezTo>
                      <a:pt x="0" y="74"/>
                      <a:pt x="3" y="70"/>
                      <a:pt x="7" y="67"/>
                    </a:cubicBezTo>
                    <a:cubicBezTo>
                      <a:pt x="26" y="47"/>
                      <a:pt x="45" y="29"/>
                      <a:pt x="64" y="10"/>
                    </a:cubicBezTo>
                    <a:cubicBezTo>
                      <a:pt x="67" y="7"/>
                      <a:pt x="70" y="2"/>
                      <a:pt x="75" y="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900"/>
              </a:p>
            </p:txBody>
          </p:sp>
          <p:sp>
            <p:nvSpPr>
              <p:cNvPr id="80" name="Freeform 22"/>
              <p:cNvSpPr/>
              <p:nvPr/>
            </p:nvSpPr>
            <p:spPr bwMode="auto">
              <a:xfrm>
                <a:off x="5367288" y="3824554"/>
                <a:ext cx="133623" cy="133623"/>
              </a:xfrm>
              <a:custGeom>
                <a:avLst/>
                <a:gdLst>
                  <a:gd name="T0" fmla="*/ 80 w 111"/>
                  <a:gd name="T1" fmla="*/ 2 h 111"/>
                  <a:gd name="T2" fmla="*/ 78 w 111"/>
                  <a:gd name="T3" fmla="*/ 5 h 111"/>
                  <a:gd name="T4" fmla="*/ 57 w 111"/>
                  <a:gd name="T5" fmla="*/ 26 h 111"/>
                  <a:gd name="T6" fmla="*/ 40 w 111"/>
                  <a:gd name="T7" fmla="*/ 41 h 111"/>
                  <a:gd name="T8" fmla="*/ 26 w 111"/>
                  <a:gd name="T9" fmla="*/ 64 h 111"/>
                  <a:gd name="T10" fmla="*/ 56 w 111"/>
                  <a:gd name="T11" fmla="*/ 83 h 111"/>
                  <a:gd name="T12" fmla="*/ 70 w 111"/>
                  <a:gd name="T13" fmla="*/ 71 h 111"/>
                  <a:gd name="T14" fmla="*/ 82 w 111"/>
                  <a:gd name="T15" fmla="*/ 59 h 111"/>
                  <a:gd name="T16" fmla="*/ 85 w 111"/>
                  <a:gd name="T17" fmla="*/ 53 h 111"/>
                  <a:gd name="T18" fmla="*/ 97 w 111"/>
                  <a:gd name="T19" fmla="*/ 42 h 111"/>
                  <a:gd name="T20" fmla="*/ 108 w 111"/>
                  <a:gd name="T21" fmla="*/ 31 h 111"/>
                  <a:gd name="T22" fmla="*/ 111 w 111"/>
                  <a:gd name="T23" fmla="*/ 45 h 111"/>
                  <a:gd name="T24" fmla="*/ 89 w 111"/>
                  <a:gd name="T25" fmla="*/ 85 h 111"/>
                  <a:gd name="T26" fmla="*/ 42 w 111"/>
                  <a:gd name="T27" fmla="*/ 109 h 111"/>
                  <a:gd name="T28" fmla="*/ 2 w 111"/>
                  <a:gd name="T29" fmla="*/ 68 h 111"/>
                  <a:gd name="T30" fmla="*/ 25 w 111"/>
                  <a:gd name="T31" fmla="*/ 22 h 111"/>
                  <a:gd name="T32" fmla="*/ 64 w 111"/>
                  <a:gd name="T33" fmla="*/ 0 h 111"/>
                  <a:gd name="T34" fmla="*/ 80 w 111"/>
                  <a:gd name="T35" fmla="*/ 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 h="111">
                    <a:moveTo>
                      <a:pt x="80" y="2"/>
                    </a:moveTo>
                    <a:cubicBezTo>
                      <a:pt x="80" y="4"/>
                      <a:pt x="78" y="4"/>
                      <a:pt x="78" y="5"/>
                    </a:cubicBezTo>
                    <a:cubicBezTo>
                      <a:pt x="71" y="12"/>
                      <a:pt x="64" y="19"/>
                      <a:pt x="57" y="26"/>
                    </a:cubicBezTo>
                    <a:cubicBezTo>
                      <a:pt x="51" y="29"/>
                      <a:pt x="46" y="35"/>
                      <a:pt x="40" y="41"/>
                    </a:cubicBezTo>
                    <a:cubicBezTo>
                      <a:pt x="34" y="47"/>
                      <a:pt x="26" y="52"/>
                      <a:pt x="26" y="64"/>
                    </a:cubicBezTo>
                    <a:cubicBezTo>
                      <a:pt x="26" y="79"/>
                      <a:pt x="41" y="90"/>
                      <a:pt x="56" y="83"/>
                    </a:cubicBezTo>
                    <a:cubicBezTo>
                      <a:pt x="61" y="81"/>
                      <a:pt x="65" y="76"/>
                      <a:pt x="70" y="71"/>
                    </a:cubicBezTo>
                    <a:cubicBezTo>
                      <a:pt x="74" y="67"/>
                      <a:pt x="79" y="63"/>
                      <a:pt x="82" y="59"/>
                    </a:cubicBezTo>
                    <a:cubicBezTo>
                      <a:pt x="83" y="57"/>
                      <a:pt x="84" y="55"/>
                      <a:pt x="85" y="53"/>
                    </a:cubicBezTo>
                    <a:cubicBezTo>
                      <a:pt x="88" y="49"/>
                      <a:pt x="93" y="45"/>
                      <a:pt x="97" y="42"/>
                    </a:cubicBezTo>
                    <a:cubicBezTo>
                      <a:pt x="101" y="38"/>
                      <a:pt x="104" y="34"/>
                      <a:pt x="108" y="31"/>
                    </a:cubicBezTo>
                    <a:cubicBezTo>
                      <a:pt x="110" y="36"/>
                      <a:pt x="111" y="40"/>
                      <a:pt x="111" y="45"/>
                    </a:cubicBezTo>
                    <a:cubicBezTo>
                      <a:pt x="111" y="65"/>
                      <a:pt x="100" y="74"/>
                      <a:pt x="89" y="85"/>
                    </a:cubicBezTo>
                    <a:cubicBezTo>
                      <a:pt x="77" y="97"/>
                      <a:pt x="67" y="111"/>
                      <a:pt x="42" y="109"/>
                    </a:cubicBezTo>
                    <a:cubicBezTo>
                      <a:pt x="21" y="107"/>
                      <a:pt x="4" y="90"/>
                      <a:pt x="2" y="68"/>
                    </a:cubicBezTo>
                    <a:cubicBezTo>
                      <a:pt x="0" y="44"/>
                      <a:pt x="13" y="34"/>
                      <a:pt x="25" y="22"/>
                    </a:cubicBezTo>
                    <a:cubicBezTo>
                      <a:pt x="36" y="11"/>
                      <a:pt x="45" y="1"/>
                      <a:pt x="64" y="0"/>
                    </a:cubicBezTo>
                    <a:cubicBezTo>
                      <a:pt x="70" y="0"/>
                      <a:pt x="75" y="1"/>
                      <a:pt x="80" y="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900"/>
              </a:p>
            </p:txBody>
          </p:sp>
        </p:grpSp>
      </p:grpSp>
      <p:sp>
        <p:nvSpPr>
          <p:cNvPr id="70" name="矩形 69"/>
          <p:cNvSpPr>
            <a:spLocks noChangeArrowheads="1"/>
          </p:cNvSpPr>
          <p:nvPr/>
        </p:nvSpPr>
        <p:spPr bwMode="auto">
          <a:xfrm>
            <a:off x="1098021" y="417403"/>
            <a:ext cx="3877967" cy="58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b="1" dirty="0" smtClean="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中东欧各国对比剖析</a:t>
            </a:r>
            <a:endParaRPr lang="zh-CN" altLang="en-US" b="1" dirty="0" smtClean="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10"/>
          <p:cNvSpPr/>
          <p:nvPr/>
        </p:nvSpPr>
        <p:spPr>
          <a:xfrm flipH="1">
            <a:off x="1064795" y="1437005"/>
            <a:ext cx="5983705" cy="4267200"/>
          </a:xfrm>
          <a:prstGeom prst="rect">
            <a:avLst/>
          </a:prstGeom>
          <a:blipFill dpi="0" rotWithShape="1">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2455545" algn="l"/>
              </a:tabLst>
            </a:pPr>
            <a:endParaRPr lang="en-US" sz="1900" dirty="0">
              <a:solidFill>
                <a:schemeClr val="tx1">
                  <a:lumMod val="85000"/>
                  <a:lumOff val="15000"/>
                </a:schemeClr>
              </a:solidFill>
            </a:endParaRPr>
          </a:p>
        </p:txBody>
      </p:sp>
      <p:sp>
        <p:nvSpPr>
          <p:cNvPr id="36" name="Rectangle 22"/>
          <p:cNvSpPr/>
          <p:nvPr/>
        </p:nvSpPr>
        <p:spPr>
          <a:xfrm>
            <a:off x="5619750" y="4212477"/>
            <a:ext cx="5524499" cy="167397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900"/>
          </a:p>
        </p:txBody>
      </p:sp>
      <p:sp>
        <p:nvSpPr>
          <p:cNvPr id="44" name="矩形 47"/>
          <p:cNvSpPr>
            <a:spLocks noChangeArrowheads="1"/>
          </p:cNvSpPr>
          <p:nvPr/>
        </p:nvSpPr>
        <p:spPr bwMode="auto">
          <a:xfrm>
            <a:off x="5828188" y="4262751"/>
            <a:ext cx="5089468" cy="162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20000"/>
              </a:lnSpc>
              <a:spcBef>
                <a:spcPct val="0"/>
              </a:spcBef>
            </a:pPr>
            <a:r>
              <a:rPr lang="zh-CN" altLang="en-US" sz="2800" dirty="0" smtClean="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波兰共和国</a:t>
            </a:r>
            <a:endParaRPr lang="zh-CN" altLang="en-US" sz="2800" dirty="0" smtClean="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20000"/>
              </a:lnSpc>
              <a:spcBef>
                <a:spcPct val="0"/>
              </a:spcBef>
            </a:pPr>
            <a:r>
              <a:rPr lang="zh-CN" altLang="en-US" sz="1400" dirty="0" smtClean="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简称波兰</a:t>
            </a:r>
            <a:r>
              <a:rPr lang="en-US" altLang="zh-CN" sz="1400" dirty="0" smtClean="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(Poland)</a:t>
            </a:r>
            <a:r>
              <a:rPr lang="zh-CN" altLang="en-US" sz="1400" dirty="0" smtClean="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，是一个位于中欧，由</a:t>
            </a:r>
            <a:r>
              <a:rPr lang="en-US" altLang="zh-CN" sz="1400" dirty="0" smtClean="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16</a:t>
            </a:r>
            <a:r>
              <a:rPr lang="zh-CN" altLang="en-US" sz="1400" dirty="0" smtClean="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个省组成的民主共和制国家。东与乌克兰及白俄罗斯相连，东北与立陶宛及俄罗斯的飞地加里宁格勒州接壤，西与德国接壤，南与捷克和斯洛伐克为邻，北面濒临波罗的海。</a:t>
            </a:r>
            <a:endParaRPr lang="en-US" altLang="zh-CN" sz="14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6" name="TextBox 14"/>
          <p:cNvSpPr txBox="1"/>
          <p:nvPr/>
        </p:nvSpPr>
        <p:spPr>
          <a:xfrm>
            <a:off x="7372350" y="2740338"/>
            <a:ext cx="3723432" cy="1477328"/>
          </a:xfrm>
          <a:prstGeom prst="rect">
            <a:avLst/>
          </a:prstGeom>
          <a:noFill/>
        </p:spPr>
        <p:txBody>
          <a:bodyPr wrap="square" rtlCol="0">
            <a:spAutoFit/>
          </a:bodyPr>
          <a:lstStyle/>
          <a:p>
            <a:pPr marL="36195" algn="r">
              <a:lnSpc>
                <a:spcPct val="125000"/>
              </a:lnSpc>
              <a:spcBef>
                <a:spcPct val="0"/>
              </a:spcBef>
            </a:pPr>
            <a:r>
              <a:rPr lang="zh-CN" altLang="en-US" sz="36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波兰标准与法规总体情况</a:t>
            </a:r>
            <a:endParaRPr lang="zh-CN" altLang="en-US" sz="36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矩形 8"/>
          <p:cNvSpPr>
            <a:spLocks noChangeArrowheads="1"/>
          </p:cNvSpPr>
          <p:nvPr/>
        </p:nvSpPr>
        <p:spPr bwMode="auto">
          <a:xfrm>
            <a:off x="1098021" y="417403"/>
            <a:ext cx="3877967" cy="58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b="1" dirty="0" smtClean="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中东欧各国对比剖析</a:t>
            </a:r>
            <a:endParaRPr lang="zh-CN" altLang="en-US" b="1" dirty="0" smtClean="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p:transition>
    </mc:Choice>
    <mc:Fallback>
      <p:transition spd="slow">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组合 42"/>
          <p:cNvGrpSpPr/>
          <p:nvPr/>
        </p:nvGrpSpPr>
        <p:grpSpPr>
          <a:xfrm>
            <a:off x="5881255" y="0"/>
            <a:ext cx="6310745" cy="6858000"/>
            <a:chOff x="5881255" y="0"/>
            <a:chExt cx="6310745" cy="6858000"/>
          </a:xfrm>
        </p:grpSpPr>
        <p:sp>
          <p:nvSpPr>
            <p:cNvPr id="44" name="矩形 43"/>
            <p:cNvSpPr/>
            <p:nvPr/>
          </p:nvSpPr>
          <p:spPr>
            <a:xfrm>
              <a:off x="6096000" y="0"/>
              <a:ext cx="6096000" cy="68580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1900"/>
            </a:p>
          </p:txBody>
        </p:sp>
        <p:grpSp>
          <p:nvGrpSpPr>
            <p:cNvPr id="64" name="组合 63"/>
            <p:cNvGrpSpPr/>
            <p:nvPr/>
          </p:nvGrpSpPr>
          <p:grpSpPr>
            <a:xfrm>
              <a:off x="5881255" y="3214255"/>
              <a:ext cx="429491" cy="429491"/>
              <a:chOff x="5881255" y="3280123"/>
              <a:chExt cx="429491" cy="429491"/>
            </a:xfrm>
          </p:grpSpPr>
          <p:sp>
            <p:nvSpPr>
              <p:cNvPr id="68" name="椭圆 67"/>
              <p:cNvSpPr/>
              <p:nvPr/>
            </p:nvSpPr>
            <p:spPr>
              <a:xfrm>
                <a:off x="5881255" y="3280123"/>
                <a:ext cx="429491" cy="429491"/>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1900"/>
              </a:p>
            </p:txBody>
          </p:sp>
          <p:sp>
            <p:nvSpPr>
              <p:cNvPr id="70" name="椭圆 69"/>
              <p:cNvSpPr/>
              <p:nvPr/>
            </p:nvSpPr>
            <p:spPr>
              <a:xfrm>
                <a:off x="5954387" y="3353255"/>
                <a:ext cx="283226" cy="283226"/>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1900"/>
              </a:p>
            </p:txBody>
          </p:sp>
        </p:grpSp>
      </p:grpSp>
      <p:sp>
        <p:nvSpPr>
          <p:cNvPr id="74" name="矩形 73"/>
          <p:cNvSpPr/>
          <p:nvPr/>
        </p:nvSpPr>
        <p:spPr>
          <a:xfrm>
            <a:off x="1856509" y="1675486"/>
            <a:ext cx="2382982" cy="1745673"/>
          </a:xfrm>
          <a:prstGeom prst="rect">
            <a:avLst/>
          </a:prstGeom>
          <a:blipFill rotWithShape="1">
            <a:blip r:embed="rId1"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p>
        </p:txBody>
      </p:sp>
      <p:sp>
        <p:nvSpPr>
          <p:cNvPr id="75" name="矩形 74"/>
          <p:cNvSpPr/>
          <p:nvPr/>
        </p:nvSpPr>
        <p:spPr>
          <a:xfrm>
            <a:off x="7951874" y="1675486"/>
            <a:ext cx="2382982" cy="1745673"/>
          </a:xfrm>
          <a:prstGeom prst="rect">
            <a:avLst/>
          </a:prstGeom>
          <a:blipFill rotWithShape="1">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p>
        </p:txBody>
      </p:sp>
      <p:grpSp>
        <p:nvGrpSpPr>
          <p:cNvPr id="76" name="组合 75"/>
          <p:cNvGrpSpPr/>
          <p:nvPr/>
        </p:nvGrpSpPr>
        <p:grpSpPr>
          <a:xfrm>
            <a:off x="2066299" y="3676489"/>
            <a:ext cx="536359" cy="536359"/>
            <a:chOff x="2133354" y="3788238"/>
            <a:chExt cx="536359" cy="536359"/>
          </a:xfrm>
        </p:grpSpPr>
        <p:sp>
          <p:nvSpPr>
            <p:cNvPr id="77" name="矩形 76"/>
            <p:cNvSpPr/>
            <p:nvPr/>
          </p:nvSpPr>
          <p:spPr>
            <a:xfrm>
              <a:off x="2133354" y="3788238"/>
              <a:ext cx="536359" cy="5363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p>
          </p:txBody>
        </p:sp>
        <p:grpSp>
          <p:nvGrpSpPr>
            <p:cNvPr id="78" name="组合 77"/>
            <p:cNvGrpSpPr>
              <a:grpSpLocks noChangeAspect="1"/>
            </p:cNvGrpSpPr>
            <p:nvPr/>
          </p:nvGrpSpPr>
          <p:grpSpPr>
            <a:xfrm>
              <a:off x="2224731" y="3904750"/>
              <a:ext cx="353604" cy="303335"/>
              <a:chOff x="5084763" y="971548"/>
              <a:chExt cx="323854" cy="277813"/>
            </a:xfrm>
            <a:solidFill>
              <a:schemeClr val="bg1"/>
            </a:solidFill>
          </p:grpSpPr>
          <p:sp>
            <p:nvSpPr>
              <p:cNvPr id="80" name="Freeform 301"/>
              <p:cNvSpPr>
                <a:spLocks noEditPoints="1"/>
              </p:cNvSpPr>
              <p:nvPr/>
            </p:nvSpPr>
            <p:spPr bwMode="auto">
              <a:xfrm>
                <a:off x="5191129" y="1031873"/>
                <a:ext cx="217488" cy="217488"/>
              </a:xfrm>
              <a:custGeom>
                <a:avLst/>
                <a:gdLst>
                  <a:gd name="T0" fmla="*/ 6 w 58"/>
                  <a:gd name="T1" fmla="*/ 14 h 58"/>
                  <a:gd name="T2" fmla="*/ 7 w 58"/>
                  <a:gd name="T3" fmla="*/ 19 h 58"/>
                  <a:gd name="T4" fmla="*/ 4 w 58"/>
                  <a:gd name="T5" fmla="*/ 20 h 58"/>
                  <a:gd name="T6" fmla="*/ 0 w 58"/>
                  <a:gd name="T7" fmla="*/ 23 h 58"/>
                  <a:gd name="T8" fmla="*/ 2 w 58"/>
                  <a:gd name="T9" fmla="*/ 27 h 58"/>
                  <a:gd name="T10" fmla="*/ 5 w 58"/>
                  <a:gd name="T11" fmla="*/ 31 h 58"/>
                  <a:gd name="T12" fmla="*/ 2 w 58"/>
                  <a:gd name="T13" fmla="*/ 34 h 58"/>
                  <a:gd name="T14" fmla="*/ 1 w 58"/>
                  <a:gd name="T15" fmla="*/ 38 h 58"/>
                  <a:gd name="T16" fmla="*/ 5 w 58"/>
                  <a:gd name="T17" fmla="*/ 41 h 58"/>
                  <a:gd name="T18" fmla="*/ 8 w 58"/>
                  <a:gd name="T19" fmla="*/ 42 h 58"/>
                  <a:gd name="T20" fmla="*/ 8 w 58"/>
                  <a:gd name="T21" fmla="*/ 46 h 58"/>
                  <a:gd name="T22" fmla="*/ 9 w 58"/>
                  <a:gd name="T23" fmla="*/ 51 h 58"/>
                  <a:gd name="T24" fmla="*/ 14 w 58"/>
                  <a:gd name="T25" fmla="*/ 51 h 58"/>
                  <a:gd name="T26" fmla="*/ 18 w 58"/>
                  <a:gd name="T27" fmla="*/ 51 h 58"/>
                  <a:gd name="T28" fmla="*/ 19 w 58"/>
                  <a:gd name="T29" fmla="*/ 54 h 58"/>
                  <a:gd name="T30" fmla="*/ 22 w 58"/>
                  <a:gd name="T31" fmla="*/ 58 h 58"/>
                  <a:gd name="T32" fmla="*/ 27 w 58"/>
                  <a:gd name="T33" fmla="*/ 56 h 58"/>
                  <a:gd name="T34" fmla="*/ 31 w 58"/>
                  <a:gd name="T35" fmla="*/ 53 h 58"/>
                  <a:gd name="T36" fmla="*/ 33 w 58"/>
                  <a:gd name="T37" fmla="*/ 56 h 58"/>
                  <a:gd name="T38" fmla="*/ 38 w 58"/>
                  <a:gd name="T39" fmla="*/ 57 h 58"/>
                  <a:gd name="T40" fmla="*/ 40 w 58"/>
                  <a:gd name="T41" fmla="*/ 53 h 58"/>
                  <a:gd name="T42" fmla="*/ 42 w 58"/>
                  <a:gd name="T43" fmla="*/ 49 h 58"/>
                  <a:gd name="T44" fmla="*/ 46 w 58"/>
                  <a:gd name="T45" fmla="*/ 50 h 58"/>
                  <a:gd name="T46" fmla="*/ 50 w 58"/>
                  <a:gd name="T47" fmla="*/ 49 h 58"/>
                  <a:gd name="T48" fmla="*/ 51 w 58"/>
                  <a:gd name="T49" fmla="*/ 44 h 58"/>
                  <a:gd name="T50" fmla="*/ 50 w 58"/>
                  <a:gd name="T51" fmla="*/ 40 h 58"/>
                  <a:gd name="T52" fmla="*/ 54 w 58"/>
                  <a:gd name="T53" fmla="*/ 39 h 58"/>
                  <a:gd name="T54" fmla="*/ 57 w 58"/>
                  <a:gd name="T55" fmla="*/ 35 h 58"/>
                  <a:gd name="T56" fmla="*/ 55 w 58"/>
                  <a:gd name="T57" fmla="*/ 31 h 58"/>
                  <a:gd name="T58" fmla="*/ 52 w 58"/>
                  <a:gd name="T59" fmla="*/ 27 h 58"/>
                  <a:gd name="T60" fmla="*/ 55 w 58"/>
                  <a:gd name="T61" fmla="*/ 25 h 58"/>
                  <a:gd name="T62" fmla="*/ 56 w 58"/>
                  <a:gd name="T63" fmla="*/ 20 h 58"/>
                  <a:gd name="T64" fmla="*/ 53 w 58"/>
                  <a:gd name="T65" fmla="*/ 18 h 58"/>
                  <a:gd name="T66" fmla="*/ 48 w 58"/>
                  <a:gd name="T67" fmla="*/ 16 h 58"/>
                  <a:gd name="T68" fmla="*/ 49 w 58"/>
                  <a:gd name="T69" fmla="*/ 12 h 58"/>
                  <a:gd name="T70" fmla="*/ 48 w 58"/>
                  <a:gd name="T71" fmla="*/ 8 h 58"/>
                  <a:gd name="T72" fmla="*/ 44 w 58"/>
                  <a:gd name="T73" fmla="*/ 7 h 58"/>
                  <a:gd name="T74" fmla="*/ 39 w 58"/>
                  <a:gd name="T75" fmla="*/ 8 h 58"/>
                  <a:gd name="T76" fmla="*/ 38 w 58"/>
                  <a:gd name="T77" fmla="*/ 4 h 58"/>
                  <a:gd name="T78" fmla="*/ 35 w 58"/>
                  <a:gd name="T79" fmla="*/ 1 h 58"/>
                  <a:gd name="T80" fmla="*/ 30 w 58"/>
                  <a:gd name="T81" fmla="*/ 3 h 58"/>
                  <a:gd name="T82" fmla="*/ 27 w 58"/>
                  <a:gd name="T83" fmla="*/ 5 h 58"/>
                  <a:gd name="T84" fmla="*/ 24 w 58"/>
                  <a:gd name="T85" fmla="*/ 3 h 58"/>
                  <a:gd name="T86" fmla="*/ 20 w 58"/>
                  <a:gd name="T87" fmla="*/ 1 h 58"/>
                  <a:gd name="T88" fmla="*/ 17 w 58"/>
                  <a:gd name="T89" fmla="*/ 5 h 58"/>
                  <a:gd name="T90" fmla="*/ 15 w 58"/>
                  <a:gd name="T91" fmla="*/ 10 h 58"/>
                  <a:gd name="T92" fmla="*/ 12 w 58"/>
                  <a:gd name="T93" fmla="*/ 9 h 58"/>
                  <a:gd name="T94" fmla="*/ 7 w 58"/>
                  <a:gd name="T95" fmla="*/ 10 h 58"/>
                  <a:gd name="T96" fmla="*/ 6 w 58"/>
                  <a:gd name="T97" fmla="*/ 14 h 58"/>
                  <a:gd name="T98" fmla="*/ 23 w 58"/>
                  <a:gd name="T99" fmla="*/ 13 h 58"/>
                  <a:gd name="T100" fmla="*/ 45 w 58"/>
                  <a:gd name="T101" fmla="*/ 24 h 58"/>
                  <a:gd name="T102" fmla="*/ 34 w 58"/>
                  <a:gd name="T103" fmla="*/ 45 h 58"/>
                  <a:gd name="T104" fmla="*/ 13 w 58"/>
                  <a:gd name="T105" fmla="*/ 34 h 58"/>
                  <a:gd name="T106" fmla="*/ 23 w 58"/>
                  <a:gd name="T10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58">
                    <a:moveTo>
                      <a:pt x="6" y="14"/>
                    </a:moveTo>
                    <a:cubicBezTo>
                      <a:pt x="8" y="15"/>
                      <a:pt x="7" y="18"/>
                      <a:pt x="7" y="19"/>
                    </a:cubicBezTo>
                    <a:cubicBezTo>
                      <a:pt x="7" y="20"/>
                      <a:pt x="5" y="20"/>
                      <a:pt x="4" y="20"/>
                    </a:cubicBezTo>
                    <a:cubicBezTo>
                      <a:pt x="2" y="20"/>
                      <a:pt x="0" y="21"/>
                      <a:pt x="0" y="23"/>
                    </a:cubicBezTo>
                    <a:cubicBezTo>
                      <a:pt x="0" y="25"/>
                      <a:pt x="0" y="27"/>
                      <a:pt x="2" y="27"/>
                    </a:cubicBezTo>
                    <a:cubicBezTo>
                      <a:pt x="3" y="28"/>
                      <a:pt x="5" y="30"/>
                      <a:pt x="5" y="31"/>
                    </a:cubicBezTo>
                    <a:cubicBezTo>
                      <a:pt x="5" y="32"/>
                      <a:pt x="4" y="33"/>
                      <a:pt x="2" y="34"/>
                    </a:cubicBezTo>
                    <a:cubicBezTo>
                      <a:pt x="1" y="34"/>
                      <a:pt x="0" y="36"/>
                      <a:pt x="1" y="38"/>
                    </a:cubicBezTo>
                    <a:cubicBezTo>
                      <a:pt x="1" y="40"/>
                      <a:pt x="3" y="42"/>
                      <a:pt x="5" y="41"/>
                    </a:cubicBezTo>
                    <a:cubicBezTo>
                      <a:pt x="6" y="41"/>
                      <a:pt x="8" y="41"/>
                      <a:pt x="8" y="42"/>
                    </a:cubicBezTo>
                    <a:cubicBezTo>
                      <a:pt x="9" y="42"/>
                      <a:pt x="9" y="45"/>
                      <a:pt x="8" y="46"/>
                    </a:cubicBezTo>
                    <a:cubicBezTo>
                      <a:pt x="7" y="47"/>
                      <a:pt x="7" y="50"/>
                      <a:pt x="9" y="51"/>
                    </a:cubicBezTo>
                    <a:cubicBezTo>
                      <a:pt x="11" y="52"/>
                      <a:pt x="13" y="53"/>
                      <a:pt x="14" y="51"/>
                    </a:cubicBezTo>
                    <a:cubicBezTo>
                      <a:pt x="15" y="50"/>
                      <a:pt x="18" y="51"/>
                      <a:pt x="18" y="51"/>
                    </a:cubicBezTo>
                    <a:cubicBezTo>
                      <a:pt x="19" y="51"/>
                      <a:pt x="20" y="53"/>
                      <a:pt x="19" y="54"/>
                    </a:cubicBezTo>
                    <a:cubicBezTo>
                      <a:pt x="19" y="56"/>
                      <a:pt x="20" y="57"/>
                      <a:pt x="22" y="58"/>
                    </a:cubicBezTo>
                    <a:cubicBezTo>
                      <a:pt x="25" y="58"/>
                      <a:pt x="26" y="57"/>
                      <a:pt x="27" y="56"/>
                    </a:cubicBezTo>
                    <a:cubicBezTo>
                      <a:pt x="27" y="54"/>
                      <a:pt x="30" y="53"/>
                      <a:pt x="31" y="53"/>
                    </a:cubicBezTo>
                    <a:cubicBezTo>
                      <a:pt x="31" y="53"/>
                      <a:pt x="33" y="54"/>
                      <a:pt x="33" y="56"/>
                    </a:cubicBezTo>
                    <a:cubicBezTo>
                      <a:pt x="34" y="57"/>
                      <a:pt x="36" y="58"/>
                      <a:pt x="38" y="57"/>
                    </a:cubicBezTo>
                    <a:cubicBezTo>
                      <a:pt x="40" y="57"/>
                      <a:pt x="41" y="55"/>
                      <a:pt x="40" y="53"/>
                    </a:cubicBezTo>
                    <a:cubicBezTo>
                      <a:pt x="40" y="52"/>
                      <a:pt x="42" y="49"/>
                      <a:pt x="42" y="49"/>
                    </a:cubicBezTo>
                    <a:cubicBezTo>
                      <a:pt x="43" y="48"/>
                      <a:pt x="44" y="49"/>
                      <a:pt x="46" y="50"/>
                    </a:cubicBezTo>
                    <a:cubicBezTo>
                      <a:pt x="47" y="51"/>
                      <a:pt x="49" y="51"/>
                      <a:pt x="50" y="49"/>
                    </a:cubicBezTo>
                    <a:cubicBezTo>
                      <a:pt x="52" y="47"/>
                      <a:pt x="52" y="45"/>
                      <a:pt x="51" y="44"/>
                    </a:cubicBezTo>
                    <a:cubicBezTo>
                      <a:pt x="50" y="43"/>
                      <a:pt x="50" y="40"/>
                      <a:pt x="50" y="40"/>
                    </a:cubicBezTo>
                    <a:cubicBezTo>
                      <a:pt x="51" y="39"/>
                      <a:pt x="52" y="38"/>
                      <a:pt x="54" y="39"/>
                    </a:cubicBezTo>
                    <a:cubicBezTo>
                      <a:pt x="55" y="39"/>
                      <a:pt x="57" y="38"/>
                      <a:pt x="57" y="35"/>
                    </a:cubicBezTo>
                    <a:cubicBezTo>
                      <a:pt x="58" y="33"/>
                      <a:pt x="57" y="31"/>
                      <a:pt x="55" y="31"/>
                    </a:cubicBezTo>
                    <a:cubicBezTo>
                      <a:pt x="54" y="31"/>
                      <a:pt x="53" y="28"/>
                      <a:pt x="52" y="27"/>
                    </a:cubicBezTo>
                    <a:cubicBezTo>
                      <a:pt x="52" y="26"/>
                      <a:pt x="54" y="25"/>
                      <a:pt x="55" y="25"/>
                    </a:cubicBezTo>
                    <a:cubicBezTo>
                      <a:pt x="56" y="24"/>
                      <a:pt x="57" y="22"/>
                      <a:pt x="56" y="20"/>
                    </a:cubicBezTo>
                    <a:cubicBezTo>
                      <a:pt x="56" y="18"/>
                      <a:pt x="54" y="17"/>
                      <a:pt x="53" y="18"/>
                    </a:cubicBezTo>
                    <a:cubicBezTo>
                      <a:pt x="51" y="18"/>
                      <a:pt x="49" y="16"/>
                      <a:pt x="48" y="16"/>
                    </a:cubicBezTo>
                    <a:cubicBezTo>
                      <a:pt x="48" y="15"/>
                      <a:pt x="48" y="13"/>
                      <a:pt x="49" y="12"/>
                    </a:cubicBezTo>
                    <a:cubicBezTo>
                      <a:pt x="50" y="11"/>
                      <a:pt x="50" y="9"/>
                      <a:pt x="48" y="8"/>
                    </a:cubicBezTo>
                    <a:cubicBezTo>
                      <a:pt x="47" y="6"/>
                      <a:pt x="45" y="6"/>
                      <a:pt x="44" y="7"/>
                    </a:cubicBezTo>
                    <a:cubicBezTo>
                      <a:pt x="42" y="8"/>
                      <a:pt x="40" y="8"/>
                      <a:pt x="39" y="8"/>
                    </a:cubicBezTo>
                    <a:cubicBezTo>
                      <a:pt x="38" y="7"/>
                      <a:pt x="38" y="6"/>
                      <a:pt x="38" y="4"/>
                    </a:cubicBezTo>
                    <a:cubicBezTo>
                      <a:pt x="38" y="3"/>
                      <a:pt x="37" y="1"/>
                      <a:pt x="35" y="1"/>
                    </a:cubicBezTo>
                    <a:cubicBezTo>
                      <a:pt x="33" y="0"/>
                      <a:pt x="31" y="1"/>
                      <a:pt x="30" y="3"/>
                    </a:cubicBezTo>
                    <a:cubicBezTo>
                      <a:pt x="30" y="4"/>
                      <a:pt x="28" y="5"/>
                      <a:pt x="27" y="5"/>
                    </a:cubicBezTo>
                    <a:cubicBezTo>
                      <a:pt x="26" y="6"/>
                      <a:pt x="25" y="4"/>
                      <a:pt x="24" y="3"/>
                    </a:cubicBezTo>
                    <a:cubicBezTo>
                      <a:pt x="24" y="1"/>
                      <a:pt x="22" y="1"/>
                      <a:pt x="20" y="1"/>
                    </a:cubicBezTo>
                    <a:cubicBezTo>
                      <a:pt x="18" y="2"/>
                      <a:pt x="16" y="4"/>
                      <a:pt x="17" y="5"/>
                    </a:cubicBezTo>
                    <a:cubicBezTo>
                      <a:pt x="17" y="7"/>
                      <a:pt x="16" y="9"/>
                      <a:pt x="15" y="10"/>
                    </a:cubicBezTo>
                    <a:cubicBezTo>
                      <a:pt x="14" y="10"/>
                      <a:pt x="13" y="10"/>
                      <a:pt x="12" y="9"/>
                    </a:cubicBezTo>
                    <a:cubicBezTo>
                      <a:pt x="10" y="8"/>
                      <a:pt x="8" y="8"/>
                      <a:pt x="7" y="10"/>
                    </a:cubicBezTo>
                    <a:cubicBezTo>
                      <a:pt x="6" y="11"/>
                      <a:pt x="5" y="13"/>
                      <a:pt x="6" y="14"/>
                    </a:cubicBezTo>
                    <a:close/>
                    <a:moveTo>
                      <a:pt x="23" y="13"/>
                    </a:moveTo>
                    <a:cubicBezTo>
                      <a:pt x="32" y="10"/>
                      <a:pt x="42" y="15"/>
                      <a:pt x="45" y="24"/>
                    </a:cubicBezTo>
                    <a:cubicBezTo>
                      <a:pt x="47" y="33"/>
                      <a:pt x="43" y="42"/>
                      <a:pt x="34" y="45"/>
                    </a:cubicBezTo>
                    <a:cubicBezTo>
                      <a:pt x="25" y="48"/>
                      <a:pt x="15" y="43"/>
                      <a:pt x="13" y="34"/>
                    </a:cubicBezTo>
                    <a:cubicBezTo>
                      <a:pt x="10" y="26"/>
                      <a:pt x="15" y="16"/>
                      <a:pt x="23" y="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solidFill>
                    <a:schemeClr val="lt1"/>
                  </a:solidFill>
                </a:endParaRPr>
              </a:p>
            </p:txBody>
          </p:sp>
          <p:sp>
            <p:nvSpPr>
              <p:cNvPr id="81" name="Freeform 302"/>
              <p:cNvSpPr>
                <a:spLocks noEditPoints="1"/>
              </p:cNvSpPr>
              <p:nvPr/>
            </p:nvSpPr>
            <p:spPr bwMode="auto">
              <a:xfrm>
                <a:off x="5084773" y="971548"/>
                <a:ext cx="139701" cy="139700"/>
              </a:xfrm>
              <a:custGeom>
                <a:avLst/>
                <a:gdLst>
                  <a:gd name="T0" fmla="*/ 4 w 37"/>
                  <a:gd name="T1" fmla="*/ 9 h 37"/>
                  <a:gd name="T2" fmla="*/ 5 w 37"/>
                  <a:gd name="T3" fmla="*/ 12 h 37"/>
                  <a:gd name="T4" fmla="*/ 2 w 37"/>
                  <a:gd name="T5" fmla="*/ 12 h 37"/>
                  <a:gd name="T6" fmla="*/ 0 w 37"/>
                  <a:gd name="T7" fmla="*/ 14 h 37"/>
                  <a:gd name="T8" fmla="*/ 1 w 37"/>
                  <a:gd name="T9" fmla="*/ 17 h 37"/>
                  <a:gd name="T10" fmla="*/ 3 w 37"/>
                  <a:gd name="T11" fmla="*/ 20 h 37"/>
                  <a:gd name="T12" fmla="*/ 2 w 37"/>
                  <a:gd name="T13" fmla="*/ 21 h 37"/>
                  <a:gd name="T14" fmla="*/ 1 w 37"/>
                  <a:gd name="T15" fmla="*/ 24 h 37"/>
                  <a:gd name="T16" fmla="*/ 3 w 37"/>
                  <a:gd name="T17" fmla="*/ 26 h 37"/>
                  <a:gd name="T18" fmla="*/ 5 w 37"/>
                  <a:gd name="T19" fmla="*/ 26 h 37"/>
                  <a:gd name="T20" fmla="*/ 5 w 37"/>
                  <a:gd name="T21" fmla="*/ 29 h 37"/>
                  <a:gd name="T22" fmla="*/ 6 w 37"/>
                  <a:gd name="T23" fmla="*/ 32 h 37"/>
                  <a:gd name="T24" fmla="*/ 9 w 37"/>
                  <a:gd name="T25" fmla="*/ 33 h 37"/>
                  <a:gd name="T26" fmla="*/ 12 w 37"/>
                  <a:gd name="T27" fmla="*/ 32 h 37"/>
                  <a:gd name="T28" fmla="*/ 12 w 37"/>
                  <a:gd name="T29" fmla="*/ 34 h 37"/>
                  <a:gd name="T30" fmla="*/ 15 w 37"/>
                  <a:gd name="T31" fmla="*/ 37 h 37"/>
                  <a:gd name="T32" fmla="*/ 17 w 37"/>
                  <a:gd name="T33" fmla="*/ 35 h 37"/>
                  <a:gd name="T34" fmla="*/ 20 w 37"/>
                  <a:gd name="T35" fmla="*/ 34 h 37"/>
                  <a:gd name="T36" fmla="*/ 21 w 37"/>
                  <a:gd name="T37" fmla="*/ 35 h 37"/>
                  <a:gd name="T38" fmla="*/ 24 w 37"/>
                  <a:gd name="T39" fmla="*/ 36 h 37"/>
                  <a:gd name="T40" fmla="*/ 26 w 37"/>
                  <a:gd name="T41" fmla="*/ 34 h 37"/>
                  <a:gd name="T42" fmla="*/ 27 w 37"/>
                  <a:gd name="T43" fmla="*/ 31 h 37"/>
                  <a:gd name="T44" fmla="*/ 29 w 37"/>
                  <a:gd name="T45" fmla="*/ 32 h 37"/>
                  <a:gd name="T46" fmla="*/ 32 w 37"/>
                  <a:gd name="T47" fmla="*/ 31 h 37"/>
                  <a:gd name="T48" fmla="*/ 33 w 37"/>
                  <a:gd name="T49" fmla="*/ 28 h 37"/>
                  <a:gd name="T50" fmla="*/ 32 w 37"/>
                  <a:gd name="T51" fmla="*/ 25 h 37"/>
                  <a:gd name="T52" fmla="*/ 35 w 37"/>
                  <a:gd name="T53" fmla="*/ 24 h 37"/>
                  <a:gd name="T54" fmla="*/ 37 w 37"/>
                  <a:gd name="T55" fmla="*/ 22 h 37"/>
                  <a:gd name="T56" fmla="*/ 36 w 37"/>
                  <a:gd name="T57" fmla="*/ 19 h 37"/>
                  <a:gd name="T58" fmla="*/ 34 w 37"/>
                  <a:gd name="T59" fmla="*/ 17 h 37"/>
                  <a:gd name="T60" fmla="*/ 35 w 37"/>
                  <a:gd name="T61" fmla="*/ 15 h 37"/>
                  <a:gd name="T62" fmla="*/ 36 w 37"/>
                  <a:gd name="T63" fmla="*/ 12 h 37"/>
                  <a:gd name="T64" fmla="*/ 34 w 37"/>
                  <a:gd name="T65" fmla="*/ 11 h 37"/>
                  <a:gd name="T66" fmla="*/ 31 w 37"/>
                  <a:gd name="T67" fmla="*/ 9 h 37"/>
                  <a:gd name="T68" fmla="*/ 32 w 37"/>
                  <a:gd name="T69" fmla="*/ 7 h 37"/>
                  <a:gd name="T70" fmla="*/ 31 w 37"/>
                  <a:gd name="T71" fmla="*/ 4 h 37"/>
                  <a:gd name="T72" fmla="*/ 28 w 37"/>
                  <a:gd name="T73" fmla="*/ 4 h 37"/>
                  <a:gd name="T74" fmla="*/ 25 w 37"/>
                  <a:gd name="T75" fmla="*/ 4 h 37"/>
                  <a:gd name="T76" fmla="*/ 25 w 37"/>
                  <a:gd name="T77" fmla="*/ 2 h 37"/>
                  <a:gd name="T78" fmla="*/ 22 w 37"/>
                  <a:gd name="T79" fmla="*/ 0 h 37"/>
                  <a:gd name="T80" fmla="*/ 20 w 37"/>
                  <a:gd name="T81" fmla="*/ 1 h 37"/>
                  <a:gd name="T82" fmla="*/ 17 w 37"/>
                  <a:gd name="T83" fmla="*/ 3 h 37"/>
                  <a:gd name="T84" fmla="*/ 16 w 37"/>
                  <a:gd name="T85" fmla="*/ 1 h 37"/>
                  <a:gd name="T86" fmla="*/ 13 w 37"/>
                  <a:gd name="T87" fmla="*/ 0 h 37"/>
                  <a:gd name="T88" fmla="*/ 11 w 37"/>
                  <a:gd name="T89" fmla="*/ 3 h 37"/>
                  <a:gd name="T90" fmla="*/ 10 w 37"/>
                  <a:gd name="T91" fmla="*/ 6 h 37"/>
                  <a:gd name="T92" fmla="*/ 8 w 37"/>
                  <a:gd name="T93" fmla="*/ 5 h 37"/>
                  <a:gd name="T94" fmla="*/ 5 w 37"/>
                  <a:gd name="T95" fmla="*/ 6 h 37"/>
                  <a:gd name="T96" fmla="*/ 4 w 37"/>
                  <a:gd name="T97" fmla="*/ 9 h 37"/>
                  <a:gd name="T98" fmla="*/ 15 w 37"/>
                  <a:gd name="T99" fmla="*/ 8 h 37"/>
                  <a:gd name="T100" fmla="*/ 29 w 37"/>
                  <a:gd name="T101" fmla="*/ 15 h 37"/>
                  <a:gd name="T102" fmla="*/ 22 w 37"/>
                  <a:gd name="T103" fmla="*/ 29 h 37"/>
                  <a:gd name="T104" fmla="*/ 8 w 37"/>
                  <a:gd name="T105" fmla="*/ 22 h 37"/>
                  <a:gd name="T106" fmla="*/ 15 w 37"/>
                  <a:gd name="T107"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 h="37">
                    <a:moveTo>
                      <a:pt x="4" y="9"/>
                    </a:moveTo>
                    <a:cubicBezTo>
                      <a:pt x="5" y="9"/>
                      <a:pt x="5" y="11"/>
                      <a:pt x="5" y="12"/>
                    </a:cubicBezTo>
                    <a:cubicBezTo>
                      <a:pt x="4" y="12"/>
                      <a:pt x="3" y="12"/>
                      <a:pt x="2" y="12"/>
                    </a:cubicBezTo>
                    <a:cubicBezTo>
                      <a:pt x="1" y="12"/>
                      <a:pt x="0" y="13"/>
                      <a:pt x="0" y="14"/>
                    </a:cubicBezTo>
                    <a:cubicBezTo>
                      <a:pt x="0" y="16"/>
                      <a:pt x="0" y="17"/>
                      <a:pt x="1" y="17"/>
                    </a:cubicBezTo>
                    <a:cubicBezTo>
                      <a:pt x="2" y="17"/>
                      <a:pt x="3" y="19"/>
                      <a:pt x="3" y="20"/>
                    </a:cubicBezTo>
                    <a:cubicBezTo>
                      <a:pt x="3" y="20"/>
                      <a:pt x="2" y="21"/>
                      <a:pt x="2" y="21"/>
                    </a:cubicBezTo>
                    <a:cubicBezTo>
                      <a:pt x="1" y="21"/>
                      <a:pt x="0" y="23"/>
                      <a:pt x="1" y="24"/>
                    </a:cubicBezTo>
                    <a:cubicBezTo>
                      <a:pt x="1" y="25"/>
                      <a:pt x="2" y="26"/>
                      <a:pt x="3" y="26"/>
                    </a:cubicBezTo>
                    <a:cubicBezTo>
                      <a:pt x="4" y="26"/>
                      <a:pt x="5" y="26"/>
                      <a:pt x="5" y="26"/>
                    </a:cubicBezTo>
                    <a:cubicBezTo>
                      <a:pt x="6" y="27"/>
                      <a:pt x="6" y="28"/>
                      <a:pt x="5" y="29"/>
                    </a:cubicBezTo>
                    <a:cubicBezTo>
                      <a:pt x="5" y="30"/>
                      <a:pt x="5" y="31"/>
                      <a:pt x="6" y="32"/>
                    </a:cubicBezTo>
                    <a:cubicBezTo>
                      <a:pt x="7" y="33"/>
                      <a:pt x="8" y="33"/>
                      <a:pt x="9" y="33"/>
                    </a:cubicBezTo>
                    <a:cubicBezTo>
                      <a:pt x="10" y="32"/>
                      <a:pt x="11" y="32"/>
                      <a:pt x="12" y="32"/>
                    </a:cubicBezTo>
                    <a:cubicBezTo>
                      <a:pt x="12" y="32"/>
                      <a:pt x="13" y="33"/>
                      <a:pt x="12" y="34"/>
                    </a:cubicBezTo>
                    <a:cubicBezTo>
                      <a:pt x="12" y="35"/>
                      <a:pt x="13" y="36"/>
                      <a:pt x="15" y="37"/>
                    </a:cubicBezTo>
                    <a:cubicBezTo>
                      <a:pt x="16" y="37"/>
                      <a:pt x="17" y="36"/>
                      <a:pt x="17" y="35"/>
                    </a:cubicBezTo>
                    <a:cubicBezTo>
                      <a:pt x="18" y="34"/>
                      <a:pt x="19" y="34"/>
                      <a:pt x="20" y="34"/>
                    </a:cubicBezTo>
                    <a:cubicBezTo>
                      <a:pt x="20" y="34"/>
                      <a:pt x="21" y="34"/>
                      <a:pt x="21" y="35"/>
                    </a:cubicBezTo>
                    <a:cubicBezTo>
                      <a:pt x="22" y="36"/>
                      <a:pt x="23" y="37"/>
                      <a:pt x="24" y="36"/>
                    </a:cubicBezTo>
                    <a:cubicBezTo>
                      <a:pt x="26" y="36"/>
                      <a:pt x="26" y="35"/>
                      <a:pt x="26" y="34"/>
                    </a:cubicBezTo>
                    <a:cubicBezTo>
                      <a:pt x="26" y="33"/>
                      <a:pt x="27" y="31"/>
                      <a:pt x="27" y="31"/>
                    </a:cubicBezTo>
                    <a:cubicBezTo>
                      <a:pt x="28" y="31"/>
                      <a:pt x="29" y="31"/>
                      <a:pt x="29" y="32"/>
                    </a:cubicBezTo>
                    <a:cubicBezTo>
                      <a:pt x="30" y="32"/>
                      <a:pt x="32" y="32"/>
                      <a:pt x="32" y="31"/>
                    </a:cubicBezTo>
                    <a:cubicBezTo>
                      <a:pt x="33" y="30"/>
                      <a:pt x="34" y="28"/>
                      <a:pt x="33" y="28"/>
                    </a:cubicBezTo>
                    <a:cubicBezTo>
                      <a:pt x="32" y="27"/>
                      <a:pt x="32" y="25"/>
                      <a:pt x="32" y="25"/>
                    </a:cubicBezTo>
                    <a:cubicBezTo>
                      <a:pt x="33" y="24"/>
                      <a:pt x="34" y="24"/>
                      <a:pt x="35" y="24"/>
                    </a:cubicBezTo>
                    <a:cubicBezTo>
                      <a:pt x="36" y="24"/>
                      <a:pt x="37" y="24"/>
                      <a:pt x="37" y="22"/>
                    </a:cubicBezTo>
                    <a:cubicBezTo>
                      <a:pt x="37" y="21"/>
                      <a:pt x="37" y="20"/>
                      <a:pt x="36" y="19"/>
                    </a:cubicBezTo>
                    <a:cubicBezTo>
                      <a:pt x="35" y="19"/>
                      <a:pt x="34" y="18"/>
                      <a:pt x="34" y="17"/>
                    </a:cubicBezTo>
                    <a:cubicBezTo>
                      <a:pt x="34" y="16"/>
                      <a:pt x="35" y="16"/>
                      <a:pt x="35" y="15"/>
                    </a:cubicBezTo>
                    <a:cubicBezTo>
                      <a:pt x="36" y="15"/>
                      <a:pt x="37" y="14"/>
                      <a:pt x="36" y="12"/>
                    </a:cubicBezTo>
                    <a:cubicBezTo>
                      <a:pt x="36" y="11"/>
                      <a:pt x="35" y="10"/>
                      <a:pt x="34" y="11"/>
                    </a:cubicBezTo>
                    <a:cubicBezTo>
                      <a:pt x="33" y="11"/>
                      <a:pt x="31" y="10"/>
                      <a:pt x="31" y="9"/>
                    </a:cubicBezTo>
                    <a:cubicBezTo>
                      <a:pt x="31" y="9"/>
                      <a:pt x="31" y="8"/>
                      <a:pt x="32" y="7"/>
                    </a:cubicBezTo>
                    <a:cubicBezTo>
                      <a:pt x="32" y="7"/>
                      <a:pt x="32" y="5"/>
                      <a:pt x="31" y="4"/>
                    </a:cubicBezTo>
                    <a:cubicBezTo>
                      <a:pt x="30" y="3"/>
                      <a:pt x="29" y="3"/>
                      <a:pt x="28" y="4"/>
                    </a:cubicBezTo>
                    <a:cubicBezTo>
                      <a:pt x="27" y="5"/>
                      <a:pt x="26" y="5"/>
                      <a:pt x="25" y="4"/>
                    </a:cubicBezTo>
                    <a:cubicBezTo>
                      <a:pt x="25" y="4"/>
                      <a:pt x="24" y="3"/>
                      <a:pt x="25" y="2"/>
                    </a:cubicBezTo>
                    <a:cubicBezTo>
                      <a:pt x="25" y="1"/>
                      <a:pt x="24" y="0"/>
                      <a:pt x="22" y="0"/>
                    </a:cubicBezTo>
                    <a:cubicBezTo>
                      <a:pt x="21" y="0"/>
                      <a:pt x="20" y="0"/>
                      <a:pt x="20" y="1"/>
                    </a:cubicBezTo>
                    <a:cubicBezTo>
                      <a:pt x="19" y="2"/>
                      <a:pt x="18" y="3"/>
                      <a:pt x="17" y="3"/>
                    </a:cubicBezTo>
                    <a:cubicBezTo>
                      <a:pt x="17" y="3"/>
                      <a:pt x="16" y="2"/>
                      <a:pt x="16" y="1"/>
                    </a:cubicBezTo>
                    <a:cubicBezTo>
                      <a:pt x="15" y="0"/>
                      <a:pt x="14" y="0"/>
                      <a:pt x="13" y="0"/>
                    </a:cubicBezTo>
                    <a:cubicBezTo>
                      <a:pt x="11" y="1"/>
                      <a:pt x="11" y="2"/>
                      <a:pt x="11" y="3"/>
                    </a:cubicBezTo>
                    <a:cubicBezTo>
                      <a:pt x="11" y="4"/>
                      <a:pt x="10" y="5"/>
                      <a:pt x="10" y="6"/>
                    </a:cubicBezTo>
                    <a:cubicBezTo>
                      <a:pt x="9" y="6"/>
                      <a:pt x="8" y="6"/>
                      <a:pt x="8" y="5"/>
                    </a:cubicBezTo>
                    <a:cubicBezTo>
                      <a:pt x="7" y="4"/>
                      <a:pt x="5" y="5"/>
                      <a:pt x="5" y="6"/>
                    </a:cubicBezTo>
                    <a:cubicBezTo>
                      <a:pt x="4" y="7"/>
                      <a:pt x="3" y="8"/>
                      <a:pt x="4" y="9"/>
                    </a:cubicBezTo>
                    <a:close/>
                    <a:moveTo>
                      <a:pt x="15" y="8"/>
                    </a:moveTo>
                    <a:cubicBezTo>
                      <a:pt x="21" y="6"/>
                      <a:pt x="27" y="9"/>
                      <a:pt x="29" y="15"/>
                    </a:cubicBezTo>
                    <a:cubicBezTo>
                      <a:pt x="31" y="21"/>
                      <a:pt x="27" y="27"/>
                      <a:pt x="22" y="29"/>
                    </a:cubicBezTo>
                    <a:cubicBezTo>
                      <a:pt x="16" y="30"/>
                      <a:pt x="10" y="27"/>
                      <a:pt x="8" y="22"/>
                    </a:cubicBezTo>
                    <a:cubicBezTo>
                      <a:pt x="6" y="16"/>
                      <a:pt x="10" y="10"/>
                      <a:pt x="15" y="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solidFill>
                    <a:schemeClr val="lt1"/>
                  </a:solidFill>
                </a:endParaRPr>
              </a:p>
            </p:txBody>
          </p:sp>
          <p:sp>
            <p:nvSpPr>
              <p:cNvPr id="82" name="Freeform 303"/>
              <p:cNvSpPr>
                <a:spLocks noEditPoints="1"/>
              </p:cNvSpPr>
              <p:nvPr/>
            </p:nvSpPr>
            <p:spPr bwMode="auto">
              <a:xfrm>
                <a:off x="5084763" y="1111250"/>
                <a:ext cx="109538" cy="104775"/>
              </a:xfrm>
              <a:custGeom>
                <a:avLst/>
                <a:gdLst>
                  <a:gd name="T0" fmla="*/ 3 w 29"/>
                  <a:gd name="T1" fmla="*/ 7 h 28"/>
                  <a:gd name="T2" fmla="*/ 4 w 29"/>
                  <a:gd name="T3" fmla="*/ 9 h 28"/>
                  <a:gd name="T4" fmla="*/ 2 w 29"/>
                  <a:gd name="T5" fmla="*/ 9 h 28"/>
                  <a:gd name="T6" fmla="*/ 0 w 29"/>
                  <a:gd name="T7" fmla="*/ 11 h 28"/>
                  <a:gd name="T8" fmla="*/ 1 w 29"/>
                  <a:gd name="T9" fmla="*/ 13 h 28"/>
                  <a:gd name="T10" fmla="*/ 3 w 29"/>
                  <a:gd name="T11" fmla="*/ 15 h 28"/>
                  <a:gd name="T12" fmla="*/ 1 w 29"/>
                  <a:gd name="T13" fmla="*/ 16 h 28"/>
                  <a:gd name="T14" fmla="*/ 1 w 29"/>
                  <a:gd name="T15" fmla="*/ 19 h 28"/>
                  <a:gd name="T16" fmla="*/ 3 w 29"/>
                  <a:gd name="T17" fmla="*/ 20 h 28"/>
                  <a:gd name="T18" fmla="*/ 4 w 29"/>
                  <a:gd name="T19" fmla="*/ 20 h 28"/>
                  <a:gd name="T20" fmla="*/ 4 w 29"/>
                  <a:gd name="T21" fmla="*/ 23 h 28"/>
                  <a:gd name="T22" fmla="*/ 5 w 29"/>
                  <a:gd name="T23" fmla="*/ 25 h 28"/>
                  <a:gd name="T24" fmla="*/ 7 w 29"/>
                  <a:gd name="T25" fmla="*/ 25 h 28"/>
                  <a:gd name="T26" fmla="*/ 9 w 29"/>
                  <a:gd name="T27" fmla="*/ 25 h 28"/>
                  <a:gd name="T28" fmla="*/ 10 w 29"/>
                  <a:gd name="T29" fmla="*/ 27 h 28"/>
                  <a:gd name="T30" fmla="*/ 11 w 29"/>
                  <a:gd name="T31" fmla="*/ 28 h 28"/>
                  <a:gd name="T32" fmla="*/ 13 w 29"/>
                  <a:gd name="T33" fmla="*/ 27 h 28"/>
                  <a:gd name="T34" fmla="*/ 15 w 29"/>
                  <a:gd name="T35" fmla="*/ 26 h 28"/>
                  <a:gd name="T36" fmla="*/ 17 w 29"/>
                  <a:gd name="T37" fmla="*/ 27 h 28"/>
                  <a:gd name="T38" fmla="*/ 19 w 29"/>
                  <a:gd name="T39" fmla="*/ 28 h 28"/>
                  <a:gd name="T40" fmla="*/ 20 w 29"/>
                  <a:gd name="T41" fmla="*/ 26 h 28"/>
                  <a:gd name="T42" fmla="*/ 21 w 29"/>
                  <a:gd name="T43" fmla="*/ 24 h 28"/>
                  <a:gd name="T44" fmla="*/ 23 w 29"/>
                  <a:gd name="T45" fmla="*/ 24 h 28"/>
                  <a:gd name="T46" fmla="*/ 25 w 29"/>
                  <a:gd name="T47" fmla="*/ 24 h 28"/>
                  <a:gd name="T48" fmla="*/ 25 w 29"/>
                  <a:gd name="T49" fmla="*/ 21 h 28"/>
                  <a:gd name="T50" fmla="*/ 25 w 29"/>
                  <a:gd name="T51" fmla="*/ 19 h 28"/>
                  <a:gd name="T52" fmla="*/ 27 w 29"/>
                  <a:gd name="T53" fmla="*/ 19 h 28"/>
                  <a:gd name="T54" fmla="*/ 29 w 29"/>
                  <a:gd name="T55" fmla="*/ 17 h 28"/>
                  <a:gd name="T56" fmla="*/ 28 w 29"/>
                  <a:gd name="T57" fmla="*/ 15 h 28"/>
                  <a:gd name="T58" fmla="*/ 26 w 29"/>
                  <a:gd name="T59" fmla="*/ 13 h 28"/>
                  <a:gd name="T60" fmla="*/ 27 w 29"/>
                  <a:gd name="T61" fmla="*/ 12 h 28"/>
                  <a:gd name="T62" fmla="*/ 28 w 29"/>
                  <a:gd name="T63" fmla="*/ 10 h 28"/>
                  <a:gd name="T64" fmla="*/ 26 w 29"/>
                  <a:gd name="T65" fmla="*/ 8 h 28"/>
                  <a:gd name="T66" fmla="*/ 24 w 29"/>
                  <a:gd name="T67" fmla="*/ 7 h 28"/>
                  <a:gd name="T68" fmla="*/ 25 w 29"/>
                  <a:gd name="T69" fmla="*/ 6 h 28"/>
                  <a:gd name="T70" fmla="*/ 24 w 29"/>
                  <a:gd name="T71" fmla="*/ 3 h 28"/>
                  <a:gd name="T72" fmla="*/ 22 w 29"/>
                  <a:gd name="T73" fmla="*/ 3 h 28"/>
                  <a:gd name="T74" fmla="*/ 19 w 29"/>
                  <a:gd name="T75" fmla="*/ 3 h 28"/>
                  <a:gd name="T76" fmla="*/ 19 w 29"/>
                  <a:gd name="T77" fmla="*/ 2 h 28"/>
                  <a:gd name="T78" fmla="*/ 17 w 29"/>
                  <a:gd name="T79" fmla="*/ 0 h 28"/>
                  <a:gd name="T80" fmla="*/ 15 w 29"/>
                  <a:gd name="T81" fmla="*/ 1 h 28"/>
                  <a:gd name="T82" fmla="*/ 13 w 29"/>
                  <a:gd name="T83" fmla="*/ 2 h 28"/>
                  <a:gd name="T84" fmla="*/ 12 w 29"/>
                  <a:gd name="T85" fmla="*/ 1 h 28"/>
                  <a:gd name="T86" fmla="*/ 10 w 29"/>
                  <a:gd name="T87" fmla="*/ 0 h 28"/>
                  <a:gd name="T88" fmla="*/ 9 w 29"/>
                  <a:gd name="T89" fmla="*/ 2 h 28"/>
                  <a:gd name="T90" fmla="*/ 8 w 29"/>
                  <a:gd name="T91" fmla="*/ 4 h 28"/>
                  <a:gd name="T92" fmla="*/ 6 w 29"/>
                  <a:gd name="T93" fmla="*/ 4 h 28"/>
                  <a:gd name="T94" fmla="*/ 4 w 29"/>
                  <a:gd name="T95" fmla="*/ 4 h 28"/>
                  <a:gd name="T96" fmla="*/ 3 w 29"/>
                  <a:gd name="T97" fmla="*/ 7 h 28"/>
                  <a:gd name="T98" fmla="*/ 12 w 29"/>
                  <a:gd name="T99" fmla="*/ 6 h 28"/>
                  <a:gd name="T100" fmla="*/ 22 w 29"/>
                  <a:gd name="T101" fmla="*/ 12 h 28"/>
                  <a:gd name="T102" fmla="*/ 17 w 29"/>
                  <a:gd name="T103" fmla="*/ 22 h 28"/>
                  <a:gd name="T104" fmla="*/ 6 w 29"/>
                  <a:gd name="T105" fmla="*/ 17 h 28"/>
                  <a:gd name="T106" fmla="*/ 12 w 29"/>
                  <a:gd name="T107"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 h="28">
                    <a:moveTo>
                      <a:pt x="3" y="7"/>
                    </a:moveTo>
                    <a:cubicBezTo>
                      <a:pt x="4" y="7"/>
                      <a:pt x="4" y="9"/>
                      <a:pt x="4" y="9"/>
                    </a:cubicBezTo>
                    <a:cubicBezTo>
                      <a:pt x="4" y="9"/>
                      <a:pt x="3" y="10"/>
                      <a:pt x="2" y="9"/>
                    </a:cubicBezTo>
                    <a:cubicBezTo>
                      <a:pt x="1" y="9"/>
                      <a:pt x="0" y="10"/>
                      <a:pt x="0" y="11"/>
                    </a:cubicBezTo>
                    <a:cubicBezTo>
                      <a:pt x="0" y="12"/>
                      <a:pt x="0" y="13"/>
                      <a:pt x="1" y="13"/>
                    </a:cubicBezTo>
                    <a:cubicBezTo>
                      <a:pt x="2" y="13"/>
                      <a:pt x="3" y="15"/>
                      <a:pt x="3" y="15"/>
                    </a:cubicBezTo>
                    <a:cubicBezTo>
                      <a:pt x="3" y="16"/>
                      <a:pt x="2" y="16"/>
                      <a:pt x="1" y="16"/>
                    </a:cubicBezTo>
                    <a:cubicBezTo>
                      <a:pt x="1" y="17"/>
                      <a:pt x="0" y="18"/>
                      <a:pt x="1" y="19"/>
                    </a:cubicBezTo>
                    <a:cubicBezTo>
                      <a:pt x="1" y="20"/>
                      <a:pt x="2" y="20"/>
                      <a:pt x="3" y="20"/>
                    </a:cubicBezTo>
                    <a:cubicBezTo>
                      <a:pt x="3" y="20"/>
                      <a:pt x="4" y="20"/>
                      <a:pt x="4" y="20"/>
                    </a:cubicBezTo>
                    <a:cubicBezTo>
                      <a:pt x="4" y="21"/>
                      <a:pt x="5" y="22"/>
                      <a:pt x="4" y="23"/>
                    </a:cubicBezTo>
                    <a:cubicBezTo>
                      <a:pt x="4" y="23"/>
                      <a:pt x="4" y="24"/>
                      <a:pt x="5" y="25"/>
                    </a:cubicBezTo>
                    <a:cubicBezTo>
                      <a:pt x="5" y="26"/>
                      <a:pt x="7" y="26"/>
                      <a:pt x="7" y="25"/>
                    </a:cubicBezTo>
                    <a:cubicBezTo>
                      <a:pt x="8" y="25"/>
                      <a:pt x="9" y="25"/>
                      <a:pt x="9" y="25"/>
                    </a:cubicBezTo>
                    <a:cubicBezTo>
                      <a:pt x="10" y="25"/>
                      <a:pt x="10" y="26"/>
                      <a:pt x="10" y="27"/>
                    </a:cubicBezTo>
                    <a:cubicBezTo>
                      <a:pt x="10" y="27"/>
                      <a:pt x="10" y="28"/>
                      <a:pt x="11" y="28"/>
                    </a:cubicBezTo>
                    <a:cubicBezTo>
                      <a:pt x="12" y="28"/>
                      <a:pt x="13" y="28"/>
                      <a:pt x="13" y="27"/>
                    </a:cubicBezTo>
                    <a:cubicBezTo>
                      <a:pt x="14" y="27"/>
                      <a:pt x="15" y="26"/>
                      <a:pt x="15" y="26"/>
                    </a:cubicBezTo>
                    <a:cubicBezTo>
                      <a:pt x="16" y="26"/>
                      <a:pt x="16" y="26"/>
                      <a:pt x="17" y="27"/>
                    </a:cubicBezTo>
                    <a:cubicBezTo>
                      <a:pt x="17" y="28"/>
                      <a:pt x="18" y="28"/>
                      <a:pt x="19" y="28"/>
                    </a:cubicBezTo>
                    <a:cubicBezTo>
                      <a:pt x="20" y="28"/>
                      <a:pt x="20" y="27"/>
                      <a:pt x="20" y="26"/>
                    </a:cubicBezTo>
                    <a:cubicBezTo>
                      <a:pt x="20" y="25"/>
                      <a:pt x="21" y="24"/>
                      <a:pt x="21" y="24"/>
                    </a:cubicBezTo>
                    <a:cubicBezTo>
                      <a:pt x="21" y="24"/>
                      <a:pt x="22" y="24"/>
                      <a:pt x="23" y="24"/>
                    </a:cubicBezTo>
                    <a:cubicBezTo>
                      <a:pt x="23" y="25"/>
                      <a:pt x="24" y="25"/>
                      <a:pt x="25" y="24"/>
                    </a:cubicBezTo>
                    <a:cubicBezTo>
                      <a:pt x="26" y="23"/>
                      <a:pt x="26" y="22"/>
                      <a:pt x="25" y="21"/>
                    </a:cubicBezTo>
                    <a:cubicBezTo>
                      <a:pt x="25" y="21"/>
                      <a:pt x="25" y="20"/>
                      <a:pt x="25" y="19"/>
                    </a:cubicBezTo>
                    <a:cubicBezTo>
                      <a:pt x="25" y="19"/>
                      <a:pt x="26" y="19"/>
                      <a:pt x="27" y="19"/>
                    </a:cubicBezTo>
                    <a:cubicBezTo>
                      <a:pt x="28" y="19"/>
                      <a:pt x="28" y="18"/>
                      <a:pt x="29" y="17"/>
                    </a:cubicBezTo>
                    <a:cubicBezTo>
                      <a:pt x="29" y="16"/>
                      <a:pt x="28" y="15"/>
                      <a:pt x="28" y="15"/>
                    </a:cubicBezTo>
                    <a:cubicBezTo>
                      <a:pt x="27" y="15"/>
                      <a:pt x="26" y="14"/>
                      <a:pt x="26" y="13"/>
                    </a:cubicBezTo>
                    <a:cubicBezTo>
                      <a:pt x="26" y="13"/>
                      <a:pt x="27" y="12"/>
                      <a:pt x="27" y="12"/>
                    </a:cubicBezTo>
                    <a:cubicBezTo>
                      <a:pt x="28" y="12"/>
                      <a:pt x="28" y="11"/>
                      <a:pt x="28" y="10"/>
                    </a:cubicBezTo>
                    <a:cubicBezTo>
                      <a:pt x="28" y="9"/>
                      <a:pt x="27" y="8"/>
                      <a:pt x="26" y="8"/>
                    </a:cubicBezTo>
                    <a:cubicBezTo>
                      <a:pt x="26" y="9"/>
                      <a:pt x="24" y="8"/>
                      <a:pt x="24" y="7"/>
                    </a:cubicBezTo>
                    <a:cubicBezTo>
                      <a:pt x="24" y="7"/>
                      <a:pt x="24" y="6"/>
                      <a:pt x="25" y="6"/>
                    </a:cubicBezTo>
                    <a:cubicBezTo>
                      <a:pt x="25" y="5"/>
                      <a:pt x="25" y="4"/>
                      <a:pt x="24" y="3"/>
                    </a:cubicBezTo>
                    <a:cubicBezTo>
                      <a:pt x="23" y="3"/>
                      <a:pt x="22" y="3"/>
                      <a:pt x="22" y="3"/>
                    </a:cubicBezTo>
                    <a:cubicBezTo>
                      <a:pt x="21" y="4"/>
                      <a:pt x="20" y="4"/>
                      <a:pt x="19" y="3"/>
                    </a:cubicBezTo>
                    <a:cubicBezTo>
                      <a:pt x="19" y="3"/>
                      <a:pt x="19" y="2"/>
                      <a:pt x="19" y="2"/>
                    </a:cubicBezTo>
                    <a:cubicBezTo>
                      <a:pt x="19" y="1"/>
                      <a:pt x="18" y="0"/>
                      <a:pt x="17" y="0"/>
                    </a:cubicBezTo>
                    <a:cubicBezTo>
                      <a:pt x="16" y="0"/>
                      <a:pt x="15" y="0"/>
                      <a:pt x="15" y="1"/>
                    </a:cubicBezTo>
                    <a:cubicBezTo>
                      <a:pt x="15" y="2"/>
                      <a:pt x="14" y="2"/>
                      <a:pt x="13" y="2"/>
                    </a:cubicBezTo>
                    <a:cubicBezTo>
                      <a:pt x="13" y="2"/>
                      <a:pt x="12" y="2"/>
                      <a:pt x="12" y="1"/>
                    </a:cubicBezTo>
                    <a:cubicBezTo>
                      <a:pt x="12" y="0"/>
                      <a:pt x="11" y="0"/>
                      <a:pt x="10" y="0"/>
                    </a:cubicBezTo>
                    <a:cubicBezTo>
                      <a:pt x="9" y="1"/>
                      <a:pt x="8" y="2"/>
                      <a:pt x="9" y="2"/>
                    </a:cubicBezTo>
                    <a:cubicBezTo>
                      <a:pt x="9" y="3"/>
                      <a:pt x="8" y="4"/>
                      <a:pt x="8" y="4"/>
                    </a:cubicBezTo>
                    <a:cubicBezTo>
                      <a:pt x="7" y="5"/>
                      <a:pt x="7" y="4"/>
                      <a:pt x="6" y="4"/>
                    </a:cubicBezTo>
                    <a:cubicBezTo>
                      <a:pt x="5" y="3"/>
                      <a:pt x="4" y="4"/>
                      <a:pt x="4" y="4"/>
                    </a:cubicBezTo>
                    <a:cubicBezTo>
                      <a:pt x="3" y="5"/>
                      <a:pt x="3" y="6"/>
                      <a:pt x="3" y="7"/>
                    </a:cubicBezTo>
                    <a:close/>
                    <a:moveTo>
                      <a:pt x="12" y="6"/>
                    </a:moveTo>
                    <a:cubicBezTo>
                      <a:pt x="16" y="5"/>
                      <a:pt x="21" y="7"/>
                      <a:pt x="22" y="12"/>
                    </a:cubicBezTo>
                    <a:cubicBezTo>
                      <a:pt x="24" y="16"/>
                      <a:pt x="21" y="21"/>
                      <a:pt x="17" y="22"/>
                    </a:cubicBezTo>
                    <a:cubicBezTo>
                      <a:pt x="13" y="23"/>
                      <a:pt x="8" y="21"/>
                      <a:pt x="6" y="17"/>
                    </a:cubicBezTo>
                    <a:cubicBezTo>
                      <a:pt x="5" y="12"/>
                      <a:pt x="7" y="8"/>
                      <a:pt x="12" y="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solidFill>
                    <a:schemeClr val="lt1"/>
                  </a:solidFill>
                </a:endParaRPr>
              </a:p>
            </p:txBody>
          </p:sp>
        </p:grpSp>
      </p:grpSp>
      <p:grpSp>
        <p:nvGrpSpPr>
          <p:cNvPr id="83" name="组合 82"/>
          <p:cNvGrpSpPr/>
          <p:nvPr/>
        </p:nvGrpSpPr>
        <p:grpSpPr>
          <a:xfrm>
            <a:off x="3493342" y="3676489"/>
            <a:ext cx="536359" cy="536359"/>
            <a:chOff x="3560397" y="3788238"/>
            <a:chExt cx="536359" cy="536359"/>
          </a:xfrm>
        </p:grpSpPr>
        <p:sp>
          <p:nvSpPr>
            <p:cNvPr id="84" name="矩形 83"/>
            <p:cNvSpPr/>
            <p:nvPr/>
          </p:nvSpPr>
          <p:spPr>
            <a:xfrm>
              <a:off x="3560397" y="3788238"/>
              <a:ext cx="536359" cy="5363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p>
          </p:txBody>
        </p:sp>
        <p:sp>
          <p:nvSpPr>
            <p:cNvPr id="85" name="Freeform 55"/>
            <p:cNvSpPr>
              <a:spLocks noChangeAspect="1" noEditPoints="1"/>
            </p:cNvSpPr>
            <p:nvPr/>
          </p:nvSpPr>
          <p:spPr bwMode="auto">
            <a:xfrm>
              <a:off x="3697443" y="3905461"/>
              <a:ext cx="262266" cy="301912"/>
            </a:xfrm>
            <a:custGeom>
              <a:avLst/>
              <a:gdLst>
                <a:gd name="T0" fmla="*/ 83 w 129"/>
                <a:gd name="T1" fmla="*/ 92 h 135"/>
                <a:gd name="T2" fmla="*/ 127 w 129"/>
                <a:gd name="T3" fmla="*/ 26 h 135"/>
                <a:gd name="T4" fmla="*/ 127 w 129"/>
                <a:gd name="T5" fmla="*/ 21 h 135"/>
                <a:gd name="T6" fmla="*/ 117 w 129"/>
                <a:gd name="T7" fmla="*/ 10 h 135"/>
                <a:gd name="T8" fmla="*/ 112 w 129"/>
                <a:gd name="T9" fmla="*/ 10 h 135"/>
                <a:gd name="T10" fmla="*/ 107 w 129"/>
                <a:gd name="T11" fmla="*/ 16 h 135"/>
                <a:gd name="T12" fmla="*/ 101 w 129"/>
                <a:gd name="T13" fmla="*/ 16 h 135"/>
                <a:gd name="T14" fmla="*/ 101 w 129"/>
                <a:gd name="T15" fmla="*/ 0 h 135"/>
                <a:gd name="T16" fmla="*/ 27 w 129"/>
                <a:gd name="T17" fmla="*/ 0 h 135"/>
                <a:gd name="T18" fmla="*/ 27 w 129"/>
                <a:gd name="T19" fmla="*/ 16 h 135"/>
                <a:gd name="T20" fmla="*/ 22 w 129"/>
                <a:gd name="T21" fmla="*/ 16 h 135"/>
                <a:gd name="T22" fmla="*/ 17 w 129"/>
                <a:gd name="T23" fmla="*/ 10 h 135"/>
                <a:gd name="T24" fmla="*/ 12 w 129"/>
                <a:gd name="T25" fmla="*/ 10 h 135"/>
                <a:gd name="T26" fmla="*/ 1 w 129"/>
                <a:gd name="T27" fmla="*/ 21 h 135"/>
                <a:gd name="T28" fmla="*/ 1 w 129"/>
                <a:gd name="T29" fmla="*/ 26 h 135"/>
                <a:gd name="T30" fmla="*/ 46 w 129"/>
                <a:gd name="T31" fmla="*/ 92 h 135"/>
                <a:gd name="T32" fmla="*/ 59 w 129"/>
                <a:gd name="T33" fmla="*/ 98 h 135"/>
                <a:gd name="T34" fmla="*/ 59 w 129"/>
                <a:gd name="T35" fmla="*/ 103 h 135"/>
                <a:gd name="T36" fmla="*/ 54 w 129"/>
                <a:gd name="T37" fmla="*/ 106 h 135"/>
                <a:gd name="T38" fmla="*/ 59 w 129"/>
                <a:gd name="T39" fmla="*/ 108 h 135"/>
                <a:gd name="T40" fmla="*/ 59 w 129"/>
                <a:gd name="T41" fmla="*/ 114 h 135"/>
                <a:gd name="T42" fmla="*/ 54 w 129"/>
                <a:gd name="T43" fmla="*/ 119 h 135"/>
                <a:gd name="T44" fmla="*/ 48 w 129"/>
                <a:gd name="T45" fmla="*/ 124 h 135"/>
                <a:gd name="T46" fmla="*/ 43 w 129"/>
                <a:gd name="T47" fmla="*/ 129 h 135"/>
                <a:gd name="T48" fmla="*/ 49 w 129"/>
                <a:gd name="T49" fmla="*/ 135 h 135"/>
                <a:gd name="T50" fmla="*/ 80 w 129"/>
                <a:gd name="T51" fmla="*/ 135 h 135"/>
                <a:gd name="T52" fmla="*/ 85 w 129"/>
                <a:gd name="T53" fmla="*/ 129 h 135"/>
                <a:gd name="T54" fmla="*/ 80 w 129"/>
                <a:gd name="T55" fmla="*/ 124 h 135"/>
                <a:gd name="T56" fmla="*/ 74 w 129"/>
                <a:gd name="T57" fmla="*/ 119 h 135"/>
                <a:gd name="T58" fmla="*/ 69 w 129"/>
                <a:gd name="T59" fmla="*/ 114 h 135"/>
                <a:gd name="T60" fmla="*/ 69 w 129"/>
                <a:gd name="T61" fmla="*/ 108 h 135"/>
                <a:gd name="T62" fmla="*/ 75 w 129"/>
                <a:gd name="T63" fmla="*/ 106 h 135"/>
                <a:gd name="T64" fmla="*/ 69 w 129"/>
                <a:gd name="T65" fmla="*/ 103 h 135"/>
                <a:gd name="T66" fmla="*/ 69 w 129"/>
                <a:gd name="T67" fmla="*/ 98 h 135"/>
                <a:gd name="T68" fmla="*/ 83 w 129"/>
                <a:gd name="T69" fmla="*/ 92 h 135"/>
                <a:gd name="T70" fmla="*/ 101 w 129"/>
                <a:gd name="T71" fmla="*/ 21 h 135"/>
                <a:gd name="T72" fmla="*/ 107 w 129"/>
                <a:gd name="T73" fmla="*/ 21 h 135"/>
                <a:gd name="T74" fmla="*/ 112 w 129"/>
                <a:gd name="T75" fmla="*/ 16 h 135"/>
                <a:gd name="T76" fmla="*/ 117 w 129"/>
                <a:gd name="T77" fmla="*/ 21 h 135"/>
                <a:gd name="T78" fmla="*/ 117 w 129"/>
                <a:gd name="T79" fmla="*/ 26 h 135"/>
                <a:gd name="T80" fmla="*/ 91 w 129"/>
                <a:gd name="T81" fmla="*/ 71 h 135"/>
                <a:gd name="T82" fmla="*/ 101 w 129"/>
                <a:gd name="T83" fmla="*/ 21 h 135"/>
                <a:gd name="T84" fmla="*/ 36 w 129"/>
                <a:gd name="T85" fmla="*/ 72 h 135"/>
                <a:gd name="T86" fmla="*/ 10 w 129"/>
                <a:gd name="T87" fmla="*/ 27 h 135"/>
                <a:gd name="T88" fmla="*/ 10 w 129"/>
                <a:gd name="T89" fmla="*/ 22 h 135"/>
                <a:gd name="T90" fmla="*/ 15 w 129"/>
                <a:gd name="T91" fmla="*/ 17 h 135"/>
                <a:gd name="T92" fmla="*/ 20 w 129"/>
                <a:gd name="T93" fmla="*/ 22 h 135"/>
                <a:gd name="T94" fmla="*/ 26 w 129"/>
                <a:gd name="T95" fmla="*/ 22 h 135"/>
                <a:gd name="T96" fmla="*/ 36 w 129"/>
                <a:gd name="T97" fmla="*/ 72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9" h="135">
                  <a:moveTo>
                    <a:pt x="83" y="92"/>
                  </a:moveTo>
                  <a:cubicBezTo>
                    <a:pt x="129" y="63"/>
                    <a:pt x="127" y="26"/>
                    <a:pt x="127" y="26"/>
                  </a:cubicBezTo>
                  <a:cubicBezTo>
                    <a:pt x="127" y="21"/>
                    <a:pt x="127" y="21"/>
                    <a:pt x="127" y="21"/>
                  </a:cubicBezTo>
                  <a:cubicBezTo>
                    <a:pt x="127" y="21"/>
                    <a:pt x="128" y="10"/>
                    <a:pt x="117" y="10"/>
                  </a:cubicBezTo>
                  <a:cubicBezTo>
                    <a:pt x="114" y="10"/>
                    <a:pt x="112" y="10"/>
                    <a:pt x="112" y="10"/>
                  </a:cubicBezTo>
                  <a:cubicBezTo>
                    <a:pt x="107" y="10"/>
                    <a:pt x="107" y="16"/>
                    <a:pt x="107" y="16"/>
                  </a:cubicBezTo>
                  <a:cubicBezTo>
                    <a:pt x="107" y="16"/>
                    <a:pt x="104" y="16"/>
                    <a:pt x="101" y="16"/>
                  </a:cubicBezTo>
                  <a:cubicBezTo>
                    <a:pt x="101" y="12"/>
                    <a:pt x="101" y="0"/>
                    <a:pt x="101" y="0"/>
                  </a:cubicBezTo>
                  <a:cubicBezTo>
                    <a:pt x="56" y="7"/>
                    <a:pt x="27" y="0"/>
                    <a:pt x="27" y="0"/>
                  </a:cubicBezTo>
                  <a:cubicBezTo>
                    <a:pt x="27" y="16"/>
                    <a:pt x="27" y="16"/>
                    <a:pt x="27" y="16"/>
                  </a:cubicBezTo>
                  <a:cubicBezTo>
                    <a:pt x="23" y="16"/>
                    <a:pt x="22" y="16"/>
                    <a:pt x="22" y="16"/>
                  </a:cubicBezTo>
                  <a:cubicBezTo>
                    <a:pt x="22" y="16"/>
                    <a:pt x="22" y="10"/>
                    <a:pt x="17" y="10"/>
                  </a:cubicBezTo>
                  <a:cubicBezTo>
                    <a:pt x="17" y="10"/>
                    <a:pt x="15" y="10"/>
                    <a:pt x="12" y="10"/>
                  </a:cubicBezTo>
                  <a:cubicBezTo>
                    <a:pt x="1" y="10"/>
                    <a:pt x="1" y="21"/>
                    <a:pt x="1" y="21"/>
                  </a:cubicBezTo>
                  <a:cubicBezTo>
                    <a:pt x="1" y="26"/>
                    <a:pt x="1" y="26"/>
                    <a:pt x="1" y="26"/>
                  </a:cubicBezTo>
                  <a:cubicBezTo>
                    <a:pt x="1" y="26"/>
                    <a:pt x="0" y="63"/>
                    <a:pt x="46" y="92"/>
                  </a:cubicBezTo>
                  <a:cubicBezTo>
                    <a:pt x="46" y="92"/>
                    <a:pt x="52" y="98"/>
                    <a:pt x="59" y="98"/>
                  </a:cubicBezTo>
                  <a:cubicBezTo>
                    <a:pt x="59" y="103"/>
                    <a:pt x="59" y="103"/>
                    <a:pt x="59" y="103"/>
                  </a:cubicBezTo>
                  <a:cubicBezTo>
                    <a:pt x="59" y="103"/>
                    <a:pt x="54" y="103"/>
                    <a:pt x="54" y="106"/>
                  </a:cubicBezTo>
                  <a:cubicBezTo>
                    <a:pt x="54" y="109"/>
                    <a:pt x="59" y="108"/>
                    <a:pt x="59" y="108"/>
                  </a:cubicBezTo>
                  <a:cubicBezTo>
                    <a:pt x="59" y="114"/>
                    <a:pt x="59" y="114"/>
                    <a:pt x="59" y="114"/>
                  </a:cubicBezTo>
                  <a:cubicBezTo>
                    <a:pt x="59" y="114"/>
                    <a:pt x="58" y="119"/>
                    <a:pt x="54" y="119"/>
                  </a:cubicBezTo>
                  <a:cubicBezTo>
                    <a:pt x="54" y="124"/>
                    <a:pt x="48" y="124"/>
                    <a:pt x="48" y="124"/>
                  </a:cubicBezTo>
                  <a:cubicBezTo>
                    <a:pt x="48" y="124"/>
                    <a:pt x="43" y="125"/>
                    <a:pt x="43" y="129"/>
                  </a:cubicBezTo>
                  <a:cubicBezTo>
                    <a:pt x="43" y="129"/>
                    <a:pt x="42" y="135"/>
                    <a:pt x="49" y="135"/>
                  </a:cubicBezTo>
                  <a:cubicBezTo>
                    <a:pt x="56" y="135"/>
                    <a:pt x="80" y="135"/>
                    <a:pt x="80" y="135"/>
                  </a:cubicBezTo>
                  <a:cubicBezTo>
                    <a:pt x="85" y="135"/>
                    <a:pt x="85" y="129"/>
                    <a:pt x="85" y="129"/>
                  </a:cubicBezTo>
                  <a:cubicBezTo>
                    <a:pt x="85" y="129"/>
                    <a:pt x="85" y="124"/>
                    <a:pt x="80" y="124"/>
                  </a:cubicBezTo>
                  <a:cubicBezTo>
                    <a:pt x="74" y="124"/>
                    <a:pt x="74" y="119"/>
                    <a:pt x="74" y="119"/>
                  </a:cubicBezTo>
                  <a:cubicBezTo>
                    <a:pt x="74" y="119"/>
                    <a:pt x="69" y="119"/>
                    <a:pt x="69" y="114"/>
                  </a:cubicBezTo>
                  <a:cubicBezTo>
                    <a:pt x="69" y="108"/>
                    <a:pt x="69" y="108"/>
                    <a:pt x="69" y="108"/>
                  </a:cubicBezTo>
                  <a:cubicBezTo>
                    <a:pt x="69" y="108"/>
                    <a:pt x="75" y="109"/>
                    <a:pt x="75" y="106"/>
                  </a:cubicBezTo>
                  <a:cubicBezTo>
                    <a:pt x="75" y="103"/>
                    <a:pt x="69" y="103"/>
                    <a:pt x="69" y="103"/>
                  </a:cubicBezTo>
                  <a:cubicBezTo>
                    <a:pt x="69" y="98"/>
                    <a:pt x="69" y="98"/>
                    <a:pt x="69" y="98"/>
                  </a:cubicBezTo>
                  <a:cubicBezTo>
                    <a:pt x="75" y="98"/>
                    <a:pt x="79" y="96"/>
                    <a:pt x="83" y="92"/>
                  </a:cubicBezTo>
                  <a:close/>
                  <a:moveTo>
                    <a:pt x="101" y="21"/>
                  </a:moveTo>
                  <a:cubicBezTo>
                    <a:pt x="103" y="21"/>
                    <a:pt x="107" y="21"/>
                    <a:pt x="107" y="21"/>
                  </a:cubicBezTo>
                  <a:cubicBezTo>
                    <a:pt x="112" y="21"/>
                    <a:pt x="112" y="16"/>
                    <a:pt x="112" y="16"/>
                  </a:cubicBezTo>
                  <a:cubicBezTo>
                    <a:pt x="117" y="16"/>
                    <a:pt x="117" y="21"/>
                    <a:pt x="117" y="21"/>
                  </a:cubicBezTo>
                  <a:cubicBezTo>
                    <a:pt x="117" y="26"/>
                    <a:pt x="117" y="26"/>
                    <a:pt x="117" y="26"/>
                  </a:cubicBezTo>
                  <a:cubicBezTo>
                    <a:pt x="117" y="26"/>
                    <a:pt x="116" y="47"/>
                    <a:pt x="91" y="71"/>
                  </a:cubicBezTo>
                  <a:cubicBezTo>
                    <a:pt x="96" y="61"/>
                    <a:pt x="101" y="38"/>
                    <a:pt x="101" y="21"/>
                  </a:cubicBezTo>
                  <a:close/>
                  <a:moveTo>
                    <a:pt x="36" y="72"/>
                  </a:moveTo>
                  <a:cubicBezTo>
                    <a:pt x="11" y="48"/>
                    <a:pt x="10" y="27"/>
                    <a:pt x="10" y="27"/>
                  </a:cubicBezTo>
                  <a:cubicBezTo>
                    <a:pt x="10" y="22"/>
                    <a:pt x="10" y="22"/>
                    <a:pt x="10" y="22"/>
                  </a:cubicBezTo>
                  <a:cubicBezTo>
                    <a:pt x="10" y="22"/>
                    <a:pt x="10" y="17"/>
                    <a:pt x="15" y="17"/>
                  </a:cubicBezTo>
                  <a:cubicBezTo>
                    <a:pt x="15" y="17"/>
                    <a:pt x="15" y="22"/>
                    <a:pt x="20" y="22"/>
                  </a:cubicBezTo>
                  <a:cubicBezTo>
                    <a:pt x="20" y="22"/>
                    <a:pt x="24" y="22"/>
                    <a:pt x="26" y="22"/>
                  </a:cubicBezTo>
                  <a:cubicBezTo>
                    <a:pt x="26" y="39"/>
                    <a:pt x="30" y="62"/>
                    <a:pt x="36" y="72"/>
                  </a:cubicBezTo>
                  <a:close/>
                </a:path>
              </a:pathLst>
            </a:custGeom>
            <a:solidFill>
              <a:schemeClr val="bg1"/>
            </a:solidFill>
            <a:ln>
              <a:noFill/>
            </a:ln>
          </p:spPr>
          <p:txBody>
            <a:bodyPr vert="horz" wrap="square" lIns="91440" tIns="45720" rIns="91440" bIns="45720" numCol="1" anchor="t" anchorCtr="0" compatLnSpc="1"/>
            <a:lstStyle/>
            <a:p>
              <a:pPr algn="ctr"/>
              <a:endParaRPr lang="en-US" sz="1900"/>
            </a:p>
          </p:txBody>
        </p:sp>
      </p:grpSp>
      <p:grpSp>
        <p:nvGrpSpPr>
          <p:cNvPr id="86" name="组合 85"/>
          <p:cNvGrpSpPr/>
          <p:nvPr/>
        </p:nvGrpSpPr>
        <p:grpSpPr>
          <a:xfrm>
            <a:off x="2779820" y="3676489"/>
            <a:ext cx="536359" cy="536359"/>
            <a:chOff x="2846876" y="3788238"/>
            <a:chExt cx="536359" cy="536359"/>
          </a:xfrm>
        </p:grpSpPr>
        <p:sp>
          <p:nvSpPr>
            <p:cNvPr id="87" name="矩形 86"/>
            <p:cNvSpPr/>
            <p:nvPr/>
          </p:nvSpPr>
          <p:spPr>
            <a:xfrm>
              <a:off x="2846876" y="3788238"/>
              <a:ext cx="536359" cy="5363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p>
          </p:txBody>
        </p:sp>
        <p:sp>
          <p:nvSpPr>
            <p:cNvPr id="88" name="Freeform 206"/>
            <p:cNvSpPr>
              <a:spLocks noChangeAspect="1"/>
            </p:cNvSpPr>
            <p:nvPr/>
          </p:nvSpPr>
          <p:spPr bwMode="auto">
            <a:xfrm>
              <a:off x="2986885" y="3901068"/>
              <a:ext cx="201967" cy="310698"/>
            </a:xfrm>
            <a:custGeom>
              <a:avLst/>
              <a:gdLst>
                <a:gd name="T0" fmla="*/ 56 w 133"/>
                <a:gd name="T1" fmla="*/ 0 h 246"/>
                <a:gd name="T2" fmla="*/ 121 w 133"/>
                <a:gd name="T3" fmla="*/ 0 h 246"/>
                <a:gd name="T4" fmla="*/ 121 w 133"/>
                <a:gd name="T5" fmla="*/ 41 h 246"/>
                <a:gd name="T6" fmla="*/ 108 w 133"/>
                <a:gd name="T7" fmla="*/ 41 h 246"/>
                <a:gd name="T8" fmla="*/ 133 w 133"/>
                <a:gd name="T9" fmla="*/ 202 h 246"/>
                <a:gd name="T10" fmla="*/ 90 w 133"/>
                <a:gd name="T11" fmla="*/ 246 h 246"/>
                <a:gd name="T12" fmla="*/ 41 w 133"/>
                <a:gd name="T13" fmla="*/ 205 h 246"/>
                <a:gd name="T14" fmla="*/ 56 w 133"/>
                <a:gd name="T15" fmla="*/ 116 h 246"/>
                <a:gd name="T16" fmla="*/ 11 w 133"/>
                <a:gd name="T17" fmla="*/ 155 h 246"/>
                <a:gd name="T18" fmla="*/ 0 w 133"/>
                <a:gd name="T19" fmla="*/ 140 h 246"/>
                <a:gd name="T20" fmla="*/ 64 w 133"/>
                <a:gd name="T21" fmla="*/ 71 h 246"/>
                <a:gd name="T22" fmla="*/ 69 w 133"/>
                <a:gd name="T23" fmla="*/ 41 h 246"/>
                <a:gd name="T24" fmla="*/ 56 w 133"/>
                <a:gd name="T25" fmla="*/ 41 h 246"/>
                <a:gd name="T26" fmla="*/ 56 w 133"/>
                <a:gd name="T27"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3" h="246">
                  <a:moveTo>
                    <a:pt x="56" y="0"/>
                  </a:moveTo>
                  <a:lnTo>
                    <a:pt x="121" y="0"/>
                  </a:lnTo>
                  <a:lnTo>
                    <a:pt x="121" y="41"/>
                  </a:lnTo>
                  <a:lnTo>
                    <a:pt x="108" y="41"/>
                  </a:lnTo>
                  <a:lnTo>
                    <a:pt x="133" y="202"/>
                  </a:lnTo>
                  <a:lnTo>
                    <a:pt x="90" y="246"/>
                  </a:lnTo>
                  <a:lnTo>
                    <a:pt x="41" y="205"/>
                  </a:lnTo>
                  <a:lnTo>
                    <a:pt x="56" y="116"/>
                  </a:lnTo>
                  <a:lnTo>
                    <a:pt x="11" y="155"/>
                  </a:lnTo>
                  <a:lnTo>
                    <a:pt x="0" y="140"/>
                  </a:lnTo>
                  <a:lnTo>
                    <a:pt x="64" y="71"/>
                  </a:lnTo>
                  <a:lnTo>
                    <a:pt x="69" y="41"/>
                  </a:lnTo>
                  <a:lnTo>
                    <a:pt x="56" y="41"/>
                  </a:lnTo>
                  <a:lnTo>
                    <a:pt x="56" y="0"/>
                  </a:lnTo>
                  <a:close/>
                </a:path>
              </a:pathLst>
            </a:custGeom>
            <a:solidFill>
              <a:schemeClr val="bg1"/>
            </a:solidFill>
            <a:ln>
              <a:noFill/>
            </a:ln>
          </p:spPr>
          <p:txBody>
            <a:bodyPr vert="horz" wrap="square" lIns="91440" tIns="45720" rIns="91440" bIns="45720" numCol="1" anchor="t" anchorCtr="0" compatLnSpc="1"/>
            <a:lstStyle/>
            <a:p>
              <a:pPr algn="ctr"/>
              <a:endParaRPr lang="zh-CN" altLang="en-US" sz="1900"/>
            </a:p>
          </p:txBody>
        </p:sp>
      </p:grpSp>
      <p:grpSp>
        <p:nvGrpSpPr>
          <p:cNvPr id="89" name="组合 88"/>
          <p:cNvGrpSpPr/>
          <p:nvPr/>
        </p:nvGrpSpPr>
        <p:grpSpPr>
          <a:xfrm>
            <a:off x="8162299" y="3676489"/>
            <a:ext cx="536359" cy="536359"/>
            <a:chOff x="2133354" y="3788238"/>
            <a:chExt cx="536359" cy="536359"/>
          </a:xfrm>
        </p:grpSpPr>
        <p:sp>
          <p:nvSpPr>
            <p:cNvPr id="90" name="矩形 89"/>
            <p:cNvSpPr/>
            <p:nvPr/>
          </p:nvSpPr>
          <p:spPr>
            <a:xfrm>
              <a:off x="2133354" y="3788238"/>
              <a:ext cx="536359" cy="53635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sz="1900"/>
            </a:p>
          </p:txBody>
        </p:sp>
        <p:grpSp>
          <p:nvGrpSpPr>
            <p:cNvPr id="91" name="组合 90"/>
            <p:cNvGrpSpPr>
              <a:grpSpLocks noChangeAspect="1"/>
            </p:cNvGrpSpPr>
            <p:nvPr/>
          </p:nvGrpSpPr>
          <p:grpSpPr>
            <a:xfrm>
              <a:off x="2224731" y="3904750"/>
              <a:ext cx="353604" cy="303335"/>
              <a:chOff x="5084763" y="971548"/>
              <a:chExt cx="323854" cy="277813"/>
            </a:xfrm>
            <a:solidFill>
              <a:schemeClr val="bg1"/>
            </a:solidFill>
          </p:grpSpPr>
          <p:sp>
            <p:nvSpPr>
              <p:cNvPr id="92" name="Freeform 301"/>
              <p:cNvSpPr>
                <a:spLocks noEditPoints="1"/>
              </p:cNvSpPr>
              <p:nvPr/>
            </p:nvSpPr>
            <p:spPr bwMode="auto">
              <a:xfrm>
                <a:off x="5191129" y="1031873"/>
                <a:ext cx="217488" cy="217488"/>
              </a:xfrm>
              <a:custGeom>
                <a:avLst/>
                <a:gdLst>
                  <a:gd name="T0" fmla="*/ 6 w 58"/>
                  <a:gd name="T1" fmla="*/ 14 h 58"/>
                  <a:gd name="T2" fmla="*/ 7 w 58"/>
                  <a:gd name="T3" fmla="*/ 19 h 58"/>
                  <a:gd name="T4" fmla="*/ 4 w 58"/>
                  <a:gd name="T5" fmla="*/ 20 h 58"/>
                  <a:gd name="T6" fmla="*/ 0 w 58"/>
                  <a:gd name="T7" fmla="*/ 23 h 58"/>
                  <a:gd name="T8" fmla="*/ 2 w 58"/>
                  <a:gd name="T9" fmla="*/ 27 h 58"/>
                  <a:gd name="T10" fmla="*/ 5 w 58"/>
                  <a:gd name="T11" fmla="*/ 31 h 58"/>
                  <a:gd name="T12" fmla="*/ 2 w 58"/>
                  <a:gd name="T13" fmla="*/ 34 h 58"/>
                  <a:gd name="T14" fmla="*/ 1 w 58"/>
                  <a:gd name="T15" fmla="*/ 38 h 58"/>
                  <a:gd name="T16" fmla="*/ 5 w 58"/>
                  <a:gd name="T17" fmla="*/ 41 h 58"/>
                  <a:gd name="T18" fmla="*/ 8 w 58"/>
                  <a:gd name="T19" fmla="*/ 42 h 58"/>
                  <a:gd name="T20" fmla="*/ 8 w 58"/>
                  <a:gd name="T21" fmla="*/ 46 h 58"/>
                  <a:gd name="T22" fmla="*/ 9 w 58"/>
                  <a:gd name="T23" fmla="*/ 51 h 58"/>
                  <a:gd name="T24" fmla="*/ 14 w 58"/>
                  <a:gd name="T25" fmla="*/ 51 h 58"/>
                  <a:gd name="T26" fmla="*/ 18 w 58"/>
                  <a:gd name="T27" fmla="*/ 51 h 58"/>
                  <a:gd name="T28" fmla="*/ 19 w 58"/>
                  <a:gd name="T29" fmla="*/ 54 h 58"/>
                  <a:gd name="T30" fmla="*/ 22 w 58"/>
                  <a:gd name="T31" fmla="*/ 58 h 58"/>
                  <a:gd name="T32" fmla="*/ 27 w 58"/>
                  <a:gd name="T33" fmla="*/ 56 h 58"/>
                  <a:gd name="T34" fmla="*/ 31 w 58"/>
                  <a:gd name="T35" fmla="*/ 53 h 58"/>
                  <a:gd name="T36" fmla="*/ 33 w 58"/>
                  <a:gd name="T37" fmla="*/ 56 h 58"/>
                  <a:gd name="T38" fmla="*/ 38 w 58"/>
                  <a:gd name="T39" fmla="*/ 57 h 58"/>
                  <a:gd name="T40" fmla="*/ 40 w 58"/>
                  <a:gd name="T41" fmla="*/ 53 h 58"/>
                  <a:gd name="T42" fmla="*/ 42 w 58"/>
                  <a:gd name="T43" fmla="*/ 49 h 58"/>
                  <a:gd name="T44" fmla="*/ 46 w 58"/>
                  <a:gd name="T45" fmla="*/ 50 h 58"/>
                  <a:gd name="T46" fmla="*/ 50 w 58"/>
                  <a:gd name="T47" fmla="*/ 49 h 58"/>
                  <a:gd name="T48" fmla="*/ 51 w 58"/>
                  <a:gd name="T49" fmla="*/ 44 h 58"/>
                  <a:gd name="T50" fmla="*/ 50 w 58"/>
                  <a:gd name="T51" fmla="*/ 40 h 58"/>
                  <a:gd name="T52" fmla="*/ 54 w 58"/>
                  <a:gd name="T53" fmla="*/ 39 h 58"/>
                  <a:gd name="T54" fmla="*/ 57 w 58"/>
                  <a:gd name="T55" fmla="*/ 35 h 58"/>
                  <a:gd name="T56" fmla="*/ 55 w 58"/>
                  <a:gd name="T57" fmla="*/ 31 h 58"/>
                  <a:gd name="T58" fmla="*/ 52 w 58"/>
                  <a:gd name="T59" fmla="*/ 27 h 58"/>
                  <a:gd name="T60" fmla="*/ 55 w 58"/>
                  <a:gd name="T61" fmla="*/ 25 h 58"/>
                  <a:gd name="T62" fmla="*/ 56 w 58"/>
                  <a:gd name="T63" fmla="*/ 20 h 58"/>
                  <a:gd name="T64" fmla="*/ 53 w 58"/>
                  <a:gd name="T65" fmla="*/ 18 h 58"/>
                  <a:gd name="T66" fmla="*/ 48 w 58"/>
                  <a:gd name="T67" fmla="*/ 16 h 58"/>
                  <a:gd name="T68" fmla="*/ 49 w 58"/>
                  <a:gd name="T69" fmla="*/ 12 h 58"/>
                  <a:gd name="T70" fmla="*/ 48 w 58"/>
                  <a:gd name="T71" fmla="*/ 8 h 58"/>
                  <a:gd name="T72" fmla="*/ 44 w 58"/>
                  <a:gd name="T73" fmla="*/ 7 h 58"/>
                  <a:gd name="T74" fmla="*/ 39 w 58"/>
                  <a:gd name="T75" fmla="*/ 8 h 58"/>
                  <a:gd name="T76" fmla="*/ 38 w 58"/>
                  <a:gd name="T77" fmla="*/ 4 h 58"/>
                  <a:gd name="T78" fmla="*/ 35 w 58"/>
                  <a:gd name="T79" fmla="*/ 1 h 58"/>
                  <a:gd name="T80" fmla="*/ 30 w 58"/>
                  <a:gd name="T81" fmla="*/ 3 h 58"/>
                  <a:gd name="T82" fmla="*/ 27 w 58"/>
                  <a:gd name="T83" fmla="*/ 5 h 58"/>
                  <a:gd name="T84" fmla="*/ 24 w 58"/>
                  <a:gd name="T85" fmla="*/ 3 h 58"/>
                  <a:gd name="T86" fmla="*/ 20 w 58"/>
                  <a:gd name="T87" fmla="*/ 1 h 58"/>
                  <a:gd name="T88" fmla="*/ 17 w 58"/>
                  <a:gd name="T89" fmla="*/ 5 h 58"/>
                  <a:gd name="T90" fmla="*/ 15 w 58"/>
                  <a:gd name="T91" fmla="*/ 10 h 58"/>
                  <a:gd name="T92" fmla="*/ 12 w 58"/>
                  <a:gd name="T93" fmla="*/ 9 h 58"/>
                  <a:gd name="T94" fmla="*/ 7 w 58"/>
                  <a:gd name="T95" fmla="*/ 10 h 58"/>
                  <a:gd name="T96" fmla="*/ 6 w 58"/>
                  <a:gd name="T97" fmla="*/ 14 h 58"/>
                  <a:gd name="T98" fmla="*/ 23 w 58"/>
                  <a:gd name="T99" fmla="*/ 13 h 58"/>
                  <a:gd name="T100" fmla="*/ 45 w 58"/>
                  <a:gd name="T101" fmla="*/ 24 h 58"/>
                  <a:gd name="T102" fmla="*/ 34 w 58"/>
                  <a:gd name="T103" fmla="*/ 45 h 58"/>
                  <a:gd name="T104" fmla="*/ 13 w 58"/>
                  <a:gd name="T105" fmla="*/ 34 h 58"/>
                  <a:gd name="T106" fmla="*/ 23 w 58"/>
                  <a:gd name="T10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58">
                    <a:moveTo>
                      <a:pt x="6" y="14"/>
                    </a:moveTo>
                    <a:cubicBezTo>
                      <a:pt x="8" y="15"/>
                      <a:pt x="7" y="18"/>
                      <a:pt x="7" y="19"/>
                    </a:cubicBezTo>
                    <a:cubicBezTo>
                      <a:pt x="7" y="20"/>
                      <a:pt x="5" y="20"/>
                      <a:pt x="4" y="20"/>
                    </a:cubicBezTo>
                    <a:cubicBezTo>
                      <a:pt x="2" y="20"/>
                      <a:pt x="0" y="21"/>
                      <a:pt x="0" y="23"/>
                    </a:cubicBezTo>
                    <a:cubicBezTo>
                      <a:pt x="0" y="25"/>
                      <a:pt x="0" y="27"/>
                      <a:pt x="2" y="27"/>
                    </a:cubicBezTo>
                    <a:cubicBezTo>
                      <a:pt x="3" y="28"/>
                      <a:pt x="5" y="30"/>
                      <a:pt x="5" y="31"/>
                    </a:cubicBezTo>
                    <a:cubicBezTo>
                      <a:pt x="5" y="32"/>
                      <a:pt x="4" y="33"/>
                      <a:pt x="2" y="34"/>
                    </a:cubicBezTo>
                    <a:cubicBezTo>
                      <a:pt x="1" y="34"/>
                      <a:pt x="0" y="36"/>
                      <a:pt x="1" y="38"/>
                    </a:cubicBezTo>
                    <a:cubicBezTo>
                      <a:pt x="1" y="40"/>
                      <a:pt x="3" y="42"/>
                      <a:pt x="5" y="41"/>
                    </a:cubicBezTo>
                    <a:cubicBezTo>
                      <a:pt x="6" y="41"/>
                      <a:pt x="8" y="41"/>
                      <a:pt x="8" y="42"/>
                    </a:cubicBezTo>
                    <a:cubicBezTo>
                      <a:pt x="9" y="42"/>
                      <a:pt x="9" y="45"/>
                      <a:pt x="8" y="46"/>
                    </a:cubicBezTo>
                    <a:cubicBezTo>
                      <a:pt x="7" y="47"/>
                      <a:pt x="7" y="50"/>
                      <a:pt x="9" y="51"/>
                    </a:cubicBezTo>
                    <a:cubicBezTo>
                      <a:pt x="11" y="52"/>
                      <a:pt x="13" y="53"/>
                      <a:pt x="14" y="51"/>
                    </a:cubicBezTo>
                    <a:cubicBezTo>
                      <a:pt x="15" y="50"/>
                      <a:pt x="18" y="51"/>
                      <a:pt x="18" y="51"/>
                    </a:cubicBezTo>
                    <a:cubicBezTo>
                      <a:pt x="19" y="51"/>
                      <a:pt x="20" y="53"/>
                      <a:pt x="19" y="54"/>
                    </a:cubicBezTo>
                    <a:cubicBezTo>
                      <a:pt x="19" y="56"/>
                      <a:pt x="20" y="57"/>
                      <a:pt x="22" y="58"/>
                    </a:cubicBezTo>
                    <a:cubicBezTo>
                      <a:pt x="25" y="58"/>
                      <a:pt x="26" y="57"/>
                      <a:pt x="27" y="56"/>
                    </a:cubicBezTo>
                    <a:cubicBezTo>
                      <a:pt x="27" y="54"/>
                      <a:pt x="30" y="53"/>
                      <a:pt x="31" y="53"/>
                    </a:cubicBezTo>
                    <a:cubicBezTo>
                      <a:pt x="31" y="53"/>
                      <a:pt x="33" y="54"/>
                      <a:pt x="33" y="56"/>
                    </a:cubicBezTo>
                    <a:cubicBezTo>
                      <a:pt x="34" y="57"/>
                      <a:pt x="36" y="58"/>
                      <a:pt x="38" y="57"/>
                    </a:cubicBezTo>
                    <a:cubicBezTo>
                      <a:pt x="40" y="57"/>
                      <a:pt x="41" y="55"/>
                      <a:pt x="40" y="53"/>
                    </a:cubicBezTo>
                    <a:cubicBezTo>
                      <a:pt x="40" y="52"/>
                      <a:pt x="42" y="49"/>
                      <a:pt x="42" y="49"/>
                    </a:cubicBezTo>
                    <a:cubicBezTo>
                      <a:pt x="43" y="48"/>
                      <a:pt x="44" y="49"/>
                      <a:pt x="46" y="50"/>
                    </a:cubicBezTo>
                    <a:cubicBezTo>
                      <a:pt x="47" y="51"/>
                      <a:pt x="49" y="51"/>
                      <a:pt x="50" y="49"/>
                    </a:cubicBezTo>
                    <a:cubicBezTo>
                      <a:pt x="52" y="47"/>
                      <a:pt x="52" y="45"/>
                      <a:pt x="51" y="44"/>
                    </a:cubicBezTo>
                    <a:cubicBezTo>
                      <a:pt x="50" y="43"/>
                      <a:pt x="50" y="40"/>
                      <a:pt x="50" y="40"/>
                    </a:cubicBezTo>
                    <a:cubicBezTo>
                      <a:pt x="51" y="39"/>
                      <a:pt x="52" y="38"/>
                      <a:pt x="54" y="39"/>
                    </a:cubicBezTo>
                    <a:cubicBezTo>
                      <a:pt x="55" y="39"/>
                      <a:pt x="57" y="38"/>
                      <a:pt x="57" y="35"/>
                    </a:cubicBezTo>
                    <a:cubicBezTo>
                      <a:pt x="58" y="33"/>
                      <a:pt x="57" y="31"/>
                      <a:pt x="55" y="31"/>
                    </a:cubicBezTo>
                    <a:cubicBezTo>
                      <a:pt x="54" y="31"/>
                      <a:pt x="53" y="28"/>
                      <a:pt x="52" y="27"/>
                    </a:cubicBezTo>
                    <a:cubicBezTo>
                      <a:pt x="52" y="26"/>
                      <a:pt x="54" y="25"/>
                      <a:pt x="55" y="25"/>
                    </a:cubicBezTo>
                    <a:cubicBezTo>
                      <a:pt x="56" y="24"/>
                      <a:pt x="57" y="22"/>
                      <a:pt x="56" y="20"/>
                    </a:cubicBezTo>
                    <a:cubicBezTo>
                      <a:pt x="56" y="18"/>
                      <a:pt x="54" y="17"/>
                      <a:pt x="53" y="18"/>
                    </a:cubicBezTo>
                    <a:cubicBezTo>
                      <a:pt x="51" y="18"/>
                      <a:pt x="49" y="16"/>
                      <a:pt x="48" y="16"/>
                    </a:cubicBezTo>
                    <a:cubicBezTo>
                      <a:pt x="48" y="15"/>
                      <a:pt x="48" y="13"/>
                      <a:pt x="49" y="12"/>
                    </a:cubicBezTo>
                    <a:cubicBezTo>
                      <a:pt x="50" y="11"/>
                      <a:pt x="50" y="9"/>
                      <a:pt x="48" y="8"/>
                    </a:cubicBezTo>
                    <a:cubicBezTo>
                      <a:pt x="47" y="6"/>
                      <a:pt x="45" y="6"/>
                      <a:pt x="44" y="7"/>
                    </a:cubicBezTo>
                    <a:cubicBezTo>
                      <a:pt x="42" y="8"/>
                      <a:pt x="40" y="8"/>
                      <a:pt x="39" y="8"/>
                    </a:cubicBezTo>
                    <a:cubicBezTo>
                      <a:pt x="38" y="7"/>
                      <a:pt x="38" y="6"/>
                      <a:pt x="38" y="4"/>
                    </a:cubicBezTo>
                    <a:cubicBezTo>
                      <a:pt x="38" y="3"/>
                      <a:pt x="37" y="1"/>
                      <a:pt x="35" y="1"/>
                    </a:cubicBezTo>
                    <a:cubicBezTo>
                      <a:pt x="33" y="0"/>
                      <a:pt x="31" y="1"/>
                      <a:pt x="30" y="3"/>
                    </a:cubicBezTo>
                    <a:cubicBezTo>
                      <a:pt x="30" y="4"/>
                      <a:pt x="28" y="5"/>
                      <a:pt x="27" y="5"/>
                    </a:cubicBezTo>
                    <a:cubicBezTo>
                      <a:pt x="26" y="6"/>
                      <a:pt x="25" y="4"/>
                      <a:pt x="24" y="3"/>
                    </a:cubicBezTo>
                    <a:cubicBezTo>
                      <a:pt x="24" y="1"/>
                      <a:pt x="22" y="1"/>
                      <a:pt x="20" y="1"/>
                    </a:cubicBezTo>
                    <a:cubicBezTo>
                      <a:pt x="18" y="2"/>
                      <a:pt x="16" y="4"/>
                      <a:pt x="17" y="5"/>
                    </a:cubicBezTo>
                    <a:cubicBezTo>
                      <a:pt x="17" y="7"/>
                      <a:pt x="16" y="9"/>
                      <a:pt x="15" y="10"/>
                    </a:cubicBezTo>
                    <a:cubicBezTo>
                      <a:pt x="14" y="10"/>
                      <a:pt x="13" y="10"/>
                      <a:pt x="12" y="9"/>
                    </a:cubicBezTo>
                    <a:cubicBezTo>
                      <a:pt x="10" y="8"/>
                      <a:pt x="8" y="8"/>
                      <a:pt x="7" y="10"/>
                    </a:cubicBezTo>
                    <a:cubicBezTo>
                      <a:pt x="6" y="11"/>
                      <a:pt x="5" y="13"/>
                      <a:pt x="6" y="14"/>
                    </a:cubicBezTo>
                    <a:close/>
                    <a:moveTo>
                      <a:pt x="23" y="13"/>
                    </a:moveTo>
                    <a:cubicBezTo>
                      <a:pt x="32" y="10"/>
                      <a:pt x="42" y="15"/>
                      <a:pt x="45" y="24"/>
                    </a:cubicBezTo>
                    <a:cubicBezTo>
                      <a:pt x="47" y="33"/>
                      <a:pt x="43" y="42"/>
                      <a:pt x="34" y="45"/>
                    </a:cubicBezTo>
                    <a:cubicBezTo>
                      <a:pt x="25" y="48"/>
                      <a:pt x="15" y="43"/>
                      <a:pt x="13" y="34"/>
                    </a:cubicBezTo>
                    <a:cubicBezTo>
                      <a:pt x="10" y="26"/>
                      <a:pt x="15" y="16"/>
                      <a:pt x="23" y="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solidFill>
                    <a:schemeClr val="lt1"/>
                  </a:solidFill>
                </a:endParaRPr>
              </a:p>
            </p:txBody>
          </p:sp>
          <p:sp>
            <p:nvSpPr>
              <p:cNvPr id="93" name="Freeform 302"/>
              <p:cNvSpPr>
                <a:spLocks noEditPoints="1"/>
              </p:cNvSpPr>
              <p:nvPr/>
            </p:nvSpPr>
            <p:spPr bwMode="auto">
              <a:xfrm>
                <a:off x="5084773" y="971548"/>
                <a:ext cx="139701" cy="139700"/>
              </a:xfrm>
              <a:custGeom>
                <a:avLst/>
                <a:gdLst>
                  <a:gd name="T0" fmla="*/ 4 w 37"/>
                  <a:gd name="T1" fmla="*/ 9 h 37"/>
                  <a:gd name="T2" fmla="*/ 5 w 37"/>
                  <a:gd name="T3" fmla="*/ 12 h 37"/>
                  <a:gd name="T4" fmla="*/ 2 w 37"/>
                  <a:gd name="T5" fmla="*/ 12 h 37"/>
                  <a:gd name="T6" fmla="*/ 0 w 37"/>
                  <a:gd name="T7" fmla="*/ 14 h 37"/>
                  <a:gd name="T8" fmla="*/ 1 w 37"/>
                  <a:gd name="T9" fmla="*/ 17 h 37"/>
                  <a:gd name="T10" fmla="*/ 3 w 37"/>
                  <a:gd name="T11" fmla="*/ 20 h 37"/>
                  <a:gd name="T12" fmla="*/ 2 w 37"/>
                  <a:gd name="T13" fmla="*/ 21 h 37"/>
                  <a:gd name="T14" fmla="*/ 1 w 37"/>
                  <a:gd name="T15" fmla="*/ 24 h 37"/>
                  <a:gd name="T16" fmla="*/ 3 w 37"/>
                  <a:gd name="T17" fmla="*/ 26 h 37"/>
                  <a:gd name="T18" fmla="*/ 5 w 37"/>
                  <a:gd name="T19" fmla="*/ 26 h 37"/>
                  <a:gd name="T20" fmla="*/ 5 w 37"/>
                  <a:gd name="T21" fmla="*/ 29 h 37"/>
                  <a:gd name="T22" fmla="*/ 6 w 37"/>
                  <a:gd name="T23" fmla="*/ 32 h 37"/>
                  <a:gd name="T24" fmla="*/ 9 w 37"/>
                  <a:gd name="T25" fmla="*/ 33 h 37"/>
                  <a:gd name="T26" fmla="*/ 12 w 37"/>
                  <a:gd name="T27" fmla="*/ 32 h 37"/>
                  <a:gd name="T28" fmla="*/ 12 w 37"/>
                  <a:gd name="T29" fmla="*/ 34 h 37"/>
                  <a:gd name="T30" fmla="*/ 15 w 37"/>
                  <a:gd name="T31" fmla="*/ 37 h 37"/>
                  <a:gd name="T32" fmla="*/ 17 w 37"/>
                  <a:gd name="T33" fmla="*/ 35 h 37"/>
                  <a:gd name="T34" fmla="*/ 20 w 37"/>
                  <a:gd name="T35" fmla="*/ 34 h 37"/>
                  <a:gd name="T36" fmla="*/ 21 w 37"/>
                  <a:gd name="T37" fmla="*/ 35 h 37"/>
                  <a:gd name="T38" fmla="*/ 24 w 37"/>
                  <a:gd name="T39" fmla="*/ 36 h 37"/>
                  <a:gd name="T40" fmla="*/ 26 w 37"/>
                  <a:gd name="T41" fmla="*/ 34 h 37"/>
                  <a:gd name="T42" fmla="*/ 27 w 37"/>
                  <a:gd name="T43" fmla="*/ 31 h 37"/>
                  <a:gd name="T44" fmla="*/ 29 w 37"/>
                  <a:gd name="T45" fmla="*/ 32 h 37"/>
                  <a:gd name="T46" fmla="*/ 32 w 37"/>
                  <a:gd name="T47" fmla="*/ 31 h 37"/>
                  <a:gd name="T48" fmla="*/ 33 w 37"/>
                  <a:gd name="T49" fmla="*/ 28 h 37"/>
                  <a:gd name="T50" fmla="*/ 32 w 37"/>
                  <a:gd name="T51" fmla="*/ 25 h 37"/>
                  <a:gd name="T52" fmla="*/ 35 w 37"/>
                  <a:gd name="T53" fmla="*/ 24 h 37"/>
                  <a:gd name="T54" fmla="*/ 37 w 37"/>
                  <a:gd name="T55" fmla="*/ 22 h 37"/>
                  <a:gd name="T56" fmla="*/ 36 w 37"/>
                  <a:gd name="T57" fmla="*/ 19 h 37"/>
                  <a:gd name="T58" fmla="*/ 34 w 37"/>
                  <a:gd name="T59" fmla="*/ 17 h 37"/>
                  <a:gd name="T60" fmla="*/ 35 w 37"/>
                  <a:gd name="T61" fmla="*/ 15 h 37"/>
                  <a:gd name="T62" fmla="*/ 36 w 37"/>
                  <a:gd name="T63" fmla="*/ 12 h 37"/>
                  <a:gd name="T64" fmla="*/ 34 w 37"/>
                  <a:gd name="T65" fmla="*/ 11 h 37"/>
                  <a:gd name="T66" fmla="*/ 31 w 37"/>
                  <a:gd name="T67" fmla="*/ 9 h 37"/>
                  <a:gd name="T68" fmla="*/ 32 w 37"/>
                  <a:gd name="T69" fmla="*/ 7 h 37"/>
                  <a:gd name="T70" fmla="*/ 31 w 37"/>
                  <a:gd name="T71" fmla="*/ 4 h 37"/>
                  <a:gd name="T72" fmla="*/ 28 w 37"/>
                  <a:gd name="T73" fmla="*/ 4 h 37"/>
                  <a:gd name="T74" fmla="*/ 25 w 37"/>
                  <a:gd name="T75" fmla="*/ 4 h 37"/>
                  <a:gd name="T76" fmla="*/ 25 w 37"/>
                  <a:gd name="T77" fmla="*/ 2 h 37"/>
                  <a:gd name="T78" fmla="*/ 22 w 37"/>
                  <a:gd name="T79" fmla="*/ 0 h 37"/>
                  <a:gd name="T80" fmla="*/ 20 w 37"/>
                  <a:gd name="T81" fmla="*/ 1 h 37"/>
                  <a:gd name="T82" fmla="*/ 17 w 37"/>
                  <a:gd name="T83" fmla="*/ 3 h 37"/>
                  <a:gd name="T84" fmla="*/ 16 w 37"/>
                  <a:gd name="T85" fmla="*/ 1 h 37"/>
                  <a:gd name="T86" fmla="*/ 13 w 37"/>
                  <a:gd name="T87" fmla="*/ 0 h 37"/>
                  <a:gd name="T88" fmla="*/ 11 w 37"/>
                  <a:gd name="T89" fmla="*/ 3 h 37"/>
                  <a:gd name="T90" fmla="*/ 10 w 37"/>
                  <a:gd name="T91" fmla="*/ 6 h 37"/>
                  <a:gd name="T92" fmla="*/ 8 w 37"/>
                  <a:gd name="T93" fmla="*/ 5 h 37"/>
                  <a:gd name="T94" fmla="*/ 5 w 37"/>
                  <a:gd name="T95" fmla="*/ 6 h 37"/>
                  <a:gd name="T96" fmla="*/ 4 w 37"/>
                  <a:gd name="T97" fmla="*/ 9 h 37"/>
                  <a:gd name="T98" fmla="*/ 15 w 37"/>
                  <a:gd name="T99" fmla="*/ 8 h 37"/>
                  <a:gd name="T100" fmla="*/ 29 w 37"/>
                  <a:gd name="T101" fmla="*/ 15 h 37"/>
                  <a:gd name="T102" fmla="*/ 22 w 37"/>
                  <a:gd name="T103" fmla="*/ 29 h 37"/>
                  <a:gd name="T104" fmla="*/ 8 w 37"/>
                  <a:gd name="T105" fmla="*/ 22 h 37"/>
                  <a:gd name="T106" fmla="*/ 15 w 37"/>
                  <a:gd name="T107"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 h="37">
                    <a:moveTo>
                      <a:pt x="4" y="9"/>
                    </a:moveTo>
                    <a:cubicBezTo>
                      <a:pt x="5" y="9"/>
                      <a:pt x="5" y="11"/>
                      <a:pt x="5" y="12"/>
                    </a:cubicBezTo>
                    <a:cubicBezTo>
                      <a:pt x="4" y="12"/>
                      <a:pt x="3" y="12"/>
                      <a:pt x="2" y="12"/>
                    </a:cubicBezTo>
                    <a:cubicBezTo>
                      <a:pt x="1" y="12"/>
                      <a:pt x="0" y="13"/>
                      <a:pt x="0" y="14"/>
                    </a:cubicBezTo>
                    <a:cubicBezTo>
                      <a:pt x="0" y="16"/>
                      <a:pt x="0" y="17"/>
                      <a:pt x="1" y="17"/>
                    </a:cubicBezTo>
                    <a:cubicBezTo>
                      <a:pt x="2" y="17"/>
                      <a:pt x="3" y="19"/>
                      <a:pt x="3" y="20"/>
                    </a:cubicBezTo>
                    <a:cubicBezTo>
                      <a:pt x="3" y="20"/>
                      <a:pt x="2" y="21"/>
                      <a:pt x="2" y="21"/>
                    </a:cubicBezTo>
                    <a:cubicBezTo>
                      <a:pt x="1" y="21"/>
                      <a:pt x="0" y="23"/>
                      <a:pt x="1" y="24"/>
                    </a:cubicBezTo>
                    <a:cubicBezTo>
                      <a:pt x="1" y="25"/>
                      <a:pt x="2" y="26"/>
                      <a:pt x="3" y="26"/>
                    </a:cubicBezTo>
                    <a:cubicBezTo>
                      <a:pt x="4" y="26"/>
                      <a:pt x="5" y="26"/>
                      <a:pt x="5" y="26"/>
                    </a:cubicBezTo>
                    <a:cubicBezTo>
                      <a:pt x="6" y="27"/>
                      <a:pt x="6" y="28"/>
                      <a:pt x="5" y="29"/>
                    </a:cubicBezTo>
                    <a:cubicBezTo>
                      <a:pt x="5" y="30"/>
                      <a:pt x="5" y="31"/>
                      <a:pt x="6" y="32"/>
                    </a:cubicBezTo>
                    <a:cubicBezTo>
                      <a:pt x="7" y="33"/>
                      <a:pt x="8" y="33"/>
                      <a:pt x="9" y="33"/>
                    </a:cubicBezTo>
                    <a:cubicBezTo>
                      <a:pt x="10" y="32"/>
                      <a:pt x="11" y="32"/>
                      <a:pt x="12" y="32"/>
                    </a:cubicBezTo>
                    <a:cubicBezTo>
                      <a:pt x="12" y="32"/>
                      <a:pt x="13" y="33"/>
                      <a:pt x="12" y="34"/>
                    </a:cubicBezTo>
                    <a:cubicBezTo>
                      <a:pt x="12" y="35"/>
                      <a:pt x="13" y="36"/>
                      <a:pt x="15" y="37"/>
                    </a:cubicBezTo>
                    <a:cubicBezTo>
                      <a:pt x="16" y="37"/>
                      <a:pt x="17" y="36"/>
                      <a:pt x="17" y="35"/>
                    </a:cubicBezTo>
                    <a:cubicBezTo>
                      <a:pt x="18" y="34"/>
                      <a:pt x="19" y="34"/>
                      <a:pt x="20" y="34"/>
                    </a:cubicBezTo>
                    <a:cubicBezTo>
                      <a:pt x="20" y="34"/>
                      <a:pt x="21" y="34"/>
                      <a:pt x="21" y="35"/>
                    </a:cubicBezTo>
                    <a:cubicBezTo>
                      <a:pt x="22" y="36"/>
                      <a:pt x="23" y="37"/>
                      <a:pt x="24" y="36"/>
                    </a:cubicBezTo>
                    <a:cubicBezTo>
                      <a:pt x="26" y="36"/>
                      <a:pt x="26" y="35"/>
                      <a:pt x="26" y="34"/>
                    </a:cubicBezTo>
                    <a:cubicBezTo>
                      <a:pt x="26" y="33"/>
                      <a:pt x="27" y="31"/>
                      <a:pt x="27" y="31"/>
                    </a:cubicBezTo>
                    <a:cubicBezTo>
                      <a:pt x="28" y="31"/>
                      <a:pt x="29" y="31"/>
                      <a:pt x="29" y="32"/>
                    </a:cubicBezTo>
                    <a:cubicBezTo>
                      <a:pt x="30" y="32"/>
                      <a:pt x="32" y="32"/>
                      <a:pt x="32" y="31"/>
                    </a:cubicBezTo>
                    <a:cubicBezTo>
                      <a:pt x="33" y="30"/>
                      <a:pt x="34" y="28"/>
                      <a:pt x="33" y="28"/>
                    </a:cubicBezTo>
                    <a:cubicBezTo>
                      <a:pt x="32" y="27"/>
                      <a:pt x="32" y="25"/>
                      <a:pt x="32" y="25"/>
                    </a:cubicBezTo>
                    <a:cubicBezTo>
                      <a:pt x="33" y="24"/>
                      <a:pt x="34" y="24"/>
                      <a:pt x="35" y="24"/>
                    </a:cubicBezTo>
                    <a:cubicBezTo>
                      <a:pt x="36" y="24"/>
                      <a:pt x="37" y="24"/>
                      <a:pt x="37" y="22"/>
                    </a:cubicBezTo>
                    <a:cubicBezTo>
                      <a:pt x="37" y="21"/>
                      <a:pt x="37" y="20"/>
                      <a:pt x="36" y="19"/>
                    </a:cubicBezTo>
                    <a:cubicBezTo>
                      <a:pt x="35" y="19"/>
                      <a:pt x="34" y="18"/>
                      <a:pt x="34" y="17"/>
                    </a:cubicBezTo>
                    <a:cubicBezTo>
                      <a:pt x="34" y="16"/>
                      <a:pt x="35" y="16"/>
                      <a:pt x="35" y="15"/>
                    </a:cubicBezTo>
                    <a:cubicBezTo>
                      <a:pt x="36" y="15"/>
                      <a:pt x="37" y="14"/>
                      <a:pt x="36" y="12"/>
                    </a:cubicBezTo>
                    <a:cubicBezTo>
                      <a:pt x="36" y="11"/>
                      <a:pt x="35" y="10"/>
                      <a:pt x="34" y="11"/>
                    </a:cubicBezTo>
                    <a:cubicBezTo>
                      <a:pt x="33" y="11"/>
                      <a:pt x="31" y="10"/>
                      <a:pt x="31" y="9"/>
                    </a:cubicBezTo>
                    <a:cubicBezTo>
                      <a:pt x="31" y="9"/>
                      <a:pt x="31" y="8"/>
                      <a:pt x="32" y="7"/>
                    </a:cubicBezTo>
                    <a:cubicBezTo>
                      <a:pt x="32" y="7"/>
                      <a:pt x="32" y="5"/>
                      <a:pt x="31" y="4"/>
                    </a:cubicBezTo>
                    <a:cubicBezTo>
                      <a:pt x="30" y="3"/>
                      <a:pt x="29" y="3"/>
                      <a:pt x="28" y="4"/>
                    </a:cubicBezTo>
                    <a:cubicBezTo>
                      <a:pt x="27" y="5"/>
                      <a:pt x="26" y="5"/>
                      <a:pt x="25" y="4"/>
                    </a:cubicBezTo>
                    <a:cubicBezTo>
                      <a:pt x="25" y="4"/>
                      <a:pt x="24" y="3"/>
                      <a:pt x="25" y="2"/>
                    </a:cubicBezTo>
                    <a:cubicBezTo>
                      <a:pt x="25" y="1"/>
                      <a:pt x="24" y="0"/>
                      <a:pt x="22" y="0"/>
                    </a:cubicBezTo>
                    <a:cubicBezTo>
                      <a:pt x="21" y="0"/>
                      <a:pt x="20" y="0"/>
                      <a:pt x="20" y="1"/>
                    </a:cubicBezTo>
                    <a:cubicBezTo>
                      <a:pt x="19" y="2"/>
                      <a:pt x="18" y="3"/>
                      <a:pt x="17" y="3"/>
                    </a:cubicBezTo>
                    <a:cubicBezTo>
                      <a:pt x="17" y="3"/>
                      <a:pt x="16" y="2"/>
                      <a:pt x="16" y="1"/>
                    </a:cubicBezTo>
                    <a:cubicBezTo>
                      <a:pt x="15" y="0"/>
                      <a:pt x="14" y="0"/>
                      <a:pt x="13" y="0"/>
                    </a:cubicBezTo>
                    <a:cubicBezTo>
                      <a:pt x="11" y="1"/>
                      <a:pt x="11" y="2"/>
                      <a:pt x="11" y="3"/>
                    </a:cubicBezTo>
                    <a:cubicBezTo>
                      <a:pt x="11" y="4"/>
                      <a:pt x="10" y="5"/>
                      <a:pt x="10" y="6"/>
                    </a:cubicBezTo>
                    <a:cubicBezTo>
                      <a:pt x="9" y="6"/>
                      <a:pt x="8" y="6"/>
                      <a:pt x="8" y="5"/>
                    </a:cubicBezTo>
                    <a:cubicBezTo>
                      <a:pt x="7" y="4"/>
                      <a:pt x="5" y="5"/>
                      <a:pt x="5" y="6"/>
                    </a:cubicBezTo>
                    <a:cubicBezTo>
                      <a:pt x="4" y="7"/>
                      <a:pt x="3" y="8"/>
                      <a:pt x="4" y="9"/>
                    </a:cubicBezTo>
                    <a:close/>
                    <a:moveTo>
                      <a:pt x="15" y="8"/>
                    </a:moveTo>
                    <a:cubicBezTo>
                      <a:pt x="21" y="6"/>
                      <a:pt x="27" y="9"/>
                      <a:pt x="29" y="15"/>
                    </a:cubicBezTo>
                    <a:cubicBezTo>
                      <a:pt x="31" y="21"/>
                      <a:pt x="27" y="27"/>
                      <a:pt x="22" y="29"/>
                    </a:cubicBezTo>
                    <a:cubicBezTo>
                      <a:pt x="16" y="30"/>
                      <a:pt x="10" y="27"/>
                      <a:pt x="8" y="22"/>
                    </a:cubicBezTo>
                    <a:cubicBezTo>
                      <a:pt x="6" y="16"/>
                      <a:pt x="10" y="10"/>
                      <a:pt x="15" y="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solidFill>
                    <a:schemeClr val="lt1"/>
                  </a:solidFill>
                </a:endParaRPr>
              </a:p>
            </p:txBody>
          </p:sp>
          <p:sp>
            <p:nvSpPr>
              <p:cNvPr id="94" name="Freeform 303"/>
              <p:cNvSpPr>
                <a:spLocks noEditPoints="1"/>
              </p:cNvSpPr>
              <p:nvPr/>
            </p:nvSpPr>
            <p:spPr bwMode="auto">
              <a:xfrm>
                <a:off x="5084763" y="1111250"/>
                <a:ext cx="109538" cy="104775"/>
              </a:xfrm>
              <a:custGeom>
                <a:avLst/>
                <a:gdLst>
                  <a:gd name="T0" fmla="*/ 3 w 29"/>
                  <a:gd name="T1" fmla="*/ 7 h 28"/>
                  <a:gd name="T2" fmla="*/ 4 w 29"/>
                  <a:gd name="T3" fmla="*/ 9 h 28"/>
                  <a:gd name="T4" fmla="*/ 2 w 29"/>
                  <a:gd name="T5" fmla="*/ 9 h 28"/>
                  <a:gd name="T6" fmla="*/ 0 w 29"/>
                  <a:gd name="T7" fmla="*/ 11 h 28"/>
                  <a:gd name="T8" fmla="*/ 1 w 29"/>
                  <a:gd name="T9" fmla="*/ 13 h 28"/>
                  <a:gd name="T10" fmla="*/ 3 w 29"/>
                  <a:gd name="T11" fmla="*/ 15 h 28"/>
                  <a:gd name="T12" fmla="*/ 1 w 29"/>
                  <a:gd name="T13" fmla="*/ 16 h 28"/>
                  <a:gd name="T14" fmla="*/ 1 w 29"/>
                  <a:gd name="T15" fmla="*/ 19 h 28"/>
                  <a:gd name="T16" fmla="*/ 3 w 29"/>
                  <a:gd name="T17" fmla="*/ 20 h 28"/>
                  <a:gd name="T18" fmla="*/ 4 w 29"/>
                  <a:gd name="T19" fmla="*/ 20 h 28"/>
                  <a:gd name="T20" fmla="*/ 4 w 29"/>
                  <a:gd name="T21" fmla="*/ 23 h 28"/>
                  <a:gd name="T22" fmla="*/ 5 w 29"/>
                  <a:gd name="T23" fmla="*/ 25 h 28"/>
                  <a:gd name="T24" fmla="*/ 7 w 29"/>
                  <a:gd name="T25" fmla="*/ 25 h 28"/>
                  <a:gd name="T26" fmla="*/ 9 w 29"/>
                  <a:gd name="T27" fmla="*/ 25 h 28"/>
                  <a:gd name="T28" fmla="*/ 10 w 29"/>
                  <a:gd name="T29" fmla="*/ 27 h 28"/>
                  <a:gd name="T30" fmla="*/ 11 w 29"/>
                  <a:gd name="T31" fmla="*/ 28 h 28"/>
                  <a:gd name="T32" fmla="*/ 13 w 29"/>
                  <a:gd name="T33" fmla="*/ 27 h 28"/>
                  <a:gd name="T34" fmla="*/ 15 w 29"/>
                  <a:gd name="T35" fmla="*/ 26 h 28"/>
                  <a:gd name="T36" fmla="*/ 17 w 29"/>
                  <a:gd name="T37" fmla="*/ 27 h 28"/>
                  <a:gd name="T38" fmla="*/ 19 w 29"/>
                  <a:gd name="T39" fmla="*/ 28 h 28"/>
                  <a:gd name="T40" fmla="*/ 20 w 29"/>
                  <a:gd name="T41" fmla="*/ 26 h 28"/>
                  <a:gd name="T42" fmla="*/ 21 w 29"/>
                  <a:gd name="T43" fmla="*/ 24 h 28"/>
                  <a:gd name="T44" fmla="*/ 23 w 29"/>
                  <a:gd name="T45" fmla="*/ 24 h 28"/>
                  <a:gd name="T46" fmla="*/ 25 w 29"/>
                  <a:gd name="T47" fmla="*/ 24 h 28"/>
                  <a:gd name="T48" fmla="*/ 25 w 29"/>
                  <a:gd name="T49" fmla="*/ 21 h 28"/>
                  <a:gd name="T50" fmla="*/ 25 w 29"/>
                  <a:gd name="T51" fmla="*/ 19 h 28"/>
                  <a:gd name="T52" fmla="*/ 27 w 29"/>
                  <a:gd name="T53" fmla="*/ 19 h 28"/>
                  <a:gd name="T54" fmla="*/ 29 w 29"/>
                  <a:gd name="T55" fmla="*/ 17 h 28"/>
                  <a:gd name="T56" fmla="*/ 28 w 29"/>
                  <a:gd name="T57" fmla="*/ 15 h 28"/>
                  <a:gd name="T58" fmla="*/ 26 w 29"/>
                  <a:gd name="T59" fmla="*/ 13 h 28"/>
                  <a:gd name="T60" fmla="*/ 27 w 29"/>
                  <a:gd name="T61" fmla="*/ 12 h 28"/>
                  <a:gd name="T62" fmla="*/ 28 w 29"/>
                  <a:gd name="T63" fmla="*/ 10 h 28"/>
                  <a:gd name="T64" fmla="*/ 26 w 29"/>
                  <a:gd name="T65" fmla="*/ 8 h 28"/>
                  <a:gd name="T66" fmla="*/ 24 w 29"/>
                  <a:gd name="T67" fmla="*/ 7 h 28"/>
                  <a:gd name="T68" fmla="*/ 25 w 29"/>
                  <a:gd name="T69" fmla="*/ 6 h 28"/>
                  <a:gd name="T70" fmla="*/ 24 w 29"/>
                  <a:gd name="T71" fmla="*/ 3 h 28"/>
                  <a:gd name="T72" fmla="*/ 22 w 29"/>
                  <a:gd name="T73" fmla="*/ 3 h 28"/>
                  <a:gd name="T74" fmla="*/ 19 w 29"/>
                  <a:gd name="T75" fmla="*/ 3 h 28"/>
                  <a:gd name="T76" fmla="*/ 19 w 29"/>
                  <a:gd name="T77" fmla="*/ 2 h 28"/>
                  <a:gd name="T78" fmla="*/ 17 w 29"/>
                  <a:gd name="T79" fmla="*/ 0 h 28"/>
                  <a:gd name="T80" fmla="*/ 15 w 29"/>
                  <a:gd name="T81" fmla="*/ 1 h 28"/>
                  <a:gd name="T82" fmla="*/ 13 w 29"/>
                  <a:gd name="T83" fmla="*/ 2 h 28"/>
                  <a:gd name="T84" fmla="*/ 12 w 29"/>
                  <a:gd name="T85" fmla="*/ 1 h 28"/>
                  <a:gd name="T86" fmla="*/ 10 w 29"/>
                  <a:gd name="T87" fmla="*/ 0 h 28"/>
                  <a:gd name="T88" fmla="*/ 9 w 29"/>
                  <a:gd name="T89" fmla="*/ 2 h 28"/>
                  <a:gd name="T90" fmla="*/ 8 w 29"/>
                  <a:gd name="T91" fmla="*/ 4 h 28"/>
                  <a:gd name="T92" fmla="*/ 6 w 29"/>
                  <a:gd name="T93" fmla="*/ 4 h 28"/>
                  <a:gd name="T94" fmla="*/ 4 w 29"/>
                  <a:gd name="T95" fmla="*/ 4 h 28"/>
                  <a:gd name="T96" fmla="*/ 3 w 29"/>
                  <a:gd name="T97" fmla="*/ 7 h 28"/>
                  <a:gd name="T98" fmla="*/ 12 w 29"/>
                  <a:gd name="T99" fmla="*/ 6 h 28"/>
                  <a:gd name="T100" fmla="*/ 22 w 29"/>
                  <a:gd name="T101" fmla="*/ 12 h 28"/>
                  <a:gd name="T102" fmla="*/ 17 w 29"/>
                  <a:gd name="T103" fmla="*/ 22 h 28"/>
                  <a:gd name="T104" fmla="*/ 6 w 29"/>
                  <a:gd name="T105" fmla="*/ 17 h 28"/>
                  <a:gd name="T106" fmla="*/ 12 w 29"/>
                  <a:gd name="T107"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 h="28">
                    <a:moveTo>
                      <a:pt x="3" y="7"/>
                    </a:moveTo>
                    <a:cubicBezTo>
                      <a:pt x="4" y="7"/>
                      <a:pt x="4" y="9"/>
                      <a:pt x="4" y="9"/>
                    </a:cubicBezTo>
                    <a:cubicBezTo>
                      <a:pt x="4" y="9"/>
                      <a:pt x="3" y="10"/>
                      <a:pt x="2" y="9"/>
                    </a:cubicBezTo>
                    <a:cubicBezTo>
                      <a:pt x="1" y="9"/>
                      <a:pt x="0" y="10"/>
                      <a:pt x="0" y="11"/>
                    </a:cubicBezTo>
                    <a:cubicBezTo>
                      <a:pt x="0" y="12"/>
                      <a:pt x="0" y="13"/>
                      <a:pt x="1" y="13"/>
                    </a:cubicBezTo>
                    <a:cubicBezTo>
                      <a:pt x="2" y="13"/>
                      <a:pt x="3" y="15"/>
                      <a:pt x="3" y="15"/>
                    </a:cubicBezTo>
                    <a:cubicBezTo>
                      <a:pt x="3" y="16"/>
                      <a:pt x="2" y="16"/>
                      <a:pt x="1" y="16"/>
                    </a:cubicBezTo>
                    <a:cubicBezTo>
                      <a:pt x="1" y="17"/>
                      <a:pt x="0" y="18"/>
                      <a:pt x="1" y="19"/>
                    </a:cubicBezTo>
                    <a:cubicBezTo>
                      <a:pt x="1" y="20"/>
                      <a:pt x="2" y="20"/>
                      <a:pt x="3" y="20"/>
                    </a:cubicBezTo>
                    <a:cubicBezTo>
                      <a:pt x="3" y="20"/>
                      <a:pt x="4" y="20"/>
                      <a:pt x="4" y="20"/>
                    </a:cubicBezTo>
                    <a:cubicBezTo>
                      <a:pt x="4" y="21"/>
                      <a:pt x="5" y="22"/>
                      <a:pt x="4" y="23"/>
                    </a:cubicBezTo>
                    <a:cubicBezTo>
                      <a:pt x="4" y="23"/>
                      <a:pt x="4" y="24"/>
                      <a:pt x="5" y="25"/>
                    </a:cubicBezTo>
                    <a:cubicBezTo>
                      <a:pt x="5" y="26"/>
                      <a:pt x="7" y="26"/>
                      <a:pt x="7" y="25"/>
                    </a:cubicBezTo>
                    <a:cubicBezTo>
                      <a:pt x="8" y="25"/>
                      <a:pt x="9" y="25"/>
                      <a:pt x="9" y="25"/>
                    </a:cubicBezTo>
                    <a:cubicBezTo>
                      <a:pt x="10" y="25"/>
                      <a:pt x="10" y="26"/>
                      <a:pt x="10" y="27"/>
                    </a:cubicBezTo>
                    <a:cubicBezTo>
                      <a:pt x="10" y="27"/>
                      <a:pt x="10" y="28"/>
                      <a:pt x="11" y="28"/>
                    </a:cubicBezTo>
                    <a:cubicBezTo>
                      <a:pt x="12" y="28"/>
                      <a:pt x="13" y="28"/>
                      <a:pt x="13" y="27"/>
                    </a:cubicBezTo>
                    <a:cubicBezTo>
                      <a:pt x="14" y="27"/>
                      <a:pt x="15" y="26"/>
                      <a:pt x="15" y="26"/>
                    </a:cubicBezTo>
                    <a:cubicBezTo>
                      <a:pt x="16" y="26"/>
                      <a:pt x="16" y="26"/>
                      <a:pt x="17" y="27"/>
                    </a:cubicBezTo>
                    <a:cubicBezTo>
                      <a:pt x="17" y="28"/>
                      <a:pt x="18" y="28"/>
                      <a:pt x="19" y="28"/>
                    </a:cubicBezTo>
                    <a:cubicBezTo>
                      <a:pt x="20" y="28"/>
                      <a:pt x="20" y="27"/>
                      <a:pt x="20" y="26"/>
                    </a:cubicBezTo>
                    <a:cubicBezTo>
                      <a:pt x="20" y="25"/>
                      <a:pt x="21" y="24"/>
                      <a:pt x="21" y="24"/>
                    </a:cubicBezTo>
                    <a:cubicBezTo>
                      <a:pt x="21" y="24"/>
                      <a:pt x="22" y="24"/>
                      <a:pt x="23" y="24"/>
                    </a:cubicBezTo>
                    <a:cubicBezTo>
                      <a:pt x="23" y="25"/>
                      <a:pt x="24" y="25"/>
                      <a:pt x="25" y="24"/>
                    </a:cubicBezTo>
                    <a:cubicBezTo>
                      <a:pt x="26" y="23"/>
                      <a:pt x="26" y="22"/>
                      <a:pt x="25" y="21"/>
                    </a:cubicBezTo>
                    <a:cubicBezTo>
                      <a:pt x="25" y="21"/>
                      <a:pt x="25" y="20"/>
                      <a:pt x="25" y="19"/>
                    </a:cubicBezTo>
                    <a:cubicBezTo>
                      <a:pt x="25" y="19"/>
                      <a:pt x="26" y="19"/>
                      <a:pt x="27" y="19"/>
                    </a:cubicBezTo>
                    <a:cubicBezTo>
                      <a:pt x="28" y="19"/>
                      <a:pt x="28" y="18"/>
                      <a:pt x="29" y="17"/>
                    </a:cubicBezTo>
                    <a:cubicBezTo>
                      <a:pt x="29" y="16"/>
                      <a:pt x="28" y="15"/>
                      <a:pt x="28" y="15"/>
                    </a:cubicBezTo>
                    <a:cubicBezTo>
                      <a:pt x="27" y="15"/>
                      <a:pt x="26" y="14"/>
                      <a:pt x="26" y="13"/>
                    </a:cubicBezTo>
                    <a:cubicBezTo>
                      <a:pt x="26" y="13"/>
                      <a:pt x="27" y="12"/>
                      <a:pt x="27" y="12"/>
                    </a:cubicBezTo>
                    <a:cubicBezTo>
                      <a:pt x="28" y="12"/>
                      <a:pt x="28" y="11"/>
                      <a:pt x="28" y="10"/>
                    </a:cubicBezTo>
                    <a:cubicBezTo>
                      <a:pt x="28" y="9"/>
                      <a:pt x="27" y="8"/>
                      <a:pt x="26" y="8"/>
                    </a:cubicBezTo>
                    <a:cubicBezTo>
                      <a:pt x="26" y="9"/>
                      <a:pt x="24" y="8"/>
                      <a:pt x="24" y="7"/>
                    </a:cubicBezTo>
                    <a:cubicBezTo>
                      <a:pt x="24" y="7"/>
                      <a:pt x="24" y="6"/>
                      <a:pt x="25" y="6"/>
                    </a:cubicBezTo>
                    <a:cubicBezTo>
                      <a:pt x="25" y="5"/>
                      <a:pt x="25" y="4"/>
                      <a:pt x="24" y="3"/>
                    </a:cubicBezTo>
                    <a:cubicBezTo>
                      <a:pt x="23" y="3"/>
                      <a:pt x="22" y="3"/>
                      <a:pt x="22" y="3"/>
                    </a:cubicBezTo>
                    <a:cubicBezTo>
                      <a:pt x="21" y="4"/>
                      <a:pt x="20" y="4"/>
                      <a:pt x="19" y="3"/>
                    </a:cubicBezTo>
                    <a:cubicBezTo>
                      <a:pt x="19" y="3"/>
                      <a:pt x="19" y="2"/>
                      <a:pt x="19" y="2"/>
                    </a:cubicBezTo>
                    <a:cubicBezTo>
                      <a:pt x="19" y="1"/>
                      <a:pt x="18" y="0"/>
                      <a:pt x="17" y="0"/>
                    </a:cubicBezTo>
                    <a:cubicBezTo>
                      <a:pt x="16" y="0"/>
                      <a:pt x="15" y="0"/>
                      <a:pt x="15" y="1"/>
                    </a:cubicBezTo>
                    <a:cubicBezTo>
                      <a:pt x="15" y="2"/>
                      <a:pt x="14" y="2"/>
                      <a:pt x="13" y="2"/>
                    </a:cubicBezTo>
                    <a:cubicBezTo>
                      <a:pt x="13" y="2"/>
                      <a:pt x="12" y="2"/>
                      <a:pt x="12" y="1"/>
                    </a:cubicBezTo>
                    <a:cubicBezTo>
                      <a:pt x="12" y="0"/>
                      <a:pt x="11" y="0"/>
                      <a:pt x="10" y="0"/>
                    </a:cubicBezTo>
                    <a:cubicBezTo>
                      <a:pt x="9" y="1"/>
                      <a:pt x="8" y="2"/>
                      <a:pt x="9" y="2"/>
                    </a:cubicBezTo>
                    <a:cubicBezTo>
                      <a:pt x="9" y="3"/>
                      <a:pt x="8" y="4"/>
                      <a:pt x="8" y="4"/>
                    </a:cubicBezTo>
                    <a:cubicBezTo>
                      <a:pt x="7" y="5"/>
                      <a:pt x="7" y="4"/>
                      <a:pt x="6" y="4"/>
                    </a:cubicBezTo>
                    <a:cubicBezTo>
                      <a:pt x="5" y="3"/>
                      <a:pt x="4" y="4"/>
                      <a:pt x="4" y="4"/>
                    </a:cubicBezTo>
                    <a:cubicBezTo>
                      <a:pt x="3" y="5"/>
                      <a:pt x="3" y="6"/>
                      <a:pt x="3" y="7"/>
                    </a:cubicBezTo>
                    <a:close/>
                    <a:moveTo>
                      <a:pt x="12" y="6"/>
                    </a:moveTo>
                    <a:cubicBezTo>
                      <a:pt x="16" y="5"/>
                      <a:pt x="21" y="7"/>
                      <a:pt x="22" y="12"/>
                    </a:cubicBezTo>
                    <a:cubicBezTo>
                      <a:pt x="24" y="16"/>
                      <a:pt x="21" y="21"/>
                      <a:pt x="17" y="22"/>
                    </a:cubicBezTo>
                    <a:cubicBezTo>
                      <a:pt x="13" y="23"/>
                      <a:pt x="8" y="21"/>
                      <a:pt x="6" y="17"/>
                    </a:cubicBezTo>
                    <a:cubicBezTo>
                      <a:pt x="5" y="12"/>
                      <a:pt x="7" y="8"/>
                      <a:pt x="12" y="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solidFill>
                    <a:schemeClr val="lt1"/>
                  </a:solidFill>
                </a:endParaRPr>
              </a:p>
            </p:txBody>
          </p:sp>
        </p:grpSp>
      </p:grpSp>
      <p:grpSp>
        <p:nvGrpSpPr>
          <p:cNvPr id="95" name="组合 94"/>
          <p:cNvGrpSpPr/>
          <p:nvPr/>
        </p:nvGrpSpPr>
        <p:grpSpPr>
          <a:xfrm>
            <a:off x="9589342" y="3676489"/>
            <a:ext cx="536359" cy="536359"/>
            <a:chOff x="3560397" y="3788238"/>
            <a:chExt cx="536359" cy="536359"/>
          </a:xfrm>
        </p:grpSpPr>
        <p:sp>
          <p:nvSpPr>
            <p:cNvPr id="96" name="矩形 95"/>
            <p:cNvSpPr/>
            <p:nvPr/>
          </p:nvSpPr>
          <p:spPr>
            <a:xfrm>
              <a:off x="3560397" y="3788238"/>
              <a:ext cx="536359" cy="53635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sz="1900"/>
            </a:p>
          </p:txBody>
        </p:sp>
        <p:sp>
          <p:nvSpPr>
            <p:cNvPr id="97" name="Freeform 55"/>
            <p:cNvSpPr>
              <a:spLocks noChangeAspect="1" noEditPoints="1"/>
            </p:cNvSpPr>
            <p:nvPr/>
          </p:nvSpPr>
          <p:spPr bwMode="auto">
            <a:xfrm>
              <a:off x="3697443" y="3905461"/>
              <a:ext cx="262266" cy="301912"/>
            </a:xfrm>
            <a:custGeom>
              <a:avLst/>
              <a:gdLst>
                <a:gd name="T0" fmla="*/ 83 w 129"/>
                <a:gd name="T1" fmla="*/ 92 h 135"/>
                <a:gd name="T2" fmla="*/ 127 w 129"/>
                <a:gd name="T3" fmla="*/ 26 h 135"/>
                <a:gd name="T4" fmla="*/ 127 w 129"/>
                <a:gd name="T5" fmla="*/ 21 h 135"/>
                <a:gd name="T6" fmla="*/ 117 w 129"/>
                <a:gd name="T7" fmla="*/ 10 h 135"/>
                <a:gd name="T8" fmla="*/ 112 w 129"/>
                <a:gd name="T9" fmla="*/ 10 h 135"/>
                <a:gd name="T10" fmla="*/ 107 w 129"/>
                <a:gd name="T11" fmla="*/ 16 h 135"/>
                <a:gd name="T12" fmla="*/ 101 w 129"/>
                <a:gd name="T13" fmla="*/ 16 h 135"/>
                <a:gd name="T14" fmla="*/ 101 w 129"/>
                <a:gd name="T15" fmla="*/ 0 h 135"/>
                <a:gd name="T16" fmla="*/ 27 w 129"/>
                <a:gd name="T17" fmla="*/ 0 h 135"/>
                <a:gd name="T18" fmla="*/ 27 w 129"/>
                <a:gd name="T19" fmla="*/ 16 h 135"/>
                <a:gd name="T20" fmla="*/ 22 w 129"/>
                <a:gd name="T21" fmla="*/ 16 h 135"/>
                <a:gd name="T22" fmla="*/ 17 w 129"/>
                <a:gd name="T23" fmla="*/ 10 h 135"/>
                <a:gd name="T24" fmla="*/ 12 w 129"/>
                <a:gd name="T25" fmla="*/ 10 h 135"/>
                <a:gd name="T26" fmla="*/ 1 w 129"/>
                <a:gd name="T27" fmla="*/ 21 h 135"/>
                <a:gd name="T28" fmla="*/ 1 w 129"/>
                <a:gd name="T29" fmla="*/ 26 h 135"/>
                <a:gd name="T30" fmla="*/ 46 w 129"/>
                <a:gd name="T31" fmla="*/ 92 h 135"/>
                <a:gd name="T32" fmla="*/ 59 w 129"/>
                <a:gd name="T33" fmla="*/ 98 h 135"/>
                <a:gd name="T34" fmla="*/ 59 w 129"/>
                <a:gd name="T35" fmla="*/ 103 h 135"/>
                <a:gd name="T36" fmla="*/ 54 w 129"/>
                <a:gd name="T37" fmla="*/ 106 h 135"/>
                <a:gd name="T38" fmla="*/ 59 w 129"/>
                <a:gd name="T39" fmla="*/ 108 h 135"/>
                <a:gd name="T40" fmla="*/ 59 w 129"/>
                <a:gd name="T41" fmla="*/ 114 h 135"/>
                <a:gd name="T42" fmla="*/ 54 w 129"/>
                <a:gd name="T43" fmla="*/ 119 h 135"/>
                <a:gd name="T44" fmla="*/ 48 w 129"/>
                <a:gd name="T45" fmla="*/ 124 h 135"/>
                <a:gd name="T46" fmla="*/ 43 w 129"/>
                <a:gd name="T47" fmla="*/ 129 h 135"/>
                <a:gd name="T48" fmla="*/ 49 w 129"/>
                <a:gd name="T49" fmla="*/ 135 h 135"/>
                <a:gd name="T50" fmla="*/ 80 w 129"/>
                <a:gd name="T51" fmla="*/ 135 h 135"/>
                <a:gd name="T52" fmla="*/ 85 w 129"/>
                <a:gd name="T53" fmla="*/ 129 h 135"/>
                <a:gd name="T54" fmla="*/ 80 w 129"/>
                <a:gd name="T55" fmla="*/ 124 h 135"/>
                <a:gd name="T56" fmla="*/ 74 w 129"/>
                <a:gd name="T57" fmla="*/ 119 h 135"/>
                <a:gd name="T58" fmla="*/ 69 w 129"/>
                <a:gd name="T59" fmla="*/ 114 h 135"/>
                <a:gd name="T60" fmla="*/ 69 w 129"/>
                <a:gd name="T61" fmla="*/ 108 h 135"/>
                <a:gd name="T62" fmla="*/ 75 w 129"/>
                <a:gd name="T63" fmla="*/ 106 h 135"/>
                <a:gd name="T64" fmla="*/ 69 w 129"/>
                <a:gd name="T65" fmla="*/ 103 h 135"/>
                <a:gd name="T66" fmla="*/ 69 w 129"/>
                <a:gd name="T67" fmla="*/ 98 h 135"/>
                <a:gd name="T68" fmla="*/ 83 w 129"/>
                <a:gd name="T69" fmla="*/ 92 h 135"/>
                <a:gd name="T70" fmla="*/ 101 w 129"/>
                <a:gd name="T71" fmla="*/ 21 h 135"/>
                <a:gd name="T72" fmla="*/ 107 w 129"/>
                <a:gd name="T73" fmla="*/ 21 h 135"/>
                <a:gd name="T74" fmla="*/ 112 w 129"/>
                <a:gd name="T75" fmla="*/ 16 h 135"/>
                <a:gd name="T76" fmla="*/ 117 w 129"/>
                <a:gd name="T77" fmla="*/ 21 h 135"/>
                <a:gd name="T78" fmla="*/ 117 w 129"/>
                <a:gd name="T79" fmla="*/ 26 h 135"/>
                <a:gd name="T80" fmla="*/ 91 w 129"/>
                <a:gd name="T81" fmla="*/ 71 h 135"/>
                <a:gd name="T82" fmla="*/ 101 w 129"/>
                <a:gd name="T83" fmla="*/ 21 h 135"/>
                <a:gd name="T84" fmla="*/ 36 w 129"/>
                <a:gd name="T85" fmla="*/ 72 h 135"/>
                <a:gd name="T86" fmla="*/ 10 w 129"/>
                <a:gd name="T87" fmla="*/ 27 h 135"/>
                <a:gd name="T88" fmla="*/ 10 w 129"/>
                <a:gd name="T89" fmla="*/ 22 h 135"/>
                <a:gd name="T90" fmla="*/ 15 w 129"/>
                <a:gd name="T91" fmla="*/ 17 h 135"/>
                <a:gd name="T92" fmla="*/ 20 w 129"/>
                <a:gd name="T93" fmla="*/ 22 h 135"/>
                <a:gd name="T94" fmla="*/ 26 w 129"/>
                <a:gd name="T95" fmla="*/ 22 h 135"/>
                <a:gd name="T96" fmla="*/ 36 w 129"/>
                <a:gd name="T97" fmla="*/ 72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9" h="135">
                  <a:moveTo>
                    <a:pt x="83" y="92"/>
                  </a:moveTo>
                  <a:cubicBezTo>
                    <a:pt x="129" y="63"/>
                    <a:pt x="127" y="26"/>
                    <a:pt x="127" y="26"/>
                  </a:cubicBezTo>
                  <a:cubicBezTo>
                    <a:pt x="127" y="21"/>
                    <a:pt x="127" y="21"/>
                    <a:pt x="127" y="21"/>
                  </a:cubicBezTo>
                  <a:cubicBezTo>
                    <a:pt x="127" y="21"/>
                    <a:pt x="128" y="10"/>
                    <a:pt x="117" y="10"/>
                  </a:cubicBezTo>
                  <a:cubicBezTo>
                    <a:pt x="114" y="10"/>
                    <a:pt x="112" y="10"/>
                    <a:pt x="112" y="10"/>
                  </a:cubicBezTo>
                  <a:cubicBezTo>
                    <a:pt x="107" y="10"/>
                    <a:pt x="107" y="16"/>
                    <a:pt x="107" y="16"/>
                  </a:cubicBezTo>
                  <a:cubicBezTo>
                    <a:pt x="107" y="16"/>
                    <a:pt x="104" y="16"/>
                    <a:pt x="101" y="16"/>
                  </a:cubicBezTo>
                  <a:cubicBezTo>
                    <a:pt x="101" y="12"/>
                    <a:pt x="101" y="0"/>
                    <a:pt x="101" y="0"/>
                  </a:cubicBezTo>
                  <a:cubicBezTo>
                    <a:pt x="56" y="7"/>
                    <a:pt x="27" y="0"/>
                    <a:pt x="27" y="0"/>
                  </a:cubicBezTo>
                  <a:cubicBezTo>
                    <a:pt x="27" y="16"/>
                    <a:pt x="27" y="16"/>
                    <a:pt x="27" y="16"/>
                  </a:cubicBezTo>
                  <a:cubicBezTo>
                    <a:pt x="23" y="16"/>
                    <a:pt x="22" y="16"/>
                    <a:pt x="22" y="16"/>
                  </a:cubicBezTo>
                  <a:cubicBezTo>
                    <a:pt x="22" y="16"/>
                    <a:pt x="22" y="10"/>
                    <a:pt x="17" y="10"/>
                  </a:cubicBezTo>
                  <a:cubicBezTo>
                    <a:pt x="17" y="10"/>
                    <a:pt x="15" y="10"/>
                    <a:pt x="12" y="10"/>
                  </a:cubicBezTo>
                  <a:cubicBezTo>
                    <a:pt x="1" y="10"/>
                    <a:pt x="1" y="21"/>
                    <a:pt x="1" y="21"/>
                  </a:cubicBezTo>
                  <a:cubicBezTo>
                    <a:pt x="1" y="26"/>
                    <a:pt x="1" y="26"/>
                    <a:pt x="1" y="26"/>
                  </a:cubicBezTo>
                  <a:cubicBezTo>
                    <a:pt x="1" y="26"/>
                    <a:pt x="0" y="63"/>
                    <a:pt x="46" y="92"/>
                  </a:cubicBezTo>
                  <a:cubicBezTo>
                    <a:pt x="46" y="92"/>
                    <a:pt x="52" y="98"/>
                    <a:pt x="59" y="98"/>
                  </a:cubicBezTo>
                  <a:cubicBezTo>
                    <a:pt x="59" y="103"/>
                    <a:pt x="59" y="103"/>
                    <a:pt x="59" y="103"/>
                  </a:cubicBezTo>
                  <a:cubicBezTo>
                    <a:pt x="59" y="103"/>
                    <a:pt x="54" y="103"/>
                    <a:pt x="54" y="106"/>
                  </a:cubicBezTo>
                  <a:cubicBezTo>
                    <a:pt x="54" y="109"/>
                    <a:pt x="59" y="108"/>
                    <a:pt x="59" y="108"/>
                  </a:cubicBezTo>
                  <a:cubicBezTo>
                    <a:pt x="59" y="114"/>
                    <a:pt x="59" y="114"/>
                    <a:pt x="59" y="114"/>
                  </a:cubicBezTo>
                  <a:cubicBezTo>
                    <a:pt x="59" y="114"/>
                    <a:pt x="58" y="119"/>
                    <a:pt x="54" y="119"/>
                  </a:cubicBezTo>
                  <a:cubicBezTo>
                    <a:pt x="54" y="124"/>
                    <a:pt x="48" y="124"/>
                    <a:pt x="48" y="124"/>
                  </a:cubicBezTo>
                  <a:cubicBezTo>
                    <a:pt x="48" y="124"/>
                    <a:pt x="43" y="125"/>
                    <a:pt x="43" y="129"/>
                  </a:cubicBezTo>
                  <a:cubicBezTo>
                    <a:pt x="43" y="129"/>
                    <a:pt x="42" y="135"/>
                    <a:pt x="49" y="135"/>
                  </a:cubicBezTo>
                  <a:cubicBezTo>
                    <a:pt x="56" y="135"/>
                    <a:pt x="80" y="135"/>
                    <a:pt x="80" y="135"/>
                  </a:cubicBezTo>
                  <a:cubicBezTo>
                    <a:pt x="85" y="135"/>
                    <a:pt x="85" y="129"/>
                    <a:pt x="85" y="129"/>
                  </a:cubicBezTo>
                  <a:cubicBezTo>
                    <a:pt x="85" y="129"/>
                    <a:pt x="85" y="124"/>
                    <a:pt x="80" y="124"/>
                  </a:cubicBezTo>
                  <a:cubicBezTo>
                    <a:pt x="74" y="124"/>
                    <a:pt x="74" y="119"/>
                    <a:pt x="74" y="119"/>
                  </a:cubicBezTo>
                  <a:cubicBezTo>
                    <a:pt x="74" y="119"/>
                    <a:pt x="69" y="119"/>
                    <a:pt x="69" y="114"/>
                  </a:cubicBezTo>
                  <a:cubicBezTo>
                    <a:pt x="69" y="108"/>
                    <a:pt x="69" y="108"/>
                    <a:pt x="69" y="108"/>
                  </a:cubicBezTo>
                  <a:cubicBezTo>
                    <a:pt x="69" y="108"/>
                    <a:pt x="75" y="109"/>
                    <a:pt x="75" y="106"/>
                  </a:cubicBezTo>
                  <a:cubicBezTo>
                    <a:pt x="75" y="103"/>
                    <a:pt x="69" y="103"/>
                    <a:pt x="69" y="103"/>
                  </a:cubicBezTo>
                  <a:cubicBezTo>
                    <a:pt x="69" y="98"/>
                    <a:pt x="69" y="98"/>
                    <a:pt x="69" y="98"/>
                  </a:cubicBezTo>
                  <a:cubicBezTo>
                    <a:pt x="75" y="98"/>
                    <a:pt x="79" y="96"/>
                    <a:pt x="83" y="92"/>
                  </a:cubicBezTo>
                  <a:close/>
                  <a:moveTo>
                    <a:pt x="101" y="21"/>
                  </a:moveTo>
                  <a:cubicBezTo>
                    <a:pt x="103" y="21"/>
                    <a:pt x="107" y="21"/>
                    <a:pt x="107" y="21"/>
                  </a:cubicBezTo>
                  <a:cubicBezTo>
                    <a:pt x="112" y="21"/>
                    <a:pt x="112" y="16"/>
                    <a:pt x="112" y="16"/>
                  </a:cubicBezTo>
                  <a:cubicBezTo>
                    <a:pt x="117" y="16"/>
                    <a:pt x="117" y="21"/>
                    <a:pt x="117" y="21"/>
                  </a:cubicBezTo>
                  <a:cubicBezTo>
                    <a:pt x="117" y="26"/>
                    <a:pt x="117" y="26"/>
                    <a:pt x="117" y="26"/>
                  </a:cubicBezTo>
                  <a:cubicBezTo>
                    <a:pt x="117" y="26"/>
                    <a:pt x="116" y="47"/>
                    <a:pt x="91" y="71"/>
                  </a:cubicBezTo>
                  <a:cubicBezTo>
                    <a:pt x="96" y="61"/>
                    <a:pt x="101" y="38"/>
                    <a:pt x="101" y="21"/>
                  </a:cubicBezTo>
                  <a:close/>
                  <a:moveTo>
                    <a:pt x="36" y="72"/>
                  </a:moveTo>
                  <a:cubicBezTo>
                    <a:pt x="11" y="48"/>
                    <a:pt x="10" y="27"/>
                    <a:pt x="10" y="27"/>
                  </a:cubicBezTo>
                  <a:cubicBezTo>
                    <a:pt x="10" y="22"/>
                    <a:pt x="10" y="22"/>
                    <a:pt x="10" y="22"/>
                  </a:cubicBezTo>
                  <a:cubicBezTo>
                    <a:pt x="10" y="22"/>
                    <a:pt x="10" y="17"/>
                    <a:pt x="15" y="17"/>
                  </a:cubicBezTo>
                  <a:cubicBezTo>
                    <a:pt x="15" y="17"/>
                    <a:pt x="15" y="22"/>
                    <a:pt x="20" y="22"/>
                  </a:cubicBezTo>
                  <a:cubicBezTo>
                    <a:pt x="20" y="22"/>
                    <a:pt x="24" y="22"/>
                    <a:pt x="26" y="22"/>
                  </a:cubicBezTo>
                  <a:cubicBezTo>
                    <a:pt x="26" y="39"/>
                    <a:pt x="30" y="62"/>
                    <a:pt x="36" y="72"/>
                  </a:cubicBezTo>
                  <a:close/>
                </a:path>
              </a:pathLst>
            </a:custGeom>
            <a:solidFill>
              <a:schemeClr val="bg1"/>
            </a:solidFill>
            <a:ln>
              <a:noFill/>
            </a:ln>
          </p:spPr>
          <p:txBody>
            <a:bodyPr vert="horz" wrap="square" lIns="91440" tIns="45720" rIns="91440" bIns="45720" numCol="1" anchor="t" anchorCtr="0" compatLnSpc="1"/>
            <a:lstStyle/>
            <a:p>
              <a:endParaRPr lang="en-US" sz="1900"/>
            </a:p>
          </p:txBody>
        </p:sp>
      </p:grpSp>
      <p:grpSp>
        <p:nvGrpSpPr>
          <p:cNvPr id="98" name="组合 97"/>
          <p:cNvGrpSpPr/>
          <p:nvPr/>
        </p:nvGrpSpPr>
        <p:grpSpPr>
          <a:xfrm>
            <a:off x="8875820" y="3676489"/>
            <a:ext cx="536359" cy="536359"/>
            <a:chOff x="2846876" y="3788238"/>
            <a:chExt cx="536359" cy="536359"/>
          </a:xfrm>
        </p:grpSpPr>
        <p:sp>
          <p:nvSpPr>
            <p:cNvPr id="99" name="矩形 98"/>
            <p:cNvSpPr/>
            <p:nvPr/>
          </p:nvSpPr>
          <p:spPr>
            <a:xfrm>
              <a:off x="2846876" y="3788238"/>
              <a:ext cx="536359" cy="53635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sz="1900"/>
            </a:p>
          </p:txBody>
        </p:sp>
        <p:sp>
          <p:nvSpPr>
            <p:cNvPr id="100" name="Freeform 206"/>
            <p:cNvSpPr>
              <a:spLocks noChangeAspect="1"/>
            </p:cNvSpPr>
            <p:nvPr/>
          </p:nvSpPr>
          <p:spPr bwMode="auto">
            <a:xfrm>
              <a:off x="2986885" y="3901068"/>
              <a:ext cx="201967" cy="310698"/>
            </a:xfrm>
            <a:custGeom>
              <a:avLst/>
              <a:gdLst>
                <a:gd name="T0" fmla="*/ 56 w 133"/>
                <a:gd name="T1" fmla="*/ 0 h 246"/>
                <a:gd name="T2" fmla="*/ 121 w 133"/>
                <a:gd name="T3" fmla="*/ 0 h 246"/>
                <a:gd name="T4" fmla="*/ 121 w 133"/>
                <a:gd name="T5" fmla="*/ 41 h 246"/>
                <a:gd name="T6" fmla="*/ 108 w 133"/>
                <a:gd name="T7" fmla="*/ 41 h 246"/>
                <a:gd name="T8" fmla="*/ 133 w 133"/>
                <a:gd name="T9" fmla="*/ 202 h 246"/>
                <a:gd name="T10" fmla="*/ 90 w 133"/>
                <a:gd name="T11" fmla="*/ 246 h 246"/>
                <a:gd name="T12" fmla="*/ 41 w 133"/>
                <a:gd name="T13" fmla="*/ 205 h 246"/>
                <a:gd name="T14" fmla="*/ 56 w 133"/>
                <a:gd name="T15" fmla="*/ 116 h 246"/>
                <a:gd name="T16" fmla="*/ 11 w 133"/>
                <a:gd name="T17" fmla="*/ 155 h 246"/>
                <a:gd name="T18" fmla="*/ 0 w 133"/>
                <a:gd name="T19" fmla="*/ 140 h 246"/>
                <a:gd name="T20" fmla="*/ 64 w 133"/>
                <a:gd name="T21" fmla="*/ 71 h 246"/>
                <a:gd name="T22" fmla="*/ 69 w 133"/>
                <a:gd name="T23" fmla="*/ 41 h 246"/>
                <a:gd name="T24" fmla="*/ 56 w 133"/>
                <a:gd name="T25" fmla="*/ 41 h 246"/>
                <a:gd name="T26" fmla="*/ 56 w 133"/>
                <a:gd name="T27"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3" h="246">
                  <a:moveTo>
                    <a:pt x="56" y="0"/>
                  </a:moveTo>
                  <a:lnTo>
                    <a:pt x="121" y="0"/>
                  </a:lnTo>
                  <a:lnTo>
                    <a:pt x="121" y="41"/>
                  </a:lnTo>
                  <a:lnTo>
                    <a:pt x="108" y="41"/>
                  </a:lnTo>
                  <a:lnTo>
                    <a:pt x="133" y="202"/>
                  </a:lnTo>
                  <a:lnTo>
                    <a:pt x="90" y="246"/>
                  </a:lnTo>
                  <a:lnTo>
                    <a:pt x="41" y="205"/>
                  </a:lnTo>
                  <a:lnTo>
                    <a:pt x="56" y="116"/>
                  </a:lnTo>
                  <a:lnTo>
                    <a:pt x="11" y="155"/>
                  </a:lnTo>
                  <a:lnTo>
                    <a:pt x="0" y="140"/>
                  </a:lnTo>
                  <a:lnTo>
                    <a:pt x="64" y="71"/>
                  </a:lnTo>
                  <a:lnTo>
                    <a:pt x="69" y="41"/>
                  </a:lnTo>
                  <a:lnTo>
                    <a:pt x="56" y="41"/>
                  </a:lnTo>
                  <a:lnTo>
                    <a:pt x="56" y="0"/>
                  </a:lnTo>
                  <a:close/>
                </a:path>
              </a:pathLst>
            </a:custGeom>
            <a:solidFill>
              <a:schemeClr val="bg1"/>
            </a:solidFill>
            <a:ln>
              <a:noFill/>
            </a:ln>
          </p:spPr>
          <p:txBody>
            <a:bodyPr vert="horz" wrap="square" lIns="91440" tIns="45720" rIns="91440" bIns="45720" numCol="1" anchor="t" anchorCtr="0" compatLnSpc="1"/>
            <a:lstStyle/>
            <a:p>
              <a:endParaRPr lang="zh-CN" altLang="en-US" sz="1900"/>
            </a:p>
          </p:txBody>
        </p:sp>
      </p:grpSp>
      <p:sp>
        <p:nvSpPr>
          <p:cNvPr id="105" name="TextBox 11"/>
          <p:cNvSpPr txBox="1"/>
          <p:nvPr/>
        </p:nvSpPr>
        <p:spPr>
          <a:xfrm>
            <a:off x="1164290" y="4422324"/>
            <a:ext cx="3767421" cy="1910908"/>
          </a:xfrm>
          <a:prstGeom prst="rect">
            <a:avLst/>
          </a:prstGeom>
          <a:noFill/>
        </p:spPr>
        <p:txBody>
          <a:bodyPr wrap="square" rtlCol="0">
            <a:spAutoFit/>
          </a:bodyPr>
          <a:lstStyle/>
          <a:p>
            <a:pPr algn="ctr">
              <a:lnSpc>
                <a:spcPct val="125000"/>
              </a:lnSpc>
              <a:spcBef>
                <a:spcPct val="0"/>
              </a:spcBef>
              <a:buNone/>
            </a:pPr>
            <a:r>
              <a:rPr lang="zh-CN" altLang="en-US" sz="160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适用法规 </a:t>
            </a:r>
            <a:endParaRPr lang="en-US" altLang="zh-CN" sz="160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ctr">
              <a:lnSpc>
                <a:spcPct val="125000"/>
              </a:lnSpc>
              <a:spcBef>
                <a:spcPct val="0"/>
              </a:spcBef>
            </a:pPr>
            <a:r>
              <a:rPr lang="zh-CN" altLang="en-US" sz="160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欧共体海关法典（</a:t>
            </a:r>
            <a:r>
              <a:rPr lang="en-US" altLang="zh-CN" sz="160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Community Customs Code</a:t>
            </a:r>
            <a:r>
              <a:rPr lang="zh-CN" altLang="en-US" sz="160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）、欧共体海关税则（</a:t>
            </a:r>
            <a:r>
              <a:rPr lang="en-US" altLang="zh-CN" sz="160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Common Customs Tariff</a:t>
            </a:r>
            <a:r>
              <a:rPr lang="zh-CN" altLang="en-US" sz="160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）、各类非关税措施，以及与非欧盟成员国缔结的双边协议体系，</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6" name="TextBox 11"/>
          <p:cNvSpPr txBox="1"/>
          <p:nvPr/>
        </p:nvSpPr>
        <p:spPr>
          <a:xfrm>
            <a:off x="7260290" y="4422324"/>
            <a:ext cx="3767421" cy="1603131"/>
          </a:xfrm>
          <a:prstGeom prst="rect">
            <a:avLst/>
          </a:prstGeom>
          <a:noFill/>
        </p:spPr>
        <p:txBody>
          <a:bodyPr wrap="square" rtlCol="0">
            <a:spAutoFit/>
          </a:bodyPr>
          <a:lstStyle/>
          <a:p>
            <a:pPr algn="ctr">
              <a:lnSpc>
                <a:spcPct val="125000"/>
              </a:lnSpc>
              <a:spcBef>
                <a:spcPct val="0"/>
              </a:spcBef>
              <a:buNone/>
            </a:pPr>
            <a:r>
              <a:rPr lang="zh-CN" altLang="en-US" sz="1600" dirty="0" smtClean="0">
                <a:solidFill>
                  <a:schemeClr val="bg1">
                    <a:lumMod val="85000"/>
                  </a:schemeClr>
                </a:solidFill>
                <a:latin typeface="微软雅黑" panose="020B0503020204020204" pitchFamily="34" charset="-122"/>
                <a:ea typeface="微软雅黑" panose="020B0503020204020204" pitchFamily="34" charset="-122"/>
                <a:sym typeface="微软雅黑" panose="020B0503020204020204" pitchFamily="34" charset="-122"/>
              </a:rPr>
              <a:t>农产品和食品管理</a:t>
            </a:r>
            <a:endParaRPr lang="en-US" altLang="zh-CN" sz="1600" dirty="0" smtClean="0">
              <a:solidFill>
                <a:schemeClr val="bg1">
                  <a:lumMod val="8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ctr">
              <a:lnSpc>
                <a:spcPct val="125000"/>
              </a:lnSpc>
              <a:spcBef>
                <a:spcPct val="0"/>
              </a:spcBef>
            </a:pPr>
            <a:r>
              <a:rPr lang="zh-CN" altLang="en-US" sz="1600" dirty="0" smtClean="0">
                <a:solidFill>
                  <a:schemeClr val="bg1">
                    <a:lumMod val="85000"/>
                  </a:schemeClr>
                </a:solidFill>
                <a:latin typeface="微软雅黑" panose="020B0503020204020204" pitchFamily="34" charset="-122"/>
                <a:ea typeface="微软雅黑" panose="020B0503020204020204" pitchFamily="34" charset="-122"/>
                <a:sym typeface="微软雅黑" panose="020B0503020204020204" pitchFamily="34" charset="-122"/>
              </a:rPr>
              <a:t>欧盟农产品安全方面相关法律法规外</a:t>
            </a:r>
            <a:endParaRPr lang="en-US" altLang="zh-CN" sz="1600" dirty="0" smtClean="0">
              <a:solidFill>
                <a:schemeClr val="bg1">
                  <a:lumMod val="8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ctr">
              <a:lnSpc>
                <a:spcPct val="125000"/>
              </a:lnSpc>
              <a:spcBef>
                <a:spcPct val="0"/>
              </a:spcBef>
            </a:pPr>
            <a:r>
              <a:rPr lang="en-US" altLang="zh-CN" sz="1600" dirty="0" smtClean="0">
                <a:solidFill>
                  <a:schemeClr val="bg1">
                    <a:lumMod val="8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dirty="0" smtClean="0">
                <a:solidFill>
                  <a:schemeClr val="bg1">
                    <a:lumMod val="85000"/>
                  </a:schemeClr>
                </a:solidFill>
                <a:latin typeface="微软雅黑" panose="020B0503020204020204" pitchFamily="34" charset="-122"/>
                <a:ea typeface="微软雅黑" panose="020B0503020204020204" pitchFamily="34" charset="-122"/>
                <a:sym typeface="微软雅黑" panose="020B0503020204020204" pitchFamily="34" charset="-122"/>
              </a:rPr>
              <a:t>食品卫生和营养法</a:t>
            </a:r>
            <a:r>
              <a:rPr lang="en-US" altLang="zh-CN" sz="1600" dirty="0" smtClean="0">
                <a:solidFill>
                  <a:schemeClr val="bg1">
                    <a:lumMod val="85000"/>
                  </a:schemeClr>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sz="1600" dirty="0" smtClean="0">
              <a:solidFill>
                <a:schemeClr val="bg1">
                  <a:lumMod val="8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ctr">
              <a:lnSpc>
                <a:spcPct val="125000"/>
              </a:lnSpc>
              <a:spcBef>
                <a:spcPct val="0"/>
              </a:spcBef>
            </a:pPr>
            <a:r>
              <a:rPr lang="zh-CN" altLang="en-US" sz="1600" dirty="0" smtClean="0">
                <a:solidFill>
                  <a:schemeClr val="bg1">
                    <a:lumMod val="85000"/>
                  </a:schemeClr>
                </a:solidFill>
                <a:latin typeface="微软雅黑" panose="020B0503020204020204" pitchFamily="34" charset="-122"/>
                <a:ea typeface="微软雅黑" panose="020B0503020204020204" pitchFamily="34" charset="-122"/>
                <a:sym typeface="微软雅黑" panose="020B0503020204020204" pitchFamily="34" charset="-122"/>
              </a:rPr>
              <a:t>农业与农村发展部及卫生部 </a:t>
            </a:r>
            <a:endParaRPr lang="en-US" altLang="zh-CN" sz="1600" dirty="0" smtClean="0">
              <a:solidFill>
                <a:schemeClr val="bg1">
                  <a:lumMod val="8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ctr">
              <a:lnSpc>
                <a:spcPct val="125000"/>
              </a:lnSpc>
              <a:spcBef>
                <a:spcPct val="0"/>
              </a:spcBef>
              <a:buNone/>
            </a:pPr>
            <a:endParaRPr lang="zh-CN" altLang="en-US" sz="1600" dirty="0">
              <a:solidFill>
                <a:schemeClr val="bg1">
                  <a:lumMod val="8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矩形 36"/>
          <p:cNvSpPr>
            <a:spLocks noChangeArrowheads="1"/>
          </p:cNvSpPr>
          <p:nvPr/>
        </p:nvSpPr>
        <p:spPr bwMode="auto">
          <a:xfrm>
            <a:off x="1098021" y="417403"/>
            <a:ext cx="3877967" cy="58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b="1" dirty="0" smtClean="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中东欧各国对比剖析</a:t>
            </a:r>
            <a:endParaRPr lang="zh-CN" altLang="en-US" b="1" dirty="0" smtClean="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p:cNvSpPr/>
          <p:nvPr/>
        </p:nvSpPr>
        <p:spPr>
          <a:xfrm flipH="1">
            <a:off x="5619749" y="1543049"/>
            <a:ext cx="5105400" cy="2541905"/>
          </a:xfrm>
          <a:prstGeom prst="rect">
            <a:avLst/>
          </a:prstGeom>
          <a:blipFill dpi="0" rotWithShape="1">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2455545" algn="l"/>
              </a:tabLst>
            </a:pPr>
            <a:endParaRPr lang="en-US" sz="1900" dirty="0">
              <a:solidFill>
                <a:schemeClr val="tx1">
                  <a:lumMod val="85000"/>
                  <a:lumOff val="15000"/>
                </a:schemeClr>
              </a:solidFill>
            </a:endParaRPr>
          </a:p>
        </p:txBody>
      </p:sp>
      <p:sp>
        <p:nvSpPr>
          <p:cNvPr id="3" name="Rectangle 22"/>
          <p:cNvSpPr/>
          <p:nvPr/>
        </p:nvSpPr>
        <p:spPr>
          <a:xfrm>
            <a:off x="1295401" y="3621927"/>
            <a:ext cx="5486400" cy="167397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900"/>
          </a:p>
        </p:txBody>
      </p:sp>
      <p:sp>
        <p:nvSpPr>
          <p:cNvPr id="4" name="矩形 47"/>
          <p:cNvSpPr>
            <a:spLocks noChangeArrowheads="1"/>
          </p:cNvSpPr>
          <p:nvPr/>
        </p:nvSpPr>
        <p:spPr bwMode="auto">
          <a:xfrm>
            <a:off x="1427638" y="3748401"/>
            <a:ext cx="5089468" cy="136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20000"/>
              </a:lnSpc>
              <a:spcBef>
                <a:spcPct val="0"/>
              </a:spcBef>
            </a:pPr>
            <a:r>
              <a:rPr lang="zh-CN" altLang="en-US" sz="2800" b="1" dirty="0" smtClean="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北马其顿共和国</a:t>
            </a:r>
            <a:endParaRPr lang="en-US" altLang="zh-CN" sz="2800" b="1" dirty="0" smtClean="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20000"/>
              </a:lnSpc>
              <a:spcBef>
                <a:spcPct val="0"/>
              </a:spcBef>
            </a:pPr>
            <a:r>
              <a:rPr lang="zh-CN" altLang="en-US" sz="1400" dirty="0" smtClean="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简称“北马其顿”，是位于欧洲东南部的巴尔干半岛中部的南欧内陆国，东临保加利亚，北连塞尔维亚，西接阿尔巴尼亚，南毗希腊。</a:t>
            </a:r>
            <a:endParaRPr lang="en-US" altLang="zh-CN" sz="14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TextBox 14"/>
          <p:cNvSpPr txBox="1"/>
          <p:nvPr/>
        </p:nvSpPr>
        <p:spPr>
          <a:xfrm>
            <a:off x="1219200" y="1749738"/>
            <a:ext cx="3723432" cy="1477328"/>
          </a:xfrm>
          <a:prstGeom prst="rect">
            <a:avLst/>
          </a:prstGeom>
          <a:noFill/>
        </p:spPr>
        <p:txBody>
          <a:bodyPr wrap="square" rtlCol="0">
            <a:spAutoFit/>
          </a:bodyPr>
          <a:lstStyle/>
          <a:p>
            <a:pPr marL="36195" algn="r">
              <a:lnSpc>
                <a:spcPct val="125000"/>
              </a:lnSpc>
              <a:spcBef>
                <a:spcPct val="0"/>
              </a:spcBef>
            </a:pPr>
            <a:r>
              <a:rPr lang="zh-CN" altLang="en-US" sz="36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北马其顿标准与法规总体情况</a:t>
            </a:r>
            <a:endParaRPr lang="zh-CN" altLang="en-US" sz="36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矩形 5"/>
          <p:cNvSpPr>
            <a:spLocks noChangeArrowheads="1"/>
          </p:cNvSpPr>
          <p:nvPr/>
        </p:nvSpPr>
        <p:spPr bwMode="auto">
          <a:xfrm>
            <a:off x="1098021" y="417403"/>
            <a:ext cx="3877967" cy="58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b="1" dirty="0" smtClean="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中东欧各国对比剖析</a:t>
            </a:r>
            <a:endParaRPr lang="zh-CN" altLang="en-US" b="1" dirty="0" smtClean="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7"/>
          <p:cNvGrpSpPr/>
          <p:nvPr/>
        </p:nvGrpSpPr>
        <p:grpSpPr>
          <a:xfrm>
            <a:off x="7478875" y="3017638"/>
            <a:ext cx="4713127" cy="1610993"/>
            <a:chOff x="5609156" y="2166976"/>
            <a:chExt cx="3534845" cy="1208245"/>
          </a:xfrm>
          <a:solidFill>
            <a:schemeClr val="accent2"/>
          </a:solidFill>
        </p:grpSpPr>
        <p:sp>
          <p:nvSpPr>
            <p:cNvPr id="3" name="Freeform 34"/>
            <p:cNvSpPr/>
            <p:nvPr/>
          </p:nvSpPr>
          <p:spPr bwMode="auto">
            <a:xfrm>
              <a:off x="5609156" y="2592638"/>
              <a:ext cx="338414" cy="782583"/>
            </a:xfrm>
            <a:custGeom>
              <a:avLst/>
              <a:gdLst/>
              <a:ahLst/>
              <a:cxnLst>
                <a:cxn ang="0">
                  <a:pos x="128" y="0"/>
                </a:cxn>
                <a:cxn ang="0">
                  <a:pos x="128" y="296"/>
                </a:cxn>
                <a:cxn ang="0">
                  <a:pos x="0" y="296"/>
                </a:cxn>
                <a:cxn ang="0">
                  <a:pos x="0" y="0"/>
                </a:cxn>
                <a:cxn ang="0">
                  <a:pos x="128" y="0"/>
                </a:cxn>
                <a:cxn ang="0">
                  <a:pos x="128" y="0"/>
                </a:cxn>
              </a:cxnLst>
              <a:rect l="0" t="0" r="r" b="b"/>
              <a:pathLst>
                <a:path w="128" h="296">
                  <a:moveTo>
                    <a:pt x="128" y="0"/>
                  </a:moveTo>
                  <a:lnTo>
                    <a:pt x="128" y="296"/>
                  </a:lnTo>
                  <a:lnTo>
                    <a:pt x="0" y="296"/>
                  </a:lnTo>
                  <a:lnTo>
                    <a:pt x="0" y="0"/>
                  </a:lnTo>
                  <a:lnTo>
                    <a:pt x="128" y="0"/>
                  </a:lnTo>
                  <a:lnTo>
                    <a:pt x="128" y="0"/>
                  </a:lnTo>
                  <a:close/>
                </a:path>
              </a:pathLst>
            </a:custGeom>
            <a:grpFill/>
            <a:ln w="9525">
              <a:noFill/>
              <a:round/>
            </a:ln>
          </p:spPr>
          <p:txBody>
            <a:bodyPr vert="horz" wrap="square" lIns="121920" tIns="60960" rIns="121920" bIns="60960" numCol="1" anchor="t" anchorCtr="0" compatLnSpc="1"/>
            <a:lstStyle/>
            <a:p>
              <a:endParaRPr lang="en-US" sz="3555"/>
            </a:p>
          </p:txBody>
        </p:sp>
        <p:sp>
          <p:nvSpPr>
            <p:cNvPr id="4" name="Freeform 39"/>
            <p:cNvSpPr/>
            <p:nvPr/>
          </p:nvSpPr>
          <p:spPr bwMode="auto">
            <a:xfrm>
              <a:off x="5609156" y="2166976"/>
              <a:ext cx="423018" cy="425663"/>
            </a:xfrm>
            <a:custGeom>
              <a:avLst/>
              <a:gdLst/>
              <a:ahLst/>
              <a:cxnLst>
                <a:cxn ang="0">
                  <a:pos x="299" y="0"/>
                </a:cxn>
                <a:cxn ang="0">
                  <a:pos x="299" y="239"/>
                </a:cxn>
                <a:cxn ang="0">
                  <a:pos x="257" y="257"/>
                </a:cxn>
                <a:cxn ang="0">
                  <a:pos x="239" y="300"/>
                </a:cxn>
                <a:cxn ang="0">
                  <a:pos x="239" y="300"/>
                </a:cxn>
                <a:cxn ang="0">
                  <a:pos x="0" y="300"/>
                </a:cxn>
                <a:cxn ang="0">
                  <a:pos x="0" y="300"/>
                </a:cxn>
                <a:cxn ang="0">
                  <a:pos x="87" y="89"/>
                </a:cxn>
                <a:cxn ang="0">
                  <a:pos x="299" y="0"/>
                </a:cxn>
              </a:cxnLst>
              <a:rect l="0" t="0" r="r" b="b"/>
              <a:pathLst>
                <a:path w="299" h="300">
                  <a:moveTo>
                    <a:pt x="299" y="0"/>
                  </a:moveTo>
                  <a:cubicBezTo>
                    <a:pt x="299" y="239"/>
                    <a:pt x="299" y="239"/>
                    <a:pt x="299" y="239"/>
                  </a:cubicBezTo>
                  <a:cubicBezTo>
                    <a:pt x="283" y="239"/>
                    <a:pt x="268" y="245"/>
                    <a:pt x="257" y="257"/>
                  </a:cubicBezTo>
                  <a:cubicBezTo>
                    <a:pt x="245" y="269"/>
                    <a:pt x="239" y="283"/>
                    <a:pt x="239" y="300"/>
                  </a:cubicBezTo>
                  <a:cubicBezTo>
                    <a:pt x="239" y="300"/>
                    <a:pt x="239" y="300"/>
                    <a:pt x="239" y="300"/>
                  </a:cubicBezTo>
                  <a:cubicBezTo>
                    <a:pt x="0" y="300"/>
                    <a:pt x="0" y="300"/>
                    <a:pt x="0" y="300"/>
                  </a:cubicBezTo>
                  <a:cubicBezTo>
                    <a:pt x="0" y="300"/>
                    <a:pt x="0" y="300"/>
                    <a:pt x="0" y="300"/>
                  </a:cubicBezTo>
                  <a:cubicBezTo>
                    <a:pt x="0" y="217"/>
                    <a:pt x="29" y="147"/>
                    <a:pt x="87" y="89"/>
                  </a:cubicBezTo>
                  <a:cubicBezTo>
                    <a:pt x="146" y="30"/>
                    <a:pt x="216" y="0"/>
                    <a:pt x="299"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5" name="Freeform 40"/>
            <p:cNvSpPr/>
            <p:nvPr/>
          </p:nvSpPr>
          <p:spPr bwMode="auto">
            <a:xfrm>
              <a:off x="6032174" y="2166976"/>
              <a:ext cx="3111827" cy="338414"/>
            </a:xfrm>
            <a:custGeom>
              <a:avLst/>
              <a:gdLst/>
              <a:ahLst/>
              <a:cxnLst>
                <a:cxn ang="0">
                  <a:pos x="1177" y="128"/>
                </a:cxn>
                <a:cxn ang="0">
                  <a:pos x="0" y="128"/>
                </a:cxn>
                <a:cxn ang="0">
                  <a:pos x="0" y="0"/>
                </a:cxn>
                <a:cxn ang="0">
                  <a:pos x="1177" y="0"/>
                </a:cxn>
                <a:cxn ang="0">
                  <a:pos x="1177" y="128"/>
                </a:cxn>
                <a:cxn ang="0">
                  <a:pos x="1177" y="128"/>
                </a:cxn>
              </a:cxnLst>
              <a:rect l="0" t="0" r="r" b="b"/>
              <a:pathLst>
                <a:path w="1177" h="128">
                  <a:moveTo>
                    <a:pt x="1177" y="128"/>
                  </a:moveTo>
                  <a:lnTo>
                    <a:pt x="0" y="128"/>
                  </a:lnTo>
                  <a:lnTo>
                    <a:pt x="0" y="0"/>
                  </a:lnTo>
                  <a:lnTo>
                    <a:pt x="1177" y="0"/>
                  </a:lnTo>
                  <a:lnTo>
                    <a:pt x="1177" y="128"/>
                  </a:lnTo>
                  <a:lnTo>
                    <a:pt x="1177" y="128"/>
                  </a:lnTo>
                  <a:close/>
                </a:path>
              </a:pathLst>
            </a:custGeom>
            <a:grpFill/>
            <a:ln w="9525">
              <a:noFill/>
              <a:round/>
            </a:ln>
          </p:spPr>
          <p:txBody>
            <a:bodyPr vert="horz" wrap="square" lIns="121920" tIns="60960" rIns="121920" bIns="60960" numCol="1" anchor="t" anchorCtr="0" compatLnSpc="1"/>
            <a:lstStyle/>
            <a:p>
              <a:endParaRPr lang="en-US" sz="3555"/>
            </a:p>
          </p:txBody>
        </p:sp>
      </p:grpSp>
      <p:grpSp>
        <p:nvGrpSpPr>
          <p:cNvPr id="6" name="Group 71"/>
          <p:cNvGrpSpPr/>
          <p:nvPr/>
        </p:nvGrpSpPr>
        <p:grpSpPr>
          <a:xfrm>
            <a:off x="7024129" y="2566419"/>
            <a:ext cx="5167872" cy="2062212"/>
            <a:chOff x="5268097" y="2376729"/>
            <a:chExt cx="3875904" cy="1546659"/>
          </a:xfrm>
          <a:solidFill>
            <a:schemeClr val="accent1"/>
          </a:solidFill>
        </p:grpSpPr>
        <p:sp>
          <p:nvSpPr>
            <p:cNvPr id="7" name="Freeform 35"/>
            <p:cNvSpPr/>
            <p:nvPr/>
          </p:nvSpPr>
          <p:spPr bwMode="auto">
            <a:xfrm>
              <a:off x="5268097" y="3140805"/>
              <a:ext cx="341059" cy="782583"/>
            </a:xfrm>
            <a:custGeom>
              <a:avLst/>
              <a:gdLst/>
              <a:ahLst/>
              <a:cxnLst>
                <a:cxn ang="0">
                  <a:pos x="129" y="0"/>
                </a:cxn>
                <a:cxn ang="0">
                  <a:pos x="129" y="296"/>
                </a:cxn>
                <a:cxn ang="0">
                  <a:pos x="0" y="296"/>
                </a:cxn>
                <a:cxn ang="0">
                  <a:pos x="0" y="0"/>
                </a:cxn>
                <a:cxn ang="0">
                  <a:pos x="129" y="0"/>
                </a:cxn>
                <a:cxn ang="0">
                  <a:pos x="129" y="0"/>
                </a:cxn>
              </a:cxnLst>
              <a:rect l="0" t="0" r="r" b="b"/>
              <a:pathLst>
                <a:path w="129" h="296">
                  <a:moveTo>
                    <a:pt x="129" y="0"/>
                  </a:moveTo>
                  <a:lnTo>
                    <a:pt x="129" y="296"/>
                  </a:lnTo>
                  <a:lnTo>
                    <a:pt x="0" y="296"/>
                  </a:lnTo>
                  <a:lnTo>
                    <a:pt x="0" y="0"/>
                  </a:lnTo>
                  <a:lnTo>
                    <a:pt x="129" y="0"/>
                  </a:lnTo>
                  <a:lnTo>
                    <a:pt x="129" y="0"/>
                  </a:lnTo>
                  <a:close/>
                </a:path>
              </a:pathLst>
            </a:custGeom>
            <a:grpFill/>
            <a:ln w="9525">
              <a:noFill/>
              <a:round/>
            </a:ln>
          </p:spPr>
          <p:txBody>
            <a:bodyPr vert="horz" wrap="square" lIns="121920" tIns="60960" rIns="121920" bIns="60960" numCol="1" anchor="t" anchorCtr="0" compatLnSpc="1"/>
            <a:lstStyle/>
            <a:p>
              <a:endParaRPr lang="en-US" sz="3555"/>
            </a:p>
          </p:txBody>
        </p:sp>
        <p:sp>
          <p:nvSpPr>
            <p:cNvPr id="8" name="Freeform 38"/>
            <p:cNvSpPr/>
            <p:nvPr/>
          </p:nvSpPr>
          <p:spPr bwMode="auto">
            <a:xfrm>
              <a:off x="5268097" y="2376729"/>
              <a:ext cx="764077" cy="764077"/>
            </a:xfrm>
            <a:custGeom>
              <a:avLst/>
              <a:gdLst/>
              <a:ahLst/>
              <a:cxnLst>
                <a:cxn ang="0">
                  <a:pos x="539" y="239"/>
                </a:cxn>
                <a:cxn ang="0">
                  <a:pos x="539" y="239"/>
                </a:cxn>
                <a:cxn ang="0">
                  <a:pos x="327" y="328"/>
                </a:cxn>
                <a:cxn ang="0">
                  <a:pos x="240" y="539"/>
                </a:cxn>
                <a:cxn ang="0">
                  <a:pos x="240" y="539"/>
                </a:cxn>
                <a:cxn ang="0">
                  <a:pos x="0" y="539"/>
                </a:cxn>
                <a:cxn ang="0">
                  <a:pos x="158" y="158"/>
                </a:cxn>
                <a:cxn ang="0">
                  <a:pos x="539" y="0"/>
                </a:cxn>
                <a:cxn ang="0">
                  <a:pos x="539" y="239"/>
                </a:cxn>
              </a:cxnLst>
              <a:rect l="0" t="0" r="r" b="b"/>
              <a:pathLst>
                <a:path w="539" h="539">
                  <a:moveTo>
                    <a:pt x="539" y="239"/>
                  </a:moveTo>
                  <a:cubicBezTo>
                    <a:pt x="539" y="239"/>
                    <a:pt x="539" y="239"/>
                    <a:pt x="539" y="239"/>
                  </a:cubicBezTo>
                  <a:cubicBezTo>
                    <a:pt x="456" y="239"/>
                    <a:pt x="386" y="269"/>
                    <a:pt x="327" y="328"/>
                  </a:cubicBezTo>
                  <a:cubicBezTo>
                    <a:pt x="269" y="386"/>
                    <a:pt x="240" y="456"/>
                    <a:pt x="240" y="539"/>
                  </a:cubicBezTo>
                  <a:cubicBezTo>
                    <a:pt x="240" y="539"/>
                    <a:pt x="240" y="539"/>
                    <a:pt x="240" y="539"/>
                  </a:cubicBezTo>
                  <a:cubicBezTo>
                    <a:pt x="0" y="539"/>
                    <a:pt x="0" y="539"/>
                    <a:pt x="0" y="539"/>
                  </a:cubicBezTo>
                  <a:cubicBezTo>
                    <a:pt x="0" y="390"/>
                    <a:pt x="52" y="263"/>
                    <a:pt x="158" y="158"/>
                  </a:cubicBezTo>
                  <a:cubicBezTo>
                    <a:pt x="263" y="53"/>
                    <a:pt x="390" y="0"/>
                    <a:pt x="539" y="0"/>
                  </a:cubicBezTo>
                  <a:lnTo>
                    <a:pt x="539" y="239"/>
                  </a:lnTo>
                  <a:close/>
                </a:path>
              </a:pathLst>
            </a:custGeom>
            <a:grpFill/>
            <a:ln w="9525">
              <a:noFill/>
              <a:round/>
            </a:ln>
          </p:spPr>
          <p:txBody>
            <a:bodyPr vert="horz" wrap="square" lIns="121920" tIns="60960" rIns="121920" bIns="60960" numCol="1" anchor="t" anchorCtr="0" compatLnSpc="1"/>
            <a:lstStyle/>
            <a:p>
              <a:endParaRPr lang="en-US" sz="3555"/>
            </a:p>
          </p:txBody>
        </p:sp>
        <p:sp>
          <p:nvSpPr>
            <p:cNvPr id="9" name="Freeform 41"/>
            <p:cNvSpPr/>
            <p:nvPr/>
          </p:nvSpPr>
          <p:spPr bwMode="auto">
            <a:xfrm>
              <a:off x="6032174" y="2376729"/>
              <a:ext cx="3111827" cy="338414"/>
            </a:xfrm>
            <a:custGeom>
              <a:avLst/>
              <a:gdLst/>
              <a:ahLst/>
              <a:cxnLst>
                <a:cxn ang="0">
                  <a:pos x="2202" y="239"/>
                </a:cxn>
                <a:cxn ang="0">
                  <a:pos x="0" y="239"/>
                </a:cxn>
                <a:cxn ang="0">
                  <a:pos x="0" y="0"/>
                </a:cxn>
                <a:cxn ang="0">
                  <a:pos x="26" y="0"/>
                </a:cxn>
                <a:cxn ang="0">
                  <a:pos x="2202" y="0"/>
                </a:cxn>
                <a:cxn ang="0">
                  <a:pos x="2202" y="239"/>
                </a:cxn>
              </a:cxnLst>
              <a:rect l="0" t="0" r="r" b="b"/>
              <a:pathLst>
                <a:path w="2202" h="239">
                  <a:moveTo>
                    <a:pt x="2202" y="239"/>
                  </a:moveTo>
                  <a:cubicBezTo>
                    <a:pt x="0" y="239"/>
                    <a:pt x="0" y="239"/>
                    <a:pt x="0" y="239"/>
                  </a:cubicBezTo>
                  <a:cubicBezTo>
                    <a:pt x="0" y="0"/>
                    <a:pt x="0" y="0"/>
                    <a:pt x="0" y="0"/>
                  </a:cubicBezTo>
                  <a:cubicBezTo>
                    <a:pt x="9" y="0"/>
                    <a:pt x="17" y="0"/>
                    <a:pt x="26" y="0"/>
                  </a:cubicBezTo>
                  <a:cubicBezTo>
                    <a:pt x="2202" y="0"/>
                    <a:pt x="2202" y="0"/>
                    <a:pt x="2202" y="0"/>
                  </a:cubicBezTo>
                  <a:lnTo>
                    <a:pt x="2202" y="239"/>
                  </a:lnTo>
                  <a:close/>
                </a:path>
              </a:pathLst>
            </a:custGeom>
            <a:grpFill/>
            <a:ln w="9525">
              <a:noFill/>
              <a:round/>
            </a:ln>
          </p:spPr>
          <p:txBody>
            <a:bodyPr vert="horz" wrap="square" lIns="121920" tIns="60960" rIns="121920" bIns="60960" numCol="1" anchor="t" anchorCtr="0" compatLnSpc="1"/>
            <a:lstStyle/>
            <a:p>
              <a:endParaRPr lang="en-US" sz="3555"/>
            </a:p>
          </p:txBody>
        </p:sp>
      </p:grpSp>
      <p:grpSp>
        <p:nvGrpSpPr>
          <p:cNvPr id="10" name="Group 70"/>
          <p:cNvGrpSpPr/>
          <p:nvPr/>
        </p:nvGrpSpPr>
        <p:grpSpPr>
          <a:xfrm>
            <a:off x="6512985" y="2051747"/>
            <a:ext cx="5679017" cy="2576884"/>
            <a:chOff x="4884738" y="1990725"/>
            <a:chExt cx="4259263" cy="1932663"/>
          </a:xfrm>
          <a:solidFill>
            <a:schemeClr val="accent2"/>
          </a:solidFill>
        </p:grpSpPr>
        <p:sp>
          <p:nvSpPr>
            <p:cNvPr id="11" name="Freeform 36"/>
            <p:cNvSpPr/>
            <p:nvPr/>
          </p:nvSpPr>
          <p:spPr bwMode="auto">
            <a:xfrm>
              <a:off x="4884738" y="3140805"/>
              <a:ext cx="383361" cy="782583"/>
            </a:xfrm>
            <a:custGeom>
              <a:avLst/>
              <a:gdLst/>
              <a:ahLst/>
              <a:cxnLst>
                <a:cxn ang="0">
                  <a:pos x="145" y="296"/>
                </a:cxn>
                <a:cxn ang="0">
                  <a:pos x="0" y="296"/>
                </a:cxn>
                <a:cxn ang="0">
                  <a:pos x="0" y="0"/>
                </a:cxn>
                <a:cxn ang="0">
                  <a:pos x="145" y="0"/>
                </a:cxn>
                <a:cxn ang="0">
                  <a:pos x="145" y="296"/>
                </a:cxn>
                <a:cxn ang="0">
                  <a:pos x="145" y="296"/>
                </a:cxn>
              </a:cxnLst>
              <a:rect l="0" t="0" r="r" b="b"/>
              <a:pathLst>
                <a:path w="145" h="296">
                  <a:moveTo>
                    <a:pt x="145" y="296"/>
                  </a:moveTo>
                  <a:lnTo>
                    <a:pt x="0" y="296"/>
                  </a:lnTo>
                  <a:lnTo>
                    <a:pt x="0" y="0"/>
                  </a:lnTo>
                  <a:lnTo>
                    <a:pt x="145" y="0"/>
                  </a:lnTo>
                  <a:lnTo>
                    <a:pt x="145" y="296"/>
                  </a:lnTo>
                  <a:lnTo>
                    <a:pt x="145" y="296"/>
                  </a:lnTo>
                  <a:close/>
                </a:path>
              </a:pathLst>
            </a:custGeom>
            <a:grpFill/>
            <a:ln w="9525">
              <a:noFill/>
              <a:round/>
            </a:ln>
          </p:spPr>
          <p:txBody>
            <a:bodyPr vert="horz" wrap="square" lIns="121920" tIns="60960" rIns="121920" bIns="60960" numCol="1" anchor="t" anchorCtr="0" compatLnSpc="1"/>
            <a:lstStyle/>
            <a:p>
              <a:endParaRPr lang="en-US" sz="3555"/>
            </a:p>
          </p:txBody>
        </p:sp>
        <p:sp>
          <p:nvSpPr>
            <p:cNvPr id="12" name="Freeform 37"/>
            <p:cNvSpPr/>
            <p:nvPr/>
          </p:nvSpPr>
          <p:spPr bwMode="auto">
            <a:xfrm>
              <a:off x="4884738" y="1990725"/>
              <a:ext cx="1147436" cy="1150081"/>
            </a:xfrm>
            <a:custGeom>
              <a:avLst/>
              <a:gdLst/>
              <a:ahLst/>
              <a:cxnLst>
                <a:cxn ang="0">
                  <a:pos x="430" y="430"/>
                </a:cxn>
                <a:cxn ang="0">
                  <a:pos x="272" y="811"/>
                </a:cxn>
                <a:cxn ang="0">
                  <a:pos x="0" y="811"/>
                </a:cxn>
                <a:cxn ang="0">
                  <a:pos x="238" y="238"/>
                </a:cxn>
                <a:cxn ang="0">
                  <a:pos x="811" y="0"/>
                </a:cxn>
                <a:cxn ang="0">
                  <a:pos x="811" y="272"/>
                </a:cxn>
                <a:cxn ang="0">
                  <a:pos x="430" y="430"/>
                </a:cxn>
              </a:cxnLst>
              <a:rect l="0" t="0" r="r" b="b"/>
              <a:pathLst>
                <a:path w="811" h="811">
                  <a:moveTo>
                    <a:pt x="430" y="430"/>
                  </a:moveTo>
                  <a:cubicBezTo>
                    <a:pt x="324" y="535"/>
                    <a:pt x="272" y="662"/>
                    <a:pt x="272" y="811"/>
                  </a:cubicBezTo>
                  <a:cubicBezTo>
                    <a:pt x="0" y="811"/>
                    <a:pt x="0" y="811"/>
                    <a:pt x="0" y="811"/>
                  </a:cubicBezTo>
                  <a:cubicBezTo>
                    <a:pt x="0" y="587"/>
                    <a:pt x="80" y="396"/>
                    <a:pt x="238" y="238"/>
                  </a:cubicBezTo>
                  <a:cubicBezTo>
                    <a:pt x="396" y="79"/>
                    <a:pt x="587" y="0"/>
                    <a:pt x="811" y="0"/>
                  </a:cubicBezTo>
                  <a:cubicBezTo>
                    <a:pt x="811" y="272"/>
                    <a:pt x="811" y="272"/>
                    <a:pt x="811" y="272"/>
                  </a:cubicBezTo>
                  <a:cubicBezTo>
                    <a:pt x="662" y="272"/>
                    <a:pt x="535" y="325"/>
                    <a:pt x="430" y="43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3" name="Freeform 42"/>
            <p:cNvSpPr/>
            <p:nvPr/>
          </p:nvSpPr>
          <p:spPr bwMode="auto">
            <a:xfrm>
              <a:off x="6032174" y="1990725"/>
              <a:ext cx="3111827" cy="386004"/>
            </a:xfrm>
            <a:custGeom>
              <a:avLst/>
              <a:gdLst/>
              <a:ahLst/>
              <a:cxnLst>
                <a:cxn ang="0">
                  <a:pos x="2202" y="272"/>
                </a:cxn>
                <a:cxn ang="0">
                  <a:pos x="26" y="272"/>
                </a:cxn>
                <a:cxn ang="0">
                  <a:pos x="0" y="271"/>
                </a:cxn>
                <a:cxn ang="0">
                  <a:pos x="0" y="0"/>
                </a:cxn>
                <a:cxn ang="0">
                  <a:pos x="2202" y="0"/>
                </a:cxn>
                <a:cxn ang="0">
                  <a:pos x="2202" y="272"/>
                </a:cxn>
              </a:cxnLst>
              <a:rect l="0" t="0" r="r" b="b"/>
              <a:pathLst>
                <a:path w="2202" h="272">
                  <a:moveTo>
                    <a:pt x="2202" y="272"/>
                  </a:moveTo>
                  <a:cubicBezTo>
                    <a:pt x="26" y="272"/>
                    <a:pt x="26" y="272"/>
                    <a:pt x="26" y="272"/>
                  </a:cubicBezTo>
                  <a:cubicBezTo>
                    <a:pt x="17" y="271"/>
                    <a:pt x="9" y="271"/>
                    <a:pt x="0" y="271"/>
                  </a:cubicBezTo>
                  <a:cubicBezTo>
                    <a:pt x="0" y="0"/>
                    <a:pt x="0" y="0"/>
                    <a:pt x="0" y="0"/>
                  </a:cubicBezTo>
                  <a:cubicBezTo>
                    <a:pt x="2202" y="0"/>
                    <a:pt x="2202" y="0"/>
                    <a:pt x="2202" y="0"/>
                  </a:cubicBezTo>
                  <a:lnTo>
                    <a:pt x="2202" y="272"/>
                  </a:lnTo>
                  <a:close/>
                </a:path>
              </a:pathLst>
            </a:custGeom>
            <a:grpFill/>
            <a:ln w="9525">
              <a:noFill/>
              <a:round/>
            </a:ln>
          </p:spPr>
          <p:txBody>
            <a:bodyPr vert="horz" wrap="square" lIns="121920" tIns="60960" rIns="121920" bIns="60960" numCol="1" anchor="t" anchorCtr="0" compatLnSpc="1"/>
            <a:lstStyle/>
            <a:p>
              <a:endParaRPr lang="en-US" sz="3555"/>
            </a:p>
          </p:txBody>
        </p:sp>
      </p:grpSp>
      <p:cxnSp>
        <p:nvCxnSpPr>
          <p:cNvPr id="14" name="Straight Connector 79"/>
          <p:cNvCxnSpPr/>
          <p:nvPr/>
        </p:nvCxnSpPr>
        <p:spPr>
          <a:xfrm flipV="1">
            <a:off x="4790242" y="3043208"/>
            <a:ext cx="2677927" cy="1225"/>
          </a:xfrm>
          <a:prstGeom prst="line">
            <a:avLst/>
          </a:prstGeom>
          <a:ln w="19050">
            <a:solidFill>
              <a:schemeClr val="tx1">
                <a:lumMod val="75000"/>
                <a:lumOff val="2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08"/>
          <p:cNvCxnSpPr/>
          <p:nvPr/>
        </p:nvCxnSpPr>
        <p:spPr>
          <a:xfrm>
            <a:off x="1042975" y="5263183"/>
            <a:ext cx="10106051"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Elbow Connector 120"/>
          <p:cNvCxnSpPr/>
          <p:nvPr/>
        </p:nvCxnSpPr>
        <p:spPr>
          <a:xfrm>
            <a:off x="4367213" y="1807828"/>
            <a:ext cx="2733270" cy="821588"/>
          </a:xfrm>
          <a:prstGeom prst="bentConnector3">
            <a:avLst>
              <a:gd name="adj1" fmla="val 14785"/>
            </a:avLst>
          </a:prstGeom>
          <a:ln w="19050">
            <a:solidFill>
              <a:schemeClr val="tx1">
                <a:lumMod val="75000"/>
                <a:lumOff val="2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cxnSp>
        <p:nvCxnSpPr>
          <p:cNvPr id="17" name="Elbow Connector 126"/>
          <p:cNvCxnSpPr>
            <a:endCxn id="20" idx="2"/>
          </p:cNvCxnSpPr>
          <p:nvPr/>
        </p:nvCxnSpPr>
        <p:spPr>
          <a:xfrm flipV="1">
            <a:off x="4367213" y="3440440"/>
            <a:ext cx="3253977" cy="876916"/>
          </a:xfrm>
          <a:prstGeom prst="bentConnector3">
            <a:avLst>
              <a:gd name="adj1" fmla="val 12532"/>
            </a:avLst>
          </a:prstGeom>
          <a:ln w="19050">
            <a:solidFill>
              <a:schemeClr val="tx1">
                <a:lumMod val="75000"/>
                <a:lumOff val="2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18" name="Oval 76"/>
          <p:cNvSpPr>
            <a:spLocks noChangeAspect="1"/>
          </p:cNvSpPr>
          <p:nvPr/>
        </p:nvSpPr>
        <p:spPr>
          <a:xfrm>
            <a:off x="7100483" y="2519749"/>
            <a:ext cx="252455" cy="252452"/>
          </a:xfrm>
          <a:prstGeom prst="ellipse">
            <a:avLst/>
          </a:prstGeom>
          <a:solidFill>
            <a:schemeClr val="tx1">
              <a:lumMod val="75000"/>
              <a:lumOff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b="1" dirty="0">
              <a:solidFill>
                <a:schemeClr val="tx2">
                  <a:lumMod val="75000"/>
                </a:schemeClr>
              </a:solidFill>
            </a:endParaRPr>
          </a:p>
        </p:txBody>
      </p:sp>
      <p:sp>
        <p:nvSpPr>
          <p:cNvPr id="19" name="Oval 80"/>
          <p:cNvSpPr>
            <a:spLocks noChangeAspect="1"/>
          </p:cNvSpPr>
          <p:nvPr/>
        </p:nvSpPr>
        <p:spPr>
          <a:xfrm>
            <a:off x="7341941" y="2916981"/>
            <a:ext cx="252455" cy="252452"/>
          </a:xfrm>
          <a:prstGeom prst="ellipse">
            <a:avLst/>
          </a:prstGeom>
          <a:solidFill>
            <a:schemeClr val="tx1">
              <a:lumMod val="75000"/>
              <a:lumOff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b="1" dirty="0">
              <a:solidFill>
                <a:schemeClr val="tx2">
                  <a:lumMod val="75000"/>
                </a:schemeClr>
              </a:solidFill>
            </a:endParaRPr>
          </a:p>
        </p:txBody>
      </p:sp>
      <p:sp>
        <p:nvSpPr>
          <p:cNvPr id="20" name="Oval 83"/>
          <p:cNvSpPr>
            <a:spLocks noChangeAspect="1"/>
          </p:cNvSpPr>
          <p:nvPr/>
        </p:nvSpPr>
        <p:spPr>
          <a:xfrm>
            <a:off x="7621190" y="3314214"/>
            <a:ext cx="252455" cy="252452"/>
          </a:xfrm>
          <a:prstGeom prst="ellipse">
            <a:avLst/>
          </a:prstGeom>
          <a:solidFill>
            <a:schemeClr val="tx1">
              <a:lumMod val="75000"/>
              <a:lumOff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b="1" dirty="0">
              <a:solidFill>
                <a:schemeClr val="tx2">
                  <a:lumMod val="75000"/>
                </a:schemeClr>
              </a:solidFill>
            </a:endParaRPr>
          </a:p>
        </p:txBody>
      </p:sp>
      <p:sp>
        <p:nvSpPr>
          <p:cNvPr id="21" name="Oval 133"/>
          <p:cNvSpPr/>
          <p:nvPr/>
        </p:nvSpPr>
        <p:spPr>
          <a:xfrm>
            <a:off x="6471971" y="4317357"/>
            <a:ext cx="622551" cy="622547"/>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2"/>
                </a:solidFill>
                <a:latin typeface="微软雅黑" panose="020B0503020204020204" pitchFamily="34" charset="-122"/>
                <a:ea typeface="微软雅黑" panose="020B0503020204020204" pitchFamily="34" charset="-122"/>
              </a:rPr>
              <a:t>01</a:t>
            </a:r>
            <a:endParaRPr lang="en-US" sz="1400" b="1" dirty="0">
              <a:solidFill>
                <a:schemeClr val="accent2"/>
              </a:solidFill>
              <a:latin typeface="微软雅黑" panose="020B0503020204020204" pitchFamily="34" charset="-122"/>
              <a:ea typeface="微软雅黑" panose="020B0503020204020204" pitchFamily="34" charset="-122"/>
            </a:endParaRPr>
          </a:p>
        </p:txBody>
      </p:sp>
      <p:sp>
        <p:nvSpPr>
          <p:cNvPr id="22" name="Oval 134"/>
          <p:cNvSpPr/>
          <p:nvPr/>
        </p:nvSpPr>
        <p:spPr>
          <a:xfrm>
            <a:off x="6923937" y="4317357"/>
            <a:ext cx="622551" cy="622547"/>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solidFill>
                <a:latin typeface="微软雅黑" panose="020B0503020204020204" pitchFamily="34" charset="-122"/>
                <a:ea typeface="微软雅黑" panose="020B0503020204020204" pitchFamily="34" charset="-122"/>
              </a:rPr>
              <a:t>02</a:t>
            </a:r>
            <a:endParaRPr lang="en-US" sz="1400" b="1" dirty="0">
              <a:solidFill>
                <a:schemeClr val="accent1"/>
              </a:solidFill>
              <a:latin typeface="微软雅黑" panose="020B0503020204020204" pitchFamily="34" charset="-122"/>
              <a:ea typeface="微软雅黑" panose="020B0503020204020204" pitchFamily="34" charset="-122"/>
            </a:endParaRPr>
          </a:p>
        </p:txBody>
      </p:sp>
      <p:sp>
        <p:nvSpPr>
          <p:cNvPr id="23" name="Oval 135"/>
          <p:cNvSpPr/>
          <p:nvPr/>
        </p:nvSpPr>
        <p:spPr>
          <a:xfrm>
            <a:off x="7413999" y="4317357"/>
            <a:ext cx="622551" cy="622547"/>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2"/>
                </a:solidFill>
                <a:latin typeface="微软雅黑" panose="020B0503020204020204" pitchFamily="34" charset="-122"/>
                <a:ea typeface="微软雅黑" panose="020B0503020204020204" pitchFamily="34" charset="-122"/>
              </a:rPr>
              <a:t>03</a:t>
            </a:r>
            <a:endParaRPr lang="en-US" sz="1400" b="1" dirty="0">
              <a:solidFill>
                <a:schemeClr val="accent2"/>
              </a:solidFill>
              <a:latin typeface="微软雅黑" panose="020B0503020204020204" pitchFamily="34" charset="-122"/>
              <a:ea typeface="微软雅黑" panose="020B0503020204020204" pitchFamily="34" charset="-122"/>
            </a:endParaRPr>
          </a:p>
        </p:txBody>
      </p:sp>
      <p:sp>
        <p:nvSpPr>
          <p:cNvPr id="24" name="TextBox 59"/>
          <p:cNvSpPr txBox="1">
            <a:spLocks noChangeArrowheads="1"/>
          </p:cNvSpPr>
          <p:nvPr/>
        </p:nvSpPr>
        <p:spPr bwMode="auto">
          <a:xfrm flipH="1">
            <a:off x="8892329" y="2115200"/>
            <a:ext cx="2625072" cy="384713"/>
          </a:xfrm>
          <a:prstGeom prst="rect">
            <a:avLst/>
          </a:prstGeom>
          <a:noFill/>
          <a:ln>
            <a:noFill/>
          </a:ln>
        </p:spPr>
        <p:txBody>
          <a:bodyPr wrap="square" lIns="91431" tIns="45716" rIns="91431" bIns="45716"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342900" indent="-342900">
              <a:buFont typeface="Arial" panose="020B0604020202020204" pitchFamily="34" charset="0"/>
              <a:buChar char="•"/>
              <a:defRPr/>
            </a:pPr>
            <a:r>
              <a:rPr lang="zh-CN" altLang="en-US" b="1" dirty="0" smtClean="0">
                <a:solidFill>
                  <a:schemeClr val="bg1">
                    <a:lumMod val="95000"/>
                  </a:schemeClr>
                </a:solidFill>
                <a:latin typeface="微软雅黑" panose="020B0503020204020204" pitchFamily="34" charset="-122"/>
                <a:ea typeface="微软雅黑" panose="020B0503020204020204" pitchFamily="34" charset="-122"/>
              </a:rPr>
              <a:t>检验监管职能分散</a:t>
            </a:r>
            <a:endParaRPr lang="en-US" altLang="ko-KR" kern="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25" name="TextBox 59"/>
          <p:cNvSpPr txBox="1">
            <a:spLocks noChangeArrowheads="1"/>
          </p:cNvSpPr>
          <p:nvPr/>
        </p:nvSpPr>
        <p:spPr bwMode="auto">
          <a:xfrm flipH="1">
            <a:off x="8892328" y="2596146"/>
            <a:ext cx="3299671" cy="384713"/>
          </a:xfrm>
          <a:prstGeom prst="rect">
            <a:avLst/>
          </a:prstGeom>
          <a:noFill/>
          <a:ln>
            <a:noFill/>
          </a:ln>
        </p:spPr>
        <p:txBody>
          <a:bodyPr wrap="square" lIns="91431" tIns="45716" rIns="91431" bIns="45716"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342900" indent="-342900">
              <a:buFont typeface="Arial" panose="020B0604020202020204" pitchFamily="34" charset="0"/>
              <a:buChar char="•"/>
              <a:defRPr/>
            </a:pPr>
            <a:r>
              <a:rPr lang="zh-CN" altLang="en-US" b="1" dirty="0" smtClean="0">
                <a:solidFill>
                  <a:schemeClr val="bg1">
                    <a:lumMod val="95000"/>
                  </a:schemeClr>
                </a:solidFill>
                <a:latin typeface="微软雅黑" panose="020B0503020204020204" pitchFamily="34" charset="-122"/>
                <a:ea typeface="微软雅黑" panose="020B0503020204020204" pitchFamily="34" charset="-122"/>
              </a:rPr>
              <a:t>以“边境查验”为主</a:t>
            </a:r>
            <a:endParaRPr lang="en-US" altLang="ko-KR" kern="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26" name="TextBox 59"/>
          <p:cNvSpPr txBox="1">
            <a:spLocks noChangeArrowheads="1"/>
          </p:cNvSpPr>
          <p:nvPr/>
        </p:nvSpPr>
        <p:spPr bwMode="auto">
          <a:xfrm flipH="1">
            <a:off x="8892329" y="3044059"/>
            <a:ext cx="2625072" cy="384713"/>
          </a:xfrm>
          <a:prstGeom prst="rect">
            <a:avLst/>
          </a:prstGeom>
          <a:noFill/>
          <a:ln>
            <a:noFill/>
          </a:ln>
        </p:spPr>
        <p:txBody>
          <a:bodyPr wrap="square" lIns="91431" tIns="45716" rIns="91431" bIns="45716"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342900" indent="-342900">
              <a:buFont typeface="Arial" panose="020B0604020202020204" pitchFamily="34" charset="0"/>
              <a:buChar char="•"/>
              <a:defRPr/>
            </a:pPr>
            <a:r>
              <a:rPr lang="zh-CN" altLang="en-US" b="1" dirty="0" smtClean="0">
                <a:solidFill>
                  <a:schemeClr val="bg1">
                    <a:lumMod val="95000"/>
                  </a:schemeClr>
                </a:solidFill>
                <a:latin typeface="微软雅黑" panose="020B0503020204020204" pitchFamily="34" charset="-122"/>
                <a:ea typeface="微软雅黑" panose="020B0503020204020204" pitchFamily="34" charset="-122"/>
              </a:rPr>
              <a:t>没有过程控制</a:t>
            </a:r>
            <a:endParaRPr lang="en-US" altLang="ko-KR" kern="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27" name="TextBox 59"/>
          <p:cNvSpPr txBox="1">
            <a:spLocks noChangeArrowheads="1"/>
          </p:cNvSpPr>
          <p:nvPr/>
        </p:nvSpPr>
        <p:spPr bwMode="auto">
          <a:xfrm flipH="1">
            <a:off x="1075478" y="1503215"/>
            <a:ext cx="2551460"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zh-CN" altLang="en-US" sz="2000" kern="0" dirty="0" smtClean="0">
                <a:solidFill>
                  <a:schemeClr val="accent2"/>
                </a:solidFill>
                <a:latin typeface="微软雅黑" panose="020B0503020204020204" pitchFamily="34" charset="-122"/>
                <a:ea typeface="微软雅黑" panose="020B0503020204020204" pitchFamily="34" charset="-122"/>
              </a:rPr>
              <a:t>提前告知</a:t>
            </a:r>
            <a:endParaRPr lang="en-US" altLang="ko-KR" sz="2000" kern="0" dirty="0">
              <a:solidFill>
                <a:schemeClr val="accent2"/>
              </a:solidFill>
              <a:latin typeface="微软雅黑" panose="020B0503020204020204" pitchFamily="34" charset="-122"/>
              <a:ea typeface="微软雅黑" panose="020B0503020204020204" pitchFamily="34" charset="-122"/>
            </a:endParaRPr>
          </a:p>
        </p:txBody>
      </p:sp>
      <p:sp>
        <p:nvSpPr>
          <p:cNvPr id="28" name="矩形 27"/>
          <p:cNvSpPr>
            <a:spLocks noChangeArrowheads="1"/>
          </p:cNvSpPr>
          <p:nvPr/>
        </p:nvSpPr>
        <p:spPr bwMode="auto">
          <a:xfrm>
            <a:off x="1075479" y="1896892"/>
            <a:ext cx="3122482" cy="564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进口商必须在货物到达边境检验点的</a:t>
            </a:r>
            <a:r>
              <a:rPr lang="en-US" altLang="zh-CN" sz="140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24</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小时前进行预通知。</a:t>
            </a:r>
            <a:endParaRPr lang="zh-CN" altLang="en-US" sz="1400" dirty="0">
              <a:solidFill>
                <a:schemeClr val="tx1">
                  <a:lumMod val="65000"/>
                  <a:lumOff val="35000"/>
                </a:schemeClr>
              </a:solidFill>
            </a:endParaRPr>
          </a:p>
        </p:txBody>
      </p:sp>
      <p:sp>
        <p:nvSpPr>
          <p:cNvPr id="29" name="TextBox 59"/>
          <p:cNvSpPr txBox="1">
            <a:spLocks noChangeArrowheads="1"/>
          </p:cNvSpPr>
          <p:nvPr/>
        </p:nvSpPr>
        <p:spPr bwMode="auto">
          <a:xfrm flipH="1">
            <a:off x="1075478" y="2650772"/>
            <a:ext cx="2551460"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zh-CN" altLang="en-US" sz="2000" kern="0" dirty="0" smtClean="0">
                <a:solidFill>
                  <a:schemeClr val="accent1"/>
                </a:solidFill>
                <a:latin typeface="微软雅黑" panose="020B0503020204020204" pitchFamily="34" charset="-122"/>
                <a:ea typeface="微软雅黑" panose="020B0503020204020204" pitchFamily="34" charset="-122"/>
              </a:rPr>
              <a:t>边境检查</a:t>
            </a:r>
            <a:endParaRPr lang="en-US" altLang="ko-KR" sz="2000" kern="0" dirty="0">
              <a:solidFill>
                <a:schemeClr val="accent1"/>
              </a:solidFill>
              <a:latin typeface="微软雅黑" panose="020B0503020204020204" pitchFamily="34" charset="-122"/>
              <a:ea typeface="微软雅黑" panose="020B0503020204020204" pitchFamily="34" charset="-122"/>
            </a:endParaRPr>
          </a:p>
        </p:txBody>
      </p:sp>
      <p:sp>
        <p:nvSpPr>
          <p:cNvPr id="30" name="矩形 29"/>
          <p:cNvSpPr>
            <a:spLocks noChangeArrowheads="1"/>
          </p:cNvSpPr>
          <p:nvPr/>
        </p:nvSpPr>
        <p:spPr bwMode="auto">
          <a:xfrm>
            <a:off x="1075479" y="3044449"/>
            <a:ext cx="3122482" cy="564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货物到达边境检验点后由官方食品检验员进行检查。</a:t>
            </a:r>
            <a:endParaRPr lang="zh-CN" altLang="en-US" sz="1400" dirty="0">
              <a:solidFill>
                <a:schemeClr val="tx1">
                  <a:lumMod val="65000"/>
                  <a:lumOff val="35000"/>
                </a:schemeClr>
              </a:solidFill>
            </a:endParaRPr>
          </a:p>
        </p:txBody>
      </p:sp>
      <p:sp>
        <p:nvSpPr>
          <p:cNvPr id="31" name="TextBox 59"/>
          <p:cNvSpPr txBox="1">
            <a:spLocks noChangeArrowheads="1"/>
          </p:cNvSpPr>
          <p:nvPr/>
        </p:nvSpPr>
        <p:spPr bwMode="auto">
          <a:xfrm flipH="1">
            <a:off x="1075478" y="3798329"/>
            <a:ext cx="2551460"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zh-CN" altLang="en-US" sz="2000" kern="0" dirty="0" smtClean="0">
                <a:solidFill>
                  <a:schemeClr val="accent1"/>
                </a:solidFill>
                <a:latin typeface="微软雅黑" panose="020B0503020204020204" pitchFamily="34" charset="-122"/>
                <a:ea typeface="微软雅黑" panose="020B0503020204020204" pitchFamily="34" charset="-122"/>
              </a:rPr>
              <a:t>抽样检测</a:t>
            </a:r>
            <a:endParaRPr lang="en-US" altLang="ko-KR" sz="2000" kern="0" dirty="0">
              <a:solidFill>
                <a:schemeClr val="accent1"/>
              </a:solidFill>
              <a:latin typeface="微软雅黑" panose="020B0503020204020204" pitchFamily="34" charset="-122"/>
              <a:ea typeface="微软雅黑" panose="020B0503020204020204" pitchFamily="34" charset="-122"/>
            </a:endParaRPr>
          </a:p>
        </p:txBody>
      </p:sp>
      <p:sp>
        <p:nvSpPr>
          <p:cNvPr id="32" name="矩形 31"/>
          <p:cNvSpPr>
            <a:spLocks noChangeArrowheads="1"/>
          </p:cNvSpPr>
          <p:nvPr/>
        </p:nvSpPr>
        <p:spPr bwMode="auto">
          <a:xfrm>
            <a:off x="1059436" y="4192006"/>
            <a:ext cx="3282483" cy="564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在货物状况检验时有需要进行抽样送实验室检测</a:t>
            </a:r>
            <a:endParaRPr lang="zh-CN" altLang="en-US" sz="1400" dirty="0">
              <a:solidFill>
                <a:schemeClr val="tx1">
                  <a:lumMod val="65000"/>
                  <a:lumOff val="35000"/>
                </a:schemeClr>
              </a:solidFill>
            </a:endParaRPr>
          </a:p>
        </p:txBody>
      </p:sp>
      <p:sp>
        <p:nvSpPr>
          <p:cNvPr id="33" name="TextBox 107"/>
          <p:cNvSpPr txBox="1"/>
          <p:nvPr/>
        </p:nvSpPr>
        <p:spPr>
          <a:xfrm>
            <a:off x="984719" y="5405046"/>
            <a:ext cx="10222562" cy="32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ctr">
              <a:lnSpc>
                <a:spcPct val="130000"/>
              </a:lnSpc>
              <a:spcBef>
                <a:spcPct val="0"/>
              </a:spcBef>
              <a:buFont typeface="Arial" panose="020B0604020202020204" pitchFamily="34" charset="0"/>
              <a:buNone/>
              <a:defRPr sz="1400">
                <a:solidFill>
                  <a:schemeClr val="tx1">
                    <a:lumMod val="65000"/>
                    <a:lumOff val="35000"/>
                  </a:schemeClr>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a:lnSpc>
                <a:spcPct val="120000"/>
              </a:lnSpc>
            </a:pPr>
            <a:r>
              <a:rPr lang="zh-CN" altLang="en-US" dirty="0" smtClean="0"/>
              <a:t>北马其顿进口食品、动植物及其产品的检验监管的部分职能分属于北马其顿农林水利经济部、卫生部等职能部门。</a:t>
            </a:r>
            <a:endParaRPr lang="zh-CN" altLang="en-US" dirty="0">
              <a:sym typeface="微软雅黑" panose="020B0503020204020204" pitchFamily="34" charset="-122"/>
            </a:endParaRPr>
          </a:p>
        </p:txBody>
      </p:sp>
      <p:sp>
        <p:nvSpPr>
          <p:cNvPr id="34" name="矩形 33"/>
          <p:cNvSpPr>
            <a:spLocks noChangeArrowheads="1"/>
          </p:cNvSpPr>
          <p:nvPr/>
        </p:nvSpPr>
        <p:spPr bwMode="auto">
          <a:xfrm>
            <a:off x="1098021" y="417403"/>
            <a:ext cx="3877967" cy="58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b="1" dirty="0" smtClean="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rPr>
              <a:t>中东欧各国对比剖析</a:t>
            </a:r>
            <a:endParaRPr lang="zh-CN" altLang="en-US" b="1" dirty="0" smtClean="0">
              <a:solidFill>
                <a:schemeClr val="tx1">
                  <a:lumMod val="65000"/>
                  <a:lumOff val="35000"/>
                </a:schemeClr>
              </a:solidFill>
              <a:latin typeface="Arial" panose="020B0604020202020204" pitchFamily="34" charset="0"/>
              <a:cs typeface="Arial" panose="020B0604020202020204" pitchFamily="34" charset="0"/>
              <a:sym typeface="Impact" panose="020B0806030902050204" pitchFamily="34" charset="0"/>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4633258" y="3825914"/>
            <a:ext cx="3262432" cy="830997"/>
          </a:xfrm>
          <a:prstGeom prst="rect">
            <a:avLst/>
          </a:prstGeom>
          <a:noFill/>
        </p:spPr>
        <p:txBody>
          <a:bodyPr vert="horz" wrap="none" rtlCol="0" anchor="ctr">
            <a:spAutoFit/>
          </a:bodyPr>
          <a:lstStyle/>
          <a:p>
            <a:pPr algn="ctr"/>
            <a:r>
              <a:rPr lang="zh-CN" altLang="en-US" sz="4800" b="1" dirty="0" smtClean="0">
                <a:solidFill>
                  <a:schemeClr val="tx1">
                    <a:lumMod val="75000"/>
                    <a:lumOff val="25000"/>
                  </a:schemeClr>
                </a:solidFill>
              </a:rPr>
              <a:t>启示和对策</a:t>
            </a:r>
            <a:endParaRPr lang="zh-CN" altLang="en-US" sz="4800" b="1" dirty="0">
              <a:solidFill>
                <a:schemeClr val="tx1">
                  <a:lumMod val="75000"/>
                  <a:lumOff val="25000"/>
                </a:schemeClr>
              </a:solidFill>
            </a:endParaRPr>
          </a:p>
        </p:txBody>
      </p:sp>
      <p:grpSp>
        <p:nvGrpSpPr>
          <p:cNvPr id="4" name="组合 7"/>
          <p:cNvGrpSpPr/>
          <p:nvPr/>
        </p:nvGrpSpPr>
        <p:grpSpPr>
          <a:xfrm>
            <a:off x="5023040" y="1569382"/>
            <a:ext cx="2498670" cy="1862048"/>
            <a:chOff x="2757770" y="2361497"/>
            <a:chExt cx="2498670" cy="1862048"/>
          </a:xfrm>
        </p:grpSpPr>
        <p:sp>
          <p:nvSpPr>
            <p:cNvPr id="11" name="TextBox 59"/>
            <p:cNvSpPr txBox="1">
              <a:spLocks noChangeArrowheads="1"/>
            </p:cNvSpPr>
            <p:nvPr/>
          </p:nvSpPr>
          <p:spPr bwMode="auto">
            <a:xfrm flipH="1">
              <a:off x="3115977" y="2361497"/>
              <a:ext cx="1782258" cy="1862048"/>
            </a:xfrm>
            <a:prstGeom prst="rect">
              <a:avLst/>
            </a:prstGeom>
            <a:noFill/>
            <a:ln>
              <a:noFill/>
            </a:ln>
          </p:spPr>
          <p:txBody>
            <a:bodyPr wrap="squar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685800">
                <a:defRPr/>
              </a:pPr>
              <a:r>
                <a:rPr lang="en-US" altLang="zh-CN" sz="11500" kern="0" dirty="0" smtClean="0">
                  <a:solidFill>
                    <a:schemeClr val="accent1"/>
                  </a:solidFill>
                  <a:latin typeface="Impact" panose="020B0806030902050204" pitchFamily="34" charset="0"/>
                  <a:ea typeface="微软雅黑" panose="020B0503020204020204" pitchFamily="34" charset="-122"/>
                </a:rPr>
                <a:t>04</a:t>
              </a:r>
              <a:endParaRPr lang="en-US" altLang="ko-KR" sz="8800" kern="0" dirty="0">
                <a:solidFill>
                  <a:schemeClr val="accent1"/>
                </a:solidFill>
                <a:latin typeface="Impact" panose="020B0806030902050204" pitchFamily="34" charset="0"/>
                <a:ea typeface="微软雅黑" panose="020B0503020204020204" pitchFamily="34" charset="-122"/>
              </a:endParaRPr>
            </a:p>
          </p:txBody>
        </p:sp>
        <p:sp>
          <p:nvSpPr>
            <p:cNvPr id="3" name="椭圆 2"/>
            <p:cNvSpPr/>
            <p:nvPr/>
          </p:nvSpPr>
          <p:spPr>
            <a:xfrm>
              <a:off x="2787950" y="3646240"/>
              <a:ext cx="2468490" cy="327680"/>
            </a:xfrm>
            <a:prstGeom prst="ellipse">
              <a:avLst/>
            </a:prstGeom>
            <a:gradFill flip="none" rotWithShape="1">
              <a:gsLst>
                <a:gs pos="0">
                  <a:schemeClr val="tx1">
                    <a:alpha val="90000"/>
                  </a:schemeClr>
                </a:gs>
                <a:gs pos="100000">
                  <a:schemeClr val="tx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p>
          </p:txBody>
        </p:sp>
        <p:sp>
          <p:nvSpPr>
            <p:cNvPr id="2" name="矩形 1"/>
            <p:cNvSpPr/>
            <p:nvPr/>
          </p:nvSpPr>
          <p:spPr>
            <a:xfrm>
              <a:off x="2757770" y="3801706"/>
              <a:ext cx="2498670" cy="387863"/>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p>
          </p:txBody>
        </p:sp>
      </p:grpSp>
      <p:sp>
        <p:nvSpPr>
          <p:cNvPr id="39" name="任意多边形 38"/>
          <p:cNvSpPr/>
          <p:nvPr/>
        </p:nvSpPr>
        <p:spPr>
          <a:xfrm>
            <a:off x="5318387" y="1331543"/>
            <a:ext cx="1954610" cy="1113172"/>
          </a:xfrm>
          <a:custGeom>
            <a:avLst/>
            <a:gdLst>
              <a:gd name="connsiteX0" fmla="*/ 0 w 1845118"/>
              <a:gd name="connsiteY0" fmla="*/ 0 h 1113172"/>
              <a:gd name="connsiteX1" fmla="*/ 1845118 w 1845118"/>
              <a:gd name="connsiteY1" fmla="*/ 0 h 1113172"/>
              <a:gd name="connsiteX2" fmla="*/ 1845118 w 1845118"/>
              <a:gd name="connsiteY2" fmla="*/ 1113172 h 1113172"/>
              <a:gd name="connsiteX3" fmla="*/ 1054278 w 1845118"/>
              <a:gd name="connsiteY3" fmla="*/ 1113172 h 1113172"/>
              <a:gd name="connsiteX4" fmla="*/ 1054278 w 1845118"/>
              <a:gd name="connsiteY4" fmla="*/ 539460 h 1113172"/>
              <a:gd name="connsiteX5" fmla="*/ 0 w 1845118"/>
              <a:gd name="connsiteY5" fmla="*/ 539460 h 1113172"/>
              <a:gd name="connsiteX0-1" fmla="*/ 1054278 w 1845118"/>
              <a:gd name="connsiteY0-2" fmla="*/ 539460 h 1113172"/>
              <a:gd name="connsiteX1-3" fmla="*/ 0 w 1845118"/>
              <a:gd name="connsiteY1-4" fmla="*/ 539460 h 1113172"/>
              <a:gd name="connsiteX2-5" fmla="*/ 0 w 1845118"/>
              <a:gd name="connsiteY2-6" fmla="*/ 0 h 1113172"/>
              <a:gd name="connsiteX3-7" fmla="*/ 1845118 w 1845118"/>
              <a:gd name="connsiteY3-8" fmla="*/ 0 h 1113172"/>
              <a:gd name="connsiteX4-9" fmla="*/ 1845118 w 1845118"/>
              <a:gd name="connsiteY4-10" fmla="*/ 1113172 h 1113172"/>
              <a:gd name="connsiteX5-11" fmla="*/ 1054278 w 1845118"/>
              <a:gd name="connsiteY5-12" fmla="*/ 1113172 h 1113172"/>
              <a:gd name="connsiteX6" fmla="*/ 1145718 w 1845118"/>
              <a:gd name="connsiteY6" fmla="*/ 630900 h 1113172"/>
              <a:gd name="connsiteX0-13" fmla="*/ 1054278 w 1845118"/>
              <a:gd name="connsiteY0-14" fmla="*/ 539460 h 1113172"/>
              <a:gd name="connsiteX1-15" fmla="*/ 0 w 1845118"/>
              <a:gd name="connsiteY1-16" fmla="*/ 539460 h 1113172"/>
              <a:gd name="connsiteX2-17" fmla="*/ 0 w 1845118"/>
              <a:gd name="connsiteY2-18" fmla="*/ 0 h 1113172"/>
              <a:gd name="connsiteX3-19" fmla="*/ 1845118 w 1845118"/>
              <a:gd name="connsiteY3-20" fmla="*/ 0 h 1113172"/>
              <a:gd name="connsiteX4-21" fmla="*/ 1845118 w 1845118"/>
              <a:gd name="connsiteY4-22" fmla="*/ 1113172 h 1113172"/>
              <a:gd name="connsiteX5-23" fmla="*/ 1054278 w 1845118"/>
              <a:gd name="connsiteY5-24" fmla="*/ 1113172 h 1113172"/>
              <a:gd name="connsiteX0-25" fmla="*/ 0 w 1845118"/>
              <a:gd name="connsiteY0-26" fmla="*/ 539460 h 1113172"/>
              <a:gd name="connsiteX1-27" fmla="*/ 0 w 1845118"/>
              <a:gd name="connsiteY1-28" fmla="*/ 0 h 1113172"/>
              <a:gd name="connsiteX2-29" fmla="*/ 1845118 w 1845118"/>
              <a:gd name="connsiteY2-30" fmla="*/ 0 h 1113172"/>
              <a:gd name="connsiteX3-31" fmla="*/ 1845118 w 1845118"/>
              <a:gd name="connsiteY3-32" fmla="*/ 1113172 h 1113172"/>
              <a:gd name="connsiteX4-33" fmla="*/ 1054278 w 1845118"/>
              <a:gd name="connsiteY4-34" fmla="*/ 1113172 h 1113172"/>
              <a:gd name="connsiteX0-35" fmla="*/ 0 w 1845118"/>
              <a:gd name="connsiteY0-36" fmla="*/ 539460 h 1113172"/>
              <a:gd name="connsiteX1-37" fmla="*/ 0 w 1845118"/>
              <a:gd name="connsiteY1-38" fmla="*/ 0 h 1113172"/>
              <a:gd name="connsiteX2-39" fmla="*/ 1845118 w 1845118"/>
              <a:gd name="connsiteY2-40" fmla="*/ 0 h 1113172"/>
              <a:gd name="connsiteX3-41" fmla="*/ 1845118 w 1845118"/>
              <a:gd name="connsiteY3-42" fmla="*/ 1113172 h 1113172"/>
            </a:gdLst>
            <a:ahLst/>
            <a:cxnLst>
              <a:cxn ang="0">
                <a:pos x="connsiteX0-1" y="connsiteY0-2"/>
              </a:cxn>
              <a:cxn ang="0">
                <a:pos x="connsiteX1-3" y="connsiteY1-4"/>
              </a:cxn>
              <a:cxn ang="0">
                <a:pos x="connsiteX2-5" y="connsiteY2-6"/>
              </a:cxn>
              <a:cxn ang="0">
                <a:pos x="connsiteX3-7" y="connsiteY3-8"/>
              </a:cxn>
            </a:cxnLst>
            <a:rect l="l" t="t" r="r" b="b"/>
            <a:pathLst>
              <a:path w="1845118" h="1113172">
                <a:moveTo>
                  <a:pt x="0" y="539460"/>
                </a:moveTo>
                <a:lnTo>
                  <a:pt x="0" y="0"/>
                </a:lnTo>
                <a:lnTo>
                  <a:pt x="1845118" y="0"/>
                </a:lnTo>
                <a:lnTo>
                  <a:pt x="1845118" y="1113172"/>
                </a:lnTo>
              </a:path>
            </a:pathLst>
          </a:custGeom>
          <a:noFill/>
          <a:ln w="317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900"/>
          </a:p>
        </p:txBody>
      </p:sp>
      <p:sp>
        <p:nvSpPr>
          <p:cNvPr id="37" name="任意多边形 36"/>
          <p:cNvSpPr/>
          <p:nvPr/>
        </p:nvSpPr>
        <p:spPr>
          <a:xfrm>
            <a:off x="5023040" y="1639722"/>
            <a:ext cx="2498670" cy="1827878"/>
          </a:xfrm>
          <a:custGeom>
            <a:avLst/>
            <a:gdLst>
              <a:gd name="connsiteX0" fmla="*/ 0 w 2362498"/>
              <a:gd name="connsiteY0" fmla="*/ 0 h 1827878"/>
              <a:gd name="connsiteX1" fmla="*/ 618105 w 2362498"/>
              <a:gd name="connsiteY1" fmla="*/ 0 h 1827878"/>
              <a:gd name="connsiteX2" fmla="*/ 618105 w 2362498"/>
              <a:gd name="connsiteY2" fmla="*/ 1612423 h 1827878"/>
              <a:gd name="connsiteX3" fmla="*/ 2362498 w 2362498"/>
              <a:gd name="connsiteY3" fmla="*/ 1612423 h 1827878"/>
              <a:gd name="connsiteX4" fmla="*/ 2362498 w 2362498"/>
              <a:gd name="connsiteY4" fmla="*/ 1827878 h 1827878"/>
              <a:gd name="connsiteX5" fmla="*/ 839514 w 2362498"/>
              <a:gd name="connsiteY5" fmla="*/ 1827878 h 1827878"/>
              <a:gd name="connsiteX6" fmla="*/ 433218 w 2362498"/>
              <a:gd name="connsiteY6" fmla="*/ 1827878 h 1827878"/>
              <a:gd name="connsiteX7" fmla="*/ 433218 w 2362498"/>
              <a:gd name="connsiteY7" fmla="*/ 1826314 h 1827878"/>
              <a:gd name="connsiteX8" fmla="*/ 0 w 2362498"/>
              <a:gd name="connsiteY8" fmla="*/ 1826314 h 1827878"/>
              <a:gd name="connsiteX0-1" fmla="*/ 618105 w 2362498"/>
              <a:gd name="connsiteY0-2" fmla="*/ 1612423 h 1827878"/>
              <a:gd name="connsiteX1-3" fmla="*/ 2362498 w 2362498"/>
              <a:gd name="connsiteY1-4" fmla="*/ 1612423 h 1827878"/>
              <a:gd name="connsiteX2-5" fmla="*/ 2362498 w 2362498"/>
              <a:gd name="connsiteY2-6" fmla="*/ 1827878 h 1827878"/>
              <a:gd name="connsiteX3-7" fmla="*/ 839514 w 2362498"/>
              <a:gd name="connsiteY3-8" fmla="*/ 1827878 h 1827878"/>
              <a:gd name="connsiteX4-9" fmla="*/ 433218 w 2362498"/>
              <a:gd name="connsiteY4-10" fmla="*/ 1827878 h 1827878"/>
              <a:gd name="connsiteX5-11" fmla="*/ 433218 w 2362498"/>
              <a:gd name="connsiteY5-12" fmla="*/ 1826314 h 1827878"/>
              <a:gd name="connsiteX6-13" fmla="*/ 0 w 2362498"/>
              <a:gd name="connsiteY6-14" fmla="*/ 1826314 h 1827878"/>
              <a:gd name="connsiteX7-15" fmla="*/ 0 w 2362498"/>
              <a:gd name="connsiteY7-16" fmla="*/ 0 h 1827878"/>
              <a:gd name="connsiteX8-17" fmla="*/ 618105 w 2362498"/>
              <a:gd name="connsiteY8-18" fmla="*/ 0 h 1827878"/>
              <a:gd name="connsiteX9" fmla="*/ 709545 w 2362498"/>
              <a:gd name="connsiteY9" fmla="*/ 1703863 h 1827878"/>
              <a:gd name="connsiteX0-19" fmla="*/ 618105 w 2362498"/>
              <a:gd name="connsiteY0-20" fmla="*/ 1612423 h 1827878"/>
              <a:gd name="connsiteX1-21" fmla="*/ 2362498 w 2362498"/>
              <a:gd name="connsiteY1-22" fmla="*/ 1612423 h 1827878"/>
              <a:gd name="connsiteX2-23" fmla="*/ 2362498 w 2362498"/>
              <a:gd name="connsiteY2-24" fmla="*/ 1827878 h 1827878"/>
              <a:gd name="connsiteX3-25" fmla="*/ 839514 w 2362498"/>
              <a:gd name="connsiteY3-26" fmla="*/ 1827878 h 1827878"/>
              <a:gd name="connsiteX4-27" fmla="*/ 433218 w 2362498"/>
              <a:gd name="connsiteY4-28" fmla="*/ 1827878 h 1827878"/>
              <a:gd name="connsiteX5-29" fmla="*/ 433218 w 2362498"/>
              <a:gd name="connsiteY5-30" fmla="*/ 1826314 h 1827878"/>
              <a:gd name="connsiteX6-31" fmla="*/ 0 w 2362498"/>
              <a:gd name="connsiteY6-32" fmla="*/ 1826314 h 1827878"/>
              <a:gd name="connsiteX7-33" fmla="*/ 0 w 2362498"/>
              <a:gd name="connsiteY7-34" fmla="*/ 0 h 1827878"/>
              <a:gd name="connsiteX8-35" fmla="*/ 618105 w 2362498"/>
              <a:gd name="connsiteY8-36" fmla="*/ 0 h 1827878"/>
              <a:gd name="connsiteX0-37" fmla="*/ 2362498 w 2362498"/>
              <a:gd name="connsiteY0-38" fmla="*/ 1612423 h 1827878"/>
              <a:gd name="connsiteX1-39" fmla="*/ 2362498 w 2362498"/>
              <a:gd name="connsiteY1-40" fmla="*/ 1827878 h 1827878"/>
              <a:gd name="connsiteX2-41" fmla="*/ 839514 w 2362498"/>
              <a:gd name="connsiteY2-42" fmla="*/ 1827878 h 1827878"/>
              <a:gd name="connsiteX3-43" fmla="*/ 433218 w 2362498"/>
              <a:gd name="connsiteY3-44" fmla="*/ 1827878 h 1827878"/>
              <a:gd name="connsiteX4-45" fmla="*/ 433218 w 2362498"/>
              <a:gd name="connsiteY4-46" fmla="*/ 1826314 h 1827878"/>
              <a:gd name="connsiteX5-47" fmla="*/ 0 w 2362498"/>
              <a:gd name="connsiteY5-48" fmla="*/ 1826314 h 1827878"/>
              <a:gd name="connsiteX6-49" fmla="*/ 0 w 2362498"/>
              <a:gd name="connsiteY6-50" fmla="*/ 0 h 1827878"/>
              <a:gd name="connsiteX7-51" fmla="*/ 618105 w 2362498"/>
              <a:gd name="connsiteY7-52" fmla="*/ 0 h 182787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362498" h="1827878">
                <a:moveTo>
                  <a:pt x="2362498" y="1612423"/>
                </a:moveTo>
                <a:lnTo>
                  <a:pt x="2362498" y="1827878"/>
                </a:lnTo>
                <a:lnTo>
                  <a:pt x="839514" y="1827878"/>
                </a:lnTo>
                <a:lnTo>
                  <a:pt x="433218" y="1827878"/>
                </a:lnTo>
                <a:lnTo>
                  <a:pt x="433218" y="1826314"/>
                </a:lnTo>
                <a:lnTo>
                  <a:pt x="0" y="1826314"/>
                </a:lnTo>
                <a:lnTo>
                  <a:pt x="0" y="0"/>
                </a:lnTo>
                <a:lnTo>
                  <a:pt x="618105" y="0"/>
                </a:lnTo>
              </a:path>
            </a:pathLst>
          </a:cu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900"/>
          </a:p>
        </p:txBody>
      </p:sp>
      <p:sp>
        <p:nvSpPr>
          <p:cNvPr id="9" name="直角三角形 8"/>
          <p:cNvSpPr/>
          <p:nvPr/>
        </p:nvSpPr>
        <p:spPr>
          <a:xfrm>
            <a:off x="0" y="3333750"/>
            <a:ext cx="3562350" cy="3524250"/>
          </a:xfrm>
          <a:prstGeom prst="rtTriangl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sz="1900"/>
          </a:p>
        </p:txBody>
      </p:sp>
      <p:sp>
        <p:nvSpPr>
          <p:cNvPr id="10" name="梯形 9"/>
          <p:cNvSpPr/>
          <p:nvPr/>
        </p:nvSpPr>
        <p:spPr>
          <a:xfrm rot="13519356">
            <a:off x="-1234019" y="4321348"/>
            <a:ext cx="6896577" cy="608256"/>
          </a:xfrm>
          <a:prstGeom prst="trapezoid">
            <a:avLst>
              <a:gd name="adj" fmla="val 100961"/>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sz="1900"/>
          </a:p>
        </p:txBody>
      </p:sp>
      <p:sp>
        <p:nvSpPr>
          <p:cNvPr id="12" name="梯形 11"/>
          <p:cNvSpPr/>
          <p:nvPr/>
        </p:nvSpPr>
        <p:spPr>
          <a:xfrm rot="2724068">
            <a:off x="10438433" y="451954"/>
            <a:ext cx="2236217" cy="375826"/>
          </a:xfrm>
          <a:prstGeom prst="trapezoid">
            <a:avLst>
              <a:gd name="adj" fmla="val 100961"/>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sz="1900"/>
          </a:p>
        </p:txBody>
      </p:sp>
    </p:spTree>
  </p:cSld>
  <p:clrMapOvr>
    <a:masterClrMapping/>
  </p:clrMapOvr>
  <p:transition spd="slow">
    <p:wheel spokes="1"/>
  </p:transition>
  <p:timing>
    <p:tnLst>
      <p:par>
        <p:cTn id="1" dur="indefinite" restart="never" nodeType="tmRoot"/>
      </p:par>
    </p:tnLst>
  </p:timing>
</p:sld>
</file>

<file path=ppt/tags/tag1.xml><?xml version="1.0" encoding="utf-8"?>
<p:tagLst xmlns:p="http://schemas.openxmlformats.org/presentationml/2006/main">
  <p:tag name="TIMING" val="|1.1|3.1|1.3|0.9"/>
</p:tagLst>
</file>

<file path=ppt/theme/theme1.xml><?xml version="1.0" encoding="utf-8"?>
<a:theme xmlns:a="http://schemas.openxmlformats.org/drawingml/2006/main" name="Office 主题">
  <a:themeElements>
    <a:clrScheme name="Default Color Scheme">
      <a:dk1>
        <a:srgbClr val="000000"/>
      </a:dk1>
      <a:lt1>
        <a:srgbClr val="FFFFFF"/>
      </a:lt1>
      <a:dk2>
        <a:srgbClr val="E7E6E6"/>
      </a:dk2>
      <a:lt2>
        <a:srgbClr val="44546A"/>
      </a:lt2>
      <a:accent1>
        <a:srgbClr val="5B9BD5"/>
      </a:accent1>
      <a:accent2>
        <a:srgbClr val="ED7D31"/>
      </a:accent2>
      <a:accent3>
        <a:srgbClr val="FFFFFF"/>
      </a:accent3>
      <a:accent4>
        <a:srgbClr val="000000"/>
      </a:accent4>
      <a:accent5>
        <a:srgbClr val="B6CBE6"/>
      </a:accent5>
      <a:accent6>
        <a:srgbClr val="D4702B"/>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Default Color Scheme 1">
        <a:dk1>
          <a:srgbClr val="000000"/>
        </a:dk1>
        <a:lt1>
          <a:srgbClr val="FFFFFF"/>
        </a:lt1>
        <a:dk2>
          <a:srgbClr val="E7E6E6"/>
        </a:dk2>
        <a:lt2>
          <a:srgbClr val="44546A"/>
        </a:lt2>
        <a:accent1>
          <a:srgbClr val="5B9BD5"/>
        </a:accent1>
        <a:accent2>
          <a:srgbClr val="ED7D31"/>
        </a:accent2>
        <a:accent3>
          <a:srgbClr val="FFFFFF"/>
        </a:accent3>
        <a:accent4>
          <a:srgbClr val="000000"/>
        </a:accent4>
        <a:accent5>
          <a:srgbClr val="B6CBE6"/>
        </a:accent5>
        <a:accent6>
          <a:srgbClr val="D470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Default Color Scheme">
      <a:dk1>
        <a:srgbClr val="000000"/>
      </a:dk1>
      <a:lt1>
        <a:srgbClr val="FFFFFF"/>
      </a:lt1>
      <a:dk2>
        <a:srgbClr val="F4E7ED"/>
      </a:dk2>
      <a:lt2>
        <a:srgbClr val="B13F9A"/>
      </a:lt2>
      <a:accent1>
        <a:srgbClr val="B83D68"/>
      </a:accent1>
      <a:accent2>
        <a:srgbClr val="AC66BB"/>
      </a:accent2>
      <a:accent3>
        <a:srgbClr val="FFFFFF"/>
      </a:accent3>
      <a:accent4>
        <a:srgbClr val="000000"/>
      </a:accent4>
      <a:accent5>
        <a:srgbClr val="D8AFB9"/>
      </a:accent5>
      <a:accent6>
        <a:srgbClr val="9A5BA7"/>
      </a:accent6>
      <a:hlink>
        <a:srgbClr val="FFDE66"/>
      </a:hlink>
      <a:folHlink>
        <a:srgbClr val="D490C5"/>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Default Color Scheme 1">
        <a:dk1>
          <a:srgbClr val="000000"/>
        </a:dk1>
        <a:lt1>
          <a:srgbClr val="FFFFFF"/>
        </a:lt1>
        <a:dk2>
          <a:srgbClr val="E7E6E6"/>
        </a:dk2>
        <a:lt2>
          <a:srgbClr val="44546A"/>
        </a:lt2>
        <a:accent1>
          <a:srgbClr val="5B9BD5"/>
        </a:accent1>
        <a:accent2>
          <a:srgbClr val="ED7D31"/>
        </a:accent2>
        <a:accent3>
          <a:srgbClr val="FFFFFF"/>
        </a:accent3>
        <a:accent4>
          <a:srgbClr val="000000"/>
        </a:accent4>
        <a:accent5>
          <a:srgbClr val="B6CBE6"/>
        </a:accent5>
        <a:accent6>
          <a:srgbClr val="D470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Default Color Scheme">
      <a:dk1>
        <a:srgbClr val="000000"/>
      </a:dk1>
      <a:lt1>
        <a:srgbClr val="FFFFFF"/>
      </a:lt1>
      <a:dk2>
        <a:srgbClr val="E7E6E6"/>
      </a:dk2>
      <a:lt2>
        <a:srgbClr val="44546A"/>
      </a:lt2>
      <a:accent1>
        <a:srgbClr val="5B9BD5"/>
      </a:accent1>
      <a:accent2>
        <a:srgbClr val="ED7D31"/>
      </a:accent2>
      <a:accent3>
        <a:srgbClr val="FFFFFF"/>
      </a:accent3>
      <a:accent4>
        <a:srgbClr val="000000"/>
      </a:accent4>
      <a:accent5>
        <a:srgbClr val="B6CBE6"/>
      </a:accent5>
      <a:accent6>
        <a:srgbClr val="D4702B"/>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Default Color Scheme 1">
        <a:dk1>
          <a:srgbClr val="000000"/>
        </a:dk1>
        <a:lt1>
          <a:srgbClr val="FFFFFF"/>
        </a:lt1>
        <a:dk2>
          <a:srgbClr val="E7E6E6"/>
        </a:dk2>
        <a:lt2>
          <a:srgbClr val="44546A"/>
        </a:lt2>
        <a:accent1>
          <a:srgbClr val="5B9BD5"/>
        </a:accent1>
        <a:accent2>
          <a:srgbClr val="ED7D31"/>
        </a:accent2>
        <a:accent3>
          <a:srgbClr val="FFFFFF"/>
        </a:accent3>
        <a:accent4>
          <a:srgbClr val="000000"/>
        </a:accent4>
        <a:accent5>
          <a:srgbClr val="B6CBE6"/>
        </a:accent5>
        <a:accent6>
          <a:srgbClr val="D470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Default Color Scheme">
      <a:dk1>
        <a:srgbClr val="000000"/>
      </a:dk1>
      <a:lt1>
        <a:srgbClr val="FFFFFF"/>
      </a:lt1>
      <a:dk2>
        <a:srgbClr val="E1F0FF"/>
      </a:dk2>
      <a:lt2>
        <a:srgbClr val="004646"/>
      </a:lt2>
      <a:accent1>
        <a:srgbClr val="50742F"/>
      </a:accent1>
      <a:accent2>
        <a:srgbClr val="268868"/>
      </a:accent2>
      <a:accent3>
        <a:srgbClr val="FFFFFF"/>
      </a:accent3>
      <a:accent4>
        <a:srgbClr val="000000"/>
      </a:accent4>
      <a:accent5>
        <a:srgbClr val="B3BDAD"/>
      </a:accent5>
      <a:accent6>
        <a:srgbClr val="21795D"/>
      </a:accent6>
      <a:hlink>
        <a:srgbClr val="D9BE02"/>
      </a:hlink>
      <a:folHlink>
        <a:srgbClr val="F900F9"/>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Default Color Scheme 1">
        <a:dk1>
          <a:srgbClr val="000000"/>
        </a:dk1>
        <a:lt1>
          <a:srgbClr val="FFFFFF"/>
        </a:lt1>
        <a:dk2>
          <a:srgbClr val="E1F0FF"/>
        </a:dk2>
        <a:lt2>
          <a:srgbClr val="004646"/>
        </a:lt2>
        <a:accent1>
          <a:srgbClr val="50742F"/>
        </a:accent1>
        <a:accent2>
          <a:srgbClr val="268868"/>
        </a:accent2>
        <a:accent3>
          <a:srgbClr val="FFFFFF"/>
        </a:accent3>
        <a:accent4>
          <a:srgbClr val="000000"/>
        </a:accent4>
        <a:accent5>
          <a:srgbClr val="B3BDAD"/>
        </a:accent5>
        <a:accent6>
          <a:srgbClr val="21795D"/>
        </a:accent6>
        <a:hlink>
          <a:srgbClr val="D9BE02"/>
        </a:hlink>
        <a:folHlink>
          <a:srgbClr val="F900F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Default Color Scheme">
      <a:dk1>
        <a:srgbClr val="000000"/>
      </a:dk1>
      <a:lt1>
        <a:srgbClr val="FFFFFF"/>
      </a:lt1>
      <a:dk2>
        <a:srgbClr val="E7E6E6"/>
      </a:dk2>
      <a:lt2>
        <a:srgbClr val="44546A"/>
      </a:lt2>
      <a:accent1>
        <a:srgbClr val="5B9BD5"/>
      </a:accent1>
      <a:accent2>
        <a:srgbClr val="ED7D31"/>
      </a:accent2>
      <a:accent3>
        <a:srgbClr val="FFFFFF"/>
      </a:accent3>
      <a:accent4>
        <a:srgbClr val="000000"/>
      </a:accent4>
      <a:accent5>
        <a:srgbClr val="B6CBE6"/>
      </a:accent5>
      <a:accent6>
        <a:srgbClr val="D4702B"/>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Default Color Scheme 1">
        <a:dk1>
          <a:srgbClr val="000000"/>
        </a:dk1>
        <a:lt1>
          <a:srgbClr val="FFFFFF"/>
        </a:lt1>
        <a:dk2>
          <a:srgbClr val="E7E6E6"/>
        </a:dk2>
        <a:lt2>
          <a:srgbClr val="44546A"/>
        </a:lt2>
        <a:accent1>
          <a:srgbClr val="5B9BD5"/>
        </a:accent1>
        <a:accent2>
          <a:srgbClr val="ED7D31"/>
        </a:accent2>
        <a:accent3>
          <a:srgbClr val="FFFFFF"/>
        </a:accent3>
        <a:accent4>
          <a:srgbClr val="000000"/>
        </a:accent4>
        <a:accent5>
          <a:srgbClr val="B6CBE6"/>
        </a:accent5>
        <a:accent6>
          <a:srgbClr val="D470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Default Color Scheme">
      <a:dk1>
        <a:srgbClr val="000000"/>
      </a:dk1>
      <a:lt1>
        <a:srgbClr val="FFFFFF"/>
      </a:lt1>
      <a:dk2>
        <a:srgbClr val="E7E6E6"/>
      </a:dk2>
      <a:lt2>
        <a:srgbClr val="44546A"/>
      </a:lt2>
      <a:accent1>
        <a:srgbClr val="5B9BD5"/>
      </a:accent1>
      <a:accent2>
        <a:srgbClr val="ED7D31"/>
      </a:accent2>
      <a:accent3>
        <a:srgbClr val="FFFFFF"/>
      </a:accent3>
      <a:accent4>
        <a:srgbClr val="000000"/>
      </a:accent4>
      <a:accent5>
        <a:srgbClr val="B6CBE6"/>
      </a:accent5>
      <a:accent6>
        <a:srgbClr val="D4702B"/>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Default Color Scheme 1">
        <a:dk1>
          <a:srgbClr val="000000"/>
        </a:dk1>
        <a:lt1>
          <a:srgbClr val="FFFFFF"/>
        </a:lt1>
        <a:dk2>
          <a:srgbClr val="E7E6E6"/>
        </a:dk2>
        <a:lt2>
          <a:srgbClr val="44546A"/>
        </a:lt2>
        <a:accent1>
          <a:srgbClr val="5B9BD5"/>
        </a:accent1>
        <a:accent2>
          <a:srgbClr val="ED7D31"/>
        </a:accent2>
        <a:accent3>
          <a:srgbClr val="FFFFFF"/>
        </a:accent3>
        <a:accent4>
          <a:srgbClr val="000000"/>
        </a:accent4>
        <a:accent5>
          <a:srgbClr val="B6CBE6"/>
        </a:accent5>
        <a:accent6>
          <a:srgbClr val="D470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ukuppt-5a94bc3b4aeac">
  <a:themeElements>
    <a:clrScheme name="试试看2">
      <a:dk1>
        <a:srgbClr val="262626"/>
      </a:dk1>
      <a:lt1>
        <a:srgbClr val="FFFFFF"/>
      </a:lt1>
      <a:dk2>
        <a:srgbClr val="262626"/>
      </a:dk2>
      <a:lt2>
        <a:srgbClr val="FFFFFF"/>
      </a:lt2>
      <a:accent1>
        <a:srgbClr val="377790"/>
      </a:accent1>
      <a:accent2>
        <a:srgbClr val="189A80"/>
      </a:accent2>
      <a:accent3>
        <a:srgbClr val="F09C2A"/>
      </a:accent3>
      <a:accent4>
        <a:srgbClr val="D24132"/>
      </a:accent4>
      <a:accent5>
        <a:srgbClr val="564266"/>
      </a:accent5>
      <a:accent6>
        <a:srgbClr val="686868"/>
      </a:accent6>
      <a:hlink>
        <a:srgbClr val="FFFFFF"/>
      </a:hlink>
      <a:folHlink>
        <a:srgbClr val="595959"/>
      </a:folHlink>
    </a:clrScheme>
    <a:fontScheme name="Lizzysu-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
      <a:dk1>
        <a:srgbClr val="000000"/>
      </a:dk1>
      <a:lt1>
        <a:srgbClr val="FFFFFF"/>
      </a:lt1>
      <a:dk2>
        <a:srgbClr val="EEECE1"/>
      </a:dk2>
      <a:lt2>
        <a:srgbClr val="1F497D"/>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试试看2">
    <a:dk1>
      <a:srgbClr val="262626"/>
    </a:dk1>
    <a:lt1>
      <a:srgbClr val="FFFFFF"/>
    </a:lt1>
    <a:dk2>
      <a:srgbClr val="262626"/>
    </a:dk2>
    <a:lt2>
      <a:srgbClr val="FFFFFF"/>
    </a:lt2>
    <a:accent1>
      <a:srgbClr val="377790"/>
    </a:accent1>
    <a:accent2>
      <a:srgbClr val="189A80"/>
    </a:accent2>
    <a:accent3>
      <a:srgbClr val="F09C2A"/>
    </a:accent3>
    <a:accent4>
      <a:srgbClr val="D24132"/>
    </a:accent4>
    <a:accent5>
      <a:srgbClr val="564266"/>
    </a:accent5>
    <a:accent6>
      <a:srgbClr val="686868"/>
    </a:accent6>
    <a:hlink>
      <a:srgbClr val="FFFFFF"/>
    </a:hlink>
    <a:folHlink>
      <a:srgbClr val="595959"/>
    </a:folHlink>
  </a:clrScheme>
</a:themeOverride>
</file>

<file path=docProps/app.xml><?xml version="1.0" encoding="utf-8"?>
<Properties xmlns="http://schemas.openxmlformats.org/officeDocument/2006/extended-properties" xmlns:vt="http://schemas.openxmlformats.org/officeDocument/2006/docPropsVTypes">
  <TotalTime>0</TotalTime>
  <Words>9358</Words>
  <Application>WPS 演示</Application>
  <PresentationFormat/>
  <Paragraphs>1357</Paragraphs>
  <Slides>104</Slides>
  <Notes>0</Notes>
  <HiddenSlides>0</HiddenSlides>
  <MMClips>0</MMClips>
  <ScaleCrop>false</ScaleCrop>
  <HeadingPairs>
    <vt:vector size="6" baseType="variant">
      <vt:variant>
        <vt:lpstr>已用的字体</vt:lpstr>
      </vt:variant>
      <vt:variant>
        <vt:i4>39</vt:i4>
      </vt:variant>
      <vt:variant>
        <vt:lpstr>主题</vt:lpstr>
      </vt:variant>
      <vt:variant>
        <vt:i4>7</vt:i4>
      </vt:variant>
      <vt:variant>
        <vt:lpstr>幻灯片标题</vt:lpstr>
      </vt:variant>
      <vt:variant>
        <vt:i4>104</vt:i4>
      </vt:variant>
    </vt:vector>
  </HeadingPairs>
  <TitlesOfParts>
    <vt:vector size="150" baseType="lpstr">
      <vt:lpstr>Arial</vt:lpstr>
      <vt:lpstr>宋体</vt:lpstr>
      <vt:lpstr>Wingdings</vt:lpstr>
      <vt:lpstr>Calibri</vt:lpstr>
      <vt:lpstr>Calibri Light</vt:lpstr>
      <vt:lpstr>华文楷体</vt:lpstr>
      <vt:lpstr>微软雅黑</vt:lpstr>
      <vt:lpstr>方正小标宋简体</vt:lpstr>
      <vt:lpstr>Helvetica</vt:lpstr>
      <vt:lpstr>方正黑体简体</vt:lpstr>
      <vt:lpstr>SimSun-ExtB</vt:lpstr>
      <vt:lpstr>Arial Unicode MS</vt:lpstr>
      <vt:lpstr>方正兰亭超细黑简体</vt:lpstr>
      <vt:lpstr>黑体</vt:lpstr>
      <vt:lpstr>Symbol</vt:lpstr>
      <vt:lpstr>隶书</vt:lpstr>
      <vt:lpstr>Times New Roman</vt:lpstr>
      <vt:lpstr>华文细黑</vt:lpstr>
      <vt:lpstr>Wingdings 2</vt:lpstr>
      <vt:lpstr>Wingdings</vt:lpstr>
      <vt:lpstr>方正小标宋_GBK</vt:lpstr>
      <vt:lpstr>幼圆</vt:lpstr>
      <vt:lpstr>方正楷体简体</vt:lpstr>
      <vt:lpstr>Adidas Unity</vt:lpstr>
      <vt:lpstr>Segoe Print</vt:lpstr>
      <vt:lpstr>Helvetica-Roman-SemiB</vt:lpstr>
      <vt:lpstr>华文行楷</vt:lpstr>
      <vt:lpstr>楷体_GB2312</vt:lpstr>
      <vt:lpstr>新宋体</vt:lpstr>
      <vt:lpstr>Simply City Light</vt:lpstr>
      <vt:lpstr>Arial Unicode MS</vt:lpstr>
      <vt:lpstr>Ebrima</vt:lpstr>
      <vt:lpstr>Arial Narrow</vt:lpstr>
      <vt:lpstr>方正大黑简体</vt:lpstr>
      <vt:lpstr>Impact</vt:lpstr>
      <vt:lpstr>Times New Roman</vt:lpstr>
      <vt:lpstr>Arial</vt:lpstr>
      <vt:lpstr>FontAwesome</vt:lpstr>
      <vt:lpstr>Arial Black</vt:lpstr>
      <vt:lpstr>Office 主题</vt:lpstr>
      <vt:lpstr>Office 主题</vt:lpstr>
      <vt:lpstr>Office 主题</vt:lpstr>
      <vt:lpstr>Office 主题</vt:lpstr>
      <vt:lpstr>Office 主题</vt:lpstr>
      <vt:lpstr>Office 主题</vt:lpstr>
      <vt:lpstr>tukuppt-5a94bc3b4aeac</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Administrator</cp:lastModifiedBy>
  <cp:revision>1</cp:revision>
  <dcterms:created xsi:type="dcterms:W3CDTF">2020-12-21T06:23:58Z</dcterms:created>
  <dcterms:modified xsi:type="dcterms:W3CDTF">2020-12-21T06:23:58Z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2052-11.1.0.10000</vt:lpwstr>
  </property>
</Properties>
</file>