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30"/>
  </p:handoutMasterIdLst>
  <p:sldIdLst>
    <p:sldId id="449" r:id="rId3"/>
    <p:sldId id="418" r:id="rId4"/>
    <p:sldId id="363" r:id="rId5"/>
    <p:sldId id="420" r:id="rId7"/>
    <p:sldId id="423" r:id="rId8"/>
    <p:sldId id="283" r:id="rId9"/>
    <p:sldId id="425" r:id="rId10"/>
    <p:sldId id="426" r:id="rId11"/>
    <p:sldId id="427" r:id="rId12"/>
    <p:sldId id="428" r:id="rId13"/>
    <p:sldId id="388" r:id="rId14"/>
    <p:sldId id="389" r:id="rId15"/>
    <p:sldId id="443" r:id="rId16"/>
    <p:sldId id="390" r:id="rId17"/>
    <p:sldId id="391" r:id="rId18"/>
    <p:sldId id="448" r:id="rId19"/>
    <p:sldId id="392" r:id="rId20"/>
    <p:sldId id="393" r:id="rId21"/>
    <p:sldId id="444" r:id="rId22"/>
    <p:sldId id="445" r:id="rId23"/>
    <p:sldId id="395" r:id="rId24"/>
    <p:sldId id="446" r:id="rId25"/>
    <p:sldId id="447" r:id="rId26"/>
    <p:sldId id="404" r:id="rId27"/>
    <p:sldId id="293" r:id="rId28"/>
    <p:sldId id="45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E72"/>
    <a:srgbClr val="DBDBDB"/>
    <a:srgbClr val="DFDCD5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1" autoAdjust="0"/>
    <p:restoredTop sz="89561"/>
  </p:normalViewPr>
  <p:slideViewPr>
    <p:cSldViewPr snapToGrid="0" showGuides="1">
      <p:cViewPr varScale="1">
        <p:scale>
          <a:sx n="75" d="100"/>
          <a:sy n="75" d="100"/>
        </p:scale>
        <p:origin x="160" y="752"/>
      </p:cViewPr>
      <p:guideLst>
        <p:guide orient="horz" pos="2086"/>
        <p:guide pos="3784"/>
        <p:guide pos="467"/>
        <p:guide pos="73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632"/>
    </p:cViewPr>
  </p:sorterViewPr>
  <p:notesViewPr>
    <p:cSldViewPr snapToGrid="0">
      <p:cViewPr varScale="1">
        <p:scale>
          <a:sx n="86" d="100"/>
          <a:sy n="86" d="100"/>
        </p:scale>
        <p:origin x="2064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36120-2A25-F548-B702-14F4FC2B5F65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E759-D380-964F-B6A9-EDCBF9482E43}" type="datetimeFigureOut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7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2CC6A-85B3-44EA-AAA9-7295A376A4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7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7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77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7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34C77-8CD5-415A-886C-73A51F9683E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保障权益，规范行为，维护秩序、促进发展</a:t>
            </a:r>
            <a:endParaRPr kumimoji="0" lang="zh-CN" altLang="en-US" sz="1200" b="0" i="0" u="none" strike="noStrike" kern="1200" cap="none" spc="0" normalizeH="0" baseline="0" noProof="0" dirty="0"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34C77-8CD5-415A-886C-73A51F968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34C77-8CD5-415A-886C-73A51F968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34C77-8CD5-415A-886C-73A51F968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保障权益，规范行为，维护秩序、促进发展</a:t>
            </a:r>
            <a:endParaRPr kumimoji="0" lang="zh-CN" altLang="en-US" sz="1200" b="0" i="0" u="none" strike="noStrike" kern="1200" cap="none" spc="0" normalizeH="0" baseline="0" noProof="0" dirty="0"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34C77-8CD5-415A-886C-73A51F968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34C77-8CD5-415A-886C-73A51F968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34C77-8CD5-415A-886C-73A51F968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34C77-8CD5-415A-886C-73A51F968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34C77-8CD5-415A-886C-73A51F968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16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7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6508-9968-489C-AEA8-F35DE9EE1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D365-0F4F-4AD8-8E44-B29645A629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1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6508-9968-489C-AEA8-F35DE9EE1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D365-0F4F-4AD8-8E44-B29645A629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5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6508-9968-489C-AEA8-F35DE9EE1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D365-0F4F-4AD8-8E44-B29645A629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icture Placeholder 1"/>
          <p:cNvSpPr>
            <a:spLocks noGrp="1"/>
          </p:cNvSpPr>
          <p:nvPr>
            <p:ph type="pic" sz="quarter" idx="13"/>
          </p:nvPr>
        </p:nvSpPr>
        <p:spPr>
          <a:xfrm flipH="1">
            <a:off x="8418207" y="2203530"/>
            <a:ext cx="3773793" cy="2450939"/>
          </a:xfrm>
          <a:prstGeom prst="rect">
            <a:avLst/>
          </a:prstGeom>
        </p:spPr>
        <p:txBody>
          <a:bodyPr lIns="91439" rIns="91439"/>
          <a:lstStyle/>
          <a:p/>
        </p:txBody>
      </p:sp>
      <p:sp>
        <p:nvSpPr>
          <p:cNvPr id="126" name="Picture Placeholder 1"/>
          <p:cNvSpPr>
            <a:spLocks noGrp="1"/>
          </p:cNvSpPr>
          <p:nvPr>
            <p:ph type="pic" sz="half" idx="14"/>
          </p:nvPr>
        </p:nvSpPr>
        <p:spPr>
          <a:xfrm>
            <a:off x="4978400" y="0"/>
            <a:ext cx="3450517" cy="6858000"/>
          </a:xfrm>
          <a:prstGeom prst="rect">
            <a:avLst/>
          </a:prstGeom>
        </p:spPr>
        <p:txBody>
          <a:bodyPr lIns="91439" rIns="91439"/>
          <a:lstStyle/>
          <a:p/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0" y="4434838"/>
            <a:ext cx="12192000" cy="2423162"/>
          </a:xfrm>
          <a:prstGeom prst="rect">
            <a:avLst/>
          </a:prstGeom>
        </p:spPr>
        <p:txBody>
          <a:bodyPr lIns="91439" rIns="91439"/>
          <a:lstStyle/>
          <a:p/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0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6508-9968-489C-AEA8-F35DE9EE1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D365-0F4F-4AD8-8E44-B29645A629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6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4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6508-9968-489C-AEA8-F35DE9EE1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D365-0F4F-4AD8-8E44-B29645A629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51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52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5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6508-9968-489C-AEA8-F35DE9EE1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D365-0F4F-4AD8-8E44-B29645A629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57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58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59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60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6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6508-9968-489C-AEA8-F35DE9EE1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D365-0F4F-4AD8-8E44-B29645A629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6508-9968-489C-AEA8-F35DE9EE1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D365-0F4F-4AD8-8E44-B29645A629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6508-9968-489C-AEA8-F35DE9EE1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D365-0F4F-4AD8-8E44-B29645A629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65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66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6508-9968-489C-AEA8-F35DE9EE1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D365-0F4F-4AD8-8E44-B29645A629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5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36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87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6508-9968-489C-AEA8-F35DE9EE1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D365-0F4F-4AD8-8E44-B29645A629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5AA6508-9968-489C-AEA8-F35DE9EE1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B81D365-0F4F-4AD8-8E44-B29645A6290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稻壳儿春秋广告/盗版必究        原创来源：http://chn.docer.com/works?userid=199329941#!/work_time"/>
          <p:cNvSpPr/>
          <p:nvPr/>
        </p:nvSpPr>
        <p:spPr>
          <a:xfrm>
            <a:off x="1660636" y="651088"/>
            <a:ext cx="5975784" cy="5555825"/>
          </a:xfrm>
          <a:custGeom>
            <a:avLst/>
            <a:gdLst>
              <a:gd name="connsiteX0" fmla="*/ 0 w 5238939"/>
              <a:gd name="connsiteY0" fmla="*/ 2534970 h 4870764"/>
              <a:gd name="connsiteX1" fmla="*/ 5238939 w 5238939"/>
              <a:gd name="connsiteY1" fmla="*/ 2534970 h 4870764"/>
              <a:gd name="connsiteX2" fmla="*/ 5238939 w 5238939"/>
              <a:gd name="connsiteY2" fmla="*/ 4870764 h 4870764"/>
              <a:gd name="connsiteX3" fmla="*/ 0 w 5238939"/>
              <a:gd name="connsiteY3" fmla="*/ 4870764 h 4870764"/>
              <a:gd name="connsiteX4" fmla="*/ 0 w 5238939"/>
              <a:gd name="connsiteY4" fmla="*/ 0 h 4870764"/>
              <a:gd name="connsiteX5" fmla="*/ 2335794 w 5238939"/>
              <a:gd name="connsiteY5" fmla="*/ 0 h 4870764"/>
              <a:gd name="connsiteX6" fmla="*/ 2335794 w 5238939"/>
              <a:gd name="connsiteY6" fmla="*/ 2335794 h 4870764"/>
              <a:gd name="connsiteX7" fmla="*/ 0 w 5238939"/>
              <a:gd name="connsiteY7" fmla="*/ 2335794 h 487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8939" h="4870764">
                <a:moveTo>
                  <a:pt x="0" y="2534970"/>
                </a:moveTo>
                <a:lnTo>
                  <a:pt x="5238939" y="2534970"/>
                </a:lnTo>
                <a:lnTo>
                  <a:pt x="5238939" y="4870764"/>
                </a:lnTo>
                <a:lnTo>
                  <a:pt x="0" y="4870764"/>
                </a:lnTo>
                <a:close/>
                <a:moveTo>
                  <a:pt x="0" y="0"/>
                </a:moveTo>
                <a:lnTo>
                  <a:pt x="2335794" y="0"/>
                </a:lnTo>
                <a:lnTo>
                  <a:pt x="2335794" y="2335794"/>
                </a:lnTo>
                <a:lnTo>
                  <a:pt x="0" y="2335794"/>
                </a:lnTo>
                <a:close/>
              </a:path>
            </a:pathLst>
          </a:custGeom>
          <a:blipFill rotWithShape="1">
            <a:blip r:embed="rId1"/>
            <a:stretch>
              <a:fillRect l="-3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稻壳儿春秋广告/盗版必究        原创来源：http://chn.docer.com/works?userid=199329941#!/work_time"/>
          <p:cNvSpPr/>
          <p:nvPr/>
        </p:nvSpPr>
        <p:spPr>
          <a:xfrm>
            <a:off x="4555584" y="651088"/>
            <a:ext cx="5975784" cy="5555826"/>
          </a:xfrm>
          <a:custGeom>
            <a:avLst/>
            <a:gdLst>
              <a:gd name="connsiteX0" fmla="*/ 2903145 w 5238939"/>
              <a:gd name="connsiteY0" fmla="*/ 2534971 h 4870765"/>
              <a:gd name="connsiteX1" fmla="*/ 5238939 w 5238939"/>
              <a:gd name="connsiteY1" fmla="*/ 2534971 h 4870765"/>
              <a:gd name="connsiteX2" fmla="*/ 5238939 w 5238939"/>
              <a:gd name="connsiteY2" fmla="*/ 4870765 h 4870765"/>
              <a:gd name="connsiteX3" fmla="*/ 2903145 w 5238939"/>
              <a:gd name="connsiteY3" fmla="*/ 4870765 h 4870765"/>
              <a:gd name="connsiteX4" fmla="*/ 0 w 5238939"/>
              <a:gd name="connsiteY4" fmla="*/ 0 h 4870765"/>
              <a:gd name="connsiteX5" fmla="*/ 5238939 w 5238939"/>
              <a:gd name="connsiteY5" fmla="*/ 0 h 4870765"/>
              <a:gd name="connsiteX6" fmla="*/ 5238939 w 5238939"/>
              <a:gd name="connsiteY6" fmla="*/ 2335794 h 4870765"/>
              <a:gd name="connsiteX7" fmla="*/ 0 w 5238939"/>
              <a:gd name="connsiteY7" fmla="*/ 2335794 h 487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8939" h="4870765">
                <a:moveTo>
                  <a:pt x="2903145" y="2534971"/>
                </a:moveTo>
                <a:lnTo>
                  <a:pt x="5238939" y="2534971"/>
                </a:lnTo>
                <a:lnTo>
                  <a:pt x="5238939" y="4870765"/>
                </a:lnTo>
                <a:lnTo>
                  <a:pt x="2903145" y="4870765"/>
                </a:lnTo>
                <a:close/>
                <a:moveTo>
                  <a:pt x="0" y="0"/>
                </a:moveTo>
                <a:lnTo>
                  <a:pt x="5238939" y="0"/>
                </a:lnTo>
                <a:lnTo>
                  <a:pt x="5238939" y="2335794"/>
                </a:lnTo>
                <a:lnTo>
                  <a:pt x="0" y="2335794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10000" r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稻壳儿春秋广告/盗版必究        原创来源：http://chn.docer.com/works?userid=199329941#!/work_time"/>
          <p:cNvSpPr/>
          <p:nvPr/>
        </p:nvSpPr>
        <p:spPr>
          <a:xfrm>
            <a:off x="4342279" y="1675278"/>
            <a:ext cx="3507446" cy="3507444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4555578" y="1872705"/>
            <a:ext cx="4831862" cy="3080840"/>
            <a:chOff x="4555578" y="1888580"/>
            <a:chExt cx="4831862" cy="3080840"/>
          </a:xfrm>
        </p:grpSpPr>
        <p:grpSp>
          <p:nvGrpSpPr>
            <p:cNvPr id="6" name="组合 5"/>
            <p:cNvGrpSpPr/>
            <p:nvPr/>
          </p:nvGrpSpPr>
          <p:grpSpPr>
            <a:xfrm>
              <a:off x="4555578" y="1888580"/>
              <a:ext cx="4831862" cy="3080840"/>
              <a:chOff x="4555578" y="1888580"/>
              <a:chExt cx="4831862" cy="3080840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4555578" y="1888580"/>
                <a:ext cx="4831862" cy="3080840"/>
                <a:chOff x="4555578" y="1888580"/>
                <a:chExt cx="4831862" cy="3080840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7849726" y="1888584"/>
                  <a:ext cx="1537714" cy="1922142"/>
                  <a:chOff x="8449352" y="2078523"/>
                  <a:chExt cx="894945" cy="1118681"/>
                </a:xfrm>
              </p:grpSpPr>
              <p:sp>
                <p:nvSpPr>
                  <p:cNvPr id="17" name="稻壳儿春秋广告/盗版必究        原创来源：http://chn.docer.com/works?userid=199329941#!/work_time"/>
                  <p:cNvSpPr/>
                  <p:nvPr/>
                </p:nvSpPr>
                <p:spPr>
                  <a:xfrm>
                    <a:off x="8449353" y="2078523"/>
                    <a:ext cx="447472" cy="447472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18" name="稻壳儿春秋广告/盗版必究        原创来源：http://chn.docer.com/works?userid=199329941#!/work_time"/>
                  <p:cNvSpPr/>
                  <p:nvPr/>
                </p:nvSpPr>
                <p:spPr>
                  <a:xfrm>
                    <a:off x="8896825" y="2525995"/>
                    <a:ext cx="447472" cy="447472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" name="稻壳儿春秋广告/盗版必究        原创来源：http://chn.docer.com/works?userid=199329941#!/work_time"/>
                  <p:cNvSpPr/>
                  <p:nvPr/>
                </p:nvSpPr>
                <p:spPr>
                  <a:xfrm>
                    <a:off x="8673088" y="2973468"/>
                    <a:ext cx="223736" cy="223736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20" name="稻壳儿春秋广告/盗版必究        原创来源：http://chn.docer.com/works?userid=199329941#!/work_time"/>
                  <p:cNvSpPr/>
                  <p:nvPr/>
                </p:nvSpPr>
                <p:spPr>
                  <a:xfrm>
                    <a:off x="8449352" y="2749731"/>
                    <a:ext cx="223736" cy="223736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  <p:grpSp>
              <p:nvGrpSpPr>
                <p:cNvPr id="2" name="组合 1"/>
                <p:cNvGrpSpPr/>
                <p:nvPr/>
              </p:nvGrpSpPr>
              <p:grpSpPr>
                <a:xfrm>
                  <a:off x="4555578" y="1888580"/>
                  <a:ext cx="3080842" cy="3080840"/>
                  <a:chOff x="4555578" y="1888580"/>
                  <a:chExt cx="3080842" cy="3080840"/>
                </a:xfrm>
              </p:grpSpPr>
              <p:sp>
                <p:nvSpPr>
                  <p:cNvPr id="14" name="稻壳儿春秋广告/盗版必究        原创来源：http://chn.docer.com/works?userid=199329941#!/work_time"/>
                  <p:cNvSpPr/>
                  <p:nvPr/>
                </p:nvSpPr>
                <p:spPr>
                  <a:xfrm>
                    <a:off x="4555578" y="1888580"/>
                    <a:ext cx="3080842" cy="308084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" name="组合 3"/>
                  <p:cNvGrpSpPr/>
                  <p:nvPr/>
                </p:nvGrpSpPr>
                <p:grpSpPr>
                  <a:xfrm>
                    <a:off x="4792717" y="2478495"/>
                    <a:ext cx="2606938" cy="1666797"/>
                    <a:chOff x="7548" y="3675"/>
                    <a:chExt cx="4105" cy="2625"/>
                  </a:xfrm>
                </p:grpSpPr>
                <p:sp>
                  <p:nvSpPr>
                    <p:cNvPr id="24" name="稻壳儿春秋广告/盗版必究        原创来源：http://chn.docer.com/works?userid=199329941#!/work_time"/>
                    <p:cNvSpPr txBox="1"/>
                    <p:nvPr/>
                  </p:nvSpPr>
                  <p:spPr>
                    <a:xfrm>
                      <a:off x="7548" y="3675"/>
                      <a:ext cx="4105" cy="22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lvl="0" algn="dist" defTabSz="1218565"/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Ebrima" panose="02000000000000000000" pitchFamily="2" charset="0"/>
                          <a:sym typeface="+mn-ea"/>
                        </a:rPr>
                        <a:t>中华人民共和国</a:t>
                      </a:r>
                      <a:endParaRPr lang="en-US" altLang="zh-CN" sz="24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Ebrima" panose="02000000000000000000" pitchFamily="2" charset="0"/>
                        <a:sym typeface="+mn-ea"/>
                      </a:endParaRPr>
                    </a:p>
                    <a:p>
                      <a:pPr lvl="0" algn="dist" defTabSz="1218565"/>
                      <a:r>
                        <a:rPr lang="zh-CN" altLang="en-US" sz="3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Ebrima" panose="02000000000000000000" pitchFamily="2" charset="0"/>
                          <a:sym typeface="+mn-ea"/>
                        </a:rPr>
                        <a:t>电子商务法</a:t>
                      </a:r>
                      <a:endParaRPr lang="zh-CN" altLang="en-US" sz="6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Ebrima" panose="02000000000000000000" pitchFamily="2" charset="0"/>
                      </a:endParaRPr>
                    </a:p>
                    <a:p>
                      <a:pPr lvl="0" algn="dist" defTabSz="1218565"/>
                      <a:r>
                        <a:rPr lang="zh-CN" altLang="en-US" sz="2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Ebrima" panose="02000000000000000000" pitchFamily="2" charset="0"/>
                          <a:sym typeface="+mn-ea"/>
                        </a:rPr>
                        <a:t>宣贯解读课件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Ebrima" panose="02000000000000000000" pitchFamily="2" charset="0"/>
                        <a:sym typeface="+mn-ea"/>
                      </a:endParaRPr>
                    </a:p>
                  </p:txBody>
                </p:sp>
                <p:sp>
                  <p:nvSpPr>
                    <p:cNvPr id="25" name="稻壳儿春秋广告/盗版必究        原创来源：http://chn.docer.com/works?userid=199329941#!/work_time"/>
                    <p:cNvSpPr txBox="1"/>
                    <p:nvPr/>
                  </p:nvSpPr>
                  <p:spPr>
                    <a:xfrm>
                      <a:off x="7548" y="5888"/>
                      <a:ext cx="4105" cy="41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dist"/>
                      <a:r>
                        <a:rPr lang="en-US" altLang="zh-CN" sz="11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E-Commerce Law</a:t>
                      </a:r>
                      <a:endParaRPr lang="en-US" altLang="zh-CN" sz="11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</p:grpSp>
          <p:sp>
            <p:nvSpPr>
              <p:cNvPr id="16" name="稻壳儿春秋广告/盗版必究        原创来源：http://chn.docer.com/works?userid=199329941#!/work_time"/>
              <p:cNvSpPr txBox="1"/>
              <p:nvPr/>
            </p:nvSpPr>
            <p:spPr>
              <a:xfrm>
                <a:off x="4792717" y="4144101"/>
                <a:ext cx="2606938" cy="25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05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制作单位</a:t>
                </a:r>
                <a:r>
                  <a:rPr lang="en-US" altLang="zh-CN" sz="105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  <a:r>
                  <a:rPr lang="zh-CN" altLang="en-US" sz="105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山  东  省  商  务  厅</a:t>
                </a:r>
                <a:endParaRPr lang="zh-CN" altLang="en-US" sz="105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21" name="稻壳儿春秋广告/盗版必究        原创来源：http://chn.docer.com/works?userid=199329941#!/work_time"/>
            <p:cNvSpPr txBox="1"/>
            <p:nvPr/>
          </p:nvSpPr>
          <p:spPr>
            <a:xfrm>
              <a:off x="4792530" y="4364096"/>
              <a:ext cx="2606938" cy="252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05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山东省电子商务促进会</a:t>
              </a:r>
              <a:endParaRPr lang="zh-CN" altLang="en-US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64">
        <p:random/>
      </p:transition>
    </mc:Choice>
    <mc:Fallback>
      <p:transition spd="slow" advTm="606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601345" y="-12700"/>
            <a:ext cx="5048885" cy="1014095"/>
            <a:chOff x="944" y="0"/>
            <a:chExt cx="7951" cy="1597"/>
          </a:xfrm>
        </p:grpSpPr>
        <p:sp>
          <p:nvSpPr>
            <p:cNvPr id="35" name="五边形 34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346" y="322"/>
              <a:ext cx="65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合同的订立与履行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92" y="369"/>
              <a:ext cx="12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618615" y="1357630"/>
            <a:ext cx="8954770" cy="980440"/>
            <a:chOff x="2549" y="2258"/>
            <a:chExt cx="14102" cy="1544"/>
          </a:xfrm>
        </p:grpSpPr>
        <p:grpSp>
          <p:nvGrpSpPr>
            <p:cNvPr id="30" name="组合 29"/>
            <p:cNvGrpSpPr/>
            <p:nvPr/>
          </p:nvGrpSpPr>
          <p:grpSpPr>
            <a:xfrm>
              <a:off x="2549" y="2258"/>
              <a:ext cx="2688" cy="1544"/>
              <a:chOff x="2766" y="1222"/>
              <a:chExt cx="2688" cy="1544"/>
            </a:xfrm>
          </p:grpSpPr>
          <p:sp>
            <p:nvSpPr>
              <p:cNvPr id="11" name="Freeform 15"/>
              <p:cNvSpPr/>
              <p:nvPr/>
            </p:nvSpPr>
            <p:spPr>
              <a:xfrm rot="16200000">
                <a:off x="3338" y="650"/>
                <a:ext cx="1544" cy="2688"/>
              </a:xfrm>
              <a:custGeom>
                <a:avLst/>
                <a:gdLst>
                  <a:gd name="connsiteX0" fmla="*/ 0 w 1427481"/>
                  <a:gd name="connsiteY0" fmla="*/ 0 h 1496207"/>
                  <a:gd name="connsiteX1" fmla="*/ 1427481 w 1427481"/>
                  <a:gd name="connsiteY1" fmla="*/ 0 h 1496207"/>
                  <a:gd name="connsiteX2" fmla="*/ 1427481 w 1427481"/>
                  <a:gd name="connsiteY2" fmla="*/ 1496207 h 1496207"/>
                  <a:gd name="connsiteX3" fmla="*/ 713741 w 1427481"/>
                  <a:gd name="connsiteY3" fmla="*/ 1056408 h 1496207"/>
                  <a:gd name="connsiteX4" fmla="*/ 1 w 1427481"/>
                  <a:gd name="connsiteY4" fmla="*/ 1496207 h 1496207"/>
                  <a:gd name="connsiteX5" fmla="*/ 0 w 1427481"/>
                  <a:gd name="connsiteY5" fmla="*/ 1496207 h 149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7481" h="1496207">
                    <a:moveTo>
                      <a:pt x="0" y="0"/>
                    </a:moveTo>
                    <a:lnTo>
                      <a:pt x="1427481" y="0"/>
                    </a:lnTo>
                    <a:lnTo>
                      <a:pt x="1427481" y="1496207"/>
                    </a:lnTo>
                    <a:lnTo>
                      <a:pt x="713741" y="1056408"/>
                    </a:lnTo>
                    <a:lnTo>
                      <a:pt x="1" y="1496207"/>
                    </a:lnTo>
                    <a:lnTo>
                      <a:pt x="0" y="14962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Freeform 24"/>
              <p:cNvSpPr>
                <a:spLocks noEditPoints="1"/>
              </p:cNvSpPr>
              <p:nvPr/>
            </p:nvSpPr>
            <p:spPr bwMode="auto">
              <a:xfrm>
                <a:off x="3644" y="1706"/>
                <a:ext cx="527" cy="833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0" name="TextBox 31"/>
            <p:cNvSpPr txBox="1"/>
            <p:nvPr/>
          </p:nvSpPr>
          <p:spPr>
            <a:xfrm>
              <a:off x="5483" y="2332"/>
              <a:ext cx="2887" cy="58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lvl1pPr>
                <a:defRPr sz="1600" b="1">
                  <a:solidFill>
                    <a:srgbClr val="40404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l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适用法律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7 CuadroTexto"/>
            <p:cNvSpPr txBox="1"/>
            <p:nvPr/>
          </p:nvSpPr>
          <p:spPr>
            <a:xfrm>
              <a:off x="5483" y="2811"/>
              <a:ext cx="11168" cy="91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/>
            <a:p>
              <a:pPr algn="l">
                <a:defRPr sz="900">
                  <a:solidFill>
                    <a:srgbClr val="8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电子商务法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民法总则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合同法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电子签名法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defRPr sz="900">
                  <a:solidFill>
                    <a:srgbClr val="8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等法律的规定（第四十七条）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567" y="2261"/>
              <a:ext cx="13670" cy="154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618615" y="2606040"/>
            <a:ext cx="8691880" cy="980440"/>
            <a:chOff x="2549" y="4362"/>
            <a:chExt cx="13688" cy="1544"/>
          </a:xfrm>
        </p:grpSpPr>
        <p:grpSp>
          <p:nvGrpSpPr>
            <p:cNvPr id="10" name="组合 9"/>
            <p:cNvGrpSpPr/>
            <p:nvPr/>
          </p:nvGrpSpPr>
          <p:grpSpPr>
            <a:xfrm>
              <a:off x="2549" y="4362"/>
              <a:ext cx="2688" cy="1544"/>
              <a:chOff x="2766" y="3722"/>
              <a:chExt cx="2688" cy="1544"/>
            </a:xfrm>
          </p:grpSpPr>
          <p:sp>
            <p:nvSpPr>
              <p:cNvPr id="17" name="Freeform 16"/>
              <p:cNvSpPr/>
              <p:nvPr/>
            </p:nvSpPr>
            <p:spPr>
              <a:xfrm rot="16200000">
                <a:off x="3338" y="3150"/>
                <a:ext cx="1544" cy="2688"/>
              </a:xfrm>
              <a:custGeom>
                <a:avLst/>
                <a:gdLst>
                  <a:gd name="connsiteX0" fmla="*/ 0 w 1427481"/>
                  <a:gd name="connsiteY0" fmla="*/ 0 h 1496207"/>
                  <a:gd name="connsiteX1" fmla="*/ 1427481 w 1427481"/>
                  <a:gd name="connsiteY1" fmla="*/ 0 h 1496207"/>
                  <a:gd name="connsiteX2" fmla="*/ 1427481 w 1427481"/>
                  <a:gd name="connsiteY2" fmla="*/ 1496207 h 1496207"/>
                  <a:gd name="connsiteX3" fmla="*/ 713741 w 1427481"/>
                  <a:gd name="connsiteY3" fmla="*/ 1056408 h 1496207"/>
                  <a:gd name="connsiteX4" fmla="*/ 1 w 1427481"/>
                  <a:gd name="connsiteY4" fmla="*/ 1496207 h 1496207"/>
                  <a:gd name="connsiteX5" fmla="*/ 0 w 1427481"/>
                  <a:gd name="connsiteY5" fmla="*/ 1496207 h 149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7481" h="1496207">
                    <a:moveTo>
                      <a:pt x="0" y="0"/>
                    </a:moveTo>
                    <a:lnTo>
                      <a:pt x="1427481" y="0"/>
                    </a:lnTo>
                    <a:lnTo>
                      <a:pt x="1427481" y="1496207"/>
                    </a:lnTo>
                    <a:lnTo>
                      <a:pt x="713741" y="1056408"/>
                    </a:lnTo>
                    <a:lnTo>
                      <a:pt x="1" y="1496207"/>
                    </a:lnTo>
                    <a:lnTo>
                      <a:pt x="0" y="14962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 21"/>
              <p:cNvSpPr>
                <a:spLocks noEditPoints="1"/>
              </p:cNvSpPr>
              <p:nvPr/>
            </p:nvSpPr>
            <p:spPr bwMode="auto">
              <a:xfrm>
                <a:off x="3456" y="4128"/>
                <a:ext cx="884" cy="847"/>
              </a:xfrm>
              <a:custGeom>
                <a:avLst/>
                <a:gdLst>
                  <a:gd name="T0" fmla="*/ 68 w 113"/>
                  <a:gd name="T1" fmla="*/ 54 h 108"/>
                  <a:gd name="T2" fmla="*/ 45 w 113"/>
                  <a:gd name="T3" fmla="*/ 54 h 108"/>
                  <a:gd name="T4" fmla="*/ 48 w 113"/>
                  <a:gd name="T5" fmla="*/ 32 h 108"/>
                  <a:gd name="T6" fmla="*/ 0 w 113"/>
                  <a:gd name="T7" fmla="*/ 54 h 108"/>
                  <a:gd name="T8" fmla="*/ 17 w 113"/>
                  <a:gd name="T9" fmla="*/ 93 h 108"/>
                  <a:gd name="T10" fmla="*/ 62 w 113"/>
                  <a:gd name="T11" fmla="*/ 78 h 108"/>
                  <a:gd name="T12" fmla="*/ 38 w 113"/>
                  <a:gd name="T13" fmla="*/ 84 h 108"/>
                  <a:gd name="T14" fmla="*/ 26 w 113"/>
                  <a:gd name="T15" fmla="*/ 73 h 108"/>
                  <a:gd name="T16" fmla="*/ 57 w 113"/>
                  <a:gd name="T17" fmla="*/ 76 h 108"/>
                  <a:gd name="T18" fmla="*/ 79 w 113"/>
                  <a:gd name="T19" fmla="*/ 82 h 108"/>
                  <a:gd name="T20" fmla="*/ 64 w 113"/>
                  <a:gd name="T21" fmla="*/ 89 h 108"/>
                  <a:gd name="T22" fmla="*/ 52 w 113"/>
                  <a:gd name="T23" fmla="*/ 89 h 108"/>
                  <a:gd name="T24" fmla="*/ 80 w 113"/>
                  <a:gd name="T25" fmla="*/ 105 h 108"/>
                  <a:gd name="T26" fmla="*/ 86 w 113"/>
                  <a:gd name="T27" fmla="*/ 73 h 108"/>
                  <a:gd name="T28" fmla="*/ 113 w 113"/>
                  <a:gd name="T29" fmla="*/ 54 h 108"/>
                  <a:gd name="T30" fmla="*/ 70 w 113"/>
                  <a:gd name="T31" fmla="*/ 32 h 108"/>
                  <a:gd name="T32" fmla="*/ 76 w 113"/>
                  <a:gd name="T33" fmla="*/ 23 h 108"/>
                  <a:gd name="T34" fmla="*/ 88 w 113"/>
                  <a:gd name="T35" fmla="*/ 33 h 108"/>
                  <a:gd name="T36" fmla="*/ 96 w 113"/>
                  <a:gd name="T37" fmla="*/ 14 h 108"/>
                  <a:gd name="T38" fmla="*/ 63 w 113"/>
                  <a:gd name="T39" fmla="*/ 20 h 108"/>
                  <a:gd name="T40" fmla="*/ 33 w 113"/>
                  <a:gd name="T41" fmla="*/ 3 h 108"/>
                  <a:gd name="T42" fmla="*/ 26 w 113"/>
                  <a:gd name="T43" fmla="*/ 29 h 108"/>
                  <a:gd name="T44" fmla="*/ 34 w 113"/>
                  <a:gd name="T45" fmla="*/ 25 h 108"/>
                  <a:gd name="T46" fmla="*/ 49 w 113"/>
                  <a:gd name="T47" fmla="*/ 18 h 108"/>
                  <a:gd name="T48" fmla="*/ 48 w 113"/>
                  <a:gd name="T49" fmla="*/ 32 h 108"/>
                  <a:gd name="T50" fmla="*/ 92 w 113"/>
                  <a:gd name="T51" fmla="*/ 45 h 108"/>
                  <a:gd name="T52" fmla="*/ 92 w 113"/>
                  <a:gd name="T53" fmla="*/ 62 h 108"/>
                  <a:gd name="T54" fmla="*/ 77 w 113"/>
                  <a:gd name="T55" fmla="*/ 44 h 108"/>
                  <a:gd name="T56" fmla="*/ 75 w 113"/>
                  <a:gd name="T57" fmla="*/ 66 h 108"/>
                  <a:gd name="T58" fmla="*/ 65 w 113"/>
                  <a:gd name="T59" fmla="*/ 41 h 108"/>
                  <a:gd name="T60" fmla="*/ 51 w 113"/>
                  <a:gd name="T61" fmla="*/ 41 h 108"/>
                  <a:gd name="T62" fmla="*/ 47 w 113"/>
                  <a:gd name="T63" fmla="*/ 44 h 108"/>
                  <a:gd name="T64" fmla="*/ 57 w 113"/>
                  <a:gd name="T65" fmla="*/ 67 h 108"/>
                  <a:gd name="T66" fmla="*/ 22 w 113"/>
                  <a:gd name="T67" fmla="*/ 62 h 108"/>
                  <a:gd name="T68" fmla="*/ 9 w 113"/>
                  <a:gd name="T69" fmla="*/ 54 h 108"/>
                  <a:gd name="T70" fmla="*/ 37 w 113"/>
                  <a:gd name="T71" fmla="*/ 42 h 108"/>
                  <a:gd name="T72" fmla="*/ 64 w 113"/>
                  <a:gd name="T73" fmla="*/ 50 h 108"/>
                  <a:gd name="T74" fmla="*/ 64 w 113"/>
                  <a:gd name="T75" fmla="*/ 50 h 108"/>
                  <a:gd name="T76" fmla="*/ 50 w 113"/>
                  <a:gd name="T77" fmla="*/ 53 h 108"/>
                  <a:gd name="T78" fmla="*/ 49 w 113"/>
                  <a:gd name="T79" fmla="*/ 57 h 108"/>
                  <a:gd name="T80" fmla="*/ 51 w 113"/>
                  <a:gd name="T81" fmla="*/ 52 h 108"/>
                  <a:gd name="T82" fmla="*/ 56 w 113"/>
                  <a:gd name="T83" fmla="*/ 45 h 108"/>
                  <a:gd name="T84" fmla="*/ 58 w 113"/>
                  <a:gd name="T85" fmla="*/ 45 h 108"/>
                  <a:gd name="T86" fmla="*/ 60 w 113"/>
                  <a:gd name="T87" fmla="*/ 4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3" h="108">
                    <a:moveTo>
                      <a:pt x="57" y="42"/>
                    </a:moveTo>
                    <a:cubicBezTo>
                      <a:pt x="63" y="42"/>
                      <a:pt x="68" y="47"/>
                      <a:pt x="68" y="54"/>
                    </a:cubicBezTo>
                    <a:cubicBezTo>
                      <a:pt x="68" y="60"/>
                      <a:pt x="63" y="65"/>
                      <a:pt x="57" y="65"/>
                    </a:cubicBezTo>
                    <a:cubicBezTo>
                      <a:pt x="50" y="65"/>
                      <a:pt x="45" y="60"/>
                      <a:pt x="45" y="54"/>
                    </a:cubicBezTo>
                    <a:cubicBezTo>
                      <a:pt x="45" y="47"/>
                      <a:pt x="50" y="42"/>
                      <a:pt x="57" y="42"/>
                    </a:cubicBezTo>
                    <a:close/>
                    <a:moveTo>
                      <a:pt x="48" y="32"/>
                    </a:moveTo>
                    <a:cubicBezTo>
                      <a:pt x="36" y="32"/>
                      <a:pt x="26" y="34"/>
                      <a:pt x="19" y="37"/>
                    </a:cubicBezTo>
                    <a:cubicBezTo>
                      <a:pt x="7" y="41"/>
                      <a:pt x="0" y="47"/>
                      <a:pt x="0" y="54"/>
                    </a:cubicBezTo>
                    <a:cubicBezTo>
                      <a:pt x="0" y="60"/>
                      <a:pt x="7" y="66"/>
                      <a:pt x="17" y="70"/>
                    </a:cubicBezTo>
                    <a:cubicBezTo>
                      <a:pt x="13" y="80"/>
                      <a:pt x="12" y="89"/>
                      <a:pt x="17" y="93"/>
                    </a:cubicBezTo>
                    <a:cubicBezTo>
                      <a:pt x="22" y="98"/>
                      <a:pt x="31" y="98"/>
                      <a:pt x="42" y="92"/>
                    </a:cubicBezTo>
                    <a:cubicBezTo>
                      <a:pt x="48" y="89"/>
                      <a:pt x="55" y="84"/>
                      <a:pt x="62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4" y="81"/>
                      <a:pt x="41" y="83"/>
                      <a:pt x="38" y="84"/>
                    </a:cubicBezTo>
                    <a:cubicBezTo>
                      <a:pt x="31" y="88"/>
                      <a:pt x="25" y="89"/>
                      <a:pt x="23" y="87"/>
                    </a:cubicBezTo>
                    <a:cubicBezTo>
                      <a:pt x="21" y="85"/>
                      <a:pt x="23" y="80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35" y="75"/>
                      <a:pt x="45" y="76"/>
                      <a:pt x="57" y="76"/>
                    </a:cubicBezTo>
                    <a:cubicBezTo>
                      <a:pt x="64" y="76"/>
                      <a:pt x="71" y="75"/>
                      <a:pt x="77" y="74"/>
                    </a:cubicBezTo>
                    <a:cubicBezTo>
                      <a:pt x="78" y="77"/>
                      <a:pt x="78" y="80"/>
                      <a:pt x="79" y="82"/>
                    </a:cubicBezTo>
                    <a:cubicBezTo>
                      <a:pt x="79" y="90"/>
                      <a:pt x="79" y="95"/>
                      <a:pt x="76" y="96"/>
                    </a:cubicBezTo>
                    <a:cubicBezTo>
                      <a:pt x="74" y="98"/>
                      <a:pt x="69" y="95"/>
                      <a:pt x="64" y="89"/>
                    </a:cubicBezTo>
                    <a:cubicBezTo>
                      <a:pt x="62" y="88"/>
                      <a:pt x="61" y="86"/>
                      <a:pt x="60" y="84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4" y="91"/>
                      <a:pt x="56" y="93"/>
                      <a:pt x="57" y="95"/>
                    </a:cubicBezTo>
                    <a:cubicBezTo>
                      <a:pt x="65" y="104"/>
                      <a:pt x="74" y="108"/>
                      <a:pt x="80" y="105"/>
                    </a:cubicBezTo>
                    <a:cubicBezTo>
                      <a:pt x="86" y="102"/>
                      <a:pt x="89" y="93"/>
                      <a:pt x="88" y="81"/>
                    </a:cubicBezTo>
                    <a:cubicBezTo>
                      <a:pt x="87" y="79"/>
                      <a:pt x="87" y="76"/>
                      <a:pt x="86" y="73"/>
                    </a:cubicBezTo>
                    <a:cubicBezTo>
                      <a:pt x="89" y="72"/>
                      <a:pt x="92" y="71"/>
                      <a:pt x="95" y="70"/>
                    </a:cubicBezTo>
                    <a:cubicBezTo>
                      <a:pt x="106" y="67"/>
                      <a:pt x="113" y="61"/>
                      <a:pt x="113" y="54"/>
                    </a:cubicBezTo>
                    <a:cubicBezTo>
                      <a:pt x="113" y="47"/>
                      <a:pt x="106" y="41"/>
                      <a:pt x="95" y="37"/>
                    </a:cubicBezTo>
                    <a:cubicBezTo>
                      <a:pt x="88" y="35"/>
                      <a:pt x="80" y="33"/>
                      <a:pt x="70" y="32"/>
                    </a:cubicBezTo>
                    <a:cubicBezTo>
                      <a:pt x="69" y="31"/>
                      <a:pt x="69" y="29"/>
                      <a:pt x="68" y="28"/>
                    </a:cubicBezTo>
                    <a:cubicBezTo>
                      <a:pt x="70" y="26"/>
                      <a:pt x="73" y="24"/>
                      <a:pt x="76" y="23"/>
                    </a:cubicBezTo>
                    <a:cubicBezTo>
                      <a:pt x="83" y="20"/>
                      <a:pt x="88" y="18"/>
                      <a:pt x="90" y="20"/>
                    </a:cubicBezTo>
                    <a:cubicBezTo>
                      <a:pt x="92" y="22"/>
                      <a:pt x="91" y="27"/>
                      <a:pt x="88" y="33"/>
                    </a:cubicBezTo>
                    <a:cubicBezTo>
                      <a:pt x="97" y="35"/>
                      <a:pt x="97" y="35"/>
                      <a:pt x="97" y="35"/>
                    </a:cubicBezTo>
                    <a:cubicBezTo>
                      <a:pt x="101" y="26"/>
                      <a:pt x="101" y="18"/>
                      <a:pt x="96" y="14"/>
                    </a:cubicBezTo>
                    <a:cubicBezTo>
                      <a:pt x="91" y="9"/>
                      <a:pt x="82" y="10"/>
                      <a:pt x="72" y="15"/>
                    </a:cubicBezTo>
                    <a:cubicBezTo>
                      <a:pt x="69" y="16"/>
                      <a:pt x="66" y="18"/>
                      <a:pt x="63" y="20"/>
                    </a:cubicBezTo>
                    <a:cubicBezTo>
                      <a:pt x="60" y="17"/>
                      <a:pt x="58" y="15"/>
                      <a:pt x="56" y="12"/>
                    </a:cubicBezTo>
                    <a:cubicBezTo>
                      <a:pt x="48" y="4"/>
                      <a:pt x="39" y="0"/>
                      <a:pt x="33" y="3"/>
                    </a:cubicBezTo>
                    <a:cubicBezTo>
                      <a:pt x="27" y="6"/>
                      <a:pt x="24" y="14"/>
                      <a:pt x="26" y="26"/>
                    </a:cubicBezTo>
                    <a:cubicBezTo>
                      <a:pt x="26" y="27"/>
                      <a:pt x="26" y="28"/>
                      <a:pt x="26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7"/>
                      <a:pt x="35" y="26"/>
                      <a:pt x="34" y="25"/>
                    </a:cubicBezTo>
                    <a:cubicBezTo>
                      <a:pt x="34" y="17"/>
                      <a:pt x="34" y="12"/>
                      <a:pt x="37" y="11"/>
                    </a:cubicBezTo>
                    <a:cubicBezTo>
                      <a:pt x="39" y="10"/>
                      <a:pt x="44" y="13"/>
                      <a:pt x="49" y="18"/>
                    </a:cubicBezTo>
                    <a:cubicBezTo>
                      <a:pt x="51" y="20"/>
                      <a:pt x="53" y="23"/>
                      <a:pt x="55" y="25"/>
                    </a:cubicBezTo>
                    <a:cubicBezTo>
                      <a:pt x="53" y="27"/>
                      <a:pt x="50" y="30"/>
                      <a:pt x="48" y="32"/>
                    </a:cubicBezTo>
                    <a:close/>
                    <a:moveTo>
                      <a:pt x="75" y="42"/>
                    </a:moveTo>
                    <a:cubicBezTo>
                      <a:pt x="82" y="43"/>
                      <a:pt x="87" y="44"/>
                      <a:pt x="92" y="45"/>
                    </a:cubicBezTo>
                    <a:cubicBezTo>
                      <a:pt x="99" y="48"/>
                      <a:pt x="104" y="51"/>
                      <a:pt x="104" y="54"/>
                    </a:cubicBezTo>
                    <a:cubicBezTo>
                      <a:pt x="104" y="56"/>
                      <a:pt x="99" y="59"/>
                      <a:pt x="92" y="62"/>
                    </a:cubicBezTo>
                    <a:cubicBezTo>
                      <a:pt x="89" y="63"/>
                      <a:pt x="87" y="63"/>
                      <a:pt x="84" y="64"/>
                    </a:cubicBezTo>
                    <a:cubicBezTo>
                      <a:pt x="82" y="58"/>
                      <a:pt x="80" y="51"/>
                      <a:pt x="77" y="44"/>
                    </a:cubicBezTo>
                    <a:cubicBezTo>
                      <a:pt x="76" y="44"/>
                      <a:pt x="76" y="43"/>
                      <a:pt x="75" y="42"/>
                    </a:cubicBezTo>
                    <a:close/>
                    <a:moveTo>
                      <a:pt x="75" y="66"/>
                    </a:moveTo>
                    <a:cubicBezTo>
                      <a:pt x="73" y="60"/>
                      <a:pt x="71" y="54"/>
                      <a:pt x="69" y="48"/>
                    </a:cubicBezTo>
                    <a:cubicBezTo>
                      <a:pt x="67" y="46"/>
                      <a:pt x="66" y="43"/>
                      <a:pt x="65" y="41"/>
                    </a:cubicBezTo>
                    <a:cubicBezTo>
                      <a:pt x="62" y="41"/>
                      <a:pt x="59" y="41"/>
                      <a:pt x="57" y="41"/>
                    </a:cubicBezTo>
                    <a:cubicBezTo>
                      <a:pt x="55" y="41"/>
                      <a:pt x="53" y="41"/>
                      <a:pt x="51" y="41"/>
                    </a:cubicBezTo>
                    <a:cubicBezTo>
                      <a:pt x="50" y="42"/>
                      <a:pt x="49" y="43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1" y="51"/>
                      <a:pt x="35" y="58"/>
                      <a:pt x="31" y="64"/>
                    </a:cubicBezTo>
                    <a:cubicBezTo>
                      <a:pt x="38" y="66"/>
                      <a:pt x="47" y="67"/>
                      <a:pt x="57" y="67"/>
                    </a:cubicBezTo>
                    <a:cubicBezTo>
                      <a:pt x="63" y="67"/>
                      <a:pt x="69" y="66"/>
                      <a:pt x="75" y="66"/>
                    </a:cubicBezTo>
                    <a:close/>
                    <a:moveTo>
                      <a:pt x="22" y="62"/>
                    </a:moveTo>
                    <a:cubicBezTo>
                      <a:pt x="22" y="62"/>
                      <a:pt x="22" y="62"/>
                      <a:pt x="22" y="62"/>
                    </a:cubicBezTo>
                    <a:cubicBezTo>
                      <a:pt x="14" y="59"/>
                      <a:pt x="9" y="56"/>
                      <a:pt x="9" y="54"/>
                    </a:cubicBezTo>
                    <a:cubicBezTo>
                      <a:pt x="9" y="51"/>
                      <a:pt x="14" y="48"/>
                      <a:pt x="22" y="45"/>
                    </a:cubicBezTo>
                    <a:cubicBezTo>
                      <a:pt x="26" y="44"/>
                      <a:pt x="31" y="43"/>
                      <a:pt x="37" y="42"/>
                    </a:cubicBezTo>
                    <a:cubicBezTo>
                      <a:pt x="31" y="49"/>
                      <a:pt x="26" y="56"/>
                      <a:pt x="22" y="62"/>
                    </a:cubicBezTo>
                    <a:close/>
                    <a:moveTo>
                      <a:pt x="64" y="50"/>
                    </a:moveTo>
                    <a:cubicBezTo>
                      <a:pt x="63" y="55"/>
                      <a:pt x="61" y="59"/>
                      <a:pt x="57" y="62"/>
                    </a:cubicBezTo>
                    <a:cubicBezTo>
                      <a:pt x="63" y="62"/>
                      <a:pt x="66" y="55"/>
                      <a:pt x="64" y="50"/>
                    </a:cubicBezTo>
                    <a:close/>
                    <a:moveTo>
                      <a:pt x="49" y="57"/>
                    </a:moveTo>
                    <a:cubicBezTo>
                      <a:pt x="49" y="55"/>
                      <a:pt x="50" y="54"/>
                      <a:pt x="50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8" y="54"/>
                      <a:pt x="48" y="55"/>
                      <a:pt x="49" y="57"/>
                    </a:cubicBezTo>
                    <a:close/>
                    <a:moveTo>
                      <a:pt x="49" y="50"/>
                    </a:moveTo>
                    <a:cubicBezTo>
                      <a:pt x="51" y="52"/>
                      <a:pt x="51" y="52"/>
                      <a:pt x="51" y="52"/>
                    </a:cubicBezTo>
                    <a:cubicBezTo>
                      <a:pt x="53" y="50"/>
                      <a:pt x="55" y="49"/>
                      <a:pt x="57" y="47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3" y="45"/>
                      <a:pt x="50" y="47"/>
                      <a:pt x="49" y="50"/>
                    </a:cubicBezTo>
                    <a:close/>
                    <a:moveTo>
                      <a:pt x="58" y="45"/>
                    </a:moveTo>
                    <a:cubicBezTo>
                      <a:pt x="58" y="47"/>
                      <a:pt x="58" y="47"/>
                      <a:pt x="58" y="47"/>
                    </a:cubicBezTo>
                    <a:cubicBezTo>
                      <a:pt x="59" y="46"/>
                      <a:pt x="59" y="46"/>
                      <a:pt x="60" y="46"/>
                    </a:cubicBezTo>
                    <a:cubicBezTo>
                      <a:pt x="59" y="45"/>
                      <a:pt x="58" y="45"/>
                      <a:pt x="58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2" name="TextBox 31"/>
            <p:cNvSpPr txBox="1"/>
            <p:nvPr/>
          </p:nvSpPr>
          <p:spPr>
            <a:xfrm>
              <a:off x="5483" y="4844"/>
              <a:ext cx="6985" cy="58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lvl1pPr>
                <a:defRPr sz="1600" b="1">
                  <a:solidFill>
                    <a:srgbClr val="40404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l"/>
              <a:r>
                <a:rPr lang="zh-CN" altLang="en-US" sz="1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明确订立合同事项，允许更错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（第五十条）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567" y="4362"/>
              <a:ext cx="13670" cy="154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618615" y="3854450"/>
            <a:ext cx="8691880" cy="980440"/>
            <a:chOff x="2549" y="6466"/>
            <a:chExt cx="13688" cy="1544"/>
          </a:xfrm>
        </p:grpSpPr>
        <p:grpSp>
          <p:nvGrpSpPr>
            <p:cNvPr id="28" name="组合 27"/>
            <p:cNvGrpSpPr/>
            <p:nvPr/>
          </p:nvGrpSpPr>
          <p:grpSpPr>
            <a:xfrm>
              <a:off x="2549" y="6466"/>
              <a:ext cx="2688" cy="1544"/>
              <a:chOff x="2766" y="6196"/>
              <a:chExt cx="2688" cy="1544"/>
            </a:xfrm>
          </p:grpSpPr>
          <p:sp>
            <p:nvSpPr>
              <p:cNvPr id="13" name="Freeform 17"/>
              <p:cNvSpPr/>
              <p:nvPr/>
            </p:nvSpPr>
            <p:spPr>
              <a:xfrm rot="16200000">
                <a:off x="3338" y="5624"/>
                <a:ext cx="1544" cy="2688"/>
              </a:xfrm>
              <a:custGeom>
                <a:avLst/>
                <a:gdLst>
                  <a:gd name="connsiteX0" fmla="*/ 0 w 1427481"/>
                  <a:gd name="connsiteY0" fmla="*/ 0 h 1496207"/>
                  <a:gd name="connsiteX1" fmla="*/ 1427481 w 1427481"/>
                  <a:gd name="connsiteY1" fmla="*/ 0 h 1496207"/>
                  <a:gd name="connsiteX2" fmla="*/ 1427481 w 1427481"/>
                  <a:gd name="connsiteY2" fmla="*/ 1496207 h 1496207"/>
                  <a:gd name="connsiteX3" fmla="*/ 713741 w 1427481"/>
                  <a:gd name="connsiteY3" fmla="*/ 1056408 h 1496207"/>
                  <a:gd name="connsiteX4" fmla="*/ 1 w 1427481"/>
                  <a:gd name="connsiteY4" fmla="*/ 1496207 h 1496207"/>
                  <a:gd name="connsiteX5" fmla="*/ 0 w 1427481"/>
                  <a:gd name="connsiteY5" fmla="*/ 1496207 h 149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7481" h="1496207">
                    <a:moveTo>
                      <a:pt x="0" y="0"/>
                    </a:moveTo>
                    <a:lnTo>
                      <a:pt x="1427481" y="0"/>
                    </a:lnTo>
                    <a:lnTo>
                      <a:pt x="1427481" y="1496207"/>
                    </a:lnTo>
                    <a:lnTo>
                      <a:pt x="713741" y="1056408"/>
                    </a:lnTo>
                    <a:lnTo>
                      <a:pt x="1" y="1496207"/>
                    </a:lnTo>
                    <a:lnTo>
                      <a:pt x="0" y="14962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reeform 23"/>
              <p:cNvSpPr>
                <a:spLocks noEditPoints="1"/>
              </p:cNvSpPr>
              <p:nvPr/>
            </p:nvSpPr>
            <p:spPr bwMode="auto">
              <a:xfrm>
                <a:off x="3572" y="6602"/>
                <a:ext cx="604" cy="731"/>
              </a:xfrm>
              <a:custGeom>
                <a:avLst/>
                <a:gdLst>
                  <a:gd name="T0" fmla="*/ 0 w 77"/>
                  <a:gd name="T1" fmla="*/ 85 h 93"/>
                  <a:gd name="T2" fmla="*/ 30 w 77"/>
                  <a:gd name="T3" fmla="*/ 20 h 93"/>
                  <a:gd name="T4" fmla="*/ 38 w 77"/>
                  <a:gd name="T5" fmla="*/ 26 h 93"/>
                  <a:gd name="T6" fmla="*/ 39 w 77"/>
                  <a:gd name="T7" fmla="*/ 27 h 93"/>
                  <a:gd name="T8" fmla="*/ 39 w 77"/>
                  <a:gd name="T9" fmla="*/ 27 h 93"/>
                  <a:gd name="T10" fmla="*/ 40 w 77"/>
                  <a:gd name="T11" fmla="*/ 27 h 93"/>
                  <a:gd name="T12" fmla="*/ 40 w 77"/>
                  <a:gd name="T13" fmla="*/ 28 h 93"/>
                  <a:gd name="T14" fmla="*/ 40 w 77"/>
                  <a:gd name="T15" fmla="*/ 28 h 93"/>
                  <a:gd name="T16" fmla="*/ 41 w 77"/>
                  <a:gd name="T17" fmla="*/ 28 h 93"/>
                  <a:gd name="T18" fmla="*/ 41 w 77"/>
                  <a:gd name="T19" fmla="*/ 29 h 93"/>
                  <a:gd name="T20" fmla="*/ 42 w 77"/>
                  <a:gd name="T21" fmla="*/ 29 h 93"/>
                  <a:gd name="T22" fmla="*/ 42 w 77"/>
                  <a:gd name="T23" fmla="*/ 29 h 93"/>
                  <a:gd name="T24" fmla="*/ 43 w 77"/>
                  <a:gd name="T25" fmla="*/ 29 h 93"/>
                  <a:gd name="T26" fmla="*/ 43 w 77"/>
                  <a:gd name="T27" fmla="*/ 30 h 93"/>
                  <a:gd name="T28" fmla="*/ 43 w 77"/>
                  <a:gd name="T29" fmla="*/ 30 h 93"/>
                  <a:gd name="T30" fmla="*/ 48 w 77"/>
                  <a:gd name="T31" fmla="*/ 33 h 93"/>
                  <a:gd name="T32" fmla="*/ 48 w 77"/>
                  <a:gd name="T33" fmla="*/ 33 h 93"/>
                  <a:gd name="T34" fmla="*/ 49 w 77"/>
                  <a:gd name="T35" fmla="*/ 34 h 93"/>
                  <a:gd name="T36" fmla="*/ 49 w 77"/>
                  <a:gd name="T37" fmla="*/ 34 h 93"/>
                  <a:gd name="T38" fmla="*/ 50 w 77"/>
                  <a:gd name="T39" fmla="*/ 34 h 93"/>
                  <a:gd name="T40" fmla="*/ 50 w 77"/>
                  <a:gd name="T41" fmla="*/ 35 h 93"/>
                  <a:gd name="T42" fmla="*/ 50 w 77"/>
                  <a:gd name="T43" fmla="*/ 35 h 93"/>
                  <a:gd name="T44" fmla="*/ 51 w 77"/>
                  <a:gd name="T45" fmla="*/ 35 h 93"/>
                  <a:gd name="T46" fmla="*/ 51 w 77"/>
                  <a:gd name="T47" fmla="*/ 36 h 93"/>
                  <a:gd name="T48" fmla="*/ 52 w 77"/>
                  <a:gd name="T49" fmla="*/ 36 h 93"/>
                  <a:gd name="T50" fmla="*/ 52 w 77"/>
                  <a:gd name="T51" fmla="*/ 36 h 93"/>
                  <a:gd name="T52" fmla="*/ 53 w 77"/>
                  <a:gd name="T53" fmla="*/ 37 h 93"/>
                  <a:gd name="T54" fmla="*/ 53 w 77"/>
                  <a:gd name="T55" fmla="*/ 37 h 93"/>
                  <a:gd name="T56" fmla="*/ 48 w 77"/>
                  <a:gd name="T57" fmla="*/ 79 h 93"/>
                  <a:gd name="T58" fmla="*/ 7 w 77"/>
                  <a:gd name="T59" fmla="*/ 91 h 93"/>
                  <a:gd name="T60" fmla="*/ 35 w 77"/>
                  <a:gd name="T61" fmla="*/ 64 h 93"/>
                  <a:gd name="T62" fmla="*/ 19 w 77"/>
                  <a:gd name="T63" fmla="*/ 53 h 93"/>
                  <a:gd name="T64" fmla="*/ 3 w 77"/>
                  <a:gd name="T65" fmla="*/ 88 h 93"/>
                  <a:gd name="T66" fmla="*/ 73 w 77"/>
                  <a:gd name="T67" fmla="*/ 93 h 93"/>
                  <a:gd name="T68" fmla="*/ 54 w 77"/>
                  <a:gd name="T69" fmla="*/ 83 h 93"/>
                  <a:gd name="T70" fmla="*/ 69 w 77"/>
                  <a:gd name="T71" fmla="*/ 42 h 93"/>
                  <a:gd name="T72" fmla="*/ 34 w 77"/>
                  <a:gd name="T73" fmla="*/ 0 h 93"/>
                  <a:gd name="T74" fmla="*/ 69 w 77"/>
                  <a:gd name="T75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7" h="93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TextBox 31"/>
            <p:cNvSpPr txBox="1"/>
            <p:nvPr/>
          </p:nvSpPr>
          <p:spPr>
            <a:xfrm>
              <a:off x="5483" y="6754"/>
              <a:ext cx="10614" cy="96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lvl1pPr>
                <a:defRPr sz="1600" b="1">
                  <a:solidFill>
                    <a:srgbClr val="40404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l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自动信息系统订立的合同具有相同法律效力，不得随意“砍单”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（第四十八、四十九条）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567" y="6470"/>
              <a:ext cx="13670" cy="154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618615" y="5102860"/>
            <a:ext cx="8691880" cy="1059815"/>
            <a:chOff x="2549" y="8509"/>
            <a:chExt cx="13688" cy="1669"/>
          </a:xfrm>
        </p:grpSpPr>
        <p:grpSp>
          <p:nvGrpSpPr>
            <p:cNvPr id="29" name="组合 28"/>
            <p:cNvGrpSpPr/>
            <p:nvPr/>
          </p:nvGrpSpPr>
          <p:grpSpPr>
            <a:xfrm>
              <a:off x="2549" y="8570"/>
              <a:ext cx="2688" cy="1544"/>
              <a:chOff x="2766" y="8696"/>
              <a:chExt cx="2688" cy="1544"/>
            </a:xfrm>
          </p:grpSpPr>
          <p:sp>
            <p:nvSpPr>
              <p:cNvPr id="15" name="Freeform 19"/>
              <p:cNvSpPr/>
              <p:nvPr/>
            </p:nvSpPr>
            <p:spPr>
              <a:xfrm rot="16200000">
                <a:off x="3338" y="8124"/>
                <a:ext cx="1544" cy="2688"/>
              </a:xfrm>
              <a:custGeom>
                <a:avLst/>
                <a:gdLst>
                  <a:gd name="connsiteX0" fmla="*/ 0 w 1427481"/>
                  <a:gd name="connsiteY0" fmla="*/ 0 h 1496207"/>
                  <a:gd name="connsiteX1" fmla="*/ 1427481 w 1427481"/>
                  <a:gd name="connsiteY1" fmla="*/ 0 h 1496207"/>
                  <a:gd name="connsiteX2" fmla="*/ 1427481 w 1427481"/>
                  <a:gd name="connsiteY2" fmla="*/ 1496207 h 1496207"/>
                  <a:gd name="connsiteX3" fmla="*/ 713741 w 1427481"/>
                  <a:gd name="connsiteY3" fmla="*/ 1056408 h 1496207"/>
                  <a:gd name="connsiteX4" fmla="*/ 1 w 1427481"/>
                  <a:gd name="connsiteY4" fmla="*/ 1496207 h 1496207"/>
                  <a:gd name="connsiteX5" fmla="*/ 0 w 1427481"/>
                  <a:gd name="connsiteY5" fmla="*/ 1496207 h 149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7481" h="1496207">
                    <a:moveTo>
                      <a:pt x="0" y="0"/>
                    </a:moveTo>
                    <a:lnTo>
                      <a:pt x="1427481" y="0"/>
                    </a:lnTo>
                    <a:lnTo>
                      <a:pt x="1427481" y="1496207"/>
                    </a:lnTo>
                    <a:lnTo>
                      <a:pt x="713741" y="1056408"/>
                    </a:lnTo>
                    <a:lnTo>
                      <a:pt x="1" y="1496207"/>
                    </a:lnTo>
                    <a:lnTo>
                      <a:pt x="0" y="14962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22"/>
              <p:cNvSpPr>
                <a:spLocks noEditPoints="1"/>
              </p:cNvSpPr>
              <p:nvPr/>
            </p:nvSpPr>
            <p:spPr bwMode="auto">
              <a:xfrm>
                <a:off x="3492" y="9097"/>
                <a:ext cx="698" cy="742"/>
              </a:xfrm>
              <a:custGeom>
                <a:avLst/>
                <a:gdLst>
                  <a:gd name="T0" fmla="*/ 75 w 89"/>
                  <a:gd name="T1" fmla="*/ 22 h 95"/>
                  <a:gd name="T2" fmla="*/ 89 w 89"/>
                  <a:gd name="T3" fmla="*/ 53 h 95"/>
                  <a:gd name="T4" fmla="*/ 78 w 89"/>
                  <a:gd name="T5" fmla="*/ 80 h 95"/>
                  <a:gd name="T6" fmla="*/ 47 w 89"/>
                  <a:gd name="T7" fmla="*/ 53 h 95"/>
                  <a:gd name="T8" fmla="*/ 75 w 89"/>
                  <a:gd name="T9" fmla="*/ 22 h 95"/>
                  <a:gd name="T10" fmla="*/ 76 w 89"/>
                  <a:gd name="T11" fmla="*/ 83 h 95"/>
                  <a:gd name="T12" fmla="*/ 69 w 89"/>
                  <a:gd name="T13" fmla="*/ 88 h 95"/>
                  <a:gd name="T14" fmla="*/ 74 w 89"/>
                  <a:gd name="T15" fmla="*/ 81 h 95"/>
                  <a:gd name="T16" fmla="*/ 76 w 89"/>
                  <a:gd name="T17" fmla="*/ 83 h 95"/>
                  <a:gd name="T18" fmla="*/ 64 w 89"/>
                  <a:gd name="T19" fmla="*/ 92 h 95"/>
                  <a:gd name="T20" fmla="*/ 72 w 89"/>
                  <a:gd name="T21" fmla="*/ 79 h 95"/>
                  <a:gd name="T22" fmla="*/ 70 w 89"/>
                  <a:gd name="T23" fmla="*/ 77 h 95"/>
                  <a:gd name="T24" fmla="*/ 60 w 89"/>
                  <a:gd name="T25" fmla="*/ 94 h 95"/>
                  <a:gd name="T26" fmla="*/ 64 w 89"/>
                  <a:gd name="T27" fmla="*/ 92 h 95"/>
                  <a:gd name="T28" fmla="*/ 58 w 89"/>
                  <a:gd name="T29" fmla="*/ 91 h 95"/>
                  <a:gd name="T30" fmla="*/ 67 w 89"/>
                  <a:gd name="T31" fmla="*/ 75 h 95"/>
                  <a:gd name="T32" fmla="*/ 65 w 89"/>
                  <a:gd name="T33" fmla="*/ 74 h 95"/>
                  <a:gd name="T34" fmla="*/ 57 w 89"/>
                  <a:gd name="T35" fmla="*/ 88 h 95"/>
                  <a:gd name="T36" fmla="*/ 58 w 89"/>
                  <a:gd name="T37" fmla="*/ 91 h 95"/>
                  <a:gd name="T38" fmla="*/ 56 w 89"/>
                  <a:gd name="T39" fmla="*/ 84 h 95"/>
                  <a:gd name="T40" fmla="*/ 63 w 89"/>
                  <a:gd name="T41" fmla="*/ 72 h 95"/>
                  <a:gd name="T42" fmla="*/ 61 w 89"/>
                  <a:gd name="T43" fmla="*/ 70 h 95"/>
                  <a:gd name="T44" fmla="*/ 55 w 89"/>
                  <a:gd name="T45" fmla="*/ 81 h 95"/>
                  <a:gd name="T46" fmla="*/ 56 w 89"/>
                  <a:gd name="T47" fmla="*/ 84 h 95"/>
                  <a:gd name="T48" fmla="*/ 53 w 89"/>
                  <a:gd name="T49" fmla="*/ 78 h 95"/>
                  <a:gd name="T50" fmla="*/ 59 w 89"/>
                  <a:gd name="T51" fmla="*/ 68 h 95"/>
                  <a:gd name="T52" fmla="*/ 57 w 89"/>
                  <a:gd name="T53" fmla="*/ 66 h 95"/>
                  <a:gd name="T54" fmla="*/ 52 w 89"/>
                  <a:gd name="T55" fmla="*/ 75 h 95"/>
                  <a:gd name="T56" fmla="*/ 53 w 89"/>
                  <a:gd name="T57" fmla="*/ 78 h 95"/>
                  <a:gd name="T58" fmla="*/ 51 w 89"/>
                  <a:gd name="T59" fmla="*/ 71 h 95"/>
                  <a:gd name="T60" fmla="*/ 55 w 89"/>
                  <a:gd name="T61" fmla="*/ 64 h 95"/>
                  <a:gd name="T62" fmla="*/ 53 w 89"/>
                  <a:gd name="T63" fmla="*/ 62 h 95"/>
                  <a:gd name="T64" fmla="*/ 50 w 89"/>
                  <a:gd name="T65" fmla="*/ 68 h 95"/>
                  <a:gd name="T66" fmla="*/ 51 w 89"/>
                  <a:gd name="T67" fmla="*/ 71 h 95"/>
                  <a:gd name="T68" fmla="*/ 48 w 89"/>
                  <a:gd name="T69" fmla="*/ 65 h 95"/>
                  <a:gd name="T70" fmla="*/ 51 w 89"/>
                  <a:gd name="T71" fmla="*/ 61 h 95"/>
                  <a:gd name="T72" fmla="*/ 49 w 89"/>
                  <a:gd name="T73" fmla="*/ 59 h 95"/>
                  <a:gd name="T74" fmla="*/ 47 w 89"/>
                  <a:gd name="T75" fmla="*/ 61 h 95"/>
                  <a:gd name="T76" fmla="*/ 48 w 89"/>
                  <a:gd name="T77" fmla="*/ 65 h 95"/>
                  <a:gd name="T78" fmla="*/ 46 w 89"/>
                  <a:gd name="T79" fmla="*/ 58 h 95"/>
                  <a:gd name="T80" fmla="*/ 45 w 89"/>
                  <a:gd name="T81" fmla="*/ 55 h 95"/>
                  <a:gd name="T82" fmla="*/ 47 w 89"/>
                  <a:gd name="T83" fmla="*/ 57 h 95"/>
                  <a:gd name="T84" fmla="*/ 46 w 89"/>
                  <a:gd name="T85" fmla="*/ 58 h 95"/>
                  <a:gd name="T86" fmla="*/ 59 w 89"/>
                  <a:gd name="T87" fmla="*/ 17 h 95"/>
                  <a:gd name="T88" fmla="*/ 41 w 89"/>
                  <a:gd name="T89" fmla="*/ 54 h 95"/>
                  <a:gd name="T90" fmla="*/ 36 w 89"/>
                  <a:gd name="T91" fmla="*/ 13 h 95"/>
                  <a:gd name="T92" fmla="*/ 0 w 89"/>
                  <a:gd name="T93" fmla="*/ 54 h 95"/>
                  <a:gd name="T94" fmla="*/ 41 w 89"/>
                  <a:gd name="T95" fmla="*/ 95 h 95"/>
                  <a:gd name="T96" fmla="*/ 55 w 89"/>
                  <a:gd name="T97" fmla="*/ 93 h 95"/>
                  <a:gd name="T98" fmla="*/ 41 w 89"/>
                  <a:gd name="T99" fmla="*/ 54 h 95"/>
                  <a:gd name="T100" fmla="*/ 68 w 89"/>
                  <a:gd name="T101" fmla="*/ 23 h 95"/>
                  <a:gd name="T102" fmla="*/ 59 w 89"/>
                  <a:gd name="T103" fmla="*/ 17 h 95"/>
                  <a:gd name="T104" fmla="*/ 43 w 89"/>
                  <a:gd name="T105" fmla="*/ 0 h 95"/>
                  <a:gd name="T106" fmla="*/ 38 w 89"/>
                  <a:gd name="T107" fmla="*/ 0 h 95"/>
                  <a:gd name="T108" fmla="*/ 43 w 89"/>
                  <a:gd name="T109" fmla="*/ 41 h 95"/>
                  <a:gd name="T110" fmla="*/ 61 w 89"/>
                  <a:gd name="T111" fmla="*/ 4 h 95"/>
                  <a:gd name="T112" fmla="*/ 43 w 89"/>
                  <a:gd name="T1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5">
                    <a:moveTo>
                      <a:pt x="75" y="22"/>
                    </a:moveTo>
                    <a:cubicBezTo>
                      <a:pt x="83" y="29"/>
                      <a:pt x="89" y="40"/>
                      <a:pt x="89" y="53"/>
                    </a:cubicBezTo>
                    <a:cubicBezTo>
                      <a:pt x="89" y="63"/>
                      <a:pt x="85" y="73"/>
                      <a:pt x="78" y="80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6" y="83"/>
                    </a:moveTo>
                    <a:cubicBezTo>
                      <a:pt x="74" y="85"/>
                      <a:pt x="72" y="87"/>
                      <a:pt x="69" y="88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6" y="83"/>
                      <a:pt x="76" y="83"/>
                      <a:pt x="76" y="83"/>
                    </a:cubicBezTo>
                    <a:close/>
                    <a:moveTo>
                      <a:pt x="64" y="92"/>
                    </a:moveTo>
                    <a:cubicBezTo>
                      <a:pt x="72" y="79"/>
                      <a:pt x="72" y="79"/>
                      <a:pt x="72" y="79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1" y="93"/>
                      <a:pt x="63" y="92"/>
                      <a:pt x="64" y="92"/>
                    </a:cubicBezTo>
                    <a:close/>
                    <a:moveTo>
                      <a:pt x="58" y="91"/>
                    </a:moveTo>
                    <a:cubicBezTo>
                      <a:pt x="67" y="75"/>
                      <a:pt x="67" y="75"/>
                      <a:pt x="67" y="75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91"/>
                      <a:pt x="58" y="91"/>
                      <a:pt x="58" y="91"/>
                    </a:cubicBezTo>
                    <a:close/>
                    <a:moveTo>
                      <a:pt x="56" y="84"/>
                    </a:moveTo>
                    <a:cubicBezTo>
                      <a:pt x="63" y="72"/>
                      <a:pt x="63" y="72"/>
                      <a:pt x="63" y="72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55" y="81"/>
                      <a:pt x="55" y="81"/>
                      <a:pt x="55" y="81"/>
                    </a:cubicBezTo>
                    <a:cubicBezTo>
                      <a:pt x="56" y="84"/>
                      <a:pt x="56" y="84"/>
                      <a:pt x="56" y="84"/>
                    </a:cubicBezTo>
                    <a:close/>
                    <a:moveTo>
                      <a:pt x="53" y="78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3" y="78"/>
                      <a:pt x="53" y="78"/>
                      <a:pt x="53" y="78"/>
                    </a:cubicBezTo>
                    <a:close/>
                    <a:moveTo>
                      <a:pt x="51" y="71"/>
                    </a:moveTo>
                    <a:cubicBezTo>
                      <a:pt x="55" y="64"/>
                      <a:pt x="55" y="64"/>
                      <a:pt x="55" y="64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71"/>
                      <a:pt x="51" y="71"/>
                      <a:pt x="51" y="71"/>
                    </a:cubicBezTo>
                    <a:close/>
                    <a:moveTo>
                      <a:pt x="48" y="65"/>
                    </a:moveTo>
                    <a:cubicBezTo>
                      <a:pt x="51" y="61"/>
                      <a:pt x="51" y="61"/>
                      <a:pt x="51" y="61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8" y="65"/>
                      <a:pt x="48" y="65"/>
                      <a:pt x="48" y="65"/>
                    </a:cubicBezTo>
                    <a:close/>
                    <a:moveTo>
                      <a:pt x="46" y="58"/>
                    </a:moveTo>
                    <a:cubicBezTo>
                      <a:pt x="45" y="55"/>
                      <a:pt x="45" y="55"/>
                      <a:pt x="45" y="55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6" y="58"/>
                      <a:pt x="46" y="58"/>
                      <a:pt x="46" y="58"/>
                    </a:cubicBezTo>
                    <a:close/>
                    <a:moveTo>
                      <a:pt x="59" y="17"/>
                    </a:move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38" y="28"/>
                      <a:pt x="36" y="13"/>
                    </a:cubicBezTo>
                    <a:cubicBezTo>
                      <a:pt x="16" y="15"/>
                      <a:pt x="0" y="33"/>
                      <a:pt x="0" y="54"/>
                    </a:cubicBezTo>
                    <a:cubicBezTo>
                      <a:pt x="0" y="77"/>
                      <a:pt x="18" y="95"/>
                      <a:pt x="41" y="95"/>
                    </a:cubicBezTo>
                    <a:cubicBezTo>
                      <a:pt x="46" y="95"/>
                      <a:pt x="51" y="94"/>
                      <a:pt x="55" y="93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6" y="20"/>
                      <a:pt x="63" y="18"/>
                      <a:pt x="59" y="17"/>
                    </a:cubicBezTo>
                    <a:close/>
                    <a:moveTo>
                      <a:pt x="43" y="0"/>
                    </a:moveTo>
                    <a:cubicBezTo>
                      <a:pt x="41" y="0"/>
                      <a:pt x="40" y="0"/>
                      <a:pt x="38" y="0"/>
                    </a:cubicBezTo>
                    <a:cubicBezTo>
                      <a:pt x="40" y="15"/>
                      <a:pt x="43" y="41"/>
                      <a:pt x="43" y="4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6" y="1"/>
                      <a:pt x="49" y="0"/>
                      <a:pt x="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6" name="TextBox 31"/>
            <p:cNvSpPr txBox="1"/>
            <p:nvPr/>
          </p:nvSpPr>
          <p:spPr>
            <a:xfrm>
              <a:off x="5483" y="8509"/>
              <a:ext cx="7768" cy="58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lvl1pPr>
                <a:defRPr sz="1600" b="1">
                  <a:solidFill>
                    <a:srgbClr val="40404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l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合同标的交付方式及交付时间（第五十一条）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7 CuadroTexto"/>
            <p:cNvSpPr txBox="1"/>
            <p:nvPr/>
          </p:nvSpPr>
          <p:spPr>
            <a:xfrm>
              <a:off x="5483" y="8989"/>
              <a:ext cx="8612" cy="118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/>
            <a:p>
              <a:pPr marL="285750" indent="-285750" algn="l">
                <a:lnSpc>
                  <a:spcPct val="90000"/>
                </a:lnSpc>
                <a:buFont typeface="Arial" panose="020B0604020202020204" pitchFamily="34" charset="0"/>
                <a:buChar char="•"/>
                <a:defRPr sz="900">
                  <a:solidFill>
                    <a:srgbClr val="8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快递物流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签收时间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l">
                <a:lnSpc>
                  <a:spcPct val="90000"/>
                </a:lnSpc>
                <a:buFont typeface="Arial" panose="020B0604020202020204" pitchFamily="34" charset="0"/>
                <a:buChar char="•"/>
                <a:defRPr sz="900">
                  <a:solidFill>
                    <a:srgbClr val="8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电子凭证或者实物凭证中载明的时间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l">
                <a:lnSpc>
                  <a:spcPct val="90000"/>
                </a:lnSpc>
                <a:buFont typeface="Arial" panose="020B0604020202020204" pitchFamily="34" charset="0"/>
                <a:buChar char="•"/>
                <a:defRPr sz="900">
                  <a:solidFill>
                    <a:srgbClr val="8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在线传输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进入对方当事人指定的特定系统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567" y="8574"/>
              <a:ext cx="13670" cy="154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616">
        <p:random/>
      </p:transition>
    </mc:Choice>
    <mc:Fallback>
      <p:transition spd="slow" advTm="761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892590" y="4601275"/>
            <a:ext cx="8519460" cy="1077218"/>
            <a:chOff x="1535318" y="4226457"/>
            <a:chExt cx="8519460" cy="1077218"/>
          </a:xfrm>
        </p:grpSpPr>
        <p:sp>
          <p:nvSpPr>
            <p:cNvPr id="14" name="Inhaltsplatzhalter 4"/>
            <p:cNvSpPr txBox="1"/>
            <p:nvPr/>
          </p:nvSpPr>
          <p:spPr>
            <a:xfrm flipH="1">
              <a:off x="5797855" y="4226457"/>
              <a:ext cx="2008414" cy="107721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pitchFamily="49" charset="-122"/>
                  <a:sym typeface="+mn-ea"/>
                </a:rPr>
                <a:t>交由他人代收的</a:t>
              </a:r>
              <a:endPara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endParaRPr>
            </a:p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pitchFamily="49" charset="-122"/>
                  <a:sym typeface="+mn-ea"/>
                </a:rPr>
                <a:t>应当经收货人</a:t>
              </a:r>
              <a:endPara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endParaRPr>
            </a:p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pitchFamily="49" charset="-122"/>
                  <a:sym typeface="+mn-ea"/>
                </a:rPr>
                <a:t>同意</a:t>
              </a:r>
              <a:endParaRPr 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endParaRPr>
            </a:p>
          </p:txBody>
        </p:sp>
        <p:sp>
          <p:nvSpPr>
            <p:cNvPr id="15" name="Inhaltsplatzhalter 4"/>
            <p:cNvSpPr txBox="1"/>
            <p:nvPr/>
          </p:nvSpPr>
          <p:spPr>
            <a:xfrm flipH="1">
              <a:off x="7799905" y="4226457"/>
              <a:ext cx="2254873" cy="69249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pitchFamily="49" charset="-122"/>
                  <a:sym typeface="+mn-ea"/>
                </a:rPr>
                <a:t>使用环保</a:t>
              </a:r>
              <a:endPara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endParaRPr>
            </a:p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pitchFamily="49" charset="-122"/>
                  <a:sym typeface="+mn-ea"/>
                </a:rPr>
                <a:t>包装材料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16" name="Inhaltsplatzhalter 4"/>
            <p:cNvSpPr txBox="1"/>
            <p:nvPr/>
          </p:nvSpPr>
          <p:spPr>
            <a:xfrm flipH="1">
              <a:off x="1535318" y="4226457"/>
              <a:ext cx="1984489" cy="69249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fontAlgn="auto">
                <a:lnSpc>
                  <a:spcPct val="100000"/>
                </a:lnSpc>
                <a:spcAft>
                  <a:spcPts val="600"/>
                </a:spcAft>
                <a:buClrTx/>
                <a:buSzTx/>
                <a:buNone/>
              </a:pPr>
              <a:r>
                <a:rPr lang="en-US" altLang="zh-CN" sz="2000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承诺的</a:t>
              </a:r>
              <a:endPara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0" marR="0" lvl="0" indent="0" algn="ctr" fontAlgn="auto">
                <a:lnSpc>
                  <a:spcPct val="100000"/>
                </a:lnSpc>
                <a:spcAft>
                  <a:spcPts val="600"/>
                </a:spcAft>
                <a:buClrTx/>
                <a:buSzTx/>
                <a:buNone/>
              </a:pPr>
              <a:r>
                <a:rPr lang="en-US" altLang="zh-CN" sz="2000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服务规范和时限</a:t>
              </a:r>
              <a:endPara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Inhaltsplatzhalter 4"/>
            <p:cNvSpPr txBox="1"/>
            <p:nvPr/>
          </p:nvSpPr>
          <p:spPr>
            <a:xfrm flipH="1">
              <a:off x="3644652" y="4226457"/>
              <a:ext cx="2008414" cy="69249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27305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pitchFamily="49" charset="-122"/>
                  <a:sym typeface="+mn-ea"/>
                </a:rPr>
                <a:t>提示收货人</a:t>
              </a:r>
              <a:endPara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endParaRPr>
            </a:p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pitchFamily="49" charset="-122"/>
                  <a:sym typeface="+mn-ea"/>
                </a:rPr>
                <a:t>当面查验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83468" y="2156197"/>
            <a:ext cx="8408192" cy="2173862"/>
            <a:chOff x="1883468" y="2156197"/>
            <a:chExt cx="8408192" cy="2173862"/>
          </a:xfrm>
        </p:grpSpPr>
        <p:grpSp>
          <p:nvGrpSpPr>
            <p:cNvPr id="5" name="组合 4"/>
            <p:cNvGrpSpPr/>
            <p:nvPr/>
          </p:nvGrpSpPr>
          <p:grpSpPr>
            <a:xfrm>
              <a:off x="1883468" y="2156197"/>
              <a:ext cx="8408192" cy="2008415"/>
              <a:chOff x="1921071" y="1866816"/>
              <a:chExt cx="8408192" cy="2008415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921071" y="1866816"/>
                <a:ext cx="2008415" cy="20084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054330" y="1866816"/>
                <a:ext cx="2008415" cy="20084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187589" y="1866816"/>
                <a:ext cx="2008415" cy="20084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8320848" y="1866816"/>
                <a:ext cx="2008415" cy="20084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382732" y="4330059"/>
              <a:ext cx="7403985" cy="0"/>
              <a:chOff x="2040773" y="4161449"/>
              <a:chExt cx="7403985" cy="0"/>
            </a:xfrm>
          </p:grpSpPr>
          <p:cxnSp>
            <p:nvCxnSpPr>
              <p:cNvPr id="21" name="直线连接符 20"/>
              <p:cNvCxnSpPr/>
              <p:nvPr/>
            </p:nvCxnSpPr>
            <p:spPr>
              <a:xfrm>
                <a:off x="2040773" y="4161449"/>
                <a:ext cx="1004206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线连接符 22"/>
              <p:cNvCxnSpPr/>
              <p:nvPr/>
            </p:nvCxnSpPr>
            <p:spPr>
              <a:xfrm>
                <a:off x="4174033" y="4161449"/>
                <a:ext cx="1004206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线连接符 23"/>
              <p:cNvCxnSpPr/>
              <p:nvPr/>
            </p:nvCxnSpPr>
            <p:spPr>
              <a:xfrm>
                <a:off x="6307292" y="4161449"/>
                <a:ext cx="1004206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线连接符 24"/>
              <p:cNvCxnSpPr/>
              <p:nvPr/>
            </p:nvCxnSpPr>
            <p:spPr>
              <a:xfrm>
                <a:off x="8440552" y="4161449"/>
                <a:ext cx="1004206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/>
            <p:cNvGrpSpPr/>
            <p:nvPr/>
          </p:nvGrpSpPr>
          <p:grpSpPr>
            <a:xfrm>
              <a:off x="2204665" y="3758896"/>
              <a:ext cx="7766431" cy="347027"/>
              <a:chOff x="2089871" y="3432453"/>
              <a:chExt cx="7766431" cy="347027"/>
            </a:xfrm>
          </p:grpSpPr>
          <p:sp>
            <p:nvSpPr>
              <p:cNvPr id="10" name="平行四边形 9"/>
              <p:cNvSpPr/>
              <p:nvPr/>
            </p:nvSpPr>
            <p:spPr>
              <a:xfrm>
                <a:off x="2089871" y="3458027"/>
                <a:ext cx="1367289" cy="321453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6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kumimoji="1"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平行四边形 10"/>
              <p:cNvSpPr/>
              <p:nvPr/>
            </p:nvSpPr>
            <p:spPr>
              <a:xfrm>
                <a:off x="4223592" y="3452225"/>
                <a:ext cx="1367289" cy="321453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6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  <a:endParaRPr kumimoji="1"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平行四边形 11"/>
              <p:cNvSpPr/>
              <p:nvPr/>
            </p:nvSpPr>
            <p:spPr>
              <a:xfrm>
                <a:off x="6355755" y="3445417"/>
                <a:ext cx="1367289" cy="321453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6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</a:t>
                </a:r>
                <a:endParaRPr kumimoji="1"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平行四边形 12"/>
              <p:cNvSpPr/>
              <p:nvPr/>
            </p:nvSpPr>
            <p:spPr>
              <a:xfrm>
                <a:off x="8489013" y="3432453"/>
                <a:ext cx="1367289" cy="321453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6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</a:t>
                </a:r>
                <a:endParaRPr kumimoji="1"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2426277" y="2509157"/>
            <a:ext cx="7368834" cy="1014495"/>
            <a:chOff x="2463880" y="2123309"/>
            <a:chExt cx="8912740" cy="1227050"/>
          </a:xfrm>
        </p:grpSpPr>
        <p:sp>
          <p:nvSpPr>
            <p:cNvPr id="36" name="Freeform 113"/>
            <p:cNvSpPr/>
            <p:nvPr/>
          </p:nvSpPr>
          <p:spPr>
            <a:xfrm>
              <a:off x="2463880" y="2129590"/>
              <a:ext cx="1060378" cy="1220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85" y="10236"/>
                  </a:moveTo>
                  <a:lnTo>
                    <a:pt x="11585" y="6770"/>
                  </a:lnTo>
                  <a:cubicBezTo>
                    <a:pt x="11585" y="6407"/>
                    <a:pt x="11215" y="6085"/>
                    <a:pt x="10800" y="6085"/>
                  </a:cubicBezTo>
                  <a:cubicBezTo>
                    <a:pt x="10385" y="6085"/>
                    <a:pt x="10015" y="6407"/>
                    <a:pt x="10015" y="6770"/>
                  </a:cubicBezTo>
                  <a:lnTo>
                    <a:pt x="10015" y="10236"/>
                  </a:lnTo>
                  <a:cubicBezTo>
                    <a:pt x="9092" y="10518"/>
                    <a:pt x="8492" y="11284"/>
                    <a:pt x="8492" y="12170"/>
                  </a:cubicBezTo>
                  <a:cubicBezTo>
                    <a:pt x="8492" y="13299"/>
                    <a:pt x="9508" y="14145"/>
                    <a:pt x="10800" y="14145"/>
                  </a:cubicBezTo>
                  <a:cubicBezTo>
                    <a:pt x="12046" y="14145"/>
                    <a:pt x="13108" y="13299"/>
                    <a:pt x="13108" y="12170"/>
                  </a:cubicBezTo>
                  <a:cubicBezTo>
                    <a:pt x="13108" y="11284"/>
                    <a:pt x="12462" y="10518"/>
                    <a:pt x="11585" y="10236"/>
                  </a:cubicBezTo>
                  <a:close/>
                  <a:moveTo>
                    <a:pt x="10800" y="20230"/>
                  </a:moveTo>
                  <a:cubicBezTo>
                    <a:pt x="5677" y="20230"/>
                    <a:pt x="1523" y="16643"/>
                    <a:pt x="1523" y="12170"/>
                  </a:cubicBezTo>
                  <a:cubicBezTo>
                    <a:pt x="1523" y="7697"/>
                    <a:pt x="5677" y="4070"/>
                    <a:pt x="10800" y="4070"/>
                  </a:cubicBezTo>
                  <a:cubicBezTo>
                    <a:pt x="15923" y="4070"/>
                    <a:pt x="20077" y="7697"/>
                    <a:pt x="20077" y="12170"/>
                  </a:cubicBezTo>
                  <a:cubicBezTo>
                    <a:pt x="20077" y="16643"/>
                    <a:pt x="15923" y="20230"/>
                    <a:pt x="10800" y="20230"/>
                  </a:cubicBezTo>
                  <a:close/>
                  <a:moveTo>
                    <a:pt x="11585" y="2740"/>
                  </a:moveTo>
                  <a:lnTo>
                    <a:pt x="11585" y="1370"/>
                  </a:lnTo>
                  <a:lnTo>
                    <a:pt x="13892" y="1370"/>
                  </a:lnTo>
                  <a:cubicBezTo>
                    <a:pt x="14308" y="1370"/>
                    <a:pt x="14631" y="1048"/>
                    <a:pt x="14631" y="685"/>
                  </a:cubicBezTo>
                  <a:cubicBezTo>
                    <a:pt x="14631" y="322"/>
                    <a:pt x="14308" y="0"/>
                    <a:pt x="13892" y="0"/>
                  </a:cubicBezTo>
                  <a:lnTo>
                    <a:pt x="7708" y="0"/>
                  </a:lnTo>
                  <a:cubicBezTo>
                    <a:pt x="7292" y="0"/>
                    <a:pt x="6923" y="322"/>
                    <a:pt x="6923" y="685"/>
                  </a:cubicBezTo>
                  <a:cubicBezTo>
                    <a:pt x="6923" y="1048"/>
                    <a:pt x="7292" y="1370"/>
                    <a:pt x="7708" y="1370"/>
                  </a:cubicBezTo>
                  <a:lnTo>
                    <a:pt x="10015" y="1370"/>
                  </a:lnTo>
                  <a:lnTo>
                    <a:pt x="10015" y="2740"/>
                  </a:lnTo>
                  <a:cubicBezTo>
                    <a:pt x="4385" y="3103"/>
                    <a:pt x="0" y="7173"/>
                    <a:pt x="0" y="12170"/>
                  </a:cubicBezTo>
                  <a:cubicBezTo>
                    <a:pt x="0" y="17369"/>
                    <a:pt x="4800" y="21600"/>
                    <a:pt x="10800" y="21600"/>
                  </a:cubicBezTo>
                  <a:cubicBezTo>
                    <a:pt x="16754" y="21600"/>
                    <a:pt x="21600" y="17369"/>
                    <a:pt x="21600" y="12170"/>
                  </a:cubicBezTo>
                  <a:cubicBezTo>
                    <a:pt x="21600" y="7173"/>
                    <a:pt x="17169" y="3103"/>
                    <a:pt x="11585" y="27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37" name="Freeform 141"/>
            <p:cNvSpPr/>
            <p:nvPr/>
          </p:nvSpPr>
          <p:spPr>
            <a:xfrm>
              <a:off x="4994862" y="2129591"/>
              <a:ext cx="1221324" cy="122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30" extrusionOk="0">
                  <a:moveTo>
                    <a:pt x="8745" y="16170"/>
                  </a:moveTo>
                  <a:cubicBezTo>
                    <a:pt x="4675" y="16170"/>
                    <a:pt x="1330" y="12831"/>
                    <a:pt x="1330" y="8769"/>
                  </a:cubicBezTo>
                  <a:cubicBezTo>
                    <a:pt x="1330" y="4666"/>
                    <a:pt x="4675" y="1327"/>
                    <a:pt x="8745" y="1327"/>
                  </a:cubicBezTo>
                  <a:cubicBezTo>
                    <a:pt x="12815" y="1327"/>
                    <a:pt x="16160" y="4666"/>
                    <a:pt x="16160" y="8769"/>
                  </a:cubicBezTo>
                  <a:cubicBezTo>
                    <a:pt x="16160" y="12831"/>
                    <a:pt x="12815" y="16170"/>
                    <a:pt x="8745" y="16170"/>
                  </a:cubicBezTo>
                  <a:close/>
                  <a:moveTo>
                    <a:pt x="21358" y="20313"/>
                  </a:moveTo>
                  <a:lnTo>
                    <a:pt x="15434" y="14400"/>
                  </a:lnTo>
                  <a:cubicBezTo>
                    <a:pt x="16724" y="12912"/>
                    <a:pt x="17530" y="10901"/>
                    <a:pt x="17530" y="8769"/>
                  </a:cubicBezTo>
                  <a:cubicBezTo>
                    <a:pt x="17530" y="3902"/>
                    <a:pt x="13581" y="0"/>
                    <a:pt x="8745" y="0"/>
                  </a:cubicBezTo>
                  <a:cubicBezTo>
                    <a:pt x="3909" y="0"/>
                    <a:pt x="0" y="3902"/>
                    <a:pt x="0" y="8769"/>
                  </a:cubicBezTo>
                  <a:cubicBezTo>
                    <a:pt x="0" y="13555"/>
                    <a:pt x="3909" y="17497"/>
                    <a:pt x="8745" y="17497"/>
                  </a:cubicBezTo>
                  <a:cubicBezTo>
                    <a:pt x="10881" y="17497"/>
                    <a:pt x="12896" y="16733"/>
                    <a:pt x="14427" y="15446"/>
                  </a:cubicBezTo>
                  <a:lnTo>
                    <a:pt x="20310" y="21318"/>
                  </a:lnTo>
                  <a:cubicBezTo>
                    <a:pt x="20593" y="21600"/>
                    <a:pt x="21076" y="21600"/>
                    <a:pt x="21358" y="21318"/>
                  </a:cubicBezTo>
                  <a:cubicBezTo>
                    <a:pt x="21600" y="21037"/>
                    <a:pt x="21600" y="20594"/>
                    <a:pt x="21358" y="2031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38" name="Freeform 138"/>
            <p:cNvSpPr/>
            <p:nvPr/>
          </p:nvSpPr>
          <p:spPr>
            <a:xfrm>
              <a:off x="7575078" y="2123309"/>
              <a:ext cx="1227043" cy="12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0" y="20230"/>
                  </a:moveTo>
                  <a:cubicBezTo>
                    <a:pt x="5572" y="20230"/>
                    <a:pt x="1373" y="15999"/>
                    <a:pt x="1373" y="10760"/>
                  </a:cubicBezTo>
                  <a:cubicBezTo>
                    <a:pt x="1373" y="5561"/>
                    <a:pt x="5572" y="1330"/>
                    <a:pt x="10820" y="1330"/>
                  </a:cubicBezTo>
                  <a:cubicBezTo>
                    <a:pt x="16028" y="1330"/>
                    <a:pt x="20268" y="5561"/>
                    <a:pt x="20268" y="10760"/>
                  </a:cubicBezTo>
                  <a:cubicBezTo>
                    <a:pt x="20268" y="15999"/>
                    <a:pt x="16028" y="20230"/>
                    <a:pt x="10820" y="20230"/>
                  </a:cubicBezTo>
                  <a:close/>
                  <a:moveTo>
                    <a:pt x="10820" y="0"/>
                  </a:moveTo>
                  <a:cubicBezTo>
                    <a:pt x="4845" y="0"/>
                    <a:pt x="0" y="4796"/>
                    <a:pt x="0" y="10760"/>
                  </a:cubicBezTo>
                  <a:cubicBezTo>
                    <a:pt x="0" y="16724"/>
                    <a:pt x="4845" y="21600"/>
                    <a:pt x="10820" y="21600"/>
                  </a:cubicBezTo>
                  <a:cubicBezTo>
                    <a:pt x="16796" y="21600"/>
                    <a:pt x="21600" y="16724"/>
                    <a:pt x="21600" y="10760"/>
                  </a:cubicBezTo>
                  <a:cubicBezTo>
                    <a:pt x="21600" y="4796"/>
                    <a:pt x="16796" y="0"/>
                    <a:pt x="10820" y="0"/>
                  </a:cubicBezTo>
                  <a:close/>
                  <a:moveTo>
                    <a:pt x="14454" y="8261"/>
                  </a:moveTo>
                  <a:lnTo>
                    <a:pt x="10134" y="12573"/>
                  </a:lnTo>
                  <a:lnTo>
                    <a:pt x="7873" y="10276"/>
                  </a:lnTo>
                  <a:cubicBezTo>
                    <a:pt x="7590" y="10075"/>
                    <a:pt x="7227" y="10075"/>
                    <a:pt x="6944" y="10276"/>
                  </a:cubicBezTo>
                  <a:cubicBezTo>
                    <a:pt x="6702" y="10558"/>
                    <a:pt x="6702" y="10961"/>
                    <a:pt x="6944" y="11203"/>
                  </a:cubicBezTo>
                  <a:lnTo>
                    <a:pt x="9528" y="13782"/>
                  </a:lnTo>
                  <a:cubicBezTo>
                    <a:pt x="9569" y="13822"/>
                    <a:pt x="9609" y="13943"/>
                    <a:pt x="9649" y="13943"/>
                  </a:cubicBezTo>
                  <a:cubicBezTo>
                    <a:pt x="9770" y="14104"/>
                    <a:pt x="9972" y="14145"/>
                    <a:pt x="10134" y="14145"/>
                  </a:cubicBezTo>
                  <a:cubicBezTo>
                    <a:pt x="10295" y="14145"/>
                    <a:pt x="10457" y="14104"/>
                    <a:pt x="10618" y="13943"/>
                  </a:cubicBezTo>
                  <a:cubicBezTo>
                    <a:pt x="10659" y="13943"/>
                    <a:pt x="10699" y="13822"/>
                    <a:pt x="10739" y="13782"/>
                  </a:cubicBezTo>
                  <a:lnTo>
                    <a:pt x="15342" y="9188"/>
                  </a:lnTo>
                  <a:cubicBezTo>
                    <a:pt x="15584" y="8946"/>
                    <a:pt x="15584" y="8543"/>
                    <a:pt x="15342" y="8261"/>
                  </a:cubicBezTo>
                  <a:cubicBezTo>
                    <a:pt x="15100" y="8019"/>
                    <a:pt x="14656" y="8019"/>
                    <a:pt x="14454" y="826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39" name="Freeform 131"/>
            <p:cNvSpPr/>
            <p:nvPr/>
          </p:nvSpPr>
          <p:spPr>
            <a:xfrm>
              <a:off x="10155296" y="2123309"/>
              <a:ext cx="1221324" cy="1221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27" y="15555"/>
                  </a:moveTo>
                  <a:lnTo>
                    <a:pt x="11466" y="19948"/>
                  </a:lnTo>
                  <a:lnTo>
                    <a:pt x="11466" y="10478"/>
                  </a:lnTo>
                  <a:lnTo>
                    <a:pt x="20227" y="6085"/>
                  </a:lnTo>
                  <a:lnTo>
                    <a:pt x="20227" y="15555"/>
                  </a:lnTo>
                  <a:close/>
                  <a:moveTo>
                    <a:pt x="2624" y="5400"/>
                  </a:moveTo>
                  <a:lnTo>
                    <a:pt x="6218" y="3627"/>
                  </a:lnTo>
                  <a:lnTo>
                    <a:pt x="14494" y="7657"/>
                  </a:lnTo>
                  <a:lnTo>
                    <a:pt x="10780" y="9430"/>
                  </a:lnTo>
                  <a:lnTo>
                    <a:pt x="2624" y="5400"/>
                  </a:lnTo>
                  <a:close/>
                  <a:moveTo>
                    <a:pt x="10134" y="19948"/>
                  </a:moveTo>
                  <a:lnTo>
                    <a:pt x="1332" y="15555"/>
                  </a:lnTo>
                  <a:lnTo>
                    <a:pt x="1332" y="6770"/>
                  </a:lnTo>
                  <a:lnTo>
                    <a:pt x="1776" y="6770"/>
                  </a:lnTo>
                  <a:lnTo>
                    <a:pt x="1332" y="6770"/>
                  </a:lnTo>
                  <a:lnTo>
                    <a:pt x="1332" y="6085"/>
                  </a:lnTo>
                  <a:lnTo>
                    <a:pt x="10134" y="10478"/>
                  </a:lnTo>
                  <a:lnTo>
                    <a:pt x="10134" y="19948"/>
                  </a:lnTo>
                  <a:close/>
                  <a:moveTo>
                    <a:pt x="10780" y="1330"/>
                  </a:moveTo>
                  <a:lnTo>
                    <a:pt x="18935" y="5400"/>
                  </a:lnTo>
                  <a:lnTo>
                    <a:pt x="15827" y="6972"/>
                  </a:lnTo>
                  <a:lnTo>
                    <a:pt x="7631" y="2901"/>
                  </a:lnTo>
                  <a:lnTo>
                    <a:pt x="10780" y="1330"/>
                  </a:lnTo>
                  <a:close/>
                  <a:moveTo>
                    <a:pt x="10780" y="0"/>
                  </a:moveTo>
                  <a:lnTo>
                    <a:pt x="0" y="5400"/>
                  </a:lnTo>
                  <a:lnTo>
                    <a:pt x="0" y="16200"/>
                  </a:lnTo>
                  <a:lnTo>
                    <a:pt x="10780" y="21600"/>
                  </a:lnTo>
                  <a:lnTo>
                    <a:pt x="21600" y="16200"/>
                  </a:lnTo>
                  <a:lnTo>
                    <a:pt x="21600" y="5400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</p:grpSp>
      <p:grpSp>
        <p:nvGrpSpPr>
          <p:cNvPr id="89" name="组合 88"/>
          <p:cNvGrpSpPr/>
          <p:nvPr/>
        </p:nvGrpSpPr>
        <p:grpSpPr>
          <a:xfrm>
            <a:off x="601345" y="-12700"/>
            <a:ext cx="5048885" cy="1014095"/>
            <a:chOff x="944" y="0"/>
            <a:chExt cx="7951" cy="1597"/>
          </a:xfrm>
        </p:grpSpPr>
        <p:sp>
          <p:nvSpPr>
            <p:cNvPr id="90" name="五边形 89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2346" y="322"/>
              <a:ext cx="65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快递物流服务提供者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092" y="369"/>
              <a:ext cx="12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897">
        <p:random/>
      </p:transition>
    </mc:Choice>
    <mc:Fallback>
      <p:transition spd="slow" advTm="789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01345" y="-12700"/>
            <a:ext cx="5048885" cy="1014095"/>
            <a:chOff x="944" y="0"/>
            <a:chExt cx="7951" cy="1597"/>
          </a:xfrm>
        </p:grpSpPr>
        <p:sp>
          <p:nvSpPr>
            <p:cNvPr id="4" name="五边形 3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346" y="322"/>
              <a:ext cx="65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电子支付服务提供者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92" y="369"/>
              <a:ext cx="12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54989" y="2676523"/>
            <a:ext cx="12070715" cy="3261993"/>
            <a:chOff x="-337" y="3098"/>
            <a:chExt cx="19009" cy="6089"/>
          </a:xfrm>
        </p:grpSpPr>
        <p:sp>
          <p:nvSpPr>
            <p:cNvPr id="8" name="稻壳儿_时尚演示出品_1"/>
            <p:cNvSpPr/>
            <p:nvPr/>
          </p:nvSpPr>
          <p:spPr bwMode="auto">
            <a:xfrm>
              <a:off x="6019" y="6987"/>
              <a:ext cx="6852" cy="2200"/>
            </a:xfrm>
            <a:custGeom>
              <a:avLst/>
              <a:gdLst>
                <a:gd name="T0" fmla="*/ 0 w 3387"/>
                <a:gd name="T1" fmla="*/ 1063 h 1063"/>
                <a:gd name="T2" fmla="*/ 3387 w 3387"/>
                <a:gd name="T3" fmla="*/ 439 h 1063"/>
                <a:gd name="T4" fmla="*/ 3159 w 3387"/>
                <a:gd name="T5" fmla="*/ 0 h 1063"/>
                <a:gd name="T6" fmla="*/ 226 w 3387"/>
                <a:gd name="T7" fmla="*/ 631 h 1063"/>
                <a:gd name="T8" fmla="*/ 0 w 3387"/>
                <a:gd name="T9" fmla="*/ 1063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7" h="1063">
                  <a:moveTo>
                    <a:pt x="0" y="1063"/>
                  </a:moveTo>
                  <a:lnTo>
                    <a:pt x="3387" y="439"/>
                  </a:lnTo>
                  <a:lnTo>
                    <a:pt x="3159" y="0"/>
                  </a:lnTo>
                  <a:lnTo>
                    <a:pt x="226" y="631"/>
                  </a:lnTo>
                  <a:lnTo>
                    <a:pt x="0" y="106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0000" tIns="46800" rIns="90000" bIns="46800" numCol="1" anchor="t" anchorCtr="0" compatLnSpc="1"/>
            <a:lstStyle/>
            <a:p>
              <a:endParaRPr lang="en-US"/>
            </a:p>
          </p:txBody>
        </p:sp>
        <p:sp>
          <p:nvSpPr>
            <p:cNvPr id="17" name="稻壳儿_时尚演示出品_2"/>
            <p:cNvSpPr/>
            <p:nvPr/>
          </p:nvSpPr>
          <p:spPr bwMode="auto">
            <a:xfrm>
              <a:off x="6679" y="5681"/>
              <a:ext cx="5531" cy="2215"/>
            </a:xfrm>
            <a:custGeom>
              <a:avLst/>
              <a:gdLst>
                <a:gd name="T0" fmla="*/ 0 w 2734"/>
                <a:gd name="T1" fmla="*/ 1070 h 1070"/>
                <a:gd name="T2" fmla="*/ 2734 w 2734"/>
                <a:gd name="T3" fmla="*/ 438 h 1070"/>
                <a:gd name="T4" fmla="*/ 2506 w 2734"/>
                <a:gd name="T5" fmla="*/ 0 h 1070"/>
                <a:gd name="T6" fmla="*/ 229 w 2734"/>
                <a:gd name="T7" fmla="*/ 631 h 1070"/>
                <a:gd name="T8" fmla="*/ 0 w 2734"/>
                <a:gd name="T9" fmla="*/ 107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4" h="1070">
                  <a:moveTo>
                    <a:pt x="0" y="1070"/>
                  </a:moveTo>
                  <a:lnTo>
                    <a:pt x="2734" y="438"/>
                  </a:lnTo>
                  <a:lnTo>
                    <a:pt x="2506" y="0"/>
                  </a:lnTo>
                  <a:lnTo>
                    <a:pt x="229" y="631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0000" tIns="46800" rIns="90000" bIns="46800" numCol="1" anchor="t" anchorCtr="0" compatLnSpc="1"/>
            <a:lstStyle/>
            <a:p>
              <a:endParaRPr lang="en-US"/>
            </a:p>
          </p:txBody>
        </p:sp>
        <p:sp>
          <p:nvSpPr>
            <p:cNvPr id="142" name="稻壳儿_时尚演示出品_3"/>
            <p:cNvSpPr/>
            <p:nvPr/>
          </p:nvSpPr>
          <p:spPr bwMode="auto">
            <a:xfrm>
              <a:off x="7346" y="4390"/>
              <a:ext cx="4208" cy="2198"/>
            </a:xfrm>
            <a:custGeom>
              <a:avLst/>
              <a:gdLst>
                <a:gd name="T0" fmla="*/ 0 w 2080"/>
                <a:gd name="T1" fmla="*/ 1062 h 1062"/>
                <a:gd name="T2" fmla="*/ 2080 w 2080"/>
                <a:gd name="T3" fmla="*/ 438 h 1062"/>
                <a:gd name="T4" fmla="*/ 1851 w 2080"/>
                <a:gd name="T5" fmla="*/ 0 h 1062"/>
                <a:gd name="T6" fmla="*/ 229 w 2080"/>
                <a:gd name="T7" fmla="*/ 624 h 1062"/>
                <a:gd name="T8" fmla="*/ 0 w 2080"/>
                <a:gd name="T9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1062">
                  <a:moveTo>
                    <a:pt x="0" y="1062"/>
                  </a:moveTo>
                  <a:lnTo>
                    <a:pt x="2080" y="438"/>
                  </a:lnTo>
                  <a:lnTo>
                    <a:pt x="1851" y="0"/>
                  </a:lnTo>
                  <a:lnTo>
                    <a:pt x="229" y="624"/>
                  </a:lnTo>
                  <a:lnTo>
                    <a:pt x="0" y="106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0000" tIns="46800" rIns="90000" bIns="46800" numCol="1" anchor="t" anchorCtr="0" compatLnSpc="1"/>
            <a:lstStyle/>
            <a:p>
              <a:endParaRPr lang="en-US"/>
            </a:p>
          </p:txBody>
        </p:sp>
        <p:sp>
          <p:nvSpPr>
            <p:cNvPr id="143" name="稻壳儿_时尚演示出品_4"/>
            <p:cNvSpPr/>
            <p:nvPr/>
          </p:nvSpPr>
          <p:spPr bwMode="auto">
            <a:xfrm>
              <a:off x="8004" y="3098"/>
              <a:ext cx="2885" cy="2202"/>
            </a:xfrm>
            <a:custGeom>
              <a:avLst/>
              <a:gdLst>
                <a:gd name="T0" fmla="*/ 0 w 1426"/>
                <a:gd name="T1" fmla="*/ 1064 h 1064"/>
                <a:gd name="T2" fmla="*/ 1426 w 1426"/>
                <a:gd name="T3" fmla="*/ 433 h 1064"/>
                <a:gd name="T4" fmla="*/ 1202 w 1426"/>
                <a:gd name="T5" fmla="*/ 0 h 1064"/>
                <a:gd name="T6" fmla="*/ 230 w 1426"/>
                <a:gd name="T7" fmla="*/ 624 h 1064"/>
                <a:gd name="T8" fmla="*/ 0 w 1426"/>
                <a:gd name="T9" fmla="*/ 1064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6" h="1064">
                  <a:moveTo>
                    <a:pt x="0" y="1064"/>
                  </a:moveTo>
                  <a:lnTo>
                    <a:pt x="1426" y="433"/>
                  </a:lnTo>
                  <a:lnTo>
                    <a:pt x="1202" y="0"/>
                  </a:lnTo>
                  <a:lnTo>
                    <a:pt x="230" y="624"/>
                  </a:lnTo>
                  <a:lnTo>
                    <a:pt x="0" y="106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0000" tIns="46800" rIns="90000" bIns="46800" numCol="1" anchor="t" anchorCtr="0" compatLnSpc="1"/>
            <a:lstStyle/>
            <a:p>
              <a:endParaRPr lang="en-US"/>
            </a:p>
          </p:txBody>
        </p:sp>
        <p:sp>
          <p:nvSpPr>
            <p:cNvPr id="144" name="稻壳儿_时尚演示出品_5"/>
            <p:cNvSpPr/>
            <p:nvPr/>
          </p:nvSpPr>
          <p:spPr bwMode="auto">
            <a:xfrm>
              <a:off x="6679" y="6987"/>
              <a:ext cx="6192" cy="909"/>
            </a:xfrm>
            <a:custGeom>
              <a:avLst/>
              <a:gdLst>
                <a:gd name="T0" fmla="*/ 2833 w 3061"/>
                <a:gd name="T1" fmla="*/ 0 h 439"/>
                <a:gd name="T2" fmla="*/ 229 w 3061"/>
                <a:gd name="T3" fmla="*/ 0 h 439"/>
                <a:gd name="T4" fmla="*/ 0 w 3061"/>
                <a:gd name="T5" fmla="*/ 439 h 439"/>
                <a:gd name="T6" fmla="*/ 3061 w 3061"/>
                <a:gd name="T7" fmla="*/ 439 h 439"/>
                <a:gd name="T8" fmla="*/ 2833 w 3061"/>
                <a:gd name="T9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1" h="439">
                  <a:moveTo>
                    <a:pt x="2833" y="0"/>
                  </a:moveTo>
                  <a:lnTo>
                    <a:pt x="229" y="0"/>
                  </a:lnTo>
                  <a:lnTo>
                    <a:pt x="0" y="439"/>
                  </a:lnTo>
                  <a:lnTo>
                    <a:pt x="3061" y="439"/>
                  </a:lnTo>
                  <a:lnTo>
                    <a:pt x="2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0000" tIns="46800" rIns="90000" bIns="46800" numCol="1" anchor="ctr" anchorCtr="0" compatLnSpc="1"/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</a:rPr>
                <a:t>04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45" name="稻壳儿_时尚演示出品_6"/>
            <p:cNvSpPr/>
            <p:nvPr/>
          </p:nvSpPr>
          <p:spPr bwMode="auto">
            <a:xfrm>
              <a:off x="6019" y="8293"/>
              <a:ext cx="7509" cy="894"/>
            </a:xfrm>
            <a:custGeom>
              <a:avLst/>
              <a:gdLst>
                <a:gd name="T0" fmla="*/ 226 w 3712"/>
                <a:gd name="T1" fmla="*/ 0 h 432"/>
                <a:gd name="T2" fmla="*/ 0 w 3712"/>
                <a:gd name="T3" fmla="*/ 432 h 432"/>
                <a:gd name="T4" fmla="*/ 3712 w 3712"/>
                <a:gd name="T5" fmla="*/ 432 h 432"/>
                <a:gd name="T6" fmla="*/ 3486 w 3712"/>
                <a:gd name="T7" fmla="*/ 0 h 432"/>
                <a:gd name="T8" fmla="*/ 226 w 3712"/>
                <a:gd name="T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2" h="432">
                  <a:moveTo>
                    <a:pt x="226" y="0"/>
                  </a:moveTo>
                  <a:lnTo>
                    <a:pt x="0" y="432"/>
                  </a:lnTo>
                  <a:lnTo>
                    <a:pt x="3712" y="432"/>
                  </a:lnTo>
                  <a:lnTo>
                    <a:pt x="348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0000" tIns="46800" rIns="90000" bIns="46800" numCol="1" anchor="ctr" anchorCtr="0" compatLnSpc="1"/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</a:rPr>
                <a:t>05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46" name="稻壳儿_时尚演示出品_7"/>
            <p:cNvSpPr/>
            <p:nvPr/>
          </p:nvSpPr>
          <p:spPr bwMode="auto">
            <a:xfrm>
              <a:off x="8673" y="3098"/>
              <a:ext cx="2215" cy="896"/>
            </a:xfrm>
            <a:custGeom>
              <a:avLst/>
              <a:gdLst>
                <a:gd name="T0" fmla="*/ 871 w 1095"/>
                <a:gd name="T1" fmla="*/ 0 h 433"/>
                <a:gd name="T2" fmla="*/ 226 w 1095"/>
                <a:gd name="T3" fmla="*/ 0 h 433"/>
                <a:gd name="T4" fmla="*/ 0 w 1095"/>
                <a:gd name="T5" fmla="*/ 433 h 433"/>
                <a:gd name="T6" fmla="*/ 1095 w 1095"/>
                <a:gd name="T7" fmla="*/ 433 h 433"/>
                <a:gd name="T8" fmla="*/ 871 w 1095"/>
                <a:gd name="T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433">
                  <a:moveTo>
                    <a:pt x="871" y="0"/>
                  </a:moveTo>
                  <a:lnTo>
                    <a:pt x="226" y="0"/>
                  </a:lnTo>
                  <a:lnTo>
                    <a:pt x="0" y="433"/>
                  </a:lnTo>
                  <a:lnTo>
                    <a:pt x="1095" y="433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0000" tIns="46800" rIns="90000" bIns="46800" numCol="1" anchor="ctr" anchorCtr="0" compatLnSpc="1"/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</a:rPr>
                <a:t>01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47" name="稻壳儿_时尚演示出品_8"/>
            <p:cNvSpPr/>
            <p:nvPr/>
          </p:nvSpPr>
          <p:spPr bwMode="auto">
            <a:xfrm>
              <a:off x="7346" y="5681"/>
              <a:ext cx="4863" cy="907"/>
            </a:xfrm>
            <a:custGeom>
              <a:avLst/>
              <a:gdLst>
                <a:gd name="T0" fmla="*/ 2176 w 2404"/>
                <a:gd name="T1" fmla="*/ 0 h 438"/>
                <a:gd name="T2" fmla="*/ 229 w 2404"/>
                <a:gd name="T3" fmla="*/ 0 h 438"/>
                <a:gd name="T4" fmla="*/ 0 w 2404"/>
                <a:gd name="T5" fmla="*/ 438 h 438"/>
                <a:gd name="T6" fmla="*/ 2404 w 2404"/>
                <a:gd name="T7" fmla="*/ 438 h 438"/>
                <a:gd name="T8" fmla="*/ 2176 w 2404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4" h="438">
                  <a:moveTo>
                    <a:pt x="2176" y="0"/>
                  </a:moveTo>
                  <a:lnTo>
                    <a:pt x="229" y="0"/>
                  </a:lnTo>
                  <a:lnTo>
                    <a:pt x="0" y="438"/>
                  </a:lnTo>
                  <a:lnTo>
                    <a:pt x="2404" y="438"/>
                  </a:lnTo>
                  <a:lnTo>
                    <a:pt x="2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0000" tIns="46800" rIns="90000" bIns="46800" numCol="1" anchor="ctr" anchorCtr="0" compatLnSpc="1"/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</a:rPr>
                <a:t>03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48" name="稻壳儿_时尚演示出品_9"/>
            <p:cNvSpPr/>
            <p:nvPr/>
          </p:nvSpPr>
          <p:spPr bwMode="auto">
            <a:xfrm>
              <a:off x="8004" y="4390"/>
              <a:ext cx="3550" cy="911"/>
            </a:xfrm>
            <a:custGeom>
              <a:avLst/>
              <a:gdLst>
                <a:gd name="T0" fmla="*/ 1526 w 1755"/>
                <a:gd name="T1" fmla="*/ 0 h 440"/>
                <a:gd name="T2" fmla="*/ 230 w 1755"/>
                <a:gd name="T3" fmla="*/ 0 h 440"/>
                <a:gd name="T4" fmla="*/ 0 w 1755"/>
                <a:gd name="T5" fmla="*/ 440 h 440"/>
                <a:gd name="T6" fmla="*/ 1755 w 1755"/>
                <a:gd name="T7" fmla="*/ 440 h 440"/>
                <a:gd name="T8" fmla="*/ 1526 w 1755"/>
                <a:gd name="T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5" h="440">
                  <a:moveTo>
                    <a:pt x="1526" y="0"/>
                  </a:moveTo>
                  <a:lnTo>
                    <a:pt x="230" y="0"/>
                  </a:lnTo>
                  <a:lnTo>
                    <a:pt x="0" y="440"/>
                  </a:lnTo>
                  <a:lnTo>
                    <a:pt x="1755" y="440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0000" tIns="46800" rIns="90000" bIns="46800" numCol="1" anchor="ctr" anchorCtr="0" compatLnSpc="1"/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</a:rPr>
                <a:t>02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49" name="稻壳儿_时尚演示出品_10"/>
            <p:cNvSpPr>
              <a:spLocks noEditPoints="1"/>
            </p:cNvSpPr>
            <p:nvPr/>
          </p:nvSpPr>
          <p:spPr bwMode="auto">
            <a:xfrm>
              <a:off x="7908" y="3432"/>
              <a:ext cx="386" cy="310"/>
            </a:xfrm>
            <a:custGeom>
              <a:avLst/>
              <a:gdLst>
                <a:gd name="T0" fmla="*/ 476 w 964"/>
                <a:gd name="T1" fmla="*/ 660 h 757"/>
                <a:gd name="T2" fmla="*/ 380 w 964"/>
                <a:gd name="T3" fmla="*/ 757 h 757"/>
                <a:gd name="T4" fmla="*/ 0 w 964"/>
                <a:gd name="T5" fmla="*/ 379 h 757"/>
                <a:gd name="T6" fmla="*/ 380 w 964"/>
                <a:gd name="T7" fmla="*/ 0 h 757"/>
                <a:gd name="T8" fmla="*/ 476 w 964"/>
                <a:gd name="T9" fmla="*/ 97 h 757"/>
                <a:gd name="T10" fmla="*/ 194 w 964"/>
                <a:gd name="T11" fmla="*/ 379 h 757"/>
                <a:gd name="T12" fmla="*/ 476 w 964"/>
                <a:gd name="T13" fmla="*/ 660 h 757"/>
                <a:gd name="T14" fmla="*/ 682 w 964"/>
                <a:gd name="T15" fmla="*/ 379 h 757"/>
                <a:gd name="T16" fmla="*/ 964 w 964"/>
                <a:gd name="T17" fmla="*/ 97 h 757"/>
                <a:gd name="T18" fmla="*/ 868 w 964"/>
                <a:gd name="T19" fmla="*/ 0 h 757"/>
                <a:gd name="T20" fmla="*/ 488 w 964"/>
                <a:gd name="T21" fmla="*/ 379 h 757"/>
                <a:gd name="T22" fmla="*/ 868 w 964"/>
                <a:gd name="T23" fmla="*/ 757 h 757"/>
                <a:gd name="T24" fmla="*/ 964 w 964"/>
                <a:gd name="T25" fmla="*/ 660 h 757"/>
                <a:gd name="T26" fmla="*/ 682 w 964"/>
                <a:gd name="T27" fmla="*/ 379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4" h="757">
                  <a:moveTo>
                    <a:pt x="476" y="660"/>
                  </a:moveTo>
                  <a:lnTo>
                    <a:pt x="380" y="757"/>
                  </a:lnTo>
                  <a:lnTo>
                    <a:pt x="0" y="379"/>
                  </a:lnTo>
                  <a:lnTo>
                    <a:pt x="380" y="0"/>
                  </a:lnTo>
                  <a:lnTo>
                    <a:pt x="476" y="97"/>
                  </a:lnTo>
                  <a:lnTo>
                    <a:pt x="194" y="379"/>
                  </a:lnTo>
                  <a:lnTo>
                    <a:pt x="476" y="660"/>
                  </a:lnTo>
                  <a:close/>
                  <a:moveTo>
                    <a:pt x="682" y="379"/>
                  </a:moveTo>
                  <a:lnTo>
                    <a:pt x="964" y="97"/>
                  </a:lnTo>
                  <a:lnTo>
                    <a:pt x="868" y="0"/>
                  </a:lnTo>
                  <a:lnTo>
                    <a:pt x="488" y="379"/>
                  </a:lnTo>
                  <a:lnTo>
                    <a:pt x="868" y="757"/>
                  </a:lnTo>
                  <a:lnTo>
                    <a:pt x="964" y="660"/>
                  </a:lnTo>
                  <a:lnTo>
                    <a:pt x="682" y="37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0000" tIns="46800" rIns="90000" bIns="46800" numCol="1" anchor="t" anchorCtr="0" compatLnSpc="1"/>
            <a:lstStyle/>
            <a:p>
              <a:endParaRPr lang="en-US"/>
            </a:p>
          </p:txBody>
        </p:sp>
        <p:sp>
          <p:nvSpPr>
            <p:cNvPr id="150" name="稻壳儿_时尚演示出品_11"/>
            <p:cNvSpPr>
              <a:spLocks noEditPoints="1"/>
            </p:cNvSpPr>
            <p:nvPr/>
          </p:nvSpPr>
          <p:spPr bwMode="auto">
            <a:xfrm>
              <a:off x="6658" y="5903"/>
              <a:ext cx="386" cy="310"/>
            </a:xfrm>
            <a:custGeom>
              <a:avLst/>
              <a:gdLst>
                <a:gd name="T0" fmla="*/ 476 w 964"/>
                <a:gd name="T1" fmla="*/ 660 h 757"/>
                <a:gd name="T2" fmla="*/ 380 w 964"/>
                <a:gd name="T3" fmla="*/ 757 h 757"/>
                <a:gd name="T4" fmla="*/ 0 w 964"/>
                <a:gd name="T5" fmla="*/ 379 h 757"/>
                <a:gd name="T6" fmla="*/ 380 w 964"/>
                <a:gd name="T7" fmla="*/ 0 h 757"/>
                <a:gd name="T8" fmla="*/ 476 w 964"/>
                <a:gd name="T9" fmla="*/ 97 h 757"/>
                <a:gd name="T10" fmla="*/ 194 w 964"/>
                <a:gd name="T11" fmla="*/ 379 h 757"/>
                <a:gd name="T12" fmla="*/ 476 w 964"/>
                <a:gd name="T13" fmla="*/ 660 h 757"/>
                <a:gd name="T14" fmla="*/ 682 w 964"/>
                <a:gd name="T15" fmla="*/ 379 h 757"/>
                <a:gd name="T16" fmla="*/ 964 w 964"/>
                <a:gd name="T17" fmla="*/ 97 h 757"/>
                <a:gd name="T18" fmla="*/ 868 w 964"/>
                <a:gd name="T19" fmla="*/ 0 h 757"/>
                <a:gd name="T20" fmla="*/ 488 w 964"/>
                <a:gd name="T21" fmla="*/ 379 h 757"/>
                <a:gd name="T22" fmla="*/ 868 w 964"/>
                <a:gd name="T23" fmla="*/ 757 h 757"/>
                <a:gd name="T24" fmla="*/ 964 w 964"/>
                <a:gd name="T25" fmla="*/ 660 h 757"/>
                <a:gd name="T26" fmla="*/ 682 w 964"/>
                <a:gd name="T27" fmla="*/ 379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4" h="757">
                  <a:moveTo>
                    <a:pt x="476" y="660"/>
                  </a:moveTo>
                  <a:lnTo>
                    <a:pt x="380" y="757"/>
                  </a:lnTo>
                  <a:lnTo>
                    <a:pt x="0" y="379"/>
                  </a:lnTo>
                  <a:lnTo>
                    <a:pt x="380" y="0"/>
                  </a:lnTo>
                  <a:lnTo>
                    <a:pt x="476" y="97"/>
                  </a:lnTo>
                  <a:lnTo>
                    <a:pt x="194" y="379"/>
                  </a:lnTo>
                  <a:lnTo>
                    <a:pt x="476" y="660"/>
                  </a:lnTo>
                  <a:close/>
                  <a:moveTo>
                    <a:pt x="682" y="379"/>
                  </a:moveTo>
                  <a:lnTo>
                    <a:pt x="964" y="97"/>
                  </a:lnTo>
                  <a:lnTo>
                    <a:pt x="868" y="0"/>
                  </a:lnTo>
                  <a:lnTo>
                    <a:pt x="488" y="379"/>
                  </a:lnTo>
                  <a:lnTo>
                    <a:pt x="868" y="757"/>
                  </a:lnTo>
                  <a:lnTo>
                    <a:pt x="964" y="660"/>
                  </a:lnTo>
                  <a:lnTo>
                    <a:pt x="682" y="37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0000" tIns="46800" rIns="90000" bIns="46800" numCol="1" anchor="t" anchorCtr="0" compatLnSpc="1"/>
            <a:lstStyle/>
            <a:p>
              <a:endParaRPr lang="en-US"/>
            </a:p>
          </p:txBody>
        </p:sp>
        <p:sp>
          <p:nvSpPr>
            <p:cNvPr id="151" name="稻壳儿_时尚演示出品_12"/>
            <p:cNvSpPr>
              <a:spLocks noEditPoints="1"/>
            </p:cNvSpPr>
            <p:nvPr/>
          </p:nvSpPr>
          <p:spPr bwMode="auto">
            <a:xfrm>
              <a:off x="5404" y="8288"/>
              <a:ext cx="386" cy="310"/>
            </a:xfrm>
            <a:custGeom>
              <a:avLst/>
              <a:gdLst>
                <a:gd name="T0" fmla="*/ 476 w 964"/>
                <a:gd name="T1" fmla="*/ 660 h 757"/>
                <a:gd name="T2" fmla="*/ 380 w 964"/>
                <a:gd name="T3" fmla="*/ 757 h 757"/>
                <a:gd name="T4" fmla="*/ 0 w 964"/>
                <a:gd name="T5" fmla="*/ 379 h 757"/>
                <a:gd name="T6" fmla="*/ 380 w 964"/>
                <a:gd name="T7" fmla="*/ 0 h 757"/>
                <a:gd name="T8" fmla="*/ 476 w 964"/>
                <a:gd name="T9" fmla="*/ 97 h 757"/>
                <a:gd name="T10" fmla="*/ 194 w 964"/>
                <a:gd name="T11" fmla="*/ 379 h 757"/>
                <a:gd name="T12" fmla="*/ 476 w 964"/>
                <a:gd name="T13" fmla="*/ 660 h 757"/>
                <a:gd name="T14" fmla="*/ 682 w 964"/>
                <a:gd name="T15" fmla="*/ 379 h 757"/>
                <a:gd name="T16" fmla="*/ 964 w 964"/>
                <a:gd name="T17" fmla="*/ 97 h 757"/>
                <a:gd name="T18" fmla="*/ 868 w 964"/>
                <a:gd name="T19" fmla="*/ 0 h 757"/>
                <a:gd name="T20" fmla="*/ 488 w 964"/>
                <a:gd name="T21" fmla="*/ 379 h 757"/>
                <a:gd name="T22" fmla="*/ 868 w 964"/>
                <a:gd name="T23" fmla="*/ 757 h 757"/>
                <a:gd name="T24" fmla="*/ 964 w 964"/>
                <a:gd name="T25" fmla="*/ 660 h 757"/>
                <a:gd name="T26" fmla="*/ 682 w 964"/>
                <a:gd name="T27" fmla="*/ 379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4" h="757">
                  <a:moveTo>
                    <a:pt x="476" y="660"/>
                  </a:moveTo>
                  <a:lnTo>
                    <a:pt x="380" y="757"/>
                  </a:lnTo>
                  <a:lnTo>
                    <a:pt x="0" y="379"/>
                  </a:lnTo>
                  <a:lnTo>
                    <a:pt x="380" y="0"/>
                  </a:lnTo>
                  <a:lnTo>
                    <a:pt x="476" y="97"/>
                  </a:lnTo>
                  <a:lnTo>
                    <a:pt x="194" y="379"/>
                  </a:lnTo>
                  <a:lnTo>
                    <a:pt x="476" y="660"/>
                  </a:lnTo>
                  <a:close/>
                  <a:moveTo>
                    <a:pt x="682" y="379"/>
                  </a:moveTo>
                  <a:lnTo>
                    <a:pt x="964" y="97"/>
                  </a:lnTo>
                  <a:lnTo>
                    <a:pt x="868" y="0"/>
                  </a:lnTo>
                  <a:lnTo>
                    <a:pt x="488" y="379"/>
                  </a:lnTo>
                  <a:lnTo>
                    <a:pt x="868" y="757"/>
                  </a:lnTo>
                  <a:lnTo>
                    <a:pt x="964" y="660"/>
                  </a:lnTo>
                  <a:lnTo>
                    <a:pt x="682" y="37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0000" tIns="46800" rIns="90000" bIns="46800" numCol="1" anchor="t" anchorCtr="0" compatLnSpc="1"/>
            <a:lstStyle/>
            <a:p>
              <a:endParaRPr lang="en-US"/>
            </a:p>
          </p:txBody>
        </p:sp>
        <p:sp>
          <p:nvSpPr>
            <p:cNvPr id="152" name="稻壳儿_时尚演示出品_13"/>
            <p:cNvSpPr>
              <a:spLocks noEditPoints="1"/>
            </p:cNvSpPr>
            <p:nvPr/>
          </p:nvSpPr>
          <p:spPr bwMode="auto">
            <a:xfrm flipH="1">
              <a:off x="13476" y="7071"/>
              <a:ext cx="386" cy="310"/>
            </a:xfrm>
            <a:custGeom>
              <a:avLst/>
              <a:gdLst>
                <a:gd name="T0" fmla="*/ 476 w 964"/>
                <a:gd name="T1" fmla="*/ 660 h 757"/>
                <a:gd name="T2" fmla="*/ 380 w 964"/>
                <a:gd name="T3" fmla="*/ 757 h 757"/>
                <a:gd name="T4" fmla="*/ 0 w 964"/>
                <a:gd name="T5" fmla="*/ 379 h 757"/>
                <a:gd name="T6" fmla="*/ 380 w 964"/>
                <a:gd name="T7" fmla="*/ 0 h 757"/>
                <a:gd name="T8" fmla="*/ 476 w 964"/>
                <a:gd name="T9" fmla="*/ 97 h 757"/>
                <a:gd name="T10" fmla="*/ 194 w 964"/>
                <a:gd name="T11" fmla="*/ 379 h 757"/>
                <a:gd name="T12" fmla="*/ 476 w 964"/>
                <a:gd name="T13" fmla="*/ 660 h 757"/>
                <a:gd name="T14" fmla="*/ 682 w 964"/>
                <a:gd name="T15" fmla="*/ 379 h 757"/>
                <a:gd name="T16" fmla="*/ 964 w 964"/>
                <a:gd name="T17" fmla="*/ 97 h 757"/>
                <a:gd name="T18" fmla="*/ 868 w 964"/>
                <a:gd name="T19" fmla="*/ 0 h 757"/>
                <a:gd name="T20" fmla="*/ 488 w 964"/>
                <a:gd name="T21" fmla="*/ 379 h 757"/>
                <a:gd name="T22" fmla="*/ 868 w 964"/>
                <a:gd name="T23" fmla="*/ 757 h 757"/>
                <a:gd name="T24" fmla="*/ 964 w 964"/>
                <a:gd name="T25" fmla="*/ 660 h 757"/>
                <a:gd name="T26" fmla="*/ 682 w 964"/>
                <a:gd name="T27" fmla="*/ 379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4" h="757">
                  <a:moveTo>
                    <a:pt x="476" y="660"/>
                  </a:moveTo>
                  <a:lnTo>
                    <a:pt x="380" y="757"/>
                  </a:lnTo>
                  <a:lnTo>
                    <a:pt x="0" y="379"/>
                  </a:lnTo>
                  <a:lnTo>
                    <a:pt x="380" y="0"/>
                  </a:lnTo>
                  <a:lnTo>
                    <a:pt x="476" y="97"/>
                  </a:lnTo>
                  <a:lnTo>
                    <a:pt x="194" y="379"/>
                  </a:lnTo>
                  <a:lnTo>
                    <a:pt x="476" y="660"/>
                  </a:lnTo>
                  <a:close/>
                  <a:moveTo>
                    <a:pt x="682" y="379"/>
                  </a:moveTo>
                  <a:lnTo>
                    <a:pt x="964" y="97"/>
                  </a:lnTo>
                  <a:lnTo>
                    <a:pt x="868" y="0"/>
                  </a:lnTo>
                  <a:lnTo>
                    <a:pt x="488" y="379"/>
                  </a:lnTo>
                  <a:lnTo>
                    <a:pt x="868" y="757"/>
                  </a:lnTo>
                  <a:lnTo>
                    <a:pt x="964" y="660"/>
                  </a:lnTo>
                  <a:lnTo>
                    <a:pt x="682" y="37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0000" tIns="46800" rIns="90000" bIns="46800" numCol="1" anchor="t" anchorCtr="0" compatLnSpc="1"/>
            <a:lstStyle/>
            <a:p>
              <a:endParaRPr lang="en-US"/>
            </a:p>
          </p:txBody>
        </p:sp>
        <p:sp>
          <p:nvSpPr>
            <p:cNvPr id="153" name="稻壳儿_时尚演示出品_14"/>
            <p:cNvSpPr>
              <a:spLocks noEditPoints="1"/>
            </p:cNvSpPr>
            <p:nvPr/>
          </p:nvSpPr>
          <p:spPr bwMode="auto">
            <a:xfrm flipH="1">
              <a:off x="12039" y="4526"/>
              <a:ext cx="386" cy="310"/>
            </a:xfrm>
            <a:custGeom>
              <a:avLst/>
              <a:gdLst>
                <a:gd name="T0" fmla="*/ 476 w 964"/>
                <a:gd name="T1" fmla="*/ 660 h 757"/>
                <a:gd name="T2" fmla="*/ 380 w 964"/>
                <a:gd name="T3" fmla="*/ 757 h 757"/>
                <a:gd name="T4" fmla="*/ 0 w 964"/>
                <a:gd name="T5" fmla="*/ 379 h 757"/>
                <a:gd name="T6" fmla="*/ 380 w 964"/>
                <a:gd name="T7" fmla="*/ 0 h 757"/>
                <a:gd name="T8" fmla="*/ 476 w 964"/>
                <a:gd name="T9" fmla="*/ 97 h 757"/>
                <a:gd name="T10" fmla="*/ 194 w 964"/>
                <a:gd name="T11" fmla="*/ 379 h 757"/>
                <a:gd name="T12" fmla="*/ 476 w 964"/>
                <a:gd name="T13" fmla="*/ 660 h 757"/>
                <a:gd name="T14" fmla="*/ 682 w 964"/>
                <a:gd name="T15" fmla="*/ 379 h 757"/>
                <a:gd name="T16" fmla="*/ 964 w 964"/>
                <a:gd name="T17" fmla="*/ 97 h 757"/>
                <a:gd name="T18" fmla="*/ 868 w 964"/>
                <a:gd name="T19" fmla="*/ 0 h 757"/>
                <a:gd name="T20" fmla="*/ 488 w 964"/>
                <a:gd name="T21" fmla="*/ 379 h 757"/>
                <a:gd name="T22" fmla="*/ 868 w 964"/>
                <a:gd name="T23" fmla="*/ 757 h 757"/>
                <a:gd name="T24" fmla="*/ 964 w 964"/>
                <a:gd name="T25" fmla="*/ 660 h 757"/>
                <a:gd name="T26" fmla="*/ 682 w 964"/>
                <a:gd name="T27" fmla="*/ 379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4" h="757">
                  <a:moveTo>
                    <a:pt x="476" y="660"/>
                  </a:moveTo>
                  <a:lnTo>
                    <a:pt x="380" y="757"/>
                  </a:lnTo>
                  <a:lnTo>
                    <a:pt x="0" y="379"/>
                  </a:lnTo>
                  <a:lnTo>
                    <a:pt x="380" y="0"/>
                  </a:lnTo>
                  <a:lnTo>
                    <a:pt x="476" y="97"/>
                  </a:lnTo>
                  <a:lnTo>
                    <a:pt x="194" y="379"/>
                  </a:lnTo>
                  <a:lnTo>
                    <a:pt x="476" y="660"/>
                  </a:lnTo>
                  <a:close/>
                  <a:moveTo>
                    <a:pt x="682" y="379"/>
                  </a:moveTo>
                  <a:lnTo>
                    <a:pt x="964" y="97"/>
                  </a:lnTo>
                  <a:lnTo>
                    <a:pt x="868" y="0"/>
                  </a:lnTo>
                  <a:lnTo>
                    <a:pt x="488" y="379"/>
                  </a:lnTo>
                  <a:lnTo>
                    <a:pt x="868" y="757"/>
                  </a:lnTo>
                  <a:lnTo>
                    <a:pt x="964" y="660"/>
                  </a:lnTo>
                  <a:lnTo>
                    <a:pt x="682" y="37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0000" tIns="46800" rIns="90000" bIns="46800" numCol="1" anchor="t" anchorCtr="0" compatLnSpc="1"/>
            <a:lstStyle/>
            <a:p>
              <a:endParaRPr lang="en-US"/>
            </a:p>
          </p:txBody>
        </p:sp>
        <p:sp>
          <p:nvSpPr>
            <p:cNvPr id="155" name="稻壳儿_时尚演示出品_16"/>
            <p:cNvSpPr txBox="1"/>
            <p:nvPr/>
          </p:nvSpPr>
          <p:spPr>
            <a:xfrm>
              <a:off x="3668" y="5390"/>
              <a:ext cx="2550" cy="63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Insert title here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6" name="稻壳儿_时尚演示出品_17"/>
            <p:cNvSpPr txBox="1"/>
            <p:nvPr/>
          </p:nvSpPr>
          <p:spPr>
            <a:xfrm>
              <a:off x="12802" y="4067"/>
              <a:ext cx="2550" cy="63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Insert title here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7" name="稻壳儿_时尚演示出品_18"/>
            <p:cNvSpPr txBox="1"/>
            <p:nvPr/>
          </p:nvSpPr>
          <p:spPr>
            <a:xfrm>
              <a:off x="14166" y="6648"/>
              <a:ext cx="2550" cy="63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Insert title here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9" name="稻壳儿_时尚演示出品_20"/>
            <p:cNvSpPr/>
            <p:nvPr/>
          </p:nvSpPr>
          <p:spPr>
            <a:xfrm>
              <a:off x="12871" y="4390"/>
              <a:ext cx="5091" cy="690"/>
            </a:xfrm>
            <a:prstGeom prst="rect">
              <a:avLst/>
            </a:prstGeom>
          </p:spPr>
          <p:txBody>
            <a:bodyPr wrap="square" lIns="90000" tIns="46800" rIns="90000" bIns="46800">
              <a:spAutoFit/>
            </a:bodyPr>
            <a:lstStyle/>
            <a:p>
              <a:pPr algn="l"/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不得附加不合理交易条件</a:t>
              </a:r>
              <a:endPara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161" name="稻壳儿_时尚演示出品_22"/>
            <p:cNvSpPr/>
            <p:nvPr/>
          </p:nvSpPr>
          <p:spPr>
            <a:xfrm>
              <a:off x="14385" y="6717"/>
              <a:ext cx="4287" cy="1207"/>
            </a:xfrm>
            <a:prstGeom prst="rect">
              <a:avLst/>
            </a:prstGeom>
          </p:spPr>
          <p:txBody>
            <a:bodyPr wrap="square" lIns="90000" tIns="46800" rIns="90000" bIns="46800">
              <a:spAutoFit/>
            </a:bodyPr>
            <a:lstStyle/>
            <a:p>
              <a:pPr algn="l"/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免费提供对账服务</a:t>
              </a:r>
              <a:endPara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以及最近三年的交易记录</a:t>
              </a:r>
              <a:endPara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稻壳儿_时尚演示出品_24"/>
            <p:cNvSpPr/>
            <p:nvPr/>
          </p:nvSpPr>
          <p:spPr>
            <a:xfrm>
              <a:off x="-182" y="8152"/>
              <a:ext cx="5078" cy="690"/>
            </a:xfrm>
            <a:prstGeom prst="rect">
              <a:avLst/>
            </a:prstGeom>
          </p:spPr>
          <p:txBody>
            <a:bodyPr wrap="square" lIns="90000" tIns="46800" rIns="90000" bIns="4680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及时准确地提供支付信息</a:t>
              </a:r>
              <a:endPara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稻壳儿_时尚演示出品_26"/>
            <p:cNvSpPr/>
            <p:nvPr/>
          </p:nvSpPr>
          <p:spPr>
            <a:xfrm>
              <a:off x="-337" y="5767"/>
              <a:ext cx="6555" cy="690"/>
            </a:xfrm>
            <a:prstGeom prst="rect">
              <a:avLst/>
            </a:prstGeom>
          </p:spPr>
          <p:txBody>
            <a:bodyPr wrap="square" lIns="90000" tIns="46800" rIns="90000" bIns="4680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指令的完整性、一致性、安全性</a:t>
              </a:r>
              <a:endPara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稻壳儿_时尚演示出品_28"/>
            <p:cNvSpPr/>
            <p:nvPr/>
          </p:nvSpPr>
          <p:spPr>
            <a:xfrm>
              <a:off x="1436" y="3255"/>
              <a:ext cx="5910" cy="690"/>
            </a:xfrm>
            <a:prstGeom prst="rect">
              <a:avLst/>
            </a:prstGeom>
          </p:spPr>
          <p:txBody>
            <a:bodyPr wrap="square" lIns="90000" tIns="46800" rIns="90000" bIns="4680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告知用户服务的功能、方法等事项</a:t>
              </a:r>
              <a:endPara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198" name="平行四边形 197"/>
          <p:cNvSpPr/>
          <p:nvPr/>
        </p:nvSpPr>
        <p:spPr>
          <a:xfrm>
            <a:off x="4761815" y="1716130"/>
            <a:ext cx="3006725" cy="680085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、义务</a:t>
            </a:r>
            <a:endParaRPr kumimoji="1"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（第五十三、五十六条）</a:t>
            </a:r>
            <a:endParaRPr kumimoji="1"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831">
        <p:random/>
      </p:transition>
    </mc:Choice>
    <mc:Fallback>
      <p:transition spd="slow" advTm="783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601345" y="-12700"/>
            <a:ext cx="5048885" cy="1014095"/>
            <a:chOff x="944" y="0"/>
            <a:chExt cx="7951" cy="1597"/>
          </a:xfrm>
        </p:grpSpPr>
        <p:sp>
          <p:nvSpPr>
            <p:cNvPr id="41" name="五边形 40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346" y="322"/>
              <a:ext cx="65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电子支付服务提供者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092" y="369"/>
              <a:ext cx="12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8" name="平行四边形 197"/>
          <p:cNvSpPr/>
          <p:nvPr/>
        </p:nvSpPr>
        <p:spPr>
          <a:xfrm>
            <a:off x="4345305" y="1564005"/>
            <a:ext cx="3501390" cy="680085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、应承担的赔偿责任</a:t>
            </a:r>
            <a:endParaRPr kumimoji="1"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（第五十七条）</a:t>
            </a:r>
            <a:endParaRPr kumimoji="1"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84755" y="2244090"/>
            <a:ext cx="7222490" cy="3374390"/>
            <a:chOff x="2484755" y="2244090"/>
            <a:chExt cx="7222490" cy="3374390"/>
          </a:xfrm>
        </p:grpSpPr>
        <p:grpSp>
          <p:nvGrpSpPr>
            <p:cNvPr id="38" name="组合 37"/>
            <p:cNvGrpSpPr/>
            <p:nvPr/>
          </p:nvGrpSpPr>
          <p:grpSpPr>
            <a:xfrm>
              <a:off x="2484755" y="2787015"/>
              <a:ext cx="7222490" cy="2831465"/>
              <a:chOff x="3912" y="5014"/>
              <a:chExt cx="11374" cy="4459"/>
            </a:xfrm>
          </p:grpSpPr>
          <p:cxnSp>
            <p:nvCxnSpPr>
              <p:cNvPr id="11" name="直接连接符 10"/>
              <p:cNvCxnSpPr>
                <a:stCxn id="12" idx="4"/>
                <a:endCxn id="14" idx="0"/>
              </p:cNvCxnSpPr>
              <p:nvPr/>
            </p:nvCxnSpPr>
            <p:spPr>
              <a:xfrm>
                <a:off x="9608" y="5754"/>
                <a:ext cx="0" cy="693"/>
              </a:xfrm>
              <a:prstGeom prst="line">
                <a:avLst/>
              </a:prstGeom>
              <a:ln w="254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14" idx="4"/>
                <a:endCxn id="15" idx="0"/>
              </p:cNvCxnSpPr>
              <p:nvPr/>
            </p:nvCxnSpPr>
            <p:spPr>
              <a:xfrm flipH="1">
                <a:off x="9597" y="6927"/>
                <a:ext cx="11" cy="776"/>
              </a:xfrm>
              <a:prstGeom prst="line">
                <a:avLst/>
              </a:prstGeom>
              <a:ln w="22225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组合 28"/>
              <p:cNvGrpSpPr/>
              <p:nvPr/>
            </p:nvGrpSpPr>
            <p:grpSpPr>
              <a:xfrm>
                <a:off x="9357" y="8781"/>
                <a:ext cx="5893" cy="693"/>
                <a:chOff x="9368" y="8781"/>
                <a:chExt cx="5893" cy="693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9368" y="8933"/>
                  <a:ext cx="480" cy="480"/>
                </a:xfrm>
                <a:prstGeom prst="ellipse">
                  <a:avLst/>
                </a:prstGeom>
                <a:noFill/>
                <a:ln w="762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 rot="10800000" flipV="1">
                  <a:off x="11695" y="8781"/>
                  <a:ext cx="3566" cy="693"/>
                </a:xfrm>
                <a:custGeom>
                  <a:avLst/>
                  <a:gdLst>
                    <a:gd name="connsiteX0" fmla="*/ 74992 w 2264230"/>
                    <a:gd name="connsiteY0" fmla="*/ 0 h 449943"/>
                    <a:gd name="connsiteX1" fmla="*/ 2087637 w 2264230"/>
                    <a:gd name="connsiteY1" fmla="*/ 0 h 449943"/>
                    <a:gd name="connsiteX2" fmla="*/ 2162629 w 2264230"/>
                    <a:gd name="connsiteY2" fmla="*/ 74992 h 449943"/>
                    <a:gd name="connsiteX3" fmla="*/ 2162629 w 2264230"/>
                    <a:gd name="connsiteY3" fmla="*/ 166043 h 449943"/>
                    <a:gd name="connsiteX4" fmla="*/ 2264230 w 2264230"/>
                    <a:gd name="connsiteY4" fmla="*/ 224971 h 449943"/>
                    <a:gd name="connsiteX5" fmla="*/ 2162629 w 2264230"/>
                    <a:gd name="connsiteY5" fmla="*/ 283900 h 449943"/>
                    <a:gd name="connsiteX6" fmla="*/ 2162629 w 2264230"/>
                    <a:gd name="connsiteY6" fmla="*/ 374951 h 449943"/>
                    <a:gd name="connsiteX7" fmla="*/ 2087637 w 2264230"/>
                    <a:gd name="connsiteY7" fmla="*/ 449943 h 449943"/>
                    <a:gd name="connsiteX8" fmla="*/ 74992 w 2264230"/>
                    <a:gd name="connsiteY8" fmla="*/ 449943 h 449943"/>
                    <a:gd name="connsiteX9" fmla="*/ 0 w 2264230"/>
                    <a:gd name="connsiteY9" fmla="*/ 374951 h 449943"/>
                    <a:gd name="connsiteX10" fmla="*/ 0 w 2264230"/>
                    <a:gd name="connsiteY10" fmla="*/ 74992 h 449943"/>
                    <a:gd name="connsiteX11" fmla="*/ 74992 w 2264230"/>
                    <a:gd name="connsiteY11" fmla="*/ 0 h 449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64230" h="449943">
                      <a:moveTo>
                        <a:pt x="74992" y="0"/>
                      </a:moveTo>
                      <a:lnTo>
                        <a:pt x="2087637" y="0"/>
                      </a:lnTo>
                      <a:cubicBezTo>
                        <a:pt x="2129054" y="0"/>
                        <a:pt x="2162629" y="33575"/>
                        <a:pt x="2162629" y="74992"/>
                      </a:cubicBezTo>
                      <a:lnTo>
                        <a:pt x="2162629" y="166043"/>
                      </a:lnTo>
                      <a:lnTo>
                        <a:pt x="2264230" y="224971"/>
                      </a:lnTo>
                      <a:lnTo>
                        <a:pt x="2162629" y="283900"/>
                      </a:lnTo>
                      <a:lnTo>
                        <a:pt x="2162629" y="374951"/>
                      </a:lnTo>
                      <a:cubicBezTo>
                        <a:pt x="2162629" y="416368"/>
                        <a:pt x="2129054" y="449943"/>
                        <a:pt x="2087637" y="449943"/>
                      </a:cubicBezTo>
                      <a:lnTo>
                        <a:pt x="74992" y="449943"/>
                      </a:lnTo>
                      <a:cubicBezTo>
                        <a:pt x="33575" y="449943"/>
                        <a:pt x="0" y="416368"/>
                        <a:pt x="0" y="374951"/>
                      </a:cubicBezTo>
                      <a:lnTo>
                        <a:pt x="0" y="74992"/>
                      </a:lnTo>
                      <a:cubicBezTo>
                        <a:pt x="0" y="33575"/>
                        <a:pt x="33575" y="0"/>
                        <a:pt x="7499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  <a:latin typeface="FZZhengHeiS-DB-GB" panose="02000000000000000000" pitchFamily="2" charset="0"/>
                      <a:ea typeface="FZZhengHeiS-DB-GB" panose="02000000000000000000" pitchFamily="2" charset="0"/>
                    </a:rPr>
                    <a:t>支付出现错误</a:t>
                  </a:r>
                  <a:endParaRPr lang="zh-CN" altLang="en-US" dirty="0">
                    <a:solidFill>
                      <a:schemeClr val="bg1"/>
                    </a:solidFill>
                    <a:latin typeface="FZZhengHeiS-DB-GB" panose="02000000000000000000" pitchFamily="2" charset="0"/>
                    <a:ea typeface="FZZhengHeiS-DB-GB" panose="02000000000000000000" pitchFamily="2" charset="0"/>
                  </a:endParaRPr>
                </a:p>
              </p:txBody>
            </p:sp>
            <p:cxnSp>
              <p:nvCxnSpPr>
                <p:cNvPr id="22" name="直接连接符 21"/>
                <p:cNvCxnSpPr/>
                <p:nvPr/>
              </p:nvCxnSpPr>
              <p:spPr>
                <a:xfrm flipV="1">
                  <a:off x="9926" y="9100"/>
                  <a:ext cx="1837" cy="24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组合 27"/>
              <p:cNvGrpSpPr/>
              <p:nvPr/>
            </p:nvGrpSpPr>
            <p:grpSpPr>
              <a:xfrm>
                <a:off x="3935" y="7587"/>
                <a:ext cx="5902" cy="1346"/>
                <a:chOff x="3935" y="6745"/>
                <a:chExt cx="5902" cy="1346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9357" y="6861"/>
                  <a:ext cx="480" cy="480"/>
                </a:xfrm>
                <a:prstGeom prst="ellipse">
                  <a:avLst/>
                </a:prstGeom>
                <a:noFill/>
                <a:ln w="762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3935" y="6745"/>
                  <a:ext cx="3566" cy="709"/>
                </a:xfrm>
                <a:custGeom>
                  <a:avLst/>
                  <a:gdLst>
                    <a:gd name="connsiteX0" fmla="*/ 74992 w 2264230"/>
                    <a:gd name="connsiteY0" fmla="*/ 0 h 449943"/>
                    <a:gd name="connsiteX1" fmla="*/ 2087637 w 2264230"/>
                    <a:gd name="connsiteY1" fmla="*/ 0 h 449943"/>
                    <a:gd name="connsiteX2" fmla="*/ 2162629 w 2264230"/>
                    <a:gd name="connsiteY2" fmla="*/ 74992 h 449943"/>
                    <a:gd name="connsiteX3" fmla="*/ 2162629 w 2264230"/>
                    <a:gd name="connsiteY3" fmla="*/ 166043 h 449943"/>
                    <a:gd name="connsiteX4" fmla="*/ 2264230 w 2264230"/>
                    <a:gd name="connsiteY4" fmla="*/ 224971 h 449943"/>
                    <a:gd name="connsiteX5" fmla="*/ 2162629 w 2264230"/>
                    <a:gd name="connsiteY5" fmla="*/ 283900 h 449943"/>
                    <a:gd name="connsiteX6" fmla="*/ 2162629 w 2264230"/>
                    <a:gd name="connsiteY6" fmla="*/ 374951 h 449943"/>
                    <a:gd name="connsiteX7" fmla="*/ 2087637 w 2264230"/>
                    <a:gd name="connsiteY7" fmla="*/ 449943 h 449943"/>
                    <a:gd name="connsiteX8" fmla="*/ 74992 w 2264230"/>
                    <a:gd name="connsiteY8" fmla="*/ 449943 h 449943"/>
                    <a:gd name="connsiteX9" fmla="*/ 0 w 2264230"/>
                    <a:gd name="connsiteY9" fmla="*/ 374951 h 449943"/>
                    <a:gd name="connsiteX10" fmla="*/ 0 w 2264230"/>
                    <a:gd name="connsiteY10" fmla="*/ 74992 h 449943"/>
                    <a:gd name="connsiteX11" fmla="*/ 74992 w 2264230"/>
                    <a:gd name="connsiteY11" fmla="*/ 0 h 449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64230" h="449943">
                      <a:moveTo>
                        <a:pt x="74992" y="0"/>
                      </a:moveTo>
                      <a:lnTo>
                        <a:pt x="2087637" y="0"/>
                      </a:lnTo>
                      <a:cubicBezTo>
                        <a:pt x="2129054" y="0"/>
                        <a:pt x="2162629" y="33575"/>
                        <a:pt x="2162629" y="74992"/>
                      </a:cubicBezTo>
                      <a:lnTo>
                        <a:pt x="2162629" y="166043"/>
                      </a:lnTo>
                      <a:lnTo>
                        <a:pt x="2264230" y="224971"/>
                      </a:lnTo>
                      <a:lnTo>
                        <a:pt x="2162629" y="283900"/>
                      </a:lnTo>
                      <a:lnTo>
                        <a:pt x="2162629" y="374951"/>
                      </a:lnTo>
                      <a:cubicBezTo>
                        <a:pt x="2162629" y="416368"/>
                        <a:pt x="2129054" y="449943"/>
                        <a:pt x="2087637" y="449943"/>
                      </a:cubicBezTo>
                      <a:lnTo>
                        <a:pt x="74992" y="449943"/>
                      </a:lnTo>
                      <a:cubicBezTo>
                        <a:pt x="33575" y="449943"/>
                        <a:pt x="0" y="416368"/>
                        <a:pt x="0" y="374951"/>
                      </a:cubicBezTo>
                      <a:lnTo>
                        <a:pt x="0" y="74992"/>
                      </a:lnTo>
                      <a:cubicBezTo>
                        <a:pt x="0" y="33575"/>
                        <a:pt x="33575" y="0"/>
                        <a:pt x="7499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  <a:latin typeface="FZZhengHeiS-DB-GB" panose="02000000000000000000" pitchFamily="2" charset="0"/>
                      <a:ea typeface="FZZhengHeiS-DB-GB" panose="02000000000000000000" pitchFamily="2" charset="0"/>
                    </a:rPr>
                    <a:t>未经授权</a:t>
                  </a:r>
                  <a:endParaRPr lang="zh-CN" altLang="en-US" dirty="0">
                    <a:solidFill>
                      <a:schemeClr val="bg1"/>
                    </a:solidFill>
                    <a:latin typeface="FZZhengHeiS-DB-GB" panose="02000000000000000000" pitchFamily="2" charset="0"/>
                    <a:ea typeface="FZZhengHeiS-DB-GB" panose="02000000000000000000" pitchFamily="2" charset="0"/>
                  </a:endParaRPr>
                </a:p>
              </p:txBody>
            </p:sp>
            <p:cxnSp>
              <p:nvCxnSpPr>
                <p:cNvPr id="23" name="直接连接符 22"/>
                <p:cNvCxnSpPr>
                  <a:endCxn id="15" idx="2"/>
                </p:cNvCxnSpPr>
                <p:nvPr/>
              </p:nvCxnSpPr>
              <p:spPr>
                <a:xfrm flipV="1">
                  <a:off x="7478" y="7101"/>
                  <a:ext cx="1879" cy="24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>
                  <a:stCxn id="15" idx="4"/>
                  <a:endCxn id="13" idx="0"/>
                </p:cNvCxnSpPr>
                <p:nvPr/>
              </p:nvCxnSpPr>
              <p:spPr>
                <a:xfrm>
                  <a:off x="9597" y="7341"/>
                  <a:ext cx="0" cy="75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组合 26"/>
              <p:cNvGrpSpPr/>
              <p:nvPr/>
            </p:nvGrpSpPr>
            <p:grpSpPr>
              <a:xfrm>
                <a:off x="9368" y="5015"/>
                <a:ext cx="5918" cy="2019"/>
                <a:chOff x="9368" y="3356"/>
                <a:chExt cx="5918" cy="201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9368" y="4788"/>
                  <a:ext cx="480" cy="480"/>
                </a:xfrm>
                <a:prstGeom prst="ellipse">
                  <a:avLst/>
                </a:prstGeom>
                <a:noFill/>
                <a:ln w="762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 rot="10800000" flipV="1">
                  <a:off x="11720" y="3356"/>
                  <a:ext cx="3566" cy="2019"/>
                </a:xfrm>
                <a:custGeom>
                  <a:avLst/>
                  <a:gdLst>
                    <a:gd name="connsiteX0" fmla="*/ 74992 w 2264230"/>
                    <a:gd name="connsiteY0" fmla="*/ 0 h 449943"/>
                    <a:gd name="connsiteX1" fmla="*/ 2087637 w 2264230"/>
                    <a:gd name="connsiteY1" fmla="*/ 0 h 449943"/>
                    <a:gd name="connsiteX2" fmla="*/ 2162629 w 2264230"/>
                    <a:gd name="connsiteY2" fmla="*/ 74992 h 449943"/>
                    <a:gd name="connsiteX3" fmla="*/ 2162629 w 2264230"/>
                    <a:gd name="connsiteY3" fmla="*/ 166043 h 449943"/>
                    <a:gd name="connsiteX4" fmla="*/ 2264230 w 2264230"/>
                    <a:gd name="connsiteY4" fmla="*/ 224971 h 449943"/>
                    <a:gd name="connsiteX5" fmla="*/ 2162629 w 2264230"/>
                    <a:gd name="connsiteY5" fmla="*/ 283900 h 449943"/>
                    <a:gd name="connsiteX6" fmla="*/ 2162629 w 2264230"/>
                    <a:gd name="connsiteY6" fmla="*/ 374951 h 449943"/>
                    <a:gd name="connsiteX7" fmla="*/ 2087637 w 2264230"/>
                    <a:gd name="connsiteY7" fmla="*/ 449943 h 449943"/>
                    <a:gd name="connsiteX8" fmla="*/ 74992 w 2264230"/>
                    <a:gd name="connsiteY8" fmla="*/ 449943 h 449943"/>
                    <a:gd name="connsiteX9" fmla="*/ 0 w 2264230"/>
                    <a:gd name="connsiteY9" fmla="*/ 374951 h 449943"/>
                    <a:gd name="connsiteX10" fmla="*/ 0 w 2264230"/>
                    <a:gd name="connsiteY10" fmla="*/ 74992 h 449943"/>
                    <a:gd name="connsiteX11" fmla="*/ 74992 w 2264230"/>
                    <a:gd name="connsiteY11" fmla="*/ 0 h 449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64230" h="449943">
                      <a:moveTo>
                        <a:pt x="74992" y="0"/>
                      </a:moveTo>
                      <a:lnTo>
                        <a:pt x="2087637" y="0"/>
                      </a:lnTo>
                      <a:cubicBezTo>
                        <a:pt x="2129054" y="0"/>
                        <a:pt x="2162629" y="33575"/>
                        <a:pt x="2162629" y="74992"/>
                      </a:cubicBezTo>
                      <a:lnTo>
                        <a:pt x="2162629" y="166043"/>
                      </a:lnTo>
                      <a:lnTo>
                        <a:pt x="2264230" y="224971"/>
                      </a:lnTo>
                      <a:lnTo>
                        <a:pt x="2162629" y="283900"/>
                      </a:lnTo>
                      <a:lnTo>
                        <a:pt x="2162629" y="374951"/>
                      </a:lnTo>
                      <a:cubicBezTo>
                        <a:pt x="2162629" y="416368"/>
                        <a:pt x="2129054" y="449943"/>
                        <a:pt x="2087637" y="449943"/>
                      </a:cubicBezTo>
                      <a:lnTo>
                        <a:pt x="74992" y="449943"/>
                      </a:lnTo>
                      <a:cubicBezTo>
                        <a:pt x="33575" y="449943"/>
                        <a:pt x="0" y="416368"/>
                        <a:pt x="0" y="374951"/>
                      </a:cubicBezTo>
                      <a:lnTo>
                        <a:pt x="0" y="74992"/>
                      </a:lnTo>
                      <a:cubicBezTo>
                        <a:pt x="0" y="33575"/>
                        <a:pt x="33575" y="0"/>
                        <a:pt x="74992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44145" rtlCol="0" anchor="ctr"/>
                <a:lstStyle/>
                <a:p>
                  <a:pPr algn="ctr"/>
                  <a:r>
                    <a:rPr lang="zh-CN" altLang="en-US" sz="1600" dirty="0">
                      <a:solidFill>
                        <a:schemeClr val="tx1"/>
                      </a:solidFill>
                      <a:latin typeface="FZZhengHeiS-DB-GB" panose="02000000000000000000" pitchFamily="2" charset="0"/>
                      <a:ea typeface="FZZhengHeiS-DB-GB" panose="02000000000000000000" pitchFamily="2" charset="0"/>
                    </a:rPr>
                    <a:t>发现未经授权或者收到未经授权的通知，未及时采取措施对损失扩大部分承担责任</a:t>
                  </a:r>
                  <a:endParaRPr lang="zh-CN" altLang="en-US" sz="1600" dirty="0">
                    <a:solidFill>
                      <a:schemeClr val="tx1"/>
                    </a:solidFill>
                    <a:latin typeface="FZZhengHeiS-DB-GB" panose="02000000000000000000" pitchFamily="2" charset="0"/>
                    <a:ea typeface="FZZhengHeiS-DB-GB" panose="02000000000000000000" pitchFamily="2" charset="0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3912" y="5014"/>
                <a:ext cx="5936" cy="998"/>
                <a:chOff x="3912" y="2456"/>
                <a:chExt cx="5936" cy="998"/>
              </a:xfrm>
            </p:grpSpPr>
            <p:sp>
              <p:nvSpPr>
                <p:cNvPr id="12" name="椭圆 11"/>
                <p:cNvSpPr/>
                <p:nvPr/>
              </p:nvSpPr>
              <p:spPr>
                <a:xfrm>
                  <a:off x="9368" y="2716"/>
                  <a:ext cx="480" cy="480"/>
                </a:xfrm>
                <a:prstGeom prst="ellipse">
                  <a:avLst/>
                </a:prstGeom>
                <a:noFill/>
                <a:ln w="762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3912" y="2456"/>
                  <a:ext cx="3566" cy="999"/>
                </a:xfrm>
                <a:custGeom>
                  <a:avLst/>
                  <a:gdLst>
                    <a:gd name="connsiteX0" fmla="*/ 74992 w 2264230"/>
                    <a:gd name="connsiteY0" fmla="*/ 0 h 449943"/>
                    <a:gd name="connsiteX1" fmla="*/ 2087637 w 2264230"/>
                    <a:gd name="connsiteY1" fmla="*/ 0 h 449943"/>
                    <a:gd name="connsiteX2" fmla="*/ 2162629 w 2264230"/>
                    <a:gd name="connsiteY2" fmla="*/ 74992 h 449943"/>
                    <a:gd name="connsiteX3" fmla="*/ 2162629 w 2264230"/>
                    <a:gd name="connsiteY3" fmla="*/ 166043 h 449943"/>
                    <a:gd name="connsiteX4" fmla="*/ 2264230 w 2264230"/>
                    <a:gd name="connsiteY4" fmla="*/ 224971 h 449943"/>
                    <a:gd name="connsiteX5" fmla="*/ 2162629 w 2264230"/>
                    <a:gd name="connsiteY5" fmla="*/ 283900 h 449943"/>
                    <a:gd name="connsiteX6" fmla="*/ 2162629 w 2264230"/>
                    <a:gd name="connsiteY6" fmla="*/ 374951 h 449943"/>
                    <a:gd name="connsiteX7" fmla="*/ 2087637 w 2264230"/>
                    <a:gd name="connsiteY7" fmla="*/ 449943 h 449943"/>
                    <a:gd name="connsiteX8" fmla="*/ 74992 w 2264230"/>
                    <a:gd name="connsiteY8" fmla="*/ 449943 h 449943"/>
                    <a:gd name="connsiteX9" fmla="*/ 0 w 2264230"/>
                    <a:gd name="connsiteY9" fmla="*/ 374951 h 449943"/>
                    <a:gd name="connsiteX10" fmla="*/ 0 w 2264230"/>
                    <a:gd name="connsiteY10" fmla="*/ 74992 h 449943"/>
                    <a:gd name="connsiteX11" fmla="*/ 74992 w 2264230"/>
                    <a:gd name="connsiteY11" fmla="*/ 0 h 449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64230" h="449943">
                      <a:moveTo>
                        <a:pt x="74992" y="0"/>
                      </a:moveTo>
                      <a:lnTo>
                        <a:pt x="2087637" y="0"/>
                      </a:lnTo>
                      <a:cubicBezTo>
                        <a:pt x="2129054" y="0"/>
                        <a:pt x="2162629" y="33575"/>
                        <a:pt x="2162629" y="74992"/>
                      </a:cubicBezTo>
                      <a:lnTo>
                        <a:pt x="2162629" y="166043"/>
                      </a:lnTo>
                      <a:lnTo>
                        <a:pt x="2264230" y="224971"/>
                      </a:lnTo>
                      <a:lnTo>
                        <a:pt x="2162629" y="283900"/>
                      </a:lnTo>
                      <a:lnTo>
                        <a:pt x="2162629" y="374951"/>
                      </a:lnTo>
                      <a:cubicBezTo>
                        <a:pt x="2162629" y="416368"/>
                        <a:pt x="2129054" y="449943"/>
                        <a:pt x="2087637" y="449943"/>
                      </a:cubicBezTo>
                      <a:lnTo>
                        <a:pt x="74992" y="449943"/>
                      </a:lnTo>
                      <a:cubicBezTo>
                        <a:pt x="33575" y="449943"/>
                        <a:pt x="0" y="416368"/>
                        <a:pt x="0" y="374951"/>
                      </a:cubicBezTo>
                      <a:lnTo>
                        <a:pt x="0" y="74992"/>
                      </a:lnTo>
                      <a:cubicBezTo>
                        <a:pt x="0" y="33575"/>
                        <a:pt x="33575" y="0"/>
                        <a:pt x="74992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>
                      <a:solidFill>
                        <a:schemeClr val="tx1"/>
                      </a:solidFill>
                      <a:latin typeface="FZZhengHeiS-DB-GB" panose="02000000000000000000" pitchFamily="2" charset="0"/>
                      <a:ea typeface="FZZhengHeiS-DB-GB" panose="02000000000000000000" pitchFamily="2" charset="0"/>
                    </a:rPr>
                    <a:t>不符合</a:t>
                  </a:r>
                  <a:endParaRPr lang="zh-CN" altLang="en-US" dirty="0">
                    <a:solidFill>
                      <a:schemeClr val="tx1"/>
                    </a:solidFill>
                    <a:latin typeface="FZZhengHeiS-DB-GB" panose="02000000000000000000" pitchFamily="2" charset="0"/>
                    <a:ea typeface="FZZhengHeiS-DB-GB" panose="02000000000000000000" pitchFamily="2" charset="0"/>
                  </a:endParaRPr>
                </a:p>
                <a:p>
                  <a:pPr algn="ctr"/>
                  <a:r>
                    <a:rPr lang="zh-CN" altLang="en-US" dirty="0">
                      <a:solidFill>
                        <a:schemeClr val="tx1"/>
                      </a:solidFill>
                      <a:latin typeface="FZZhengHeiS-DB-GB" panose="02000000000000000000" pitchFamily="2" charset="0"/>
                      <a:ea typeface="FZZhengHeiS-DB-GB" panose="02000000000000000000" pitchFamily="2" charset="0"/>
                    </a:rPr>
                    <a:t>国家规定要求</a:t>
                  </a:r>
                  <a:endParaRPr lang="zh-CN" altLang="en-US" dirty="0">
                    <a:solidFill>
                      <a:schemeClr val="tx1"/>
                    </a:solidFill>
                    <a:latin typeface="FZZhengHeiS-DB-GB" panose="02000000000000000000" pitchFamily="2" charset="0"/>
                    <a:ea typeface="FZZhengHeiS-DB-GB" panose="02000000000000000000" pitchFamily="2" charset="0"/>
                  </a:endParaRPr>
                </a:p>
              </p:txBody>
            </p:sp>
            <p:cxnSp>
              <p:nvCxnSpPr>
                <p:cNvPr id="20" name="直接连接符 19"/>
                <p:cNvCxnSpPr>
                  <a:endCxn id="12" idx="2"/>
                </p:cNvCxnSpPr>
                <p:nvPr/>
              </p:nvCxnSpPr>
              <p:spPr>
                <a:xfrm>
                  <a:off x="7459" y="2956"/>
                  <a:ext cx="1909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肘形连接符 36"/>
              <p:cNvCxnSpPr>
                <a:stCxn id="14" idx="6"/>
                <a:endCxn id="18" idx="4"/>
              </p:cNvCxnSpPr>
              <p:nvPr/>
            </p:nvCxnSpPr>
            <p:spPr>
              <a:xfrm flipV="1">
                <a:off x="9848" y="6024"/>
                <a:ext cx="1872" cy="663"/>
              </a:xfrm>
              <a:prstGeom prst="bentConnector3">
                <a:avLst>
                  <a:gd name="adj1" fmla="val 50000"/>
                </a:avLst>
              </a:prstGeom>
              <a:ln w="25400"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直接连接符 38"/>
            <p:cNvCxnSpPr>
              <a:stCxn id="198" idx="4"/>
              <a:endCxn id="12" idx="0"/>
            </p:cNvCxnSpPr>
            <p:nvPr/>
          </p:nvCxnSpPr>
          <p:spPr>
            <a:xfrm>
              <a:off x="6096000" y="2244090"/>
              <a:ext cx="5715" cy="708025"/>
            </a:xfrm>
            <a:prstGeom prst="line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207">
        <p:random/>
      </p:transition>
    </mc:Choice>
    <mc:Fallback>
      <p:transition spd="slow" advTm="720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601980" y="2222500"/>
            <a:ext cx="7809865" cy="47244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、电子商务平台经营者（第五十八、六十一、六十三条）</a:t>
            </a:r>
            <a:endParaRPr kumimoji="1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5" name="矩形 2"/>
          <p:cNvSpPr/>
          <p:nvPr/>
        </p:nvSpPr>
        <p:spPr>
          <a:xfrm>
            <a:off x="1491878" y="2695094"/>
            <a:ext cx="4652645" cy="22434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>
            <a:scene3d>
              <a:camera prst="orthographicFront"/>
              <a:lightRig rig="threePt" dir="t"/>
            </a:scene3d>
          </a:bodyPr>
          <a:lstStyle/>
          <a:p>
            <a:pPr marL="457200" indent="-457200">
              <a:lnSpc>
                <a:spcPct val="150000"/>
              </a:lnSpc>
              <a:buClr>
                <a:srgbClr val="629DD1"/>
              </a:buClr>
              <a:buFont typeface="Wingdings" panose="05000000000000000000" charset="0"/>
              <a:buChar char="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建立担保机制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629DD1"/>
              </a:buClr>
              <a:buFont typeface="Wingdings" panose="05000000000000000000" charset="0"/>
              <a:buChar char="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明确保证金的使用和退还办法等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629DD1"/>
              </a:buClr>
              <a:buFont typeface="Wingdings" panose="05000000000000000000" charset="0"/>
              <a:buChar char="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先行赔偿责任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629DD1"/>
              </a:buClr>
              <a:buFont typeface="Wingdings" panose="05000000000000000000" charset="0"/>
              <a:buChar char="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协助消费者维护合法权益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629DD1"/>
              </a:buClr>
              <a:buFont typeface="Wingdings" panose="05000000000000000000" charset="0"/>
              <a:buChar char="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建立争议在线解决机制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1345" y="-12700"/>
            <a:ext cx="5048885" cy="1014095"/>
            <a:chOff x="944" y="0"/>
            <a:chExt cx="7951" cy="1597"/>
          </a:xfrm>
        </p:grpSpPr>
        <p:sp>
          <p:nvSpPr>
            <p:cNvPr id="5" name="五边形 4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346" y="322"/>
              <a:ext cx="65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电子商务争议解决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1092" y="369"/>
              <a:ext cx="12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9" name="Rectangle 183"/>
          <p:cNvSpPr/>
          <p:nvPr/>
        </p:nvSpPr>
        <p:spPr>
          <a:xfrm>
            <a:off x="9704816" y="0"/>
            <a:ext cx="2486548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chemeClr val="bg2"/>
              </a:solidFill>
            </a:endParaRPr>
          </a:p>
        </p:txBody>
      </p:sp>
      <p:grpSp>
        <p:nvGrpSpPr>
          <p:cNvPr id="190" name="Group 184"/>
          <p:cNvGrpSpPr/>
          <p:nvPr/>
        </p:nvGrpSpPr>
        <p:grpSpPr>
          <a:xfrm>
            <a:off x="6979720" y="2806383"/>
            <a:ext cx="5451461" cy="4062219"/>
            <a:chOff x="0" y="0"/>
            <a:chExt cx="5451459" cy="4062217"/>
          </a:xfrm>
        </p:grpSpPr>
        <p:sp>
          <p:nvSpPr>
            <p:cNvPr id="191" name="Freeform 213"/>
            <p:cNvSpPr/>
            <p:nvPr/>
          </p:nvSpPr>
          <p:spPr>
            <a:xfrm>
              <a:off x="5320" y="3063518"/>
              <a:ext cx="2610386" cy="99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extrusionOk="0">
                  <a:moveTo>
                    <a:pt x="15928" y="0"/>
                  </a:moveTo>
                  <a:cubicBezTo>
                    <a:pt x="15928" y="0"/>
                    <a:pt x="14770" y="2873"/>
                    <a:pt x="13601" y="2011"/>
                  </a:cubicBezTo>
                  <a:cubicBezTo>
                    <a:pt x="12443" y="1149"/>
                    <a:pt x="7385" y="1254"/>
                    <a:pt x="6949" y="1254"/>
                  </a:cubicBezTo>
                  <a:cubicBezTo>
                    <a:pt x="6514" y="1254"/>
                    <a:pt x="4078" y="2011"/>
                    <a:pt x="4078" y="2011"/>
                  </a:cubicBezTo>
                  <a:cubicBezTo>
                    <a:pt x="2772" y="1619"/>
                    <a:pt x="2514" y="3369"/>
                    <a:pt x="2514" y="3369"/>
                  </a:cubicBezTo>
                  <a:cubicBezTo>
                    <a:pt x="1713" y="4022"/>
                    <a:pt x="1425" y="7679"/>
                    <a:pt x="1425" y="7679"/>
                  </a:cubicBezTo>
                  <a:cubicBezTo>
                    <a:pt x="841" y="9977"/>
                    <a:pt x="406" y="14966"/>
                    <a:pt x="366" y="15541"/>
                  </a:cubicBezTo>
                  <a:cubicBezTo>
                    <a:pt x="327" y="16115"/>
                    <a:pt x="0" y="21600"/>
                    <a:pt x="0" y="21600"/>
                  </a:cubicBezTo>
                  <a:lnTo>
                    <a:pt x="20947" y="21600"/>
                  </a:lnTo>
                  <a:cubicBezTo>
                    <a:pt x="20947" y="21600"/>
                    <a:pt x="21600" y="5563"/>
                    <a:pt x="21382" y="3944"/>
                  </a:cubicBezTo>
                  <a:cubicBezTo>
                    <a:pt x="21164" y="2298"/>
                    <a:pt x="15928" y="0"/>
                    <a:pt x="15928" y="0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92" name="Freeform 214"/>
            <p:cNvSpPr/>
            <p:nvPr/>
          </p:nvSpPr>
          <p:spPr>
            <a:xfrm>
              <a:off x="0" y="3053588"/>
              <a:ext cx="2621158" cy="100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85" extrusionOk="0">
                  <a:moveTo>
                    <a:pt x="15912" y="11"/>
                  </a:moveTo>
                  <a:cubicBezTo>
                    <a:pt x="15902" y="-15"/>
                    <a:pt x="15882" y="11"/>
                    <a:pt x="15872" y="37"/>
                  </a:cubicBezTo>
                  <a:cubicBezTo>
                    <a:pt x="15862" y="63"/>
                    <a:pt x="14719" y="2827"/>
                    <a:pt x="13595" y="2000"/>
                  </a:cubicBezTo>
                  <a:cubicBezTo>
                    <a:pt x="12648" y="1303"/>
                    <a:pt x="9109" y="1225"/>
                    <a:pt x="7088" y="1225"/>
                  </a:cubicBezTo>
                  <a:lnTo>
                    <a:pt x="6960" y="1225"/>
                  </a:lnTo>
                  <a:cubicBezTo>
                    <a:pt x="6536" y="1225"/>
                    <a:pt x="4249" y="1949"/>
                    <a:pt x="4101" y="2000"/>
                  </a:cubicBezTo>
                  <a:cubicBezTo>
                    <a:pt x="2889" y="1639"/>
                    <a:pt x="2563" y="3060"/>
                    <a:pt x="2514" y="3344"/>
                  </a:cubicBezTo>
                  <a:cubicBezTo>
                    <a:pt x="1735" y="4041"/>
                    <a:pt x="1439" y="7323"/>
                    <a:pt x="1420" y="7659"/>
                  </a:cubicBezTo>
                  <a:cubicBezTo>
                    <a:pt x="828" y="9984"/>
                    <a:pt x="404" y="14893"/>
                    <a:pt x="365" y="15462"/>
                  </a:cubicBezTo>
                  <a:cubicBezTo>
                    <a:pt x="325" y="16030"/>
                    <a:pt x="0" y="21404"/>
                    <a:pt x="0" y="21456"/>
                  </a:cubicBezTo>
                  <a:cubicBezTo>
                    <a:pt x="0" y="21507"/>
                    <a:pt x="10" y="21559"/>
                    <a:pt x="39" y="21585"/>
                  </a:cubicBezTo>
                  <a:cubicBezTo>
                    <a:pt x="59" y="21585"/>
                    <a:pt x="79" y="21533"/>
                    <a:pt x="89" y="21482"/>
                  </a:cubicBezTo>
                  <a:cubicBezTo>
                    <a:pt x="89" y="21430"/>
                    <a:pt x="414" y="16082"/>
                    <a:pt x="444" y="15513"/>
                  </a:cubicBezTo>
                  <a:cubicBezTo>
                    <a:pt x="483" y="15022"/>
                    <a:pt x="917" y="10036"/>
                    <a:pt x="1489" y="7762"/>
                  </a:cubicBezTo>
                  <a:cubicBezTo>
                    <a:pt x="1498" y="7762"/>
                    <a:pt x="1498" y="7736"/>
                    <a:pt x="1498" y="7736"/>
                  </a:cubicBezTo>
                  <a:cubicBezTo>
                    <a:pt x="1498" y="7685"/>
                    <a:pt x="1794" y="4171"/>
                    <a:pt x="2553" y="3551"/>
                  </a:cubicBezTo>
                  <a:cubicBezTo>
                    <a:pt x="2563" y="3525"/>
                    <a:pt x="2573" y="3499"/>
                    <a:pt x="2583" y="3473"/>
                  </a:cubicBezTo>
                  <a:cubicBezTo>
                    <a:pt x="2583" y="3473"/>
                    <a:pt x="2839" y="1845"/>
                    <a:pt x="4091" y="2207"/>
                  </a:cubicBezTo>
                  <a:cubicBezTo>
                    <a:pt x="4101" y="2207"/>
                    <a:pt x="4101" y="2207"/>
                    <a:pt x="4101" y="2207"/>
                  </a:cubicBezTo>
                  <a:cubicBezTo>
                    <a:pt x="4131" y="2207"/>
                    <a:pt x="6536" y="1458"/>
                    <a:pt x="6960" y="1458"/>
                  </a:cubicBezTo>
                  <a:lnTo>
                    <a:pt x="7088" y="1458"/>
                  </a:lnTo>
                  <a:cubicBezTo>
                    <a:pt x="10568" y="1432"/>
                    <a:pt x="12875" y="1690"/>
                    <a:pt x="13575" y="2207"/>
                  </a:cubicBezTo>
                  <a:cubicBezTo>
                    <a:pt x="13733" y="2336"/>
                    <a:pt x="13881" y="2388"/>
                    <a:pt x="14039" y="2388"/>
                  </a:cubicBezTo>
                  <a:cubicBezTo>
                    <a:pt x="14965" y="2388"/>
                    <a:pt x="15793" y="528"/>
                    <a:pt x="15921" y="243"/>
                  </a:cubicBezTo>
                  <a:cubicBezTo>
                    <a:pt x="17381" y="863"/>
                    <a:pt x="21127" y="2775"/>
                    <a:pt x="21294" y="4041"/>
                  </a:cubicBezTo>
                  <a:cubicBezTo>
                    <a:pt x="21511" y="5618"/>
                    <a:pt x="20870" y="21301"/>
                    <a:pt x="20861" y="21456"/>
                  </a:cubicBezTo>
                  <a:cubicBezTo>
                    <a:pt x="20861" y="21507"/>
                    <a:pt x="20880" y="21585"/>
                    <a:pt x="20900" y="21585"/>
                  </a:cubicBezTo>
                  <a:cubicBezTo>
                    <a:pt x="20920" y="21585"/>
                    <a:pt x="20939" y="21533"/>
                    <a:pt x="20949" y="21482"/>
                  </a:cubicBezTo>
                  <a:cubicBezTo>
                    <a:pt x="20969" y="20836"/>
                    <a:pt x="21600" y="5592"/>
                    <a:pt x="21383" y="3964"/>
                  </a:cubicBezTo>
                  <a:cubicBezTo>
                    <a:pt x="21156" y="2336"/>
                    <a:pt x="16454" y="243"/>
                    <a:pt x="15912" y="11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93" name="Freeform 215"/>
            <p:cNvSpPr/>
            <p:nvPr/>
          </p:nvSpPr>
          <p:spPr>
            <a:xfrm>
              <a:off x="446763" y="3458787"/>
              <a:ext cx="1914446" cy="596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0240" extrusionOk="0">
                  <a:moveTo>
                    <a:pt x="19845" y="9032"/>
                  </a:moveTo>
                  <a:cubicBezTo>
                    <a:pt x="16801" y="3204"/>
                    <a:pt x="7803" y="-1320"/>
                    <a:pt x="3735" y="351"/>
                  </a:cubicBezTo>
                  <a:cubicBezTo>
                    <a:pt x="2818" y="718"/>
                    <a:pt x="2207" y="4345"/>
                    <a:pt x="1582" y="6342"/>
                  </a:cubicBezTo>
                  <a:cubicBezTo>
                    <a:pt x="558" y="9643"/>
                    <a:pt x="0" y="16734"/>
                    <a:pt x="0" y="20239"/>
                  </a:cubicBezTo>
                  <a:lnTo>
                    <a:pt x="20975" y="20239"/>
                  </a:lnTo>
                  <a:cubicBezTo>
                    <a:pt x="20975" y="20280"/>
                    <a:pt x="21600" y="12414"/>
                    <a:pt x="19845" y="9032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94" name="Freeform 216"/>
            <p:cNvSpPr/>
            <p:nvPr/>
          </p:nvSpPr>
          <p:spPr>
            <a:xfrm>
              <a:off x="441446" y="3454405"/>
              <a:ext cx="1925515" cy="607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139" extrusionOk="0">
                  <a:moveTo>
                    <a:pt x="19842" y="9274"/>
                  </a:moveTo>
                  <a:cubicBezTo>
                    <a:pt x="18427" y="6516"/>
                    <a:pt x="15572" y="3759"/>
                    <a:pt x="12188" y="1920"/>
                  </a:cubicBezTo>
                  <a:cubicBezTo>
                    <a:pt x="8857" y="124"/>
                    <a:pt x="5711" y="-461"/>
                    <a:pt x="3767" y="375"/>
                  </a:cubicBezTo>
                  <a:cubicBezTo>
                    <a:pt x="3080" y="667"/>
                    <a:pt x="2565" y="2756"/>
                    <a:pt x="2115" y="4636"/>
                  </a:cubicBezTo>
                  <a:cubicBezTo>
                    <a:pt x="1930" y="5346"/>
                    <a:pt x="1771" y="6015"/>
                    <a:pt x="1600" y="6558"/>
                  </a:cubicBezTo>
                  <a:cubicBezTo>
                    <a:pt x="568" y="9942"/>
                    <a:pt x="0" y="17212"/>
                    <a:pt x="0" y="20972"/>
                  </a:cubicBezTo>
                  <a:cubicBezTo>
                    <a:pt x="0" y="21055"/>
                    <a:pt x="26" y="21139"/>
                    <a:pt x="66" y="21139"/>
                  </a:cubicBezTo>
                  <a:cubicBezTo>
                    <a:pt x="93" y="21139"/>
                    <a:pt x="119" y="21055"/>
                    <a:pt x="119" y="20972"/>
                  </a:cubicBezTo>
                  <a:cubicBezTo>
                    <a:pt x="119" y="17212"/>
                    <a:pt x="714" y="10026"/>
                    <a:pt x="1679" y="6809"/>
                  </a:cubicBezTo>
                  <a:cubicBezTo>
                    <a:pt x="1851" y="6224"/>
                    <a:pt x="2023" y="5555"/>
                    <a:pt x="2194" y="4845"/>
                  </a:cubicBezTo>
                  <a:cubicBezTo>
                    <a:pt x="2670" y="2965"/>
                    <a:pt x="3146" y="1001"/>
                    <a:pt x="3794" y="709"/>
                  </a:cubicBezTo>
                  <a:cubicBezTo>
                    <a:pt x="5711" y="-85"/>
                    <a:pt x="8844" y="500"/>
                    <a:pt x="12162" y="2296"/>
                  </a:cubicBezTo>
                  <a:cubicBezTo>
                    <a:pt x="15532" y="4093"/>
                    <a:pt x="18388" y="6850"/>
                    <a:pt x="19776" y="9608"/>
                  </a:cubicBezTo>
                  <a:cubicBezTo>
                    <a:pt x="21468" y="12950"/>
                    <a:pt x="20873" y="20847"/>
                    <a:pt x="20873" y="20888"/>
                  </a:cubicBezTo>
                  <a:cubicBezTo>
                    <a:pt x="20860" y="21014"/>
                    <a:pt x="20886" y="21097"/>
                    <a:pt x="20913" y="21139"/>
                  </a:cubicBezTo>
                  <a:lnTo>
                    <a:pt x="20926" y="21139"/>
                  </a:lnTo>
                  <a:cubicBezTo>
                    <a:pt x="20952" y="21139"/>
                    <a:pt x="20979" y="21097"/>
                    <a:pt x="20979" y="21014"/>
                  </a:cubicBezTo>
                  <a:cubicBezTo>
                    <a:pt x="20992" y="20930"/>
                    <a:pt x="21600" y="12783"/>
                    <a:pt x="19842" y="927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95" name="Freeform 217"/>
            <p:cNvSpPr/>
            <p:nvPr/>
          </p:nvSpPr>
          <p:spPr>
            <a:xfrm>
              <a:off x="2618650" y="1368061"/>
              <a:ext cx="693642" cy="88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94" extrusionOk="0">
                  <a:moveTo>
                    <a:pt x="18044" y="1"/>
                  </a:moveTo>
                  <a:cubicBezTo>
                    <a:pt x="17525" y="30"/>
                    <a:pt x="6373" y="1161"/>
                    <a:pt x="5187" y="1596"/>
                  </a:cubicBezTo>
                  <a:cubicBezTo>
                    <a:pt x="4002" y="2031"/>
                    <a:pt x="3779" y="3045"/>
                    <a:pt x="3742" y="3596"/>
                  </a:cubicBezTo>
                  <a:cubicBezTo>
                    <a:pt x="3668" y="4147"/>
                    <a:pt x="1816" y="10410"/>
                    <a:pt x="1668" y="11105"/>
                  </a:cubicBezTo>
                  <a:cubicBezTo>
                    <a:pt x="1519" y="11772"/>
                    <a:pt x="1038" y="15541"/>
                    <a:pt x="1001" y="15744"/>
                  </a:cubicBezTo>
                  <a:cubicBezTo>
                    <a:pt x="964" y="15947"/>
                    <a:pt x="-222" y="19832"/>
                    <a:pt x="37" y="20441"/>
                  </a:cubicBezTo>
                  <a:cubicBezTo>
                    <a:pt x="297" y="21021"/>
                    <a:pt x="445" y="21572"/>
                    <a:pt x="1001" y="21340"/>
                  </a:cubicBezTo>
                  <a:cubicBezTo>
                    <a:pt x="1556" y="21079"/>
                    <a:pt x="5817" y="17049"/>
                    <a:pt x="6706" y="16063"/>
                  </a:cubicBezTo>
                  <a:cubicBezTo>
                    <a:pt x="7633" y="15049"/>
                    <a:pt x="12857" y="10902"/>
                    <a:pt x="13820" y="10584"/>
                  </a:cubicBezTo>
                  <a:cubicBezTo>
                    <a:pt x="14783" y="10265"/>
                    <a:pt x="16932" y="7220"/>
                    <a:pt x="18192" y="6061"/>
                  </a:cubicBezTo>
                  <a:cubicBezTo>
                    <a:pt x="19488" y="4901"/>
                    <a:pt x="21378" y="1074"/>
                    <a:pt x="21378" y="1074"/>
                  </a:cubicBezTo>
                  <a:cubicBezTo>
                    <a:pt x="21378" y="1074"/>
                    <a:pt x="18562" y="-28"/>
                    <a:pt x="18044" y="1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96" name="Freeform 218"/>
            <p:cNvSpPr/>
            <p:nvPr/>
          </p:nvSpPr>
          <p:spPr>
            <a:xfrm>
              <a:off x="2615727" y="1361563"/>
              <a:ext cx="706466" cy="897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extrusionOk="0">
                  <a:moveTo>
                    <a:pt x="21360" y="1071"/>
                  </a:moveTo>
                  <a:cubicBezTo>
                    <a:pt x="21067" y="955"/>
                    <a:pt x="18614" y="0"/>
                    <a:pt x="18029" y="0"/>
                  </a:cubicBezTo>
                  <a:cubicBezTo>
                    <a:pt x="17992" y="0"/>
                    <a:pt x="17992" y="0"/>
                    <a:pt x="17992" y="0"/>
                  </a:cubicBezTo>
                  <a:cubicBezTo>
                    <a:pt x="17516" y="29"/>
                    <a:pt x="6387" y="1158"/>
                    <a:pt x="5215" y="1592"/>
                  </a:cubicBezTo>
                  <a:cubicBezTo>
                    <a:pt x="4300" y="1940"/>
                    <a:pt x="3824" y="2635"/>
                    <a:pt x="3714" y="3706"/>
                  </a:cubicBezTo>
                  <a:cubicBezTo>
                    <a:pt x="3677" y="4025"/>
                    <a:pt x="2982" y="6544"/>
                    <a:pt x="2396" y="8542"/>
                  </a:cubicBezTo>
                  <a:cubicBezTo>
                    <a:pt x="2030" y="9816"/>
                    <a:pt x="1701" y="10916"/>
                    <a:pt x="1664" y="11176"/>
                  </a:cubicBezTo>
                  <a:cubicBezTo>
                    <a:pt x="1554" y="11611"/>
                    <a:pt x="1371" y="13145"/>
                    <a:pt x="1188" y="14390"/>
                  </a:cubicBezTo>
                  <a:cubicBezTo>
                    <a:pt x="1115" y="15085"/>
                    <a:pt x="1005" y="15722"/>
                    <a:pt x="1005" y="15809"/>
                  </a:cubicBezTo>
                  <a:cubicBezTo>
                    <a:pt x="1005" y="15838"/>
                    <a:pt x="968" y="15896"/>
                    <a:pt x="932" y="15983"/>
                  </a:cubicBezTo>
                  <a:cubicBezTo>
                    <a:pt x="163" y="18705"/>
                    <a:pt x="-130" y="20181"/>
                    <a:pt x="53" y="20587"/>
                  </a:cubicBezTo>
                  <a:lnTo>
                    <a:pt x="90" y="20731"/>
                  </a:lnTo>
                  <a:cubicBezTo>
                    <a:pt x="309" y="21195"/>
                    <a:pt x="456" y="21600"/>
                    <a:pt x="895" y="21600"/>
                  </a:cubicBezTo>
                  <a:cubicBezTo>
                    <a:pt x="1005" y="21600"/>
                    <a:pt x="1115" y="21571"/>
                    <a:pt x="1225" y="21513"/>
                  </a:cubicBezTo>
                  <a:cubicBezTo>
                    <a:pt x="1810" y="21253"/>
                    <a:pt x="6057" y="17170"/>
                    <a:pt x="6936" y="16214"/>
                  </a:cubicBezTo>
                  <a:cubicBezTo>
                    <a:pt x="7814" y="15259"/>
                    <a:pt x="12940" y="11118"/>
                    <a:pt x="13892" y="10800"/>
                  </a:cubicBezTo>
                  <a:cubicBezTo>
                    <a:pt x="14514" y="10597"/>
                    <a:pt x="15503" y="9410"/>
                    <a:pt x="16528" y="8194"/>
                  </a:cubicBezTo>
                  <a:cubicBezTo>
                    <a:pt x="17187" y="7412"/>
                    <a:pt x="17772" y="6717"/>
                    <a:pt x="18285" y="6254"/>
                  </a:cubicBezTo>
                  <a:cubicBezTo>
                    <a:pt x="19530" y="5096"/>
                    <a:pt x="21360" y="1390"/>
                    <a:pt x="21433" y="1245"/>
                  </a:cubicBezTo>
                  <a:cubicBezTo>
                    <a:pt x="21470" y="1187"/>
                    <a:pt x="21433" y="1100"/>
                    <a:pt x="21360" y="1071"/>
                  </a:cubicBezTo>
                  <a:close/>
                  <a:moveTo>
                    <a:pt x="18029" y="6080"/>
                  </a:moveTo>
                  <a:cubicBezTo>
                    <a:pt x="17516" y="6544"/>
                    <a:pt x="16930" y="7268"/>
                    <a:pt x="16271" y="8049"/>
                  </a:cubicBezTo>
                  <a:cubicBezTo>
                    <a:pt x="15356" y="9150"/>
                    <a:pt x="14294" y="10395"/>
                    <a:pt x="13745" y="10568"/>
                  </a:cubicBezTo>
                  <a:cubicBezTo>
                    <a:pt x="12720" y="10916"/>
                    <a:pt x="7522" y="15172"/>
                    <a:pt x="6679" y="16070"/>
                  </a:cubicBezTo>
                  <a:cubicBezTo>
                    <a:pt x="5654" y="17199"/>
                    <a:pt x="1554" y="21108"/>
                    <a:pt x="1078" y="21310"/>
                  </a:cubicBezTo>
                  <a:cubicBezTo>
                    <a:pt x="1005" y="21339"/>
                    <a:pt x="932" y="21339"/>
                    <a:pt x="895" y="21339"/>
                  </a:cubicBezTo>
                  <a:cubicBezTo>
                    <a:pt x="712" y="21339"/>
                    <a:pt x="566" y="21021"/>
                    <a:pt x="419" y="20645"/>
                  </a:cubicBezTo>
                  <a:lnTo>
                    <a:pt x="346" y="20500"/>
                  </a:lnTo>
                  <a:cubicBezTo>
                    <a:pt x="273" y="20297"/>
                    <a:pt x="273" y="19486"/>
                    <a:pt x="1261" y="16041"/>
                  </a:cubicBezTo>
                  <a:cubicBezTo>
                    <a:pt x="1298" y="15954"/>
                    <a:pt x="1298" y="15867"/>
                    <a:pt x="1298" y="15867"/>
                  </a:cubicBezTo>
                  <a:cubicBezTo>
                    <a:pt x="1334" y="15780"/>
                    <a:pt x="1408" y="15288"/>
                    <a:pt x="1517" y="14419"/>
                  </a:cubicBezTo>
                  <a:cubicBezTo>
                    <a:pt x="1664" y="13232"/>
                    <a:pt x="1884" y="11640"/>
                    <a:pt x="1957" y="11234"/>
                  </a:cubicBezTo>
                  <a:cubicBezTo>
                    <a:pt x="2030" y="10974"/>
                    <a:pt x="2323" y="9873"/>
                    <a:pt x="2689" y="8599"/>
                  </a:cubicBezTo>
                  <a:cubicBezTo>
                    <a:pt x="3311" y="6486"/>
                    <a:pt x="4007" y="4054"/>
                    <a:pt x="4044" y="3706"/>
                  </a:cubicBezTo>
                  <a:cubicBezTo>
                    <a:pt x="4117" y="2751"/>
                    <a:pt x="4556" y="2114"/>
                    <a:pt x="5362" y="1824"/>
                  </a:cubicBezTo>
                  <a:cubicBezTo>
                    <a:pt x="6496" y="1390"/>
                    <a:pt x="17553" y="290"/>
                    <a:pt x="18029" y="232"/>
                  </a:cubicBezTo>
                  <a:cubicBezTo>
                    <a:pt x="18395" y="232"/>
                    <a:pt x="20006" y="840"/>
                    <a:pt x="21067" y="1245"/>
                  </a:cubicBezTo>
                  <a:cubicBezTo>
                    <a:pt x="20774" y="1882"/>
                    <a:pt x="19127" y="5067"/>
                    <a:pt x="18029" y="608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97" name="Freeform 219"/>
            <p:cNvSpPr/>
            <p:nvPr/>
          </p:nvSpPr>
          <p:spPr>
            <a:xfrm>
              <a:off x="2586503" y="1662233"/>
              <a:ext cx="653335" cy="1131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202" extrusionOk="0">
                  <a:moveTo>
                    <a:pt x="18258" y="28"/>
                  </a:moveTo>
                  <a:cubicBezTo>
                    <a:pt x="17724" y="209"/>
                    <a:pt x="15625" y="1272"/>
                    <a:pt x="14976" y="1589"/>
                  </a:cubicBezTo>
                  <a:cubicBezTo>
                    <a:pt x="14366" y="1905"/>
                    <a:pt x="11198" y="3692"/>
                    <a:pt x="11198" y="3692"/>
                  </a:cubicBezTo>
                  <a:cubicBezTo>
                    <a:pt x="11198" y="3692"/>
                    <a:pt x="5626" y="7062"/>
                    <a:pt x="5016" y="7808"/>
                  </a:cubicBezTo>
                  <a:cubicBezTo>
                    <a:pt x="4367" y="8555"/>
                    <a:pt x="1314" y="11111"/>
                    <a:pt x="1009" y="11857"/>
                  </a:cubicBezTo>
                  <a:cubicBezTo>
                    <a:pt x="703" y="12603"/>
                    <a:pt x="-556" y="17217"/>
                    <a:pt x="284" y="17964"/>
                  </a:cubicBezTo>
                  <a:cubicBezTo>
                    <a:pt x="1123" y="18710"/>
                    <a:pt x="1009" y="21017"/>
                    <a:pt x="1009" y="21017"/>
                  </a:cubicBezTo>
                  <a:cubicBezTo>
                    <a:pt x="1009" y="21017"/>
                    <a:pt x="3718" y="21447"/>
                    <a:pt x="3985" y="20995"/>
                  </a:cubicBezTo>
                  <a:cubicBezTo>
                    <a:pt x="4252" y="20520"/>
                    <a:pt x="11503" y="10319"/>
                    <a:pt x="12686" y="9550"/>
                  </a:cubicBezTo>
                  <a:cubicBezTo>
                    <a:pt x="13831" y="8804"/>
                    <a:pt x="19174" y="2946"/>
                    <a:pt x="20128" y="2403"/>
                  </a:cubicBezTo>
                  <a:cubicBezTo>
                    <a:pt x="21044" y="1837"/>
                    <a:pt x="20357" y="593"/>
                    <a:pt x="20357" y="593"/>
                  </a:cubicBezTo>
                  <a:cubicBezTo>
                    <a:pt x="20357" y="593"/>
                    <a:pt x="18754" y="-153"/>
                    <a:pt x="18258" y="28"/>
                  </a:cubicBezTo>
                </a:path>
              </a:pathLst>
            </a:custGeom>
            <a:solidFill>
              <a:srgbClr val="9CB3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98" name="Freeform 220"/>
            <p:cNvSpPr/>
            <p:nvPr/>
          </p:nvSpPr>
          <p:spPr>
            <a:xfrm>
              <a:off x="2582808" y="1659405"/>
              <a:ext cx="661163" cy="1142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extrusionOk="0">
                  <a:moveTo>
                    <a:pt x="20217" y="616"/>
                  </a:moveTo>
                  <a:cubicBezTo>
                    <a:pt x="20068" y="571"/>
                    <a:pt x="18909" y="0"/>
                    <a:pt x="18237" y="0"/>
                  </a:cubicBezTo>
                  <a:cubicBezTo>
                    <a:pt x="18124" y="0"/>
                    <a:pt x="18050" y="23"/>
                    <a:pt x="17938" y="46"/>
                  </a:cubicBezTo>
                  <a:cubicBezTo>
                    <a:pt x="17489" y="205"/>
                    <a:pt x="15957" y="1027"/>
                    <a:pt x="15098" y="1438"/>
                  </a:cubicBezTo>
                  <a:cubicBezTo>
                    <a:pt x="14948" y="1530"/>
                    <a:pt x="14836" y="1575"/>
                    <a:pt x="14761" y="1621"/>
                  </a:cubicBezTo>
                  <a:cubicBezTo>
                    <a:pt x="14126" y="1941"/>
                    <a:pt x="11136" y="3699"/>
                    <a:pt x="11024" y="3767"/>
                  </a:cubicBezTo>
                  <a:cubicBezTo>
                    <a:pt x="10800" y="3927"/>
                    <a:pt x="5531" y="7192"/>
                    <a:pt x="4933" y="7946"/>
                  </a:cubicBezTo>
                  <a:cubicBezTo>
                    <a:pt x="4709" y="8243"/>
                    <a:pt x="4111" y="8791"/>
                    <a:pt x="3513" y="9362"/>
                  </a:cubicBezTo>
                  <a:cubicBezTo>
                    <a:pt x="2429" y="10412"/>
                    <a:pt x="1196" y="11576"/>
                    <a:pt x="1009" y="12056"/>
                  </a:cubicBezTo>
                  <a:cubicBezTo>
                    <a:pt x="785" y="12627"/>
                    <a:pt x="-598" y="17490"/>
                    <a:pt x="299" y="18312"/>
                  </a:cubicBezTo>
                  <a:cubicBezTo>
                    <a:pt x="1084" y="19020"/>
                    <a:pt x="1009" y="21303"/>
                    <a:pt x="1009" y="21326"/>
                  </a:cubicBezTo>
                  <a:cubicBezTo>
                    <a:pt x="972" y="21372"/>
                    <a:pt x="1046" y="21417"/>
                    <a:pt x="1121" y="21440"/>
                  </a:cubicBezTo>
                  <a:cubicBezTo>
                    <a:pt x="1158" y="21440"/>
                    <a:pt x="2242" y="21600"/>
                    <a:pt x="3102" y="21600"/>
                  </a:cubicBezTo>
                  <a:cubicBezTo>
                    <a:pt x="3737" y="21600"/>
                    <a:pt x="4111" y="21509"/>
                    <a:pt x="4223" y="21326"/>
                  </a:cubicBezTo>
                  <a:cubicBezTo>
                    <a:pt x="4559" y="20778"/>
                    <a:pt x="11585" y="10572"/>
                    <a:pt x="12706" y="9818"/>
                  </a:cubicBezTo>
                  <a:cubicBezTo>
                    <a:pt x="13304" y="9430"/>
                    <a:pt x="14948" y="7718"/>
                    <a:pt x="16518" y="6051"/>
                  </a:cubicBezTo>
                  <a:cubicBezTo>
                    <a:pt x="18012" y="4475"/>
                    <a:pt x="19582" y="2854"/>
                    <a:pt x="19993" y="2603"/>
                  </a:cubicBezTo>
                  <a:cubicBezTo>
                    <a:pt x="21002" y="1986"/>
                    <a:pt x="20292" y="731"/>
                    <a:pt x="20255" y="662"/>
                  </a:cubicBezTo>
                  <a:cubicBezTo>
                    <a:pt x="20255" y="639"/>
                    <a:pt x="20217" y="639"/>
                    <a:pt x="20217" y="616"/>
                  </a:cubicBezTo>
                  <a:close/>
                  <a:moveTo>
                    <a:pt x="19769" y="2466"/>
                  </a:moveTo>
                  <a:cubicBezTo>
                    <a:pt x="19320" y="2740"/>
                    <a:pt x="17826" y="4293"/>
                    <a:pt x="16256" y="5937"/>
                  </a:cubicBezTo>
                  <a:cubicBezTo>
                    <a:pt x="14649" y="7603"/>
                    <a:pt x="13042" y="9316"/>
                    <a:pt x="12444" y="9681"/>
                  </a:cubicBezTo>
                  <a:cubicBezTo>
                    <a:pt x="11248" y="10480"/>
                    <a:pt x="3961" y="21166"/>
                    <a:pt x="3924" y="21258"/>
                  </a:cubicBezTo>
                  <a:cubicBezTo>
                    <a:pt x="3849" y="21349"/>
                    <a:pt x="3587" y="21417"/>
                    <a:pt x="3102" y="21417"/>
                  </a:cubicBezTo>
                  <a:cubicBezTo>
                    <a:pt x="2429" y="21417"/>
                    <a:pt x="1644" y="21303"/>
                    <a:pt x="1308" y="21258"/>
                  </a:cubicBezTo>
                  <a:cubicBezTo>
                    <a:pt x="1345" y="20824"/>
                    <a:pt x="1345" y="18906"/>
                    <a:pt x="560" y="18198"/>
                  </a:cubicBezTo>
                  <a:cubicBezTo>
                    <a:pt x="-187" y="17490"/>
                    <a:pt x="972" y="12969"/>
                    <a:pt x="1308" y="12101"/>
                  </a:cubicBezTo>
                  <a:cubicBezTo>
                    <a:pt x="1495" y="11645"/>
                    <a:pt x="2765" y="10435"/>
                    <a:pt x="3774" y="9476"/>
                  </a:cubicBezTo>
                  <a:cubicBezTo>
                    <a:pt x="4410" y="8859"/>
                    <a:pt x="4970" y="8334"/>
                    <a:pt x="5194" y="8037"/>
                  </a:cubicBezTo>
                  <a:cubicBezTo>
                    <a:pt x="5792" y="7307"/>
                    <a:pt x="11211" y="3950"/>
                    <a:pt x="11248" y="3927"/>
                  </a:cubicBezTo>
                  <a:cubicBezTo>
                    <a:pt x="11286" y="3904"/>
                    <a:pt x="14350" y="2101"/>
                    <a:pt x="14948" y="1781"/>
                  </a:cubicBezTo>
                  <a:cubicBezTo>
                    <a:pt x="15060" y="1735"/>
                    <a:pt x="15172" y="1667"/>
                    <a:pt x="15322" y="1598"/>
                  </a:cubicBezTo>
                  <a:cubicBezTo>
                    <a:pt x="16144" y="1164"/>
                    <a:pt x="17713" y="365"/>
                    <a:pt x="18124" y="228"/>
                  </a:cubicBezTo>
                  <a:cubicBezTo>
                    <a:pt x="18162" y="205"/>
                    <a:pt x="18199" y="205"/>
                    <a:pt x="18237" y="205"/>
                  </a:cubicBezTo>
                  <a:cubicBezTo>
                    <a:pt x="18685" y="205"/>
                    <a:pt x="19582" y="594"/>
                    <a:pt x="19956" y="753"/>
                  </a:cubicBezTo>
                  <a:cubicBezTo>
                    <a:pt x="20068" y="936"/>
                    <a:pt x="20554" y="1986"/>
                    <a:pt x="19769" y="2466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99" name="Freeform 221"/>
            <p:cNvSpPr/>
            <p:nvPr/>
          </p:nvSpPr>
          <p:spPr>
            <a:xfrm>
              <a:off x="2586412" y="1736166"/>
              <a:ext cx="491531" cy="1049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444" extrusionOk="0">
                  <a:moveTo>
                    <a:pt x="19622" y="263"/>
                  </a:moveTo>
                  <a:cubicBezTo>
                    <a:pt x="18822" y="608"/>
                    <a:pt x="11622" y="3740"/>
                    <a:pt x="11622" y="3740"/>
                  </a:cubicBezTo>
                  <a:cubicBezTo>
                    <a:pt x="11622" y="3740"/>
                    <a:pt x="7372" y="6230"/>
                    <a:pt x="6572" y="7044"/>
                  </a:cubicBezTo>
                  <a:cubicBezTo>
                    <a:pt x="5722" y="7858"/>
                    <a:pt x="1722" y="10644"/>
                    <a:pt x="1322" y="11458"/>
                  </a:cubicBezTo>
                  <a:cubicBezTo>
                    <a:pt x="922" y="12271"/>
                    <a:pt x="-728" y="17302"/>
                    <a:pt x="372" y="18115"/>
                  </a:cubicBezTo>
                  <a:cubicBezTo>
                    <a:pt x="1472" y="18929"/>
                    <a:pt x="1322" y="21444"/>
                    <a:pt x="1322" y="21444"/>
                  </a:cubicBezTo>
                  <a:cubicBezTo>
                    <a:pt x="1322" y="21444"/>
                    <a:pt x="2622" y="15896"/>
                    <a:pt x="2972" y="15403"/>
                  </a:cubicBezTo>
                  <a:cubicBezTo>
                    <a:pt x="3322" y="14910"/>
                    <a:pt x="7422" y="10003"/>
                    <a:pt x="8472" y="9017"/>
                  </a:cubicBezTo>
                  <a:cubicBezTo>
                    <a:pt x="9972" y="7660"/>
                    <a:pt x="18422" y="1077"/>
                    <a:pt x="19622" y="460"/>
                  </a:cubicBezTo>
                  <a:cubicBezTo>
                    <a:pt x="20872" y="-156"/>
                    <a:pt x="20472" y="-82"/>
                    <a:pt x="19622" y="263"/>
                  </a:cubicBezTo>
                </a:path>
              </a:pathLst>
            </a:custGeom>
            <a:solidFill>
              <a:srgbClr val="9CB3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0" name="Freeform 222"/>
            <p:cNvSpPr/>
            <p:nvPr/>
          </p:nvSpPr>
          <p:spPr>
            <a:xfrm>
              <a:off x="2582716" y="1728545"/>
              <a:ext cx="504314" cy="106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extrusionOk="0">
                  <a:moveTo>
                    <a:pt x="20465" y="0"/>
                  </a:moveTo>
                  <a:cubicBezTo>
                    <a:pt x="20416" y="0"/>
                    <a:pt x="20267" y="0"/>
                    <a:pt x="19621" y="270"/>
                  </a:cubicBezTo>
                  <a:cubicBezTo>
                    <a:pt x="18777" y="614"/>
                    <a:pt x="11925" y="3637"/>
                    <a:pt x="11676" y="3760"/>
                  </a:cubicBezTo>
                  <a:cubicBezTo>
                    <a:pt x="11627" y="3760"/>
                    <a:pt x="11627" y="3760"/>
                    <a:pt x="11627" y="3760"/>
                  </a:cubicBezTo>
                  <a:cubicBezTo>
                    <a:pt x="11478" y="3883"/>
                    <a:pt x="7356" y="6266"/>
                    <a:pt x="6562" y="7077"/>
                  </a:cubicBezTo>
                  <a:cubicBezTo>
                    <a:pt x="6264" y="7397"/>
                    <a:pt x="5470" y="7986"/>
                    <a:pt x="4675" y="8601"/>
                  </a:cubicBezTo>
                  <a:cubicBezTo>
                    <a:pt x="3235" y="9731"/>
                    <a:pt x="1596" y="10984"/>
                    <a:pt x="1348" y="11500"/>
                  </a:cubicBezTo>
                  <a:cubicBezTo>
                    <a:pt x="1001" y="12115"/>
                    <a:pt x="-787" y="17349"/>
                    <a:pt x="405" y="18233"/>
                  </a:cubicBezTo>
                  <a:cubicBezTo>
                    <a:pt x="1447" y="18995"/>
                    <a:pt x="1299" y="21453"/>
                    <a:pt x="1299" y="21477"/>
                  </a:cubicBezTo>
                  <a:cubicBezTo>
                    <a:pt x="1299" y="21551"/>
                    <a:pt x="1398" y="21600"/>
                    <a:pt x="1547" y="21600"/>
                  </a:cubicBezTo>
                  <a:cubicBezTo>
                    <a:pt x="1646" y="21600"/>
                    <a:pt x="1745" y="21551"/>
                    <a:pt x="1745" y="21502"/>
                  </a:cubicBezTo>
                  <a:cubicBezTo>
                    <a:pt x="2192" y="19585"/>
                    <a:pt x="3086" y="15874"/>
                    <a:pt x="3384" y="15506"/>
                  </a:cubicBezTo>
                  <a:cubicBezTo>
                    <a:pt x="3732" y="15039"/>
                    <a:pt x="7754" y="10124"/>
                    <a:pt x="8846" y="9141"/>
                  </a:cubicBezTo>
                  <a:cubicBezTo>
                    <a:pt x="10236" y="7888"/>
                    <a:pt x="18678" y="1253"/>
                    <a:pt x="19870" y="639"/>
                  </a:cubicBezTo>
                  <a:cubicBezTo>
                    <a:pt x="20813" y="197"/>
                    <a:pt x="20763" y="147"/>
                    <a:pt x="20714" y="74"/>
                  </a:cubicBezTo>
                  <a:cubicBezTo>
                    <a:pt x="20664" y="25"/>
                    <a:pt x="20565" y="0"/>
                    <a:pt x="20465" y="0"/>
                  </a:cubicBezTo>
                  <a:close/>
                  <a:moveTo>
                    <a:pt x="8449" y="9043"/>
                  </a:moveTo>
                  <a:cubicBezTo>
                    <a:pt x="7406" y="10026"/>
                    <a:pt x="3334" y="14965"/>
                    <a:pt x="2987" y="15432"/>
                  </a:cubicBezTo>
                  <a:cubicBezTo>
                    <a:pt x="2739" y="15776"/>
                    <a:pt x="2093" y="18332"/>
                    <a:pt x="1646" y="20003"/>
                  </a:cubicBezTo>
                  <a:cubicBezTo>
                    <a:pt x="1547" y="19290"/>
                    <a:pt x="1299" y="18504"/>
                    <a:pt x="752" y="18111"/>
                  </a:cubicBezTo>
                  <a:cubicBezTo>
                    <a:pt x="-241" y="17349"/>
                    <a:pt x="1299" y="12483"/>
                    <a:pt x="1745" y="11549"/>
                  </a:cubicBezTo>
                  <a:cubicBezTo>
                    <a:pt x="1994" y="11058"/>
                    <a:pt x="3682" y="9756"/>
                    <a:pt x="5023" y="8724"/>
                  </a:cubicBezTo>
                  <a:cubicBezTo>
                    <a:pt x="5867" y="8060"/>
                    <a:pt x="6612" y="7495"/>
                    <a:pt x="6910" y="7175"/>
                  </a:cubicBezTo>
                  <a:cubicBezTo>
                    <a:pt x="7704" y="6414"/>
                    <a:pt x="11726" y="4055"/>
                    <a:pt x="11974" y="3907"/>
                  </a:cubicBezTo>
                  <a:cubicBezTo>
                    <a:pt x="12223" y="3784"/>
                    <a:pt x="17139" y="1622"/>
                    <a:pt x="19125" y="762"/>
                  </a:cubicBezTo>
                  <a:cubicBezTo>
                    <a:pt x="16990" y="2187"/>
                    <a:pt x="9839" y="7790"/>
                    <a:pt x="8449" y="9043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1" name="Freeform 223"/>
            <p:cNvSpPr/>
            <p:nvPr/>
          </p:nvSpPr>
          <p:spPr>
            <a:xfrm>
              <a:off x="2201903" y="1558350"/>
              <a:ext cx="496551" cy="171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extrusionOk="0">
                  <a:moveTo>
                    <a:pt x="17991" y="0"/>
                  </a:moveTo>
                  <a:cubicBezTo>
                    <a:pt x="17991" y="0"/>
                    <a:pt x="16960" y="3840"/>
                    <a:pt x="16032" y="4432"/>
                  </a:cubicBezTo>
                  <a:cubicBezTo>
                    <a:pt x="15105" y="5009"/>
                    <a:pt x="10465" y="9593"/>
                    <a:pt x="9382" y="10125"/>
                  </a:cubicBezTo>
                  <a:cubicBezTo>
                    <a:pt x="8351" y="10641"/>
                    <a:pt x="8918" y="12326"/>
                    <a:pt x="9589" y="12766"/>
                  </a:cubicBezTo>
                  <a:cubicBezTo>
                    <a:pt x="10259" y="13206"/>
                    <a:pt x="0" y="20431"/>
                    <a:pt x="0" y="20431"/>
                  </a:cubicBezTo>
                  <a:lnTo>
                    <a:pt x="13300" y="21600"/>
                  </a:lnTo>
                  <a:cubicBezTo>
                    <a:pt x="13300" y="21600"/>
                    <a:pt x="18301" y="11764"/>
                    <a:pt x="18404" y="11400"/>
                  </a:cubicBezTo>
                  <a:cubicBezTo>
                    <a:pt x="18507" y="11035"/>
                    <a:pt x="18765" y="7180"/>
                    <a:pt x="19074" y="6770"/>
                  </a:cubicBezTo>
                  <a:cubicBezTo>
                    <a:pt x="19332" y="6345"/>
                    <a:pt x="21600" y="1442"/>
                    <a:pt x="21239" y="744"/>
                  </a:cubicBezTo>
                  <a:lnTo>
                    <a:pt x="17991" y="0"/>
                  </a:lnTo>
                </a:path>
              </a:pathLst>
            </a:custGeom>
            <a:solidFill>
              <a:srgbClr val="9CB3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2" name="Freeform 224"/>
            <p:cNvSpPr/>
            <p:nvPr/>
          </p:nvSpPr>
          <p:spPr>
            <a:xfrm>
              <a:off x="2201903" y="1553334"/>
              <a:ext cx="506227" cy="1727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596" extrusionOk="0">
                  <a:moveTo>
                    <a:pt x="21146" y="765"/>
                  </a:moveTo>
                  <a:lnTo>
                    <a:pt x="17966" y="11"/>
                  </a:lnTo>
                  <a:cubicBezTo>
                    <a:pt x="17916" y="-4"/>
                    <a:pt x="17815" y="-4"/>
                    <a:pt x="17764" y="11"/>
                  </a:cubicBezTo>
                  <a:cubicBezTo>
                    <a:pt x="17664" y="11"/>
                    <a:pt x="17613" y="41"/>
                    <a:pt x="17613" y="56"/>
                  </a:cubicBezTo>
                  <a:cubicBezTo>
                    <a:pt x="17613" y="102"/>
                    <a:pt x="16604" y="3885"/>
                    <a:pt x="15695" y="4443"/>
                  </a:cubicBezTo>
                  <a:cubicBezTo>
                    <a:pt x="15292" y="4714"/>
                    <a:pt x="14131" y="5769"/>
                    <a:pt x="12920" y="6900"/>
                  </a:cubicBezTo>
                  <a:cubicBezTo>
                    <a:pt x="11406" y="8256"/>
                    <a:pt x="9740" y="9809"/>
                    <a:pt x="9236" y="10080"/>
                  </a:cubicBezTo>
                  <a:cubicBezTo>
                    <a:pt x="8125" y="10653"/>
                    <a:pt x="8731" y="12341"/>
                    <a:pt x="9387" y="12778"/>
                  </a:cubicBezTo>
                  <a:cubicBezTo>
                    <a:pt x="9841" y="13080"/>
                    <a:pt x="3886" y="17571"/>
                    <a:pt x="0" y="20330"/>
                  </a:cubicBezTo>
                  <a:cubicBezTo>
                    <a:pt x="0" y="20360"/>
                    <a:pt x="0" y="20375"/>
                    <a:pt x="50" y="20390"/>
                  </a:cubicBezTo>
                  <a:cubicBezTo>
                    <a:pt x="50" y="20405"/>
                    <a:pt x="101" y="20420"/>
                    <a:pt x="151" y="20420"/>
                  </a:cubicBezTo>
                  <a:lnTo>
                    <a:pt x="13121" y="21581"/>
                  </a:lnTo>
                  <a:cubicBezTo>
                    <a:pt x="13172" y="21596"/>
                    <a:pt x="13172" y="21596"/>
                    <a:pt x="13222" y="21596"/>
                  </a:cubicBezTo>
                  <a:cubicBezTo>
                    <a:pt x="13222" y="21596"/>
                    <a:pt x="13273" y="21581"/>
                    <a:pt x="13323" y="21581"/>
                  </a:cubicBezTo>
                  <a:cubicBezTo>
                    <a:pt x="13374" y="21566"/>
                    <a:pt x="13424" y="21551"/>
                    <a:pt x="13424" y="21536"/>
                  </a:cubicBezTo>
                  <a:cubicBezTo>
                    <a:pt x="13626" y="21129"/>
                    <a:pt x="18320" y="11753"/>
                    <a:pt x="18421" y="11391"/>
                  </a:cubicBezTo>
                  <a:cubicBezTo>
                    <a:pt x="18471" y="11271"/>
                    <a:pt x="18521" y="10788"/>
                    <a:pt x="18572" y="10170"/>
                  </a:cubicBezTo>
                  <a:cubicBezTo>
                    <a:pt x="18723" y="8934"/>
                    <a:pt x="18875" y="7080"/>
                    <a:pt x="19077" y="6809"/>
                  </a:cubicBezTo>
                  <a:cubicBezTo>
                    <a:pt x="19329" y="6432"/>
                    <a:pt x="21600" y="1518"/>
                    <a:pt x="21196" y="810"/>
                  </a:cubicBezTo>
                  <a:cubicBezTo>
                    <a:pt x="21196" y="795"/>
                    <a:pt x="21146" y="780"/>
                    <a:pt x="21146" y="765"/>
                  </a:cubicBezTo>
                  <a:close/>
                  <a:moveTo>
                    <a:pt x="18622" y="6779"/>
                  </a:moveTo>
                  <a:cubicBezTo>
                    <a:pt x="18471" y="7065"/>
                    <a:pt x="18269" y="8859"/>
                    <a:pt x="18118" y="10170"/>
                  </a:cubicBezTo>
                  <a:cubicBezTo>
                    <a:pt x="18067" y="10788"/>
                    <a:pt x="18017" y="11271"/>
                    <a:pt x="17966" y="11391"/>
                  </a:cubicBezTo>
                  <a:cubicBezTo>
                    <a:pt x="17916" y="11723"/>
                    <a:pt x="13475" y="20526"/>
                    <a:pt x="13021" y="21445"/>
                  </a:cubicBezTo>
                  <a:lnTo>
                    <a:pt x="505" y="20315"/>
                  </a:lnTo>
                  <a:cubicBezTo>
                    <a:pt x="1918" y="19320"/>
                    <a:pt x="10447" y="13170"/>
                    <a:pt x="9791" y="12718"/>
                  </a:cubicBezTo>
                  <a:cubicBezTo>
                    <a:pt x="9135" y="12281"/>
                    <a:pt x="8630" y="10638"/>
                    <a:pt x="9589" y="10155"/>
                  </a:cubicBezTo>
                  <a:cubicBezTo>
                    <a:pt x="10144" y="9854"/>
                    <a:pt x="11759" y="8377"/>
                    <a:pt x="13323" y="6945"/>
                  </a:cubicBezTo>
                  <a:cubicBezTo>
                    <a:pt x="14535" y="5814"/>
                    <a:pt x="15695" y="4759"/>
                    <a:pt x="16099" y="4503"/>
                  </a:cubicBezTo>
                  <a:cubicBezTo>
                    <a:pt x="16957" y="3960"/>
                    <a:pt x="17815" y="870"/>
                    <a:pt x="18017" y="192"/>
                  </a:cubicBezTo>
                  <a:lnTo>
                    <a:pt x="20793" y="855"/>
                  </a:lnTo>
                  <a:cubicBezTo>
                    <a:pt x="21095" y="1624"/>
                    <a:pt x="18875" y="6417"/>
                    <a:pt x="18622" y="6779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3" name="Freeform 225"/>
            <p:cNvSpPr/>
            <p:nvPr/>
          </p:nvSpPr>
          <p:spPr>
            <a:xfrm>
              <a:off x="2530508" y="1558350"/>
              <a:ext cx="173158" cy="1206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8" h="21600" extrusionOk="0">
                  <a:moveTo>
                    <a:pt x="13021" y="9643"/>
                  </a:moveTo>
                  <a:cubicBezTo>
                    <a:pt x="13676" y="9059"/>
                    <a:pt x="19436" y="2054"/>
                    <a:pt x="18520" y="1059"/>
                  </a:cubicBezTo>
                  <a:lnTo>
                    <a:pt x="10272" y="0"/>
                  </a:lnTo>
                  <a:cubicBezTo>
                    <a:pt x="10272" y="0"/>
                    <a:pt x="8440" y="5859"/>
                    <a:pt x="8701" y="6789"/>
                  </a:cubicBezTo>
                  <a:cubicBezTo>
                    <a:pt x="8832" y="8303"/>
                    <a:pt x="3072" y="14184"/>
                    <a:pt x="454" y="14919"/>
                  </a:cubicBezTo>
                  <a:cubicBezTo>
                    <a:pt x="-2164" y="15676"/>
                    <a:pt x="7392" y="21600"/>
                    <a:pt x="7392" y="21600"/>
                  </a:cubicBezTo>
                  <a:lnTo>
                    <a:pt x="16556" y="21362"/>
                  </a:lnTo>
                  <a:cubicBezTo>
                    <a:pt x="16556" y="21362"/>
                    <a:pt x="11058" y="16757"/>
                    <a:pt x="11320" y="16238"/>
                  </a:cubicBezTo>
                  <a:cubicBezTo>
                    <a:pt x="11581" y="15719"/>
                    <a:pt x="12236" y="10249"/>
                    <a:pt x="13021" y="9643"/>
                  </a:cubicBezTo>
                </a:path>
              </a:pathLst>
            </a:custGeom>
            <a:solidFill>
              <a:srgbClr val="9CB3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4" name="Freeform 226"/>
            <p:cNvSpPr/>
            <p:nvPr/>
          </p:nvSpPr>
          <p:spPr>
            <a:xfrm>
              <a:off x="2524810" y="1553335"/>
              <a:ext cx="183214" cy="121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9" h="21595" extrusionOk="0">
                  <a:moveTo>
                    <a:pt x="12136" y="14459"/>
                  </a:moveTo>
                  <a:cubicBezTo>
                    <a:pt x="12508" y="12702"/>
                    <a:pt x="12881" y="10066"/>
                    <a:pt x="13377" y="9681"/>
                  </a:cubicBezTo>
                  <a:cubicBezTo>
                    <a:pt x="13998" y="9145"/>
                    <a:pt x="19584" y="2181"/>
                    <a:pt x="18591" y="1152"/>
                  </a:cubicBezTo>
                  <a:cubicBezTo>
                    <a:pt x="18591" y="1131"/>
                    <a:pt x="18467" y="1109"/>
                    <a:pt x="18467" y="1088"/>
                  </a:cubicBezTo>
                  <a:lnTo>
                    <a:pt x="10646" y="16"/>
                  </a:lnTo>
                  <a:cubicBezTo>
                    <a:pt x="10522" y="-5"/>
                    <a:pt x="10274" y="-5"/>
                    <a:pt x="10150" y="16"/>
                  </a:cubicBezTo>
                  <a:cubicBezTo>
                    <a:pt x="9901" y="38"/>
                    <a:pt x="9777" y="59"/>
                    <a:pt x="9777" y="102"/>
                  </a:cubicBezTo>
                  <a:cubicBezTo>
                    <a:pt x="9777" y="338"/>
                    <a:pt x="8039" y="5931"/>
                    <a:pt x="8163" y="6831"/>
                  </a:cubicBezTo>
                  <a:cubicBezTo>
                    <a:pt x="8412" y="8374"/>
                    <a:pt x="2950" y="14138"/>
                    <a:pt x="467" y="14845"/>
                  </a:cubicBezTo>
                  <a:cubicBezTo>
                    <a:pt x="-2016" y="15616"/>
                    <a:pt x="6177" y="20931"/>
                    <a:pt x="7046" y="21531"/>
                  </a:cubicBezTo>
                  <a:cubicBezTo>
                    <a:pt x="7170" y="21574"/>
                    <a:pt x="7294" y="21595"/>
                    <a:pt x="7543" y="21595"/>
                  </a:cubicBezTo>
                  <a:cubicBezTo>
                    <a:pt x="7667" y="21595"/>
                    <a:pt x="7667" y="21595"/>
                    <a:pt x="7667" y="21595"/>
                  </a:cubicBezTo>
                  <a:lnTo>
                    <a:pt x="16356" y="21359"/>
                  </a:lnTo>
                  <a:cubicBezTo>
                    <a:pt x="16481" y="21359"/>
                    <a:pt x="16605" y="21338"/>
                    <a:pt x="16729" y="21316"/>
                  </a:cubicBezTo>
                  <a:cubicBezTo>
                    <a:pt x="16729" y="21316"/>
                    <a:pt x="16853" y="21274"/>
                    <a:pt x="16729" y="21252"/>
                  </a:cubicBezTo>
                  <a:cubicBezTo>
                    <a:pt x="14991" y="19688"/>
                    <a:pt x="11639" y="16602"/>
                    <a:pt x="11763" y="16195"/>
                  </a:cubicBezTo>
                  <a:cubicBezTo>
                    <a:pt x="11887" y="16024"/>
                    <a:pt x="12012" y="15338"/>
                    <a:pt x="12136" y="14459"/>
                  </a:cubicBezTo>
                  <a:close/>
                  <a:moveTo>
                    <a:pt x="15612" y="21188"/>
                  </a:moveTo>
                  <a:lnTo>
                    <a:pt x="8039" y="21402"/>
                  </a:lnTo>
                  <a:cubicBezTo>
                    <a:pt x="5432" y="19731"/>
                    <a:pt x="-526" y="15531"/>
                    <a:pt x="1460" y="14952"/>
                  </a:cubicBezTo>
                  <a:cubicBezTo>
                    <a:pt x="4067" y="14159"/>
                    <a:pt x="9529" y="8245"/>
                    <a:pt x="9281" y="6831"/>
                  </a:cubicBezTo>
                  <a:cubicBezTo>
                    <a:pt x="9156" y="6016"/>
                    <a:pt x="10522" y="1281"/>
                    <a:pt x="10770" y="274"/>
                  </a:cubicBezTo>
                  <a:lnTo>
                    <a:pt x="17598" y="1216"/>
                  </a:lnTo>
                  <a:cubicBezTo>
                    <a:pt x="18343" y="2309"/>
                    <a:pt x="12881" y="9124"/>
                    <a:pt x="12260" y="9638"/>
                  </a:cubicBezTo>
                  <a:cubicBezTo>
                    <a:pt x="11887" y="10045"/>
                    <a:pt x="11391" y="12595"/>
                    <a:pt x="11018" y="14459"/>
                  </a:cubicBezTo>
                  <a:cubicBezTo>
                    <a:pt x="10894" y="15338"/>
                    <a:pt x="10770" y="16024"/>
                    <a:pt x="10646" y="16195"/>
                  </a:cubicBezTo>
                  <a:cubicBezTo>
                    <a:pt x="10522" y="16666"/>
                    <a:pt x="14867" y="20524"/>
                    <a:pt x="15612" y="21188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5" name="Freeform 227"/>
            <p:cNvSpPr/>
            <p:nvPr/>
          </p:nvSpPr>
          <p:spPr>
            <a:xfrm>
              <a:off x="1496187" y="1408352"/>
              <a:ext cx="1117608" cy="1919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368" extrusionOk="0">
                  <a:moveTo>
                    <a:pt x="15745" y="154"/>
                  </a:moveTo>
                  <a:cubicBezTo>
                    <a:pt x="15405" y="342"/>
                    <a:pt x="13250" y="1537"/>
                    <a:pt x="13318" y="2369"/>
                  </a:cubicBezTo>
                  <a:cubicBezTo>
                    <a:pt x="13408" y="3215"/>
                    <a:pt x="12569" y="4437"/>
                    <a:pt x="12501" y="5430"/>
                  </a:cubicBezTo>
                  <a:cubicBezTo>
                    <a:pt x="12410" y="6410"/>
                    <a:pt x="11820" y="11001"/>
                    <a:pt x="12818" y="11834"/>
                  </a:cubicBezTo>
                  <a:cubicBezTo>
                    <a:pt x="13839" y="12679"/>
                    <a:pt x="14497" y="13565"/>
                    <a:pt x="14157" y="14304"/>
                  </a:cubicBezTo>
                  <a:cubicBezTo>
                    <a:pt x="13817" y="15042"/>
                    <a:pt x="6329" y="18788"/>
                    <a:pt x="5399" y="18747"/>
                  </a:cubicBezTo>
                  <a:cubicBezTo>
                    <a:pt x="4492" y="18694"/>
                    <a:pt x="498" y="18788"/>
                    <a:pt x="498" y="18788"/>
                  </a:cubicBezTo>
                  <a:cubicBezTo>
                    <a:pt x="498" y="18788"/>
                    <a:pt x="-432" y="19727"/>
                    <a:pt x="249" y="20023"/>
                  </a:cubicBezTo>
                  <a:cubicBezTo>
                    <a:pt x="907" y="20318"/>
                    <a:pt x="2994" y="21191"/>
                    <a:pt x="5649" y="21352"/>
                  </a:cubicBezTo>
                  <a:cubicBezTo>
                    <a:pt x="8916" y="21553"/>
                    <a:pt x="16653" y="19929"/>
                    <a:pt x="18241" y="18452"/>
                  </a:cubicBezTo>
                  <a:cubicBezTo>
                    <a:pt x="19081" y="17673"/>
                    <a:pt x="20737" y="16223"/>
                    <a:pt x="20238" y="15445"/>
                  </a:cubicBezTo>
                  <a:cubicBezTo>
                    <a:pt x="19739" y="14653"/>
                    <a:pt x="17992" y="13418"/>
                    <a:pt x="17402" y="12532"/>
                  </a:cubicBezTo>
                  <a:cubicBezTo>
                    <a:pt x="16834" y="11646"/>
                    <a:pt x="17334" y="9672"/>
                    <a:pt x="17992" y="8531"/>
                  </a:cubicBezTo>
                  <a:cubicBezTo>
                    <a:pt x="18672" y="7404"/>
                    <a:pt x="20487" y="3014"/>
                    <a:pt x="20828" y="2222"/>
                  </a:cubicBezTo>
                  <a:cubicBezTo>
                    <a:pt x="21168" y="1430"/>
                    <a:pt x="20986" y="7"/>
                    <a:pt x="20986" y="7"/>
                  </a:cubicBezTo>
                  <a:cubicBezTo>
                    <a:pt x="20986" y="7"/>
                    <a:pt x="16086" y="-47"/>
                    <a:pt x="15745" y="154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6" name="Freeform 228"/>
            <p:cNvSpPr/>
            <p:nvPr/>
          </p:nvSpPr>
          <p:spPr>
            <a:xfrm>
              <a:off x="1491604" y="1404112"/>
              <a:ext cx="1128113" cy="1929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600" extrusionOk="0">
                  <a:moveTo>
                    <a:pt x="20889" y="0"/>
                  </a:moveTo>
                  <a:cubicBezTo>
                    <a:pt x="20889" y="0"/>
                    <a:pt x="20350" y="0"/>
                    <a:pt x="19631" y="0"/>
                  </a:cubicBezTo>
                  <a:cubicBezTo>
                    <a:pt x="15922" y="0"/>
                    <a:pt x="15697" y="135"/>
                    <a:pt x="15630" y="175"/>
                  </a:cubicBezTo>
                  <a:cubicBezTo>
                    <a:pt x="15607" y="189"/>
                    <a:pt x="15585" y="202"/>
                    <a:pt x="15540" y="229"/>
                  </a:cubicBezTo>
                  <a:cubicBezTo>
                    <a:pt x="13944" y="1160"/>
                    <a:pt x="13157" y="1902"/>
                    <a:pt x="13202" y="2442"/>
                  </a:cubicBezTo>
                  <a:cubicBezTo>
                    <a:pt x="13247" y="2887"/>
                    <a:pt x="13045" y="3454"/>
                    <a:pt x="12798" y="4034"/>
                  </a:cubicBezTo>
                  <a:cubicBezTo>
                    <a:pt x="12618" y="4533"/>
                    <a:pt x="12416" y="5046"/>
                    <a:pt x="12371" y="5518"/>
                  </a:cubicBezTo>
                  <a:cubicBezTo>
                    <a:pt x="12371" y="5612"/>
                    <a:pt x="12348" y="5761"/>
                    <a:pt x="12348" y="5936"/>
                  </a:cubicBezTo>
                  <a:cubicBezTo>
                    <a:pt x="12191" y="7515"/>
                    <a:pt x="11831" y="11225"/>
                    <a:pt x="12730" y="11994"/>
                  </a:cubicBezTo>
                  <a:cubicBezTo>
                    <a:pt x="13877" y="12965"/>
                    <a:pt x="14326" y="13788"/>
                    <a:pt x="14034" y="14422"/>
                  </a:cubicBezTo>
                  <a:cubicBezTo>
                    <a:pt x="13899" y="14733"/>
                    <a:pt x="12258" y="15731"/>
                    <a:pt x="9988" y="16905"/>
                  </a:cubicBezTo>
                  <a:cubicBezTo>
                    <a:pt x="7785" y="18025"/>
                    <a:pt x="5897" y="18834"/>
                    <a:pt x="5470" y="18834"/>
                  </a:cubicBezTo>
                  <a:cubicBezTo>
                    <a:pt x="5291" y="18834"/>
                    <a:pt x="4998" y="18821"/>
                    <a:pt x="4594" y="18821"/>
                  </a:cubicBezTo>
                  <a:cubicBezTo>
                    <a:pt x="3133" y="18821"/>
                    <a:pt x="615" y="18888"/>
                    <a:pt x="593" y="18888"/>
                  </a:cubicBezTo>
                  <a:cubicBezTo>
                    <a:pt x="548" y="18888"/>
                    <a:pt x="525" y="18902"/>
                    <a:pt x="503" y="18915"/>
                  </a:cubicBezTo>
                  <a:cubicBezTo>
                    <a:pt x="458" y="18956"/>
                    <a:pt x="-441" y="19914"/>
                    <a:pt x="278" y="20237"/>
                  </a:cubicBezTo>
                  <a:cubicBezTo>
                    <a:pt x="1267" y="20669"/>
                    <a:pt x="3268" y="21438"/>
                    <a:pt x="5695" y="21587"/>
                  </a:cubicBezTo>
                  <a:cubicBezTo>
                    <a:pt x="5875" y="21600"/>
                    <a:pt x="6077" y="21600"/>
                    <a:pt x="6279" y="21600"/>
                  </a:cubicBezTo>
                  <a:cubicBezTo>
                    <a:pt x="9853" y="21600"/>
                    <a:pt x="16776" y="20035"/>
                    <a:pt x="18260" y="18632"/>
                  </a:cubicBezTo>
                  <a:cubicBezTo>
                    <a:pt x="18327" y="18578"/>
                    <a:pt x="18394" y="18510"/>
                    <a:pt x="18462" y="18443"/>
                  </a:cubicBezTo>
                  <a:cubicBezTo>
                    <a:pt x="19361" y="17593"/>
                    <a:pt x="20732" y="16325"/>
                    <a:pt x="20237" y="15556"/>
                  </a:cubicBezTo>
                  <a:cubicBezTo>
                    <a:pt x="19990" y="15165"/>
                    <a:pt x="19473" y="14665"/>
                    <a:pt x="18889" y="14139"/>
                  </a:cubicBezTo>
                  <a:cubicBezTo>
                    <a:pt x="18327" y="13626"/>
                    <a:pt x="17720" y="13073"/>
                    <a:pt x="17450" y="12628"/>
                  </a:cubicBezTo>
                  <a:cubicBezTo>
                    <a:pt x="16911" y="11805"/>
                    <a:pt x="17316" y="9876"/>
                    <a:pt x="18012" y="8662"/>
                  </a:cubicBezTo>
                  <a:cubicBezTo>
                    <a:pt x="18642" y="7596"/>
                    <a:pt x="20215" y="3791"/>
                    <a:pt x="20732" y="2536"/>
                  </a:cubicBezTo>
                  <a:lnTo>
                    <a:pt x="20822" y="2307"/>
                  </a:lnTo>
                  <a:cubicBezTo>
                    <a:pt x="21159" y="1511"/>
                    <a:pt x="21002" y="121"/>
                    <a:pt x="21002" y="54"/>
                  </a:cubicBezTo>
                  <a:cubicBezTo>
                    <a:pt x="21002" y="27"/>
                    <a:pt x="20957" y="0"/>
                    <a:pt x="20889" y="0"/>
                  </a:cubicBezTo>
                  <a:close/>
                  <a:moveTo>
                    <a:pt x="20642" y="2280"/>
                  </a:moveTo>
                  <a:lnTo>
                    <a:pt x="20552" y="2509"/>
                  </a:lnTo>
                  <a:cubicBezTo>
                    <a:pt x="20035" y="3764"/>
                    <a:pt x="18439" y="7569"/>
                    <a:pt x="17832" y="8621"/>
                  </a:cubicBezTo>
                  <a:cubicBezTo>
                    <a:pt x="17203" y="9714"/>
                    <a:pt x="16641" y="11738"/>
                    <a:pt x="17248" y="12669"/>
                  </a:cubicBezTo>
                  <a:cubicBezTo>
                    <a:pt x="17563" y="13127"/>
                    <a:pt x="18147" y="13680"/>
                    <a:pt x="18732" y="14207"/>
                  </a:cubicBezTo>
                  <a:cubicBezTo>
                    <a:pt x="19293" y="14733"/>
                    <a:pt x="19833" y="15218"/>
                    <a:pt x="20058" y="15596"/>
                  </a:cubicBezTo>
                  <a:cubicBezTo>
                    <a:pt x="20507" y="16298"/>
                    <a:pt x="19114" y="17606"/>
                    <a:pt x="18282" y="18389"/>
                  </a:cubicBezTo>
                  <a:cubicBezTo>
                    <a:pt x="18215" y="18443"/>
                    <a:pt x="18147" y="18510"/>
                    <a:pt x="18102" y="18564"/>
                  </a:cubicBezTo>
                  <a:cubicBezTo>
                    <a:pt x="16641" y="19954"/>
                    <a:pt x="9808" y="21479"/>
                    <a:pt x="6279" y="21479"/>
                  </a:cubicBezTo>
                  <a:cubicBezTo>
                    <a:pt x="6077" y="21479"/>
                    <a:pt x="5897" y="21479"/>
                    <a:pt x="5718" y="21465"/>
                  </a:cubicBezTo>
                  <a:cubicBezTo>
                    <a:pt x="3335" y="21317"/>
                    <a:pt x="1357" y="20575"/>
                    <a:pt x="391" y="20143"/>
                  </a:cubicBezTo>
                  <a:cubicBezTo>
                    <a:pt x="-59" y="19927"/>
                    <a:pt x="391" y="19279"/>
                    <a:pt x="638" y="19010"/>
                  </a:cubicBezTo>
                  <a:cubicBezTo>
                    <a:pt x="1020" y="18996"/>
                    <a:pt x="3268" y="18942"/>
                    <a:pt x="4594" y="18942"/>
                  </a:cubicBezTo>
                  <a:cubicBezTo>
                    <a:pt x="4998" y="18942"/>
                    <a:pt x="5291" y="18942"/>
                    <a:pt x="5448" y="18956"/>
                  </a:cubicBezTo>
                  <a:lnTo>
                    <a:pt x="5470" y="18956"/>
                  </a:lnTo>
                  <a:cubicBezTo>
                    <a:pt x="6100" y="18956"/>
                    <a:pt x="8684" y="17714"/>
                    <a:pt x="10123" y="16986"/>
                  </a:cubicBezTo>
                  <a:cubicBezTo>
                    <a:pt x="11899" y="16082"/>
                    <a:pt x="14034" y="14868"/>
                    <a:pt x="14214" y="14449"/>
                  </a:cubicBezTo>
                  <a:cubicBezTo>
                    <a:pt x="14528" y="13788"/>
                    <a:pt x="14079" y="12938"/>
                    <a:pt x="12888" y="11927"/>
                  </a:cubicBezTo>
                  <a:cubicBezTo>
                    <a:pt x="12011" y="11185"/>
                    <a:pt x="12393" y="7380"/>
                    <a:pt x="12528" y="5936"/>
                  </a:cubicBezTo>
                  <a:cubicBezTo>
                    <a:pt x="12550" y="5761"/>
                    <a:pt x="12573" y="5626"/>
                    <a:pt x="12573" y="5518"/>
                  </a:cubicBezTo>
                  <a:cubicBezTo>
                    <a:pt x="12618" y="5073"/>
                    <a:pt x="12798" y="4560"/>
                    <a:pt x="13000" y="4061"/>
                  </a:cubicBezTo>
                  <a:cubicBezTo>
                    <a:pt x="13225" y="3467"/>
                    <a:pt x="13450" y="2901"/>
                    <a:pt x="13405" y="2442"/>
                  </a:cubicBezTo>
                  <a:cubicBezTo>
                    <a:pt x="13360" y="1943"/>
                    <a:pt x="14124" y="1228"/>
                    <a:pt x="15675" y="310"/>
                  </a:cubicBezTo>
                  <a:cubicBezTo>
                    <a:pt x="15720" y="283"/>
                    <a:pt x="15742" y="270"/>
                    <a:pt x="15765" y="256"/>
                  </a:cubicBezTo>
                  <a:cubicBezTo>
                    <a:pt x="15810" y="229"/>
                    <a:pt x="16169" y="121"/>
                    <a:pt x="19631" y="121"/>
                  </a:cubicBezTo>
                  <a:cubicBezTo>
                    <a:pt x="20170" y="121"/>
                    <a:pt x="20620" y="121"/>
                    <a:pt x="20799" y="121"/>
                  </a:cubicBezTo>
                  <a:cubicBezTo>
                    <a:pt x="20822" y="391"/>
                    <a:pt x="20934" y="1592"/>
                    <a:pt x="20642" y="228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7" name="Freeform 229"/>
            <p:cNvSpPr/>
            <p:nvPr/>
          </p:nvSpPr>
          <p:spPr>
            <a:xfrm>
              <a:off x="2698000" y="1438856"/>
              <a:ext cx="1217002" cy="204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27" extrusionOk="0">
                  <a:moveTo>
                    <a:pt x="13320" y="4"/>
                  </a:moveTo>
                  <a:cubicBezTo>
                    <a:pt x="12473" y="-85"/>
                    <a:pt x="9190" y="1723"/>
                    <a:pt x="8724" y="2141"/>
                  </a:cubicBezTo>
                  <a:cubicBezTo>
                    <a:pt x="8259" y="2571"/>
                    <a:pt x="6713" y="4101"/>
                    <a:pt x="6162" y="4657"/>
                  </a:cubicBezTo>
                  <a:cubicBezTo>
                    <a:pt x="5612" y="5214"/>
                    <a:pt x="1419" y="10411"/>
                    <a:pt x="1037" y="10829"/>
                  </a:cubicBezTo>
                  <a:cubicBezTo>
                    <a:pt x="635" y="11246"/>
                    <a:pt x="254" y="12599"/>
                    <a:pt x="21" y="13295"/>
                  </a:cubicBezTo>
                  <a:cubicBezTo>
                    <a:pt x="-212" y="13990"/>
                    <a:pt x="1567" y="21515"/>
                    <a:pt x="2266" y="21426"/>
                  </a:cubicBezTo>
                  <a:cubicBezTo>
                    <a:pt x="2964" y="21338"/>
                    <a:pt x="12706" y="15521"/>
                    <a:pt x="12939" y="15204"/>
                  </a:cubicBezTo>
                  <a:cubicBezTo>
                    <a:pt x="13172" y="14876"/>
                    <a:pt x="21388" y="1900"/>
                    <a:pt x="21324" y="1584"/>
                  </a:cubicBezTo>
                  <a:cubicBezTo>
                    <a:pt x="21240" y="1256"/>
                    <a:pt x="13320" y="4"/>
                    <a:pt x="13320" y="4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8" name="Freeform 230"/>
            <p:cNvSpPr/>
            <p:nvPr/>
          </p:nvSpPr>
          <p:spPr>
            <a:xfrm>
              <a:off x="2697102" y="1436024"/>
              <a:ext cx="1227348" cy="2051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extrusionOk="0">
                  <a:moveTo>
                    <a:pt x="17325" y="673"/>
                  </a:moveTo>
                  <a:cubicBezTo>
                    <a:pt x="15365" y="317"/>
                    <a:pt x="13384" y="13"/>
                    <a:pt x="13363" y="0"/>
                  </a:cubicBezTo>
                  <a:cubicBezTo>
                    <a:pt x="13342" y="0"/>
                    <a:pt x="13300" y="0"/>
                    <a:pt x="13278" y="0"/>
                  </a:cubicBezTo>
                  <a:cubicBezTo>
                    <a:pt x="12288" y="0"/>
                    <a:pt x="9169" y="1751"/>
                    <a:pt x="8706" y="2170"/>
                  </a:cubicBezTo>
                  <a:cubicBezTo>
                    <a:pt x="8242" y="2576"/>
                    <a:pt x="6704" y="4099"/>
                    <a:pt x="6135" y="4696"/>
                  </a:cubicBezTo>
                  <a:cubicBezTo>
                    <a:pt x="5819" y="5013"/>
                    <a:pt x="4322" y="6878"/>
                    <a:pt x="2974" y="8516"/>
                  </a:cubicBezTo>
                  <a:cubicBezTo>
                    <a:pt x="2025" y="9696"/>
                    <a:pt x="1204" y="10711"/>
                    <a:pt x="1035" y="10889"/>
                  </a:cubicBezTo>
                  <a:cubicBezTo>
                    <a:pt x="698" y="11257"/>
                    <a:pt x="361" y="12272"/>
                    <a:pt x="129" y="13021"/>
                  </a:cubicBezTo>
                  <a:cubicBezTo>
                    <a:pt x="87" y="13148"/>
                    <a:pt x="45" y="13275"/>
                    <a:pt x="23" y="13376"/>
                  </a:cubicBezTo>
                  <a:cubicBezTo>
                    <a:pt x="-103" y="13744"/>
                    <a:pt x="297" y="15775"/>
                    <a:pt x="719" y="17501"/>
                  </a:cubicBezTo>
                  <a:cubicBezTo>
                    <a:pt x="930" y="18364"/>
                    <a:pt x="1667" y="21181"/>
                    <a:pt x="2173" y="21549"/>
                  </a:cubicBezTo>
                  <a:cubicBezTo>
                    <a:pt x="2236" y="21587"/>
                    <a:pt x="2278" y="21600"/>
                    <a:pt x="2341" y="21600"/>
                  </a:cubicBezTo>
                  <a:lnTo>
                    <a:pt x="2363" y="21600"/>
                  </a:lnTo>
                  <a:cubicBezTo>
                    <a:pt x="2826" y="21537"/>
                    <a:pt x="6388" y="19455"/>
                    <a:pt x="7884" y="18554"/>
                  </a:cubicBezTo>
                  <a:cubicBezTo>
                    <a:pt x="10286" y="17120"/>
                    <a:pt x="12920" y="15508"/>
                    <a:pt x="13047" y="15318"/>
                  </a:cubicBezTo>
                  <a:cubicBezTo>
                    <a:pt x="13131" y="15204"/>
                    <a:pt x="21497" y="1992"/>
                    <a:pt x="21413" y="1637"/>
                  </a:cubicBezTo>
                  <a:cubicBezTo>
                    <a:pt x="21392" y="1561"/>
                    <a:pt x="21349" y="1396"/>
                    <a:pt x="17325" y="673"/>
                  </a:cubicBezTo>
                  <a:close/>
                  <a:moveTo>
                    <a:pt x="12878" y="15280"/>
                  </a:moveTo>
                  <a:cubicBezTo>
                    <a:pt x="12773" y="15420"/>
                    <a:pt x="10434" y="16892"/>
                    <a:pt x="7757" y="18478"/>
                  </a:cubicBezTo>
                  <a:cubicBezTo>
                    <a:pt x="4828" y="20229"/>
                    <a:pt x="2658" y="21435"/>
                    <a:pt x="2341" y="21498"/>
                  </a:cubicBezTo>
                  <a:cubicBezTo>
                    <a:pt x="2110" y="21410"/>
                    <a:pt x="1583" y="20179"/>
                    <a:pt x="951" y="17640"/>
                  </a:cubicBezTo>
                  <a:cubicBezTo>
                    <a:pt x="424" y="15584"/>
                    <a:pt x="87" y="13719"/>
                    <a:pt x="192" y="13402"/>
                  </a:cubicBezTo>
                  <a:cubicBezTo>
                    <a:pt x="234" y="13287"/>
                    <a:pt x="276" y="13173"/>
                    <a:pt x="318" y="13034"/>
                  </a:cubicBezTo>
                  <a:cubicBezTo>
                    <a:pt x="550" y="12298"/>
                    <a:pt x="866" y="11295"/>
                    <a:pt x="1182" y="10952"/>
                  </a:cubicBezTo>
                  <a:cubicBezTo>
                    <a:pt x="1351" y="10775"/>
                    <a:pt x="2194" y="9747"/>
                    <a:pt x="3142" y="8566"/>
                  </a:cubicBezTo>
                  <a:cubicBezTo>
                    <a:pt x="4470" y="6929"/>
                    <a:pt x="5987" y="5064"/>
                    <a:pt x="6303" y="4746"/>
                  </a:cubicBezTo>
                  <a:cubicBezTo>
                    <a:pt x="6872" y="4163"/>
                    <a:pt x="8411" y="2640"/>
                    <a:pt x="8853" y="2234"/>
                  </a:cubicBezTo>
                  <a:cubicBezTo>
                    <a:pt x="9338" y="1802"/>
                    <a:pt x="12414" y="114"/>
                    <a:pt x="13278" y="114"/>
                  </a:cubicBezTo>
                  <a:cubicBezTo>
                    <a:pt x="13300" y="114"/>
                    <a:pt x="13321" y="114"/>
                    <a:pt x="13321" y="114"/>
                  </a:cubicBezTo>
                  <a:cubicBezTo>
                    <a:pt x="17051" y="698"/>
                    <a:pt x="21076" y="1447"/>
                    <a:pt x="21223" y="1650"/>
                  </a:cubicBezTo>
                  <a:cubicBezTo>
                    <a:pt x="21223" y="2069"/>
                    <a:pt x="12962" y="15166"/>
                    <a:pt x="12878" y="1528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9" name="Freeform 231"/>
            <p:cNvSpPr/>
            <p:nvPr/>
          </p:nvSpPr>
          <p:spPr>
            <a:xfrm>
              <a:off x="2317886" y="1635047"/>
              <a:ext cx="329323" cy="110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556" extrusionOk="0">
                  <a:moveTo>
                    <a:pt x="16387" y="3"/>
                  </a:moveTo>
                  <a:cubicBezTo>
                    <a:pt x="14927" y="50"/>
                    <a:pt x="2157" y="1127"/>
                    <a:pt x="2157" y="1127"/>
                  </a:cubicBezTo>
                  <a:cubicBezTo>
                    <a:pt x="333" y="2463"/>
                    <a:pt x="-908" y="13638"/>
                    <a:pt x="843" y="16355"/>
                  </a:cubicBezTo>
                  <a:cubicBezTo>
                    <a:pt x="1354" y="17128"/>
                    <a:pt x="5514" y="19401"/>
                    <a:pt x="7046" y="19799"/>
                  </a:cubicBezTo>
                  <a:cubicBezTo>
                    <a:pt x="8506" y="20197"/>
                    <a:pt x="10330" y="21533"/>
                    <a:pt x="10330" y="21533"/>
                  </a:cubicBezTo>
                  <a:lnTo>
                    <a:pt x="18284" y="21556"/>
                  </a:lnTo>
                  <a:cubicBezTo>
                    <a:pt x="18284" y="21556"/>
                    <a:pt x="12884" y="18557"/>
                    <a:pt x="11862" y="18253"/>
                  </a:cubicBezTo>
                  <a:cubicBezTo>
                    <a:pt x="10768" y="17948"/>
                    <a:pt x="6608" y="16261"/>
                    <a:pt x="7922" y="15582"/>
                  </a:cubicBezTo>
                  <a:cubicBezTo>
                    <a:pt x="9308" y="14903"/>
                    <a:pt x="16824" y="7546"/>
                    <a:pt x="17481" y="6726"/>
                  </a:cubicBezTo>
                  <a:cubicBezTo>
                    <a:pt x="18138" y="5907"/>
                    <a:pt x="19087" y="2205"/>
                    <a:pt x="19889" y="1291"/>
                  </a:cubicBezTo>
                  <a:cubicBezTo>
                    <a:pt x="20692" y="401"/>
                    <a:pt x="17846" y="-44"/>
                    <a:pt x="16387" y="3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0" name="Freeform 232"/>
            <p:cNvSpPr/>
            <p:nvPr/>
          </p:nvSpPr>
          <p:spPr>
            <a:xfrm>
              <a:off x="2313359" y="1628571"/>
              <a:ext cx="342316" cy="1119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1579" extrusionOk="0">
                  <a:moveTo>
                    <a:pt x="16599" y="2"/>
                  </a:moveTo>
                  <a:cubicBezTo>
                    <a:pt x="15077" y="49"/>
                    <a:pt x="2900" y="1071"/>
                    <a:pt x="2392" y="1117"/>
                  </a:cubicBezTo>
                  <a:cubicBezTo>
                    <a:pt x="2320" y="1117"/>
                    <a:pt x="2247" y="1140"/>
                    <a:pt x="2175" y="1164"/>
                  </a:cubicBezTo>
                  <a:cubicBezTo>
                    <a:pt x="363" y="2441"/>
                    <a:pt x="-942" y="13543"/>
                    <a:pt x="870" y="16330"/>
                  </a:cubicBezTo>
                  <a:cubicBezTo>
                    <a:pt x="1377" y="17120"/>
                    <a:pt x="5581" y="19419"/>
                    <a:pt x="7104" y="19791"/>
                  </a:cubicBezTo>
                  <a:cubicBezTo>
                    <a:pt x="8481" y="20162"/>
                    <a:pt x="10293" y="21463"/>
                    <a:pt x="10293" y="21463"/>
                  </a:cubicBezTo>
                  <a:cubicBezTo>
                    <a:pt x="10365" y="21509"/>
                    <a:pt x="10510" y="21533"/>
                    <a:pt x="10583" y="21533"/>
                  </a:cubicBezTo>
                  <a:lnTo>
                    <a:pt x="18484" y="21579"/>
                  </a:lnTo>
                  <a:cubicBezTo>
                    <a:pt x="18628" y="21579"/>
                    <a:pt x="18773" y="21533"/>
                    <a:pt x="18773" y="21463"/>
                  </a:cubicBezTo>
                  <a:cubicBezTo>
                    <a:pt x="18773" y="21440"/>
                    <a:pt x="18773" y="21416"/>
                    <a:pt x="18701" y="21393"/>
                  </a:cubicBezTo>
                  <a:cubicBezTo>
                    <a:pt x="18049" y="21022"/>
                    <a:pt x="13337" y="18397"/>
                    <a:pt x="12250" y="18118"/>
                  </a:cubicBezTo>
                  <a:cubicBezTo>
                    <a:pt x="11090" y="17770"/>
                    <a:pt x="7321" y="16191"/>
                    <a:pt x="8481" y="15587"/>
                  </a:cubicBezTo>
                  <a:cubicBezTo>
                    <a:pt x="9858" y="14890"/>
                    <a:pt x="17396" y="7434"/>
                    <a:pt x="17976" y="6784"/>
                  </a:cubicBezTo>
                  <a:cubicBezTo>
                    <a:pt x="18266" y="6389"/>
                    <a:pt x="18628" y="5391"/>
                    <a:pt x="19063" y="4322"/>
                  </a:cubicBezTo>
                  <a:cubicBezTo>
                    <a:pt x="19498" y="3114"/>
                    <a:pt x="19933" y="1884"/>
                    <a:pt x="20368" y="1396"/>
                  </a:cubicBezTo>
                  <a:cubicBezTo>
                    <a:pt x="20658" y="1071"/>
                    <a:pt x="20513" y="745"/>
                    <a:pt x="19933" y="490"/>
                  </a:cubicBezTo>
                  <a:cubicBezTo>
                    <a:pt x="19063" y="118"/>
                    <a:pt x="17541" y="-21"/>
                    <a:pt x="16599" y="2"/>
                  </a:cubicBezTo>
                  <a:close/>
                  <a:moveTo>
                    <a:pt x="19788" y="1349"/>
                  </a:moveTo>
                  <a:cubicBezTo>
                    <a:pt x="19353" y="1837"/>
                    <a:pt x="18846" y="3091"/>
                    <a:pt x="18411" y="4299"/>
                  </a:cubicBezTo>
                  <a:cubicBezTo>
                    <a:pt x="18049" y="5344"/>
                    <a:pt x="17686" y="6343"/>
                    <a:pt x="17396" y="6738"/>
                  </a:cubicBezTo>
                  <a:cubicBezTo>
                    <a:pt x="16671" y="7597"/>
                    <a:pt x="9206" y="14820"/>
                    <a:pt x="7973" y="15494"/>
                  </a:cubicBezTo>
                  <a:cubicBezTo>
                    <a:pt x="6451" y="16260"/>
                    <a:pt x="10945" y="18002"/>
                    <a:pt x="11888" y="18258"/>
                  </a:cubicBezTo>
                  <a:cubicBezTo>
                    <a:pt x="12685" y="18490"/>
                    <a:pt x="16237" y="20441"/>
                    <a:pt x="17904" y="21370"/>
                  </a:cubicBezTo>
                  <a:lnTo>
                    <a:pt x="10800" y="21324"/>
                  </a:lnTo>
                  <a:cubicBezTo>
                    <a:pt x="10438" y="21068"/>
                    <a:pt x="8843" y="20000"/>
                    <a:pt x="7466" y="19651"/>
                  </a:cubicBezTo>
                  <a:cubicBezTo>
                    <a:pt x="6089" y="19280"/>
                    <a:pt x="1957" y="17050"/>
                    <a:pt x="1450" y="16284"/>
                  </a:cubicBezTo>
                  <a:cubicBezTo>
                    <a:pt x="-290" y="13543"/>
                    <a:pt x="943" y="2743"/>
                    <a:pt x="2755" y="1303"/>
                  </a:cubicBezTo>
                  <a:cubicBezTo>
                    <a:pt x="4132" y="1164"/>
                    <a:pt x="15294" y="234"/>
                    <a:pt x="16599" y="188"/>
                  </a:cubicBezTo>
                  <a:cubicBezTo>
                    <a:pt x="17469" y="165"/>
                    <a:pt x="18701" y="327"/>
                    <a:pt x="19426" y="606"/>
                  </a:cubicBezTo>
                  <a:cubicBezTo>
                    <a:pt x="19933" y="815"/>
                    <a:pt x="20006" y="1071"/>
                    <a:pt x="19788" y="1349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1" name="Freeform 233"/>
            <p:cNvSpPr/>
            <p:nvPr/>
          </p:nvSpPr>
          <p:spPr>
            <a:xfrm>
              <a:off x="2688496" y="1438846"/>
              <a:ext cx="863511" cy="134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367" extrusionOk="0">
                  <a:moveTo>
                    <a:pt x="18502" y="5"/>
                  </a:moveTo>
                  <a:cubicBezTo>
                    <a:pt x="17344" y="-129"/>
                    <a:pt x="12856" y="2609"/>
                    <a:pt x="12219" y="3241"/>
                  </a:cubicBezTo>
                  <a:cubicBezTo>
                    <a:pt x="11582" y="3892"/>
                    <a:pt x="9469" y="6209"/>
                    <a:pt x="8716" y="7052"/>
                  </a:cubicBezTo>
                  <a:cubicBezTo>
                    <a:pt x="7963" y="7894"/>
                    <a:pt x="2230" y="15765"/>
                    <a:pt x="1709" y="16397"/>
                  </a:cubicBezTo>
                  <a:cubicBezTo>
                    <a:pt x="1159" y="17028"/>
                    <a:pt x="637" y="19077"/>
                    <a:pt x="319" y="20131"/>
                  </a:cubicBezTo>
                  <a:cubicBezTo>
                    <a:pt x="0" y="21184"/>
                    <a:pt x="-318" y="21471"/>
                    <a:pt x="637" y="21337"/>
                  </a:cubicBezTo>
                  <a:cubicBezTo>
                    <a:pt x="1593" y="21184"/>
                    <a:pt x="16707" y="6975"/>
                    <a:pt x="18502" y="6133"/>
                  </a:cubicBezTo>
                  <a:cubicBezTo>
                    <a:pt x="18995" y="5903"/>
                    <a:pt x="15983" y="5290"/>
                    <a:pt x="17026" y="4237"/>
                  </a:cubicBezTo>
                  <a:cubicBezTo>
                    <a:pt x="17344" y="3873"/>
                    <a:pt x="18821" y="3662"/>
                    <a:pt x="20529" y="3528"/>
                  </a:cubicBezTo>
                  <a:cubicBezTo>
                    <a:pt x="21282" y="3471"/>
                    <a:pt x="20095" y="1135"/>
                    <a:pt x="20095" y="1135"/>
                  </a:cubicBezTo>
                  <a:lnTo>
                    <a:pt x="18502" y="5"/>
                  </a:ln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2" name="Freeform 234"/>
            <p:cNvSpPr/>
            <p:nvPr/>
          </p:nvSpPr>
          <p:spPr>
            <a:xfrm>
              <a:off x="2683512" y="1436024"/>
              <a:ext cx="876943" cy="135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600" extrusionOk="0">
                  <a:moveTo>
                    <a:pt x="20506" y="1153"/>
                  </a:moveTo>
                  <a:lnTo>
                    <a:pt x="18898" y="19"/>
                  </a:lnTo>
                  <a:cubicBezTo>
                    <a:pt x="18898" y="19"/>
                    <a:pt x="18869" y="0"/>
                    <a:pt x="18840" y="0"/>
                  </a:cubicBezTo>
                  <a:cubicBezTo>
                    <a:pt x="18811" y="0"/>
                    <a:pt x="18752" y="0"/>
                    <a:pt x="18723" y="0"/>
                  </a:cubicBezTo>
                  <a:cubicBezTo>
                    <a:pt x="17349" y="0"/>
                    <a:pt x="13023" y="2652"/>
                    <a:pt x="12380" y="3286"/>
                  </a:cubicBezTo>
                  <a:cubicBezTo>
                    <a:pt x="11737" y="3901"/>
                    <a:pt x="9604" y="6207"/>
                    <a:pt x="8815" y="7110"/>
                  </a:cubicBezTo>
                  <a:cubicBezTo>
                    <a:pt x="8376" y="7591"/>
                    <a:pt x="6301" y="10416"/>
                    <a:pt x="4430" y="12895"/>
                  </a:cubicBezTo>
                  <a:cubicBezTo>
                    <a:pt x="3115" y="14682"/>
                    <a:pt x="1975" y="16219"/>
                    <a:pt x="1741" y="16488"/>
                  </a:cubicBezTo>
                  <a:cubicBezTo>
                    <a:pt x="1274" y="17046"/>
                    <a:pt x="806" y="18583"/>
                    <a:pt x="484" y="19717"/>
                  </a:cubicBezTo>
                  <a:cubicBezTo>
                    <a:pt x="426" y="19909"/>
                    <a:pt x="367" y="20101"/>
                    <a:pt x="338" y="20255"/>
                  </a:cubicBezTo>
                  <a:cubicBezTo>
                    <a:pt x="280" y="20466"/>
                    <a:pt x="192" y="20639"/>
                    <a:pt x="163" y="20793"/>
                  </a:cubicBezTo>
                  <a:cubicBezTo>
                    <a:pt x="17" y="21196"/>
                    <a:pt x="-71" y="21389"/>
                    <a:pt x="75" y="21504"/>
                  </a:cubicBezTo>
                  <a:cubicBezTo>
                    <a:pt x="163" y="21562"/>
                    <a:pt x="251" y="21600"/>
                    <a:pt x="397" y="21600"/>
                  </a:cubicBezTo>
                  <a:cubicBezTo>
                    <a:pt x="514" y="21600"/>
                    <a:pt x="630" y="21581"/>
                    <a:pt x="806" y="21562"/>
                  </a:cubicBezTo>
                  <a:cubicBezTo>
                    <a:pt x="1274" y="21485"/>
                    <a:pt x="3904" y="19198"/>
                    <a:pt x="9341" y="14374"/>
                  </a:cubicBezTo>
                  <a:cubicBezTo>
                    <a:pt x="13579" y="10608"/>
                    <a:pt x="17963" y="6726"/>
                    <a:pt x="18898" y="6303"/>
                  </a:cubicBezTo>
                  <a:cubicBezTo>
                    <a:pt x="18986" y="6246"/>
                    <a:pt x="18986" y="6207"/>
                    <a:pt x="18986" y="6169"/>
                  </a:cubicBezTo>
                  <a:cubicBezTo>
                    <a:pt x="18986" y="6034"/>
                    <a:pt x="18782" y="5938"/>
                    <a:pt x="18431" y="5765"/>
                  </a:cubicBezTo>
                  <a:cubicBezTo>
                    <a:pt x="17583" y="5362"/>
                    <a:pt x="16852" y="4939"/>
                    <a:pt x="17408" y="4362"/>
                  </a:cubicBezTo>
                  <a:cubicBezTo>
                    <a:pt x="17700" y="4093"/>
                    <a:pt x="18840" y="3863"/>
                    <a:pt x="20857" y="3690"/>
                  </a:cubicBezTo>
                  <a:cubicBezTo>
                    <a:pt x="20974" y="3690"/>
                    <a:pt x="21061" y="3651"/>
                    <a:pt x="21120" y="3594"/>
                  </a:cubicBezTo>
                  <a:cubicBezTo>
                    <a:pt x="21529" y="3171"/>
                    <a:pt x="20652" y="1384"/>
                    <a:pt x="20535" y="1191"/>
                  </a:cubicBezTo>
                  <a:cubicBezTo>
                    <a:pt x="20535" y="1172"/>
                    <a:pt x="20535" y="1172"/>
                    <a:pt x="20506" y="1153"/>
                  </a:cubicBezTo>
                  <a:close/>
                  <a:moveTo>
                    <a:pt x="20915" y="3498"/>
                  </a:moveTo>
                  <a:cubicBezTo>
                    <a:pt x="20886" y="3517"/>
                    <a:pt x="20857" y="3536"/>
                    <a:pt x="20828" y="3536"/>
                  </a:cubicBezTo>
                  <a:cubicBezTo>
                    <a:pt x="18694" y="3709"/>
                    <a:pt x="17525" y="3940"/>
                    <a:pt x="17203" y="4285"/>
                  </a:cubicBezTo>
                  <a:cubicBezTo>
                    <a:pt x="16472" y="5016"/>
                    <a:pt x="17612" y="5573"/>
                    <a:pt x="18285" y="5900"/>
                  </a:cubicBezTo>
                  <a:cubicBezTo>
                    <a:pt x="18460" y="5996"/>
                    <a:pt x="18694" y="6111"/>
                    <a:pt x="18752" y="6169"/>
                  </a:cubicBezTo>
                  <a:cubicBezTo>
                    <a:pt x="17788" y="6611"/>
                    <a:pt x="13403" y="10512"/>
                    <a:pt x="9136" y="14278"/>
                  </a:cubicBezTo>
                  <a:cubicBezTo>
                    <a:pt x="5424" y="17564"/>
                    <a:pt x="1244" y="21273"/>
                    <a:pt x="747" y="21389"/>
                  </a:cubicBezTo>
                  <a:cubicBezTo>
                    <a:pt x="601" y="21408"/>
                    <a:pt x="484" y="21427"/>
                    <a:pt x="397" y="21427"/>
                  </a:cubicBezTo>
                  <a:cubicBezTo>
                    <a:pt x="367" y="21427"/>
                    <a:pt x="309" y="21427"/>
                    <a:pt x="280" y="21408"/>
                  </a:cubicBezTo>
                  <a:cubicBezTo>
                    <a:pt x="221" y="21350"/>
                    <a:pt x="309" y="21100"/>
                    <a:pt x="397" y="20831"/>
                  </a:cubicBezTo>
                  <a:cubicBezTo>
                    <a:pt x="455" y="20678"/>
                    <a:pt x="514" y="20505"/>
                    <a:pt x="572" y="20293"/>
                  </a:cubicBezTo>
                  <a:cubicBezTo>
                    <a:pt x="630" y="20120"/>
                    <a:pt x="689" y="19947"/>
                    <a:pt x="747" y="19736"/>
                  </a:cubicBezTo>
                  <a:cubicBezTo>
                    <a:pt x="1069" y="18621"/>
                    <a:pt x="1507" y="17103"/>
                    <a:pt x="1975" y="16584"/>
                  </a:cubicBezTo>
                  <a:cubicBezTo>
                    <a:pt x="2180" y="16315"/>
                    <a:pt x="3349" y="14759"/>
                    <a:pt x="4664" y="12972"/>
                  </a:cubicBezTo>
                  <a:cubicBezTo>
                    <a:pt x="6505" y="10493"/>
                    <a:pt x="8610" y="7668"/>
                    <a:pt x="9048" y="7187"/>
                  </a:cubicBezTo>
                  <a:cubicBezTo>
                    <a:pt x="9838" y="6303"/>
                    <a:pt x="11971" y="3997"/>
                    <a:pt x="12585" y="3382"/>
                  </a:cubicBezTo>
                  <a:cubicBezTo>
                    <a:pt x="13257" y="2729"/>
                    <a:pt x="17525" y="173"/>
                    <a:pt x="18723" y="173"/>
                  </a:cubicBezTo>
                  <a:lnTo>
                    <a:pt x="18752" y="173"/>
                  </a:lnTo>
                  <a:lnTo>
                    <a:pt x="20301" y="1268"/>
                  </a:lnTo>
                  <a:cubicBezTo>
                    <a:pt x="20681" y="1999"/>
                    <a:pt x="21149" y="3228"/>
                    <a:pt x="20915" y="3498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3" name="Freeform 235"/>
            <p:cNvSpPr/>
            <p:nvPr/>
          </p:nvSpPr>
          <p:spPr>
            <a:xfrm>
              <a:off x="2308975" y="1558838"/>
              <a:ext cx="1776885" cy="169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3" h="19754" extrusionOk="0">
                  <a:moveTo>
                    <a:pt x="17026" y="172"/>
                  </a:moveTo>
                  <a:cubicBezTo>
                    <a:pt x="17026" y="172"/>
                    <a:pt x="15847" y="638"/>
                    <a:pt x="15373" y="1357"/>
                  </a:cubicBezTo>
                  <a:cubicBezTo>
                    <a:pt x="14899" y="2090"/>
                    <a:pt x="13631" y="5657"/>
                    <a:pt x="13541" y="6376"/>
                  </a:cubicBezTo>
                  <a:lnTo>
                    <a:pt x="12363" y="10056"/>
                  </a:lnTo>
                  <a:cubicBezTo>
                    <a:pt x="12363" y="10056"/>
                    <a:pt x="11568" y="13369"/>
                    <a:pt x="11568" y="13680"/>
                  </a:cubicBezTo>
                  <a:cubicBezTo>
                    <a:pt x="11568" y="13990"/>
                    <a:pt x="11286" y="14314"/>
                    <a:pt x="11286" y="14314"/>
                  </a:cubicBezTo>
                  <a:lnTo>
                    <a:pt x="8596" y="14469"/>
                  </a:lnTo>
                  <a:cubicBezTo>
                    <a:pt x="8596" y="14469"/>
                    <a:pt x="1729" y="13369"/>
                    <a:pt x="1588" y="13369"/>
                  </a:cubicBezTo>
                  <a:cubicBezTo>
                    <a:pt x="1447" y="13369"/>
                    <a:pt x="1025" y="13426"/>
                    <a:pt x="922" y="13891"/>
                  </a:cubicBezTo>
                  <a:cubicBezTo>
                    <a:pt x="832" y="14356"/>
                    <a:pt x="-910" y="16429"/>
                    <a:pt x="640" y="17980"/>
                  </a:cubicBezTo>
                  <a:lnTo>
                    <a:pt x="1268" y="18276"/>
                  </a:lnTo>
                  <a:lnTo>
                    <a:pt x="1114" y="18755"/>
                  </a:lnTo>
                  <a:cubicBezTo>
                    <a:pt x="1114" y="18755"/>
                    <a:pt x="3190" y="19644"/>
                    <a:pt x="4176" y="19742"/>
                  </a:cubicBezTo>
                  <a:cubicBezTo>
                    <a:pt x="5163" y="19855"/>
                    <a:pt x="10671" y="19080"/>
                    <a:pt x="12222" y="18657"/>
                  </a:cubicBezTo>
                  <a:cubicBezTo>
                    <a:pt x="13772" y="18248"/>
                    <a:pt x="16501" y="15809"/>
                    <a:pt x="17167" y="14356"/>
                  </a:cubicBezTo>
                  <a:cubicBezTo>
                    <a:pt x="17820" y="12904"/>
                    <a:pt x="20690" y="-1745"/>
                    <a:pt x="17026" y="172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4" name="Freeform 236"/>
            <p:cNvSpPr/>
            <p:nvPr/>
          </p:nvSpPr>
          <p:spPr>
            <a:xfrm>
              <a:off x="2301404" y="1553033"/>
              <a:ext cx="1785752" cy="170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1" h="21600" extrusionOk="0">
                  <a:moveTo>
                    <a:pt x="18640" y="0"/>
                  </a:moveTo>
                  <a:cubicBezTo>
                    <a:pt x="18437" y="0"/>
                    <a:pt x="18222" y="61"/>
                    <a:pt x="17979" y="199"/>
                  </a:cubicBezTo>
                  <a:cubicBezTo>
                    <a:pt x="17924" y="214"/>
                    <a:pt x="16723" y="720"/>
                    <a:pt x="16223" y="1517"/>
                  </a:cubicBezTo>
                  <a:cubicBezTo>
                    <a:pt x="15724" y="2298"/>
                    <a:pt x="14387" y="6189"/>
                    <a:pt x="14279" y="6986"/>
                  </a:cubicBezTo>
                  <a:lnTo>
                    <a:pt x="13037" y="10984"/>
                  </a:lnTo>
                  <a:cubicBezTo>
                    <a:pt x="12997" y="11137"/>
                    <a:pt x="12187" y="14599"/>
                    <a:pt x="12187" y="14936"/>
                  </a:cubicBezTo>
                  <a:cubicBezTo>
                    <a:pt x="12187" y="15212"/>
                    <a:pt x="11984" y="15488"/>
                    <a:pt x="11931" y="15549"/>
                  </a:cubicBezTo>
                  <a:lnTo>
                    <a:pt x="9122" y="15717"/>
                  </a:lnTo>
                  <a:cubicBezTo>
                    <a:pt x="8353" y="15595"/>
                    <a:pt x="1886" y="14538"/>
                    <a:pt x="1738" y="14538"/>
                  </a:cubicBezTo>
                  <a:cubicBezTo>
                    <a:pt x="1630" y="14538"/>
                    <a:pt x="1103" y="14569"/>
                    <a:pt x="982" y="15151"/>
                  </a:cubicBezTo>
                  <a:cubicBezTo>
                    <a:pt x="968" y="15243"/>
                    <a:pt x="874" y="15426"/>
                    <a:pt x="752" y="15641"/>
                  </a:cubicBezTo>
                  <a:cubicBezTo>
                    <a:pt x="266" y="16560"/>
                    <a:pt x="-638" y="18291"/>
                    <a:pt x="698" y="19670"/>
                  </a:cubicBezTo>
                  <a:cubicBezTo>
                    <a:pt x="712" y="19670"/>
                    <a:pt x="712" y="19670"/>
                    <a:pt x="725" y="19670"/>
                  </a:cubicBezTo>
                  <a:lnTo>
                    <a:pt x="1333" y="19961"/>
                  </a:lnTo>
                  <a:lnTo>
                    <a:pt x="1184" y="20436"/>
                  </a:lnTo>
                  <a:cubicBezTo>
                    <a:pt x="1171" y="20466"/>
                    <a:pt x="1184" y="20512"/>
                    <a:pt x="1225" y="20528"/>
                  </a:cubicBezTo>
                  <a:cubicBezTo>
                    <a:pt x="1306" y="20558"/>
                    <a:pt x="3425" y="21477"/>
                    <a:pt x="4451" y="21600"/>
                  </a:cubicBezTo>
                  <a:cubicBezTo>
                    <a:pt x="4519" y="21600"/>
                    <a:pt x="4600" y="21600"/>
                    <a:pt x="4708" y="21600"/>
                  </a:cubicBezTo>
                  <a:cubicBezTo>
                    <a:pt x="6274" y="21600"/>
                    <a:pt x="11458" y="20819"/>
                    <a:pt x="12956" y="20405"/>
                  </a:cubicBezTo>
                  <a:cubicBezTo>
                    <a:pt x="13726" y="20206"/>
                    <a:pt x="14833" y="19486"/>
                    <a:pt x="15940" y="18490"/>
                  </a:cubicBezTo>
                  <a:cubicBezTo>
                    <a:pt x="17020" y="17510"/>
                    <a:pt x="17870" y="16468"/>
                    <a:pt x="18208" y="15702"/>
                  </a:cubicBezTo>
                  <a:cubicBezTo>
                    <a:pt x="18775" y="14400"/>
                    <a:pt x="20962" y="3278"/>
                    <a:pt x="19490" y="597"/>
                  </a:cubicBezTo>
                  <a:cubicBezTo>
                    <a:pt x="19275" y="199"/>
                    <a:pt x="18991" y="0"/>
                    <a:pt x="18640" y="0"/>
                  </a:cubicBezTo>
                  <a:close/>
                  <a:moveTo>
                    <a:pt x="19490" y="8655"/>
                  </a:moveTo>
                  <a:cubicBezTo>
                    <a:pt x="19059" y="11980"/>
                    <a:pt x="18370" y="15028"/>
                    <a:pt x="18100" y="15641"/>
                  </a:cubicBezTo>
                  <a:cubicBezTo>
                    <a:pt x="17384" y="17249"/>
                    <a:pt x="14495" y="19854"/>
                    <a:pt x="12929" y="20283"/>
                  </a:cubicBezTo>
                  <a:cubicBezTo>
                    <a:pt x="11350" y="20711"/>
                    <a:pt x="6125" y="21477"/>
                    <a:pt x="4708" y="21477"/>
                  </a:cubicBezTo>
                  <a:cubicBezTo>
                    <a:pt x="4613" y="21477"/>
                    <a:pt x="4532" y="21462"/>
                    <a:pt x="4465" y="21462"/>
                  </a:cubicBezTo>
                  <a:cubicBezTo>
                    <a:pt x="3533" y="21355"/>
                    <a:pt x="1657" y="20558"/>
                    <a:pt x="1319" y="20420"/>
                  </a:cubicBezTo>
                  <a:lnTo>
                    <a:pt x="1454" y="19946"/>
                  </a:lnTo>
                  <a:cubicBezTo>
                    <a:pt x="1468" y="19915"/>
                    <a:pt x="1454" y="19884"/>
                    <a:pt x="1427" y="19869"/>
                  </a:cubicBezTo>
                  <a:lnTo>
                    <a:pt x="779" y="19563"/>
                  </a:lnTo>
                  <a:cubicBezTo>
                    <a:pt x="-476" y="18245"/>
                    <a:pt x="388" y="16606"/>
                    <a:pt x="860" y="15717"/>
                  </a:cubicBezTo>
                  <a:cubicBezTo>
                    <a:pt x="982" y="15472"/>
                    <a:pt x="1076" y="15304"/>
                    <a:pt x="1103" y="15181"/>
                  </a:cubicBezTo>
                  <a:cubicBezTo>
                    <a:pt x="1198" y="14691"/>
                    <a:pt x="1643" y="14676"/>
                    <a:pt x="1738" y="14676"/>
                  </a:cubicBezTo>
                  <a:cubicBezTo>
                    <a:pt x="1873" y="14676"/>
                    <a:pt x="6625" y="15442"/>
                    <a:pt x="9122" y="15855"/>
                  </a:cubicBezTo>
                  <a:lnTo>
                    <a:pt x="11957" y="15687"/>
                  </a:lnTo>
                  <a:cubicBezTo>
                    <a:pt x="11971" y="15687"/>
                    <a:pt x="11984" y="15671"/>
                    <a:pt x="11998" y="15671"/>
                  </a:cubicBezTo>
                  <a:cubicBezTo>
                    <a:pt x="12011" y="15656"/>
                    <a:pt x="12308" y="15304"/>
                    <a:pt x="12308" y="14936"/>
                  </a:cubicBezTo>
                  <a:cubicBezTo>
                    <a:pt x="12308" y="14676"/>
                    <a:pt x="12862" y="12271"/>
                    <a:pt x="13145" y="11030"/>
                  </a:cubicBezTo>
                  <a:lnTo>
                    <a:pt x="14387" y="7031"/>
                  </a:lnTo>
                  <a:lnTo>
                    <a:pt x="14387" y="7016"/>
                  </a:lnTo>
                  <a:cubicBezTo>
                    <a:pt x="14495" y="6235"/>
                    <a:pt x="15832" y="2359"/>
                    <a:pt x="16318" y="1593"/>
                  </a:cubicBezTo>
                  <a:cubicBezTo>
                    <a:pt x="16790" y="827"/>
                    <a:pt x="18005" y="322"/>
                    <a:pt x="18033" y="322"/>
                  </a:cubicBezTo>
                  <a:cubicBezTo>
                    <a:pt x="18248" y="199"/>
                    <a:pt x="18451" y="138"/>
                    <a:pt x="18640" y="138"/>
                  </a:cubicBezTo>
                  <a:cubicBezTo>
                    <a:pt x="18950" y="138"/>
                    <a:pt x="19193" y="306"/>
                    <a:pt x="19396" y="674"/>
                  </a:cubicBezTo>
                  <a:cubicBezTo>
                    <a:pt x="19990" y="1777"/>
                    <a:pt x="20030" y="4611"/>
                    <a:pt x="19490" y="8655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5" name="Freeform 237"/>
            <p:cNvSpPr/>
            <p:nvPr/>
          </p:nvSpPr>
          <p:spPr>
            <a:xfrm>
              <a:off x="3574103" y="771196"/>
              <a:ext cx="163685" cy="19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extrusionOk="0">
                  <a:moveTo>
                    <a:pt x="21285" y="3375"/>
                  </a:moveTo>
                  <a:lnTo>
                    <a:pt x="21600" y="0"/>
                  </a:lnTo>
                  <a:lnTo>
                    <a:pt x="0" y="405"/>
                  </a:lnTo>
                  <a:cubicBezTo>
                    <a:pt x="0" y="405"/>
                    <a:pt x="4257" y="17145"/>
                    <a:pt x="6464" y="18630"/>
                  </a:cubicBezTo>
                  <a:cubicBezTo>
                    <a:pt x="8672" y="20115"/>
                    <a:pt x="19866" y="21600"/>
                    <a:pt x="21600" y="21195"/>
                  </a:cubicBezTo>
                  <a:lnTo>
                    <a:pt x="21600" y="18225"/>
                  </a:lnTo>
                  <a:cubicBezTo>
                    <a:pt x="21600" y="18225"/>
                    <a:pt x="10248" y="17010"/>
                    <a:pt x="8987" y="16335"/>
                  </a:cubicBezTo>
                  <a:cubicBezTo>
                    <a:pt x="7568" y="15525"/>
                    <a:pt x="3469" y="4050"/>
                    <a:pt x="3784" y="2970"/>
                  </a:cubicBezTo>
                  <a:cubicBezTo>
                    <a:pt x="4257" y="1890"/>
                    <a:pt x="21285" y="3375"/>
                    <a:pt x="21285" y="3375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6" name="Freeform 238"/>
            <p:cNvSpPr/>
            <p:nvPr/>
          </p:nvSpPr>
          <p:spPr>
            <a:xfrm>
              <a:off x="3568786" y="765879"/>
              <a:ext cx="179612" cy="200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2" y="17461"/>
                  </a:moveTo>
                  <a:cubicBezTo>
                    <a:pt x="15869" y="16944"/>
                    <a:pt x="10286" y="16168"/>
                    <a:pt x="9551" y="15780"/>
                  </a:cubicBezTo>
                  <a:cubicBezTo>
                    <a:pt x="8522" y="15133"/>
                    <a:pt x="4996" y="5562"/>
                    <a:pt x="4849" y="3751"/>
                  </a:cubicBezTo>
                  <a:cubicBezTo>
                    <a:pt x="5143" y="3751"/>
                    <a:pt x="5878" y="3622"/>
                    <a:pt x="7494" y="3622"/>
                  </a:cubicBezTo>
                  <a:cubicBezTo>
                    <a:pt x="12049" y="3622"/>
                    <a:pt x="20424" y="4398"/>
                    <a:pt x="20424" y="4398"/>
                  </a:cubicBezTo>
                  <a:cubicBezTo>
                    <a:pt x="20718" y="4398"/>
                    <a:pt x="21159" y="4139"/>
                    <a:pt x="21159" y="3880"/>
                  </a:cubicBezTo>
                  <a:lnTo>
                    <a:pt x="21600" y="647"/>
                  </a:lnTo>
                  <a:cubicBezTo>
                    <a:pt x="21600" y="517"/>
                    <a:pt x="21453" y="388"/>
                    <a:pt x="21453" y="259"/>
                  </a:cubicBezTo>
                  <a:cubicBezTo>
                    <a:pt x="21306" y="129"/>
                    <a:pt x="21012" y="0"/>
                    <a:pt x="20865" y="0"/>
                  </a:cubicBezTo>
                  <a:lnTo>
                    <a:pt x="735" y="388"/>
                  </a:lnTo>
                  <a:cubicBezTo>
                    <a:pt x="441" y="388"/>
                    <a:pt x="294" y="517"/>
                    <a:pt x="147" y="647"/>
                  </a:cubicBezTo>
                  <a:cubicBezTo>
                    <a:pt x="0" y="776"/>
                    <a:pt x="0" y="905"/>
                    <a:pt x="0" y="1164"/>
                  </a:cubicBezTo>
                  <a:cubicBezTo>
                    <a:pt x="735" y="3751"/>
                    <a:pt x="4261" y="17461"/>
                    <a:pt x="6318" y="18884"/>
                  </a:cubicBezTo>
                  <a:cubicBezTo>
                    <a:pt x="8376" y="20307"/>
                    <a:pt x="17339" y="21600"/>
                    <a:pt x="20131" y="21600"/>
                  </a:cubicBezTo>
                  <a:cubicBezTo>
                    <a:pt x="20571" y="21600"/>
                    <a:pt x="20865" y="21471"/>
                    <a:pt x="21012" y="21471"/>
                  </a:cubicBezTo>
                  <a:cubicBezTo>
                    <a:pt x="21306" y="21471"/>
                    <a:pt x="21600" y="21212"/>
                    <a:pt x="21600" y="20953"/>
                  </a:cubicBezTo>
                  <a:lnTo>
                    <a:pt x="21600" y="18108"/>
                  </a:lnTo>
                  <a:cubicBezTo>
                    <a:pt x="21600" y="17849"/>
                    <a:pt x="21306" y="17590"/>
                    <a:pt x="21012" y="17461"/>
                  </a:cubicBezTo>
                  <a:close/>
                  <a:moveTo>
                    <a:pt x="20278" y="20436"/>
                  </a:moveTo>
                  <a:lnTo>
                    <a:pt x="20131" y="20436"/>
                  </a:lnTo>
                  <a:cubicBezTo>
                    <a:pt x="17045" y="20436"/>
                    <a:pt x="8669" y="19143"/>
                    <a:pt x="7200" y="17978"/>
                  </a:cubicBezTo>
                  <a:cubicBezTo>
                    <a:pt x="5878" y="17073"/>
                    <a:pt x="3086" y="7631"/>
                    <a:pt x="1469" y="1552"/>
                  </a:cubicBezTo>
                  <a:lnTo>
                    <a:pt x="20131" y="1164"/>
                  </a:lnTo>
                  <a:lnTo>
                    <a:pt x="19984" y="3234"/>
                  </a:lnTo>
                  <a:cubicBezTo>
                    <a:pt x="17927" y="2975"/>
                    <a:pt x="11461" y="2457"/>
                    <a:pt x="7494" y="2457"/>
                  </a:cubicBezTo>
                  <a:cubicBezTo>
                    <a:pt x="4555" y="2457"/>
                    <a:pt x="3967" y="2716"/>
                    <a:pt x="3673" y="3234"/>
                  </a:cubicBezTo>
                  <a:cubicBezTo>
                    <a:pt x="3233" y="4786"/>
                    <a:pt x="7347" y="15909"/>
                    <a:pt x="8816" y="16814"/>
                  </a:cubicBezTo>
                  <a:cubicBezTo>
                    <a:pt x="9992" y="17461"/>
                    <a:pt x="17633" y="18366"/>
                    <a:pt x="20278" y="18625"/>
                  </a:cubicBezTo>
                  <a:lnTo>
                    <a:pt x="20278" y="20436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7" name="Freeform 239"/>
            <p:cNvSpPr/>
            <p:nvPr/>
          </p:nvSpPr>
          <p:spPr>
            <a:xfrm>
              <a:off x="3687000" y="108951"/>
              <a:ext cx="1202464" cy="1419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0536" extrusionOk="0">
                  <a:moveTo>
                    <a:pt x="13923" y="38"/>
                  </a:moveTo>
                  <a:cubicBezTo>
                    <a:pt x="10608" y="-345"/>
                    <a:pt x="5197" y="2250"/>
                    <a:pt x="3315" y="3592"/>
                  </a:cubicBezTo>
                  <a:cubicBezTo>
                    <a:pt x="1412" y="4933"/>
                    <a:pt x="0" y="7825"/>
                    <a:pt x="0" y="8103"/>
                  </a:cubicBezTo>
                  <a:cubicBezTo>
                    <a:pt x="0" y="8400"/>
                    <a:pt x="343" y="9689"/>
                    <a:pt x="471" y="10072"/>
                  </a:cubicBezTo>
                  <a:cubicBezTo>
                    <a:pt x="578" y="10455"/>
                    <a:pt x="-21" y="12911"/>
                    <a:pt x="65" y="13573"/>
                  </a:cubicBezTo>
                  <a:cubicBezTo>
                    <a:pt x="236" y="14827"/>
                    <a:pt x="2781" y="18154"/>
                    <a:pt x="2952" y="20001"/>
                  </a:cubicBezTo>
                  <a:cubicBezTo>
                    <a:pt x="3080" y="21255"/>
                    <a:pt x="7314" y="19914"/>
                    <a:pt x="7314" y="19914"/>
                  </a:cubicBezTo>
                  <a:cubicBezTo>
                    <a:pt x="9089" y="20384"/>
                    <a:pt x="20745" y="14810"/>
                    <a:pt x="20638" y="14148"/>
                  </a:cubicBezTo>
                  <a:cubicBezTo>
                    <a:pt x="20510" y="13469"/>
                    <a:pt x="20745" y="12023"/>
                    <a:pt x="21109" y="10786"/>
                  </a:cubicBezTo>
                  <a:cubicBezTo>
                    <a:pt x="21451" y="9532"/>
                    <a:pt x="21579" y="5891"/>
                    <a:pt x="20403" y="3209"/>
                  </a:cubicBezTo>
                  <a:cubicBezTo>
                    <a:pt x="19205" y="526"/>
                    <a:pt x="17216" y="421"/>
                    <a:pt x="13923" y="38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8" name="Freeform 240"/>
            <p:cNvSpPr/>
            <p:nvPr/>
          </p:nvSpPr>
          <p:spPr>
            <a:xfrm>
              <a:off x="3680476" y="106372"/>
              <a:ext cx="1215661" cy="142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extrusionOk="0">
                  <a:moveTo>
                    <a:pt x="14414" y="91"/>
                  </a:moveTo>
                  <a:cubicBezTo>
                    <a:pt x="14244" y="73"/>
                    <a:pt x="14095" y="55"/>
                    <a:pt x="13925" y="36"/>
                  </a:cubicBezTo>
                  <a:cubicBezTo>
                    <a:pt x="13713" y="0"/>
                    <a:pt x="13457" y="0"/>
                    <a:pt x="13224" y="0"/>
                  </a:cubicBezTo>
                  <a:cubicBezTo>
                    <a:pt x="9822" y="0"/>
                    <a:pt x="5017" y="2493"/>
                    <a:pt x="3317" y="3767"/>
                  </a:cubicBezTo>
                  <a:cubicBezTo>
                    <a:pt x="1446" y="5150"/>
                    <a:pt x="0" y="8189"/>
                    <a:pt x="0" y="8534"/>
                  </a:cubicBezTo>
                  <a:cubicBezTo>
                    <a:pt x="0" y="8862"/>
                    <a:pt x="361" y="10227"/>
                    <a:pt x="468" y="10609"/>
                  </a:cubicBezTo>
                  <a:cubicBezTo>
                    <a:pt x="531" y="10791"/>
                    <a:pt x="404" y="11519"/>
                    <a:pt x="276" y="12210"/>
                  </a:cubicBezTo>
                  <a:cubicBezTo>
                    <a:pt x="149" y="13029"/>
                    <a:pt x="0" y="13884"/>
                    <a:pt x="64" y="14267"/>
                  </a:cubicBezTo>
                  <a:cubicBezTo>
                    <a:pt x="128" y="14849"/>
                    <a:pt x="659" y="15813"/>
                    <a:pt x="1254" y="16942"/>
                  </a:cubicBezTo>
                  <a:cubicBezTo>
                    <a:pt x="1998" y="18325"/>
                    <a:pt x="2828" y="19908"/>
                    <a:pt x="2934" y="20981"/>
                  </a:cubicBezTo>
                  <a:cubicBezTo>
                    <a:pt x="2955" y="21254"/>
                    <a:pt x="3168" y="21600"/>
                    <a:pt x="4103" y="21600"/>
                  </a:cubicBezTo>
                  <a:cubicBezTo>
                    <a:pt x="5315" y="21600"/>
                    <a:pt x="7101" y="21036"/>
                    <a:pt x="7356" y="20945"/>
                  </a:cubicBezTo>
                  <a:cubicBezTo>
                    <a:pt x="7441" y="20963"/>
                    <a:pt x="7526" y="20981"/>
                    <a:pt x="7611" y="20981"/>
                  </a:cubicBezTo>
                  <a:cubicBezTo>
                    <a:pt x="9865" y="20981"/>
                    <a:pt x="19240" y="16377"/>
                    <a:pt x="20537" y="15104"/>
                  </a:cubicBezTo>
                  <a:cubicBezTo>
                    <a:pt x="20643" y="14994"/>
                    <a:pt x="20686" y="14922"/>
                    <a:pt x="20686" y="14849"/>
                  </a:cubicBezTo>
                  <a:cubicBezTo>
                    <a:pt x="20580" y="14212"/>
                    <a:pt x="20771" y="12774"/>
                    <a:pt x="21154" y="11355"/>
                  </a:cubicBezTo>
                  <a:cubicBezTo>
                    <a:pt x="21515" y="9990"/>
                    <a:pt x="21600" y="6169"/>
                    <a:pt x="20452" y="3403"/>
                  </a:cubicBezTo>
                  <a:cubicBezTo>
                    <a:pt x="19304" y="691"/>
                    <a:pt x="17369" y="455"/>
                    <a:pt x="14414" y="91"/>
                  </a:cubicBezTo>
                  <a:close/>
                  <a:moveTo>
                    <a:pt x="20962" y="11319"/>
                  </a:moveTo>
                  <a:cubicBezTo>
                    <a:pt x="20665" y="12501"/>
                    <a:pt x="20367" y="14103"/>
                    <a:pt x="20494" y="14867"/>
                  </a:cubicBezTo>
                  <a:cubicBezTo>
                    <a:pt x="20494" y="14867"/>
                    <a:pt x="20494" y="14922"/>
                    <a:pt x="20346" y="15049"/>
                  </a:cubicBezTo>
                  <a:cubicBezTo>
                    <a:pt x="19665" y="15668"/>
                    <a:pt x="17114" y="17069"/>
                    <a:pt x="14287" y="18416"/>
                  </a:cubicBezTo>
                  <a:cubicBezTo>
                    <a:pt x="11076" y="19926"/>
                    <a:pt x="8589" y="20818"/>
                    <a:pt x="7611" y="20818"/>
                  </a:cubicBezTo>
                  <a:cubicBezTo>
                    <a:pt x="7526" y="20818"/>
                    <a:pt x="7441" y="20818"/>
                    <a:pt x="7377" y="20799"/>
                  </a:cubicBezTo>
                  <a:cubicBezTo>
                    <a:pt x="7356" y="20781"/>
                    <a:pt x="7335" y="20781"/>
                    <a:pt x="7313" y="20799"/>
                  </a:cubicBezTo>
                  <a:cubicBezTo>
                    <a:pt x="7292" y="20799"/>
                    <a:pt x="5357" y="21436"/>
                    <a:pt x="4103" y="21436"/>
                  </a:cubicBezTo>
                  <a:cubicBezTo>
                    <a:pt x="3146" y="21436"/>
                    <a:pt x="3125" y="21090"/>
                    <a:pt x="3104" y="20963"/>
                  </a:cubicBezTo>
                  <a:cubicBezTo>
                    <a:pt x="3019" y="19871"/>
                    <a:pt x="2169" y="18270"/>
                    <a:pt x="1424" y="16869"/>
                  </a:cubicBezTo>
                  <a:cubicBezTo>
                    <a:pt x="850" y="15813"/>
                    <a:pt x="319" y="14794"/>
                    <a:pt x="234" y="14248"/>
                  </a:cubicBezTo>
                  <a:cubicBezTo>
                    <a:pt x="191" y="13884"/>
                    <a:pt x="340" y="13011"/>
                    <a:pt x="468" y="12228"/>
                  </a:cubicBezTo>
                  <a:cubicBezTo>
                    <a:pt x="595" y="11446"/>
                    <a:pt x="702" y="10773"/>
                    <a:pt x="659" y="10573"/>
                  </a:cubicBezTo>
                  <a:cubicBezTo>
                    <a:pt x="531" y="10154"/>
                    <a:pt x="191" y="8826"/>
                    <a:pt x="191" y="8534"/>
                  </a:cubicBezTo>
                  <a:cubicBezTo>
                    <a:pt x="191" y="8280"/>
                    <a:pt x="1594" y="5259"/>
                    <a:pt x="3423" y="3876"/>
                  </a:cubicBezTo>
                  <a:cubicBezTo>
                    <a:pt x="5230" y="2548"/>
                    <a:pt x="10013" y="146"/>
                    <a:pt x="13224" y="146"/>
                  </a:cubicBezTo>
                  <a:cubicBezTo>
                    <a:pt x="13457" y="146"/>
                    <a:pt x="13691" y="164"/>
                    <a:pt x="13904" y="200"/>
                  </a:cubicBezTo>
                  <a:cubicBezTo>
                    <a:pt x="14074" y="218"/>
                    <a:pt x="14223" y="237"/>
                    <a:pt x="14372" y="255"/>
                  </a:cubicBezTo>
                  <a:cubicBezTo>
                    <a:pt x="17369" y="601"/>
                    <a:pt x="19176" y="819"/>
                    <a:pt x="20282" y="3457"/>
                  </a:cubicBezTo>
                  <a:cubicBezTo>
                    <a:pt x="21409" y="6187"/>
                    <a:pt x="21345" y="9972"/>
                    <a:pt x="20962" y="11319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9" name="Freeform 241"/>
            <p:cNvSpPr/>
            <p:nvPr/>
          </p:nvSpPr>
          <p:spPr>
            <a:xfrm>
              <a:off x="4254885" y="1065801"/>
              <a:ext cx="679574" cy="25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83" extrusionOk="0">
                  <a:moveTo>
                    <a:pt x="0" y="19815"/>
                  </a:moveTo>
                  <a:lnTo>
                    <a:pt x="21600" y="20583"/>
                  </a:lnTo>
                  <a:lnTo>
                    <a:pt x="18717" y="39"/>
                  </a:lnTo>
                  <a:cubicBezTo>
                    <a:pt x="6649" y="-1017"/>
                    <a:pt x="0" y="19815"/>
                    <a:pt x="0" y="1981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0" name="Freeform 242"/>
            <p:cNvSpPr/>
            <p:nvPr/>
          </p:nvSpPr>
          <p:spPr>
            <a:xfrm>
              <a:off x="4249870" y="1063721"/>
              <a:ext cx="689909" cy="270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extrusionOk="0">
                  <a:moveTo>
                    <a:pt x="18792" y="289"/>
                  </a:moveTo>
                  <a:cubicBezTo>
                    <a:pt x="18754" y="96"/>
                    <a:pt x="18678" y="0"/>
                    <a:pt x="18640" y="0"/>
                  </a:cubicBezTo>
                  <a:cubicBezTo>
                    <a:pt x="18338" y="0"/>
                    <a:pt x="18073" y="0"/>
                    <a:pt x="17770" y="0"/>
                  </a:cubicBezTo>
                  <a:cubicBezTo>
                    <a:pt x="6460" y="0"/>
                    <a:pt x="104" y="19864"/>
                    <a:pt x="29" y="20057"/>
                  </a:cubicBezTo>
                  <a:cubicBezTo>
                    <a:pt x="-9" y="20250"/>
                    <a:pt x="-9" y="20346"/>
                    <a:pt x="29" y="20539"/>
                  </a:cubicBezTo>
                  <a:cubicBezTo>
                    <a:pt x="67" y="20732"/>
                    <a:pt x="104" y="20732"/>
                    <a:pt x="180" y="20732"/>
                  </a:cubicBezTo>
                  <a:lnTo>
                    <a:pt x="21440" y="21600"/>
                  </a:lnTo>
                  <a:cubicBezTo>
                    <a:pt x="21515" y="21600"/>
                    <a:pt x="21591" y="21407"/>
                    <a:pt x="21591" y="21118"/>
                  </a:cubicBezTo>
                  <a:cubicBezTo>
                    <a:pt x="21591" y="21118"/>
                    <a:pt x="21591" y="21021"/>
                    <a:pt x="21591" y="20925"/>
                  </a:cubicBezTo>
                  <a:lnTo>
                    <a:pt x="18792" y="289"/>
                  </a:lnTo>
                  <a:close/>
                  <a:moveTo>
                    <a:pt x="521" y="19961"/>
                  </a:moveTo>
                  <a:cubicBezTo>
                    <a:pt x="1731" y="16489"/>
                    <a:pt x="7821" y="771"/>
                    <a:pt x="17770" y="771"/>
                  </a:cubicBezTo>
                  <a:cubicBezTo>
                    <a:pt x="18035" y="771"/>
                    <a:pt x="18262" y="868"/>
                    <a:pt x="18489" y="868"/>
                  </a:cubicBezTo>
                  <a:lnTo>
                    <a:pt x="21213" y="20732"/>
                  </a:lnTo>
                  <a:lnTo>
                    <a:pt x="521" y="19961"/>
                  </a:lnTo>
                  <a:close/>
                </a:path>
              </a:pathLst>
            </a:custGeom>
            <a:solidFill>
              <a:srgbClr val="1817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1" name="Freeform 243"/>
            <p:cNvSpPr/>
            <p:nvPr/>
          </p:nvSpPr>
          <p:spPr>
            <a:xfrm>
              <a:off x="948651" y="3691113"/>
              <a:ext cx="1517975" cy="368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125" extrusionOk="0">
                  <a:moveTo>
                    <a:pt x="4230" y="969"/>
                  </a:moveTo>
                  <a:cubicBezTo>
                    <a:pt x="3543" y="1731"/>
                    <a:pt x="195" y="7338"/>
                    <a:pt x="58" y="15715"/>
                  </a:cubicBezTo>
                  <a:cubicBezTo>
                    <a:pt x="-28" y="21600"/>
                    <a:pt x="6" y="21115"/>
                    <a:pt x="6" y="21115"/>
                  </a:cubicBezTo>
                  <a:lnTo>
                    <a:pt x="21572" y="21115"/>
                  </a:lnTo>
                  <a:lnTo>
                    <a:pt x="21005" y="0"/>
                  </a:lnTo>
                  <a:cubicBezTo>
                    <a:pt x="21005" y="0"/>
                    <a:pt x="4917" y="208"/>
                    <a:pt x="4230" y="969"/>
                  </a:cubicBezTo>
                </a:path>
              </a:pathLst>
            </a:custGeom>
            <a:solidFill>
              <a:srgbClr val="181717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2" name="Freeform 244"/>
            <p:cNvSpPr/>
            <p:nvPr/>
          </p:nvSpPr>
          <p:spPr>
            <a:xfrm>
              <a:off x="947465" y="3685793"/>
              <a:ext cx="1524485" cy="37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600" extrusionOk="0">
                  <a:moveTo>
                    <a:pt x="20941" y="0"/>
                  </a:moveTo>
                  <a:cubicBezTo>
                    <a:pt x="20292" y="0"/>
                    <a:pt x="4937" y="275"/>
                    <a:pt x="4254" y="1032"/>
                  </a:cubicBezTo>
                  <a:cubicBezTo>
                    <a:pt x="3589" y="1789"/>
                    <a:pt x="194" y="7292"/>
                    <a:pt x="57" y="15959"/>
                  </a:cubicBezTo>
                  <a:cubicBezTo>
                    <a:pt x="6" y="19330"/>
                    <a:pt x="-11" y="20637"/>
                    <a:pt x="6" y="21187"/>
                  </a:cubicBezTo>
                  <a:lnTo>
                    <a:pt x="6" y="21256"/>
                  </a:lnTo>
                  <a:cubicBezTo>
                    <a:pt x="6" y="21600"/>
                    <a:pt x="23" y="21600"/>
                    <a:pt x="57" y="21600"/>
                  </a:cubicBezTo>
                  <a:lnTo>
                    <a:pt x="74" y="21600"/>
                  </a:lnTo>
                  <a:cubicBezTo>
                    <a:pt x="108" y="21600"/>
                    <a:pt x="143" y="21462"/>
                    <a:pt x="143" y="21325"/>
                  </a:cubicBezTo>
                  <a:cubicBezTo>
                    <a:pt x="143" y="21325"/>
                    <a:pt x="143" y="21256"/>
                    <a:pt x="143" y="21187"/>
                  </a:cubicBezTo>
                  <a:cubicBezTo>
                    <a:pt x="143" y="20981"/>
                    <a:pt x="143" y="20087"/>
                    <a:pt x="211" y="16028"/>
                  </a:cubicBezTo>
                  <a:cubicBezTo>
                    <a:pt x="330" y="7773"/>
                    <a:pt x="3674" y="2270"/>
                    <a:pt x="4289" y="1582"/>
                  </a:cubicBezTo>
                  <a:cubicBezTo>
                    <a:pt x="4937" y="894"/>
                    <a:pt x="19746" y="619"/>
                    <a:pt x="20872" y="619"/>
                  </a:cubicBezTo>
                  <a:lnTo>
                    <a:pt x="21435" y="21325"/>
                  </a:lnTo>
                  <a:cubicBezTo>
                    <a:pt x="21435" y="21462"/>
                    <a:pt x="21470" y="21600"/>
                    <a:pt x="21521" y="21600"/>
                  </a:cubicBezTo>
                  <a:cubicBezTo>
                    <a:pt x="21555" y="21600"/>
                    <a:pt x="21589" y="21394"/>
                    <a:pt x="21589" y="21256"/>
                  </a:cubicBezTo>
                  <a:lnTo>
                    <a:pt x="21009" y="275"/>
                  </a:lnTo>
                  <a:cubicBezTo>
                    <a:pt x="21009" y="138"/>
                    <a:pt x="20975" y="0"/>
                    <a:pt x="20941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3" name="Freeform 245"/>
            <p:cNvSpPr/>
            <p:nvPr/>
          </p:nvSpPr>
          <p:spPr>
            <a:xfrm>
              <a:off x="4462312" y="1143344"/>
              <a:ext cx="498749" cy="142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42" extrusionOk="0">
                  <a:moveTo>
                    <a:pt x="0" y="17142"/>
                  </a:moveTo>
                  <a:lnTo>
                    <a:pt x="21600" y="15998"/>
                  </a:lnTo>
                  <a:lnTo>
                    <a:pt x="17957" y="835"/>
                  </a:lnTo>
                  <a:cubicBezTo>
                    <a:pt x="10149" y="-4458"/>
                    <a:pt x="0" y="17142"/>
                    <a:pt x="0" y="17142"/>
                  </a:cubicBezTo>
                </a:path>
              </a:pathLst>
            </a:custGeom>
            <a:solidFill>
              <a:srgbClr val="1817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4" name="Freeform 246"/>
            <p:cNvSpPr/>
            <p:nvPr/>
          </p:nvSpPr>
          <p:spPr>
            <a:xfrm>
              <a:off x="4457701" y="1138182"/>
              <a:ext cx="513685" cy="153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extrusionOk="0">
                  <a:moveTo>
                    <a:pt x="17962" y="1181"/>
                  </a:moveTo>
                  <a:cubicBezTo>
                    <a:pt x="17911" y="1013"/>
                    <a:pt x="17860" y="1013"/>
                    <a:pt x="17809" y="844"/>
                  </a:cubicBezTo>
                  <a:cubicBezTo>
                    <a:pt x="16996" y="338"/>
                    <a:pt x="16132" y="0"/>
                    <a:pt x="15217" y="0"/>
                  </a:cubicBezTo>
                  <a:cubicBezTo>
                    <a:pt x="8102" y="0"/>
                    <a:pt x="173" y="20081"/>
                    <a:pt x="72" y="20250"/>
                  </a:cubicBezTo>
                  <a:cubicBezTo>
                    <a:pt x="21" y="20419"/>
                    <a:pt x="-30" y="20756"/>
                    <a:pt x="21" y="21094"/>
                  </a:cubicBezTo>
                  <a:cubicBezTo>
                    <a:pt x="72" y="21431"/>
                    <a:pt x="122" y="21600"/>
                    <a:pt x="224" y="21600"/>
                  </a:cubicBezTo>
                  <a:lnTo>
                    <a:pt x="21316" y="20419"/>
                  </a:lnTo>
                  <a:cubicBezTo>
                    <a:pt x="21418" y="20419"/>
                    <a:pt x="21468" y="20250"/>
                    <a:pt x="21519" y="19913"/>
                  </a:cubicBezTo>
                  <a:cubicBezTo>
                    <a:pt x="21570" y="19744"/>
                    <a:pt x="21570" y="19406"/>
                    <a:pt x="21519" y="19238"/>
                  </a:cubicBezTo>
                  <a:lnTo>
                    <a:pt x="17962" y="1181"/>
                  </a:lnTo>
                  <a:close/>
                  <a:moveTo>
                    <a:pt x="936" y="20081"/>
                  </a:moveTo>
                  <a:cubicBezTo>
                    <a:pt x="2816" y="15525"/>
                    <a:pt x="9322" y="1350"/>
                    <a:pt x="15217" y="1350"/>
                  </a:cubicBezTo>
                  <a:cubicBezTo>
                    <a:pt x="16081" y="1350"/>
                    <a:pt x="16894" y="1688"/>
                    <a:pt x="17657" y="2363"/>
                  </a:cubicBezTo>
                  <a:lnTo>
                    <a:pt x="20909" y="18900"/>
                  </a:lnTo>
                  <a:lnTo>
                    <a:pt x="936" y="20081"/>
                  </a:lnTo>
                  <a:close/>
                </a:path>
              </a:pathLst>
            </a:custGeom>
            <a:solidFill>
              <a:srgbClr val="1817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5" name="Freeform 247"/>
            <p:cNvSpPr/>
            <p:nvPr/>
          </p:nvSpPr>
          <p:spPr>
            <a:xfrm>
              <a:off x="2393373" y="1239233"/>
              <a:ext cx="3052661" cy="2822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20571" y="4948"/>
                  </a:moveTo>
                  <a:cubicBezTo>
                    <a:pt x="20409" y="4772"/>
                    <a:pt x="19226" y="1560"/>
                    <a:pt x="19192" y="1385"/>
                  </a:cubicBezTo>
                  <a:cubicBezTo>
                    <a:pt x="19158" y="1218"/>
                    <a:pt x="18946" y="0"/>
                    <a:pt x="18946" y="0"/>
                  </a:cubicBezTo>
                  <a:lnTo>
                    <a:pt x="17976" y="102"/>
                  </a:lnTo>
                  <a:lnTo>
                    <a:pt x="13943" y="535"/>
                  </a:lnTo>
                  <a:cubicBezTo>
                    <a:pt x="13943" y="535"/>
                    <a:pt x="14752" y="2372"/>
                    <a:pt x="13688" y="2640"/>
                  </a:cubicBezTo>
                  <a:cubicBezTo>
                    <a:pt x="12633" y="2908"/>
                    <a:pt x="12344" y="11215"/>
                    <a:pt x="12344" y="11215"/>
                  </a:cubicBezTo>
                  <a:lnTo>
                    <a:pt x="6721" y="17151"/>
                  </a:lnTo>
                  <a:lnTo>
                    <a:pt x="1812" y="18443"/>
                  </a:lnTo>
                  <a:lnTo>
                    <a:pt x="0" y="19828"/>
                  </a:lnTo>
                  <a:lnTo>
                    <a:pt x="162" y="21600"/>
                  </a:lnTo>
                  <a:lnTo>
                    <a:pt x="20256" y="21600"/>
                  </a:lnTo>
                  <a:cubicBezTo>
                    <a:pt x="20256" y="21600"/>
                    <a:pt x="19882" y="19625"/>
                    <a:pt x="19941" y="19191"/>
                  </a:cubicBezTo>
                  <a:cubicBezTo>
                    <a:pt x="20001" y="18748"/>
                    <a:pt x="21226" y="16375"/>
                    <a:pt x="21319" y="16034"/>
                  </a:cubicBezTo>
                  <a:cubicBezTo>
                    <a:pt x="21413" y="15692"/>
                    <a:pt x="21600" y="7625"/>
                    <a:pt x="21506" y="7255"/>
                  </a:cubicBezTo>
                  <a:cubicBezTo>
                    <a:pt x="21413" y="6877"/>
                    <a:pt x="20724" y="5114"/>
                    <a:pt x="20571" y="4948"/>
                  </a:cubicBezTo>
                </a:path>
              </a:pathLst>
            </a:custGeom>
            <a:solidFill>
              <a:srgbClr val="1817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6" name="Freeform 248"/>
            <p:cNvSpPr/>
            <p:nvPr/>
          </p:nvSpPr>
          <p:spPr>
            <a:xfrm>
              <a:off x="2388056" y="1228596"/>
              <a:ext cx="3063404" cy="283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extrusionOk="0">
                  <a:moveTo>
                    <a:pt x="20565" y="4947"/>
                  </a:moveTo>
                  <a:cubicBezTo>
                    <a:pt x="20421" y="4791"/>
                    <a:pt x="19242" y="1618"/>
                    <a:pt x="19200" y="1416"/>
                  </a:cubicBezTo>
                  <a:cubicBezTo>
                    <a:pt x="19175" y="1251"/>
                    <a:pt x="18954" y="46"/>
                    <a:pt x="18954" y="37"/>
                  </a:cubicBezTo>
                  <a:cubicBezTo>
                    <a:pt x="18946" y="9"/>
                    <a:pt x="18929" y="0"/>
                    <a:pt x="18912" y="0"/>
                  </a:cubicBezTo>
                  <a:lnTo>
                    <a:pt x="17945" y="101"/>
                  </a:lnTo>
                  <a:lnTo>
                    <a:pt x="13925" y="543"/>
                  </a:lnTo>
                  <a:cubicBezTo>
                    <a:pt x="13917" y="543"/>
                    <a:pt x="13908" y="552"/>
                    <a:pt x="13900" y="561"/>
                  </a:cubicBezTo>
                  <a:cubicBezTo>
                    <a:pt x="13891" y="570"/>
                    <a:pt x="13891" y="589"/>
                    <a:pt x="13900" y="598"/>
                  </a:cubicBezTo>
                  <a:cubicBezTo>
                    <a:pt x="13900" y="607"/>
                    <a:pt x="14375" y="1683"/>
                    <a:pt x="14112" y="2280"/>
                  </a:cubicBezTo>
                  <a:cubicBezTo>
                    <a:pt x="14027" y="2464"/>
                    <a:pt x="13883" y="2584"/>
                    <a:pt x="13671" y="2639"/>
                  </a:cubicBezTo>
                  <a:cubicBezTo>
                    <a:pt x="13221" y="2749"/>
                    <a:pt x="12848" y="4239"/>
                    <a:pt x="12577" y="7044"/>
                  </a:cubicBezTo>
                  <a:cubicBezTo>
                    <a:pt x="12390" y="9030"/>
                    <a:pt x="12314" y="11007"/>
                    <a:pt x="12305" y="11209"/>
                  </a:cubicBezTo>
                  <a:lnTo>
                    <a:pt x="6717" y="17094"/>
                  </a:lnTo>
                  <a:lnTo>
                    <a:pt x="1832" y="18382"/>
                  </a:lnTo>
                  <a:lnTo>
                    <a:pt x="1823" y="18382"/>
                  </a:lnTo>
                  <a:lnTo>
                    <a:pt x="17" y="19770"/>
                  </a:lnTo>
                  <a:cubicBezTo>
                    <a:pt x="8" y="19779"/>
                    <a:pt x="0" y="19789"/>
                    <a:pt x="0" y="19807"/>
                  </a:cubicBezTo>
                  <a:lnTo>
                    <a:pt x="153" y="21563"/>
                  </a:lnTo>
                  <a:cubicBezTo>
                    <a:pt x="161" y="21582"/>
                    <a:pt x="178" y="21600"/>
                    <a:pt x="195" y="21600"/>
                  </a:cubicBezTo>
                  <a:cubicBezTo>
                    <a:pt x="220" y="21600"/>
                    <a:pt x="229" y="21582"/>
                    <a:pt x="229" y="21554"/>
                  </a:cubicBezTo>
                  <a:lnTo>
                    <a:pt x="76" y="19825"/>
                  </a:lnTo>
                  <a:lnTo>
                    <a:pt x="1857" y="18455"/>
                  </a:lnTo>
                  <a:lnTo>
                    <a:pt x="6742" y="17177"/>
                  </a:lnTo>
                  <a:cubicBezTo>
                    <a:pt x="6751" y="17168"/>
                    <a:pt x="6759" y="17168"/>
                    <a:pt x="6759" y="17159"/>
                  </a:cubicBezTo>
                  <a:lnTo>
                    <a:pt x="12373" y="11255"/>
                  </a:lnTo>
                  <a:cubicBezTo>
                    <a:pt x="12373" y="11246"/>
                    <a:pt x="12382" y="11237"/>
                    <a:pt x="12382" y="11228"/>
                  </a:cubicBezTo>
                  <a:cubicBezTo>
                    <a:pt x="12382" y="11200"/>
                    <a:pt x="12449" y="9131"/>
                    <a:pt x="12653" y="7053"/>
                  </a:cubicBezTo>
                  <a:cubicBezTo>
                    <a:pt x="12984" y="3605"/>
                    <a:pt x="13399" y="2786"/>
                    <a:pt x="13688" y="2713"/>
                  </a:cubicBezTo>
                  <a:cubicBezTo>
                    <a:pt x="13925" y="2657"/>
                    <a:pt x="14086" y="2520"/>
                    <a:pt x="14180" y="2308"/>
                  </a:cubicBezTo>
                  <a:cubicBezTo>
                    <a:pt x="14425" y="1756"/>
                    <a:pt x="14078" y="846"/>
                    <a:pt x="13984" y="616"/>
                  </a:cubicBezTo>
                  <a:lnTo>
                    <a:pt x="17953" y="184"/>
                  </a:lnTo>
                  <a:lnTo>
                    <a:pt x="18886" y="83"/>
                  </a:lnTo>
                  <a:cubicBezTo>
                    <a:pt x="18920" y="285"/>
                    <a:pt x="19098" y="1287"/>
                    <a:pt x="19132" y="1434"/>
                  </a:cubicBezTo>
                  <a:cubicBezTo>
                    <a:pt x="19158" y="1600"/>
                    <a:pt x="20345" y="4818"/>
                    <a:pt x="20514" y="5002"/>
                  </a:cubicBezTo>
                  <a:cubicBezTo>
                    <a:pt x="20659" y="5168"/>
                    <a:pt x="21346" y="6915"/>
                    <a:pt x="21439" y="7283"/>
                  </a:cubicBezTo>
                  <a:cubicBezTo>
                    <a:pt x="21473" y="7439"/>
                    <a:pt x="21464" y="9195"/>
                    <a:pt x="21413" y="11660"/>
                  </a:cubicBezTo>
                  <a:cubicBezTo>
                    <a:pt x="21363" y="14032"/>
                    <a:pt x="21286" y="15862"/>
                    <a:pt x="21252" y="16009"/>
                  </a:cubicBezTo>
                  <a:cubicBezTo>
                    <a:pt x="21210" y="16138"/>
                    <a:pt x="20998" y="16607"/>
                    <a:pt x="20743" y="17140"/>
                  </a:cubicBezTo>
                  <a:cubicBezTo>
                    <a:pt x="20353" y="17959"/>
                    <a:pt x="19912" y="18887"/>
                    <a:pt x="19878" y="19154"/>
                  </a:cubicBezTo>
                  <a:cubicBezTo>
                    <a:pt x="19819" y="19595"/>
                    <a:pt x="20175" y="21490"/>
                    <a:pt x="20192" y="21563"/>
                  </a:cubicBezTo>
                  <a:cubicBezTo>
                    <a:pt x="20192" y="21582"/>
                    <a:pt x="20209" y="21600"/>
                    <a:pt x="20226" y="21600"/>
                  </a:cubicBezTo>
                  <a:lnTo>
                    <a:pt x="20235" y="21600"/>
                  </a:lnTo>
                  <a:cubicBezTo>
                    <a:pt x="20252" y="21591"/>
                    <a:pt x="20269" y="21572"/>
                    <a:pt x="20260" y="21554"/>
                  </a:cubicBezTo>
                  <a:cubicBezTo>
                    <a:pt x="20260" y="21536"/>
                    <a:pt x="19887" y="19595"/>
                    <a:pt x="19946" y="19163"/>
                  </a:cubicBezTo>
                  <a:cubicBezTo>
                    <a:pt x="19989" y="18915"/>
                    <a:pt x="20438" y="17949"/>
                    <a:pt x="20811" y="17177"/>
                  </a:cubicBezTo>
                  <a:cubicBezTo>
                    <a:pt x="21057" y="16634"/>
                    <a:pt x="21278" y="16175"/>
                    <a:pt x="21320" y="16028"/>
                  </a:cubicBezTo>
                  <a:cubicBezTo>
                    <a:pt x="21422" y="15651"/>
                    <a:pt x="21600" y="7614"/>
                    <a:pt x="21507" y="7264"/>
                  </a:cubicBezTo>
                  <a:cubicBezTo>
                    <a:pt x="21413" y="6878"/>
                    <a:pt x="20727" y="5122"/>
                    <a:pt x="20565" y="4947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7" name="Freeform 249"/>
            <p:cNvSpPr/>
            <p:nvPr/>
          </p:nvSpPr>
          <p:spPr>
            <a:xfrm>
              <a:off x="1142920" y="3648564"/>
              <a:ext cx="626967" cy="238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19833" extrusionOk="0">
                  <a:moveTo>
                    <a:pt x="15181" y="1420"/>
                  </a:moveTo>
                  <a:cubicBezTo>
                    <a:pt x="14442" y="710"/>
                    <a:pt x="6640" y="5780"/>
                    <a:pt x="6065" y="6592"/>
                  </a:cubicBezTo>
                  <a:cubicBezTo>
                    <a:pt x="4258" y="9127"/>
                    <a:pt x="1507" y="11155"/>
                    <a:pt x="111" y="14096"/>
                  </a:cubicBezTo>
                  <a:cubicBezTo>
                    <a:pt x="-341" y="15110"/>
                    <a:pt x="562" y="21600"/>
                    <a:pt x="3314" y="19369"/>
                  </a:cubicBezTo>
                  <a:cubicBezTo>
                    <a:pt x="6024" y="17138"/>
                    <a:pt x="13087" y="8518"/>
                    <a:pt x="14319" y="8214"/>
                  </a:cubicBezTo>
                  <a:cubicBezTo>
                    <a:pt x="15510" y="7808"/>
                    <a:pt x="21259" y="0"/>
                    <a:pt x="21259" y="0"/>
                  </a:cubicBezTo>
                  <a:cubicBezTo>
                    <a:pt x="21259" y="0"/>
                    <a:pt x="16372" y="2535"/>
                    <a:pt x="15181" y="1420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8" name="Freeform 250"/>
            <p:cNvSpPr/>
            <p:nvPr/>
          </p:nvSpPr>
          <p:spPr>
            <a:xfrm>
              <a:off x="1140030" y="3638665"/>
              <a:ext cx="634445" cy="24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36" extrusionOk="0">
                  <a:moveTo>
                    <a:pt x="21292" y="41"/>
                  </a:moveTo>
                  <a:cubicBezTo>
                    <a:pt x="21251" y="41"/>
                    <a:pt x="18019" y="1727"/>
                    <a:pt x="16219" y="1727"/>
                  </a:cubicBezTo>
                  <a:cubicBezTo>
                    <a:pt x="15810" y="1727"/>
                    <a:pt x="15523" y="1622"/>
                    <a:pt x="15319" y="1516"/>
                  </a:cubicBezTo>
                  <a:cubicBezTo>
                    <a:pt x="15278" y="1411"/>
                    <a:pt x="15155" y="1411"/>
                    <a:pt x="15032" y="1411"/>
                  </a:cubicBezTo>
                  <a:cubicBezTo>
                    <a:pt x="13682" y="1411"/>
                    <a:pt x="6687" y="6047"/>
                    <a:pt x="6114" y="6890"/>
                  </a:cubicBezTo>
                  <a:cubicBezTo>
                    <a:pt x="5419" y="7944"/>
                    <a:pt x="4519" y="8892"/>
                    <a:pt x="3701" y="9840"/>
                  </a:cubicBezTo>
                  <a:cubicBezTo>
                    <a:pt x="2351" y="11316"/>
                    <a:pt x="1001" y="12896"/>
                    <a:pt x="182" y="14793"/>
                  </a:cubicBezTo>
                  <a:cubicBezTo>
                    <a:pt x="-22" y="15319"/>
                    <a:pt x="-63" y="16373"/>
                    <a:pt x="101" y="17637"/>
                  </a:cubicBezTo>
                  <a:cubicBezTo>
                    <a:pt x="387" y="19534"/>
                    <a:pt x="1123" y="21536"/>
                    <a:pt x="2392" y="21536"/>
                  </a:cubicBezTo>
                  <a:cubicBezTo>
                    <a:pt x="2719" y="21536"/>
                    <a:pt x="3087" y="21325"/>
                    <a:pt x="3496" y="21009"/>
                  </a:cubicBezTo>
                  <a:cubicBezTo>
                    <a:pt x="4764" y="19956"/>
                    <a:pt x="6973" y="17427"/>
                    <a:pt x="9142" y="15003"/>
                  </a:cubicBezTo>
                  <a:cubicBezTo>
                    <a:pt x="11432" y="12369"/>
                    <a:pt x="13805" y="9630"/>
                    <a:pt x="14419" y="9419"/>
                  </a:cubicBezTo>
                  <a:cubicBezTo>
                    <a:pt x="15646" y="8997"/>
                    <a:pt x="21169" y="1200"/>
                    <a:pt x="21414" y="884"/>
                  </a:cubicBezTo>
                  <a:cubicBezTo>
                    <a:pt x="21496" y="779"/>
                    <a:pt x="21537" y="463"/>
                    <a:pt x="21496" y="252"/>
                  </a:cubicBezTo>
                  <a:cubicBezTo>
                    <a:pt x="21455" y="41"/>
                    <a:pt x="21373" y="-64"/>
                    <a:pt x="21292" y="41"/>
                  </a:cubicBezTo>
                  <a:close/>
                  <a:moveTo>
                    <a:pt x="14378" y="8471"/>
                  </a:moveTo>
                  <a:cubicBezTo>
                    <a:pt x="13723" y="8681"/>
                    <a:pt x="11514" y="11210"/>
                    <a:pt x="8978" y="14160"/>
                  </a:cubicBezTo>
                  <a:cubicBezTo>
                    <a:pt x="6851" y="16584"/>
                    <a:pt x="4642" y="19007"/>
                    <a:pt x="3373" y="20166"/>
                  </a:cubicBezTo>
                  <a:cubicBezTo>
                    <a:pt x="3046" y="20377"/>
                    <a:pt x="2678" y="20588"/>
                    <a:pt x="2351" y="20588"/>
                  </a:cubicBezTo>
                  <a:cubicBezTo>
                    <a:pt x="1328" y="20588"/>
                    <a:pt x="673" y="18902"/>
                    <a:pt x="469" y="17216"/>
                  </a:cubicBezTo>
                  <a:cubicBezTo>
                    <a:pt x="305" y="16268"/>
                    <a:pt x="346" y="15636"/>
                    <a:pt x="387" y="15530"/>
                  </a:cubicBezTo>
                  <a:cubicBezTo>
                    <a:pt x="1205" y="13634"/>
                    <a:pt x="2514" y="12158"/>
                    <a:pt x="3823" y="10683"/>
                  </a:cubicBezTo>
                  <a:cubicBezTo>
                    <a:pt x="4682" y="9735"/>
                    <a:pt x="5582" y="8787"/>
                    <a:pt x="6278" y="7628"/>
                  </a:cubicBezTo>
                  <a:cubicBezTo>
                    <a:pt x="6810" y="6890"/>
                    <a:pt x="13723" y="2359"/>
                    <a:pt x="15032" y="2359"/>
                  </a:cubicBezTo>
                  <a:cubicBezTo>
                    <a:pt x="15155" y="2359"/>
                    <a:pt x="15196" y="2359"/>
                    <a:pt x="15196" y="2359"/>
                  </a:cubicBezTo>
                  <a:cubicBezTo>
                    <a:pt x="15442" y="2570"/>
                    <a:pt x="15769" y="2676"/>
                    <a:pt x="16219" y="2676"/>
                  </a:cubicBezTo>
                  <a:cubicBezTo>
                    <a:pt x="17405" y="2676"/>
                    <a:pt x="19123" y="1938"/>
                    <a:pt x="20228" y="1411"/>
                  </a:cubicBezTo>
                  <a:cubicBezTo>
                    <a:pt x="18142" y="4361"/>
                    <a:pt x="15155" y="8260"/>
                    <a:pt x="14378" y="8471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9" name="Freeform 251"/>
            <p:cNvSpPr/>
            <p:nvPr/>
          </p:nvSpPr>
          <p:spPr>
            <a:xfrm>
              <a:off x="1153691" y="3680476"/>
              <a:ext cx="626833" cy="21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19129" extrusionOk="0">
                  <a:moveTo>
                    <a:pt x="13944" y="2118"/>
                  </a:moveTo>
                  <a:cubicBezTo>
                    <a:pt x="13246" y="1376"/>
                    <a:pt x="7251" y="6882"/>
                    <a:pt x="6717" y="7729"/>
                  </a:cubicBezTo>
                  <a:cubicBezTo>
                    <a:pt x="4910" y="10482"/>
                    <a:pt x="1461" y="11647"/>
                    <a:pt x="106" y="14824"/>
                  </a:cubicBezTo>
                  <a:cubicBezTo>
                    <a:pt x="-346" y="15882"/>
                    <a:pt x="598" y="21600"/>
                    <a:pt x="3802" y="17894"/>
                  </a:cubicBezTo>
                  <a:cubicBezTo>
                    <a:pt x="6430" y="14824"/>
                    <a:pt x="13082" y="9000"/>
                    <a:pt x="14314" y="8576"/>
                  </a:cubicBezTo>
                  <a:cubicBezTo>
                    <a:pt x="15505" y="8153"/>
                    <a:pt x="21254" y="0"/>
                    <a:pt x="21254" y="0"/>
                  </a:cubicBezTo>
                  <a:cubicBezTo>
                    <a:pt x="21254" y="0"/>
                    <a:pt x="15135" y="3282"/>
                    <a:pt x="13944" y="2118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0" name="Freeform 252"/>
            <p:cNvSpPr/>
            <p:nvPr/>
          </p:nvSpPr>
          <p:spPr>
            <a:xfrm>
              <a:off x="1150336" y="3675156"/>
              <a:ext cx="635508" cy="227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extrusionOk="0">
                  <a:moveTo>
                    <a:pt x="21344" y="0"/>
                  </a:moveTo>
                  <a:cubicBezTo>
                    <a:pt x="21303" y="0"/>
                    <a:pt x="16958" y="2514"/>
                    <a:pt x="14950" y="2514"/>
                  </a:cubicBezTo>
                  <a:cubicBezTo>
                    <a:pt x="14499" y="2514"/>
                    <a:pt x="14253" y="2400"/>
                    <a:pt x="14171" y="2286"/>
                  </a:cubicBezTo>
                  <a:cubicBezTo>
                    <a:pt x="14089" y="2171"/>
                    <a:pt x="14007" y="2171"/>
                    <a:pt x="13925" y="2171"/>
                  </a:cubicBezTo>
                  <a:cubicBezTo>
                    <a:pt x="12614" y="2171"/>
                    <a:pt x="7245" y="7543"/>
                    <a:pt x="6753" y="8343"/>
                  </a:cubicBezTo>
                  <a:cubicBezTo>
                    <a:pt x="5974" y="9600"/>
                    <a:pt x="4867" y="10629"/>
                    <a:pt x="3802" y="11543"/>
                  </a:cubicBezTo>
                  <a:cubicBezTo>
                    <a:pt x="2408" y="12800"/>
                    <a:pt x="974" y="14171"/>
                    <a:pt x="154" y="16114"/>
                  </a:cubicBezTo>
                  <a:cubicBezTo>
                    <a:pt x="-10" y="16571"/>
                    <a:pt x="-51" y="17486"/>
                    <a:pt x="72" y="18400"/>
                  </a:cubicBezTo>
                  <a:cubicBezTo>
                    <a:pt x="277" y="20000"/>
                    <a:pt x="933" y="21600"/>
                    <a:pt x="2039" y="21600"/>
                  </a:cubicBezTo>
                  <a:cubicBezTo>
                    <a:pt x="2654" y="21600"/>
                    <a:pt x="3310" y="21143"/>
                    <a:pt x="4048" y="20229"/>
                  </a:cubicBezTo>
                  <a:cubicBezTo>
                    <a:pt x="6548" y="17143"/>
                    <a:pt x="13270" y="10629"/>
                    <a:pt x="14458" y="10171"/>
                  </a:cubicBezTo>
                  <a:cubicBezTo>
                    <a:pt x="15688" y="9829"/>
                    <a:pt x="21221" y="1257"/>
                    <a:pt x="21467" y="914"/>
                  </a:cubicBezTo>
                  <a:cubicBezTo>
                    <a:pt x="21549" y="800"/>
                    <a:pt x="21549" y="571"/>
                    <a:pt x="21549" y="343"/>
                  </a:cubicBezTo>
                  <a:cubicBezTo>
                    <a:pt x="21508" y="114"/>
                    <a:pt x="21426" y="0"/>
                    <a:pt x="21344" y="0"/>
                  </a:cubicBezTo>
                  <a:close/>
                  <a:moveTo>
                    <a:pt x="14417" y="9257"/>
                  </a:moveTo>
                  <a:cubicBezTo>
                    <a:pt x="13147" y="9714"/>
                    <a:pt x="6466" y="16114"/>
                    <a:pt x="3884" y="19314"/>
                  </a:cubicBezTo>
                  <a:cubicBezTo>
                    <a:pt x="3228" y="20229"/>
                    <a:pt x="2572" y="20571"/>
                    <a:pt x="2039" y="20571"/>
                  </a:cubicBezTo>
                  <a:cubicBezTo>
                    <a:pt x="1097" y="20571"/>
                    <a:pt x="564" y="19314"/>
                    <a:pt x="400" y="18057"/>
                  </a:cubicBezTo>
                  <a:cubicBezTo>
                    <a:pt x="318" y="17371"/>
                    <a:pt x="359" y="16914"/>
                    <a:pt x="400" y="16800"/>
                  </a:cubicBezTo>
                  <a:cubicBezTo>
                    <a:pt x="1138" y="14971"/>
                    <a:pt x="2531" y="13714"/>
                    <a:pt x="3925" y="12571"/>
                  </a:cubicBezTo>
                  <a:cubicBezTo>
                    <a:pt x="4990" y="11543"/>
                    <a:pt x="6138" y="10514"/>
                    <a:pt x="6958" y="9257"/>
                  </a:cubicBezTo>
                  <a:cubicBezTo>
                    <a:pt x="7409" y="8457"/>
                    <a:pt x="12696" y="3200"/>
                    <a:pt x="13925" y="3200"/>
                  </a:cubicBezTo>
                  <a:cubicBezTo>
                    <a:pt x="14007" y="3200"/>
                    <a:pt x="14007" y="3200"/>
                    <a:pt x="14007" y="3200"/>
                  </a:cubicBezTo>
                  <a:cubicBezTo>
                    <a:pt x="14212" y="3429"/>
                    <a:pt x="14540" y="3543"/>
                    <a:pt x="14950" y="3543"/>
                  </a:cubicBezTo>
                  <a:cubicBezTo>
                    <a:pt x="16344" y="3543"/>
                    <a:pt x="18803" y="2400"/>
                    <a:pt x="20278" y="1600"/>
                  </a:cubicBezTo>
                  <a:cubicBezTo>
                    <a:pt x="18188" y="4686"/>
                    <a:pt x="15196" y="8914"/>
                    <a:pt x="14417" y="9257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1" name="Freeform 253"/>
            <p:cNvSpPr/>
            <p:nvPr/>
          </p:nvSpPr>
          <p:spPr>
            <a:xfrm>
              <a:off x="1192824" y="3542192"/>
              <a:ext cx="851920" cy="48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0" h="20999" extrusionOk="0">
                  <a:moveTo>
                    <a:pt x="15991" y="573"/>
                  </a:moveTo>
                  <a:cubicBezTo>
                    <a:pt x="15358" y="937"/>
                    <a:pt x="9433" y="4945"/>
                    <a:pt x="9433" y="4945"/>
                  </a:cubicBezTo>
                  <a:lnTo>
                    <a:pt x="5493" y="8172"/>
                  </a:lnTo>
                  <a:cubicBezTo>
                    <a:pt x="5493" y="8172"/>
                    <a:pt x="978" y="12023"/>
                    <a:pt x="460" y="12231"/>
                  </a:cubicBezTo>
                  <a:cubicBezTo>
                    <a:pt x="-87" y="12387"/>
                    <a:pt x="-288" y="14886"/>
                    <a:pt x="661" y="15094"/>
                  </a:cubicBezTo>
                  <a:cubicBezTo>
                    <a:pt x="1610" y="15302"/>
                    <a:pt x="3393" y="14730"/>
                    <a:pt x="3940" y="13949"/>
                  </a:cubicBezTo>
                  <a:cubicBezTo>
                    <a:pt x="3940" y="13949"/>
                    <a:pt x="6787" y="15094"/>
                    <a:pt x="7938" y="13168"/>
                  </a:cubicBezTo>
                  <a:cubicBezTo>
                    <a:pt x="7938" y="13168"/>
                    <a:pt x="9836" y="13064"/>
                    <a:pt x="10354" y="13272"/>
                  </a:cubicBezTo>
                  <a:cubicBezTo>
                    <a:pt x="10354" y="13272"/>
                    <a:pt x="7564" y="16239"/>
                    <a:pt x="6759" y="16603"/>
                  </a:cubicBezTo>
                  <a:cubicBezTo>
                    <a:pt x="5896" y="17020"/>
                    <a:pt x="3020" y="18529"/>
                    <a:pt x="3250" y="19987"/>
                  </a:cubicBezTo>
                  <a:cubicBezTo>
                    <a:pt x="3393" y="20923"/>
                    <a:pt x="4026" y="21600"/>
                    <a:pt x="6586" y="20195"/>
                  </a:cubicBezTo>
                  <a:cubicBezTo>
                    <a:pt x="6845" y="20039"/>
                    <a:pt x="7679" y="19674"/>
                    <a:pt x="8139" y="19362"/>
                  </a:cubicBezTo>
                  <a:cubicBezTo>
                    <a:pt x="9002" y="18841"/>
                    <a:pt x="10526" y="17853"/>
                    <a:pt x="10526" y="17853"/>
                  </a:cubicBezTo>
                  <a:cubicBezTo>
                    <a:pt x="10526" y="17853"/>
                    <a:pt x="16164" y="17853"/>
                    <a:pt x="17343" y="15510"/>
                  </a:cubicBezTo>
                  <a:cubicBezTo>
                    <a:pt x="17343" y="15510"/>
                    <a:pt x="19270" y="15198"/>
                    <a:pt x="19903" y="15458"/>
                  </a:cubicBezTo>
                  <a:cubicBezTo>
                    <a:pt x="21312" y="16135"/>
                    <a:pt x="18091" y="0"/>
                    <a:pt x="18091" y="0"/>
                  </a:cubicBezTo>
                  <a:cubicBezTo>
                    <a:pt x="18091" y="0"/>
                    <a:pt x="16624" y="156"/>
                    <a:pt x="15991" y="573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2" name="Freeform 254"/>
            <p:cNvSpPr/>
            <p:nvPr/>
          </p:nvSpPr>
          <p:spPr>
            <a:xfrm>
              <a:off x="1187140" y="3536872"/>
              <a:ext cx="856843" cy="49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600" extrusionOk="0">
                  <a:moveTo>
                    <a:pt x="18656" y="0"/>
                  </a:moveTo>
                  <a:cubicBezTo>
                    <a:pt x="18597" y="0"/>
                    <a:pt x="17123" y="209"/>
                    <a:pt x="16446" y="628"/>
                  </a:cubicBezTo>
                  <a:cubicBezTo>
                    <a:pt x="15797" y="994"/>
                    <a:pt x="9992" y="4864"/>
                    <a:pt x="9727" y="5021"/>
                  </a:cubicBezTo>
                  <a:lnTo>
                    <a:pt x="5690" y="8263"/>
                  </a:lnTo>
                  <a:cubicBezTo>
                    <a:pt x="4423" y="9309"/>
                    <a:pt x="975" y="12186"/>
                    <a:pt x="562" y="12343"/>
                  </a:cubicBezTo>
                  <a:cubicBezTo>
                    <a:pt x="179" y="12447"/>
                    <a:pt x="-27" y="13337"/>
                    <a:pt x="2" y="14069"/>
                  </a:cubicBezTo>
                  <a:cubicBezTo>
                    <a:pt x="2" y="14958"/>
                    <a:pt x="327" y="15533"/>
                    <a:pt x="769" y="15638"/>
                  </a:cubicBezTo>
                  <a:cubicBezTo>
                    <a:pt x="1712" y="15847"/>
                    <a:pt x="3539" y="15324"/>
                    <a:pt x="4187" y="14487"/>
                  </a:cubicBezTo>
                  <a:cubicBezTo>
                    <a:pt x="4393" y="14592"/>
                    <a:pt x="5159" y="14853"/>
                    <a:pt x="6014" y="14853"/>
                  </a:cubicBezTo>
                  <a:cubicBezTo>
                    <a:pt x="7045" y="14853"/>
                    <a:pt x="7841" y="14487"/>
                    <a:pt x="8312" y="13703"/>
                  </a:cubicBezTo>
                  <a:cubicBezTo>
                    <a:pt x="8460" y="13703"/>
                    <a:pt x="8961" y="13703"/>
                    <a:pt x="9462" y="13703"/>
                  </a:cubicBezTo>
                  <a:cubicBezTo>
                    <a:pt x="9815" y="13703"/>
                    <a:pt x="10110" y="13703"/>
                    <a:pt x="10316" y="13703"/>
                  </a:cubicBezTo>
                  <a:cubicBezTo>
                    <a:pt x="9550" y="14539"/>
                    <a:pt x="7635" y="16422"/>
                    <a:pt x="6986" y="16736"/>
                  </a:cubicBezTo>
                  <a:cubicBezTo>
                    <a:pt x="6043" y="17207"/>
                    <a:pt x="3804" y="18357"/>
                    <a:pt x="3391" y="19717"/>
                  </a:cubicBezTo>
                  <a:cubicBezTo>
                    <a:pt x="3303" y="19926"/>
                    <a:pt x="3273" y="20188"/>
                    <a:pt x="3332" y="20397"/>
                  </a:cubicBezTo>
                  <a:cubicBezTo>
                    <a:pt x="3450" y="21182"/>
                    <a:pt x="3863" y="21600"/>
                    <a:pt x="4541" y="21600"/>
                  </a:cubicBezTo>
                  <a:cubicBezTo>
                    <a:pt x="5100" y="21600"/>
                    <a:pt x="5896" y="21339"/>
                    <a:pt x="6898" y="20763"/>
                  </a:cubicBezTo>
                  <a:cubicBezTo>
                    <a:pt x="6986" y="20711"/>
                    <a:pt x="7193" y="20606"/>
                    <a:pt x="7399" y="20502"/>
                  </a:cubicBezTo>
                  <a:cubicBezTo>
                    <a:pt x="7782" y="20345"/>
                    <a:pt x="8224" y="20136"/>
                    <a:pt x="8519" y="19926"/>
                  </a:cubicBezTo>
                  <a:cubicBezTo>
                    <a:pt x="9314" y="19456"/>
                    <a:pt x="10729" y="18567"/>
                    <a:pt x="10935" y="18410"/>
                  </a:cubicBezTo>
                  <a:cubicBezTo>
                    <a:pt x="11377" y="18410"/>
                    <a:pt x="16681" y="18357"/>
                    <a:pt x="17948" y="16056"/>
                  </a:cubicBezTo>
                  <a:cubicBezTo>
                    <a:pt x="18155" y="16004"/>
                    <a:pt x="18921" y="15899"/>
                    <a:pt x="19599" y="15899"/>
                  </a:cubicBezTo>
                  <a:cubicBezTo>
                    <a:pt x="20011" y="15899"/>
                    <a:pt x="20306" y="15952"/>
                    <a:pt x="20453" y="16004"/>
                  </a:cubicBezTo>
                  <a:cubicBezTo>
                    <a:pt x="20512" y="16056"/>
                    <a:pt x="20542" y="16056"/>
                    <a:pt x="20571" y="16056"/>
                  </a:cubicBezTo>
                  <a:cubicBezTo>
                    <a:pt x="20689" y="16056"/>
                    <a:pt x="20807" y="15952"/>
                    <a:pt x="20866" y="15795"/>
                  </a:cubicBezTo>
                  <a:cubicBezTo>
                    <a:pt x="21573" y="14016"/>
                    <a:pt x="19068" y="1569"/>
                    <a:pt x="18774" y="157"/>
                  </a:cubicBezTo>
                  <a:cubicBezTo>
                    <a:pt x="18744" y="52"/>
                    <a:pt x="18715" y="0"/>
                    <a:pt x="18656" y="0"/>
                  </a:cubicBezTo>
                  <a:close/>
                  <a:moveTo>
                    <a:pt x="20659" y="15533"/>
                  </a:moveTo>
                  <a:cubicBezTo>
                    <a:pt x="20630" y="15585"/>
                    <a:pt x="20601" y="15585"/>
                    <a:pt x="20571" y="15585"/>
                  </a:cubicBezTo>
                  <a:lnTo>
                    <a:pt x="20542" y="15585"/>
                  </a:lnTo>
                  <a:cubicBezTo>
                    <a:pt x="20335" y="15481"/>
                    <a:pt x="20011" y="15481"/>
                    <a:pt x="19599" y="15481"/>
                  </a:cubicBezTo>
                  <a:cubicBezTo>
                    <a:pt x="18803" y="15481"/>
                    <a:pt x="17890" y="15585"/>
                    <a:pt x="17890" y="15585"/>
                  </a:cubicBezTo>
                  <a:cubicBezTo>
                    <a:pt x="17831" y="15585"/>
                    <a:pt x="17801" y="15638"/>
                    <a:pt x="17801" y="15690"/>
                  </a:cubicBezTo>
                  <a:cubicBezTo>
                    <a:pt x="16622" y="17939"/>
                    <a:pt x="10965" y="17939"/>
                    <a:pt x="10906" y="17939"/>
                  </a:cubicBezTo>
                  <a:cubicBezTo>
                    <a:pt x="10876" y="17939"/>
                    <a:pt x="10876" y="17991"/>
                    <a:pt x="10847" y="17991"/>
                  </a:cubicBezTo>
                  <a:cubicBezTo>
                    <a:pt x="10847" y="17991"/>
                    <a:pt x="9285" y="18985"/>
                    <a:pt x="8430" y="19508"/>
                  </a:cubicBezTo>
                  <a:cubicBezTo>
                    <a:pt x="8136" y="19665"/>
                    <a:pt x="7694" y="19874"/>
                    <a:pt x="7340" y="20083"/>
                  </a:cubicBezTo>
                  <a:cubicBezTo>
                    <a:pt x="7134" y="20188"/>
                    <a:pt x="6927" y="20292"/>
                    <a:pt x="6810" y="20345"/>
                  </a:cubicBezTo>
                  <a:cubicBezTo>
                    <a:pt x="5837" y="20868"/>
                    <a:pt x="5071" y="21129"/>
                    <a:pt x="4541" y="21129"/>
                  </a:cubicBezTo>
                  <a:cubicBezTo>
                    <a:pt x="3804" y="21129"/>
                    <a:pt x="3627" y="20659"/>
                    <a:pt x="3568" y="20292"/>
                  </a:cubicBezTo>
                  <a:cubicBezTo>
                    <a:pt x="3568" y="20188"/>
                    <a:pt x="3568" y="20031"/>
                    <a:pt x="3598" y="19926"/>
                  </a:cubicBezTo>
                  <a:cubicBezTo>
                    <a:pt x="3892" y="18985"/>
                    <a:pt x="5601" y="17887"/>
                    <a:pt x="7075" y="17154"/>
                  </a:cubicBezTo>
                  <a:cubicBezTo>
                    <a:pt x="7900" y="16788"/>
                    <a:pt x="10670" y="13912"/>
                    <a:pt x="10788" y="13755"/>
                  </a:cubicBezTo>
                  <a:cubicBezTo>
                    <a:pt x="10847" y="13703"/>
                    <a:pt x="10847" y="13650"/>
                    <a:pt x="10847" y="13546"/>
                  </a:cubicBezTo>
                  <a:cubicBezTo>
                    <a:pt x="10847" y="13441"/>
                    <a:pt x="10788" y="13389"/>
                    <a:pt x="10758" y="13337"/>
                  </a:cubicBezTo>
                  <a:cubicBezTo>
                    <a:pt x="10523" y="13284"/>
                    <a:pt x="10110" y="13232"/>
                    <a:pt x="9462" y="13232"/>
                  </a:cubicBezTo>
                  <a:cubicBezTo>
                    <a:pt x="8843" y="13232"/>
                    <a:pt x="8253" y="13284"/>
                    <a:pt x="8253" y="13284"/>
                  </a:cubicBezTo>
                  <a:cubicBezTo>
                    <a:pt x="8224" y="13284"/>
                    <a:pt x="8195" y="13284"/>
                    <a:pt x="8165" y="13337"/>
                  </a:cubicBezTo>
                  <a:cubicBezTo>
                    <a:pt x="7753" y="14016"/>
                    <a:pt x="7016" y="14383"/>
                    <a:pt x="6014" y="14383"/>
                  </a:cubicBezTo>
                  <a:cubicBezTo>
                    <a:pt x="5041" y="14383"/>
                    <a:pt x="4187" y="14069"/>
                    <a:pt x="4187" y="14069"/>
                  </a:cubicBezTo>
                  <a:cubicBezTo>
                    <a:pt x="4128" y="14016"/>
                    <a:pt x="4099" y="14069"/>
                    <a:pt x="4069" y="14069"/>
                  </a:cubicBezTo>
                  <a:cubicBezTo>
                    <a:pt x="3656" y="14696"/>
                    <a:pt x="2271" y="15219"/>
                    <a:pt x="1211" y="15219"/>
                  </a:cubicBezTo>
                  <a:cubicBezTo>
                    <a:pt x="1063" y="15219"/>
                    <a:pt x="916" y="15219"/>
                    <a:pt x="798" y="15219"/>
                  </a:cubicBezTo>
                  <a:cubicBezTo>
                    <a:pt x="327" y="15115"/>
                    <a:pt x="268" y="14383"/>
                    <a:pt x="238" y="14069"/>
                  </a:cubicBezTo>
                  <a:cubicBezTo>
                    <a:pt x="238" y="13441"/>
                    <a:pt x="386" y="12814"/>
                    <a:pt x="592" y="12761"/>
                  </a:cubicBezTo>
                  <a:cubicBezTo>
                    <a:pt x="1152" y="12552"/>
                    <a:pt x="5631" y="8839"/>
                    <a:pt x="5808" y="8682"/>
                  </a:cubicBezTo>
                  <a:lnTo>
                    <a:pt x="9815" y="5439"/>
                  </a:lnTo>
                  <a:cubicBezTo>
                    <a:pt x="9874" y="5387"/>
                    <a:pt x="15886" y="1412"/>
                    <a:pt x="16534" y="1046"/>
                  </a:cubicBezTo>
                  <a:cubicBezTo>
                    <a:pt x="17064" y="732"/>
                    <a:pt x="18214" y="523"/>
                    <a:pt x="18567" y="471"/>
                  </a:cubicBezTo>
                  <a:cubicBezTo>
                    <a:pt x="19687" y="5962"/>
                    <a:pt x="21131" y="14330"/>
                    <a:pt x="20659" y="15533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3" name="Freeform 255"/>
            <p:cNvSpPr/>
            <p:nvPr/>
          </p:nvSpPr>
          <p:spPr>
            <a:xfrm>
              <a:off x="1904493" y="1288902"/>
              <a:ext cx="2892850" cy="271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103" extrusionOk="0">
                  <a:moveTo>
                    <a:pt x="18469" y="31"/>
                  </a:moveTo>
                  <a:cubicBezTo>
                    <a:pt x="16245" y="-345"/>
                    <a:pt x="14421" y="2859"/>
                    <a:pt x="14287" y="3000"/>
                  </a:cubicBezTo>
                  <a:cubicBezTo>
                    <a:pt x="14154" y="3141"/>
                    <a:pt x="13763" y="4832"/>
                    <a:pt x="13665" y="5179"/>
                  </a:cubicBezTo>
                  <a:cubicBezTo>
                    <a:pt x="13567" y="5518"/>
                    <a:pt x="13469" y="6833"/>
                    <a:pt x="13273" y="7002"/>
                  </a:cubicBezTo>
                  <a:cubicBezTo>
                    <a:pt x="13078" y="7181"/>
                    <a:pt x="12775" y="7622"/>
                    <a:pt x="12553" y="7970"/>
                  </a:cubicBezTo>
                  <a:cubicBezTo>
                    <a:pt x="12321" y="8318"/>
                    <a:pt x="12588" y="9417"/>
                    <a:pt x="12588" y="9417"/>
                  </a:cubicBezTo>
                  <a:cubicBezTo>
                    <a:pt x="12588" y="9417"/>
                    <a:pt x="11458" y="10065"/>
                    <a:pt x="10889" y="10525"/>
                  </a:cubicBezTo>
                  <a:cubicBezTo>
                    <a:pt x="10204" y="11080"/>
                    <a:pt x="9288" y="12668"/>
                    <a:pt x="9288" y="12668"/>
                  </a:cubicBezTo>
                  <a:cubicBezTo>
                    <a:pt x="9288" y="12668"/>
                    <a:pt x="7589" y="13429"/>
                    <a:pt x="7322" y="13598"/>
                  </a:cubicBezTo>
                  <a:cubicBezTo>
                    <a:pt x="7064" y="13767"/>
                    <a:pt x="6610" y="14255"/>
                    <a:pt x="6477" y="14387"/>
                  </a:cubicBezTo>
                  <a:cubicBezTo>
                    <a:pt x="6343" y="14528"/>
                    <a:pt x="5783" y="14425"/>
                    <a:pt x="5329" y="14528"/>
                  </a:cubicBezTo>
                  <a:cubicBezTo>
                    <a:pt x="4866" y="14631"/>
                    <a:pt x="71" y="17534"/>
                    <a:pt x="71" y="17534"/>
                  </a:cubicBezTo>
                  <a:cubicBezTo>
                    <a:pt x="-160" y="18324"/>
                    <a:pt x="231" y="19085"/>
                    <a:pt x="400" y="19601"/>
                  </a:cubicBezTo>
                  <a:cubicBezTo>
                    <a:pt x="561" y="20118"/>
                    <a:pt x="1219" y="21255"/>
                    <a:pt x="1477" y="21086"/>
                  </a:cubicBezTo>
                  <a:cubicBezTo>
                    <a:pt x="1735" y="20907"/>
                    <a:pt x="6023" y="19460"/>
                    <a:pt x="6343" y="19395"/>
                  </a:cubicBezTo>
                  <a:cubicBezTo>
                    <a:pt x="6672" y="19329"/>
                    <a:pt x="12917" y="16153"/>
                    <a:pt x="13860" y="15430"/>
                  </a:cubicBezTo>
                  <a:cubicBezTo>
                    <a:pt x="14812" y="14706"/>
                    <a:pt x="16672" y="13457"/>
                    <a:pt x="17001" y="12940"/>
                  </a:cubicBezTo>
                  <a:cubicBezTo>
                    <a:pt x="17330" y="12423"/>
                    <a:pt x="19679" y="9595"/>
                    <a:pt x="19874" y="9079"/>
                  </a:cubicBezTo>
                  <a:cubicBezTo>
                    <a:pt x="20070" y="8562"/>
                    <a:pt x="21182" y="7002"/>
                    <a:pt x="21315" y="5931"/>
                  </a:cubicBezTo>
                  <a:cubicBezTo>
                    <a:pt x="21440" y="4869"/>
                    <a:pt x="20791" y="2549"/>
                    <a:pt x="20168" y="1656"/>
                  </a:cubicBezTo>
                  <a:cubicBezTo>
                    <a:pt x="19545" y="754"/>
                    <a:pt x="18469" y="31"/>
                    <a:pt x="18469" y="31"/>
                  </a:cubicBezTo>
                </a:path>
              </a:pathLst>
            </a:custGeom>
            <a:solidFill>
              <a:srgbClr val="1817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4" name="Freeform 256"/>
            <p:cNvSpPr/>
            <p:nvPr/>
          </p:nvSpPr>
          <p:spPr>
            <a:xfrm>
              <a:off x="1899232" y="1287103"/>
              <a:ext cx="2902412" cy="2716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extrusionOk="0">
                  <a:moveTo>
                    <a:pt x="18496" y="38"/>
                  </a:moveTo>
                  <a:cubicBezTo>
                    <a:pt x="18487" y="29"/>
                    <a:pt x="18478" y="29"/>
                    <a:pt x="18478" y="29"/>
                  </a:cubicBezTo>
                  <a:cubicBezTo>
                    <a:pt x="18354" y="10"/>
                    <a:pt x="18230" y="0"/>
                    <a:pt x="18105" y="0"/>
                  </a:cubicBezTo>
                  <a:cubicBezTo>
                    <a:pt x="16889" y="0"/>
                    <a:pt x="15637" y="977"/>
                    <a:pt x="14368" y="2923"/>
                  </a:cubicBezTo>
                  <a:cubicBezTo>
                    <a:pt x="14323" y="2999"/>
                    <a:pt x="14279" y="3057"/>
                    <a:pt x="14270" y="3067"/>
                  </a:cubicBezTo>
                  <a:cubicBezTo>
                    <a:pt x="14172" y="3172"/>
                    <a:pt x="13977" y="3958"/>
                    <a:pt x="13764" y="4811"/>
                  </a:cubicBezTo>
                  <a:cubicBezTo>
                    <a:pt x="13711" y="5041"/>
                    <a:pt x="13666" y="5213"/>
                    <a:pt x="13640" y="5299"/>
                  </a:cubicBezTo>
                  <a:cubicBezTo>
                    <a:pt x="13604" y="5424"/>
                    <a:pt x="13569" y="5664"/>
                    <a:pt x="13533" y="5941"/>
                  </a:cubicBezTo>
                  <a:cubicBezTo>
                    <a:pt x="13471" y="6411"/>
                    <a:pt x="13373" y="7043"/>
                    <a:pt x="13258" y="7149"/>
                  </a:cubicBezTo>
                  <a:cubicBezTo>
                    <a:pt x="13072" y="7321"/>
                    <a:pt x="12788" y="7762"/>
                    <a:pt x="12557" y="8107"/>
                  </a:cubicBezTo>
                  <a:lnTo>
                    <a:pt x="12539" y="8146"/>
                  </a:lnTo>
                  <a:cubicBezTo>
                    <a:pt x="12317" y="8471"/>
                    <a:pt x="12512" y="9430"/>
                    <a:pt x="12557" y="9621"/>
                  </a:cubicBezTo>
                  <a:cubicBezTo>
                    <a:pt x="12388" y="9727"/>
                    <a:pt x="11403" y="10311"/>
                    <a:pt x="10879" y="10743"/>
                  </a:cubicBezTo>
                  <a:cubicBezTo>
                    <a:pt x="10222" y="11279"/>
                    <a:pt x="9370" y="12765"/>
                    <a:pt x="9281" y="12918"/>
                  </a:cubicBezTo>
                  <a:cubicBezTo>
                    <a:pt x="9121" y="12994"/>
                    <a:pt x="7585" y="13694"/>
                    <a:pt x="7328" y="13867"/>
                  </a:cubicBezTo>
                  <a:cubicBezTo>
                    <a:pt x="7150" y="13991"/>
                    <a:pt x="6866" y="14259"/>
                    <a:pt x="6475" y="14681"/>
                  </a:cubicBezTo>
                  <a:cubicBezTo>
                    <a:pt x="6413" y="14748"/>
                    <a:pt x="6209" y="14748"/>
                    <a:pt x="5996" y="14758"/>
                  </a:cubicBezTo>
                  <a:cubicBezTo>
                    <a:pt x="5792" y="14758"/>
                    <a:pt x="5561" y="14767"/>
                    <a:pt x="5357" y="14815"/>
                  </a:cubicBezTo>
                  <a:cubicBezTo>
                    <a:pt x="4895" y="14921"/>
                    <a:pt x="287" y="17757"/>
                    <a:pt x="92" y="17882"/>
                  </a:cubicBezTo>
                  <a:cubicBezTo>
                    <a:pt x="83" y="17882"/>
                    <a:pt x="74" y="17891"/>
                    <a:pt x="74" y="17901"/>
                  </a:cubicBezTo>
                  <a:cubicBezTo>
                    <a:pt x="-121" y="18581"/>
                    <a:pt x="110" y="19223"/>
                    <a:pt x="296" y="19731"/>
                  </a:cubicBezTo>
                  <a:cubicBezTo>
                    <a:pt x="332" y="19846"/>
                    <a:pt x="367" y="19952"/>
                    <a:pt x="403" y="20038"/>
                  </a:cubicBezTo>
                  <a:cubicBezTo>
                    <a:pt x="545" y="20508"/>
                    <a:pt x="1122" y="21600"/>
                    <a:pt x="1450" y="21600"/>
                  </a:cubicBezTo>
                  <a:cubicBezTo>
                    <a:pt x="1486" y="21600"/>
                    <a:pt x="1513" y="21590"/>
                    <a:pt x="1530" y="21581"/>
                  </a:cubicBezTo>
                  <a:cubicBezTo>
                    <a:pt x="1779" y="21408"/>
                    <a:pt x="6014" y="19942"/>
                    <a:pt x="6378" y="19856"/>
                  </a:cubicBezTo>
                  <a:cubicBezTo>
                    <a:pt x="6724" y="19789"/>
                    <a:pt x="12947" y="16550"/>
                    <a:pt x="13897" y="15802"/>
                  </a:cubicBezTo>
                  <a:cubicBezTo>
                    <a:pt x="14155" y="15601"/>
                    <a:pt x="14474" y="15361"/>
                    <a:pt x="14821" y="15112"/>
                  </a:cubicBezTo>
                  <a:cubicBezTo>
                    <a:pt x="15744" y="14422"/>
                    <a:pt x="16791" y="13646"/>
                    <a:pt x="17040" y="13263"/>
                  </a:cubicBezTo>
                  <a:cubicBezTo>
                    <a:pt x="17155" y="13062"/>
                    <a:pt x="17573" y="12515"/>
                    <a:pt x="18052" y="11892"/>
                  </a:cubicBezTo>
                  <a:cubicBezTo>
                    <a:pt x="18869" y="10838"/>
                    <a:pt x="19783" y="9640"/>
                    <a:pt x="19908" y="9305"/>
                  </a:cubicBezTo>
                  <a:cubicBezTo>
                    <a:pt x="19970" y="9142"/>
                    <a:pt x="20121" y="8874"/>
                    <a:pt x="20298" y="8558"/>
                  </a:cubicBezTo>
                  <a:cubicBezTo>
                    <a:pt x="20707" y="7839"/>
                    <a:pt x="21257" y="6852"/>
                    <a:pt x="21346" y="6095"/>
                  </a:cubicBezTo>
                  <a:cubicBezTo>
                    <a:pt x="21479" y="4954"/>
                    <a:pt x="20795" y="2578"/>
                    <a:pt x="20201" y="1696"/>
                  </a:cubicBezTo>
                  <a:cubicBezTo>
                    <a:pt x="19579" y="786"/>
                    <a:pt x="18505" y="38"/>
                    <a:pt x="18496" y="38"/>
                  </a:cubicBezTo>
                  <a:close/>
                  <a:moveTo>
                    <a:pt x="21275" y="6085"/>
                  </a:moveTo>
                  <a:cubicBezTo>
                    <a:pt x="21186" y="6823"/>
                    <a:pt x="20636" y="7801"/>
                    <a:pt x="20236" y="8510"/>
                  </a:cubicBezTo>
                  <a:cubicBezTo>
                    <a:pt x="20050" y="8845"/>
                    <a:pt x="19899" y="9104"/>
                    <a:pt x="19837" y="9276"/>
                  </a:cubicBezTo>
                  <a:cubicBezTo>
                    <a:pt x="19721" y="9602"/>
                    <a:pt x="18762" y="10838"/>
                    <a:pt x="17999" y="11835"/>
                  </a:cubicBezTo>
                  <a:cubicBezTo>
                    <a:pt x="17511" y="12467"/>
                    <a:pt x="17093" y="13014"/>
                    <a:pt x="16969" y="13215"/>
                  </a:cubicBezTo>
                  <a:cubicBezTo>
                    <a:pt x="16738" y="13589"/>
                    <a:pt x="15699" y="14365"/>
                    <a:pt x="14776" y="15045"/>
                  </a:cubicBezTo>
                  <a:cubicBezTo>
                    <a:pt x="14430" y="15294"/>
                    <a:pt x="14110" y="15534"/>
                    <a:pt x="13853" y="15735"/>
                  </a:cubicBezTo>
                  <a:cubicBezTo>
                    <a:pt x="12903" y="16473"/>
                    <a:pt x="6706" y="19703"/>
                    <a:pt x="6360" y="19779"/>
                  </a:cubicBezTo>
                  <a:cubicBezTo>
                    <a:pt x="5996" y="19856"/>
                    <a:pt x="1743" y="21341"/>
                    <a:pt x="1495" y="21504"/>
                  </a:cubicBezTo>
                  <a:cubicBezTo>
                    <a:pt x="1477" y="21514"/>
                    <a:pt x="1468" y="21523"/>
                    <a:pt x="1450" y="21523"/>
                  </a:cubicBezTo>
                  <a:cubicBezTo>
                    <a:pt x="1202" y="21523"/>
                    <a:pt x="634" y="20546"/>
                    <a:pt x="474" y="20019"/>
                  </a:cubicBezTo>
                  <a:cubicBezTo>
                    <a:pt x="438" y="19923"/>
                    <a:pt x="403" y="19818"/>
                    <a:pt x="367" y="19703"/>
                  </a:cubicBezTo>
                  <a:cubicBezTo>
                    <a:pt x="190" y="19204"/>
                    <a:pt x="-32" y="18591"/>
                    <a:pt x="145" y="17949"/>
                  </a:cubicBezTo>
                  <a:cubicBezTo>
                    <a:pt x="421" y="17767"/>
                    <a:pt x="4931" y="14997"/>
                    <a:pt x="5366" y="14892"/>
                  </a:cubicBezTo>
                  <a:cubicBezTo>
                    <a:pt x="5570" y="14844"/>
                    <a:pt x="5801" y="14844"/>
                    <a:pt x="5996" y="14844"/>
                  </a:cubicBezTo>
                  <a:cubicBezTo>
                    <a:pt x="6244" y="14834"/>
                    <a:pt x="6449" y="14834"/>
                    <a:pt x="6529" y="14739"/>
                  </a:cubicBezTo>
                  <a:cubicBezTo>
                    <a:pt x="6919" y="14327"/>
                    <a:pt x="7203" y="14058"/>
                    <a:pt x="7372" y="13943"/>
                  </a:cubicBezTo>
                  <a:cubicBezTo>
                    <a:pt x="7629" y="13771"/>
                    <a:pt x="9307" y="13004"/>
                    <a:pt x="9325" y="12994"/>
                  </a:cubicBezTo>
                  <a:cubicBezTo>
                    <a:pt x="9325" y="12985"/>
                    <a:pt x="9334" y="12985"/>
                    <a:pt x="9343" y="12975"/>
                  </a:cubicBezTo>
                  <a:cubicBezTo>
                    <a:pt x="9352" y="12956"/>
                    <a:pt x="10257" y="11356"/>
                    <a:pt x="10932" y="10800"/>
                  </a:cubicBezTo>
                  <a:cubicBezTo>
                    <a:pt x="11491" y="10340"/>
                    <a:pt x="12610" y="9688"/>
                    <a:pt x="12619" y="9679"/>
                  </a:cubicBezTo>
                  <a:cubicBezTo>
                    <a:pt x="12637" y="9669"/>
                    <a:pt x="12645" y="9650"/>
                    <a:pt x="12637" y="9631"/>
                  </a:cubicBezTo>
                  <a:cubicBezTo>
                    <a:pt x="12637" y="9621"/>
                    <a:pt x="12388" y="8519"/>
                    <a:pt x="12601" y="8193"/>
                  </a:cubicBezTo>
                  <a:lnTo>
                    <a:pt x="12619" y="8155"/>
                  </a:lnTo>
                  <a:cubicBezTo>
                    <a:pt x="12850" y="7810"/>
                    <a:pt x="13125" y="7379"/>
                    <a:pt x="13311" y="7216"/>
                  </a:cubicBezTo>
                  <a:cubicBezTo>
                    <a:pt x="13436" y="7101"/>
                    <a:pt x="13515" y="6622"/>
                    <a:pt x="13613" y="5951"/>
                  </a:cubicBezTo>
                  <a:cubicBezTo>
                    <a:pt x="13649" y="5692"/>
                    <a:pt x="13684" y="5443"/>
                    <a:pt x="13711" y="5328"/>
                  </a:cubicBezTo>
                  <a:cubicBezTo>
                    <a:pt x="13737" y="5232"/>
                    <a:pt x="13782" y="5060"/>
                    <a:pt x="13835" y="4839"/>
                  </a:cubicBezTo>
                  <a:cubicBezTo>
                    <a:pt x="13977" y="4274"/>
                    <a:pt x="14235" y="3220"/>
                    <a:pt x="14323" y="3124"/>
                  </a:cubicBezTo>
                  <a:cubicBezTo>
                    <a:pt x="14341" y="3105"/>
                    <a:pt x="14368" y="3067"/>
                    <a:pt x="14430" y="2971"/>
                  </a:cubicBezTo>
                  <a:cubicBezTo>
                    <a:pt x="15682" y="1054"/>
                    <a:pt x="16916" y="77"/>
                    <a:pt x="18105" y="77"/>
                  </a:cubicBezTo>
                  <a:cubicBezTo>
                    <a:pt x="18221" y="77"/>
                    <a:pt x="18336" y="86"/>
                    <a:pt x="18461" y="105"/>
                  </a:cubicBezTo>
                  <a:cubicBezTo>
                    <a:pt x="18549" y="172"/>
                    <a:pt x="19552" y="891"/>
                    <a:pt x="20138" y="1744"/>
                  </a:cubicBezTo>
                  <a:cubicBezTo>
                    <a:pt x="20724" y="2616"/>
                    <a:pt x="21408" y="4964"/>
                    <a:pt x="21275" y="6085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5" name="Freeform 257"/>
            <p:cNvSpPr/>
            <p:nvPr/>
          </p:nvSpPr>
          <p:spPr>
            <a:xfrm>
              <a:off x="3765944" y="6300"/>
              <a:ext cx="1155955" cy="104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7" h="20451" extrusionOk="0">
                  <a:moveTo>
                    <a:pt x="15380" y="2570"/>
                  </a:moveTo>
                  <a:cubicBezTo>
                    <a:pt x="15380" y="2570"/>
                    <a:pt x="14391" y="817"/>
                    <a:pt x="11326" y="154"/>
                  </a:cubicBezTo>
                  <a:cubicBezTo>
                    <a:pt x="6264" y="-959"/>
                    <a:pt x="-896" y="4228"/>
                    <a:pt x="92" y="7520"/>
                  </a:cubicBezTo>
                  <a:cubicBezTo>
                    <a:pt x="233" y="7946"/>
                    <a:pt x="919" y="7780"/>
                    <a:pt x="980" y="8183"/>
                  </a:cubicBezTo>
                  <a:cubicBezTo>
                    <a:pt x="1040" y="8562"/>
                    <a:pt x="697" y="15928"/>
                    <a:pt x="697" y="15928"/>
                  </a:cubicBezTo>
                  <a:cubicBezTo>
                    <a:pt x="697" y="15928"/>
                    <a:pt x="1605" y="16259"/>
                    <a:pt x="1706" y="15880"/>
                  </a:cubicBezTo>
                  <a:cubicBezTo>
                    <a:pt x="1827" y="15478"/>
                    <a:pt x="2432" y="12162"/>
                    <a:pt x="3702" y="11830"/>
                  </a:cubicBezTo>
                  <a:cubicBezTo>
                    <a:pt x="5074" y="11475"/>
                    <a:pt x="5880" y="12683"/>
                    <a:pt x="6203" y="14317"/>
                  </a:cubicBezTo>
                  <a:cubicBezTo>
                    <a:pt x="6546" y="15928"/>
                    <a:pt x="8765" y="19338"/>
                    <a:pt x="9995" y="19978"/>
                  </a:cubicBezTo>
                  <a:cubicBezTo>
                    <a:pt x="11205" y="20641"/>
                    <a:pt x="17437" y="20049"/>
                    <a:pt x="18042" y="20452"/>
                  </a:cubicBezTo>
                  <a:cubicBezTo>
                    <a:pt x="18042" y="20452"/>
                    <a:pt x="18647" y="20452"/>
                    <a:pt x="18647" y="19788"/>
                  </a:cubicBezTo>
                  <a:cubicBezTo>
                    <a:pt x="18647" y="19125"/>
                    <a:pt x="18929" y="16709"/>
                    <a:pt x="19050" y="15407"/>
                  </a:cubicBezTo>
                  <a:cubicBezTo>
                    <a:pt x="19151" y="14104"/>
                    <a:pt x="20704" y="3991"/>
                    <a:pt x="15380" y="2570"/>
                  </a:cubicBezTo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6" name="Freeform 258"/>
            <p:cNvSpPr/>
            <p:nvPr/>
          </p:nvSpPr>
          <p:spPr>
            <a:xfrm>
              <a:off x="3757169" y="0"/>
              <a:ext cx="1164836" cy="105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extrusionOk="0">
                  <a:moveTo>
                    <a:pt x="16722" y="2700"/>
                  </a:moveTo>
                  <a:cubicBezTo>
                    <a:pt x="16570" y="2428"/>
                    <a:pt x="15417" y="817"/>
                    <a:pt x="12328" y="149"/>
                  </a:cubicBezTo>
                  <a:cubicBezTo>
                    <a:pt x="11806" y="50"/>
                    <a:pt x="11284" y="0"/>
                    <a:pt x="10718" y="0"/>
                  </a:cubicBezTo>
                  <a:cubicBezTo>
                    <a:pt x="6672" y="0"/>
                    <a:pt x="2235" y="2725"/>
                    <a:pt x="669" y="5301"/>
                  </a:cubicBezTo>
                  <a:cubicBezTo>
                    <a:pt x="38" y="6267"/>
                    <a:pt x="-136" y="7208"/>
                    <a:pt x="103" y="8001"/>
                  </a:cubicBezTo>
                  <a:cubicBezTo>
                    <a:pt x="190" y="8298"/>
                    <a:pt x="451" y="8372"/>
                    <a:pt x="691" y="8447"/>
                  </a:cubicBezTo>
                  <a:cubicBezTo>
                    <a:pt x="908" y="8496"/>
                    <a:pt x="1039" y="8546"/>
                    <a:pt x="1060" y="8670"/>
                  </a:cubicBezTo>
                  <a:cubicBezTo>
                    <a:pt x="1104" y="8992"/>
                    <a:pt x="865" y="14639"/>
                    <a:pt x="756" y="16770"/>
                  </a:cubicBezTo>
                  <a:cubicBezTo>
                    <a:pt x="756" y="16819"/>
                    <a:pt x="778" y="16869"/>
                    <a:pt x="821" y="16894"/>
                  </a:cubicBezTo>
                  <a:cubicBezTo>
                    <a:pt x="843" y="16894"/>
                    <a:pt x="1213" y="17017"/>
                    <a:pt x="1539" y="17017"/>
                  </a:cubicBezTo>
                  <a:cubicBezTo>
                    <a:pt x="1800" y="17017"/>
                    <a:pt x="1974" y="16918"/>
                    <a:pt x="2017" y="16745"/>
                  </a:cubicBezTo>
                  <a:cubicBezTo>
                    <a:pt x="2039" y="16695"/>
                    <a:pt x="2061" y="16596"/>
                    <a:pt x="2083" y="16472"/>
                  </a:cubicBezTo>
                  <a:cubicBezTo>
                    <a:pt x="2300" y="15581"/>
                    <a:pt x="2953" y="12881"/>
                    <a:pt x="4106" y="12583"/>
                  </a:cubicBezTo>
                  <a:cubicBezTo>
                    <a:pt x="4280" y="12534"/>
                    <a:pt x="4432" y="12534"/>
                    <a:pt x="4584" y="12534"/>
                  </a:cubicBezTo>
                  <a:cubicBezTo>
                    <a:pt x="5955" y="12534"/>
                    <a:pt x="6498" y="14144"/>
                    <a:pt x="6694" y="15085"/>
                  </a:cubicBezTo>
                  <a:cubicBezTo>
                    <a:pt x="7064" y="16894"/>
                    <a:pt x="9500" y="20436"/>
                    <a:pt x="10827" y="21105"/>
                  </a:cubicBezTo>
                  <a:cubicBezTo>
                    <a:pt x="11306" y="21352"/>
                    <a:pt x="12437" y="21451"/>
                    <a:pt x="14569" y="21451"/>
                  </a:cubicBezTo>
                  <a:cubicBezTo>
                    <a:pt x="15112" y="21451"/>
                    <a:pt x="15656" y="21451"/>
                    <a:pt x="16178" y="21451"/>
                  </a:cubicBezTo>
                  <a:cubicBezTo>
                    <a:pt x="16679" y="21451"/>
                    <a:pt x="17135" y="21451"/>
                    <a:pt x="17570" y="21451"/>
                  </a:cubicBezTo>
                  <a:cubicBezTo>
                    <a:pt x="18027" y="21451"/>
                    <a:pt x="19289" y="21451"/>
                    <a:pt x="19506" y="21575"/>
                  </a:cubicBezTo>
                  <a:cubicBezTo>
                    <a:pt x="19528" y="21600"/>
                    <a:pt x="19528" y="21600"/>
                    <a:pt x="19550" y="21600"/>
                  </a:cubicBezTo>
                  <a:cubicBezTo>
                    <a:pt x="19811" y="21600"/>
                    <a:pt x="20311" y="21427"/>
                    <a:pt x="20311" y="20807"/>
                  </a:cubicBezTo>
                  <a:cubicBezTo>
                    <a:pt x="20311" y="20361"/>
                    <a:pt x="20420" y="19172"/>
                    <a:pt x="20550" y="18008"/>
                  </a:cubicBezTo>
                  <a:cubicBezTo>
                    <a:pt x="20616" y="17339"/>
                    <a:pt x="20681" y="16720"/>
                    <a:pt x="20724" y="16250"/>
                  </a:cubicBezTo>
                  <a:cubicBezTo>
                    <a:pt x="20724" y="16150"/>
                    <a:pt x="20746" y="16002"/>
                    <a:pt x="20768" y="15804"/>
                  </a:cubicBezTo>
                  <a:cubicBezTo>
                    <a:pt x="20920" y="14565"/>
                    <a:pt x="21246" y="11667"/>
                    <a:pt x="20877" y="8893"/>
                  </a:cubicBezTo>
                  <a:cubicBezTo>
                    <a:pt x="20420" y="5400"/>
                    <a:pt x="19006" y="3294"/>
                    <a:pt x="16722" y="2700"/>
                  </a:cubicBezTo>
                  <a:close/>
                  <a:moveTo>
                    <a:pt x="20594" y="15779"/>
                  </a:moveTo>
                  <a:cubicBezTo>
                    <a:pt x="20572" y="15977"/>
                    <a:pt x="20550" y="16126"/>
                    <a:pt x="20529" y="16225"/>
                  </a:cubicBezTo>
                  <a:cubicBezTo>
                    <a:pt x="20485" y="16695"/>
                    <a:pt x="20420" y="17315"/>
                    <a:pt x="20355" y="17983"/>
                  </a:cubicBezTo>
                  <a:cubicBezTo>
                    <a:pt x="20246" y="19148"/>
                    <a:pt x="20115" y="20361"/>
                    <a:pt x="20115" y="20807"/>
                  </a:cubicBezTo>
                  <a:cubicBezTo>
                    <a:pt x="20115" y="21303"/>
                    <a:pt x="19680" y="21377"/>
                    <a:pt x="19572" y="21377"/>
                  </a:cubicBezTo>
                  <a:cubicBezTo>
                    <a:pt x="19354" y="21278"/>
                    <a:pt x="18767" y="21228"/>
                    <a:pt x="17570" y="21228"/>
                  </a:cubicBezTo>
                  <a:cubicBezTo>
                    <a:pt x="17135" y="21228"/>
                    <a:pt x="16679" y="21228"/>
                    <a:pt x="16178" y="21228"/>
                  </a:cubicBezTo>
                  <a:cubicBezTo>
                    <a:pt x="15656" y="21253"/>
                    <a:pt x="15112" y="21253"/>
                    <a:pt x="14569" y="21253"/>
                  </a:cubicBezTo>
                  <a:cubicBezTo>
                    <a:pt x="13176" y="21253"/>
                    <a:pt x="11480" y="21204"/>
                    <a:pt x="10892" y="20906"/>
                  </a:cubicBezTo>
                  <a:cubicBezTo>
                    <a:pt x="9653" y="20262"/>
                    <a:pt x="7238" y="16745"/>
                    <a:pt x="6868" y="15036"/>
                  </a:cubicBezTo>
                  <a:cubicBezTo>
                    <a:pt x="6498" y="13277"/>
                    <a:pt x="5694" y="12311"/>
                    <a:pt x="4584" y="12311"/>
                  </a:cubicBezTo>
                  <a:cubicBezTo>
                    <a:pt x="4432" y="12311"/>
                    <a:pt x="4236" y="12336"/>
                    <a:pt x="4062" y="12385"/>
                  </a:cubicBezTo>
                  <a:cubicBezTo>
                    <a:pt x="2801" y="12683"/>
                    <a:pt x="2126" y="15506"/>
                    <a:pt x="1909" y="16423"/>
                  </a:cubicBezTo>
                  <a:cubicBezTo>
                    <a:pt x="1887" y="16547"/>
                    <a:pt x="1865" y="16621"/>
                    <a:pt x="1843" y="16671"/>
                  </a:cubicBezTo>
                  <a:cubicBezTo>
                    <a:pt x="1800" y="16770"/>
                    <a:pt x="1669" y="16794"/>
                    <a:pt x="1539" y="16794"/>
                  </a:cubicBezTo>
                  <a:cubicBezTo>
                    <a:pt x="1321" y="16794"/>
                    <a:pt x="1060" y="16745"/>
                    <a:pt x="952" y="16695"/>
                  </a:cubicBezTo>
                  <a:cubicBezTo>
                    <a:pt x="995" y="15804"/>
                    <a:pt x="1300" y="9041"/>
                    <a:pt x="1256" y="8645"/>
                  </a:cubicBezTo>
                  <a:cubicBezTo>
                    <a:pt x="1213" y="8372"/>
                    <a:pt x="952" y="8298"/>
                    <a:pt x="734" y="8224"/>
                  </a:cubicBezTo>
                  <a:cubicBezTo>
                    <a:pt x="538" y="8174"/>
                    <a:pt x="343" y="8125"/>
                    <a:pt x="277" y="7951"/>
                  </a:cubicBezTo>
                  <a:cubicBezTo>
                    <a:pt x="60" y="7208"/>
                    <a:pt x="234" y="6341"/>
                    <a:pt x="821" y="5425"/>
                  </a:cubicBezTo>
                  <a:cubicBezTo>
                    <a:pt x="2366" y="2898"/>
                    <a:pt x="6716" y="223"/>
                    <a:pt x="10718" y="223"/>
                  </a:cubicBezTo>
                  <a:cubicBezTo>
                    <a:pt x="11262" y="223"/>
                    <a:pt x="11784" y="272"/>
                    <a:pt x="12285" y="372"/>
                  </a:cubicBezTo>
                  <a:cubicBezTo>
                    <a:pt x="15504" y="1065"/>
                    <a:pt x="16591" y="2824"/>
                    <a:pt x="16591" y="2849"/>
                  </a:cubicBezTo>
                  <a:cubicBezTo>
                    <a:pt x="16613" y="2873"/>
                    <a:pt x="16635" y="2898"/>
                    <a:pt x="16657" y="2898"/>
                  </a:cubicBezTo>
                  <a:cubicBezTo>
                    <a:pt x="20137" y="3815"/>
                    <a:pt x="21464" y="8150"/>
                    <a:pt x="20594" y="15779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7" name="Freeform 259"/>
            <p:cNvSpPr/>
            <p:nvPr/>
          </p:nvSpPr>
          <p:spPr>
            <a:xfrm>
              <a:off x="3574103" y="603699"/>
              <a:ext cx="590583" cy="240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19644" extrusionOk="0">
                  <a:moveTo>
                    <a:pt x="14790" y="204"/>
                  </a:moveTo>
                  <a:cubicBezTo>
                    <a:pt x="13012" y="-1956"/>
                    <a:pt x="0" y="13753"/>
                    <a:pt x="0" y="13753"/>
                  </a:cubicBezTo>
                  <a:lnTo>
                    <a:pt x="477" y="19644"/>
                  </a:lnTo>
                  <a:cubicBezTo>
                    <a:pt x="477" y="19644"/>
                    <a:pt x="12275" y="3051"/>
                    <a:pt x="13229" y="2855"/>
                  </a:cubicBezTo>
                  <a:cubicBezTo>
                    <a:pt x="14183" y="2560"/>
                    <a:pt x="19561" y="12575"/>
                    <a:pt x="19822" y="13949"/>
                  </a:cubicBezTo>
                  <a:cubicBezTo>
                    <a:pt x="20039" y="15226"/>
                    <a:pt x="20906" y="13753"/>
                    <a:pt x="21253" y="12673"/>
                  </a:cubicBezTo>
                  <a:cubicBezTo>
                    <a:pt x="21600" y="11593"/>
                    <a:pt x="15831" y="1480"/>
                    <a:pt x="14790" y="204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8" name="Freeform 260"/>
            <p:cNvSpPr/>
            <p:nvPr/>
          </p:nvSpPr>
          <p:spPr>
            <a:xfrm>
              <a:off x="3568786" y="601001"/>
              <a:ext cx="605112" cy="25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34" y="309"/>
                  </a:moveTo>
                  <a:cubicBezTo>
                    <a:pt x="14904" y="103"/>
                    <a:pt x="14731" y="0"/>
                    <a:pt x="14472" y="0"/>
                  </a:cubicBezTo>
                  <a:cubicBezTo>
                    <a:pt x="11534" y="0"/>
                    <a:pt x="562" y="13886"/>
                    <a:pt x="130" y="14503"/>
                  </a:cubicBezTo>
                  <a:cubicBezTo>
                    <a:pt x="43" y="14606"/>
                    <a:pt x="0" y="14709"/>
                    <a:pt x="0" y="14914"/>
                  </a:cubicBezTo>
                  <a:lnTo>
                    <a:pt x="475" y="21189"/>
                  </a:lnTo>
                  <a:cubicBezTo>
                    <a:pt x="518" y="21291"/>
                    <a:pt x="562" y="21497"/>
                    <a:pt x="605" y="21497"/>
                  </a:cubicBezTo>
                  <a:cubicBezTo>
                    <a:pt x="605" y="21497"/>
                    <a:pt x="648" y="21600"/>
                    <a:pt x="691" y="21600"/>
                  </a:cubicBezTo>
                  <a:cubicBezTo>
                    <a:pt x="691" y="21600"/>
                    <a:pt x="734" y="21497"/>
                    <a:pt x="778" y="21497"/>
                  </a:cubicBezTo>
                  <a:cubicBezTo>
                    <a:pt x="5486" y="14503"/>
                    <a:pt x="12744" y="4217"/>
                    <a:pt x="13435" y="4011"/>
                  </a:cubicBezTo>
                  <a:cubicBezTo>
                    <a:pt x="14429" y="4011"/>
                    <a:pt x="19570" y="14091"/>
                    <a:pt x="19786" y="15326"/>
                  </a:cubicBezTo>
                  <a:cubicBezTo>
                    <a:pt x="19872" y="15840"/>
                    <a:pt x="20045" y="16149"/>
                    <a:pt x="20261" y="16149"/>
                  </a:cubicBezTo>
                  <a:cubicBezTo>
                    <a:pt x="20693" y="16149"/>
                    <a:pt x="21254" y="14811"/>
                    <a:pt x="21514" y="13989"/>
                  </a:cubicBezTo>
                  <a:cubicBezTo>
                    <a:pt x="21557" y="13886"/>
                    <a:pt x="21600" y="13680"/>
                    <a:pt x="21600" y="13474"/>
                  </a:cubicBezTo>
                  <a:cubicBezTo>
                    <a:pt x="21384" y="11211"/>
                    <a:pt x="15941" y="1440"/>
                    <a:pt x="15034" y="309"/>
                  </a:cubicBezTo>
                  <a:close/>
                  <a:moveTo>
                    <a:pt x="20261" y="15223"/>
                  </a:moveTo>
                  <a:cubicBezTo>
                    <a:pt x="20218" y="15223"/>
                    <a:pt x="20174" y="15223"/>
                    <a:pt x="20131" y="15017"/>
                  </a:cubicBezTo>
                  <a:cubicBezTo>
                    <a:pt x="19872" y="13371"/>
                    <a:pt x="14558" y="3086"/>
                    <a:pt x="13435" y="3086"/>
                  </a:cubicBezTo>
                  <a:lnTo>
                    <a:pt x="13392" y="3086"/>
                  </a:lnTo>
                  <a:cubicBezTo>
                    <a:pt x="12485" y="3394"/>
                    <a:pt x="2765" y="17486"/>
                    <a:pt x="821" y="20366"/>
                  </a:cubicBezTo>
                  <a:lnTo>
                    <a:pt x="432" y="15120"/>
                  </a:lnTo>
                  <a:cubicBezTo>
                    <a:pt x="1642" y="13577"/>
                    <a:pt x="11794" y="926"/>
                    <a:pt x="14472" y="926"/>
                  </a:cubicBezTo>
                  <a:cubicBezTo>
                    <a:pt x="14688" y="926"/>
                    <a:pt x="14818" y="1029"/>
                    <a:pt x="14861" y="1131"/>
                  </a:cubicBezTo>
                  <a:cubicBezTo>
                    <a:pt x="15984" y="2571"/>
                    <a:pt x="20995" y="11931"/>
                    <a:pt x="21211" y="13577"/>
                  </a:cubicBezTo>
                  <a:cubicBezTo>
                    <a:pt x="20952" y="14400"/>
                    <a:pt x="20477" y="15223"/>
                    <a:pt x="20261" y="15223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9" name="Freeform 261"/>
            <p:cNvSpPr/>
            <p:nvPr/>
          </p:nvSpPr>
          <p:spPr>
            <a:xfrm>
              <a:off x="3951726" y="612257"/>
              <a:ext cx="169341" cy="411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0712" extrusionOk="0">
                  <a:moveTo>
                    <a:pt x="9969" y="6"/>
                  </a:moveTo>
                  <a:cubicBezTo>
                    <a:pt x="3625" y="189"/>
                    <a:pt x="0" y="4022"/>
                    <a:pt x="0" y="4022"/>
                  </a:cubicBezTo>
                  <a:lnTo>
                    <a:pt x="0" y="18138"/>
                  </a:lnTo>
                  <a:cubicBezTo>
                    <a:pt x="0" y="18138"/>
                    <a:pt x="302" y="19963"/>
                    <a:pt x="7401" y="20633"/>
                  </a:cubicBezTo>
                  <a:cubicBezTo>
                    <a:pt x="14501" y="21302"/>
                    <a:pt x="19787" y="17651"/>
                    <a:pt x="20694" y="14609"/>
                  </a:cubicBezTo>
                  <a:cubicBezTo>
                    <a:pt x="21449" y="11567"/>
                    <a:pt x="21600" y="-298"/>
                    <a:pt x="9969" y="6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0" name="Freeform 262"/>
            <p:cNvSpPr/>
            <p:nvPr/>
          </p:nvSpPr>
          <p:spPr>
            <a:xfrm>
              <a:off x="3946406" y="607381"/>
              <a:ext cx="181686" cy="423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8" h="21546" extrusionOk="0">
                  <a:moveTo>
                    <a:pt x="9831" y="8"/>
                  </a:moveTo>
                  <a:cubicBezTo>
                    <a:pt x="3600" y="193"/>
                    <a:pt x="277" y="4081"/>
                    <a:pt x="138" y="4266"/>
                  </a:cubicBezTo>
                  <a:cubicBezTo>
                    <a:pt x="0" y="4389"/>
                    <a:pt x="138" y="4575"/>
                    <a:pt x="415" y="4636"/>
                  </a:cubicBezTo>
                  <a:cubicBezTo>
                    <a:pt x="692" y="4636"/>
                    <a:pt x="1108" y="4575"/>
                    <a:pt x="1246" y="4451"/>
                  </a:cubicBezTo>
                  <a:cubicBezTo>
                    <a:pt x="1246" y="4389"/>
                    <a:pt x="4431" y="687"/>
                    <a:pt x="9831" y="563"/>
                  </a:cubicBezTo>
                  <a:cubicBezTo>
                    <a:pt x="11492" y="501"/>
                    <a:pt x="12877" y="748"/>
                    <a:pt x="14123" y="1304"/>
                  </a:cubicBezTo>
                  <a:cubicBezTo>
                    <a:pt x="19800" y="3957"/>
                    <a:pt x="19800" y="12412"/>
                    <a:pt x="19108" y="15066"/>
                  </a:cubicBezTo>
                  <a:cubicBezTo>
                    <a:pt x="18554" y="17226"/>
                    <a:pt x="16062" y="19448"/>
                    <a:pt x="12877" y="20435"/>
                  </a:cubicBezTo>
                  <a:cubicBezTo>
                    <a:pt x="11215" y="20929"/>
                    <a:pt x="9415" y="21114"/>
                    <a:pt x="7615" y="20929"/>
                  </a:cubicBezTo>
                  <a:cubicBezTo>
                    <a:pt x="1662" y="20312"/>
                    <a:pt x="1246" y="18707"/>
                    <a:pt x="1246" y="18584"/>
                  </a:cubicBezTo>
                  <a:cubicBezTo>
                    <a:pt x="1246" y="18460"/>
                    <a:pt x="969" y="18337"/>
                    <a:pt x="554" y="18399"/>
                  </a:cubicBezTo>
                  <a:cubicBezTo>
                    <a:pt x="277" y="18399"/>
                    <a:pt x="0" y="18522"/>
                    <a:pt x="0" y="18645"/>
                  </a:cubicBezTo>
                  <a:cubicBezTo>
                    <a:pt x="0" y="18769"/>
                    <a:pt x="554" y="20744"/>
                    <a:pt x="7338" y="21423"/>
                  </a:cubicBezTo>
                  <a:cubicBezTo>
                    <a:pt x="7892" y="21484"/>
                    <a:pt x="8446" y="21546"/>
                    <a:pt x="9000" y="21546"/>
                  </a:cubicBezTo>
                  <a:cubicBezTo>
                    <a:pt x="10662" y="21546"/>
                    <a:pt x="12185" y="21299"/>
                    <a:pt x="13569" y="20867"/>
                  </a:cubicBezTo>
                  <a:cubicBezTo>
                    <a:pt x="17031" y="19818"/>
                    <a:pt x="19800" y="17411"/>
                    <a:pt x="20354" y="15128"/>
                  </a:cubicBezTo>
                  <a:cubicBezTo>
                    <a:pt x="20769" y="13400"/>
                    <a:pt x="21600" y="4019"/>
                    <a:pt x="14954" y="933"/>
                  </a:cubicBezTo>
                  <a:cubicBezTo>
                    <a:pt x="13431" y="255"/>
                    <a:pt x="11769" y="-54"/>
                    <a:pt x="9831" y="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1" name="Freeform 263"/>
            <p:cNvSpPr/>
            <p:nvPr/>
          </p:nvSpPr>
          <p:spPr>
            <a:xfrm>
              <a:off x="1345609" y="3717704"/>
              <a:ext cx="243457" cy="5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68" y="0"/>
                  </a:moveTo>
                  <a:cubicBezTo>
                    <a:pt x="20749" y="0"/>
                    <a:pt x="13088" y="4950"/>
                    <a:pt x="11172" y="6750"/>
                  </a:cubicBezTo>
                  <a:cubicBezTo>
                    <a:pt x="9151" y="8100"/>
                    <a:pt x="745" y="17550"/>
                    <a:pt x="426" y="18000"/>
                  </a:cubicBezTo>
                  <a:cubicBezTo>
                    <a:pt x="106" y="18000"/>
                    <a:pt x="0" y="19350"/>
                    <a:pt x="0" y="20250"/>
                  </a:cubicBezTo>
                  <a:cubicBezTo>
                    <a:pt x="106" y="21150"/>
                    <a:pt x="319" y="21600"/>
                    <a:pt x="532" y="21600"/>
                  </a:cubicBezTo>
                  <a:cubicBezTo>
                    <a:pt x="532" y="21600"/>
                    <a:pt x="532" y="21600"/>
                    <a:pt x="638" y="21600"/>
                  </a:cubicBezTo>
                  <a:cubicBezTo>
                    <a:pt x="745" y="21600"/>
                    <a:pt x="9470" y="12150"/>
                    <a:pt x="11385" y="10350"/>
                  </a:cubicBezTo>
                  <a:cubicBezTo>
                    <a:pt x="13300" y="9000"/>
                    <a:pt x="21068" y="4050"/>
                    <a:pt x="21174" y="4050"/>
                  </a:cubicBezTo>
                  <a:cubicBezTo>
                    <a:pt x="21387" y="3600"/>
                    <a:pt x="21600" y="2700"/>
                    <a:pt x="21600" y="1800"/>
                  </a:cubicBezTo>
                  <a:cubicBezTo>
                    <a:pt x="21494" y="450"/>
                    <a:pt x="21281" y="0"/>
                    <a:pt x="21068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2" name="Freeform 264"/>
            <p:cNvSpPr/>
            <p:nvPr/>
          </p:nvSpPr>
          <p:spPr>
            <a:xfrm>
              <a:off x="1537111" y="1403665"/>
              <a:ext cx="871015" cy="17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69" extrusionOk="0">
                  <a:moveTo>
                    <a:pt x="18319" y="142"/>
                  </a:moveTo>
                  <a:cubicBezTo>
                    <a:pt x="17992" y="277"/>
                    <a:pt x="15734" y="1430"/>
                    <a:pt x="15080" y="2014"/>
                  </a:cubicBezTo>
                  <a:cubicBezTo>
                    <a:pt x="14426" y="2597"/>
                    <a:pt x="14040" y="3750"/>
                    <a:pt x="14040" y="3750"/>
                  </a:cubicBezTo>
                  <a:cubicBezTo>
                    <a:pt x="14040" y="3750"/>
                    <a:pt x="11812" y="7327"/>
                    <a:pt x="11723" y="7672"/>
                  </a:cubicBezTo>
                  <a:cubicBezTo>
                    <a:pt x="11663" y="8001"/>
                    <a:pt x="10505" y="8854"/>
                    <a:pt x="10356" y="9483"/>
                  </a:cubicBezTo>
                  <a:cubicBezTo>
                    <a:pt x="10178" y="10097"/>
                    <a:pt x="7979" y="13195"/>
                    <a:pt x="7979" y="13195"/>
                  </a:cubicBezTo>
                  <a:lnTo>
                    <a:pt x="6494" y="14063"/>
                  </a:lnTo>
                  <a:lnTo>
                    <a:pt x="4770" y="15216"/>
                  </a:lnTo>
                  <a:cubicBezTo>
                    <a:pt x="4770" y="15216"/>
                    <a:pt x="1086" y="16653"/>
                    <a:pt x="938" y="16773"/>
                  </a:cubicBezTo>
                  <a:cubicBezTo>
                    <a:pt x="759" y="16908"/>
                    <a:pt x="-132" y="18629"/>
                    <a:pt x="17" y="18764"/>
                  </a:cubicBezTo>
                  <a:cubicBezTo>
                    <a:pt x="195" y="18883"/>
                    <a:pt x="2839" y="20859"/>
                    <a:pt x="4295" y="20859"/>
                  </a:cubicBezTo>
                  <a:cubicBezTo>
                    <a:pt x="4919" y="20859"/>
                    <a:pt x="6078" y="21473"/>
                    <a:pt x="7147" y="21353"/>
                  </a:cubicBezTo>
                  <a:cubicBezTo>
                    <a:pt x="8217" y="21233"/>
                    <a:pt x="9940" y="21069"/>
                    <a:pt x="10831" y="20740"/>
                  </a:cubicBezTo>
                  <a:cubicBezTo>
                    <a:pt x="11723" y="20410"/>
                    <a:pt x="14011" y="18659"/>
                    <a:pt x="14426" y="17925"/>
                  </a:cubicBezTo>
                  <a:cubicBezTo>
                    <a:pt x="14813" y="17177"/>
                    <a:pt x="18972" y="16084"/>
                    <a:pt x="17219" y="14408"/>
                  </a:cubicBezTo>
                  <a:cubicBezTo>
                    <a:pt x="17219" y="14408"/>
                    <a:pt x="16031" y="13480"/>
                    <a:pt x="15377" y="11863"/>
                  </a:cubicBezTo>
                  <a:cubicBezTo>
                    <a:pt x="15110" y="11249"/>
                    <a:pt x="15169" y="9303"/>
                    <a:pt x="15169" y="8854"/>
                  </a:cubicBezTo>
                  <a:cubicBezTo>
                    <a:pt x="15169" y="8390"/>
                    <a:pt x="16061" y="3615"/>
                    <a:pt x="16298" y="3361"/>
                  </a:cubicBezTo>
                  <a:cubicBezTo>
                    <a:pt x="16536" y="3106"/>
                    <a:pt x="16655" y="2702"/>
                    <a:pt x="16714" y="2118"/>
                  </a:cubicBezTo>
                  <a:cubicBezTo>
                    <a:pt x="16803" y="1550"/>
                    <a:pt x="19566" y="187"/>
                    <a:pt x="21468" y="68"/>
                  </a:cubicBezTo>
                  <a:cubicBezTo>
                    <a:pt x="21468" y="68"/>
                    <a:pt x="18972" y="-127"/>
                    <a:pt x="18319" y="142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3" name="Freeform 265"/>
            <p:cNvSpPr/>
            <p:nvPr/>
          </p:nvSpPr>
          <p:spPr>
            <a:xfrm>
              <a:off x="1534646" y="1398792"/>
              <a:ext cx="884113" cy="17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extrusionOk="0">
                  <a:moveTo>
                    <a:pt x="21284" y="60"/>
                  </a:moveTo>
                  <a:cubicBezTo>
                    <a:pt x="21284" y="60"/>
                    <a:pt x="20435" y="0"/>
                    <a:pt x="19586" y="0"/>
                  </a:cubicBezTo>
                  <a:cubicBezTo>
                    <a:pt x="18825" y="0"/>
                    <a:pt x="18328" y="45"/>
                    <a:pt x="18064" y="165"/>
                  </a:cubicBezTo>
                  <a:cubicBezTo>
                    <a:pt x="17713" y="316"/>
                    <a:pt x="15518" y="1473"/>
                    <a:pt x="14874" y="2059"/>
                  </a:cubicBezTo>
                  <a:cubicBezTo>
                    <a:pt x="14230" y="2630"/>
                    <a:pt x="13821" y="3728"/>
                    <a:pt x="13791" y="3818"/>
                  </a:cubicBezTo>
                  <a:cubicBezTo>
                    <a:pt x="13674" y="4013"/>
                    <a:pt x="11625" y="7425"/>
                    <a:pt x="11538" y="7756"/>
                  </a:cubicBezTo>
                  <a:cubicBezTo>
                    <a:pt x="11508" y="7891"/>
                    <a:pt x="11274" y="8132"/>
                    <a:pt x="11040" y="8387"/>
                  </a:cubicBezTo>
                  <a:cubicBezTo>
                    <a:pt x="10689" y="8778"/>
                    <a:pt x="10279" y="9214"/>
                    <a:pt x="10162" y="9575"/>
                  </a:cubicBezTo>
                  <a:cubicBezTo>
                    <a:pt x="10016" y="10161"/>
                    <a:pt x="7996" y="13077"/>
                    <a:pt x="7850" y="13273"/>
                  </a:cubicBezTo>
                  <a:lnTo>
                    <a:pt x="6416" y="14144"/>
                  </a:lnTo>
                  <a:lnTo>
                    <a:pt x="4718" y="15302"/>
                  </a:lnTo>
                  <a:cubicBezTo>
                    <a:pt x="4074" y="15557"/>
                    <a:pt x="1089" y="16760"/>
                    <a:pt x="913" y="16880"/>
                  </a:cubicBezTo>
                  <a:cubicBezTo>
                    <a:pt x="796" y="16970"/>
                    <a:pt x="-199" y="18774"/>
                    <a:pt x="35" y="18939"/>
                  </a:cubicBezTo>
                  <a:cubicBezTo>
                    <a:pt x="152" y="19030"/>
                    <a:pt x="2816" y="21074"/>
                    <a:pt x="4338" y="21074"/>
                  </a:cubicBezTo>
                  <a:cubicBezTo>
                    <a:pt x="4542" y="21074"/>
                    <a:pt x="4864" y="21179"/>
                    <a:pt x="5216" y="21269"/>
                  </a:cubicBezTo>
                  <a:cubicBezTo>
                    <a:pt x="5713" y="21420"/>
                    <a:pt x="6269" y="21600"/>
                    <a:pt x="6855" y="21600"/>
                  </a:cubicBezTo>
                  <a:cubicBezTo>
                    <a:pt x="6972" y="21600"/>
                    <a:pt x="7089" y="21585"/>
                    <a:pt x="7177" y="21570"/>
                  </a:cubicBezTo>
                  <a:cubicBezTo>
                    <a:pt x="7294" y="21555"/>
                    <a:pt x="7411" y="21555"/>
                    <a:pt x="7557" y="21525"/>
                  </a:cubicBezTo>
                  <a:cubicBezTo>
                    <a:pt x="8611" y="21405"/>
                    <a:pt x="10045" y="21239"/>
                    <a:pt x="10864" y="20939"/>
                  </a:cubicBezTo>
                  <a:cubicBezTo>
                    <a:pt x="11742" y="20608"/>
                    <a:pt x="14055" y="18849"/>
                    <a:pt x="14464" y="18098"/>
                  </a:cubicBezTo>
                  <a:cubicBezTo>
                    <a:pt x="14581" y="17872"/>
                    <a:pt x="15021" y="17617"/>
                    <a:pt x="15547" y="17316"/>
                  </a:cubicBezTo>
                  <a:cubicBezTo>
                    <a:pt x="16777" y="16640"/>
                    <a:pt x="18416" y="15708"/>
                    <a:pt x="17186" y="14505"/>
                  </a:cubicBezTo>
                  <a:cubicBezTo>
                    <a:pt x="17157" y="14490"/>
                    <a:pt x="15986" y="13558"/>
                    <a:pt x="15372" y="11965"/>
                  </a:cubicBezTo>
                  <a:cubicBezTo>
                    <a:pt x="15167" y="11424"/>
                    <a:pt x="15167" y="9861"/>
                    <a:pt x="15167" y="9184"/>
                  </a:cubicBezTo>
                  <a:cubicBezTo>
                    <a:pt x="15196" y="9094"/>
                    <a:pt x="15196" y="9019"/>
                    <a:pt x="15196" y="8959"/>
                  </a:cubicBezTo>
                  <a:cubicBezTo>
                    <a:pt x="15196" y="8523"/>
                    <a:pt x="16045" y="3698"/>
                    <a:pt x="16279" y="3472"/>
                  </a:cubicBezTo>
                  <a:cubicBezTo>
                    <a:pt x="16542" y="3202"/>
                    <a:pt x="16630" y="2766"/>
                    <a:pt x="16718" y="2210"/>
                  </a:cubicBezTo>
                  <a:cubicBezTo>
                    <a:pt x="16777" y="1668"/>
                    <a:pt x="19411" y="316"/>
                    <a:pt x="21284" y="195"/>
                  </a:cubicBezTo>
                  <a:cubicBezTo>
                    <a:pt x="21342" y="195"/>
                    <a:pt x="21401" y="165"/>
                    <a:pt x="21401" y="135"/>
                  </a:cubicBezTo>
                  <a:cubicBezTo>
                    <a:pt x="21401" y="90"/>
                    <a:pt x="21342" y="75"/>
                    <a:pt x="21284" y="60"/>
                  </a:cubicBezTo>
                  <a:close/>
                  <a:moveTo>
                    <a:pt x="16455" y="2195"/>
                  </a:moveTo>
                  <a:cubicBezTo>
                    <a:pt x="16396" y="2676"/>
                    <a:pt x="16308" y="3157"/>
                    <a:pt x="16045" y="3412"/>
                  </a:cubicBezTo>
                  <a:cubicBezTo>
                    <a:pt x="15781" y="3683"/>
                    <a:pt x="14933" y="8478"/>
                    <a:pt x="14933" y="8959"/>
                  </a:cubicBezTo>
                  <a:cubicBezTo>
                    <a:pt x="14933" y="9019"/>
                    <a:pt x="14933" y="9094"/>
                    <a:pt x="14933" y="9184"/>
                  </a:cubicBezTo>
                  <a:cubicBezTo>
                    <a:pt x="14903" y="9861"/>
                    <a:pt x="14903" y="11439"/>
                    <a:pt x="15108" y="11980"/>
                  </a:cubicBezTo>
                  <a:cubicBezTo>
                    <a:pt x="15752" y="13603"/>
                    <a:pt x="16952" y="14565"/>
                    <a:pt x="16952" y="14565"/>
                  </a:cubicBezTo>
                  <a:cubicBezTo>
                    <a:pt x="18094" y="15693"/>
                    <a:pt x="16601" y="16549"/>
                    <a:pt x="15372" y="17241"/>
                  </a:cubicBezTo>
                  <a:cubicBezTo>
                    <a:pt x="14816" y="17542"/>
                    <a:pt x="14347" y="17812"/>
                    <a:pt x="14201" y="18053"/>
                  </a:cubicBezTo>
                  <a:cubicBezTo>
                    <a:pt x="13791" y="18804"/>
                    <a:pt x="11567" y="20518"/>
                    <a:pt x="10718" y="20833"/>
                  </a:cubicBezTo>
                  <a:cubicBezTo>
                    <a:pt x="9928" y="21119"/>
                    <a:pt x="8523" y="21284"/>
                    <a:pt x="7499" y="21405"/>
                  </a:cubicBezTo>
                  <a:cubicBezTo>
                    <a:pt x="7352" y="21420"/>
                    <a:pt x="7235" y="21435"/>
                    <a:pt x="7118" y="21450"/>
                  </a:cubicBezTo>
                  <a:cubicBezTo>
                    <a:pt x="7030" y="21465"/>
                    <a:pt x="6942" y="21465"/>
                    <a:pt x="6855" y="21465"/>
                  </a:cubicBezTo>
                  <a:cubicBezTo>
                    <a:pt x="6357" y="21465"/>
                    <a:pt x="5801" y="21299"/>
                    <a:pt x="5333" y="21164"/>
                  </a:cubicBezTo>
                  <a:cubicBezTo>
                    <a:pt x="4952" y="21044"/>
                    <a:pt x="4601" y="20954"/>
                    <a:pt x="4338" y="20954"/>
                  </a:cubicBezTo>
                  <a:cubicBezTo>
                    <a:pt x="3225" y="20954"/>
                    <a:pt x="1177" y="19586"/>
                    <a:pt x="240" y="18864"/>
                  </a:cubicBezTo>
                  <a:cubicBezTo>
                    <a:pt x="152" y="18699"/>
                    <a:pt x="942" y="17091"/>
                    <a:pt x="1118" y="16955"/>
                  </a:cubicBezTo>
                  <a:cubicBezTo>
                    <a:pt x="1264" y="16865"/>
                    <a:pt x="3518" y="15948"/>
                    <a:pt x="4894" y="15392"/>
                  </a:cubicBezTo>
                  <a:cubicBezTo>
                    <a:pt x="4894" y="15392"/>
                    <a:pt x="4923" y="15392"/>
                    <a:pt x="4923" y="15377"/>
                  </a:cubicBezTo>
                  <a:lnTo>
                    <a:pt x="6591" y="14220"/>
                  </a:lnTo>
                  <a:lnTo>
                    <a:pt x="8055" y="13348"/>
                  </a:lnTo>
                  <a:cubicBezTo>
                    <a:pt x="8055" y="13348"/>
                    <a:pt x="8084" y="13348"/>
                    <a:pt x="8084" y="13333"/>
                  </a:cubicBezTo>
                  <a:cubicBezTo>
                    <a:pt x="8172" y="13213"/>
                    <a:pt x="10250" y="10221"/>
                    <a:pt x="10425" y="9590"/>
                  </a:cubicBezTo>
                  <a:cubicBezTo>
                    <a:pt x="10513" y="9244"/>
                    <a:pt x="10923" y="8823"/>
                    <a:pt x="11274" y="8448"/>
                  </a:cubicBezTo>
                  <a:cubicBezTo>
                    <a:pt x="11538" y="8162"/>
                    <a:pt x="11772" y="7922"/>
                    <a:pt x="11801" y="7771"/>
                  </a:cubicBezTo>
                  <a:cubicBezTo>
                    <a:pt x="11860" y="7456"/>
                    <a:pt x="14025" y="3878"/>
                    <a:pt x="14055" y="3848"/>
                  </a:cubicBezTo>
                  <a:cubicBezTo>
                    <a:pt x="14055" y="3848"/>
                    <a:pt x="14055" y="3848"/>
                    <a:pt x="14055" y="3833"/>
                  </a:cubicBezTo>
                  <a:cubicBezTo>
                    <a:pt x="14055" y="3833"/>
                    <a:pt x="14464" y="2691"/>
                    <a:pt x="15079" y="2119"/>
                  </a:cubicBezTo>
                  <a:cubicBezTo>
                    <a:pt x="15723" y="1563"/>
                    <a:pt x="17889" y="406"/>
                    <a:pt x="18240" y="256"/>
                  </a:cubicBezTo>
                  <a:cubicBezTo>
                    <a:pt x="18357" y="195"/>
                    <a:pt x="18708" y="135"/>
                    <a:pt x="19586" y="135"/>
                  </a:cubicBezTo>
                  <a:cubicBezTo>
                    <a:pt x="19938" y="135"/>
                    <a:pt x="20289" y="135"/>
                    <a:pt x="20581" y="150"/>
                  </a:cubicBezTo>
                  <a:cubicBezTo>
                    <a:pt x="18767" y="496"/>
                    <a:pt x="16542" y="1623"/>
                    <a:pt x="16455" y="2195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4" name="Freeform 266"/>
            <p:cNvSpPr/>
            <p:nvPr/>
          </p:nvSpPr>
          <p:spPr>
            <a:xfrm>
              <a:off x="2260409" y="1358573"/>
              <a:ext cx="540291" cy="76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19538" extrusionOk="0">
                  <a:moveTo>
                    <a:pt x="20744" y="1569"/>
                  </a:moveTo>
                  <a:cubicBezTo>
                    <a:pt x="19840" y="1170"/>
                    <a:pt x="18888" y="-59"/>
                    <a:pt x="17841" y="2"/>
                  </a:cubicBezTo>
                  <a:cubicBezTo>
                    <a:pt x="16795" y="64"/>
                    <a:pt x="3093" y="5748"/>
                    <a:pt x="3093" y="5748"/>
                  </a:cubicBezTo>
                  <a:cubicBezTo>
                    <a:pt x="3093" y="5748"/>
                    <a:pt x="1237" y="6701"/>
                    <a:pt x="0" y="6946"/>
                  </a:cubicBezTo>
                  <a:cubicBezTo>
                    <a:pt x="0" y="6946"/>
                    <a:pt x="1618" y="7653"/>
                    <a:pt x="7470" y="7653"/>
                  </a:cubicBezTo>
                  <a:lnTo>
                    <a:pt x="9896" y="6701"/>
                  </a:lnTo>
                  <a:lnTo>
                    <a:pt x="8944" y="7776"/>
                  </a:lnTo>
                  <a:cubicBezTo>
                    <a:pt x="8944" y="7776"/>
                    <a:pt x="9801" y="9404"/>
                    <a:pt x="12418" y="9988"/>
                  </a:cubicBezTo>
                  <a:cubicBezTo>
                    <a:pt x="12418" y="9988"/>
                    <a:pt x="15605" y="16225"/>
                    <a:pt x="15367" y="18837"/>
                  </a:cubicBezTo>
                  <a:cubicBezTo>
                    <a:pt x="15367" y="18960"/>
                    <a:pt x="15320" y="19083"/>
                    <a:pt x="15320" y="19175"/>
                  </a:cubicBezTo>
                  <a:cubicBezTo>
                    <a:pt x="14701" y="21541"/>
                    <a:pt x="17508" y="11617"/>
                    <a:pt x="17841" y="10726"/>
                  </a:cubicBezTo>
                  <a:cubicBezTo>
                    <a:pt x="18174" y="9804"/>
                    <a:pt x="19697" y="6762"/>
                    <a:pt x="19792" y="6086"/>
                  </a:cubicBezTo>
                  <a:cubicBezTo>
                    <a:pt x="19840" y="5410"/>
                    <a:pt x="20268" y="5041"/>
                    <a:pt x="20886" y="4550"/>
                  </a:cubicBezTo>
                  <a:cubicBezTo>
                    <a:pt x="21457" y="4027"/>
                    <a:pt x="21600" y="1969"/>
                    <a:pt x="20744" y="1569"/>
                  </a:cubicBezTo>
                </a:path>
              </a:pathLst>
            </a:custGeom>
            <a:solidFill>
              <a:srgbClr val="9CB3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5" name="Freeform 267"/>
            <p:cNvSpPr/>
            <p:nvPr/>
          </p:nvSpPr>
          <p:spPr>
            <a:xfrm>
              <a:off x="2255089" y="1352083"/>
              <a:ext cx="554476" cy="779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68" extrusionOk="0">
                  <a:moveTo>
                    <a:pt x="20755" y="1774"/>
                  </a:moveTo>
                  <a:cubicBezTo>
                    <a:pt x="20473" y="1606"/>
                    <a:pt x="20144" y="1339"/>
                    <a:pt x="19816" y="1071"/>
                  </a:cubicBezTo>
                  <a:cubicBezTo>
                    <a:pt x="19205" y="536"/>
                    <a:pt x="18548" y="-32"/>
                    <a:pt x="17797" y="1"/>
                  </a:cubicBezTo>
                  <a:cubicBezTo>
                    <a:pt x="16717" y="68"/>
                    <a:pt x="4508" y="5652"/>
                    <a:pt x="3099" y="6288"/>
                  </a:cubicBezTo>
                  <a:lnTo>
                    <a:pt x="3099" y="6321"/>
                  </a:lnTo>
                  <a:cubicBezTo>
                    <a:pt x="3099" y="6321"/>
                    <a:pt x="1315" y="7324"/>
                    <a:pt x="141" y="7558"/>
                  </a:cubicBezTo>
                  <a:cubicBezTo>
                    <a:pt x="94" y="7592"/>
                    <a:pt x="0" y="7625"/>
                    <a:pt x="0" y="7692"/>
                  </a:cubicBezTo>
                  <a:cubicBezTo>
                    <a:pt x="0" y="7759"/>
                    <a:pt x="47" y="7792"/>
                    <a:pt x="94" y="7826"/>
                  </a:cubicBezTo>
                  <a:cubicBezTo>
                    <a:pt x="141" y="7859"/>
                    <a:pt x="1784" y="8661"/>
                    <a:pt x="7560" y="8661"/>
                  </a:cubicBezTo>
                  <a:cubicBezTo>
                    <a:pt x="7560" y="8661"/>
                    <a:pt x="7607" y="8661"/>
                    <a:pt x="7654" y="8628"/>
                  </a:cubicBezTo>
                  <a:lnTo>
                    <a:pt x="9391" y="7892"/>
                  </a:lnTo>
                  <a:lnTo>
                    <a:pt x="8828" y="8561"/>
                  </a:lnTo>
                  <a:cubicBezTo>
                    <a:pt x="8781" y="8595"/>
                    <a:pt x="8781" y="8628"/>
                    <a:pt x="8828" y="8695"/>
                  </a:cubicBezTo>
                  <a:cubicBezTo>
                    <a:pt x="8828" y="8762"/>
                    <a:pt x="9720" y="10501"/>
                    <a:pt x="12303" y="11136"/>
                  </a:cubicBezTo>
                  <a:cubicBezTo>
                    <a:pt x="12631" y="11871"/>
                    <a:pt x="15402" y="18024"/>
                    <a:pt x="15167" y="20665"/>
                  </a:cubicBezTo>
                  <a:cubicBezTo>
                    <a:pt x="15120" y="20799"/>
                    <a:pt x="15120" y="20899"/>
                    <a:pt x="15120" y="21000"/>
                  </a:cubicBezTo>
                  <a:cubicBezTo>
                    <a:pt x="14979" y="21468"/>
                    <a:pt x="14979" y="21468"/>
                    <a:pt x="15073" y="21535"/>
                  </a:cubicBezTo>
                  <a:cubicBezTo>
                    <a:pt x="15120" y="21568"/>
                    <a:pt x="15167" y="21568"/>
                    <a:pt x="15214" y="21568"/>
                  </a:cubicBezTo>
                  <a:cubicBezTo>
                    <a:pt x="15308" y="21568"/>
                    <a:pt x="15355" y="21568"/>
                    <a:pt x="15402" y="21434"/>
                  </a:cubicBezTo>
                  <a:cubicBezTo>
                    <a:pt x="15402" y="21434"/>
                    <a:pt x="15402" y="21434"/>
                    <a:pt x="15449" y="21401"/>
                  </a:cubicBezTo>
                  <a:cubicBezTo>
                    <a:pt x="15496" y="21267"/>
                    <a:pt x="15543" y="20966"/>
                    <a:pt x="15683" y="20465"/>
                  </a:cubicBezTo>
                  <a:cubicBezTo>
                    <a:pt x="15871" y="19863"/>
                    <a:pt x="16059" y="19027"/>
                    <a:pt x="16341" y="18091"/>
                  </a:cubicBezTo>
                  <a:cubicBezTo>
                    <a:pt x="16998" y="15549"/>
                    <a:pt x="17843" y="12373"/>
                    <a:pt x="17984" y="11871"/>
                  </a:cubicBezTo>
                  <a:cubicBezTo>
                    <a:pt x="18125" y="11537"/>
                    <a:pt x="18360" y="10935"/>
                    <a:pt x="18642" y="10266"/>
                  </a:cubicBezTo>
                  <a:cubicBezTo>
                    <a:pt x="19205" y="8862"/>
                    <a:pt x="19863" y="7291"/>
                    <a:pt x="19910" y="6789"/>
                  </a:cubicBezTo>
                  <a:cubicBezTo>
                    <a:pt x="20003" y="6120"/>
                    <a:pt x="20332" y="5786"/>
                    <a:pt x="20896" y="5284"/>
                  </a:cubicBezTo>
                  <a:lnTo>
                    <a:pt x="20990" y="5218"/>
                  </a:lnTo>
                  <a:cubicBezTo>
                    <a:pt x="21459" y="4783"/>
                    <a:pt x="21600" y="3579"/>
                    <a:pt x="21412" y="2777"/>
                  </a:cubicBezTo>
                  <a:cubicBezTo>
                    <a:pt x="21318" y="2442"/>
                    <a:pt x="21177" y="1974"/>
                    <a:pt x="20755" y="1774"/>
                  </a:cubicBezTo>
                  <a:close/>
                  <a:moveTo>
                    <a:pt x="20661" y="5050"/>
                  </a:moveTo>
                  <a:lnTo>
                    <a:pt x="20567" y="5117"/>
                  </a:lnTo>
                  <a:cubicBezTo>
                    <a:pt x="20003" y="5652"/>
                    <a:pt x="19581" y="6020"/>
                    <a:pt x="19487" y="6789"/>
                  </a:cubicBezTo>
                  <a:cubicBezTo>
                    <a:pt x="19440" y="7257"/>
                    <a:pt x="18783" y="8862"/>
                    <a:pt x="18266" y="10166"/>
                  </a:cubicBezTo>
                  <a:cubicBezTo>
                    <a:pt x="17984" y="10868"/>
                    <a:pt x="17703" y="11470"/>
                    <a:pt x="17609" y="11805"/>
                  </a:cubicBezTo>
                  <a:cubicBezTo>
                    <a:pt x="17421" y="12306"/>
                    <a:pt x="16576" y="15483"/>
                    <a:pt x="15918" y="18024"/>
                  </a:cubicBezTo>
                  <a:cubicBezTo>
                    <a:pt x="15777" y="18559"/>
                    <a:pt x="15637" y="19060"/>
                    <a:pt x="15543" y="19528"/>
                  </a:cubicBezTo>
                  <a:cubicBezTo>
                    <a:pt x="15120" y="16385"/>
                    <a:pt x="12772" y="11236"/>
                    <a:pt x="12631" y="10969"/>
                  </a:cubicBezTo>
                  <a:cubicBezTo>
                    <a:pt x="12631" y="10935"/>
                    <a:pt x="12584" y="10902"/>
                    <a:pt x="12537" y="10902"/>
                  </a:cubicBezTo>
                  <a:cubicBezTo>
                    <a:pt x="10330" y="10367"/>
                    <a:pt x="9391" y="8962"/>
                    <a:pt x="9250" y="8661"/>
                  </a:cubicBezTo>
                  <a:lnTo>
                    <a:pt x="10143" y="7525"/>
                  </a:lnTo>
                  <a:cubicBezTo>
                    <a:pt x="10190" y="7491"/>
                    <a:pt x="10143" y="7424"/>
                    <a:pt x="10096" y="7357"/>
                  </a:cubicBezTo>
                  <a:cubicBezTo>
                    <a:pt x="10049" y="7324"/>
                    <a:pt x="9908" y="7291"/>
                    <a:pt x="9861" y="7357"/>
                  </a:cubicBezTo>
                  <a:lnTo>
                    <a:pt x="7466" y="8361"/>
                  </a:lnTo>
                  <a:cubicBezTo>
                    <a:pt x="3428" y="8361"/>
                    <a:pt x="1456" y="7959"/>
                    <a:pt x="704" y="7725"/>
                  </a:cubicBezTo>
                  <a:cubicBezTo>
                    <a:pt x="1878" y="7391"/>
                    <a:pt x="3193" y="6622"/>
                    <a:pt x="3334" y="6555"/>
                  </a:cubicBezTo>
                  <a:cubicBezTo>
                    <a:pt x="8781" y="4047"/>
                    <a:pt x="17092" y="336"/>
                    <a:pt x="17843" y="302"/>
                  </a:cubicBezTo>
                  <a:cubicBezTo>
                    <a:pt x="18360" y="269"/>
                    <a:pt x="18970" y="804"/>
                    <a:pt x="19534" y="1239"/>
                  </a:cubicBezTo>
                  <a:cubicBezTo>
                    <a:pt x="19863" y="1540"/>
                    <a:pt x="20191" y="1840"/>
                    <a:pt x="20520" y="2008"/>
                  </a:cubicBezTo>
                  <a:cubicBezTo>
                    <a:pt x="20755" y="2108"/>
                    <a:pt x="20943" y="2409"/>
                    <a:pt x="21037" y="2844"/>
                  </a:cubicBezTo>
                  <a:cubicBezTo>
                    <a:pt x="21177" y="3646"/>
                    <a:pt x="20990" y="4716"/>
                    <a:pt x="20661" y="505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6" name="Freeform 268"/>
            <p:cNvSpPr/>
            <p:nvPr/>
          </p:nvSpPr>
          <p:spPr>
            <a:xfrm>
              <a:off x="2191266" y="821630"/>
              <a:ext cx="493420" cy="7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0" extrusionOk="0">
                  <a:moveTo>
                    <a:pt x="3343" y="2630"/>
                  </a:moveTo>
                  <a:cubicBezTo>
                    <a:pt x="2017" y="6116"/>
                    <a:pt x="8916" y="10069"/>
                    <a:pt x="10667" y="11531"/>
                  </a:cubicBezTo>
                  <a:cubicBezTo>
                    <a:pt x="12419" y="12994"/>
                    <a:pt x="11092" y="14270"/>
                    <a:pt x="10084" y="14177"/>
                  </a:cubicBezTo>
                  <a:cubicBezTo>
                    <a:pt x="4883" y="13741"/>
                    <a:pt x="2919" y="15827"/>
                    <a:pt x="2919" y="15827"/>
                  </a:cubicBezTo>
                  <a:cubicBezTo>
                    <a:pt x="4352" y="15235"/>
                    <a:pt x="6369" y="15484"/>
                    <a:pt x="6369" y="15484"/>
                  </a:cubicBezTo>
                  <a:lnTo>
                    <a:pt x="0" y="18316"/>
                  </a:lnTo>
                  <a:cubicBezTo>
                    <a:pt x="1592" y="20526"/>
                    <a:pt x="9659" y="20713"/>
                    <a:pt x="13268" y="20122"/>
                  </a:cubicBezTo>
                  <a:cubicBezTo>
                    <a:pt x="16930" y="19499"/>
                    <a:pt x="17673" y="18379"/>
                    <a:pt x="19265" y="16854"/>
                  </a:cubicBezTo>
                  <a:cubicBezTo>
                    <a:pt x="20910" y="15297"/>
                    <a:pt x="21600" y="13088"/>
                    <a:pt x="21600" y="13088"/>
                  </a:cubicBezTo>
                  <a:lnTo>
                    <a:pt x="14435" y="140"/>
                  </a:lnTo>
                  <a:cubicBezTo>
                    <a:pt x="14435" y="140"/>
                    <a:pt x="4670" y="-887"/>
                    <a:pt x="3343" y="2630"/>
                  </a:cubicBezTo>
                </a:path>
              </a:pathLst>
            </a:custGeom>
            <a:solidFill>
              <a:srgbClr val="8B5E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7" name="Freeform 269"/>
            <p:cNvSpPr/>
            <p:nvPr/>
          </p:nvSpPr>
          <p:spPr>
            <a:xfrm>
              <a:off x="2181043" y="819065"/>
              <a:ext cx="503647" cy="80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extrusionOk="0">
                  <a:moveTo>
                    <a:pt x="14589" y="227"/>
                  </a:moveTo>
                  <a:cubicBezTo>
                    <a:pt x="14537" y="195"/>
                    <a:pt x="14486" y="162"/>
                    <a:pt x="14382" y="130"/>
                  </a:cubicBezTo>
                  <a:cubicBezTo>
                    <a:pt x="14330" y="130"/>
                    <a:pt x="13035" y="0"/>
                    <a:pt x="11326" y="0"/>
                  </a:cubicBezTo>
                  <a:cubicBezTo>
                    <a:pt x="8114" y="0"/>
                    <a:pt x="4126" y="487"/>
                    <a:pt x="3297" y="2858"/>
                  </a:cubicBezTo>
                  <a:cubicBezTo>
                    <a:pt x="2209" y="5944"/>
                    <a:pt x="6560" y="9257"/>
                    <a:pt x="9150" y="11238"/>
                  </a:cubicBezTo>
                  <a:cubicBezTo>
                    <a:pt x="9720" y="11661"/>
                    <a:pt x="10186" y="11986"/>
                    <a:pt x="10445" y="12278"/>
                  </a:cubicBezTo>
                  <a:cubicBezTo>
                    <a:pt x="11429" y="13122"/>
                    <a:pt x="11378" y="13934"/>
                    <a:pt x="11015" y="14389"/>
                  </a:cubicBezTo>
                  <a:cubicBezTo>
                    <a:pt x="10756" y="14682"/>
                    <a:pt x="10394" y="14844"/>
                    <a:pt x="10083" y="14811"/>
                  </a:cubicBezTo>
                  <a:cubicBezTo>
                    <a:pt x="9617" y="14779"/>
                    <a:pt x="9150" y="14746"/>
                    <a:pt x="8684" y="14746"/>
                  </a:cubicBezTo>
                  <a:cubicBezTo>
                    <a:pt x="4592" y="14746"/>
                    <a:pt x="2935" y="16500"/>
                    <a:pt x="2883" y="16598"/>
                  </a:cubicBezTo>
                  <a:cubicBezTo>
                    <a:pt x="2831" y="16630"/>
                    <a:pt x="2831" y="16728"/>
                    <a:pt x="2935" y="16760"/>
                  </a:cubicBezTo>
                  <a:cubicBezTo>
                    <a:pt x="2986" y="16793"/>
                    <a:pt x="3142" y="16825"/>
                    <a:pt x="3194" y="16760"/>
                  </a:cubicBezTo>
                  <a:cubicBezTo>
                    <a:pt x="3919" y="16435"/>
                    <a:pt x="4851" y="16371"/>
                    <a:pt x="5473" y="16371"/>
                  </a:cubicBezTo>
                  <a:cubicBezTo>
                    <a:pt x="5628" y="16371"/>
                    <a:pt x="5732" y="16403"/>
                    <a:pt x="5887" y="16403"/>
                  </a:cubicBezTo>
                  <a:lnTo>
                    <a:pt x="86" y="19131"/>
                  </a:lnTo>
                  <a:cubicBezTo>
                    <a:pt x="-18" y="19164"/>
                    <a:pt x="-18" y="19261"/>
                    <a:pt x="34" y="19294"/>
                  </a:cubicBezTo>
                  <a:cubicBezTo>
                    <a:pt x="1432" y="21405"/>
                    <a:pt x="7234" y="21600"/>
                    <a:pt x="8995" y="21600"/>
                  </a:cubicBezTo>
                  <a:cubicBezTo>
                    <a:pt x="10549" y="21600"/>
                    <a:pt x="12155" y="21470"/>
                    <a:pt x="13294" y="21275"/>
                  </a:cubicBezTo>
                  <a:cubicBezTo>
                    <a:pt x="16506" y="20691"/>
                    <a:pt x="17490" y="19651"/>
                    <a:pt x="18733" y="18352"/>
                  </a:cubicBezTo>
                  <a:cubicBezTo>
                    <a:pt x="18888" y="18157"/>
                    <a:pt x="19096" y="17995"/>
                    <a:pt x="19251" y="17800"/>
                  </a:cubicBezTo>
                  <a:cubicBezTo>
                    <a:pt x="20805" y="16176"/>
                    <a:pt x="21530" y="13902"/>
                    <a:pt x="21582" y="13805"/>
                  </a:cubicBezTo>
                  <a:cubicBezTo>
                    <a:pt x="21582" y="13805"/>
                    <a:pt x="21582" y="13772"/>
                    <a:pt x="21582" y="13740"/>
                  </a:cubicBezTo>
                  <a:lnTo>
                    <a:pt x="14589" y="227"/>
                  </a:lnTo>
                  <a:close/>
                  <a:moveTo>
                    <a:pt x="18888" y="17670"/>
                  </a:moveTo>
                  <a:cubicBezTo>
                    <a:pt x="18681" y="17832"/>
                    <a:pt x="18526" y="18027"/>
                    <a:pt x="18370" y="18189"/>
                  </a:cubicBezTo>
                  <a:cubicBezTo>
                    <a:pt x="17127" y="19521"/>
                    <a:pt x="16247" y="20463"/>
                    <a:pt x="13139" y="20983"/>
                  </a:cubicBezTo>
                  <a:cubicBezTo>
                    <a:pt x="12051" y="21178"/>
                    <a:pt x="10549" y="21308"/>
                    <a:pt x="8995" y="21308"/>
                  </a:cubicBezTo>
                  <a:cubicBezTo>
                    <a:pt x="5628" y="21308"/>
                    <a:pt x="1640" y="20755"/>
                    <a:pt x="500" y="19294"/>
                  </a:cubicBezTo>
                  <a:lnTo>
                    <a:pt x="6612" y="16403"/>
                  </a:lnTo>
                  <a:cubicBezTo>
                    <a:pt x="6664" y="16371"/>
                    <a:pt x="6716" y="16338"/>
                    <a:pt x="6664" y="16273"/>
                  </a:cubicBezTo>
                  <a:cubicBezTo>
                    <a:pt x="6664" y="16208"/>
                    <a:pt x="6612" y="16176"/>
                    <a:pt x="6509" y="16176"/>
                  </a:cubicBezTo>
                  <a:cubicBezTo>
                    <a:pt x="6509" y="16143"/>
                    <a:pt x="6042" y="16111"/>
                    <a:pt x="5473" y="16111"/>
                  </a:cubicBezTo>
                  <a:cubicBezTo>
                    <a:pt x="5006" y="16111"/>
                    <a:pt x="4437" y="16143"/>
                    <a:pt x="3867" y="16241"/>
                  </a:cubicBezTo>
                  <a:cubicBezTo>
                    <a:pt x="4644" y="15753"/>
                    <a:pt x="6198" y="15039"/>
                    <a:pt x="8684" y="15039"/>
                  </a:cubicBezTo>
                  <a:cubicBezTo>
                    <a:pt x="9150" y="15039"/>
                    <a:pt x="9565" y="15071"/>
                    <a:pt x="10031" y="15104"/>
                  </a:cubicBezTo>
                  <a:cubicBezTo>
                    <a:pt x="10549" y="15136"/>
                    <a:pt x="11067" y="14909"/>
                    <a:pt x="11378" y="14519"/>
                  </a:cubicBezTo>
                  <a:cubicBezTo>
                    <a:pt x="11844" y="13999"/>
                    <a:pt x="11896" y="13057"/>
                    <a:pt x="10808" y="12115"/>
                  </a:cubicBezTo>
                  <a:cubicBezTo>
                    <a:pt x="10497" y="11823"/>
                    <a:pt x="10031" y="11466"/>
                    <a:pt x="9513" y="11044"/>
                  </a:cubicBezTo>
                  <a:cubicBezTo>
                    <a:pt x="6975" y="9127"/>
                    <a:pt x="2676" y="5847"/>
                    <a:pt x="3711" y="2891"/>
                  </a:cubicBezTo>
                  <a:cubicBezTo>
                    <a:pt x="4488" y="747"/>
                    <a:pt x="8270" y="260"/>
                    <a:pt x="11326" y="260"/>
                  </a:cubicBezTo>
                  <a:cubicBezTo>
                    <a:pt x="12724" y="260"/>
                    <a:pt x="13812" y="357"/>
                    <a:pt x="14175" y="422"/>
                  </a:cubicBezTo>
                  <a:lnTo>
                    <a:pt x="21116" y="13805"/>
                  </a:lnTo>
                  <a:cubicBezTo>
                    <a:pt x="21012" y="14097"/>
                    <a:pt x="20287" y="16208"/>
                    <a:pt x="18888" y="1767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8" name="Freeform 270"/>
            <p:cNvSpPr/>
            <p:nvPr/>
          </p:nvSpPr>
          <p:spPr>
            <a:xfrm>
              <a:off x="2749721" y="1147539"/>
              <a:ext cx="493423" cy="505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extrusionOk="0">
                  <a:moveTo>
                    <a:pt x="9876" y="10331"/>
                  </a:moveTo>
                  <a:cubicBezTo>
                    <a:pt x="8925" y="11090"/>
                    <a:pt x="0" y="9674"/>
                    <a:pt x="0" y="9977"/>
                  </a:cubicBezTo>
                  <a:cubicBezTo>
                    <a:pt x="0" y="10230"/>
                    <a:pt x="1056" y="13316"/>
                    <a:pt x="1796" y="14530"/>
                  </a:cubicBezTo>
                  <a:cubicBezTo>
                    <a:pt x="2535" y="15693"/>
                    <a:pt x="2218" y="21207"/>
                    <a:pt x="2218" y="21207"/>
                  </a:cubicBezTo>
                  <a:lnTo>
                    <a:pt x="21600" y="13063"/>
                  </a:lnTo>
                  <a:cubicBezTo>
                    <a:pt x="20913" y="12405"/>
                    <a:pt x="20544" y="416"/>
                    <a:pt x="20438" y="12"/>
                  </a:cubicBezTo>
                  <a:cubicBezTo>
                    <a:pt x="20280" y="-393"/>
                    <a:pt x="10826" y="9572"/>
                    <a:pt x="9876" y="10331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9" name="Freeform 271"/>
            <p:cNvSpPr/>
            <p:nvPr/>
          </p:nvSpPr>
          <p:spPr>
            <a:xfrm>
              <a:off x="2739084" y="1140365"/>
              <a:ext cx="503462" cy="517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09" extrusionOk="0">
                  <a:moveTo>
                    <a:pt x="20621" y="3182"/>
                  </a:moveTo>
                  <a:cubicBezTo>
                    <a:pt x="20517" y="1017"/>
                    <a:pt x="20466" y="312"/>
                    <a:pt x="20414" y="161"/>
                  </a:cubicBezTo>
                  <a:cubicBezTo>
                    <a:pt x="20363" y="60"/>
                    <a:pt x="20311" y="10"/>
                    <a:pt x="20208" y="10"/>
                  </a:cubicBezTo>
                  <a:cubicBezTo>
                    <a:pt x="19950" y="-91"/>
                    <a:pt x="19332" y="463"/>
                    <a:pt x="13300" y="6706"/>
                  </a:cubicBezTo>
                  <a:cubicBezTo>
                    <a:pt x="11547" y="8468"/>
                    <a:pt x="10104" y="10029"/>
                    <a:pt x="9743" y="10331"/>
                  </a:cubicBezTo>
                  <a:cubicBezTo>
                    <a:pt x="9228" y="10734"/>
                    <a:pt x="5104" y="10331"/>
                    <a:pt x="2938" y="10080"/>
                  </a:cubicBezTo>
                  <a:cubicBezTo>
                    <a:pt x="412" y="9828"/>
                    <a:pt x="258" y="9828"/>
                    <a:pt x="103" y="9979"/>
                  </a:cubicBezTo>
                  <a:cubicBezTo>
                    <a:pt x="52" y="9979"/>
                    <a:pt x="0" y="10080"/>
                    <a:pt x="0" y="10130"/>
                  </a:cubicBezTo>
                  <a:cubicBezTo>
                    <a:pt x="0" y="10482"/>
                    <a:pt x="1134" y="13604"/>
                    <a:pt x="1804" y="14762"/>
                  </a:cubicBezTo>
                  <a:cubicBezTo>
                    <a:pt x="2371" y="15668"/>
                    <a:pt x="2268" y="19797"/>
                    <a:pt x="2217" y="21308"/>
                  </a:cubicBezTo>
                  <a:cubicBezTo>
                    <a:pt x="2217" y="21408"/>
                    <a:pt x="2320" y="21509"/>
                    <a:pt x="2423" y="21509"/>
                  </a:cubicBezTo>
                  <a:cubicBezTo>
                    <a:pt x="2578" y="21509"/>
                    <a:pt x="2629" y="21408"/>
                    <a:pt x="2681" y="21308"/>
                  </a:cubicBezTo>
                  <a:cubicBezTo>
                    <a:pt x="2681" y="21106"/>
                    <a:pt x="2938" y="15769"/>
                    <a:pt x="2217" y="14510"/>
                  </a:cubicBezTo>
                  <a:cubicBezTo>
                    <a:pt x="1598" y="13503"/>
                    <a:pt x="722" y="11036"/>
                    <a:pt x="516" y="10331"/>
                  </a:cubicBezTo>
                  <a:cubicBezTo>
                    <a:pt x="928" y="10331"/>
                    <a:pt x="1907" y="10432"/>
                    <a:pt x="2887" y="10533"/>
                  </a:cubicBezTo>
                  <a:cubicBezTo>
                    <a:pt x="6547" y="10885"/>
                    <a:pt x="9434" y="11137"/>
                    <a:pt x="10053" y="10633"/>
                  </a:cubicBezTo>
                  <a:cubicBezTo>
                    <a:pt x="10413" y="10382"/>
                    <a:pt x="11805" y="8871"/>
                    <a:pt x="13610" y="7008"/>
                  </a:cubicBezTo>
                  <a:cubicBezTo>
                    <a:pt x="15826" y="4692"/>
                    <a:pt x="19074" y="1369"/>
                    <a:pt x="20002" y="564"/>
                  </a:cubicBezTo>
                  <a:cubicBezTo>
                    <a:pt x="20053" y="1067"/>
                    <a:pt x="20105" y="2124"/>
                    <a:pt x="20157" y="3232"/>
                  </a:cubicBezTo>
                  <a:cubicBezTo>
                    <a:pt x="20517" y="9626"/>
                    <a:pt x="20724" y="12950"/>
                    <a:pt x="21188" y="13352"/>
                  </a:cubicBezTo>
                  <a:cubicBezTo>
                    <a:pt x="21239" y="13453"/>
                    <a:pt x="21394" y="13453"/>
                    <a:pt x="21497" y="13352"/>
                  </a:cubicBezTo>
                  <a:cubicBezTo>
                    <a:pt x="21600" y="13252"/>
                    <a:pt x="21600" y="13101"/>
                    <a:pt x="21497" y="13050"/>
                  </a:cubicBezTo>
                  <a:cubicBezTo>
                    <a:pt x="21084" y="12547"/>
                    <a:pt x="20775" y="6253"/>
                    <a:pt x="20621" y="318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0" name="Freeform 272"/>
            <p:cNvSpPr/>
            <p:nvPr/>
          </p:nvSpPr>
          <p:spPr>
            <a:xfrm>
              <a:off x="2470698" y="517220"/>
              <a:ext cx="764408" cy="94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55" extrusionOk="0">
                  <a:moveTo>
                    <a:pt x="20262" y="4933"/>
                  </a:moveTo>
                  <a:cubicBezTo>
                    <a:pt x="19791" y="4143"/>
                    <a:pt x="16325" y="738"/>
                    <a:pt x="15451" y="438"/>
                  </a:cubicBezTo>
                  <a:cubicBezTo>
                    <a:pt x="14576" y="139"/>
                    <a:pt x="8520" y="-270"/>
                    <a:pt x="6804" y="248"/>
                  </a:cubicBezTo>
                  <a:cubicBezTo>
                    <a:pt x="5088" y="738"/>
                    <a:pt x="-228" y="1037"/>
                    <a:pt x="8" y="8038"/>
                  </a:cubicBezTo>
                  <a:cubicBezTo>
                    <a:pt x="8" y="8038"/>
                    <a:pt x="1118" y="12042"/>
                    <a:pt x="1622" y="12859"/>
                  </a:cubicBezTo>
                  <a:cubicBezTo>
                    <a:pt x="2093" y="13649"/>
                    <a:pt x="2464" y="16945"/>
                    <a:pt x="3843" y="18061"/>
                  </a:cubicBezTo>
                  <a:cubicBezTo>
                    <a:pt x="5189" y="19151"/>
                    <a:pt x="8789" y="21167"/>
                    <a:pt x="11615" y="21248"/>
                  </a:cubicBezTo>
                  <a:cubicBezTo>
                    <a:pt x="13600" y="21330"/>
                    <a:pt x="15350" y="20731"/>
                    <a:pt x="17671" y="18851"/>
                  </a:cubicBezTo>
                  <a:cubicBezTo>
                    <a:pt x="20127" y="16890"/>
                    <a:pt x="21136" y="15828"/>
                    <a:pt x="21271" y="14738"/>
                  </a:cubicBezTo>
                  <a:cubicBezTo>
                    <a:pt x="21372" y="13622"/>
                    <a:pt x="21136" y="10135"/>
                    <a:pt x="21136" y="9454"/>
                  </a:cubicBezTo>
                  <a:cubicBezTo>
                    <a:pt x="21136" y="8746"/>
                    <a:pt x="20766" y="5750"/>
                    <a:pt x="20262" y="4933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1" name="Freeform 273"/>
            <p:cNvSpPr/>
            <p:nvPr/>
          </p:nvSpPr>
          <p:spPr>
            <a:xfrm>
              <a:off x="2465329" y="510586"/>
              <a:ext cx="775720" cy="95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21143" y="9609"/>
                  </a:moveTo>
                  <a:cubicBezTo>
                    <a:pt x="21143" y="8870"/>
                    <a:pt x="20778" y="5831"/>
                    <a:pt x="20279" y="5010"/>
                  </a:cubicBezTo>
                  <a:cubicBezTo>
                    <a:pt x="19814" y="4271"/>
                    <a:pt x="16391" y="767"/>
                    <a:pt x="15461" y="438"/>
                  </a:cubicBezTo>
                  <a:cubicBezTo>
                    <a:pt x="14896" y="246"/>
                    <a:pt x="12138" y="0"/>
                    <a:pt x="9745" y="0"/>
                  </a:cubicBezTo>
                  <a:cubicBezTo>
                    <a:pt x="8782" y="0"/>
                    <a:pt x="7486" y="27"/>
                    <a:pt x="6788" y="246"/>
                  </a:cubicBezTo>
                  <a:cubicBezTo>
                    <a:pt x="6622" y="301"/>
                    <a:pt x="6389" y="356"/>
                    <a:pt x="6123" y="411"/>
                  </a:cubicBezTo>
                  <a:cubicBezTo>
                    <a:pt x="4063" y="876"/>
                    <a:pt x="-224" y="1862"/>
                    <a:pt x="9" y="8186"/>
                  </a:cubicBezTo>
                  <a:cubicBezTo>
                    <a:pt x="9" y="8213"/>
                    <a:pt x="9" y="8213"/>
                    <a:pt x="9" y="8213"/>
                  </a:cubicBezTo>
                  <a:cubicBezTo>
                    <a:pt x="42" y="8377"/>
                    <a:pt x="1105" y="12265"/>
                    <a:pt x="1604" y="13086"/>
                  </a:cubicBezTo>
                  <a:cubicBezTo>
                    <a:pt x="1737" y="13332"/>
                    <a:pt x="1903" y="13880"/>
                    <a:pt x="2069" y="14537"/>
                  </a:cubicBezTo>
                  <a:cubicBezTo>
                    <a:pt x="2434" y="15878"/>
                    <a:pt x="2900" y="17576"/>
                    <a:pt x="3830" y="18342"/>
                  </a:cubicBezTo>
                  <a:cubicBezTo>
                    <a:pt x="4993" y="19300"/>
                    <a:pt x="8615" y="21490"/>
                    <a:pt x="11606" y="21600"/>
                  </a:cubicBezTo>
                  <a:cubicBezTo>
                    <a:pt x="11706" y="21600"/>
                    <a:pt x="11806" y="21600"/>
                    <a:pt x="11905" y="21600"/>
                  </a:cubicBezTo>
                  <a:cubicBezTo>
                    <a:pt x="13899" y="21600"/>
                    <a:pt x="15561" y="20888"/>
                    <a:pt x="17687" y="19136"/>
                  </a:cubicBezTo>
                  <a:cubicBezTo>
                    <a:pt x="20014" y="17247"/>
                    <a:pt x="21143" y="16125"/>
                    <a:pt x="21276" y="14948"/>
                  </a:cubicBezTo>
                  <a:cubicBezTo>
                    <a:pt x="21376" y="14154"/>
                    <a:pt x="21276" y="12265"/>
                    <a:pt x="21210" y="10868"/>
                  </a:cubicBezTo>
                  <a:cubicBezTo>
                    <a:pt x="21177" y="10294"/>
                    <a:pt x="21143" y="9801"/>
                    <a:pt x="21143" y="9609"/>
                  </a:cubicBezTo>
                  <a:close/>
                  <a:moveTo>
                    <a:pt x="20977" y="14920"/>
                  </a:moveTo>
                  <a:cubicBezTo>
                    <a:pt x="20878" y="16043"/>
                    <a:pt x="19781" y="17110"/>
                    <a:pt x="17488" y="18972"/>
                  </a:cubicBezTo>
                  <a:cubicBezTo>
                    <a:pt x="15428" y="20669"/>
                    <a:pt x="13799" y="21354"/>
                    <a:pt x="11905" y="21354"/>
                  </a:cubicBezTo>
                  <a:cubicBezTo>
                    <a:pt x="11806" y="21354"/>
                    <a:pt x="11706" y="21354"/>
                    <a:pt x="11606" y="21354"/>
                  </a:cubicBezTo>
                  <a:cubicBezTo>
                    <a:pt x="8715" y="21244"/>
                    <a:pt x="5193" y="19109"/>
                    <a:pt x="4030" y="18178"/>
                  </a:cubicBezTo>
                  <a:cubicBezTo>
                    <a:pt x="3166" y="17466"/>
                    <a:pt x="2700" y="15741"/>
                    <a:pt x="2368" y="14482"/>
                  </a:cubicBezTo>
                  <a:cubicBezTo>
                    <a:pt x="2169" y="13798"/>
                    <a:pt x="2036" y="13250"/>
                    <a:pt x="1870" y="12976"/>
                  </a:cubicBezTo>
                  <a:cubicBezTo>
                    <a:pt x="1404" y="12210"/>
                    <a:pt x="341" y="8405"/>
                    <a:pt x="274" y="8186"/>
                  </a:cubicBezTo>
                  <a:cubicBezTo>
                    <a:pt x="75" y="2026"/>
                    <a:pt x="4063" y="1122"/>
                    <a:pt x="6190" y="630"/>
                  </a:cubicBezTo>
                  <a:cubicBezTo>
                    <a:pt x="6455" y="575"/>
                    <a:pt x="6721" y="520"/>
                    <a:pt x="6887" y="465"/>
                  </a:cubicBezTo>
                  <a:cubicBezTo>
                    <a:pt x="7419" y="301"/>
                    <a:pt x="8416" y="219"/>
                    <a:pt x="9745" y="219"/>
                  </a:cubicBezTo>
                  <a:cubicBezTo>
                    <a:pt x="12071" y="219"/>
                    <a:pt x="14796" y="465"/>
                    <a:pt x="15328" y="657"/>
                  </a:cubicBezTo>
                  <a:cubicBezTo>
                    <a:pt x="16159" y="931"/>
                    <a:pt x="19548" y="4353"/>
                    <a:pt x="20047" y="5119"/>
                  </a:cubicBezTo>
                  <a:cubicBezTo>
                    <a:pt x="20479" y="5886"/>
                    <a:pt x="20878" y="8843"/>
                    <a:pt x="20878" y="9609"/>
                  </a:cubicBezTo>
                  <a:cubicBezTo>
                    <a:pt x="20878" y="9828"/>
                    <a:pt x="20878" y="10294"/>
                    <a:pt x="20911" y="10896"/>
                  </a:cubicBezTo>
                  <a:cubicBezTo>
                    <a:pt x="20977" y="12183"/>
                    <a:pt x="21077" y="14154"/>
                    <a:pt x="20977" y="1492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2" name="Freeform 274"/>
            <p:cNvSpPr/>
            <p:nvPr/>
          </p:nvSpPr>
          <p:spPr>
            <a:xfrm>
              <a:off x="1589996" y="2447600"/>
              <a:ext cx="222445" cy="250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0401" extrusionOk="0">
                  <a:moveTo>
                    <a:pt x="10789" y="5586"/>
                  </a:moveTo>
                  <a:cubicBezTo>
                    <a:pt x="9894" y="4794"/>
                    <a:pt x="941" y="-953"/>
                    <a:pt x="45" y="137"/>
                  </a:cubicBezTo>
                  <a:cubicBezTo>
                    <a:pt x="-962" y="1227"/>
                    <a:pt x="15154" y="20053"/>
                    <a:pt x="17952" y="20350"/>
                  </a:cubicBezTo>
                  <a:cubicBezTo>
                    <a:pt x="20638" y="20647"/>
                    <a:pt x="20638" y="19557"/>
                    <a:pt x="20638" y="19557"/>
                  </a:cubicBezTo>
                  <a:cubicBezTo>
                    <a:pt x="20638" y="19557"/>
                    <a:pt x="18512" y="13810"/>
                    <a:pt x="17952" y="12720"/>
                  </a:cubicBezTo>
                  <a:cubicBezTo>
                    <a:pt x="17280" y="11630"/>
                    <a:pt x="11685" y="6379"/>
                    <a:pt x="10789" y="5586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3" name="Freeform 275"/>
            <p:cNvSpPr/>
            <p:nvPr/>
          </p:nvSpPr>
          <p:spPr>
            <a:xfrm>
              <a:off x="1586031" y="2441239"/>
              <a:ext cx="231739" cy="25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extrusionOk="0">
                  <a:moveTo>
                    <a:pt x="18619" y="13161"/>
                  </a:moveTo>
                  <a:cubicBezTo>
                    <a:pt x="17954" y="11855"/>
                    <a:pt x="12084" y="6229"/>
                    <a:pt x="11530" y="5827"/>
                  </a:cubicBezTo>
                  <a:cubicBezTo>
                    <a:pt x="10865" y="5224"/>
                    <a:pt x="3222" y="0"/>
                    <a:pt x="896" y="0"/>
                  </a:cubicBezTo>
                  <a:cubicBezTo>
                    <a:pt x="453" y="0"/>
                    <a:pt x="231" y="201"/>
                    <a:pt x="121" y="301"/>
                  </a:cubicBezTo>
                  <a:cubicBezTo>
                    <a:pt x="-101" y="703"/>
                    <a:pt x="10" y="1105"/>
                    <a:pt x="231" y="1507"/>
                  </a:cubicBezTo>
                  <a:cubicBezTo>
                    <a:pt x="1893" y="5023"/>
                    <a:pt x="15296" y="21198"/>
                    <a:pt x="18176" y="21500"/>
                  </a:cubicBezTo>
                  <a:cubicBezTo>
                    <a:pt x="18508" y="21600"/>
                    <a:pt x="18841" y="21600"/>
                    <a:pt x="19062" y="21600"/>
                  </a:cubicBezTo>
                  <a:cubicBezTo>
                    <a:pt x="19948" y="21600"/>
                    <a:pt x="20724" y="21399"/>
                    <a:pt x="21056" y="20997"/>
                  </a:cubicBezTo>
                  <a:cubicBezTo>
                    <a:pt x="21499" y="20696"/>
                    <a:pt x="21499" y="20294"/>
                    <a:pt x="21499" y="20294"/>
                  </a:cubicBezTo>
                  <a:cubicBezTo>
                    <a:pt x="21499" y="20193"/>
                    <a:pt x="21499" y="20193"/>
                    <a:pt x="21388" y="20093"/>
                  </a:cubicBezTo>
                  <a:cubicBezTo>
                    <a:pt x="21388" y="19892"/>
                    <a:pt x="19284" y="14266"/>
                    <a:pt x="18619" y="13161"/>
                  </a:cubicBezTo>
                  <a:close/>
                  <a:moveTo>
                    <a:pt x="20391" y="20394"/>
                  </a:moveTo>
                  <a:cubicBezTo>
                    <a:pt x="20281" y="20495"/>
                    <a:pt x="19948" y="20696"/>
                    <a:pt x="19062" y="20696"/>
                  </a:cubicBezTo>
                  <a:cubicBezTo>
                    <a:pt x="18841" y="20696"/>
                    <a:pt x="18619" y="20696"/>
                    <a:pt x="18287" y="20696"/>
                  </a:cubicBezTo>
                  <a:cubicBezTo>
                    <a:pt x="17401" y="20595"/>
                    <a:pt x="13856" y="17380"/>
                    <a:pt x="8761" y="11353"/>
                  </a:cubicBezTo>
                  <a:cubicBezTo>
                    <a:pt x="4330" y="6229"/>
                    <a:pt x="1339" y="2009"/>
                    <a:pt x="1007" y="904"/>
                  </a:cubicBezTo>
                  <a:cubicBezTo>
                    <a:pt x="2890" y="1005"/>
                    <a:pt x="9979" y="5727"/>
                    <a:pt x="10865" y="6430"/>
                  </a:cubicBezTo>
                  <a:cubicBezTo>
                    <a:pt x="12084" y="7535"/>
                    <a:pt x="17290" y="12558"/>
                    <a:pt x="17844" y="13563"/>
                  </a:cubicBezTo>
                  <a:cubicBezTo>
                    <a:pt x="18397" y="14567"/>
                    <a:pt x="20170" y="19490"/>
                    <a:pt x="20502" y="20294"/>
                  </a:cubicBezTo>
                  <a:lnTo>
                    <a:pt x="20391" y="20394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4" name="Freeform 276"/>
            <p:cNvSpPr/>
            <p:nvPr/>
          </p:nvSpPr>
          <p:spPr>
            <a:xfrm>
              <a:off x="1907675" y="2739081"/>
              <a:ext cx="196075" cy="98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342" extrusionOk="0">
                  <a:moveTo>
                    <a:pt x="11455" y="0"/>
                  </a:moveTo>
                  <a:cubicBezTo>
                    <a:pt x="11455" y="0"/>
                    <a:pt x="2021" y="13067"/>
                    <a:pt x="283" y="14400"/>
                  </a:cubicBezTo>
                  <a:cubicBezTo>
                    <a:pt x="-1455" y="15467"/>
                    <a:pt x="5248" y="21600"/>
                    <a:pt x="8724" y="21333"/>
                  </a:cubicBezTo>
                  <a:cubicBezTo>
                    <a:pt x="12076" y="20800"/>
                    <a:pt x="19773" y="6933"/>
                    <a:pt x="20021" y="5067"/>
                  </a:cubicBezTo>
                  <a:cubicBezTo>
                    <a:pt x="20145" y="3200"/>
                    <a:pt x="11455" y="0"/>
                    <a:pt x="11455" y="0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5" name="Freeform 277"/>
            <p:cNvSpPr/>
            <p:nvPr/>
          </p:nvSpPr>
          <p:spPr>
            <a:xfrm>
              <a:off x="1899648" y="2734420"/>
              <a:ext cx="205308" cy="104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65" extrusionOk="0">
                  <a:moveTo>
                    <a:pt x="12357" y="108"/>
                  </a:moveTo>
                  <a:cubicBezTo>
                    <a:pt x="12103" y="-135"/>
                    <a:pt x="11976" y="108"/>
                    <a:pt x="11849" y="108"/>
                  </a:cubicBezTo>
                  <a:cubicBezTo>
                    <a:pt x="9307" y="3505"/>
                    <a:pt x="2065" y="12243"/>
                    <a:pt x="667" y="12971"/>
                  </a:cubicBezTo>
                  <a:cubicBezTo>
                    <a:pt x="159" y="13456"/>
                    <a:pt x="-95" y="14184"/>
                    <a:pt x="32" y="14669"/>
                  </a:cubicBezTo>
                  <a:cubicBezTo>
                    <a:pt x="159" y="17582"/>
                    <a:pt x="6131" y="21465"/>
                    <a:pt x="9053" y="21465"/>
                  </a:cubicBezTo>
                  <a:cubicBezTo>
                    <a:pt x="9180" y="21465"/>
                    <a:pt x="9307" y="21465"/>
                    <a:pt x="9434" y="21465"/>
                  </a:cubicBezTo>
                  <a:cubicBezTo>
                    <a:pt x="12865" y="21222"/>
                    <a:pt x="21251" y="8602"/>
                    <a:pt x="21505" y="5932"/>
                  </a:cubicBezTo>
                  <a:cubicBezTo>
                    <a:pt x="21505" y="5447"/>
                    <a:pt x="21505" y="5204"/>
                    <a:pt x="21378" y="4962"/>
                  </a:cubicBezTo>
                  <a:cubicBezTo>
                    <a:pt x="20743" y="3020"/>
                    <a:pt x="15406" y="1078"/>
                    <a:pt x="12357" y="108"/>
                  </a:cubicBezTo>
                  <a:close/>
                  <a:moveTo>
                    <a:pt x="9434" y="19281"/>
                  </a:moveTo>
                  <a:cubicBezTo>
                    <a:pt x="9307" y="19281"/>
                    <a:pt x="9180" y="19281"/>
                    <a:pt x="9053" y="19281"/>
                  </a:cubicBezTo>
                  <a:cubicBezTo>
                    <a:pt x="6385" y="19281"/>
                    <a:pt x="2446" y="16368"/>
                    <a:pt x="1303" y="14912"/>
                  </a:cubicBezTo>
                  <a:cubicBezTo>
                    <a:pt x="3590" y="12971"/>
                    <a:pt x="10832" y="3991"/>
                    <a:pt x="12357" y="2049"/>
                  </a:cubicBezTo>
                  <a:cubicBezTo>
                    <a:pt x="15660" y="3263"/>
                    <a:pt x="19218" y="4962"/>
                    <a:pt x="20234" y="5932"/>
                  </a:cubicBezTo>
                  <a:cubicBezTo>
                    <a:pt x="19091" y="8602"/>
                    <a:pt x="12357" y="19038"/>
                    <a:pt x="9434" y="19281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6" name="Freeform 278"/>
            <p:cNvSpPr/>
            <p:nvPr/>
          </p:nvSpPr>
          <p:spPr>
            <a:xfrm>
              <a:off x="1579471" y="2845453"/>
              <a:ext cx="227825" cy="18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1" h="20333" extrusionOk="0">
                  <a:moveTo>
                    <a:pt x="17009" y="0"/>
                  </a:moveTo>
                  <a:cubicBezTo>
                    <a:pt x="17009" y="0"/>
                    <a:pt x="-1372" y="3313"/>
                    <a:pt x="82" y="7421"/>
                  </a:cubicBezTo>
                  <a:lnTo>
                    <a:pt x="82" y="8216"/>
                  </a:lnTo>
                  <a:cubicBezTo>
                    <a:pt x="82" y="8216"/>
                    <a:pt x="4236" y="17360"/>
                    <a:pt x="6416" y="18287"/>
                  </a:cubicBezTo>
                  <a:cubicBezTo>
                    <a:pt x="8493" y="19215"/>
                    <a:pt x="12959" y="21600"/>
                    <a:pt x="15347" y="19480"/>
                  </a:cubicBezTo>
                  <a:cubicBezTo>
                    <a:pt x="17840" y="17492"/>
                    <a:pt x="20228" y="10204"/>
                    <a:pt x="19709" y="7686"/>
                  </a:cubicBezTo>
                  <a:cubicBezTo>
                    <a:pt x="19086" y="5168"/>
                    <a:pt x="17009" y="0"/>
                    <a:pt x="17009" y="0"/>
                  </a:cubicBezTo>
                </a:path>
              </a:pathLst>
            </a:custGeom>
            <a:solidFill>
              <a:srgbClr val="9CB3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7" name="Freeform 279"/>
            <p:cNvSpPr/>
            <p:nvPr/>
          </p:nvSpPr>
          <p:spPr>
            <a:xfrm>
              <a:off x="1570094" y="2840865"/>
              <a:ext cx="241506" cy="194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519" extrusionOk="0">
                  <a:moveTo>
                    <a:pt x="18132" y="317"/>
                  </a:moveTo>
                  <a:cubicBezTo>
                    <a:pt x="18027" y="52"/>
                    <a:pt x="17816" y="-81"/>
                    <a:pt x="17605" y="52"/>
                  </a:cubicBezTo>
                  <a:cubicBezTo>
                    <a:pt x="16025" y="317"/>
                    <a:pt x="1906" y="2834"/>
                    <a:pt x="220" y="6677"/>
                  </a:cubicBezTo>
                  <a:cubicBezTo>
                    <a:pt x="9" y="7207"/>
                    <a:pt x="-96" y="7737"/>
                    <a:pt x="115" y="8267"/>
                  </a:cubicBezTo>
                  <a:cubicBezTo>
                    <a:pt x="115" y="8400"/>
                    <a:pt x="220" y="8400"/>
                    <a:pt x="220" y="8400"/>
                  </a:cubicBezTo>
                  <a:cubicBezTo>
                    <a:pt x="115" y="8665"/>
                    <a:pt x="9" y="8930"/>
                    <a:pt x="115" y="9063"/>
                  </a:cubicBezTo>
                  <a:cubicBezTo>
                    <a:pt x="642" y="9990"/>
                    <a:pt x="4540" y="18471"/>
                    <a:pt x="6753" y="19399"/>
                  </a:cubicBezTo>
                  <a:cubicBezTo>
                    <a:pt x="7069" y="19531"/>
                    <a:pt x="7280" y="19664"/>
                    <a:pt x="7596" y="19796"/>
                  </a:cubicBezTo>
                  <a:cubicBezTo>
                    <a:pt x="9176" y="20459"/>
                    <a:pt x="11494" y="21519"/>
                    <a:pt x="13602" y="21519"/>
                  </a:cubicBezTo>
                  <a:cubicBezTo>
                    <a:pt x="14655" y="21519"/>
                    <a:pt x="15498" y="21254"/>
                    <a:pt x="16341" y="20591"/>
                  </a:cubicBezTo>
                  <a:cubicBezTo>
                    <a:pt x="18975" y="18471"/>
                    <a:pt x="21504" y="10785"/>
                    <a:pt x="20872" y="8135"/>
                  </a:cubicBezTo>
                  <a:cubicBezTo>
                    <a:pt x="20240" y="5485"/>
                    <a:pt x="18132" y="582"/>
                    <a:pt x="18132" y="317"/>
                  </a:cubicBezTo>
                  <a:close/>
                  <a:moveTo>
                    <a:pt x="15814" y="19664"/>
                  </a:moveTo>
                  <a:cubicBezTo>
                    <a:pt x="13812" y="21254"/>
                    <a:pt x="10124" y="19664"/>
                    <a:pt x="7912" y="18604"/>
                  </a:cubicBezTo>
                  <a:cubicBezTo>
                    <a:pt x="7596" y="18471"/>
                    <a:pt x="7280" y="18339"/>
                    <a:pt x="7069" y="18339"/>
                  </a:cubicBezTo>
                  <a:cubicBezTo>
                    <a:pt x="5383" y="17544"/>
                    <a:pt x="2117" y="11050"/>
                    <a:pt x="958" y="8532"/>
                  </a:cubicBezTo>
                  <a:cubicBezTo>
                    <a:pt x="958" y="8532"/>
                    <a:pt x="958" y="8400"/>
                    <a:pt x="852" y="8400"/>
                  </a:cubicBezTo>
                  <a:cubicBezTo>
                    <a:pt x="958" y="8267"/>
                    <a:pt x="1063" y="8002"/>
                    <a:pt x="958" y="7870"/>
                  </a:cubicBezTo>
                  <a:cubicBezTo>
                    <a:pt x="852" y="7605"/>
                    <a:pt x="958" y="7472"/>
                    <a:pt x="958" y="7207"/>
                  </a:cubicBezTo>
                  <a:cubicBezTo>
                    <a:pt x="2117" y="4822"/>
                    <a:pt x="11284" y="2304"/>
                    <a:pt x="17395" y="1244"/>
                  </a:cubicBezTo>
                  <a:cubicBezTo>
                    <a:pt x="17922" y="2437"/>
                    <a:pt x="19502" y="6280"/>
                    <a:pt x="20029" y="8400"/>
                  </a:cubicBezTo>
                  <a:cubicBezTo>
                    <a:pt x="20556" y="10653"/>
                    <a:pt x="18132" y="17809"/>
                    <a:pt x="15814" y="19664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8" name="Freeform 280"/>
            <p:cNvSpPr/>
            <p:nvPr/>
          </p:nvSpPr>
          <p:spPr>
            <a:xfrm>
              <a:off x="1583473" y="2852064"/>
              <a:ext cx="212110" cy="13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0" h="17073" extrusionOk="0">
                  <a:moveTo>
                    <a:pt x="343" y="2057"/>
                  </a:moveTo>
                  <a:cubicBezTo>
                    <a:pt x="-1344" y="5334"/>
                    <a:pt x="3606" y="14570"/>
                    <a:pt x="5969" y="15613"/>
                  </a:cubicBezTo>
                  <a:cubicBezTo>
                    <a:pt x="8331" y="16655"/>
                    <a:pt x="12044" y="18145"/>
                    <a:pt x="14744" y="15911"/>
                  </a:cubicBezTo>
                  <a:cubicBezTo>
                    <a:pt x="17331" y="13527"/>
                    <a:pt x="20256" y="9207"/>
                    <a:pt x="19581" y="6377"/>
                  </a:cubicBezTo>
                  <a:cubicBezTo>
                    <a:pt x="19019" y="3546"/>
                    <a:pt x="3269" y="-3455"/>
                    <a:pt x="343" y="2057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9" name="Freeform 281"/>
            <p:cNvSpPr/>
            <p:nvPr/>
          </p:nvSpPr>
          <p:spPr>
            <a:xfrm>
              <a:off x="1580962" y="2845453"/>
              <a:ext cx="219060" cy="147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extrusionOk="0">
                  <a:moveTo>
                    <a:pt x="5444" y="0"/>
                  </a:moveTo>
                  <a:cubicBezTo>
                    <a:pt x="2942" y="0"/>
                    <a:pt x="1237" y="878"/>
                    <a:pt x="441" y="2810"/>
                  </a:cubicBezTo>
                  <a:cubicBezTo>
                    <a:pt x="-127" y="4039"/>
                    <a:pt x="-127" y="5795"/>
                    <a:pt x="328" y="8254"/>
                  </a:cubicBezTo>
                  <a:cubicBezTo>
                    <a:pt x="1351" y="12995"/>
                    <a:pt x="4420" y="18966"/>
                    <a:pt x="6353" y="19844"/>
                  </a:cubicBezTo>
                  <a:cubicBezTo>
                    <a:pt x="7831" y="20722"/>
                    <a:pt x="9877" y="21600"/>
                    <a:pt x="11924" y="21600"/>
                  </a:cubicBezTo>
                  <a:cubicBezTo>
                    <a:pt x="13401" y="21600"/>
                    <a:pt x="14652" y="21073"/>
                    <a:pt x="15675" y="20020"/>
                  </a:cubicBezTo>
                  <a:cubicBezTo>
                    <a:pt x="18176" y="17561"/>
                    <a:pt x="21473" y="12117"/>
                    <a:pt x="20677" y="8078"/>
                  </a:cubicBezTo>
                  <a:cubicBezTo>
                    <a:pt x="20109" y="4917"/>
                    <a:pt x="10900" y="0"/>
                    <a:pt x="5444" y="0"/>
                  </a:cubicBezTo>
                  <a:close/>
                  <a:moveTo>
                    <a:pt x="15107" y="18790"/>
                  </a:moveTo>
                  <a:cubicBezTo>
                    <a:pt x="14311" y="19668"/>
                    <a:pt x="13174" y="20020"/>
                    <a:pt x="11924" y="20020"/>
                  </a:cubicBezTo>
                  <a:cubicBezTo>
                    <a:pt x="9991" y="20020"/>
                    <a:pt x="8058" y="19141"/>
                    <a:pt x="6580" y="18439"/>
                  </a:cubicBezTo>
                  <a:cubicBezTo>
                    <a:pt x="5216" y="17737"/>
                    <a:pt x="2260" y="12293"/>
                    <a:pt x="1237" y="7727"/>
                  </a:cubicBezTo>
                  <a:cubicBezTo>
                    <a:pt x="896" y="5971"/>
                    <a:pt x="896" y="4390"/>
                    <a:pt x="1237" y="3688"/>
                  </a:cubicBezTo>
                  <a:cubicBezTo>
                    <a:pt x="1806" y="2283"/>
                    <a:pt x="3284" y="1405"/>
                    <a:pt x="5444" y="1405"/>
                  </a:cubicBezTo>
                  <a:cubicBezTo>
                    <a:pt x="11582" y="1405"/>
                    <a:pt x="19427" y="6849"/>
                    <a:pt x="19768" y="8429"/>
                  </a:cubicBezTo>
                  <a:cubicBezTo>
                    <a:pt x="20336" y="11415"/>
                    <a:pt x="17835" y="16156"/>
                    <a:pt x="15107" y="1879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0" name="Freeform 282"/>
            <p:cNvSpPr/>
            <p:nvPr/>
          </p:nvSpPr>
          <p:spPr>
            <a:xfrm>
              <a:off x="2333030" y="2717806"/>
              <a:ext cx="199574" cy="38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210" extrusionOk="0">
                  <a:moveTo>
                    <a:pt x="13950" y="0"/>
                  </a:moveTo>
                  <a:cubicBezTo>
                    <a:pt x="5131" y="135"/>
                    <a:pt x="-365" y="15525"/>
                    <a:pt x="18" y="16403"/>
                  </a:cubicBezTo>
                  <a:cubicBezTo>
                    <a:pt x="2447" y="21195"/>
                    <a:pt x="10243" y="21600"/>
                    <a:pt x="12416" y="20992"/>
                  </a:cubicBezTo>
                  <a:cubicBezTo>
                    <a:pt x="14461" y="20318"/>
                    <a:pt x="20085" y="15323"/>
                    <a:pt x="20852" y="12083"/>
                  </a:cubicBezTo>
                  <a:cubicBezTo>
                    <a:pt x="21235" y="9923"/>
                    <a:pt x="19446" y="3983"/>
                    <a:pt x="18551" y="2498"/>
                  </a:cubicBezTo>
                  <a:cubicBezTo>
                    <a:pt x="17656" y="1013"/>
                    <a:pt x="13950" y="0"/>
                    <a:pt x="13950" y="0"/>
                  </a:cubicBezTo>
                </a:path>
              </a:pathLst>
            </a:custGeom>
            <a:solidFill>
              <a:srgbClr val="9CB3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1" name="Freeform 283"/>
            <p:cNvSpPr/>
            <p:nvPr/>
          </p:nvSpPr>
          <p:spPr>
            <a:xfrm>
              <a:off x="2323313" y="2707169"/>
              <a:ext cx="208416" cy="39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600" extrusionOk="0">
                  <a:moveTo>
                    <a:pt x="13922" y="67"/>
                  </a:moveTo>
                  <a:cubicBezTo>
                    <a:pt x="13801" y="0"/>
                    <a:pt x="13801" y="0"/>
                    <a:pt x="13680" y="0"/>
                  </a:cubicBezTo>
                  <a:cubicBezTo>
                    <a:pt x="11870" y="67"/>
                    <a:pt x="10060" y="733"/>
                    <a:pt x="8371" y="2000"/>
                  </a:cubicBezTo>
                  <a:cubicBezTo>
                    <a:pt x="3061" y="6067"/>
                    <a:pt x="-438" y="15733"/>
                    <a:pt x="45" y="16667"/>
                  </a:cubicBezTo>
                  <a:cubicBezTo>
                    <a:pt x="1855" y="20267"/>
                    <a:pt x="6682" y="21600"/>
                    <a:pt x="10181" y="21600"/>
                  </a:cubicBezTo>
                  <a:cubicBezTo>
                    <a:pt x="11146" y="21600"/>
                    <a:pt x="11870" y="21467"/>
                    <a:pt x="12474" y="21333"/>
                  </a:cubicBezTo>
                  <a:cubicBezTo>
                    <a:pt x="14525" y="20667"/>
                    <a:pt x="19955" y="15600"/>
                    <a:pt x="20679" y="12267"/>
                  </a:cubicBezTo>
                  <a:cubicBezTo>
                    <a:pt x="21162" y="10133"/>
                    <a:pt x="19352" y="4133"/>
                    <a:pt x="18507" y="2667"/>
                  </a:cubicBezTo>
                  <a:cubicBezTo>
                    <a:pt x="17663" y="1133"/>
                    <a:pt x="14042" y="67"/>
                    <a:pt x="13922" y="67"/>
                  </a:cubicBezTo>
                  <a:close/>
                  <a:moveTo>
                    <a:pt x="19593" y="12200"/>
                  </a:moveTo>
                  <a:cubicBezTo>
                    <a:pt x="18990" y="15333"/>
                    <a:pt x="13801" y="20200"/>
                    <a:pt x="11870" y="20800"/>
                  </a:cubicBezTo>
                  <a:cubicBezTo>
                    <a:pt x="11508" y="20933"/>
                    <a:pt x="10905" y="21000"/>
                    <a:pt x="10181" y="21000"/>
                  </a:cubicBezTo>
                  <a:cubicBezTo>
                    <a:pt x="7044" y="21000"/>
                    <a:pt x="2699" y="19800"/>
                    <a:pt x="1010" y="16467"/>
                  </a:cubicBezTo>
                  <a:cubicBezTo>
                    <a:pt x="769" y="15800"/>
                    <a:pt x="3906" y="6067"/>
                    <a:pt x="9578" y="2067"/>
                  </a:cubicBezTo>
                  <a:cubicBezTo>
                    <a:pt x="10905" y="1133"/>
                    <a:pt x="12232" y="667"/>
                    <a:pt x="13560" y="600"/>
                  </a:cubicBezTo>
                  <a:cubicBezTo>
                    <a:pt x="14163" y="800"/>
                    <a:pt x="16818" y="1667"/>
                    <a:pt x="17542" y="2867"/>
                  </a:cubicBezTo>
                  <a:cubicBezTo>
                    <a:pt x="18266" y="4333"/>
                    <a:pt x="20076" y="10133"/>
                    <a:pt x="19593" y="1220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2" name="Freeform 284"/>
            <p:cNvSpPr/>
            <p:nvPr/>
          </p:nvSpPr>
          <p:spPr>
            <a:xfrm>
              <a:off x="1815840" y="2641328"/>
              <a:ext cx="681547" cy="40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285" extrusionOk="0">
                  <a:moveTo>
                    <a:pt x="20234" y="4959"/>
                  </a:moveTo>
                  <a:cubicBezTo>
                    <a:pt x="19706" y="4895"/>
                    <a:pt x="14391" y="1918"/>
                    <a:pt x="13788" y="1538"/>
                  </a:cubicBezTo>
                  <a:cubicBezTo>
                    <a:pt x="13147" y="1222"/>
                    <a:pt x="11866" y="-172"/>
                    <a:pt x="10810" y="18"/>
                  </a:cubicBezTo>
                  <a:cubicBezTo>
                    <a:pt x="9792" y="145"/>
                    <a:pt x="7342" y="1412"/>
                    <a:pt x="7191" y="1412"/>
                  </a:cubicBezTo>
                  <a:cubicBezTo>
                    <a:pt x="7040" y="1412"/>
                    <a:pt x="4703" y="1285"/>
                    <a:pt x="4062" y="1792"/>
                  </a:cubicBezTo>
                  <a:cubicBezTo>
                    <a:pt x="3459" y="2362"/>
                    <a:pt x="29" y="2615"/>
                    <a:pt x="29" y="2615"/>
                  </a:cubicBezTo>
                  <a:cubicBezTo>
                    <a:pt x="-235" y="2932"/>
                    <a:pt x="1386" y="6542"/>
                    <a:pt x="2140" y="6796"/>
                  </a:cubicBezTo>
                  <a:cubicBezTo>
                    <a:pt x="2931" y="7049"/>
                    <a:pt x="4590" y="6732"/>
                    <a:pt x="4967" y="6606"/>
                  </a:cubicBezTo>
                  <a:cubicBezTo>
                    <a:pt x="5306" y="6542"/>
                    <a:pt x="8134" y="7049"/>
                    <a:pt x="8134" y="7049"/>
                  </a:cubicBezTo>
                  <a:cubicBezTo>
                    <a:pt x="7870" y="7746"/>
                    <a:pt x="5419" y="9329"/>
                    <a:pt x="5156" y="9583"/>
                  </a:cubicBezTo>
                  <a:cubicBezTo>
                    <a:pt x="4892" y="9836"/>
                    <a:pt x="4779" y="11737"/>
                    <a:pt x="4967" y="12370"/>
                  </a:cubicBezTo>
                  <a:cubicBezTo>
                    <a:pt x="5118" y="13003"/>
                    <a:pt x="6890" y="14587"/>
                    <a:pt x="6890" y="14587"/>
                  </a:cubicBezTo>
                  <a:cubicBezTo>
                    <a:pt x="6890" y="14587"/>
                    <a:pt x="6890" y="15157"/>
                    <a:pt x="6777" y="15600"/>
                  </a:cubicBezTo>
                  <a:cubicBezTo>
                    <a:pt x="6663" y="16044"/>
                    <a:pt x="7757" y="17944"/>
                    <a:pt x="8134" y="18388"/>
                  </a:cubicBezTo>
                  <a:cubicBezTo>
                    <a:pt x="8473" y="18831"/>
                    <a:pt x="9114" y="18514"/>
                    <a:pt x="9114" y="18514"/>
                  </a:cubicBezTo>
                  <a:cubicBezTo>
                    <a:pt x="9038" y="19021"/>
                    <a:pt x="9717" y="20921"/>
                    <a:pt x="10395" y="21175"/>
                  </a:cubicBezTo>
                  <a:cubicBezTo>
                    <a:pt x="11074" y="21428"/>
                    <a:pt x="12695" y="21175"/>
                    <a:pt x="12996" y="21111"/>
                  </a:cubicBezTo>
                  <a:cubicBezTo>
                    <a:pt x="13298" y="20985"/>
                    <a:pt x="14127" y="19211"/>
                    <a:pt x="14127" y="19211"/>
                  </a:cubicBezTo>
                  <a:cubicBezTo>
                    <a:pt x="14127" y="19211"/>
                    <a:pt x="15748" y="19211"/>
                    <a:pt x="16163" y="19338"/>
                  </a:cubicBezTo>
                  <a:cubicBezTo>
                    <a:pt x="16578" y="19401"/>
                    <a:pt x="18500" y="19718"/>
                    <a:pt x="19028" y="19591"/>
                  </a:cubicBezTo>
                  <a:cubicBezTo>
                    <a:pt x="19556" y="19528"/>
                    <a:pt x="19895" y="19464"/>
                    <a:pt x="20272" y="18894"/>
                  </a:cubicBezTo>
                  <a:cubicBezTo>
                    <a:pt x="20649" y="18388"/>
                    <a:pt x="21252" y="13257"/>
                    <a:pt x="21327" y="12117"/>
                  </a:cubicBezTo>
                  <a:cubicBezTo>
                    <a:pt x="21365" y="10976"/>
                    <a:pt x="20724" y="5022"/>
                    <a:pt x="20234" y="4959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3" name="Freeform 285"/>
            <p:cNvSpPr/>
            <p:nvPr/>
          </p:nvSpPr>
          <p:spPr>
            <a:xfrm>
              <a:off x="1809060" y="2634856"/>
              <a:ext cx="693652" cy="41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89" extrusionOk="0">
                  <a:moveTo>
                    <a:pt x="20302" y="4931"/>
                  </a:moveTo>
                  <a:cubicBezTo>
                    <a:pt x="19927" y="4869"/>
                    <a:pt x="16777" y="3126"/>
                    <a:pt x="13927" y="1570"/>
                  </a:cubicBezTo>
                  <a:cubicBezTo>
                    <a:pt x="13777" y="1507"/>
                    <a:pt x="13552" y="1321"/>
                    <a:pt x="13327" y="1134"/>
                  </a:cubicBezTo>
                  <a:cubicBezTo>
                    <a:pt x="12652" y="636"/>
                    <a:pt x="11714" y="-111"/>
                    <a:pt x="10927" y="13"/>
                  </a:cubicBezTo>
                  <a:cubicBezTo>
                    <a:pt x="10214" y="138"/>
                    <a:pt x="8902" y="698"/>
                    <a:pt x="8039" y="1072"/>
                  </a:cubicBezTo>
                  <a:cubicBezTo>
                    <a:pt x="7702" y="1258"/>
                    <a:pt x="7364" y="1383"/>
                    <a:pt x="7327" y="1383"/>
                  </a:cubicBezTo>
                  <a:lnTo>
                    <a:pt x="7252" y="1383"/>
                  </a:lnTo>
                  <a:cubicBezTo>
                    <a:pt x="7177" y="1383"/>
                    <a:pt x="7027" y="1383"/>
                    <a:pt x="6840" y="1383"/>
                  </a:cubicBezTo>
                  <a:cubicBezTo>
                    <a:pt x="5864" y="1383"/>
                    <a:pt x="4589" y="1445"/>
                    <a:pt x="4140" y="1881"/>
                  </a:cubicBezTo>
                  <a:cubicBezTo>
                    <a:pt x="3652" y="2254"/>
                    <a:pt x="1140" y="2503"/>
                    <a:pt x="165" y="2628"/>
                  </a:cubicBezTo>
                  <a:cubicBezTo>
                    <a:pt x="165" y="2628"/>
                    <a:pt x="127" y="2628"/>
                    <a:pt x="90" y="2628"/>
                  </a:cubicBezTo>
                  <a:cubicBezTo>
                    <a:pt x="15" y="2752"/>
                    <a:pt x="-23" y="2877"/>
                    <a:pt x="15" y="3188"/>
                  </a:cubicBezTo>
                  <a:cubicBezTo>
                    <a:pt x="165" y="4122"/>
                    <a:pt x="1515" y="6985"/>
                    <a:pt x="2265" y="7234"/>
                  </a:cubicBezTo>
                  <a:cubicBezTo>
                    <a:pt x="2490" y="7296"/>
                    <a:pt x="2752" y="7359"/>
                    <a:pt x="3052" y="7359"/>
                  </a:cubicBezTo>
                  <a:cubicBezTo>
                    <a:pt x="3990" y="7359"/>
                    <a:pt x="5077" y="7110"/>
                    <a:pt x="5115" y="7110"/>
                  </a:cubicBezTo>
                  <a:cubicBezTo>
                    <a:pt x="5152" y="7048"/>
                    <a:pt x="5190" y="7048"/>
                    <a:pt x="5227" y="7048"/>
                  </a:cubicBezTo>
                  <a:cubicBezTo>
                    <a:pt x="5714" y="7048"/>
                    <a:pt x="7139" y="7296"/>
                    <a:pt x="7852" y="7421"/>
                  </a:cubicBezTo>
                  <a:cubicBezTo>
                    <a:pt x="7364" y="7919"/>
                    <a:pt x="6352" y="8666"/>
                    <a:pt x="5864" y="9039"/>
                  </a:cubicBezTo>
                  <a:cubicBezTo>
                    <a:pt x="5489" y="9288"/>
                    <a:pt x="5302" y="9413"/>
                    <a:pt x="5227" y="9475"/>
                  </a:cubicBezTo>
                  <a:cubicBezTo>
                    <a:pt x="4852" y="9849"/>
                    <a:pt x="4777" y="11965"/>
                    <a:pt x="4964" y="12588"/>
                  </a:cubicBezTo>
                  <a:cubicBezTo>
                    <a:pt x="5115" y="13148"/>
                    <a:pt x="6352" y="14330"/>
                    <a:pt x="6840" y="14766"/>
                  </a:cubicBezTo>
                  <a:cubicBezTo>
                    <a:pt x="6840" y="15015"/>
                    <a:pt x="6802" y="15326"/>
                    <a:pt x="6765" y="15513"/>
                  </a:cubicBezTo>
                  <a:cubicBezTo>
                    <a:pt x="6577" y="16260"/>
                    <a:pt x="7964" y="18377"/>
                    <a:pt x="8152" y="18626"/>
                  </a:cubicBezTo>
                  <a:cubicBezTo>
                    <a:pt x="8302" y="18812"/>
                    <a:pt x="8490" y="18875"/>
                    <a:pt x="8715" y="18875"/>
                  </a:cubicBezTo>
                  <a:cubicBezTo>
                    <a:pt x="8864" y="18875"/>
                    <a:pt x="8977" y="18875"/>
                    <a:pt x="9089" y="18812"/>
                  </a:cubicBezTo>
                  <a:cubicBezTo>
                    <a:pt x="9239" y="19684"/>
                    <a:pt x="9839" y="21178"/>
                    <a:pt x="10477" y="21427"/>
                  </a:cubicBezTo>
                  <a:cubicBezTo>
                    <a:pt x="10702" y="21489"/>
                    <a:pt x="11002" y="21489"/>
                    <a:pt x="11377" y="21489"/>
                  </a:cubicBezTo>
                  <a:cubicBezTo>
                    <a:pt x="12089" y="21489"/>
                    <a:pt x="12915" y="21365"/>
                    <a:pt x="13139" y="21302"/>
                  </a:cubicBezTo>
                  <a:cubicBezTo>
                    <a:pt x="13439" y="21240"/>
                    <a:pt x="14077" y="19995"/>
                    <a:pt x="14302" y="19435"/>
                  </a:cubicBezTo>
                  <a:cubicBezTo>
                    <a:pt x="14639" y="19435"/>
                    <a:pt x="15877" y="19559"/>
                    <a:pt x="16252" y="19622"/>
                  </a:cubicBezTo>
                  <a:cubicBezTo>
                    <a:pt x="16627" y="19684"/>
                    <a:pt x="18614" y="19933"/>
                    <a:pt x="19102" y="19871"/>
                  </a:cubicBezTo>
                  <a:cubicBezTo>
                    <a:pt x="19664" y="19746"/>
                    <a:pt x="20039" y="19684"/>
                    <a:pt x="20452" y="19124"/>
                  </a:cubicBezTo>
                  <a:cubicBezTo>
                    <a:pt x="20902" y="18439"/>
                    <a:pt x="21502" y="13086"/>
                    <a:pt x="21539" y="12214"/>
                  </a:cubicBezTo>
                  <a:cubicBezTo>
                    <a:pt x="21577" y="11467"/>
                    <a:pt x="21052" y="5056"/>
                    <a:pt x="20302" y="4931"/>
                  </a:cubicBezTo>
                  <a:close/>
                  <a:moveTo>
                    <a:pt x="21202" y="12214"/>
                  </a:moveTo>
                  <a:cubicBezTo>
                    <a:pt x="21164" y="13459"/>
                    <a:pt x="20527" y="18314"/>
                    <a:pt x="20227" y="18688"/>
                  </a:cubicBezTo>
                  <a:cubicBezTo>
                    <a:pt x="19889" y="19186"/>
                    <a:pt x="19589" y="19248"/>
                    <a:pt x="19102" y="19310"/>
                  </a:cubicBezTo>
                  <a:cubicBezTo>
                    <a:pt x="19027" y="19310"/>
                    <a:pt x="18914" y="19310"/>
                    <a:pt x="18802" y="19310"/>
                  </a:cubicBezTo>
                  <a:cubicBezTo>
                    <a:pt x="18052" y="19310"/>
                    <a:pt x="16627" y="19124"/>
                    <a:pt x="16289" y="19061"/>
                  </a:cubicBezTo>
                  <a:cubicBezTo>
                    <a:pt x="15877" y="18999"/>
                    <a:pt x="14302" y="18875"/>
                    <a:pt x="14264" y="18875"/>
                  </a:cubicBezTo>
                  <a:cubicBezTo>
                    <a:pt x="14189" y="18875"/>
                    <a:pt x="14152" y="18937"/>
                    <a:pt x="14114" y="18999"/>
                  </a:cubicBezTo>
                  <a:cubicBezTo>
                    <a:pt x="13702" y="19933"/>
                    <a:pt x="13215" y="20742"/>
                    <a:pt x="13065" y="20804"/>
                  </a:cubicBezTo>
                  <a:cubicBezTo>
                    <a:pt x="12877" y="20867"/>
                    <a:pt x="12089" y="20991"/>
                    <a:pt x="11377" y="20991"/>
                  </a:cubicBezTo>
                  <a:cubicBezTo>
                    <a:pt x="11002" y="20991"/>
                    <a:pt x="10739" y="20929"/>
                    <a:pt x="10552" y="20867"/>
                  </a:cubicBezTo>
                  <a:cubicBezTo>
                    <a:pt x="9952" y="20618"/>
                    <a:pt x="9352" y="18812"/>
                    <a:pt x="9389" y="18501"/>
                  </a:cubicBezTo>
                  <a:cubicBezTo>
                    <a:pt x="9389" y="18439"/>
                    <a:pt x="9389" y="18314"/>
                    <a:pt x="9352" y="18252"/>
                  </a:cubicBezTo>
                  <a:cubicBezTo>
                    <a:pt x="9314" y="18252"/>
                    <a:pt x="9277" y="18190"/>
                    <a:pt x="9239" y="18190"/>
                  </a:cubicBezTo>
                  <a:cubicBezTo>
                    <a:pt x="9202" y="18190"/>
                    <a:pt x="9202" y="18190"/>
                    <a:pt x="9164" y="18190"/>
                  </a:cubicBezTo>
                  <a:cubicBezTo>
                    <a:pt x="9164" y="18190"/>
                    <a:pt x="8977" y="18314"/>
                    <a:pt x="8715" y="18314"/>
                  </a:cubicBezTo>
                  <a:cubicBezTo>
                    <a:pt x="8565" y="18314"/>
                    <a:pt x="8452" y="18252"/>
                    <a:pt x="8340" y="18190"/>
                  </a:cubicBezTo>
                  <a:cubicBezTo>
                    <a:pt x="7927" y="17692"/>
                    <a:pt x="7102" y="16073"/>
                    <a:pt x="7064" y="15700"/>
                  </a:cubicBezTo>
                  <a:cubicBezTo>
                    <a:pt x="7177" y="15264"/>
                    <a:pt x="7177" y="14642"/>
                    <a:pt x="7177" y="14642"/>
                  </a:cubicBezTo>
                  <a:cubicBezTo>
                    <a:pt x="7177" y="14517"/>
                    <a:pt x="7139" y="14393"/>
                    <a:pt x="7102" y="14393"/>
                  </a:cubicBezTo>
                  <a:cubicBezTo>
                    <a:pt x="6277" y="13646"/>
                    <a:pt x="5340" y="12712"/>
                    <a:pt x="5265" y="12339"/>
                  </a:cubicBezTo>
                  <a:cubicBezTo>
                    <a:pt x="5115" y="11841"/>
                    <a:pt x="5227" y="10160"/>
                    <a:pt x="5377" y="9973"/>
                  </a:cubicBezTo>
                  <a:cubicBezTo>
                    <a:pt x="5452" y="9911"/>
                    <a:pt x="5714" y="9724"/>
                    <a:pt x="5977" y="9537"/>
                  </a:cubicBezTo>
                  <a:cubicBezTo>
                    <a:pt x="7139" y="8666"/>
                    <a:pt x="8189" y="7919"/>
                    <a:pt x="8377" y="7359"/>
                  </a:cubicBezTo>
                  <a:cubicBezTo>
                    <a:pt x="8415" y="7296"/>
                    <a:pt x="8415" y="7172"/>
                    <a:pt x="8415" y="7110"/>
                  </a:cubicBezTo>
                  <a:cubicBezTo>
                    <a:pt x="8377" y="6985"/>
                    <a:pt x="8340" y="6985"/>
                    <a:pt x="8264" y="6985"/>
                  </a:cubicBezTo>
                  <a:cubicBezTo>
                    <a:pt x="8152" y="6985"/>
                    <a:pt x="5864" y="6550"/>
                    <a:pt x="5227" y="6550"/>
                  </a:cubicBezTo>
                  <a:cubicBezTo>
                    <a:pt x="5152" y="6550"/>
                    <a:pt x="5115" y="6550"/>
                    <a:pt x="5077" y="6550"/>
                  </a:cubicBezTo>
                  <a:cubicBezTo>
                    <a:pt x="5040" y="6550"/>
                    <a:pt x="3952" y="6799"/>
                    <a:pt x="3052" y="6799"/>
                  </a:cubicBezTo>
                  <a:cubicBezTo>
                    <a:pt x="2752" y="6799"/>
                    <a:pt x="2527" y="6799"/>
                    <a:pt x="2340" y="6736"/>
                  </a:cubicBezTo>
                  <a:cubicBezTo>
                    <a:pt x="1702" y="6487"/>
                    <a:pt x="502" y="3873"/>
                    <a:pt x="352" y="3126"/>
                  </a:cubicBezTo>
                  <a:cubicBezTo>
                    <a:pt x="1065" y="3064"/>
                    <a:pt x="3727" y="2815"/>
                    <a:pt x="4290" y="2317"/>
                  </a:cubicBezTo>
                  <a:cubicBezTo>
                    <a:pt x="4589" y="2068"/>
                    <a:pt x="5527" y="1943"/>
                    <a:pt x="6840" y="1943"/>
                  </a:cubicBezTo>
                  <a:cubicBezTo>
                    <a:pt x="7027" y="1943"/>
                    <a:pt x="7177" y="1943"/>
                    <a:pt x="7252" y="1943"/>
                  </a:cubicBezTo>
                  <a:lnTo>
                    <a:pt x="7327" y="1943"/>
                  </a:lnTo>
                  <a:cubicBezTo>
                    <a:pt x="7364" y="1943"/>
                    <a:pt x="7514" y="1881"/>
                    <a:pt x="8114" y="1632"/>
                  </a:cubicBezTo>
                  <a:cubicBezTo>
                    <a:pt x="8939" y="1258"/>
                    <a:pt x="10252" y="698"/>
                    <a:pt x="10964" y="574"/>
                  </a:cubicBezTo>
                  <a:cubicBezTo>
                    <a:pt x="11677" y="449"/>
                    <a:pt x="12502" y="1134"/>
                    <a:pt x="13177" y="1632"/>
                  </a:cubicBezTo>
                  <a:cubicBezTo>
                    <a:pt x="13439" y="1819"/>
                    <a:pt x="13664" y="2005"/>
                    <a:pt x="13814" y="2068"/>
                  </a:cubicBezTo>
                  <a:cubicBezTo>
                    <a:pt x="15614" y="3064"/>
                    <a:pt x="19777" y="5367"/>
                    <a:pt x="20264" y="5429"/>
                  </a:cubicBezTo>
                  <a:cubicBezTo>
                    <a:pt x="20639" y="5740"/>
                    <a:pt x="21277" y="10969"/>
                    <a:pt x="21202" y="12214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4" name="Freeform 286"/>
            <p:cNvSpPr/>
            <p:nvPr/>
          </p:nvSpPr>
          <p:spPr>
            <a:xfrm>
              <a:off x="1231909" y="2159354"/>
              <a:ext cx="1107070" cy="114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02" extrusionOk="0">
                  <a:moveTo>
                    <a:pt x="6269" y="4361"/>
                  </a:moveTo>
                  <a:cubicBezTo>
                    <a:pt x="5379" y="3728"/>
                    <a:pt x="207" y="0"/>
                    <a:pt x="207" y="0"/>
                  </a:cubicBezTo>
                  <a:cubicBezTo>
                    <a:pt x="207" y="0"/>
                    <a:pt x="-167" y="994"/>
                    <a:pt x="90" y="1310"/>
                  </a:cubicBezTo>
                  <a:cubicBezTo>
                    <a:pt x="348" y="1604"/>
                    <a:pt x="12844" y="16042"/>
                    <a:pt x="12985" y="16313"/>
                  </a:cubicBezTo>
                  <a:cubicBezTo>
                    <a:pt x="12985" y="16313"/>
                    <a:pt x="19748" y="21216"/>
                    <a:pt x="20005" y="21351"/>
                  </a:cubicBezTo>
                  <a:cubicBezTo>
                    <a:pt x="20263" y="21464"/>
                    <a:pt x="20988" y="21600"/>
                    <a:pt x="21433" y="21397"/>
                  </a:cubicBezTo>
                  <a:lnTo>
                    <a:pt x="7953" y="5897"/>
                  </a:lnTo>
                  <a:cubicBezTo>
                    <a:pt x="7953" y="5897"/>
                    <a:pt x="7181" y="4971"/>
                    <a:pt x="6269" y="4361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5" name="Freeform 287"/>
            <p:cNvSpPr/>
            <p:nvPr/>
          </p:nvSpPr>
          <p:spPr>
            <a:xfrm>
              <a:off x="1227549" y="2148717"/>
              <a:ext cx="1116750" cy="115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extrusionOk="0">
                  <a:moveTo>
                    <a:pt x="8043" y="5934"/>
                  </a:moveTo>
                  <a:cubicBezTo>
                    <a:pt x="8020" y="5889"/>
                    <a:pt x="7279" y="4990"/>
                    <a:pt x="6375" y="4360"/>
                  </a:cubicBezTo>
                  <a:cubicBezTo>
                    <a:pt x="5494" y="3754"/>
                    <a:pt x="419" y="67"/>
                    <a:pt x="372" y="22"/>
                  </a:cubicBezTo>
                  <a:cubicBezTo>
                    <a:pt x="349" y="0"/>
                    <a:pt x="326" y="0"/>
                    <a:pt x="280" y="0"/>
                  </a:cubicBezTo>
                  <a:cubicBezTo>
                    <a:pt x="256" y="22"/>
                    <a:pt x="233" y="45"/>
                    <a:pt x="210" y="67"/>
                  </a:cubicBezTo>
                  <a:cubicBezTo>
                    <a:pt x="187" y="180"/>
                    <a:pt x="-184" y="1124"/>
                    <a:pt x="117" y="1461"/>
                  </a:cubicBezTo>
                  <a:cubicBezTo>
                    <a:pt x="164" y="1551"/>
                    <a:pt x="1044" y="2562"/>
                    <a:pt x="2389" y="4113"/>
                  </a:cubicBezTo>
                  <a:cubicBezTo>
                    <a:pt x="5726" y="8024"/>
                    <a:pt x="12702" y="16116"/>
                    <a:pt x="12864" y="16363"/>
                  </a:cubicBezTo>
                  <a:cubicBezTo>
                    <a:pt x="12864" y="16385"/>
                    <a:pt x="12887" y="16408"/>
                    <a:pt x="12887" y="16408"/>
                  </a:cubicBezTo>
                  <a:cubicBezTo>
                    <a:pt x="13583" y="16902"/>
                    <a:pt x="19608" y="21308"/>
                    <a:pt x="19863" y="21443"/>
                  </a:cubicBezTo>
                  <a:cubicBezTo>
                    <a:pt x="20025" y="21510"/>
                    <a:pt x="20396" y="21600"/>
                    <a:pt x="20767" y="21600"/>
                  </a:cubicBezTo>
                  <a:cubicBezTo>
                    <a:pt x="20999" y="21600"/>
                    <a:pt x="21207" y="21555"/>
                    <a:pt x="21370" y="21488"/>
                  </a:cubicBezTo>
                  <a:cubicBezTo>
                    <a:pt x="21393" y="21488"/>
                    <a:pt x="21416" y="21443"/>
                    <a:pt x="21416" y="21420"/>
                  </a:cubicBezTo>
                  <a:cubicBezTo>
                    <a:pt x="21416" y="21375"/>
                    <a:pt x="21416" y="21375"/>
                    <a:pt x="21393" y="21353"/>
                  </a:cubicBezTo>
                  <a:lnTo>
                    <a:pt x="8043" y="5934"/>
                  </a:lnTo>
                  <a:close/>
                  <a:moveTo>
                    <a:pt x="20767" y="21398"/>
                  </a:moveTo>
                  <a:cubicBezTo>
                    <a:pt x="20443" y="21398"/>
                    <a:pt x="20118" y="21330"/>
                    <a:pt x="19956" y="21263"/>
                  </a:cubicBezTo>
                  <a:cubicBezTo>
                    <a:pt x="19747" y="21150"/>
                    <a:pt x="14904" y="17622"/>
                    <a:pt x="13026" y="16251"/>
                  </a:cubicBezTo>
                  <a:cubicBezTo>
                    <a:pt x="12725" y="15846"/>
                    <a:pt x="8785" y="11238"/>
                    <a:pt x="2551" y="4001"/>
                  </a:cubicBezTo>
                  <a:cubicBezTo>
                    <a:pt x="1253" y="2495"/>
                    <a:pt x="326" y="1416"/>
                    <a:pt x="256" y="1349"/>
                  </a:cubicBezTo>
                  <a:cubicBezTo>
                    <a:pt x="117" y="1169"/>
                    <a:pt x="233" y="629"/>
                    <a:pt x="372" y="270"/>
                  </a:cubicBezTo>
                  <a:cubicBezTo>
                    <a:pt x="1114" y="809"/>
                    <a:pt x="5448" y="3956"/>
                    <a:pt x="6259" y="4518"/>
                  </a:cubicBezTo>
                  <a:cubicBezTo>
                    <a:pt x="7140" y="5125"/>
                    <a:pt x="7881" y="6046"/>
                    <a:pt x="7904" y="6046"/>
                  </a:cubicBezTo>
                  <a:lnTo>
                    <a:pt x="21138" y="21353"/>
                  </a:lnTo>
                  <a:cubicBezTo>
                    <a:pt x="21045" y="21398"/>
                    <a:pt x="20906" y="21398"/>
                    <a:pt x="20767" y="21398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6" name="Freeform 288"/>
            <p:cNvSpPr/>
            <p:nvPr/>
          </p:nvSpPr>
          <p:spPr>
            <a:xfrm>
              <a:off x="1233916" y="2228494"/>
              <a:ext cx="1028212" cy="1072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80" extrusionOk="0">
                  <a:moveTo>
                    <a:pt x="0" y="0"/>
                  </a:moveTo>
                  <a:cubicBezTo>
                    <a:pt x="276" y="315"/>
                    <a:pt x="13657" y="15788"/>
                    <a:pt x="13807" y="16079"/>
                  </a:cubicBezTo>
                  <a:cubicBezTo>
                    <a:pt x="13807" y="16079"/>
                    <a:pt x="21049" y="21334"/>
                    <a:pt x="21324" y="21479"/>
                  </a:cubicBezTo>
                  <a:cubicBezTo>
                    <a:pt x="21600" y="21600"/>
                    <a:pt x="11176" y="10219"/>
                    <a:pt x="7668" y="5448"/>
                  </a:cubicBezTo>
                  <a:cubicBezTo>
                    <a:pt x="6966" y="4528"/>
                    <a:pt x="0" y="0"/>
                    <a:pt x="0" y="0"/>
                  </a:cubicBezTo>
                </a:path>
              </a:pathLst>
            </a:custGeom>
            <a:solidFill>
              <a:srgbClr val="A8A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7" name="Freeform 289"/>
            <p:cNvSpPr/>
            <p:nvPr/>
          </p:nvSpPr>
          <p:spPr>
            <a:xfrm>
              <a:off x="1229203" y="2223591"/>
              <a:ext cx="1038780" cy="1078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92" extrusionOk="0">
                  <a:moveTo>
                    <a:pt x="7855" y="5488"/>
                  </a:moveTo>
                  <a:cubicBezTo>
                    <a:pt x="7179" y="4548"/>
                    <a:pt x="463" y="209"/>
                    <a:pt x="162" y="16"/>
                  </a:cubicBezTo>
                  <a:cubicBezTo>
                    <a:pt x="137" y="-8"/>
                    <a:pt x="62" y="-8"/>
                    <a:pt x="37" y="40"/>
                  </a:cubicBezTo>
                  <a:cubicBezTo>
                    <a:pt x="-13" y="64"/>
                    <a:pt x="-13" y="137"/>
                    <a:pt x="37" y="161"/>
                  </a:cubicBezTo>
                  <a:cubicBezTo>
                    <a:pt x="87" y="257"/>
                    <a:pt x="1039" y="1342"/>
                    <a:pt x="2493" y="3005"/>
                  </a:cubicBezTo>
                  <a:cubicBezTo>
                    <a:pt x="6126" y="7200"/>
                    <a:pt x="13644" y="15879"/>
                    <a:pt x="13819" y="16144"/>
                  </a:cubicBezTo>
                  <a:cubicBezTo>
                    <a:pt x="13819" y="16168"/>
                    <a:pt x="13844" y="16192"/>
                    <a:pt x="13844" y="16192"/>
                  </a:cubicBezTo>
                  <a:cubicBezTo>
                    <a:pt x="14596" y="16722"/>
                    <a:pt x="21111" y="21447"/>
                    <a:pt x="21387" y="21592"/>
                  </a:cubicBezTo>
                  <a:cubicBezTo>
                    <a:pt x="21412" y="21592"/>
                    <a:pt x="21437" y="21592"/>
                    <a:pt x="21437" y="21592"/>
                  </a:cubicBezTo>
                  <a:cubicBezTo>
                    <a:pt x="21487" y="21592"/>
                    <a:pt x="21537" y="21568"/>
                    <a:pt x="21537" y="21544"/>
                  </a:cubicBezTo>
                  <a:cubicBezTo>
                    <a:pt x="21587" y="21447"/>
                    <a:pt x="21587" y="21447"/>
                    <a:pt x="19056" y="18603"/>
                  </a:cubicBezTo>
                  <a:cubicBezTo>
                    <a:pt x="15774" y="14890"/>
                    <a:pt x="10261" y="8695"/>
                    <a:pt x="7855" y="5488"/>
                  </a:cubicBezTo>
                  <a:close/>
                  <a:moveTo>
                    <a:pt x="13994" y="16023"/>
                  </a:moveTo>
                  <a:cubicBezTo>
                    <a:pt x="13669" y="15589"/>
                    <a:pt x="9409" y="10647"/>
                    <a:pt x="2668" y="2885"/>
                  </a:cubicBezTo>
                  <a:cubicBezTo>
                    <a:pt x="1816" y="1921"/>
                    <a:pt x="1115" y="1101"/>
                    <a:pt x="689" y="595"/>
                  </a:cubicBezTo>
                  <a:cubicBezTo>
                    <a:pt x="2418" y="1752"/>
                    <a:pt x="7129" y="4862"/>
                    <a:pt x="7680" y="5609"/>
                  </a:cubicBezTo>
                  <a:cubicBezTo>
                    <a:pt x="10085" y="8839"/>
                    <a:pt x="15598" y="15035"/>
                    <a:pt x="18906" y="18723"/>
                  </a:cubicBezTo>
                  <a:cubicBezTo>
                    <a:pt x="19733" y="19663"/>
                    <a:pt x="20459" y="20483"/>
                    <a:pt x="20885" y="20989"/>
                  </a:cubicBezTo>
                  <a:cubicBezTo>
                    <a:pt x="19432" y="19953"/>
                    <a:pt x="15648" y="17229"/>
                    <a:pt x="13994" y="16023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8" name="Freeform 290"/>
            <p:cNvSpPr/>
            <p:nvPr/>
          </p:nvSpPr>
          <p:spPr>
            <a:xfrm>
              <a:off x="2059194" y="2723724"/>
              <a:ext cx="82574" cy="5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375" extrusionOk="0">
                  <a:moveTo>
                    <a:pt x="18866" y="675"/>
                  </a:moveTo>
                  <a:cubicBezTo>
                    <a:pt x="13857" y="8775"/>
                    <a:pt x="7283" y="14625"/>
                    <a:pt x="1022" y="17325"/>
                  </a:cubicBezTo>
                  <a:cubicBezTo>
                    <a:pt x="396" y="17775"/>
                    <a:pt x="-230" y="18675"/>
                    <a:pt x="83" y="20025"/>
                  </a:cubicBezTo>
                  <a:cubicBezTo>
                    <a:pt x="396" y="20925"/>
                    <a:pt x="709" y="21375"/>
                    <a:pt x="1335" y="21375"/>
                  </a:cubicBezTo>
                  <a:cubicBezTo>
                    <a:pt x="1648" y="21375"/>
                    <a:pt x="1648" y="21375"/>
                    <a:pt x="1648" y="21375"/>
                  </a:cubicBezTo>
                  <a:cubicBezTo>
                    <a:pt x="8535" y="18225"/>
                    <a:pt x="15422" y="11925"/>
                    <a:pt x="21057" y="3375"/>
                  </a:cubicBezTo>
                  <a:cubicBezTo>
                    <a:pt x="21370" y="2475"/>
                    <a:pt x="21370" y="1125"/>
                    <a:pt x="20744" y="675"/>
                  </a:cubicBezTo>
                  <a:cubicBezTo>
                    <a:pt x="20431" y="-225"/>
                    <a:pt x="19492" y="-225"/>
                    <a:pt x="18866" y="67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9" name="Freeform 291"/>
            <p:cNvSpPr/>
            <p:nvPr/>
          </p:nvSpPr>
          <p:spPr>
            <a:xfrm>
              <a:off x="2026801" y="2814414"/>
              <a:ext cx="178346" cy="98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11" extrusionOk="0">
                  <a:moveTo>
                    <a:pt x="20687" y="68"/>
                  </a:moveTo>
                  <a:cubicBezTo>
                    <a:pt x="17807" y="1097"/>
                    <a:pt x="15215" y="3411"/>
                    <a:pt x="12767" y="5725"/>
                  </a:cubicBezTo>
                  <a:cubicBezTo>
                    <a:pt x="11471" y="7011"/>
                    <a:pt x="10031" y="8297"/>
                    <a:pt x="8591" y="9325"/>
                  </a:cubicBezTo>
                  <a:cubicBezTo>
                    <a:pt x="4559" y="12411"/>
                    <a:pt x="3119" y="14468"/>
                    <a:pt x="239" y="19354"/>
                  </a:cubicBezTo>
                  <a:cubicBezTo>
                    <a:pt x="-49" y="19868"/>
                    <a:pt x="-49" y="20640"/>
                    <a:pt x="95" y="20897"/>
                  </a:cubicBezTo>
                  <a:cubicBezTo>
                    <a:pt x="239" y="21154"/>
                    <a:pt x="383" y="21411"/>
                    <a:pt x="671" y="21411"/>
                  </a:cubicBezTo>
                  <a:cubicBezTo>
                    <a:pt x="815" y="21411"/>
                    <a:pt x="959" y="21154"/>
                    <a:pt x="1103" y="20897"/>
                  </a:cubicBezTo>
                  <a:cubicBezTo>
                    <a:pt x="3839" y="16011"/>
                    <a:pt x="5135" y="14468"/>
                    <a:pt x="9023" y="11382"/>
                  </a:cubicBezTo>
                  <a:cubicBezTo>
                    <a:pt x="10463" y="10354"/>
                    <a:pt x="11903" y="9068"/>
                    <a:pt x="13343" y="7782"/>
                  </a:cubicBezTo>
                  <a:cubicBezTo>
                    <a:pt x="15791" y="5468"/>
                    <a:pt x="18239" y="3154"/>
                    <a:pt x="20975" y="2125"/>
                  </a:cubicBezTo>
                  <a:cubicBezTo>
                    <a:pt x="21263" y="2125"/>
                    <a:pt x="21551" y="1354"/>
                    <a:pt x="21407" y="840"/>
                  </a:cubicBezTo>
                  <a:cubicBezTo>
                    <a:pt x="21407" y="325"/>
                    <a:pt x="20975" y="-189"/>
                    <a:pt x="20687" y="6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0" name="Freeform 292"/>
            <p:cNvSpPr/>
            <p:nvPr/>
          </p:nvSpPr>
          <p:spPr>
            <a:xfrm>
              <a:off x="2106776" y="2909994"/>
              <a:ext cx="167884" cy="7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388" extrusionOk="0">
                  <a:moveTo>
                    <a:pt x="20434" y="136"/>
                  </a:moveTo>
                  <a:cubicBezTo>
                    <a:pt x="18259" y="2923"/>
                    <a:pt x="15462" y="4317"/>
                    <a:pt x="12664" y="6059"/>
                  </a:cubicBezTo>
                  <a:cubicBezTo>
                    <a:pt x="8158" y="8846"/>
                    <a:pt x="3496" y="11633"/>
                    <a:pt x="233" y="18601"/>
                  </a:cubicBezTo>
                  <a:cubicBezTo>
                    <a:pt x="-78" y="19298"/>
                    <a:pt x="-78" y="20343"/>
                    <a:pt x="233" y="21040"/>
                  </a:cubicBezTo>
                  <a:cubicBezTo>
                    <a:pt x="388" y="21388"/>
                    <a:pt x="544" y="21388"/>
                    <a:pt x="699" y="21388"/>
                  </a:cubicBezTo>
                  <a:cubicBezTo>
                    <a:pt x="854" y="21388"/>
                    <a:pt x="1010" y="21388"/>
                    <a:pt x="1165" y="21040"/>
                  </a:cubicBezTo>
                  <a:cubicBezTo>
                    <a:pt x="4273" y="14420"/>
                    <a:pt x="8624" y="11633"/>
                    <a:pt x="12975" y="9194"/>
                  </a:cubicBezTo>
                  <a:cubicBezTo>
                    <a:pt x="15772" y="7453"/>
                    <a:pt x="18725" y="5711"/>
                    <a:pt x="21056" y="2923"/>
                  </a:cubicBezTo>
                  <a:cubicBezTo>
                    <a:pt x="21522" y="2575"/>
                    <a:pt x="21522" y="1530"/>
                    <a:pt x="21367" y="833"/>
                  </a:cubicBezTo>
                  <a:cubicBezTo>
                    <a:pt x="21211" y="136"/>
                    <a:pt x="20900" y="-212"/>
                    <a:pt x="20434" y="136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1" name="Freeform 293"/>
            <p:cNvSpPr/>
            <p:nvPr/>
          </p:nvSpPr>
          <p:spPr>
            <a:xfrm>
              <a:off x="2058922" y="2904244"/>
              <a:ext cx="34614" cy="3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400" extrusionOk="0">
                  <a:moveTo>
                    <a:pt x="18994" y="14200"/>
                  </a:moveTo>
                  <a:cubicBezTo>
                    <a:pt x="15269" y="12600"/>
                    <a:pt x="12290" y="9400"/>
                    <a:pt x="9311" y="6200"/>
                  </a:cubicBezTo>
                  <a:cubicBezTo>
                    <a:pt x="8566" y="3800"/>
                    <a:pt x="7076" y="2200"/>
                    <a:pt x="5587" y="600"/>
                  </a:cubicBezTo>
                  <a:cubicBezTo>
                    <a:pt x="4097" y="-200"/>
                    <a:pt x="1862" y="-200"/>
                    <a:pt x="1118" y="600"/>
                  </a:cubicBezTo>
                  <a:cubicBezTo>
                    <a:pt x="-372" y="2200"/>
                    <a:pt x="-372" y="4600"/>
                    <a:pt x="1118" y="5400"/>
                  </a:cubicBezTo>
                  <a:cubicBezTo>
                    <a:pt x="1862" y="7000"/>
                    <a:pt x="3352" y="8600"/>
                    <a:pt x="4842" y="10200"/>
                  </a:cubicBezTo>
                  <a:cubicBezTo>
                    <a:pt x="7821" y="14200"/>
                    <a:pt x="10800" y="19000"/>
                    <a:pt x="16759" y="20600"/>
                  </a:cubicBezTo>
                  <a:lnTo>
                    <a:pt x="17504" y="21400"/>
                  </a:lnTo>
                  <a:cubicBezTo>
                    <a:pt x="18994" y="21400"/>
                    <a:pt x="19738" y="19800"/>
                    <a:pt x="20483" y="19000"/>
                  </a:cubicBezTo>
                  <a:cubicBezTo>
                    <a:pt x="21228" y="17400"/>
                    <a:pt x="20483" y="15000"/>
                    <a:pt x="18994" y="1420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2" name="Freeform 294"/>
            <p:cNvSpPr/>
            <p:nvPr/>
          </p:nvSpPr>
          <p:spPr>
            <a:xfrm>
              <a:off x="2000551" y="2814449"/>
              <a:ext cx="23897" cy="2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2" h="20961" extrusionOk="0">
                  <a:moveTo>
                    <a:pt x="17871" y="14049"/>
                  </a:moveTo>
                  <a:cubicBezTo>
                    <a:pt x="13757" y="11457"/>
                    <a:pt x="9643" y="8001"/>
                    <a:pt x="8614" y="3681"/>
                  </a:cubicBezTo>
                  <a:cubicBezTo>
                    <a:pt x="8614" y="1089"/>
                    <a:pt x="5528" y="-639"/>
                    <a:pt x="3471" y="225"/>
                  </a:cubicBezTo>
                  <a:cubicBezTo>
                    <a:pt x="386" y="225"/>
                    <a:pt x="-643" y="2817"/>
                    <a:pt x="386" y="5409"/>
                  </a:cubicBezTo>
                  <a:cubicBezTo>
                    <a:pt x="1414" y="11457"/>
                    <a:pt x="6557" y="17505"/>
                    <a:pt x="13757" y="20961"/>
                  </a:cubicBezTo>
                  <a:cubicBezTo>
                    <a:pt x="14786" y="20961"/>
                    <a:pt x="14786" y="20961"/>
                    <a:pt x="15814" y="20961"/>
                  </a:cubicBezTo>
                  <a:cubicBezTo>
                    <a:pt x="17871" y="20961"/>
                    <a:pt x="18900" y="20097"/>
                    <a:pt x="19928" y="19233"/>
                  </a:cubicBezTo>
                  <a:cubicBezTo>
                    <a:pt x="20957" y="17505"/>
                    <a:pt x="19928" y="14913"/>
                    <a:pt x="17871" y="1404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3" name="Freeform 295"/>
            <p:cNvSpPr/>
            <p:nvPr/>
          </p:nvSpPr>
          <p:spPr>
            <a:xfrm>
              <a:off x="1984576" y="2676040"/>
              <a:ext cx="23915" cy="40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0" h="21191" extrusionOk="0">
                  <a:moveTo>
                    <a:pt x="10689" y="4827"/>
                  </a:moveTo>
                  <a:lnTo>
                    <a:pt x="8632" y="2209"/>
                  </a:lnTo>
                  <a:cubicBezTo>
                    <a:pt x="7604" y="246"/>
                    <a:pt x="4518" y="-409"/>
                    <a:pt x="2461" y="246"/>
                  </a:cubicBezTo>
                  <a:cubicBezTo>
                    <a:pt x="404" y="900"/>
                    <a:pt x="-625" y="2864"/>
                    <a:pt x="404" y="4173"/>
                  </a:cubicBezTo>
                  <a:lnTo>
                    <a:pt x="2461" y="6791"/>
                  </a:lnTo>
                  <a:cubicBezTo>
                    <a:pt x="5546" y="11373"/>
                    <a:pt x="8632" y="15955"/>
                    <a:pt x="11718" y="19882"/>
                  </a:cubicBezTo>
                  <a:cubicBezTo>
                    <a:pt x="12746" y="20536"/>
                    <a:pt x="14804" y="21191"/>
                    <a:pt x="15832" y="21191"/>
                  </a:cubicBezTo>
                  <a:cubicBezTo>
                    <a:pt x="16861" y="21191"/>
                    <a:pt x="16861" y="21191"/>
                    <a:pt x="17889" y="21191"/>
                  </a:cubicBezTo>
                  <a:cubicBezTo>
                    <a:pt x="19946" y="20536"/>
                    <a:pt x="20975" y="18573"/>
                    <a:pt x="19946" y="17264"/>
                  </a:cubicBezTo>
                  <a:cubicBezTo>
                    <a:pt x="16861" y="13336"/>
                    <a:pt x="13775" y="8755"/>
                    <a:pt x="10689" y="4827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4" name="Freeform 296"/>
            <p:cNvSpPr/>
            <p:nvPr/>
          </p:nvSpPr>
          <p:spPr>
            <a:xfrm>
              <a:off x="2149134" y="2968552"/>
              <a:ext cx="40917" cy="24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0944" extrusionOk="0">
                  <a:moveTo>
                    <a:pt x="18841" y="11224"/>
                  </a:moveTo>
                  <a:cubicBezTo>
                    <a:pt x="14394" y="11224"/>
                    <a:pt x="11217" y="6904"/>
                    <a:pt x="6770" y="3664"/>
                  </a:cubicBezTo>
                  <a:cubicBezTo>
                    <a:pt x="6135" y="2584"/>
                    <a:pt x="4864" y="1504"/>
                    <a:pt x="4229" y="424"/>
                  </a:cubicBezTo>
                  <a:cubicBezTo>
                    <a:pt x="2958" y="-656"/>
                    <a:pt x="1053" y="424"/>
                    <a:pt x="417" y="2584"/>
                  </a:cubicBezTo>
                  <a:cubicBezTo>
                    <a:pt x="-218" y="4744"/>
                    <a:pt x="-218" y="6904"/>
                    <a:pt x="1053" y="9064"/>
                  </a:cubicBezTo>
                  <a:cubicBezTo>
                    <a:pt x="2323" y="9064"/>
                    <a:pt x="2958" y="10144"/>
                    <a:pt x="4229" y="11224"/>
                  </a:cubicBezTo>
                  <a:cubicBezTo>
                    <a:pt x="8676" y="15544"/>
                    <a:pt x="13123" y="19864"/>
                    <a:pt x="18206" y="20944"/>
                  </a:cubicBezTo>
                  <a:cubicBezTo>
                    <a:pt x="20111" y="20944"/>
                    <a:pt x="20747" y="18784"/>
                    <a:pt x="21382" y="16624"/>
                  </a:cubicBezTo>
                  <a:cubicBezTo>
                    <a:pt x="21382" y="14464"/>
                    <a:pt x="20111" y="12304"/>
                    <a:pt x="18841" y="1122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5" name="Freeform 297"/>
            <p:cNvSpPr/>
            <p:nvPr/>
          </p:nvSpPr>
          <p:spPr>
            <a:xfrm>
              <a:off x="2207632" y="2695943"/>
              <a:ext cx="77455" cy="2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14537" extrusionOk="0">
                  <a:moveTo>
                    <a:pt x="20506" y="5399"/>
                  </a:moveTo>
                  <a:cubicBezTo>
                    <a:pt x="17888" y="2906"/>
                    <a:pt x="5452" y="-7063"/>
                    <a:pt x="215" y="8722"/>
                  </a:cubicBezTo>
                  <a:cubicBezTo>
                    <a:pt x="-112" y="10383"/>
                    <a:pt x="-112" y="12875"/>
                    <a:pt x="543" y="13706"/>
                  </a:cubicBezTo>
                  <a:cubicBezTo>
                    <a:pt x="870" y="14537"/>
                    <a:pt x="1197" y="14537"/>
                    <a:pt x="1524" y="14537"/>
                  </a:cubicBezTo>
                  <a:cubicBezTo>
                    <a:pt x="1852" y="14537"/>
                    <a:pt x="2179" y="14537"/>
                    <a:pt x="2506" y="13706"/>
                  </a:cubicBezTo>
                  <a:cubicBezTo>
                    <a:pt x="5779" y="3737"/>
                    <a:pt x="14615" y="7891"/>
                    <a:pt x="19524" y="12045"/>
                  </a:cubicBezTo>
                  <a:cubicBezTo>
                    <a:pt x="20179" y="12875"/>
                    <a:pt x="21161" y="12045"/>
                    <a:pt x="21161" y="9552"/>
                  </a:cubicBezTo>
                  <a:cubicBezTo>
                    <a:pt x="21488" y="7891"/>
                    <a:pt x="21161" y="6229"/>
                    <a:pt x="20506" y="539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6" name="Freeform 298"/>
            <p:cNvSpPr/>
            <p:nvPr/>
          </p:nvSpPr>
          <p:spPr>
            <a:xfrm>
              <a:off x="1384302" y="2444423"/>
              <a:ext cx="396234" cy="495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216" extrusionOk="0">
                  <a:moveTo>
                    <a:pt x="7158" y="5316"/>
                  </a:moveTo>
                  <a:cubicBezTo>
                    <a:pt x="6708" y="5004"/>
                    <a:pt x="5680" y="5835"/>
                    <a:pt x="5680" y="5835"/>
                  </a:cubicBezTo>
                  <a:lnTo>
                    <a:pt x="5294" y="3810"/>
                  </a:lnTo>
                  <a:cubicBezTo>
                    <a:pt x="5294" y="3810"/>
                    <a:pt x="5551" y="2356"/>
                    <a:pt x="5230" y="1214"/>
                  </a:cubicBezTo>
                  <a:cubicBezTo>
                    <a:pt x="4844" y="72"/>
                    <a:pt x="2916" y="-136"/>
                    <a:pt x="2466" y="72"/>
                  </a:cubicBezTo>
                  <a:cubicBezTo>
                    <a:pt x="2016" y="279"/>
                    <a:pt x="408" y="1889"/>
                    <a:pt x="87" y="2668"/>
                  </a:cubicBezTo>
                  <a:cubicBezTo>
                    <a:pt x="-299" y="3447"/>
                    <a:pt x="730" y="5679"/>
                    <a:pt x="730" y="5679"/>
                  </a:cubicBezTo>
                  <a:cubicBezTo>
                    <a:pt x="730" y="5679"/>
                    <a:pt x="858" y="8016"/>
                    <a:pt x="794" y="8224"/>
                  </a:cubicBezTo>
                  <a:cubicBezTo>
                    <a:pt x="730" y="8483"/>
                    <a:pt x="-363" y="9937"/>
                    <a:pt x="151" y="10508"/>
                  </a:cubicBezTo>
                  <a:cubicBezTo>
                    <a:pt x="730" y="11131"/>
                    <a:pt x="1951" y="12585"/>
                    <a:pt x="1951" y="12585"/>
                  </a:cubicBezTo>
                  <a:cubicBezTo>
                    <a:pt x="1951" y="12585"/>
                    <a:pt x="1308" y="16272"/>
                    <a:pt x="3558" y="16739"/>
                  </a:cubicBezTo>
                  <a:cubicBezTo>
                    <a:pt x="3558" y="16739"/>
                    <a:pt x="6258" y="19958"/>
                    <a:pt x="7801" y="20322"/>
                  </a:cubicBezTo>
                  <a:cubicBezTo>
                    <a:pt x="9280" y="20685"/>
                    <a:pt x="12108" y="20893"/>
                    <a:pt x="13073" y="20997"/>
                  </a:cubicBezTo>
                  <a:cubicBezTo>
                    <a:pt x="14101" y="21049"/>
                    <a:pt x="16351" y="21464"/>
                    <a:pt x="17958" y="20997"/>
                  </a:cubicBezTo>
                  <a:cubicBezTo>
                    <a:pt x="19566" y="20477"/>
                    <a:pt x="21237" y="19179"/>
                    <a:pt x="21237" y="19179"/>
                  </a:cubicBezTo>
                  <a:lnTo>
                    <a:pt x="9987" y="7912"/>
                  </a:lnTo>
                  <a:lnTo>
                    <a:pt x="7158" y="5316"/>
                  </a:ln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7" name="Freeform 299"/>
            <p:cNvSpPr/>
            <p:nvPr/>
          </p:nvSpPr>
          <p:spPr>
            <a:xfrm>
              <a:off x="1378712" y="2441239"/>
              <a:ext cx="406730" cy="504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extrusionOk="0">
                  <a:moveTo>
                    <a:pt x="10178" y="7925"/>
                  </a:moveTo>
                  <a:lnTo>
                    <a:pt x="7423" y="5335"/>
                  </a:lnTo>
                  <a:cubicBezTo>
                    <a:pt x="7298" y="5232"/>
                    <a:pt x="7173" y="5180"/>
                    <a:pt x="6985" y="5180"/>
                  </a:cubicBezTo>
                  <a:cubicBezTo>
                    <a:pt x="6672" y="5180"/>
                    <a:pt x="6297" y="5387"/>
                    <a:pt x="5983" y="5542"/>
                  </a:cubicBezTo>
                  <a:lnTo>
                    <a:pt x="5733" y="3988"/>
                  </a:lnTo>
                  <a:cubicBezTo>
                    <a:pt x="5733" y="3781"/>
                    <a:pt x="5921" y="2435"/>
                    <a:pt x="5608" y="1347"/>
                  </a:cubicBezTo>
                  <a:cubicBezTo>
                    <a:pt x="5295" y="363"/>
                    <a:pt x="3980" y="0"/>
                    <a:pt x="3166" y="0"/>
                  </a:cubicBezTo>
                  <a:cubicBezTo>
                    <a:pt x="2978" y="0"/>
                    <a:pt x="2728" y="0"/>
                    <a:pt x="2540" y="104"/>
                  </a:cubicBezTo>
                  <a:cubicBezTo>
                    <a:pt x="2039" y="363"/>
                    <a:pt x="474" y="1968"/>
                    <a:pt x="98" y="2745"/>
                  </a:cubicBezTo>
                  <a:cubicBezTo>
                    <a:pt x="-277" y="3574"/>
                    <a:pt x="537" y="5542"/>
                    <a:pt x="662" y="5905"/>
                  </a:cubicBezTo>
                  <a:cubicBezTo>
                    <a:pt x="787" y="6993"/>
                    <a:pt x="787" y="8184"/>
                    <a:pt x="787" y="8340"/>
                  </a:cubicBezTo>
                  <a:cubicBezTo>
                    <a:pt x="787" y="8391"/>
                    <a:pt x="724" y="8443"/>
                    <a:pt x="662" y="8547"/>
                  </a:cubicBezTo>
                  <a:cubicBezTo>
                    <a:pt x="349" y="9065"/>
                    <a:pt x="-340" y="10256"/>
                    <a:pt x="223" y="10826"/>
                  </a:cubicBezTo>
                  <a:cubicBezTo>
                    <a:pt x="662" y="11344"/>
                    <a:pt x="1601" y="12535"/>
                    <a:pt x="1851" y="12794"/>
                  </a:cubicBezTo>
                  <a:cubicBezTo>
                    <a:pt x="1789" y="13416"/>
                    <a:pt x="1476" y="16524"/>
                    <a:pt x="3542" y="17094"/>
                  </a:cubicBezTo>
                  <a:cubicBezTo>
                    <a:pt x="3980" y="17663"/>
                    <a:pt x="6297" y="20357"/>
                    <a:pt x="7799" y="20668"/>
                  </a:cubicBezTo>
                  <a:cubicBezTo>
                    <a:pt x="8801" y="20927"/>
                    <a:pt x="10554" y="21134"/>
                    <a:pt x="12996" y="21341"/>
                  </a:cubicBezTo>
                  <a:cubicBezTo>
                    <a:pt x="13183" y="21341"/>
                    <a:pt x="13434" y="21393"/>
                    <a:pt x="13684" y="21393"/>
                  </a:cubicBezTo>
                  <a:cubicBezTo>
                    <a:pt x="14310" y="21496"/>
                    <a:pt x="15124" y="21600"/>
                    <a:pt x="15938" y="21600"/>
                  </a:cubicBezTo>
                  <a:cubicBezTo>
                    <a:pt x="16690" y="21600"/>
                    <a:pt x="17316" y="21496"/>
                    <a:pt x="17879" y="21341"/>
                  </a:cubicBezTo>
                  <a:cubicBezTo>
                    <a:pt x="19444" y="20823"/>
                    <a:pt x="21072" y="19528"/>
                    <a:pt x="21135" y="19476"/>
                  </a:cubicBezTo>
                  <a:cubicBezTo>
                    <a:pt x="21260" y="19424"/>
                    <a:pt x="21260" y="19269"/>
                    <a:pt x="21197" y="19165"/>
                  </a:cubicBezTo>
                  <a:lnTo>
                    <a:pt x="10178" y="7925"/>
                  </a:lnTo>
                  <a:close/>
                  <a:moveTo>
                    <a:pt x="17691" y="20927"/>
                  </a:moveTo>
                  <a:cubicBezTo>
                    <a:pt x="17190" y="21030"/>
                    <a:pt x="16627" y="21134"/>
                    <a:pt x="15938" y="21134"/>
                  </a:cubicBezTo>
                  <a:cubicBezTo>
                    <a:pt x="15124" y="21134"/>
                    <a:pt x="14373" y="21030"/>
                    <a:pt x="13747" y="20978"/>
                  </a:cubicBezTo>
                  <a:cubicBezTo>
                    <a:pt x="13497" y="20927"/>
                    <a:pt x="13246" y="20927"/>
                    <a:pt x="13058" y="20875"/>
                  </a:cubicBezTo>
                  <a:cubicBezTo>
                    <a:pt x="10617" y="20719"/>
                    <a:pt x="8926" y="20512"/>
                    <a:pt x="7924" y="20253"/>
                  </a:cubicBezTo>
                  <a:cubicBezTo>
                    <a:pt x="6797" y="19994"/>
                    <a:pt x="4669" y="17663"/>
                    <a:pt x="3917" y="16783"/>
                  </a:cubicBezTo>
                  <a:cubicBezTo>
                    <a:pt x="3917" y="16731"/>
                    <a:pt x="3855" y="16679"/>
                    <a:pt x="3792" y="16679"/>
                  </a:cubicBezTo>
                  <a:cubicBezTo>
                    <a:pt x="1851" y="16265"/>
                    <a:pt x="2415" y="12846"/>
                    <a:pt x="2415" y="12794"/>
                  </a:cubicBezTo>
                  <a:cubicBezTo>
                    <a:pt x="2415" y="12742"/>
                    <a:pt x="2415" y="12691"/>
                    <a:pt x="2352" y="12639"/>
                  </a:cubicBezTo>
                  <a:cubicBezTo>
                    <a:pt x="2352" y="12587"/>
                    <a:pt x="1163" y="11137"/>
                    <a:pt x="662" y="10567"/>
                  </a:cubicBezTo>
                  <a:cubicBezTo>
                    <a:pt x="349" y="10204"/>
                    <a:pt x="975" y="9065"/>
                    <a:pt x="1163" y="8702"/>
                  </a:cubicBezTo>
                  <a:cubicBezTo>
                    <a:pt x="1225" y="8599"/>
                    <a:pt x="1288" y="8547"/>
                    <a:pt x="1288" y="8495"/>
                  </a:cubicBezTo>
                  <a:cubicBezTo>
                    <a:pt x="1413" y="8288"/>
                    <a:pt x="1288" y="6734"/>
                    <a:pt x="1225" y="5853"/>
                  </a:cubicBezTo>
                  <a:cubicBezTo>
                    <a:pt x="1225" y="5801"/>
                    <a:pt x="1225" y="5801"/>
                    <a:pt x="1225" y="5750"/>
                  </a:cubicBezTo>
                  <a:cubicBezTo>
                    <a:pt x="975" y="5180"/>
                    <a:pt x="349" y="3522"/>
                    <a:pt x="599" y="2901"/>
                  </a:cubicBezTo>
                  <a:cubicBezTo>
                    <a:pt x="912" y="2176"/>
                    <a:pt x="2415" y="673"/>
                    <a:pt x="2790" y="466"/>
                  </a:cubicBezTo>
                  <a:cubicBezTo>
                    <a:pt x="2853" y="466"/>
                    <a:pt x="2978" y="414"/>
                    <a:pt x="3166" y="414"/>
                  </a:cubicBezTo>
                  <a:cubicBezTo>
                    <a:pt x="3792" y="414"/>
                    <a:pt x="4857" y="725"/>
                    <a:pt x="5107" y="1502"/>
                  </a:cubicBezTo>
                  <a:cubicBezTo>
                    <a:pt x="5420" y="2538"/>
                    <a:pt x="5170" y="3937"/>
                    <a:pt x="5170" y="3937"/>
                  </a:cubicBezTo>
                  <a:cubicBezTo>
                    <a:pt x="5170" y="3988"/>
                    <a:pt x="5170" y="3988"/>
                    <a:pt x="5170" y="4040"/>
                  </a:cubicBezTo>
                  <a:lnTo>
                    <a:pt x="5483" y="6009"/>
                  </a:lnTo>
                  <a:cubicBezTo>
                    <a:pt x="5545" y="6112"/>
                    <a:pt x="5608" y="6164"/>
                    <a:pt x="5670" y="6216"/>
                  </a:cubicBezTo>
                  <a:cubicBezTo>
                    <a:pt x="5796" y="6216"/>
                    <a:pt x="5858" y="6216"/>
                    <a:pt x="5983" y="6164"/>
                  </a:cubicBezTo>
                  <a:cubicBezTo>
                    <a:pt x="6234" y="5957"/>
                    <a:pt x="6735" y="5646"/>
                    <a:pt x="6985" y="5646"/>
                  </a:cubicBezTo>
                  <a:cubicBezTo>
                    <a:pt x="7048" y="5646"/>
                    <a:pt x="7048" y="5646"/>
                    <a:pt x="7048" y="5646"/>
                  </a:cubicBezTo>
                  <a:lnTo>
                    <a:pt x="9803" y="8184"/>
                  </a:lnTo>
                  <a:lnTo>
                    <a:pt x="20571" y="19321"/>
                  </a:lnTo>
                  <a:cubicBezTo>
                    <a:pt x="20133" y="19632"/>
                    <a:pt x="18881" y="20512"/>
                    <a:pt x="17691" y="20927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8" name="Freeform 300"/>
            <p:cNvSpPr/>
            <p:nvPr/>
          </p:nvSpPr>
          <p:spPr>
            <a:xfrm>
              <a:off x="1515804" y="2776313"/>
              <a:ext cx="260152" cy="121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extrusionOk="0">
                  <a:moveTo>
                    <a:pt x="16767" y="0"/>
                  </a:moveTo>
                  <a:cubicBezTo>
                    <a:pt x="16077" y="0"/>
                    <a:pt x="8975" y="432"/>
                    <a:pt x="7693" y="1296"/>
                  </a:cubicBezTo>
                  <a:cubicBezTo>
                    <a:pt x="6312" y="2376"/>
                    <a:pt x="3452" y="2376"/>
                    <a:pt x="2367" y="4104"/>
                  </a:cubicBezTo>
                  <a:cubicBezTo>
                    <a:pt x="1282" y="5832"/>
                    <a:pt x="0" y="6696"/>
                    <a:pt x="0" y="6696"/>
                  </a:cubicBezTo>
                  <a:lnTo>
                    <a:pt x="7003" y="21600"/>
                  </a:lnTo>
                  <a:cubicBezTo>
                    <a:pt x="7003" y="21600"/>
                    <a:pt x="13315" y="14472"/>
                    <a:pt x="14992" y="12744"/>
                  </a:cubicBezTo>
                  <a:cubicBezTo>
                    <a:pt x="16570" y="10800"/>
                    <a:pt x="20416" y="10800"/>
                    <a:pt x="20416" y="10800"/>
                  </a:cubicBezTo>
                  <a:cubicBezTo>
                    <a:pt x="20416" y="10800"/>
                    <a:pt x="21600" y="7128"/>
                    <a:pt x="21107" y="4968"/>
                  </a:cubicBezTo>
                  <a:cubicBezTo>
                    <a:pt x="20515" y="2808"/>
                    <a:pt x="17458" y="0"/>
                    <a:pt x="16767" y="0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9" name="Freeform 301"/>
            <p:cNvSpPr/>
            <p:nvPr/>
          </p:nvSpPr>
          <p:spPr>
            <a:xfrm>
              <a:off x="1506050" y="2770992"/>
              <a:ext cx="269279" cy="131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600" extrusionOk="0">
                  <a:moveTo>
                    <a:pt x="16438" y="0"/>
                  </a:moveTo>
                  <a:cubicBezTo>
                    <a:pt x="15872" y="0"/>
                    <a:pt x="8986" y="594"/>
                    <a:pt x="7571" y="1387"/>
                  </a:cubicBezTo>
                  <a:cubicBezTo>
                    <a:pt x="7194" y="1783"/>
                    <a:pt x="6534" y="1982"/>
                    <a:pt x="5779" y="2180"/>
                  </a:cubicBezTo>
                  <a:cubicBezTo>
                    <a:pt x="4459" y="2378"/>
                    <a:pt x="3138" y="2774"/>
                    <a:pt x="2383" y="3963"/>
                  </a:cubicBezTo>
                  <a:cubicBezTo>
                    <a:pt x="1440" y="5549"/>
                    <a:pt x="308" y="6341"/>
                    <a:pt x="308" y="6341"/>
                  </a:cubicBezTo>
                  <a:cubicBezTo>
                    <a:pt x="120" y="6539"/>
                    <a:pt x="-69" y="6936"/>
                    <a:pt x="25" y="7530"/>
                  </a:cubicBezTo>
                  <a:cubicBezTo>
                    <a:pt x="120" y="7927"/>
                    <a:pt x="308" y="8125"/>
                    <a:pt x="591" y="7927"/>
                  </a:cubicBezTo>
                  <a:cubicBezTo>
                    <a:pt x="591" y="7927"/>
                    <a:pt x="1817" y="7134"/>
                    <a:pt x="2855" y="5350"/>
                  </a:cubicBezTo>
                  <a:cubicBezTo>
                    <a:pt x="3515" y="4558"/>
                    <a:pt x="4741" y="4161"/>
                    <a:pt x="5968" y="3765"/>
                  </a:cubicBezTo>
                  <a:cubicBezTo>
                    <a:pt x="6628" y="3567"/>
                    <a:pt x="7288" y="3369"/>
                    <a:pt x="7854" y="3171"/>
                  </a:cubicBezTo>
                  <a:cubicBezTo>
                    <a:pt x="8986" y="2378"/>
                    <a:pt x="15683" y="1783"/>
                    <a:pt x="16438" y="1783"/>
                  </a:cubicBezTo>
                  <a:cubicBezTo>
                    <a:pt x="17003" y="1783"/>
                    <a:pt x="19833" y="4360"/>
                    <a:pt x="20210" y="5945"/>
                  </a:cubicBezTo>
                  <a:cubicBezTo>
                    <a:pt x="20493" y="6936"/>
                    <a:pt x="20022" y="8917"/>
                    <a:pt x="19739" y="10106"/>
                  </a:cubicBezTo>
                  <a:cubicBezTo>
                    <a:pt x="18890" y="10106"/>
                    <a:pt x="15966" y="10305"/>
                    <a:pt x="14551" y="11890"/>
                  </a:cubicBezTo>
                  <a:cubicBezTo>
                    <a:pt x="13042" y="13475"/>
                    <a:pt x="6911" y="20015"/>
                    <a:pt x="6911" y="20015"/>
                  </a:cubicBezTo>
                  <a:cubicBezTo>
                    <a:pt x="6722" y="20213"/>
                    <a:pt x="6628" y="20807"/>
                    <a:pt x="6722" y="21204"/>
                  </a:cubicBezTo>
                  <a:cubicBezTo>
                    <a:pt x="6817" y="21600"/>
                    <a:pt x="6911" y="21600"/>
                    <a:pt x="7100" y="21600"/>
                  </a:cubicBezTo>
                  <a:cubicBezTo>
                    <a:pt x="7100" y="21600"/>
                    <a:pt x="7194" y="21600"/>
                    <a:pt x="7288" y="21600"/>
                  </a:cubicBezTo>
                  <a:cubicBezTo>
                    <a:pt x="7288" y="21600"/>
                    <a:pt x="13419" y="15061"/>
                    <a:pt x="14928" y="13475"/>
                  </a:cubicBezTo>
                  <a:cubicBezTo>
                    <a:pt x="16343" y="11890"/>
                    <a:pt x="19928" y="11890"/>
                    <a:pt x="19928" y="11890"/>
                  </a:cubicBezTo>
                  <a:cubicBezTo>
                    <a:pt x="20116" y="11890"/>
                    <a:pt x="20210" y="11692"/>
                    <a:pt x="20305" y="11494"/>
                  </a:cubicBezTo>
                  <a:cubicBezTo>
                    <a:pt x="20399" y="11097"/>
                    <a:pt x="21531" y="7332"/>
                    <a:pt x="20965" y="5152"/>
                  </a:cubicBezTo>
                  <a:cubicBezTo>
                    <a:pt x="20305" y="2774"/>
                    <a:pt x="17192" y="0"/>
                    <a:pt x="16438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0" name="Freeform 302"/>
            <p:cNvSpPr/>
            <p:nvPr/>
          </p:nvSpPr>
          <p:spPr>
            <a:xfrm>
              <a:off x="1542866" y="2644455"/>
              <a:ext cx="56867" cy="11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93" extrusionOk="0">
                  <a:moveTo>
                    <a:pt x="1145" y="248"/>
                  </a:moveTo>
                  <a:cubicBezTo>
                    <a:pt x="-177" y="475"/>
                    <a:pt x="-177" y="1157"/>
                    <a:pt x="264" y="1612"/>
                  </a:cubicBezTo>
                  <a:cubicBezTo>
                    <a:pt x="4672" y="5477"/>
                    <a:pt x="16574" y="16846"/>
                    <a:pt x="17456" y="20484"/>
                  </a:cubicBezTo>
                  <a:cubicBezTo>
                    <a:pt x="17896" y="21166"/>
                    <a:pt x="18337" y="21393"/>
                    <a:pt x="19660" y="21393"/>
                  </a:cubicBezTo>
                  <a:cubicBezTo>
                    <a:pt x="20982" y="21393"/>
                    <a:pt x="21423" y="20938"/>
                    <a:pt x="21423" y="20256"/>
                  </a:cubicBezTo>
                  <a:cubicBezTo>
                    <a:pt x="20101" y="15481"/>
                    <a:pt x="4231" y="1157"/>
                    <a:pt x="3350" y="475"/>
                  </a:cubicBezTo>
                  <a:cubicBezTo>
                    <a:pt x="2909" y="20"/>
                    <a:pt x="2027" y="-207"/>
                    <a:pt x="1145" y="24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1" name="Freeform 303"/>
            <p:cNvSpPr/>
            <p:nvPr/>
          </p:nvSpPr>
          <p:spPr>
            <a:xfrm>
              <a:off x="1436023" y="2553302"/>
              <a:ext cx="165374" cy="14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6" h="20098" extrusionOk="0">
                  <a:moveTo>
                    <a:pt x="11887" y="642"/>
                  </a:moveTo>
                  <a:cubicBezTo>
                    <a:pt x="10583" y="1796"/>
                    <a:pt x="0" y="9545"/>
                    <a:pt x="0" y="9545"/>
                  </a:cubicBezTo>
                  <a:lnTo>
                    <a:pt x="7103" y="20098"/>
                  </a:lnTo>
                  <a:lnTo>
                    <a:pt x="15366" y="14657"/>
                  </a:lnTo>
                  <a:cubicBezTo>
                    <a:pt x="15366" y="14657"/>
                    <a:pt x="21600" y="10700"/>
                    <a:pt x="19426" y="5588"/>
                  </a:cubicBezTo>
                  <a:cubicBezTo>
                    <a:pt x="17976" y="2125"/>
                    <a:pt x="14642" y="-1502"/>
                    <a:pt x="11887" y="642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2" name="Freeform 304"/>
            <p:cNvSpPr/>
            <p:nvPr/>
          </p:nvSpPr>
          <p:spPr>
            <a:xfrm>
              <a:off x="1431816" y="2548820"/>
              <a:ext cx="177583" cy="157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2" h="21435" extrusionOk="0">
                  <a:moveTo>
                    <a:pt x="14551" y="165"/>
                  </a:moveTo>
                  <a:cubicBezTo>
                    <a:pt x="13582" y="-165"/>
                    <a:pt x="12474" y="0"/>
                    <a:pt x="11643" y="659"/>
                  </a:cubicBezTo>
                  <a:cubicBezTo>
                    <a:pt x="10397" y="1814"/>
                    <a:pt x="428" y="9563"/>
                    <a:pt x="289" y="9728"/>
                  </a:cubicBezTo>
                  <a:cubicBezTo>
                    <a:pt x="12" y="9893"/>
                    <a:pt x="-126" y="10388"/>
                    <a:pt x="151" y="10717"/>
                  </a:cubicBezTo>
                  <a:cubicBezTo>
                    <a:pt x="289" y="11047"/>
                    <a:pt x="705" y="11047"/>
                    <a:pt x="982" y="10882"/>
                  </a:cubicBezTo>
                  <a:cubicBezTo>
                    <a:pt x="1397" y="10553"/>
                    <a:pt x="11089" y="2968"/>
                    <a:pt x="12336" y="1814"/>
                  </a:cubicBezTo>
                  <a:cubicBezTo>
                    <a:pt x="12889" y="1319"/>
                    <a:pt x="13582" y="1319"/>
                    <a:pt x="14274" y="1484"/>
                  </a:cubicBezTo>
                  <a:cubicBezTo>
                    <a:pt x="16074" y="1979"/>
                    <a:pt x="17736" y="4452"/>
                    <a:pt x="18566" y="6430"/>
                  </a:cubicBezTo>
                  <a:cubicBezTo>
                    <a:pt x="20366" y="11047"/>
                    <a:pt x="15243" y="14510"/>
                    <a:pt x="14966" y="14675"/>
                  </a:cubicBezTo>
                  <a:lnTo>
                    <a:pt x="6936" y="20116"/>
                  </a:lnTo>
                  <a:cubicBezTo>
                    <a:pt x="6659" y="20281"/>
                    <a:pt x="6659" y="20775"/>
                    <a:pt x="6797" y="21105"/>
                  </a:cubicBezTo>
                  <a:cubicBezTo>
                    <a:pt x="6936" y="21270"/>
                    <a:pt x="7074" y="21435"/>
                    <a:pt x="7351" y="21435"/>
                  </a:cubicBezTo>
                  <a:cubicBezTo>
                    <a:pt x="7351" y="21435"/>
                    <a:pt x="7489" y="21435"/>
                    <a:pt x="7628" y="21435"/>
                  </a:cubicBezTo>
                  <a:lnTo>
                    <a:pt x="15659" y="15994"/>
                  </a:lnTo>
                  <a:cubicBezTo>
                    <a:pt x="17874" y="14510"/>
                    <a:pt x="21474" y="10553"/>
                    <a:pt x="19674" y="5936"/>
                  </a:cubicBezTo>
                  <a:cubicBezTo>
                    <a:pt x="18705" y="3462"/>
                    <a:pt x="16766" y="824"/>
                    <a:pt x="14551" y="16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3" name="Freeform 305"/>
            <p:cNvSpPr/>
            <p:nvPr/>
          </p:nvSpPr>
          <p:spPr>
            <a:xfrm>
              <a:off x="1489209" y="2702263"/>
              <a:ext cx="248672" cy="123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19437" extrusionOk="0">
                  <a:moveTo>
                    <a:pt x="16226" y="412"/>
                  </a:moveTo>
                  <a:cubicBezTo>
                    <a:pt x="13952" y="-903"/>
                    <a:pt x="1344" y="1351"/>
                    <a:pt x="1344" y="1351"/>
                  </a:cubicBezTo>
                  <a:lnTo>
                    <a:pt x="0" y="19007"/>
                  </a:lnTo>
                  <a:cubicBezTo>
                    <a:pt x="2274" y="20697"/>
                    <a:pt x="5788" y="16940"/>
                    <a:pt x="6614" y="15814"/>
                  </a:cubicBezTo>
                  <a:cubicBezTo>
                    <a:pt x="7544" y="14874"/>
                    <a:pt x="13539" y="13560"/>
                    <a:pt x="13539" y="13560"/>
                  </a:cubicBezTo>
                  <a:cubicBezTo>
                    <a:pt x="13539" y="13560"/>
                    <a:pt x="20463" y="12996"/>
                    <a:pt x="21083" y="9615"/>
                  </a:cubicBezTo>
                  <a:cubicBezTo>
                    <a:pt x="21600" y="6234"/>
                    <a:pt x="18500" y="1727"/>
                    <a:pt x="16226" y="412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4" name="Freeform 306"/>
            <p:cNvSpPr/>
            <p:nvPr/>
          </p:nvSpPr>
          <p:spPr>
            <a:xfrm>
              <a:off x="1484627" y="2697030"/>
              <a:ext cx="257647" cy="13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0718" extrusionOk="0">
                  <a:moveTo>
                    <a:pt x="16017" y="399"/>
                  </a:moveTo>
                  <a:cubicBezTo>
                    <a:pt x="13748" y="-882"/>
                    <a:pt x="2208" y="1315"/>
                    <a:pt x="1715" y="1498"/>
                  </a:cubicBezTo>
                  <a:cubicBezTo>
                    <a:pt x="1518" y="1498"/>
                    <a:pt x="1321" y="1864"/>
                    <a:pt x="1321" y="2413"/>
                  </a:cubicBezTo>
                  <a:cubicBezTo>
                    <a:pt x="1321" y="2779"/>
                    <a:pt x="1617" y="3145"/>
                    <a:pt x="1814" y="2962"/>
                  </a:cubicBezTo>
                  <a:cubicBezTo>
                    <a:pt x="5069" y="2413"/>
                    <a:pt x="14044" y="949"/>
                    <a:pt x="15721" y="2047"/>
                  </a:cubicBezTo>
                  <a:cubicBezTo>
                    <a:pt x="17891" y="3328"/>
                    <a:pt x="20554" y="7538"/>
                    <a:pt x="20061" y="10101"/>
                  </a:cubicBezTo>
                  <a:cubicBezTo>
                    <a:pt x="19765" y="11932"/>
                    <a:pt x="15918" y="13030"/>
                    <a:pt x="13255" y="13396"/>
                  </a:cubicBezTo>
                  <a:cubicBezTo>
                    <a:pt x="12269" y="13579"/>
                    <a:pt x="7436" y="14677"/>
                    <a:pt x="6548" y="15776"/>
                  </a:cubicBezTo>
                  <a:cubicBezTo>
                    <a:pt x="5167" y="17423"/>
                    <a:pt x="2307" y="19986"/>
                    <a:pt x="532" y="18704"/>
                  </a:cubicBezTo>
                  <a:cubicBezTo>
                    <a:pt x="335" y="18521"/>
                    <a:pt x="137" y="18704"/>
                    <a:pt x="39" y="19071"/>
                  </a:cubicBezTo>
                  <a:cubicBezTo>
                    <a:pt x="-60" y="19437"/>
                    <a:pt x="39" y="19986"/>
                    <a:pt x="236" y="20169"/>
                  </a:cubicBezTo>
                  <a:cubicBezTo>
                    <a:pt x="729" y="20535"/>
                    <a:pt x="1222" y="20718"/>
                    <a:pt x="1715" y="20718"/>
                  </a:cubicBezTo>
                  <a:cubicBezTo>
                    <a:pt x="3984" y="20718"/>
                    <a:pt x="6450" y="17789"/>
                    <a:pt x="7041" y="17057"/>
                  </a:cubicBezTo>
                  <a:cubicBezTo>
                    <a:pt x="7535" y="16508"/>
                    <a:pt x="11085" y="15410"/>
                    <a:pt x="13354" y="14860"/>
                  </a:cubicBezTo>
                  <a:cubicBezTo>
                    <a:pt x="14537" y="14860"/>
                    <a:pt x="20356" y="14128"/>
                    <a:pt x="20948" y="10650"/>
                  </a:cubicBezTo>
                  <a:cubicBezTo>
                    <a:pt x="21540" y="6806"/>
                    <a:pt x="18482" y="1864"/>
                    <a:pt x="16017" y="39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5" name="Freeform 307"/>
            <p:cNvSpPr/>
            <p:nvPr/>
          </p:nvSpPr>
          <p:spPr>
            <a:xfrm>
              <a:off x="1655006" y="2862033"/>
              <a:ext cx="14857" cy="5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26" h="21365" extrusionOk="0">
                  <a:moveTo>
                    <a:pt x="1709" y="704"/>
                  </a:moveTo>
                  <a:cubicBezTo>
                    <a:pt x="359" y="1174"/>
                    <a:pt x="-991" y="2582"/>
                    <a:pt x="1709" y="3522"/>
                  </a:cubicBezTo>
                  <a:cubicBezTo>
                    <a:pt x="7109" y="5400"/>
                    <a:pt x="4409" y="13852"/>
                    <a:pt x="359" y="19017"/>
                  </a:cubicBezTo>
                  <a:cubicBezTo>
                    <a:pt x="-991" y="19956"/>
                    <a:pt x="1709" y="21365"/>
                    <a:pt x="4409" y="21365"/>
                  </a:cubicBezTo>
                  <a:cubicBezTo>
                    <a:pt x="5759" y="21365"/>
                    <a:pt x="5759" y="21365"/>
                    <a:pt x="5759" y="21365"/>
                  </a:cubicBezTo>
                  <a:cubicBezTo>
                    <a:pt x="8459" y="21365"/>
                    <a:pt x="11159" y="20895"/>
                    <a:pt x="11159" y="19956"/>
                  </a:cubicBezTo>
                  <a:cubicBezTo>
                    <a:pt x="13859" y="17608"/>
                    <a:pt x="20609" y="5400"/>
                    <a:pt x="11159" y="704"/>
                  </a:cubicBezTo>
                  <a:cubicBezTo>
                    <a:pt x="8459" y="-235"/>
                    <a:pt x="4409" y="-235"/>
                    <a:pt x="1709" y="70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6" name="Freeform 308"/>
            <p:cNvSpPr/>
            <p:nvPr/>
          </p:nvSpPr>
          <p:spPr>
            <a:xfrm>
              <a:off x="2866730" y="1340289"/>
              <a:ext cx="631704" cy="578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38" y="0"/>
                  </a:moveTo>
                  <a:cubicBezTo>
                    <a:pt x="13986" y="0"/>
                    <a:pt x="11255" y="6017"/>
                    <a:pt x="10345" y="7589"/>
                  </a:cubicBezTo>
                  <a:cubicBezTo>
                    <a:pt x="8855" y="10239"/>
                    <a:pt x="8772" y="13023"/>
                    <a:pt x="7490" y="14190"/>
                  </a:cubicBezTo>
                  <a:cubicBezTo>
                    <a:pt x="6662" y="14909"/>
                    <a:pt x="4510" y="15223"/>
                    <a:pt x="3972" y="16660"/>
                  </a:cubicBezTo>
                  <a:cubicBezTo>
                    <a:pt x="2772" y="19983"/>
                    <a:pt x="0" y="21600"/>
                    <a:pt x="0" y="21600"/>
                  </a:cubicBezTo>
                  <a:cubicBezTo>
                    <a:pt x="0" y="21600"/>
                    <a:pt x="3683" y="20118"/>
                    <a:pt x="4428" y="19624"/>
                  </a:cubicBezTo>
                  <a:cubicBezTo>
                    <a:pt x="5172" y="19130"/>
                    <a:pt x="5503" y="16840"/>
                    <a:pt x="6414" y="16481"/>
                  </a:cubicBezTo>
                  <a:cubicBezTo>
                    <a:pt x="7324" y="16166"/>
                    <a:pt x="9600" y="14999"/>
                    <a:pt x="10221" y="13876"/>
                  </a:cubicBezTo>
                  <a:cubicBezTo>
                    <a:pt x="10221" y="13876"/>
                    <a:pt x="16593" y="18142"/>
                    <a:pt x="21310" y="19444"/>
                  </a:cubicBezTo>
                  <a:cubicBezTo>
                    <a:pt x="21310" y="19444"/>
                    <a:pt x="20979" y="4940"/>
                    <a:pt x="21600" y="3458"/>
                  </a:cubicBezTo>
                  <a:cubicBezTo>
                    <a:pt x="21600" y="3458"/>
                    <a:pt x="15848" y="0"/>
                    <a:pt x="14938" y="0"/>
                  </a:cubicBezTo>
                </a:path>
              </a:pathLst>
            </a:custGeom>
            <a:solidFill>
              <a:srgbClr val="9CB3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7" name="Freeform 309"/>
            <p:cNvSpPr/>
            <p:nvPr/>
          </p:nvSpPr>
          <p:spPr>
            <a:xfrm>
              <a:off x="2867145" y="1334968"/>
              <a:ext cx="641191" cy="589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extrusionOk="0">
                  <a:moveTo>
                    <a:pt x="21464" y="3394"/>
                  </a:moveTo>
                  <a:cubicBezTo>
                    <a:pt x="20894" y="3042"/>
                    <a:pt x="15728" y="0"/>
                    <a:pt x="14833" y="0"/>
                  </a:cubicBezTo>
                  <a:cubicBezTo>
                    <a:pt x="14101" y="0"/>
                    <a:pt x="12800" y="2469"/>
                    <a:pt x="11132" y="5687"/>
                  </a:cubicBezTo>
                  <a:cubicBezTo>
                    <a:pt x="10766" y="6480"/>
                    <a:pt x="10400" y="7141"/>
                    <a:pt x="10196" y="7538"/>
                  </a:cubicBezTo>
                  <a:cubicBezTo>
                    <a:pt x="9464" y="8728"/>
                    <a:pt x="9098" y="9962"/>
                    <a:pt x="8772" y="11064"/>
                  </a:cubicBezTo>
                  <a:cubicBezTo>
                    <a:pt x="8366" y="12299"/>
                    <a:pt x="8040" y="13401"/>
                    <a:pt x="7389" y="13974"/>
                  </a:cubicBezTo>
                  <a:cubicBezTo>
                    <a:pt x="7105" y="14194"/>
                    <a:pt x="6698" y="14371"/>
                    <a:pt x="6250" y="14591"/>
                  </a:cubicBezTo>
                  <a:cubicBezTo>
                    <a:pt x="5315" y="14988"/>
                    <a:pt x="4257" y="15473"/>
                    <a:pt x="3891" y="16442"/>
                  </a:cubicBezTo>
                  <a:cubicBezTo>
                    <a:pt x="2752" y="19616"/>
                    <a:pt x="108" y="21203"/>
                    <a:pt x="67" y="21203"/>
                  </a:cubicBezTo>
                  <a:cubicBezTo>
                    <a:pt x="-14" y="21291"/>
                    <a:pt x="-14" y="21380"/>
                    <a:pt x="27" y="21468"/>
                  </a:cubicBezTo>
                  <a:cubicBezTo>
                    <a:pt x="27" y="21556"/>
                    <a:pt x="108" y="21600"/>
                    <a:pt x="189" y="21600"/>
                  </a:cubicBezTo>
                  <a:cubicBezTo>
                    <a:pt x="189" y="21600"/>
                    <a:pt x="230" y="21600"/>
                    <a:pt x="230" y="21556"/>
                  </a:cubicBezTo>
                  <a:cubicBezTo>
                    <a:pt x="393" y="21512"/>
                    <a:pt x="3850" y="20101"/>
                    <a:pt x="4583" y="19616"/>
                  </a:cubicBezTo>
                  <a:cubicBezTo>
                    <a:pt x="4989" y="19352"/>
                    <a:pt x="5233" y="18735"/>
                    <a:pt x="5518" y="18073"/>
                  </a:cubicBezTo>
                  <a:cubicBezTo>
                    <a:pt x="5803" y="17412"/>
                    <a:pt x="6088" y="16707"/>
                    <a:pt x="6494" y="16531"/>
                  </a:cubicBezTo>
                  <a:cubicBezTo>
                    <a:pt x="7389" y="16222"/>
                    <a:pt x="9505" y="15164"/>
                    <a:pt x="10237" y="14018"/>
                  </a:cubicBezTo>
                  <a:cubicBezTo>
                    <a:pt x="11213" y="14679"/>
                    <a:pt x="16827" y="18294"/>
                    <a:pt x="21057" y="19484"/>
                  </a:cubicBezTo>
                  <a:lnTo>
                    <a:pt x="21098" y="19484"/>
                  </a:lnTo>
                  <a:cubicBezTo>
                    <a:pt x="21179" y="19484"/>
                    <a:pt x="21261" y="19396"/>
                    <a:pt x="21261" y="19264"/>
                  </a:cubicBezTo>
                  <a:cubicBezTo>
                    <a:pt x="21179" y="14327"/>
                    <a:pt x="21098" y="4761"/>
                    <a:pt x="21545" y="3659"/>
                  </a:cubicBezTo>
                  <a:cubicBezTo>
                    <a:pt x="21586" y="3571"/>
                    <a:pt x="21545" y="3438"/>
                    <a:pt x="21464" y="3394"/>
                  </a:cubicBezTo>
                  <a:close/>
                  <a:moveTo>
                    <a:pt x="20894" y="19043"/>
                  </a:moveTo>
                  <a:cubicBezTo>
                    <a:pt x="16379" y="17677"/>
                    <a:pt x="10318" y="13665"/>
                    <a:pt x="10278" y="13621"/>
                  </a:cubicBezTo>
                  <a:cubicBezTo>
                    <a:pt x="10237" y="13577"/>
                    <a:pt x="10196" y="13577"/>
                    <a:pt x="10155" y="13577"/>
                  </a:cubicBezTo>
                  <a:cubicBezTo>
                    <a:pt x="10074" y="13621"/>
                    <a:pt x="10033" y="13621"/>
                    <a:pt x="10033" y="13665"/>
                  </a:cubicBezTo>
                  <a:cubicBezTo>
                    <a:pt x="9505" y="14723"/>
                    <a:pt x="7349" y="15825"/>
                    <a:pt x="6372" y="16178"/>
                  </a:cubicBezTo>
                  <a:cubicBezTo>
                    <a:pt x="5844" y="16398"/>
                    <a:pt x="5518" y="17192"/>
                    <a:pt x="5193" y="17941"/>
                  </a:cubicBezTo>
                  <a:cubicBezTo>
                    <a:pt x="4949" y="18514"/>
                    <a:pt x="4705" y="19087"/>
                    <a:pt x="4420" y="19264"/>
                  </a:cubicBezTo>
                  <a:cubicBezTo>
                    <a:pt x="3972" y="19572"/>
                    <a:pt x="2508" y="20189"/>
                    <a:pt x="1410" y="20674"/>
                  </a:cubicBezTo>
                  <a:cubicBezTo>
                    <a:pt x="2305" y="19881"/>
                    <a:pt x="3525" y="18514"/>
                    <a:pt x="4217" y="16619"/>
                  </a:cubicBezTo>
                  <a:cubicBezTo>
                    <a:pt x="4542" y="15737"/>
                    <a:pt x="5518" y="15296"/>
                    <a:pt x="6372" y="14944"/>
                  </a:cubicBezTo>
                  <a:cubicBezTo>
                    <a:pt x="6861" y="14723"/>
                    <a:pt x="7308" y="14503"/>
                    <a:pt x="7593" y="14238"/>
                  </a:cubicBezTo>
                  <a:cubicBezTo>
                    <a:pt x="8325" y="13621"/>
                    <a:pt x="8691" y="12475"/>
                    <a:pt x="9098" y="11197"/>
                  </a:cubicBezTo>
                  <a:cubicBezTo>
                    <a:pt x="9423" y="10139"/>
                    <a:pt x="9789" y="8904"/>
                    <a:pt x="10481" y="7714"/>
                  </a:cubicBezTo>
                  <a:cubicBezTo>
                    <a:pt x="10725" y="7318"/>
                    <a:pt x="11050" y="6656"/>
                    <a:pt x="11457" y="5863"/>
                  </a:cubicBezTo>
                  <a:cubicBezTo>
                    <a:pt x="12352" y="4100"/>
                    <a:pt x="14264" y="353"/>
                    <a:pt x="14833" y="353"/>
                  </a:cubicBezTo>
                  <a:cubicBezTo>
                    <a:pt x="15444" y="353"/>
                    <a:pt x="18901" y="2292"/>
                    <a:pt x="21179" y="3659"/>
                  </a:cubicBezTo>
                  <a:cubicBezTo>
                    <a:pt x="20691" y="5687"/>
                    <a:pt x="20854" y="17104"/>
                    <a:pt x="20894" y="19043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8" name="Freeform 310"/>
            <p:cNvSpPr/>
            <p:nvPr/>
          </p:nvSpPr>
          <p:spPr>
            <a:xfrm>
              <a:off x="2563866" y="1404714"/>
              <a:ext cx="168113" cy="163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521" extrusionOk="0">
                  <a:moveTo>
                    <a:pt x="20345" y="239"/>
                  </a:moveTo>
                  <a:lnTo>
                    <a:pt x="114" y="20250"/>
                  </a:lnTo>
                  <a:cubicBezTo>
                    <a:pt x="-38" y="20568"/>
                    <a:pt x="-38" y="21045"/>
                    <a:pt x="114" y="21203"/>
                  </a:cubicBezTo>
                  <a:cubicBezTo>
                    <a:pt x="266" y="21362"/>
                    <a:pt x="418" y="21521"/>
                    <a:pt x="723" y="21521"/>
                  </a:cubicBezTo>
                  <a:cubicBezTo>
                    <a:pt x="875" y="21521"/>
                    <a:pt x="1027" y="21362"/>
                    <a:pt x="1179" y="21362"/>
                  </a:cubicBezTo>
                  <a:lnTo>
                    <a:pt x="21258" y="1192"/>
                  </a:lnTo>
                  <a:cubicBezTo>
                    <a:pt x="21562" y="874"/>
                    <a:pt x="21562" y="397"/>
                    <a:pt x="21258" y="239"/>
                  </a:cubicBezTo>
                  <a:cubicBezTo>
                    <a:pt x="20954" y="-79"/>
                    <a:pt x="20649" y="-79"/>
                    <a:pt x="20345" y="23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9" name="Freeform 311"/>
            <p:cNvSpPr/>
            <p:nvPr/>
          </p:nvSpPr>
          <p:spPr>
            <a:xfrm>
              <a:off x="3208019" y="1330535"/>
              <a:ext cx="104253" cy="290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534" extrusionOk="0">
                  <a:moveTo>
                    <a:pt x="20663" y="23"/>
                  </a:moveTo>
                  <a:cubicBezTo>
                    <a:pt x="19909" y="-66"/>
                    <a:pt x="19407" y="113"/>
                    <a:pt x="19156" y="291"/>
                  </a:cubicBezTo>
                  <a:cubicBezTo>
                    <a:pt x="16895" y="3326"/>
                    <a:pt x="318" y="20820"/>
                    <a:pt x="67" y="20998"/>
                  </a:cubicBezTo>
                  <a:cubicBezTo>
                    <a:pt x="-184" y="21177"/>
                    <a:pt x="318" y="21445"/>
                    <a:pt x="821" y="21445"/>
                  </a:cubicBezTo>
                  <a:cubicBezTo>
                    <a:pt x="821" y="21534"/>
                    <a:pt x="1072" y="21534"/>
                    <a:pt x="1072" y="21534"/>
                  </a:cubicBezTo>
                  <a:cubicBezTo>
                    <a:pt x="1574" y="21534"/>
                    <a:pt x="2076" y="21445"/>
                    <a:pt x="2076" y="21266"/>
                  </a:cubicBezTo>
                  <a:cubicBezTo>
                    <a:pt x="2830" y="20552"/>
                    <a:pt x="19156" y="3594"/>
                    <a:pt x="21416" y="470"/>
                  </a:cubicBezTo>
                  <a:cubicBezTo>
                    <a:pt x="21416" y="291"/>
                    <a:pt x="21165" y="23"/>
                    <a:pt x="20663" y="23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0" name="Freeform 312"/>
            <p:cNvSpPr/>
            <p:nvPr/>
          </p:nvSpPr>
          <p:spPr>
            <a:xfrm>
              <a:off x="2420586" y="3058947"/>
              <a:ext cx="50580" cy="6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361" extrusionOk="0">
                  <a:moveTo>
                    <a:pt x="19800" y="154"/>
                  </a:moveTo>
                  <a:cubicBezTo>
                    <a:pt x="18257" y="-239"/>
                    <a:pt x="17229" y="154"/>
                    <a:pt x="16714" y="939"/>
                  </a:cubicBezTo>
                  <a:cubicBezTo>
                    <a:pt x="14657" y="5259"/>
                    <a:pt x="4372" y="15077"/>
                    <a:pt x="772" y="18612"/>
                  </a:cubicBezTo>
                  <a:cubicBezTo>
                    <a:pt x="-257" y="19397"/>
                    <a:pt x="-257" y="20576"/>
                    <a:pt x="772" y="20968"/>
                  </a:cubicBezTo>
                  <a:cubicBezTo>
                    <a:pt x="1286" y="21361"/>
                    <a:pt x="1800" y="21361"/>
                    <a:pt x="2314" y="21361"/>
                  </a:cubicBezTo>
                  <a:cubicBezTo>
                    <a:pt x="2829" y="21361"/>
                    <a:pt x="3857" y="21361"/>
                    <a:pt x="3857" y="20968"/>
                  </a:cubicBezTo>
                  <a:cubicBezTo>
                    <a:pt x="4886" y="20183"/>
                    <a:pt x="18257" y="8008"/>
                    <a:pt x="20829" y="2117"/>
                  </a:cubicBezTo>
                  <a:cubicBezTo>
                    <a:pt x="21343" y="1332"/>
                    <a:pt x="20829" y="154"/>
                    <a:pt x="19800" y="15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1" name="Freeform 313"/>
            <p:cNvSpPr/>
            <p:nvPr/>
          </p:nvSpPr>
          <p:spPr>
            <a:xfrm>
              <a:off x="2409926" y="2973099"/>
              <a:ext cx="66478" cy="78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600" extrusionOk="0">
                  <a:moveTo>
                    <a:pt x="19895" y="0"/>
                  </a:moveTo>
                  <a:cubicBezTo>
                    <a:pt x="19137" y="0"/>
                    <a:pt x="18000" y="322"/>
                    <a:pt x="18000" y="967"/>
                  </a:cubicBezTo>
                  <a:cubicBezTo>
                    <a:pt x="14969" y="9349"/>
                    <a:pt x="948" y="19021"/>
                    <a:pt x="569" y="19021"/>
                  </a:cubicBezTo>
                  <a:cubicBezTo>
                    <a:pt x="-189" y="19666"/>
                    <a:pt x="-189" y="20310"/>
                    <a:pt x="569" y="20955"/>
                  </a:cubicBezTo>
                  <a:cubicBezTo>
                    <a:pt x="948" y="21278"/>
                    <a:pt x="1327" y="21600"/>
                    <a:pt x="1706" y="21600"/>
                  </a:cubicBezTo>
                  <a:cubicBezTo>
                    <a:pt x="2085" y="21600"/>
                    <a:pt x="2464" y="21278"/>
                    <a:pt x="2843" y="21278"/>
                  </a:cubicBezTo>
                  <a:cubicBezTo>
                    <a:pt x="3222" y="20955"/>
                    <a:pt x="18000" y="10961"/>
                    <a:pt x="21032" y="1934"/>
                  </a:cubicBezTo>
                  <a:cubicBezTo>
                    <a:pt x="21411" y="1290"/>
                    <a:pt x="20653" y="322"/>
                    <a:pt x="19895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2" name="Freeform 314"/>
            <p:cNvSpPr/>
            <p:nvPr/>
          </p:nvSpPr>
          <p:spPr>
            <a:xfrm>
              <a:off x="1675774" y="3016258"/>
              <a:ext cx="157219" cy="11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86" extrusionOk="0">
                  <a:moveTo>
                    <a:pt x="21053" y="19440"/>
                  </a:moveTo>
                  <a:cubicBezTo>
                    <a:pt x="20235" y="18985"/>
                    <a:pt x="15980" y="12846"/>
                    <a:pt x="12217" y="7162"/>
                  </a:cubicBezTo>
                  <a:cubicBezTo>
                    <a:pt x="12053" y="6934"/>
                    <a:pt x="11889" y="6934"/>
                    <a:pt x="11726" y="6934"/>
                  </a:cubicBezTo>
                  <a:cubicBezTo>
                    <a:pt x="5835" y="6252"/>
                    <a:pt x="1253" y="341"/>
                    <a:pt x="1253" y="341"/>
                  </a:cubicBezTo>
                  <a:cubicBezTo>
                    <a:pt x="926" y="-114"/>
                    <a:pt x="435" y="-114"/>
                    <a:pt x="108" y="341"/>
                  </a:cubicBezTo>
                  <a:cubicBezTo>
                    <a:pt x="-56" y="795"/>
                    <a:pt x="-56" y="1250"/>
                    <a:pt x="271" y="1705"/>
                  </a:cubicBezTo>
                  <a:cubicBezTo>
                    <a:pt x="435" y="1932"/>
                    <a:pt x="5017" y="8071"/>
                    <a:pt x="11399" y="8753"/>
                  </a:cubicBezTo>
                  <a:cubicBezTo>
                    <a:pt x="13526" y="11937"/>
                    <a:pt x="19417" y="20577"/>
                    <a:pt x="20562" y="21259"/>
                  </a:cubicBezTo>
                  <a:lnTo>
                    <a:pt x="20726" y="21486"/>
                  </a:lnTo>
                  <a:cubicBezTo>
                    <a:pt x="21053" y="21486"/>
                    <a:pt x="21217" y="21031"/>
                    <a:pt x="21380" y="20804"/>
                  </a:cubicBezTo>
                  <a:cubicBezTo>
                    <a:pt x="21544" y="20349"/>
                    <a:pt x="21380" y="19667"/>
                    <a:pt x="21053" y="1944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3" name="Freeform 315"/>
            <p:cNvSpPr/>
            <p:nvPr/>
          </p:nvSpPr>
          <p:spPr>
            <a:xfrm>
              <a:off x="2566402" y="215034"/>
              <a:ext cx="1085069" cy="140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247" extrusionOk="0">
                  <a:moveTo>
                    <a:pt x="16616" y="16393"/>
                  </a:moveTo>
                  <a:cubicBezTo>
                    <a:pt x="15780" y="15972"/>
                    <a:pt x="16616" y="13850"/>
                    <a:pt x="16453" y="12460"/>
                  </a:cubicBezTo>
                  <a:cubicBezTo>
                    <a:pt x="16059" y="9388"/>
                    <a:pt x="14363" y="5584"/>
                    <a:pt x="14363" y="5584"/>
                  </a:cubicBezTo>
                  <a:cubicBezTo>
                    <a:pt x="13666" y="3060"/>
                    <a:pt x="9370" y="536"/>
                    <a:pt x="7186" y="170"/>
                  </a:cubicBezTo>
                  <a:cubicBezTo>
                    <a:pt x="5026" y="-196"/>
                    <a:pt x="358" y="5"/>
                    <a:pt x="33" y="1011"/>
                  </a:cubicBezTo>
                  <a:cubicBezTo>
                    <a:pt x="-362" y="2218"/>
                    <a:pt x="2936" y="4779"/>
                    <a:pt x="2936" y="4779"/>
                  </a:cubicBezTo>
                  <a:cubicBezTo>
                    <a:pt x="3772" y="5017"/>
                    <a:pt x="5305" y="4376"/>
                    <a:pt x="8975" y="5218"/>
                  </a:cubicBezTo>
                  <a:cubicBezTo>
                    <a:pt x="9741" y="5382"/>
                    <a:pt x="11158" y="7156"/>
                    <a:pt x="11832" y="7723"/>
                  </a:cubicBezTo>
                  <a:cubicBezTo>
                    <a:pt x="12528" y="8309"/>
                    <a:pt x="12737" y="10961"/>
                    <a:pt x="12737" y="10961"/>
                  </a:cubicBezTo>
                  <a:lnTo>
                    <a:pt x="12737" y="12643"/>
                  </a:lnTo>
                  <a:cubicBezTo>
                    <a:pt x="12737" y="12643"/>
                    <a:pt x="12621" y="15076"/>
                    <a:pt x="12621" y="15186"/>
                  </a:cubicBezTo>
                  <a:cubicBezTo>
                    <a:pt x="12621" y="15277"/>
                    <a:pt x="12691" y="17581"/>
                    <a:pt x="12900" y="17947"/>
                  </a:cubicBezTo>
                  <a:cubicBezTo>
                    <a:pt x="13132" y="18313"/>
                    <a:pt x="15501" y="18917"/>
                    <a:pt x="16407" y="19228"/>
                  </a:cubicBezTo>
                  <a:cubicBezTo>
                    <a:pt x="17313" y="19520"/>
                    <a:pt x="17522" y="19941"/>
                    <a:pt x="17266" y="20490"/>
                  </a:cubicBezTo>
                  <a:cubicBezTo>
                    <a:pt x="17011" y="21020"/>
                    <a:pt x="14967" y="21038"/>
                    <a:pt x="14967" y="21038"/>
                  </a:cubicBezTo>
                  <a:cubicBezTo>
                    <a:pt x="14967" y="21038"/>
                    <a:pt x="15733" y="21404"/>
                    <a:pt x="17986" y="21166"/>
                  </a:cubicBezTo>
                  <a:cubicBezTo>
                    <a:pt x="19752" y="20983"/>
                    <a:pt x="21238" y="19045"/>
                    <a:pt x="20843" y="17984"/>
                  </a:cubicBezTo>
                  <a:cubicBezTo>
                    <a:pt x="20472" y="16905"/>
                    <a:pt x="16964" y="16557"/>
                    <a:pt x="16616" y="16393"/>
                  </a:cubicBezTo>
                </a:path>
              </a:pathLst>
            </a:custGeom>
            <a:solidFill>
              <a:srgbClr val="8B5E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4" name="Freeform 316"/>
            <p:cNvSpPr/>
            <p:nvPr/>
          </p:nvSpPr>
          <p:spPr>
            <a:xfrm>
              <a:off x="2560015" y="207424"/>
              <a:ext cx="1096217" cy="1413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600" extrusionOk="0">
                  <a:moveTo>
                    <a:pt x="17473" y="16712"/>
                  </a:moveTo>
                  <a:cubicBezTo>
                    <a:pt x="17148" y="16657"/>
                    <a:pt x="16869" y="16583"/>
                    <a:pt x="16800" y="16564"/>
                  </a:cubicBezTo>
                  <a:cubicBezTo>
                    <a:pt x="16312" y="16325"/>
                    <a:pt x="16428" y="15421"/>
                    <a:pt x="16567" y="14461"/>
                  </a:cubicBezTo>
                  <a:cubicBezTo>
                    <a:pt x="16637" y="13834"/>
                    <a:pt x="16730" y="13189"/>
                    <a:pt x="16660" y="12654"/>
                  </a:cubicBezTo>
                  <a:cubicBezTo>
                    <a:pt x="16289" y="9610"/>
                    <a:pt x="14640" y="5847"/>
                    <a:pt x="14570" y="5700"/>
                  </a:cubicBezTo>
                  <a:cubicBezTo>
                    <a:pt x="13850" y="3062"/>
                    <a:pt x="9460" y="553"/>
                    <a:pt x="7324" y="184"/>
                  </a:cubicBezTo>
                  <a:cubicBezTo>
                    <a:pt x="6673" y="74"/>
                    <a:pt x="5767" y="0"/>
                    <a:pt x="4815" y="0"/>
                  </a:cubicBezTo>
                  <a:cubicBezTo>
                    <a:pt x="2771" y="0"/>
                    <a:pt x="286" y="295"/>
                    <a:pt x="31" y="1088"/>
                  </a:cubicBezTo>
                  <a:cubicBezTo>
                    <a:pt x="-341" y="2343"/>
                    <a:pt x="2841" y="4851"/>
                    <a:pt x="2980" y="4962"/>
                  </a:cubicBezTo>
                  <a:lnTo>
                    <a:pt x="3004" y="4980"/>
                  </a:lnTo>
                  <a:cubicBezTo>
                    <a:pt x="3166" y="5017"/>
                    <a:pt x="3329" y="5036"/>
                    <a:pt x="3561" y="5036"/>
                  </a:cubicBezTo>
                  <a:cubicBezTo>
                    <a:pt x="3747" y="5036"/>
                    <a:pt x="3979" y="5017"/>
                    <a:pt x="4211" y="5017"/>
                  </a:cubicBezTo>
                  <a:cubicBezTo>
                    <a:pt x="4560" y="4999"/>
                    <a:pt x="4954" y="4962"/>
                    <a:pt x="5419" y="4962"/>
                  </a:cubicBezTo>
                  <a:cubicBezTo>
                    <a:pt x="6557" y="4962"/>
                    <a:pt x="7765" y="5109"/>
                    <a:pt x="9065" y="5423"/>
                  </a:cubicBezTo>
                  <a:cubicBezTo>
                    <a:pt x="9553" y="5534"/>
                    <a:pt x="10366" y="6401"/>
                    <a:pt x="11016" y="7083"/>
                  </a:cubicBezTo>
                  <a:cubicBezTo>
                    <a:pt x="11342" y="7434"/>
                    <a:pt x="11667" y="7747"/>
                    <a:pt x="11876" y="7932"/>
                  </a:cubicBezTo>
                  <a:cubicBezTo>
                    <a:pt x="12526" y="8485"/>
                    <a:pt x="12758" y="11123"/>
                    <a:pt x="12758" y="11141"/>
                  </a:cubicBezTo>
                  <a:lnTo>
                    <a:pt x="12758" y="12820"/>
                  </a:lnTo>
                  <a:cubicBezTo>
                    <a:pt x="12735" y="12930"/>
                    <a:pt x="12619" y="15310"/>
                    <a:pt x="12619" y="15402"/>
                  </a:cubicBezTo>
                  <a:cubicBezTo>
                    <a:pt x="12619" y="15421"/>
                    <a:pt x="12712" y="17819"/>
                    <a:pt x="12921" y="18224"/>
                  </a:cubicBezTo>
                  <a:cubicBezTo>
                    <a:pt x="13084" y="18501"/>
                    <a:pt x="14175" y="18852"/>
                    <a:pt x="15569" y="19257"/>
                  </a:cubicBezTo>
                  <a:cubicBezTo>
                    <a:pt x="15940" y="19368"/>
                    <a:pt x="16265" y="19460"/>
                    <a:pt x="16474" y="19553"/>
                  </a:cubicBezTo>
                  <a:cubicBezTo>
                    <a:pt x="17287" y="19811"/>
                    <a:pt x="17543" y="20198"/>
                    <a:pt x="17287" y="20733"/>
                  </a:cubicBezTo>
                  <a:cubicBezTo>
                    <a:pt x="17102" y="21139"/>
                    <a:pt x="15615" y="21213"/>
                    <a:pt x="15081" y="21213"/>
                  </a:cubicBezTo>
                  <a:cubicBezTo>
                    <a:pt x="15034" y="21213"/>
                    <a:pt x="14988" y="21250"/>
                    <a:pt x="14965" y="21286"/>
                  </a:cubicBezTo>
                  <a:cubicBezTo>
                    <a:pt x="14965" y="21305"/>
                    <a:pt x="14988" y="21342"/>
                    <a:pt x="15011" y="21360"/>
                  </a:cubicBezTo>
                  <a:cubicBezTo>
                    <a:pt x="15034" y="21379"/>
                    <a:pt x="15499" y="21600"/>
                    <a:pt x="16707" y="21600"/>
                  </a:cubicBezTo>
                  <a:cubicBezTo>
                    <a:pt x="17148" y="21600"/>
                    <a:pt x="17613" y="21563"/>
                    <a:pt x="18124" y="21508"/>
                  </a:cubicBezTo>
                  <a:cubicBezTo>
                    <a:pt x="18960" y="21434"/>
                    <a:pt x="19819" y="20936"/>
                    <a:pt x="20446" y="20198"/>
                  </a:cubicBezTo>
                  <a:cubicBezTo>
                    <a:pt x="21004" y="19497"/>
                    <a:pt x="21259" y="18741"/>
                    <a:pt x="21050" y="18188"/>
                  </a:cubicBezTo>
                  <a:cubicBezTo>
                    <a:pt x="20748" y="17321"/>
                    <a:pt x="18704" y="16933"/>
                    <a:pt x="17473" y="16712"/>
                  </a:cubicBezTo>
                  <a:close/>
                  <a:moveTo>
                    <a:pt x="20260" y="20106"/>
                  </a:moveTo>
                  <a:cubicBezTo>
                    <a:pt x="19680" y="20807"/>
                    <a:pt x="18867" y="21268"/>
                    <a:pt x="18077" y="21360"/>
                  </a:cubicBezTo>
                  <a:cubicBezTo>
                    <a:pt x="17589" y="21416"/>
                    <a:pt x="17125" y="21434"/>
                    <a:pt x="16707" y="21434"/>
                  </a:cubicBezTo>
                  <a:cubicBezTo>
                    <a:pt x="16242" y="21434"/>
                    <a:pt x="15894" y="21397"/>
                    <a:pt x="15638" y="21360"/>
                  </a:cubicBezTo>
                  <a:cubicBezTo>
                    <a:pt x="16289" y="21323"/>
                    <a:pt x="17287" y="21194"/>
                    <a:pt x="17473" y="20788"/>
                  </a:cubicBezTo>
                  <a:cubicBezTo>
                    <a:pt x="17752" y="20161"/>
                    <a:pt x="17450" y="19700"/>
                    <a:pt x="16567" y="19405"/>
                  </a:cubicBezTo>
                  <a:cubicBezTo>
                    <a:pt x="16335" y="19313"/>
                    <a:pt x="16010" y="19220"/>
                    <a:pt x="15638" y="19110"/>
                  </a:cubicBezTo>
                  <a:cubicBezTo>
                    <a:pt x="14686" y="18833"/>
                    <a:pt x="13246" y="18390"/>
                    <a:pt x="13107" y="18151"/>
                  </a:cubicBezTo>
                  <a:cubicBezTo>
                    <a:pt x="12921" y="17800"/>
                    <a:pt x="12828" y="15550"/>
                    <a:pt x="12828" y="15402"/>
                  </a:cubicBezTo>
                  <a:cubicBezTo>
                    <a:pt x="12828" y="15328"/>
                    <a:pt x="12921" y="13687"/>
                    <a:pt x="12944" y="12820"/>
                  </a:cubicBezTo>
                  <a:lnTo>
                    <a:pt x="12944" y="11123"/>
                  </a:lnTo>
                  <a:cubicBezTo>
                    <a:pt x="12944" y="11012"/>
                    <a:pt x="12735" y="8411"/>
                    <a:pt x="12038" y="7821"/>
                  </a:cubicBezTo>
                  <a:cubicBezTo>
                    <a:pt x="11806" y="7637"/>
                    <a:pt x="11504" y="7323"/>
                    <a:pt x="11179" y="6991"/>
                  </a:cubicBezTo>
                  <a:cubicBezTo>
                    <a:pt x="10482" y="6235"/>
                    <a:pt x="9669" y="5386"/>
                    <a:pt x="9135" y="5257"/>
                  </a:cubicBezTo>
                  <a:cubicBezTo>
                    <a:pt x="7788" y="4962"/>
                    <a:pt x="6580" y="4814"/>
                    <a:pt x="5419" y="4814"/>
                  </a:cubicBezTo>
                  <a:cubicBezTo>
                    <a:pt x="4931" y="4814"/>
                    <a:pt x="4560" y="4833"/>
                    <a:pt x="4211" y="4851"/>
                  </a:cubicBezTo>
                  <a:cubicBezTo>
                    <a:pt x="3956" y="4870"/>
                    <a:pt x="3747" y="4870"/>
                    <a:pt x="3561" y="4870"/>
                  </a:cubicBezTo>
                  <a:cubicBezTo>
                    <a:pt x="3375" y="4870"/>
                    <a:pt x="3213" y="4870"/>
                    <a:pt x="3096" y="4833"/>
                  </a:cubicBezTo>
                  <a:cubicBezTo>
                    <a:pt x="2841" y="4630"/>
                    <a:pt x="-109" y="2250"/>
                    <a:pt x="240" y="1125"/>
                  </a:cubicBezTo>
                  <a:cubicBezTo>
                    <a:pt x="449" y="461"/>
                    <a:pt x="2748" y="166"/>
                    <a:pt x="4815" y="166"/>
                  </a:cubicBezTo>
                  <a:cubicBezTo>
                    <a:pt x="5767" y="166"/>
                    <a:pt x="6627" y="221"/>
                    <a:pt x="7277" y="332"/>
                  </a:cubicBezTo>
                  <a:cubicBezTo>
                    <a:pt x="9367" y="701"/>
                    <a:pt x="13687" y="3154"/>
                    <a:pt x="14384" y="5737"/>
                  </a:cubicBezTo>
                  <a:cubicBezTo>
                    <a:pt x="14384" y="5774"/>
                    <a:pt x="16080" y="9610"/>
                    <a:pt x="16451" y="12672"/>
                  </a:cubicBezTo>
                  <a:cubicBezTo>
                    <a:pt x="16521" y="13189"/>
                    <a:pt x="16451" y="13834"/>
                    <a:pt x="16358" y="14443"/>
                  </a:cubicBezTo>
                  <a:cubicBezTo>
                    <a:pt x="16219" y="15494"/>
                    <a:pt x="16103" y="16398"/>
                    <a:pt x="16684" y="16693"/>
                  </a:cubicBezTo>
                  <a:cubicBezTo>
                    <a:pt x="16776" y="16730"/>
                    <a:pt x="17009" y="16786"/>
                    <a:pt x="17427" y="16859"/>
                  </a:cubicBezTo>
                  <a:cubicBezTo>
                    <a:pt x="18542" y="17081"/>
                    <a:pt x="20585" y="17468"/>
                    <a:pt x="20864" y="18243"/>
                  </a:cubicBezTo>
                  <a:cubicBezTo>
                    <a:pt x="21027" y="18741"/>
                    <a:pt x="20818" y="19460"/>
                    <a:pt x="20260" y="20106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5" name="Freeform 317"/>
            <p:cNvSpPr/>
            <p:nvPr/>
          </p:nvSpPr>
          <p:spPr>
            <a:xfrm>
              <a:off x="3201801" y="725868"/>
              <a:ext cx="100812" cy="326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18" h="20180" extrusionOk="0">
                  <a:moveTo>
                    <a:pt x="11910" y="199"/>
                  </a:moveTo>
                  <a:cubicBezTo>
                    <a:pt x="3028" y="-1142"/>
                    <a:pt x="0" y="4742"/>
                    <a:pt x="0" y="4742"/>
                  </a:cubicBezTo>
                  <a:lnTo>
                    <a:pt x="3432" y="19192"/>
                  </a:lnTo>
                  <a:cubicBezTo>
                    <a:pt x="3432" y="19192"/>
                    <a:pt x="4441" y="19937"/>
                    <a:pt x="8882" y="20160"/>
                  </a:cubicBezTo>
                  <a:cubicBezTo>
                    <a:pt x="13323" y="20458"/>
                    <a:pt x="14535" y="17404"/>
                    <a:pt x="14736" y="15095"/>
                  </a:cubicBezTo>
                  <a:cubicBezTo>
                    <a:pt x="15140" y="12786"/>
                    <a:pt x="21600" y="1688"/>
                    <a:pt x="11910" y="199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6" name="Freeform 318"/>
            <p:cNvSpPr/>
            <p:nvPr/>
          </p:nvSpPr>
          <p:spPr>
            <a:xfrm>
              <a:off x="3197379" y="719355"/>
              <a:ext cx="114647" cy="337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7" h="21514" extrusionOk="0">
                  <a:moveTo>
                    <a:pt x="12853" y="221"/>
                  </a:moveTo>
                  <a:cubicBezTo>
                    <a:pt x="10853" y="-86"/>
                    <a:pt x="8853" y="-86"/>
                    <a:pt x="7053" y="298"/>
                  </a:cubicBezTo>
                  <a:cubicBezTo>
                    <a:pt x="1853" y="1374"/>
                    <a:pt x="53" y="4987"/>
                    <a:pt x="53" y="5141"/>
                  </a:cubicBezTo>
                  <a:cubicBezTo>
                    <a:pt x="-147" y="5295"/>
                    <a:pt x="253" y="5525"/>
                    <a:pt x="653" y="5525"/>
                  </a:cubicBezTo>
                  <a:cubicBezTo>
                    <a:pt x="1253" y="5525"/>
                    <a:pt x="1653" y="5449"/>
                    <a:pt x="1653" y="5218"/>
                  </a:cubicBezTo>
                  <a:cubicBezTo>
                    <a:pt x="1653" y="5218"/>
                    <a:pt x="3453" y="1759"/>
                    <a:pt x="7853" y="836"/>
                  </a:cubicBezTo>
                  <a:cubicBezTo>
                    <a:pt x="9253" y="606"/>
                    <a:pt x="10653" y="606"/>
                    <a:pt x="12253" y="836"/>
                  </a:cubicBezTo>
                  <a:cubicBezTo>
                    <a:pt x="19453" y="1989"/>
                    <a:pt x="16653" y="9984"/>
                    <a:pt x="15253" y="13827"/>
                  </a:cubicBezTo>
                  <a:cubicBezTo>
                    <a:pt x="15053" y="14750"/>
                    <a:pt x="14653" y="15441"/>
                    <a:pt x="14653" y="15903"/>
                  </a:cubicBezTo>
                  <a:cubicBezTo>
                    <a:pt x="14253" y="18516"/>
                    <a:pt x="13253" y="20130"/>
                    <a:pt x="11453" y="20668"/>
                  </a:cubicBezTo>
                  <a:cubicBezTo>
                    <a:pt x="11053" y="20822"/>
                    <a:pt x="10453" y="20822"/>
                    <a:pt x="9853" y="20822"/>
                  </a:cubicBezTo>
                  <a:cubicBezTo>
                    <a:pt x="6053" y="20592"/>
                    <a:pt x="4853" y="19977"/>
                    <a:pt x="4853" y="19977"/>
                  </a:cubicBezTo>
                  <a:cubicBezTo>
                    <a:pt x="4653" y="19823"/>
                    <a:pt x="4053" y="19746"/>
                    <a:pt x="3653" y="19900"/>
                  </a:cubicBezTo>
                  <a:cubicBezTo>
                    <a:pt x="3253" y="19977"/>
                    <a:pt x="3253" y="20207"/>
                    <a:pt x="3453" y="20361"/>
                  </a:cubicBezTo>
                  <a:cubicBezTo>
                    <a:pt x="3653" y="20438"/>
                    <a:pt x="4853" y="21207"/>
                    <a:pt x="9453" y="21437"/>
                  </a:cubicBezTo>
                  <a:cubicBezTo>
                    <a:pt x="9853" y="21514"/>
                    <a:pt x="10053" y="21514"/>
                    <a:pt x="10253" y="21514"/>
                  </a:cubicBezTo>
                  <a:cubicBezTo>
                    <a:pt x="11053" y="21514"/>
                    <a:pt x="11853" y="21360"/>
                    <a:pt x="12653" y="21207"/>
                  </a:cubicBezTo>
                  <a:cubicBezTo>
                    <a:pt x="14853" y="20515"/>
                    <a:pt x="16053" y="18824"/>
                    <a:pt x="16453" y="15903"/>
                  </a:cubicBezTo>
                  <a:cubicBezTo>
                    <a:pt x="16453" y="15518"/>
                    <a:pt x="16653" y="14826"/>
                    <a:pt x="17053" y="13904"/>
                  </a:cubicBezTo>
                  <a:cubicBezTo>
                    <a:pt x="18653" y="9599"/>
                    <a:pt x="21453" y="1605"/>
                    <a:pt x="12853" y="221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7" name="Freeform 319"/>
            <p:cNvSpPr/>
            <p:nvPr/>
          </p:nvSpPr>
          <p:spPr>
            <a:xfrm>
              <a:off x="2394837" y="891790"/>
              <a:ext cx="156876" cy="283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20270" extrusionOk="0">
                  <a:moveTo>
                    <a:pt x="560" y="1005"/>
                  </a:moveTo>
                  <a:cubicBezTo>
                    <a:pt x="-2159" y="2560"/>
                    <a:pt x="5847" y="13533"/>
                    <a:pt x="6904" y="13878"/>
                  </a:cubicBezTo>
                  <a:cubicBezTo>
                    <a:pt x="8112" y="14137"/>
                    <a:pt x="7508" y="18112"/>
                    <a:pt x="11435" y="19581"/>
                  </a:cubicBezTo>
                  <a:cubicBezTo>
                    <a:pt x="15212" y="20963"/>
                    <a:pt x="19441" y="19840"/>
                    <a:pt x="19441" y="19840"/>
                  </a:cubicBezTo>
                  <a:lnTo>
                    <a:pt x="9170" y="227"/>
                  </a:lnTo>
                  <a:cubicBezTo>
                    <a:pt x="9170" y="227"/>
                    <a:pt x="3279" y="-637"/>
                    <a:pt x="560" y="1005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8" name="Freeform 320"/>
            <p:cNvSpPr/>
            <p:nvPr/>
          </p:nvSpPr>
          <p:spPr>
            <a:xfrm>
              <a:off x="2389313" y="885966"/>
              <a:ext cx="166985" cy="293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0999" extrusionOk="0">
                  <a:moveTo>
                    <a:pt x="20351" y="19794"/>
                  </a:moveTo>
                  <a:cubicBezTo>
                    <a:pt x="20351" y="19880"/>
                    <a:pt x="16466" y="20827"/>
                    <a:pt x="12737" y="19536"/>
                  </a:cubicBezTo>
                  <a:cubicBezTo>
                    <a:pt x="10406" y="18675"/>
                    <a:pt x="9784" y="16868"/>
                    <a:pt x="9318" y="15491"/>
                  </a:cubicBezTo>
                  <a:cubicBezTo>
                    <a:pt x="9007" y="14631"/>
                    <a:pt x="8852" y="14028"/>
                    <a:pt x="8230" y="13856"/>
                  </a:cubicBezTo>
                  <a:cubicBezTo>
                    <a:pt x="7143" y="13254"/>
                    <a:pt x="1393" y="5853"/>
                    <a:pt x="1393" y="2669"/>
                  </a:cubicBezTo>
                  <a:cubicBezTo>
                    <a:pt x="1393" y="1981"/>
                    <a:pt x="1548" y="1723"/>
                    <a:pt x="1704" y="1636"/>
                  </a:cubicBezTo>
                  <a:cubicBezTo>
                    <a:pt x="4345" y="174"/>
                    <a:pt x="9940" y="948"/>
                    <a:pt x="9940" y="948"/>
                  </a:cubicBezTo>
                  <a:cubicBezTo>
                    <a:pt x="10251" y="948"/>
                    <a:pt x="10717" y="862"/>
                    <a:pt x="10717" y="690"/>
                  </a:cubicBezTo>
                  <a:cubicBezTo>
                    <a:pt x="10872" y="432"/>
                    <a:pt x="10561" y="260"/>
                    <a:pt x="10251" y="174"/>
                  </a:cubicBezTo>
                  <a:cubicBezTo>
                    <a:pt x="9940" y="174"/>
                    <a:pt x="3879" y="-601"/>
                    <a:pt x="771" y="1120"/>
                  </a:cubicBezTo>
                  <a:cubicBezTo>
                    <a:pt x="-6" y="1550"/>
                    <a:pt x="-161" y="2411"/>
                    <a:pt x="150" y="3874"/>
                  </a:cubicBezTo>
                  <a:cubicBezTo>
                    <a:pt x="1238" y="7230"/>
                    <a:pt x="6055" y="13942"/>
                    <a:pt x="7453" y="14459"/>
                  </a:cubicBezTo>
                  <a:cubicBezTo>
                    <a:pt x="7609" y="14631"/>
                    <a:pt x="7920" y="15147"/>
                    <a:pt x="8075" y="15664"/>
                  </a:cubicBezTo>
                  <a:cubicBezTo>
                    <a:pt x="8541" y="17040"/>
                    <a:pt x="9163" y="19192"/>
                    <a:pt x="11960" y="20138"/>
                  </a:cubicBezTo>
                  <a:cubicBezTo>
                    <a:pt x="13669" y="20741"/>
                    <a:pt x="15379" y="20999"/>
                    <a:pt x="16933" y="20999"/>
                  </a:cubicBezTo>
                  <a:cubicBezTo>
                    <a:pt x="19108" y="20999"/>
                    <a:pt x="20817" y="20569"/>
                    <a:pt x="20973" y="20483"/>
                  </a:cubicBezTo>
                  <a:cubicBezTo>
                    <a:pt x="21284" y="20397"/>
                    <a:pt x="21439" y="20224"/>
                    <a:pt x="21284" y="20052"/>
                  </a:cubicBezTo>
                  <a:cubicBezTo>
                    <a:pt x="21128" y="19794"/>
                    <a:pt x="20662" y="19708"/>
                    <a:pt x="20351" y="1979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9" name="Freeform 321"/>
            <p:cNvSpPr/>
            <p:nvPr/>
          </p:nvSpPr>
          <p:spPr>
            <a:xfrm>
              <a:off x="2269374" y="281884"/>
              <a:ext cx="455544" cy="81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7" h="20135" extrusionOk="0">
                  <a:moveTo>
                    <a:pt x="19224" y="6184"/>
                  </a:moveTo>
                  <a:cubicBezTo>
                    <a:pt x="15956" y="5198"/>
                    <a:pt x="12688" y="0"/>
                    <a:pt x="12688" y="0"/>
                  </a:cubicBezTo>
                  <a:cubicBezTo>
                    <a:pt x="943" y="2958"/>
                    <a:pt x="2986" y="10905"/>
                    <a:pt x="739" y="13922"/>
                  </a:cubicBezTo>
                  <a:cubicBezTo>
                    <a:pt x="-1508" y="16939"/>
                    <a:pt x="2066" y="21600"/>
                    <a:pt x="2271" y="19688"/>
                  </a:cubicBezTo>
                  <a:cubicBezTo>
                    <a:pt x="2424" y="17776"/>
                    <a:pt x="9471" y="13862"/>
                    <a:pt x="10594" y="12458"/>
                  </a:cubicBezTo>
                  <a:cubicBezTo>
                    <a:pt x="11718" y="11024"/>
                    <a:pt x="12024" y="8335"/>
                    <a:pt x="13352" y="7469"/>
                  </a:cubicBezTo>
                  <a:cubicBezTo>
                    <a:pt x="14628" y="6573"/>
                    <a:pt x="20092" y="6453"/>
                    <a:pt x="19224" y="6184"/>
                  </a:cubicBezTo>
                </a:path>
              </a:pathLst>
            </a:custGeom>
            <a:solidFill>
              <a:srgbClr val="8B5E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0" name="Freeform 322"/>
            <p:cNvSpPr/>
            <p:nvPr/>
          </p:nvSpPr>
          <p:spPr>
            <a:xfrm>
              <a:off x="2263484" y="276868"/>
              <a:ext cx="463763" cy="82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592" extrusionOk="0">
                  <a:moveTo>
                    <a:pt x="20533" y="6570"/>
                  </a:moveTo>
                  <a:cubicBezTo>
                    <a:pt x="17202" y="5590"/>
                    <a:pt x="13763" y="150"/>
                    <a:pt x="13763" y="87"/>
                  </a:cubicBezTo>
                  <a:cubicBezTo>
                    <a:pt x="13709" y="55"/>
                    <a:pt x="13709" y="24"/>
                    <a:pt x="13602" y="24"/>
                  </a:cubicBezTo>
                  <a:cubicBezTo>
                    <a:pt x="13548" y="-8"/>
                    <a:pt x="13494" y="-8"/>
                    <a:pt x="13441" y="24"/>
                  </a:cubicBezTo>
                  <a:cubicBezTo>
                    <a:pt x="4306" y="2332"/>
                    <a:pt x="3017" y="7550"/>
                    <a:pt x="2049" y="11345"/>
                  </a:cubicBezTo>
                  <a:cubicBezTo>
                    <a:pt x="1727" y="12769"/>
                    <a:pt x="1405" y="14002"/>
                    <a:pt x="760" y="14824"/>
                  </a:cubicBezTo>
                  <a:cubicBezTo>
                    <a:pt x="-852" y="17070"/>
                    <a:pt x="438" y="20264"/>
                    <a:pt x="1512" y="21276"/>
                  </a:cubicBezTo>
                  <a:cubicBezTo>
                    <a:pt x="1781" y="21497"/>
                    <a:pt x="1996" y="21592"/>
                    <a:pt x="2264" y="21592"/>
                  </a:cubicBezTo>
                  <a:cubicBezTo>
                    <a:pt x="2748" y="21592"/>
                    <a:pt x="2802" y="21149"/>
                    <a:pt x="2802" y="20991"/>
                  </a:cubicBezTo>
                  <a:cubicBezTo>
                    <a:pt x="2909" y="19758"/>
                    <a:pt x="5918" y="17639"/>
                    <a:pt x="8336" y="15963"/>
                  </a:cubicBezTo>
                  <a:cubicBezTo>
                    <a:pt x="9841" y="14887"/>
                    <a:pt x="11130" y="13970"/>
                    <a:pt x="11560" y="13369"/>
                  </a:cubicBezTo>
                  <a:cubicBezTo>
                    <a:pt x="12097" y="12705"/>
                    <a:pt x="12473" y="11788"/>
                    <a:pt x="12796" y="10903"/>
                  </a:cubicBezTo>
                  <a:cubicBezTo>
                    <a:pt x="13226" y="9796"/>
                    <a:pt x="13655" y="8626"/>
                    <a:pt x="14408" y="8120"/>
                  </a:cubicBezTo>
                  <a:cubicBezTo>
                    <a:pt x="15160" y="7614"/>
                    <a:pt x="17470" y="7361"/>
                    <a:pt x="18975" y="7171"/>
                  </a:cubicBezTo>
                  <a:cubicBezTo>
                    <a:pt x="20372" y="7013"/>
                    <a:pt x="20748" y="6950"/>
                    <a:pt x="20748" y="6791"/>
                  </a:cubicBezTo>
                  <a:cubicBezTo>
                    <a:pt x="20748" y="6728"/>
                    <a:pt x="20748" y="6633"/>
                    <a:pt x="20533" y="6570"/>
                  </a:cubicBezTo>
                  <a:close/>
                  <a:moveTo>
                    <a:pt x="18921" y="6886"/>
                  </a:moveTo>
                  <a:cubicBezTo>
                    <a:pt x="17202" y="7108"/>
                    <a:pt x="14891" y="7361"/>
                    <a:pt x="14032" y="7962"/>
                  </a:cubicBezTo>
                  <a:cubicBezTo>
                    <a:pt x="13226" y="8499"/>
                    <a:pt x="12796" y="9638"/>
                    <a:pt x="12312" y="10839"/>
                  </a:cubicBezTo>
                  <a:cubicBezTo>
                    <a:pt x="11990" y="11725"/>
                    <a:pt x="11667" y="12610"/>
                    <a:pt x="11130" y="13275"/>
                  </a:cubicBezTo>
                  <a:cubicBezTo>
                    <a:pt x="10700" y="13812"/>
                    <a:pt x="9464" y="14729"/>
                    <a:pt x="7960" y="15773"/>
                  </a:cubicBezTo>
                  <a:cubicBezTo>
                    <a:pt x="5381" y="17607"/>
                    <a:pt x="2479" y="19663"/>
                    <a:pt x="2318" y="20991"/>
                  </a:cubicBezTo>
                  <a:cubicBezTo>
                    <a:pt x="2318" y="21212"/>
                    <a:pt x="2264" y="21307"/>
                    <a:pt x="2211" y="21339"/>
                  </a:cubicBezTo>
                  <a:cubicBezTo>
                    <a:pt x="2157" y="21307"/>
                    <a:pt x="1996" y="21212"/>
                    <a:pt x="1727" y="20928"/>
                  </a:cubicBezTo>
                  <a:cubicBezTo>
                    <a:pt x="814" y="19884"/>
                    <a:pt x="-315" y="17038"/>
                    <a:pt x="1190" y="14951"/>
                  </a:cubicBezTo>
                  <a:cubicBezTo>
                    <a:pt x="1888" y="14065"/>
                    <a:pt x="2157" y="12832"/>
                    <a:pt x="2533" y="11409"/>
                  </a:cubicBezTo>
                  <a:cubicBezTo>
                    <a:pt x="3447" y="7677"/>
                    <a:pt x="4736" y="2617"/>
                    <a:pt x="13387" y="340"/>
                  </a:cubicBezTo>
                  <a:cubicBezTo>
                    <a:pt x="13978" y="1194"/>
                    <a:pt x="16933" y="5590"/>
                    <a:pt x="20103" y="6760"/>
                  </a:cubicBezTo>
                  <a:cubicBezTo>
                    <a:pt x="19781" y="6791"/>
                    <a:pt x="19351" y="6855"/>
                    <a:pt x="18921" y="6886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1" name="Freeform 323"/>
            <p:cNvSpPr/>
            <p:nvPr/>
          </p:nvSpPr>
          <p:spPr>
            <a:xfrm>
              <a:off x="2527435" y="10968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8640"/>
                    <a:pt x="16200" y="12960"/>
                    <a:pt x="21600" y="21600"/>
                  </a:cubicBezTo>
                  <a:cubicBezTo>
                    <a:pt x="21600" y="21600"/>
                    <a:pt x="10800" y="12960"/>
                    <a:pt x="0" y="0"/>
                  </a:cubicBezTo>
                </a:path>
              </a:pathLst>
            </a:custGeom>
            <a:solidFill>
              <a:srgbClr val="8B5E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2" name="Freeform 324"/>
            <p:cNvSpPr/>
            <p:nvPr/>
          </p:nvSpPr>
          <p:spPr>
            <a:xfrm>
              <a:off x="2430605" y="691418"/>
              <a:ext cx="99864" cy="40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0"/>
                  </a:moveTo>
                  <a:lnTo>
                    <a:pt x="0" y="3186"/>
                  </a:lnTo>
                  <a:cubicBezTo>
                    <a:pt x="0" y="3186"/>
                    <a:pt x="5143" y="5416"/>
                    <a:pt x="3343" y="10450"/>
                  </a:cubicBezTo>
                  <a:cubicBezTo>
                    <a:pt x="1543" y="14782"/>
                    <a:pt x="17229" y="20198"/>
                    <a:pt x="21600" y="21600"/>
                  </a:cubicBezTo>
                  <a:cubicBezTo>
                    <a:pt x="13629" y="18796"/>
                    <a:pt x="8486" y="10258"/>
                    <a:pt x="16971" y="0"/>
                  </a:cubicBezTo>
                </a:path>
              </a:pathLst>
            </a:custGeom>
            <a:solidFill>
              <a:srgbClr val="8B5E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3" name="Freeform 325"/>
            <p:cNvSpPr/>
            <p:nvPr/>
          </p:nvSpPr>
          <p:spPr>
            <a:xfrm>
              <a:off x="2426003" y="686098"/>
              <a:ext cx="114519" cy="42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extrusionOk="0">
                  <a:moveTo>
                    <a:pt x="20144" y="20802"/>
                  </a:moveTo>
                  <a:cubicBezTo>
                    <a:pt x="13752" y="18164"/>
                    <a:pt x="9123" y="10064"/>
                    <a:pt x="16397" y="307"/>
                  </a:cubicBezTo>
                  <a:cubicBezTo>
                    <a:pt x="16617" y="184"/>
                    <a:pt x="16176" y="61"/>
                    <a:pt x="15735" y="0"/>
                  </a:cubicBezTo>
                  <a:cubicBezTo>
                    <a:pt x="15074" y="0"/>
                    <a:pt x="14633" y="61"/>
                    <a:pt x="14633" y="245"/>
                  </a:cubicBezTo>
                  <a:cubicBezTo>
                    <a:pt x="9123" y="7609"/>
                    <a:pt x="10005" y="14420"/>
                    <a:pt x="14193" y="18409"/>
                  </a:cubicBezTo>
                  <a:cubicBezTo>
                    <a:pt x="9344" y="16200"/>
                    <a:pt x="3833" y="13009"/>
                    <a:pt x="4715" y="10309"/>
                  </a:cubicBezTo>
                  <a:cubicBezTo>
                    <a:pt x="6258" y="5461"/>
                    <a:pt x="1850" y="3252"/>
                    <a:pt x="1850" y="3191"/>
                  </a:cubicBezTo>
                  <a:cubicBezTo>
                    <a:pt x="1409" y="3068"/>
                    <a:pt x="968" y="3007"/>
                    <a:pt x="527" y="3068"/>
                  </a:cubicBezTo>
                  <a:cubicBezTo>
                    <a:pt x="86" y="3191"/>
                    <a:pt x="-134" y="3314"/>
                    <a:pt x="86" y="3436"/>
                  </a:cubicBezTo>
                  <a:cubicBezTo>
                    <a:pt x="86" y="3498"/>
                    <a:pt x="4274" y="5584"/>
                    <a:pt x="2731" y="10309"/>
                  </a:cubicBezTo>
                  <a:cubicBezTo>
                    <a:pt x="1409" y="14543"/>
                    <a:pt x="14413" y="19698"/>
                    <a:pt x="18601" y="21109"/>
                  </a:cubicBezTo>
                  <a:cubicBezTo>
                    <a:pt x="18821" y="21293"/>
                    <a:pt x="19262" y="21416"/>
                    <a:pt x="19703" y="21539"/>
                  </a:cubicBezTo>
                  <a:cubicBezTo>
                    <a:pt x="19923" y="21600"/>
                    <a:pt x="20144" y="21600"/>
                    <a:pt x="20364" y="21600"/>
                  </a:cubicBezTo>
                  <a:cubicBezTo>
                    <a:pt x="20584" y="21600"/>
                    <a:pt x="20805" y="21600"/>
                    <a:pt x="21025" y="21539"/>
                  </a:cubicBezTo>
                  <a:cubicBezTo>
                    <a:pt x="21466" y="21477"/>
                    <a:pt x="21466" y="21293"/>
                    <a:pt x="21025" y="21170"/>
                  </a:cubicBezTo>
                  <a:cubicBezTo>
                    <a:pt x="21025" y="21170"/>
                    <a:pt x="20584" y="21048"/>
                    <a:pt x="20144" y="2080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4" name="Freeform 326"/>
            <p:cNvSpPr/>
            <p:nvPr/>
          </p:nvSpPr>
          <p:spPr>
            <a:xfrm>
              <a:off x="3159252" y="691418"/>
              <a:ext cx="91210" cy="24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extrusionOk="0">
                  <a:moveTo>
                    <a:pt x="0" y="0"/>
                  </a:moveTo>
                  <a:cubicBezTo>
                    <a:pt x="0" y="0"/>
                    <a:pt x="18592" y="12600"/>
                    <a:pt x="13671" y="21600"/>
                  </a:cubicBezTo>
                  <a:cubicBezTo>
                    <a:pt x="13671" y="21600"/>
                    <a:pt x="21600" y="10271"/>
                    <a:pt x="20780" y="2541"/>
                  </a:cubicBezTo>
                  <a:lnTo>
                    <a:pt x="0" y="0"/>
                  </a:lnTo>
                </a:path>
              </a:pathLst>
            </a:custGeom>
            <a:solidFill>
              <a:srgbClr val="8B5E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5" name="Freeform 327"/>
            <p:cNvSpPr/>
            <p:nvPr/>
          </p:nvSpPr>
          <p:spPr>
            <a:xfrm>
              <a:off x="3149333" y="686588"/>
              <a:ext cx="100179" cy="258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559" extrusionOk="0">
                  <a:moveTo>
                    <a:pt x="19269" y="2393"/>
                  </a:moveTo>
                  <a:cubicBezTo>
                    <a:pt x="18783" y="2393"/>
                    <a:pt x="18298" y="2596"/>
                    <a:pt x="18298" y="2900"/>
                  </a:cubicBezTo>
                  <a:cubicBezTo>
                    <a:pt x="18783" y="7058"/>
                    <a:pt x="16842" y="12432"/>
                    <a:pt x="14900" y="16286"/>
                  </a:cubicBezTo>
                  <a:cubicBezTo>
                    <a:pt x="13444" y="8579"/>
                    <a:pt x="2523" y="669"/>
                    <a:pt x="2037" y="263"/>
                  </a:cubicBezTo>
                  <a:cubicBezTo>
                    <a:pt x="1795" y="-41"/>
                    <a:pt x="1066" y="-41"/>
                    <a:pt x="581" y="60"/>
                  </a:cubicBezTo>
                  <a:cubicBezTo>
                    <a:pt x="96" y="162"/>
                    <a:pt x="-147" y="466"/>
                    <a:pt x="96" y="669"/>
                  </a:cubicBezTo>
                  <a:cubicBezTo>
                    <a:pt x="338" y="770"/>
                    <a:pt x="16356" y="12736"/>
                    <a:pt x="12231" y="21052"/>
                  </a:cubicBezTo>
                  <a:cubicBezTo>
                    <a:pt x="11988" y="21255"/>
                    <a:pt x="12473" y="21458"/>
                    <a:pt x="12959" y="21559"/>
                  </a:cubicBezTo>
                  <a:cubicBezTo>
                    <a:pt x="12959" y="21559"/>
                    <a:pt x="12959" y="21559"/>
                    <a:pt x="13201" y="21559"/>
                  </a:cubicBezTo>
                  <a:cubicBezTo>
                    <a:pt x="13687" y="21559"/>
                    <a:pt x="13929" y="21458"/>
                    <a:pt x="14172" y="21255"/>
                  </a:cubicBezTo>
                  <a:cubicBezTo>
                    <a:pt x="14172" y="21153"/>
                    <a:pt x="21453" y="10303"/>
                    <a:pt x="20482" y="2798"/>
                  </a:cubicBezTo>
                  <a:cubicBezTo>
                    <a:pt x="20482" y="2596"/>
                    <a:pt x="19997" y="2393"/>
                    <a:pt x="19269" y="2393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6" name="Freeform 328"/>
            <p:cNvSpPr/>
            <p:nvPr/>
          </p:nvSpPr>
          <p:spPr>
            <a:xfrm>
              <a:off x="2473153" y="1106270"/>
              <a:ext cx="67907" cy="6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996"/>
                  </a:moveTo>
                  <a:cubicBezTo>
                    <a:pt x="21600" y="12960"/>
                    <a:pt x="20815" y="14138"/>
                    <a:pt x="20029" y="16102"/>
                  </a:cubicBezTo>
                  <a:cubicBezTo>
                    <a:pt x="18851" y="17673"/>
                    <a:pt x="17673" y="18851"/>
                    <a:pt x="16102" y="20029"/>
                  </a:cubicBezTo>
                  <a:cubicBezTo>
                    <a:pt x="14531" y="20815"/>
                    <a:pt x="12567" y="21600"/>
                    <a:pt x="10604" y="21600"/>
                  </a:cubicBezTo>
                  <a:cubicBezTo>
                    <a:pt x="8640" y="21600"/>
                    <a:pt x="6676" y="20815"/>
                    <a:pt x="5105" y="20029"/>
                  </a:cubicBezTo>
                  <a:cubicBezTo>
                    <a:pt x="3142" y="18851"/>
                    <a:pt x="1964" y="17673"/>
                    <a:pt x="1178" y="16102"/>
                  </a:cubicBezTo>
                  <a:cubicBezTo>
                    <a:pt x="0" y="14138"/>
                    <a:pt x="0" y="12960"/>
                    <a:pt x="0" y="10996"/>
                  </a:cubicBezTo>
                  <a:cubicBezTo>
                    <a:pt x="0" y="9033"/>
                    <a:pt x="0" y="7069"/>
                    <a:pt x="1178" y="5498"/>
                  </a:cubicBezTo>
                  <a:cubicBezTo>
                    <a:pt x="1964" y="3535"/>
                    <a:pt x="3142" y="2356"/>
                    <a:pt x="5105" y="1571"/>
                  </a:cubicBezTo>
                  <a:cubicBezTo>
                    <a:pt x="6676" y="393"/>
                    <a:pt x="8640" y="0"/>
                    <a:pt x="10604" y="0"/>
                  </a:cubicBezTo>
                  <a:cubicBezTo>
                    <a:pt x="12567" y="0"/>
                    <a:pt x="14531" y="393"/>
                    <a:pt x="16102" y="1571"/>
                  </a:cubicBezTo>
                  <a:cubicBezTo>
                    <a:pt x="17673" y="2356"/>
                    <a:pt x="18851" y="3535"/>
                    <a:pt x="20029" y="5498"/>
                  </a:cubicBezTo>
                  <a:cubicBezTo>
                    <a:pt x="20815" y="7069"/>
                    <a:pt x="21600" y="9033"/>
                    <a:pt x="21600" y="10996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7" name="Freeform 329"/>
            <p:cNvSpPr/>
            <p:nvPr/>
          </p:nvSpPr>
          <p:spPr>
            <a:xfrm>
              <a:off x="2467833" y="1100950"/>
              <a:ext cx="78555" cy="78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5062" y="0"/>
                    <a:pt x="0" y="4725"/>
                    <a:pt x="0" y="10800"/>
                  </a:cubicBezTo>
                  <a:cubicBezTo>
                    <a:pt x="0" y="16537"/>
                    <a:pt x="5062" y="21600"/>
                    <a:pt x="10800" y="21600"/>
                  </a:cubicBezTo>
                  <a:cubicBezTo>
                    <a:pt x="16875" y="21600"/>
                    <a:pt x="21600" y="16537"/>
                    <a:pt x="21600" y="10800"/>
                  </a:cubicBezTo>
                  <a:cubicBezTo>
                    <a:pt x="21600" y="4725"/>
                    <a:pt x="16875" y="0"/>
                    <a:pt x="10800" y="0"/>
                  </a:cubicBezTo>
                  <a:close/>
                  <a:moveTo>
                    <a:pt x="10800" y="18563"/>
                  </a:moveTo>
                  <a:cubicBezTo>
                    <a:pt x="6413" y="18563"/>
                    <a:pt x="3037" y="14850"/>
                    <a:pt x="3037" y="10800"/>
                  </a:cubicBezTo>
                  <a:cubicBezTo>
                    <a:pt x="3037" y="6412"/>
                    <a:pt x="6413" y="2700"/>
                    <a:pt x="10800" y="2700"/>
                  </a:cubicBezTo>
                  <a:cubicBezTo>
                    <a:pt x="15188" y="2700"/>
                    <a:pt x="18563" y="6412"/>
                    <a:pt x="18563" y="10800"/>
                  </a:cubicBezTo>
                  <a:cubicBezTo>
                    <a:pt x="18563" y="14850"/>
                    <a:pt x="15188" y="18563"/>
                    <a:pt x="10800" y="18563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8" name="Freeform 330"/>
            <p:cNvSpPr/>
            <p:nvPr/>
          </p:nvSpPr>
          <p:spPr>
            <a:xfrm>
              <a:off x="3244350" y="978623"/>
              <a:ext cx="41400" cy="78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825"/>
                    <a:pt x="20400" y="14512"/>
                    <a:pt x="19800" y="16200"/>
                  </a:cubicBezTo>
                  <a:cubicBezTo>
                    <a:pt x="18600" y="17888"/>
                    <a:pt x="18000" y="18900"/>
                    <a:pt x="16200" y="19912"/>
                  </a:cubicBezTo>
                  <a:cubicBezTo>
                    <a:pt x="14400" y="20588"/>
                    <a:pt x="12600" y="21600"/>
                    <a:pt x="10800" y="21600"/>
                  </a:cubicBezTo>
                  <a:cubicBezTo>
                    <a:pt x="8400" y="21600"/>
                    <a:pt x="7200" y="20588"/>
                    <a:pt x="5400" y="19912"/>
                  </a:cubicBezTo>
                  <a:cubicBezTo>
                    <a:pt x="3600" y="18900"/>
                    <a:pt x="1800" y="17888"/>
                    <a:pt x="1200" y="16200"/>
                  </a:cubicBezTo>
                  <a:cubicBezTo>
                    <a:pt x="0" y="14512"/>
                    <a:pt x="0" y="12825"/>
                    <a:pt x="0" y="10800"/>
                  </a:cubicBezTo>
                  <a:cubicBezTo>
                    <a:pt x="0" y="8775"/>
                    <a:pt x="0" y="7088"/>
                    <a:pt x="1200" y="5400"/>
                  </a:cubicBezTo>
                  <a:cubicBezTo>
                    <a:pt x="1800" y="3713"/>
                    <a:pt x="3600" y="2700"/>
                    <a:pt x="5400" y="1688"/>
                  </a:cubicBezTo>
                  <a:cubicBezTo>
                    <a:pt x="7200" y="675"/>
                    <a:pt x="8400" y="0"/>
                    <a:pt x="10800" y="0"/>
                  </a:cubicBezTo>
                  <a:cubicBezTo>
                    <a:pt x="12600" y="0"/>
                    <a:pt x="14400" y="675"/>
                    <a:pt x="16200" y="1688"/>
                  </a:cubicBezTo>
                  <a:cubicBezTo>
                    <a:pt x="18000" y="2700"/>
                    <a:pt x="18600" y="3713"/>
                    <a:pt x="19800" y="5400"/>
                  </a:cubicBezTo>
                  <a:cubicBezTo>
                    <a:pt x="20400" y="7088"/>
                    <a:pt x="21600" y="8775"/>
                    <a:pt x="21600" y="10800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9" name="Freeform 331"/>
            <p:cNvSpPr/>
            <p:nvPr/>
          </p:nvSpPr>
          <p:spPr>
            <a:xfrm>
              <a:off x="3239033" y="973303"/>
              <a:ext cx="52031" cy="89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0" y="0"/>
                  </a:moveTo>
                  <a:cubicBezTo>
                    <a:pt x="4800" y="0"/>
                    <a:pt x="0" y="4800"/>
                    <a:pt x="0" y="10800"/>
                  </a:cubicBezTo>
                  <a:cubicBezTo>
                    <a:pt x="0" y="16800"/>
                    <a:pt x="4800" y="21600"/>
                    <a:pt x="11040" y="21600"/>
                  </a:cubicBezTo>
                  <a:cubicBezTo>
                    <a:pt x="16800" y="21600"/>
                    <a:pt x="21600" y="16800"/>
                    <a:pt x="21600" y="10800"/>
                  </a:cubicBezTo>
                  <a:cubicBezTo>
                    <a:pt x="21600" y="4800"/>
                    <a:pt x="16800" y="0"/>
                    <a:pt x="11040" y="0"/>
                  </a:cubicBezTo>
                  <a:close/>
                  <a:moveTo>
                    <a:pt x="11040" y="18900"/>
                  </a:moveTo>
                  <a:cubicBezTo>
                    <a:pt x="7680" y="18900"/>
                    <a:pt x="4320" y="15600"/>
                    <a:pt x="4320" y="10800"/>
                  </a:cubicBezTo>
                  <a:cubicBezTo>
                    <a:pt x="4320" y="6000"/>
                    <a:pt x="7680" y="2700"/>
                    <a:pt x="11040" y="2700"/>
                  </a:cubicBezTo>
                  <a:cubicBezTo>
                    <a:pt x="13920" y="2700"/>
                    <a:pt x="17280" y="6000"/>
                    <a:pt x="17280" y="10800"/>
                  </a:cubicBezTo>
                  <a:cubicBezTo>
                    <a:pt x="17280" y="15600"/>
                    <a:pt x="13920" y="18900"/>
                    <a:pt x="11040" y="1890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0" name="Freeform 332"/>
            <p:cNvSpPr/>
            <p:nvPr/>
          </p:nvSpPr>
          <p:spPr>
            <a:xfrm>
              <a:off x="1480547" y="2638029"/>
              <a:ext cx="22585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0" h="21600" extrusionOk="0">
                  <a:moveTo>
                    <a:pt x="16676" y="16026"/>
                  </a:moveTo>
                  <a:cubicBezTo>
                    <a:pt x="12356" y="14632"/>
                    <a:pt x="8036" y="8361"/>
                    <a:pt x="9116" y="3484"/>
                  </a:cubicBezTo>
                  <a:cubicBezTo>
                    <a:pt x="10196" y="2090"/>
                    <a:pt x="8036" y="0"/>
                    <a:pt x="5876" y="0"/>
                  </a:cubicBezTo>
                  <a:cubicBezTo>
                    <a:pt x="2636" y="0"/>
                    <a:pt x="476" y="1394"/>
                    <a:pt x="476" y="2787"/>
                  </a:cubicBezTo>
                  <a:cubicBezTo>
                    <a:pt x="-1684" y="9755"/>
                    <a:pt x="3716" y="18813"/>
                    <a:pt x="12356" y="21600"/>
                  </a:cubicBezTo>
                  <a:cubicBezTo>
                    <a:pt x="13436" y="21600"/>
                    <a:pt x="14516" y="21600"/>
                    <a:pt x="14516" y="21600"/>
                  </a:cubicBezTo>
                  <a:cubicBezTo>
                    <a:pt x="16676" y="21600"/>
                    <a:pt x="17756" y="20903"/>
                    <a:pt x="18836" y="19510"/>
                  </a:cubicBezTo>
                  <a:cubicBezTo>
                    <a:pt x="19916" y="18116"/>
                    <a:pt x="18836" y="16723"/>
                    <a:pt x="16676" y="16026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1" name="Freeform 333"/>
            <p:cNvSpPr/>
            <p:nvPr/>
          </p:nvSpPr>
          <p:spPr>
            <a:xfrm>
              <a:off x="1553033" y="2744401"/>
              <a:ext cx="19137" cy="30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8" h="21600" extrusionOk="0">
                  <a:moveTo>
                    <a:pt x="10800" y="4320"/>
                  </a:moveTo>
                  <a:cubicBezTo>
                    <a:pt x="10800" y="1728"/>
                    <a:pt x="8400" y="0"/>
                    <a:pt x="6000" y="0"/>
                  </a:cubicBezTo>
                  <a:cubicBezTo>
                    <a:pt x="2400" y="0"/>
                    <a:pt x="0" y="1728"/>
                    <a:pt x="0" y="4320"/>
                  </a:cubicBezTo>
                  <a:cubicBezTo>
                    <a:pt x="0" y="11232"/>
                    <a:pt x="4800" y="17280"/>
                    <a:pt x="12000" y="20736"/>
                  </a:cubicBezTo>
                  <a:cubicBezTo>
                    <a:pt x="13200" y="20736"/>
                    <a:pt x="14400" y="21600"/>
                    <a:pt x="15600" y="21600"/>
                  </a:cubicBezTo>
                  <a:cubicBezTo>
                    <a:pt x="16800" y="21600"/>
                    <a:pt x="18000" y="20736"/>
                    <a:pt x="19200" y="19872"/>
                  </a:cubicBezTo>
                  <a:cubicBezTo>
                    <a:pt x="21600" y="18144"/>
                    <a:pt x="20400" y="15552"/>
                    <a:pt x="18000" y="14688"/>
                  </a:cubicBezTo>
                  <a:cubicBezTo>
                    <a:pt x="13200" y="12096"/>
                    <a:pt x="10800" y="8640"/>
                    <a:pt x="10800" y="432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2" name="Freeform 334"/>
            <p:cNvSpPr/>
            <p:nvPr/>
          </p:nvSpPr>
          <p:spPr>
            <a:xfrm>
              <a:off x="1404112" y="2450410"/>
              <a:ext cx="41695" cy="7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4" h="18072" extrusionOk="0">
                  <a:moveTo>
                    <a:pt x="14580" y="416"/>
                  </a:moveTo>
                  <a:cubicBezTo>
                    <a:pt x="7560" y="-2361"/>
                    <a:pt x="0" y="9673"/>
                    <a:pt x="0" y="9673"/>
                  </a:cubicBezTo>
                  <a:cubicBezTo>
                    <a:pt x="0" y="9673"/>
                    <a:pt x="5940" y="17079"/>
                    <a:pt x="12960" y="18005"/>
                  </a:cubicBezTo>
                  <a:cubicBezTo>
                    <a:pt x="20520" y="19239"/>
                    <a:pt x="21600" y="3193"/>
                    <a:pt x="14580" y="416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3" name="Freeform 335"/>
            <p:cNvSpPr/>
            <p:nvPr/>
          </p:nvSpPr>
          <p:spPr>
            <a:xfrm>
              <a:off x="1399099" y="2446559"/>
              <a:ext cx="54401" cy="83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2" h="21600" extrusionOk="0">
                  <a:moveTo>
                    <a:pt x="15970" y="635"/>
                  </a:moveTo>
                  <a:cubicBezTo>
                    <a:pt x="15051" y="318"/>
                    <a:pt x="13672" y="0"/>
                    <a:pt x="12753" y="0"/>
                  </a:cubicBezTo>
                  <a:cubicBezTo>
                    <a:pt x="6319" y="0"/>
                    <a:pt x="1264" y="9212"/>
                    <a:pt x="345" y="11118"/>
                  </a:cubicBezTo>
                  <a:cubicBezTo>
                    <a:pt x="-115" y="11435"/>
                    <a:pt x="-115" y="11753"/>
                    <a:pt x="345" y="12071"/>
                  </a:cubicBezTo>
                  <a:cubicBezTo>
                    <a:pt x="804" y="13024"/>
                    <a:pt x="6319" y="20012"/>
                    <a:pt x="12753" y="21600"/>
                  </a:cubicBezTo>
                  <a:cubicBezTo>
                    <a:pt x="13213" y="21600"/>
                    <a:pt x="13672" y="21600"/>
                    <a:pt x="14132" y="21600"/>
                  </a:cubicBezTo>
                  <a:cubicBezTo>
                    <a:pt x="15511" y="21600"/>
                    <a:pt x="17808" y="20965"/>
                    <a:pt x="19187" y="17788"/>
                  </a:cubicBezTo>
                  <a:cubicBezTo>
                    <a:pt x="21485" y="13024"/>
                    <a:pt x="21025" y="3176"/>
                    <a:pt x="15970" y="635"/>
                  </a:cubicBezTo>
                  <a:close/>
                  <a:moveTo>
                    <a:pt x="15970" y="14929"/>
                  </a:moveTo>
                  <a:cubicBezTo>
                    <a:pt x="15511" y="17788"/>
                    <a:pt x="14132" y="18741"/>
                    <a:pt x="14132" y="18741"/>
                  </a:cubicBezTo>
                  <a:cubicBezTo>
                    <a:pt x="9996" y="18106"/>
                    <a:pt x="5859" y="13659"/>
                    <a:pt x="4021" y="11435"/>
                  </a:cubicBezTo>
                  <a:cubicBezTo>
                    <a:pt x="6779" y="6988"/>
                    <a:pt x="10455" y="2859"/>
                    <a:pt x="12753" y="2859"/>
                  </a:cubicBezTo>
                  <a:cubicBezTo>
                    <a:pt x="12753" y="2859"/>
                    <a:pt x="13213" y="2859"/>
                    <a:pt x="13672" y="3176"/>
                  </a:cubicBezTo>
                  <a:cubicBezTo>
                    <a:pt x="15970" y="4129"/>
                    <a:pt x="17349" y="10165"/>
                    <a:pt x="15970" y="14929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4" name="Freeform 336"/>
            <p:cNvSpPr/>
            <p:nvPr/>
          </p:nvSpPr>
          <p:spPr>
            <a:xfrm>
              <a:off x="1526050" y="2568885"/>
              <a:ext cx="47045" cy="6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60" h="18557" extrusionOk="0">
                  <a:moveTo>
                    <a:pt x="3389" y="16920"/>
                  </a:moveTo>
                  <a:cubicBezTo>
                    <a:pt x="6860" y="21600"/>
                    <a:pt x="14960" y="14760"/>
                    <a:pt x="14960" y="14760"/>
                  </a:cubicBezTo>
                  <a:cubicBezTo>
                    <a:pt x="9560" y="9360"/>
                    <a:pt x="8789" y="0"/>
                    <a:pt x="8789" y="0"/>
                  </a:cubicBezTo>
                  <a:cubicBezTo>
                    <a:pt x="8789" y="0"/>
                    <a:pt x="-6640" y="2520"/>
                    <a:pt x="3389" y="16920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5" name="Freeform 337"/>
            <p:cNvSpPr/>
            <p:nvPr/>
          </p:nvSpPr>
          <p:spPr>
            <a:xfrm>
              <a:off x="1523710" y="2563568"/>
              <a:ext cx="59984" cy="73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6" h="21600" extrusionOk="0">
                  <a:moveTo>
                    <a:pt x="13362" y="1440"/>
                  </a:moveTo>
                  <a:cubicBezTo>
                    <a:pt x="13362" y="1080"/>
                    <a:pt x="12930" y="720"/>
                    <a:pt x="12498" y="360"/>
                  </a:cubicBezTo>
                  <a:cubicBezTo>
                    <a:pt x="12066" y="0"/>
                    <a:pt x="11634" y="0"/>
                    <a:pt x="11202" y="0"/>
                  </a:cubicBezTo>
                  <a:cubicBezTo>
                    <a:pt x="10770" y="0"/>
                    <a:pt x="3426" y="1080"/>
                    <a:pt x="834" y="6120"/>
                  </a:cubicBezTo>
                  <a:cubicBezTo>
                    <a:pt x="-894" y="9720"/>
                    <a:pt x="-30" y="14040"/>
                    <a:pt x="4290" y="19440"/>
                  </a:cubicBezTo>
                  <a:cubicBezTo>
                    <a:pt x="5154" y="20880"/>
                    <a:pt x="7314" y="21600"/>
                    <a:pt x="9474" y="21600"/>
                  </a:cubicBezTo>
                  <a:cubicBezTo>
                    <a:pt x="14226" y="21600"/>
                    <a:pt x="19410" y="17640"/>
                    <a:pt x="19842" y="17280"/>
                  </a:cubicBezTo>
                  <a:cubicBezTo>
                    <a:pt x="20274" y="16920"/>
                    <a:pt x="20706" y="16560"/>
                    <a:pt x="20706" y="16200"/>
                  </a:cubicBezTo>
                  <a:cubicBezTo>
                    <a:pt x="20706" y="15840"/>
                    <a:pt x="20274" y="15480"/>
                    <a:pt x="20274" y="15120"/>
                  </a:cubicBezTo>
                  <a:cubicBezTo>
                    <a:pt x="14658" y="10440"/>
                    <a:pt x="13362" y="1440"/>
                    <a:pt x="13362" y="1440"/>
                  </a:cubicBezTo>
                  <a:close/>
                  <a:moveTo>
                    <a:pt x="9474" y="18360"/>
                  </a:moveTo>
                  <a:cubicBezTo>
                    <a:pt x="8610" y="18360"/>
                    <a:pt x="7746" y="18360"/>
                    <a:pt x="7314" y="17640"/>
                  </a:cubicBezTo>
                  <a:cubicBezTo>
                    <a:pt x="3858" y="13320"/>
                    <a:pt x="2994" y="9720"/>
                    <a:pt x="4290" y="7200"/>
                  </a:cubicBezTo>
                  <a:cubicBezTo>
                    <a:pt x="5586" y="5040"/>
                    <a:pt x="8178" y="3960"/>
                    <a:pt x="9906" y="3600"/>
                  </a:cubicBezTo>
                  <a:cubicBezTo>
                    <a:pt x="10338" y="6480"/>
                    <a:pt x="12066" y="11880"/>
                    <a:pt x="15954" y="15840"/>
                  </a:cubicBezTo>
                  <a:cubicBezTo>
                    <a:pt x="14226" y="16920"/>
                    <a:pt x="11202" y="18360"/>
                    <a:pt x="9474" y="1836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6" name="Freeform 338"/>
            <p:cNvSpPr/>
            <p:nvPr/>
          </p:nvSpPr>
          <p:spPr>
            <a:xfrm>
              <a:off x="1622176" y="2825022"/>
              <a:ext cx="24139" cy="2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9" h="21008" extrusionOk="0">
                  <a:moveTo>
                    <a:pt x="10232" y="3408"/>
                  </a:moveTo>
                  <a:cubicBezTo>
                    <a:pt x="10232" y="1008"/>
                    <a:pt x="6821" y="-592"/>
                    <a:pt x="4547" y="208"/>
                  </a:cubicBezTo>
                  <a:cubicBezTo>
                    <a:pt x="2274" y="208"/>
                    <a:pt x="0" y="2608"/>
                    <a:pt x="0" y="4208"/>
                  </a:cubicBezTo>
                  <a:cubicBezTo>
                    <a:pt x="2274" y="10608"/>
                    <a:pt x="5684" y="16208"/>
                    <a:pt x="12505" y="20208"/>
                  </a:cubicBezTo>
                  <a:cubicBezTo>
                    <a:pt x="13642" y="21008"/>
                    <a:pt x="14779" y="21008"/>
                    <a:pt x="15916" y="21008"/>
                  </a:cubicBezTo>
                  <a:cubicBezTo>
                    <a:pt x="17053" y="21008"/>
                    <a:pt x="18189" y="20208"/>
                    <a:pt x="19326" y="19408"/>
                  </a:cubicBezTo>
                  <a:cubicBezTo>
                    <a:pt x="21600" y="18608"/>
                    <a:pt x="20463" y="16208"/>
                    <a:pt x="19326" y="14608"/>
                  </a:cubicBezTo>
                  <a:cubicBezTo>
                    <a:pt x="14779" y="12208"/>
                    <a:pt x="11368" y="8208"/>
                    <a:pt x="10232" y="340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7" name="Freeform 339"/>
            <p:cNvSpPr/>
            <p:nvPr/>
          </p:nvSpPr>
          <p:spPr>
            <a:xfrm>
              <a:off x="1673242" y="2733764"/>
              <a:ext cx="43503" cy="42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0" h="19523" extrusionOk="0">
                  <a:moveTo>
                    <a:pt x="140" y="16062"/>
                  </a:moveTo>
                  <a:cubicBezTo>
                    <a:pt x="1220" y="21600"/>
                    <a:pt x="20120" y="18831"/>
                    <a:pt x="20120" y="18831"/>
                  </a:cubicBezTo>
                  <a:cubicBezTo>
                    <a:pt x="19040" y="17169"/>
                    <a:pt x="11480" y="0"/>
                    <a:pt x="11480" y="0"/>
                  </a:cubicBezTo>
                  <a:cubicBezTo>
                    <a:pt x="11480" y="0"/>
                    <a:pt x="-1480" y="9969"/>
                    <a:pt x="140" y="16062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8" name="Freeform 340"/>
            <p:cNvSpPr/>
            <p:nvPr/>
          </p:nvSpPr>
          <p:spPr>
            <a:xfrm>
              <a:off x="1668839" y="2729100"/>
              <a:ext cx="53220" cy="5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0" h="21327" extrusionOk="0">
                  <a:moveTo>
                    <a:pt x="12997" y="1200"/>
                  </a:moveTo>
                  <a:cubicBezTo>
                    <a:pt x="12556" y="709"/>
                    <a:pt x="12115" y="218"/>
                    <a:pt x="11674" y="218"/>
                  </a:cubicBezTo>
                  <a:cubicBezTo>
                    <a:pt x="10793" y="-273"/>
                    <a:pt x="10352" y="218"/>
                    <a:pt x="9911" y="218"/>
                  </a:cubicBezTo>
                  <a:cubicBezTo>
                    <a:pt x="8148" y="2182"/>
                    <a:pt x="-1550" y="10527"/>
                    <a:pt x="213" y="16909"/>
                  </a:cubicBezTo>
                  <a:cubicBezTo>
                    <a:pt x="1095" y="21327"/>
                    <a:pt x="7707" y="21327"/>
                    <a:pt x="10352" y="21327"/>
                  </a:cubicBezTo>
                  <a:cubicBezTo>
                    <a:pt x="14319" y="21327"/>
                    <a:pt x="18287" y="20836"/>
                    <a:pt x="18728" y="20836"/>
                  </a:cubicBezTo>
                  <a:cubicBezTo>
                    <a:pt x="19168" y="20836"/>
                    <a:pt x="19609" y="19854"/>
                    <a:pt x="20050" y="19363"/>
                  </a:cubicBezTo>
                  <a:cubicBezTo>
                    <a:pt x="20050" y="18382"/>
                    <a:pt x="20050" y="17891"/>
                    <a:pt x="19609" y="17400"/>
                  </a:cubicBezTo>
                  <a:cubicBezTo>
                    <a:pt x="19168" y="16418"/>
                    <a:pt x="15642" y="8563"/>
                    <a:pt x="12997" y="1200"/>
                  </a:cubicBezTo>
                  <a:close/>
                  <a:moveTo>
                    <a:pt x="10352" y="17400"/>
                  </a:moveTo>
                  <a:cubicBezTo>
                    <a:pt x="5062" y="17400"/>
                    <a:pt x="3740" y="15927"/>
                    <a:pt x="3740" y="15927"/>
                  </a:cubicBezTo>
                  <a:cubicBezTo>
                    <a:pt x="3299" y="13963"/>
                    <a:pt x="6385" y="9054"/>
                    <a:pt x="10352" y="5618"/>
                  </a:cubicBezTo>
                  <a:cubicBezTo>
                    <a:pt x="11674" y="9054"/>
                    <a:pt x="13879" y="13963"/>
                    <a:pt x="15201" y="16909"/>
                  </a:cubicBezTo>
                  <a:cubicBezTo>
                    <a:pt x="13879" y="16909"/>
                    <a:pt x="12115" y="17400"/>
                    <a:pt x="10352" y="1740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9" name="Freeform 341"/>
            <p:cNvSpPr/>
            <p:nvPr/>
          </p:nvSpPr>
          <p:spPr>
            <a:xfrm>
              <a:off x="1721806" y="2797587"/>
              <a:ext cx="42775" cy="4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7" h="19550" extrusionOk="0">
                  <a:moveTo>
                    <a:pt x="9828" y="0"/>
                  </a:moveTo>
                  <a:cubicBezTo>
                    <a:pt x="-1803" y="568"/>
                    <a:pt x="-1249" y="13074"/>
                    <a:pt x="2074" y="17621"/>
                  </a:cubicBezTo>
                  <a:cubicBezTo>
                    <a:pt x="4843" y="21600"/>
                    <a:pt x="19797" y="18189"/>
                    <a:pt x="19797" y="18189"/>
                  </a:cubicBezTo>
                  <a:cubicBezTo>
                    <a:pt x="13705" y="13642"/>
                    <a:pt x="9828" y="0"/>
                    <a:pt x="9828" y="0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0" name="Freeform 342"/>
            <p:cNvSpPr/>
            <p:nvPr/>
          </p:nvSpPr>
          <p:spPr>
            <a:xfrm>
              <a:off x="1715070" y="2792267"/>
              <a:ext cx="54095" cy="52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6" h="21600" extrusionOk="0">
                  <a:moveTo>
                    <a:pt x="11933" y="1473"/>
                  </a:moveTo>
                  <a:cubicBezTo>
                    <a:pt x="11933" y="491"/>
                    <a:pt x="11014" y="0"/>
                    <a:pt x="10095" y="0"/>
                  </a:cubicBezTo>
                  <a:cubicBezTo>
                    <a:pt x="4580" y="0"/>
                    <a:pt x="2282" y="2945"/>
                    <a:pt x="1363" y="5400"/>
                  </a:cubicBezTo>
                  <a:cubicBezTo>
                    <a:pt x="-935" y="9818"/>
                    <a:pt x="-16" y="15709"/>
                    <a:pt x="1822" y="18655"/>
                  </a:cubicBezTo>
                  <a:cubicBezTo>
                    <a:pt x="3201" y="20618"/>
                    <a:pt x="5499" y="21600"/>
                    <a:pt x="9176" y="21600"/>
                  </a:cubicBezTo>
                  <a:cubicBezTo>
                    <a:pt x="13312" y="21600"/>
                    <a:pt x="18827" y="20127"/>
                    <a:pt x="18827" y="20127"/>
                  </a:cubicBezTo>
                  <a:cubicBezTo>
                    <a:pt x="19746" y="19636"/>
                    <a:pt x="20205" y="19145"/>
                    <a:pt x="20205" y="18164"/>
                  </a:cubicBezTo>
                  <a:cubicBezTo>
                    <a:pt x="20665" y="17673"/>
                    <a:pt x="20205" y="16691"/>
                    <a:pt x="19746" y="16200"/>
                  </a:cubicBezTo>
                  <a:cubicBezTo>
                    <a:pt x="16069" y="13255"/>
                    <a:pt x="12852" y="4418"/>
                    <a:pt x="11933" y="1473"/>
                  </a:cubicBezTo>
                  <a:close/>
                  <a:moveTo>
                    <a:pt x="9176" y="17182"/>
                  </a:moveTo>
                  <a:cubicBezTo>
                    <a:pt x="6418" y="17182"/>
                    <a:pt x="5499" y="16691"/>
                    <a:pt x="5039" y="16200"/>
                  </a:cubicBezTo>
                  <a:cubicBezTo>
                    <a:pt x="4120" y="14727"/>
                    <a:pt x="3201" y="10309"/>
                    <a:pt x="4580" y="7364"/>
                  </a:cubicBezTo>
                  <a:cubicBezTo>
                    <a:pt x="5499" y="5891"/>
                    <a:pt x="6878" y="4909"/>
                    <a:pt x="8716" y="4418"/>
                  </a:cubicBezTo>
                  <a:cubicBezTo>
                    <a:pt x="9635" y="7364"/>
                    <a:pt x="11474" y="12764"/>
                    <a:pt x="14231" y="16691"/>
                  </a:cubicBezTo>
                  <a:cubicBezTo>
                    <a:pt x="12852" y="16691"/>
                    <a:pt x="11014" y="17182"/>
                    <a:pt x="9176" y="17182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1" name="Freeform 343"/>
            <p:cNvSpPr/>
            <p:nvPr/>
          </p:nvSpPr>
          <p:spPr>
            <a:xfrm>
              <a:off x="2282107" y="2784781"/>
              <a:ext cx="83442" cy="2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18913" extrusionOk="0">
                  <a:moveTo>
                    <a:pt x="20220" y="2713"/>
                  </a:moveTo>
                  <a:cubicBezTo>
                    <a:pt x="18950" y="2713"/>
                    <a:pt x="17679" y="1633"/>
                    <a:pt x="16409" y="1633"/>
                  </a:cubicBezTo>
                  <a:cubicBezTo>
                    <a:pt x="11326" y="-527"/>
                    <a:pt x="5609" y="-2687"/>
                    <a:pt x="526" y="10273"/>
                  </a:cubicBezTo>
                  <a:cubicBezTo>
                    <a:pt x="-109" y="12433"/>
                    <a:pt x="-109" y="14593"/>
                    <a:pt x="209" y="16753"/>
                  </a:cubicBezTo>
                  <a:cubicBezTo>
                    <a:pt x="526" y="17833"/>
                    <a:pt x="1162" y="18913"/>
                    <a:pt x="1479" y="18913"/>
                  </a:cubicBezTo>
                  <a:cubicBezTo>
                    <a:pt x="1797" y="18913"/>
                    <a:pt x="2115" y="18913"/>
                    <a:pt x="2115" y="17833"/>
                  </a:cubicBezTo>
                  <a:cubicBezTo>
                    <a:pt x="6562" y="7033"/>
                    <a:pt x="11009" y="8113"/>
                    <a:pt x="16091" y="10273"/>
                  </a:cubicBezTo>
                  <a:cubicBezTo>
                    <a:pt x="17362" y="11353"/>
                    <a:pt x="18632" y="11353"/>
                    <a:pt x="19903" y="11353"/>
                  </a:cubicBezTo>
                  <a:cubicBezTo>
                    <a:pt x="20856" y="12433"/>
                    <a:pt x="21491" y="10273"/>
                    <a:pt x="21491" y="7033"/>
                  </a:cubicBezTo>
                  <a:cubicBezTo>
                    <a:pt x="21491" y="4873"/>
                    <a:pt x="20856" y="2713"/>
                    <a:pt x="20220" y="2713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2" name="Freeform 344"/>
            <p:cNvSpPr/>
            <p:nvPr/>
          </p:nvSpPr>
          <p:spPr>
            <a:xfrm>
              <a:off x="2330660" y="2883252"/>
              <a:ext cx="71234" cy="19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16591" extrusionOk="0">
                  <a:moveTo>
                    <a:pt x="19832" y="4248"/>
                  </a:moveTo>
                  <a:cubicBezTo>
                    <a:pt x="13352" y="134"/>
                    <a:pt x="3992" y="-5009"/>
                    <a:pt x="392" y="10420"/>
                  </a:cubicBezTo>
                  <a:cubicBezTo>
                    <a:pt x="-328" y="11448"/>
                    <a:pt x="32" y="14534"/>
                    <a:pt x="752" y="16591"/>
                  </a:cubicBezTo>
                  <a:cubicBezTo>
                    <a:pt x="752" y="16591"/>
                    <a:pt x="1112" y="16591"/>
                    <a:pt x="1472" y="16591"/>
                  </a:cubicBezTo>
                  <a:cubicBezTo>
                    <a:pt x="2192" y="16591"/>
                    <a:pt x="2552" y="16591"/>
                    <a:pt x="2912" y="15562"/>
                  </a:cubicBezTo>
                  <a:cubicBezTo>
                    <a:pt x="4712" y="7334"/>
                    <a:pt x="10112" y="7334"/>
                    <a:pt x="19112" y="12477"/>
                  </a:cubicBezTo>
                  <a:cubicBezTo>
                    <a:pt x="19832" y="13505"/>
                    <a:pt x="20912" y="12477"/>
                    <a:pt x="20912" y="9391"/>
                  </a:cubicBezTo>
                  <a:cubicBezTo>
                    <a:pt x="21272" y="7334"/>
                    <a:pt x="20552" y="5277"/>
                    <a:pt x="19832" y="424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3" name="Freeform 345"/>
            <p:cNvSpPr/>
            <p:nvPr/>
          </p:nvSpPr>
          <p:spPr>
            <a:xfrm>
              <a:off x="1777281" y="2593668"/>
              <a:ext cx="66394" cy="10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0879" extrusionOk="0">
                  <a:moveTo>
                    <a:pt x="19834" y="15797"/>
                  </a:moveTo>
                  <a:cubicBezTo>
                    <a:pt x="17227" y="9190"/>
                    <a:pt x="13876" y="-721"/>
                    <a:pt x="1586" y="41"/>
                  </a:cubicBezTo>
                  <a:cubicBezTo>
                    <a:pt x="469" y="41"/>
                    <a:pt x="-276" y="550"/>
                    <a:pt x="96" y="1312"/>
                  </a:cubicBezTo>
                  <a:cubicBezTo>
                    <a:pt x="96" y="1820"/>
                    <a:pt x="841" y="2328"/>
                    <a:pt x="1586" y="2328"/>
                  </a:cubicBezTo>
                  <a:cubicBezTo>
                    <a:pt x="11269" y="1820"/>
                    <a:pt x="14248" y="10206"/>
                    <a:pt x="16483" y="16305"/>
                  </a:cubicBezTo>
                  <a:cubicBezTo>
                    <a:pt x="17227" y="17830"/>
                    <a:pt x="17600" y="19100"/>
                    <a:pt x="17972" y="20117"/>
                  </a:cubicBezTo>
                  <a:cubicBezTo>
                    <a:pt x="18345" y="20625"/>
                    <a:pt x="18717" y="20879"/>
                    <a:pt x="19462" y="20879"/>
                  </a:cubicBezTo>
                  <a:cubicBezTo>
                    <a:pt x="19834" y="20879"/>
                    <a:pt x="19834" y="20879"/>
                    <a:pt x="20207" y="20625"/>
                  </a:cubicBezTo>
                  <a:cubicBezTo>
                    <a:pt x="20952" y="20625"/>
                    <a:pt x="21324" y="19863"/>
                    <a:pt x="20952" y="19354"/>
                  </a:cubicBezTo>
                  <a:cubicBezTo>
                    <a:pt x="20579" y="18338"/>
                    <a:pt x="20207" y="17067"/>
                    <a:pt x="19834" y="15797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4" name="Freeform 346"/>
            <p:cNvSpPr/>
            <p:nvPr/>
          </p:nvSpPr>
          <p:spPr>
            <a:xfrm>
              <a:off x="1813646" y="2616755"/>
              <a:ext cx="168073" cy="3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extrusionOk="0">
                  <a:moveTo>
                    <a:pt x="20974" y="15429"/>
                  </a:moveTo>
                  <a:lnTo>
                    <a:pt x="20504" y="14657"/>
                  </a:lnTo>
                  <a:cubicBezTo>
                    <a:pt x="17530" y="9257"/>
                    <a:pt x="14557" y="4629"/>
                    <a:pt x="11426" y="1543"/>
                  </a:cubicBezTo>
                  <a:cubicBezTo>
                    <a:pt x="9235" y="0"/>
                    <a:pt x="7200" y="0"/>
                    <a:pt x="5322" y="0"/>
                  </a:cubicBezTo>
                  <a:cubicBezTo>
                    <a:pt x="3757" y="0"/>
                    <a:pt x="2348" y="771"/>
                    <a:pt x="783" y="0"/>
                  </a:cubicBezTo>
                  <a:cubicBezTo>
                    <a:pt x="470" y="0"/>
                    <a:pt x="157" y="771"/>
                    <a:pt x="0" y="3086"/>
                  </a:cubicBezTo>
                  <a:cubicBezTo>
                    <a:pt x="0" y="4629"/>
                    <a:pt x="313" y="6171"/>
                    <a:pt x="626" y="6171"/>
                  </a:cubicBezTo>
                  <a:cubicBezTo>
                    <a:pt x="2191" y="6943"/>
                    <a:pt x="3757" y="6943"/>
                    <a:pt x="5322" y="6943"/>
                  </a:cubicBezTo>
                  <a:cubicBezTo>
                    <a:pt x="7357" y="6943"/>
                    <a:pt x="9235" y="6943"/>
                    <a:pt x="11113" y="8486"/>
                  </a:cubicBezTo>
                  <a:cubicBezTo>
                    <a:pt x="14243" y="10800"/>
                    <a:pt x="17217" y="16200"/>
                    <a:pt x="20035" y="20829"/>
                  </a:cubicBezTo>
                  <a:lnTo>
                    <a:pt x="20504" y="21600"/>
                  </a:lnTo>
                  <a:cubicBezTo>
                    <a:pt x="20661" y="21600"/>
                    <a:pt x="20661" y="21600"/>
                    <a:pt x="20817" y="21600"/>
                  </a:cubicBezTo>
                  <a:cubicBezTo>
                    <a:pt x="21130" y="21600"/>
                    <a:pt x="21287" y="20829"/>
                    <a:pt x="21443" y="19286"/>
                  </a:cubicBezTo>
                  <a:cubicBezTo>
                    <a:pt x="21600" y="17743"/>
                    <a:pt x="21287" y="15429"/>
                    <a:pt x="20974" y="1542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5" name="Freeform 347"/>
            <p:cNvSpPr/>
            <p:nvPr/>
          </p:nvSpPr>
          <p:spPr>
            <a:xfrm>
              <a:off x="1846445" y="2575937"/>
              <a:ext cx="252329" cy="44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16938" extrusionOk="0">
                  <a:moveTo>
                    <a:pt x="21117" y="2538"/>
                  </a:moveTo>
                  <a:cubicBezTo>
                    <a:pt x="15208" y="-4662"/>
                    <a:pt x="7261" y="5238"/>
                    <a:pt x="2880" y="10188"/>
                  </a:cubicBezTo>
                  <a:cubicBezTo>
                    <a:pt x="1759" y="11538"/>
                    <a:pt x="842" y="12888"/>
                    <a:pt x="434" y="12888"/>
                  </a:cubicBezTo>
                  <a:cubicBezTo>
                    <a:pt x="129" y="13338"/>
                    <a:pt x="-75" y="14238"/>
                    <a:pt x="27" y="15138"/>
                  </a:cubicBezTo>
                  <a:cubicBezTo>
                    <a:pt x="27" y="16038"/>
                    <a:pt x="231" y="16938"/>
                    <a:pt x="434" y="16938"/>
                  </a:cubicBezTo>
                  <a:lnTo>
                    <a:pt x="536" y="16938"/>
                  </a:lnTo>
                  <a:cubicBezTo>
                    <a:pt x="1046" y="16488"/>
                    <a:pt x="1963" y="15588"/>
                    <a:pt x="3185" y="13788"/>
                  </a:cubicBezTo>
                  <a:cubicBezTo>
                    <a:pt x="7363" y="8838"/>
                    <a:pt x="15208" y="-612"/>
                    <a:pt x="20914" y="6138"/>
                  </a:cubicBezTo>
                  <a:cubicBezTo>
                    <a:pt x="21117" y="6588"/>
                    <a:pt x="21423" y="5688"/>
                    <a:pt x="21423" y="4788"/>
                  </a:cubicBezTo>
                  <a:cubicBezTo>
                    <a:pt x="21525" y="3888"/>
                    <a:pt x="21321" y="2538"/>
                    <a:pt x="21117" y="253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6" name="Freeform 348"/>
            <p:cNvSpPr/>
            <p:nvPr/>
          </p:nvSpPr>
          <p:spPr>
            <a:xfrm>
              <a:off x="1793099" y="2483788"/>
              <a:ext cx="332269" cy="110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extrusionOk="0">
                  <a:moveTo>
                    <a:pt x="21088" y="0"/>
                  </a:moveTo>
                  <a:cubicBezTo>
                    <a:pt x="20314" y="704"/>
                    <a:pt x="19385" y="704"/>
                    <a:pt x="18456" y="939"/>
                  </a:cubicBezTo>
                  <a:cubicBezTo>
                    <a:pt x="18224" y="939"/>
                    <a:pt x="17914" y="939"/>
                    <a:pt x="17605" y="939"/>
                  </a:cubicBezTo>
                  <a:cubicBezTo>
                    <a:pt x="14043" y="1643"/>
                    <a:pt x="10714" y="4461"/>
                    <a:pt x="7540" y="9157"/>
                  </a:cubicBezTo>
                  <a:cubicBezTo>
                    <a:pt x="6921" y="10096"/>
                    <a:pt x="6224" y="11270"/>
                    <a:pt x="5605" y="12209"/>
                  </a:cubicBezTo>
                  <a:cubicBezTo>
                    <a:pt x="3901" y="15026"/>
                    <a:pt x="2043" y="18078"/>
                    <a:pt x="185" y="19722"/>
                  </a:cubicBezTo>
                  <a:cubicBezTo>
                    <a:pt x="30" y="19722"/>
                    <a:pt x="-47" y="20426"/>
                    <a:pt x="30" y="20896"/>
                  </a:cubicBezTo>
                  <a:cubicBezTo>
                    <a:pt x="30" y="21365"/>
                    <a:pt x="185" y="21600"/>
                    <a:pt x="340" y="21600"/>
                  </a:cubicBezTo>
                  <a:lnTo>
                    <a:pt x="418" y="21600"/>
                  </a:lnTo>
                  <a:cubicBezTo>
                    <a:pt x="2353" y="19957"/>
                    <a:pt x="4134" y="16904"/>
                    <a:pt x="5914" y="14087"/>
                  </a:cubicBezTo>
                  <a:cubicBezTo>
                    <a:pt x="6534" y="13148"/>
                    <a:pt x="7230" y="11974"/>
                    <a:pt x="7850" y="11035"/>
                  </a:cubicBezTo>
                  <a:cubicBezTo>
                    <a:pt x="10947" y="6339"/>
                    <a:pt x="14121" y="3757"/>
                    <a:pt x="17682" y="3052"/>
                  </a:cubicBezTo>
                  <a:cubicBezTo>
                    <a:pt x="17914" y="3052"/>
                    <a:pt x="18224" y="3052"/>
                    <a:pt x="18534" y="2817"/>
                  </a:cubicBezTo>
                  <a:cubicBezTo>
                    <a:pt x="19463" y="2817"/>
                    <a:pt x="20392" y="2583"/>
                    <a:pt x="21243" y="2113"/>
                  </a:cubicBezTo>
                  <a:cubicBezTo>
                    <a:pt x="21398" y="1878"/>
                    <a:pt x="21553" y="1409"/>
                    <a:pt x="21476" y="704"/>
                  </a:cubicBezTo>
                  <a:cubicBezTo>
                    <a:pt x="21476" y="235"/>
                    <a:pt x="21243" y="0"/>
                    <a:pt x="21088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7" name="Freeform 349"/>
            <p:cNvSpPr/>
            <p:nvPr/>
          </p:nvSpPr>
          <p:spPr>
            <a:xfrm>
              <a:off x="2123324" y="1765777"/>
              <a:ext cx="61374" cy="8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extrusionOk="0">
                  <a:moveTo>
                    <a:pt x="19026" y="19296"/>
                  </a:moveTo>
                  <a:cubicBezTo>
                    <a:pt x="18162" y="19296"/>
                    <a:pt x="17298" y="19008"/>
                    <a:pt x="16002" y="18432"/>
                  </a:cubicBezTo>
                  <a:cubicBezTo>
                    <a:pt x="10386" y="15264"/>
                    <a:pt x="3474" y="4320"/>
                    <a:pt x="3474" y="1152"/>
                  </a:cubicBezTo>
                  <a:cubicBezTo>
                    <a:pt x="3906" y="576"/>
                    <a:pt x="3042" y="0"/>
                    <a:pt x="1746" y="0"/>
                  </a:cubicBezTo>
                  <a:cubicBezTo>
                    <a:pt x="882" y="0"/>
                    <a:pt x="18" y="576"/>
                    <a:pt x="18" y="1152"/>
                  </a:cubicBezTo>
                  <a:cubicBezTo>
                    <a:pt x="-414" y="4896"/>
                    <a:pt x="6930" y="16416"/>
                    <a:pt x="13842" y="20160"/>
                  </a:cubicBezTo>
                  <a:cubicBezTo>
                    <a:pt x="15570" y="21312"/>
                    <a:pt x="17298" y="21600"/>
                    <a:pt x="18594" y="21600"/>
                  </a:cubicBezTo>
                  <a:cubicBezTo>
                    <a:pt x="19026" y="21600"/>
                    <a:pt x="19458" y="21600"/>
                    <a:pt x="19890" y="21600"/>
                  </a:cubicBezTo>
                  <a:cubicBezTo>
                    <a:pt x="20754" y="21600"/>
                    <a:pt x="21186" y="20736"/>
                    <a:pt x="21186" y="20160"/>
                  </a:cubicBezTo>
                  <a:cubicBezTo>
                    <a:pt x="20754" y="19584"/>
                    <a:pt x="19890" y="19008"/>
                    <a:pt x="19026" y="19296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8" name="Freeform 350"/>
            <p:cNvSpPr/>
            <p:nvPr/>
          </p:nvSpPr>
          <p:spPr>
            <a:xfrm>
              <a:off x="2745139" y="1654602"/>
              <a:ext cx="109325" cy="35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290" extrusionOk="0">
                  <a:moveTo>
                    <a:pt x="12436" y="6658"/>
                  </a:moveTo>
                  <a:lnTo>
                    <a:pt x="11724" y="6658"/>
                  </a:lnTo>
                  <a:cubicBezTo>
                    <a:pt x="10537" y="5961"/>
                    <a:pt x="8164" y="4567"/>
                    <a:pt x="6027" y="2477"/>
                  </a:cubicBezTo>
                  <a:cubicBezTo>
                    <a:pt x="1043" y="-310"/>
                    <a:pt x="1043" y="-310"/>
                    <a:pt x="568" y="387"/>
                  </a:cubicBezTo>
                  <a:cubicBezTo>
                    <a:pt x="93" y="1084"/>
                    <a:pt x="-144" y="3174"/>
                    <a:pt x="93" y="4567"/>
                  </a:cubicBezTo>
                  <a:cubicBezTo>
                    <a:pt x="331" y="5264"/>
                    <a:pt x="805" y="5961"/>
                    <a:pt x="1280" y="5961"/>
                  </a:cubicBezTo>
                  <a:cubicBezTo>
                    <a:pt x="1755" y="5961"/>
                    <a:pt x="3654" y="7355"/>
                    <a:pt x="5553" y="8748"/>
                  </a:cubicBezTo>
                  <a:cubicBezTo>
                    <a:pt x="7689" y="10142"/>
                    <a:pt x="10300" y="11535"/>
                    <a:pt x="11487" y="12232"/>
                  </a:cubicBezTo>
                  <a:lnTo>
                    <a:pt x="12199" y="12929"/>
                  </a:lnTo>
                  <a:cubicBezTo>
                    <a:pt x="15047" y="14322"/>
                    <a:pt x="17421" y="15019"/>
                    <a:pt x="19557" y="20593"/>
                  </a:cubicBezTo>
                  <a:cubicBezTo>
                    <a:pt x="19794" y="21290"/>
                    <a:pt x="20032" y="21290"/>
                    <a:pt x="20269" y="21290"/>
                  </a:cubicBezTo>
                  <a:cubicBezTo>
                    <a:pt x="20507" y="21290"/>
                    <a:pt x="20981" y="21290"/>
                    <a:pt x="21219" y="20593"/>
                  </a:cubicBezTo>
                  <a:cubicBezTo>
                    <a:pt x="21456" y="19200"/>
                    <a:pt x="21456" y="17109"/>
                    <a:pt x="20981" y="16413"/>
                  </a:cubicBezTo>
                  <a:cubicBezTo>
                    <a:pt x="18370" y="9445"/>
                    <a:pt x="15522" y="8051"/>
                    <a:pt x="12436" y="665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9" name="Freeform 351"/>
            <p:cNvSpPr/>
            <p:nvPr/>
          </p:nvSpPr>
          <p:spPr>
            <a:xfrm>
              <a:off x="2920641" y="1708017"/>
              <a:ext cx="66343" cy="2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075" extrusionOk="0">
                  <a:moveTo>
                    <a:pt x="19096" y="12435"/>
                  </a:moveTo>
                  <a:cubicBezTo>
                    <a:pt x="12275" y="14163"/>
                    <a:pt x="6591" y="15891"/>
                    <a:pt x="3181" y="2067"/>
                  </a:cubicBezTo>
                  <a:cubicBezTo>
                    <a:pt x="2802" y="339"/>
                    <a:pt x="1665" y="-525"/>
                    <a:pt x="907" y="339"/>
                  </a:cubicBezTo>
                  <a:cubicBezTo>
                    <a:pt x="149" y="1203"/>
                    <a:pt x="-230" y="3795"/>
                    <a:pt x="149" y="5523"/>
                  </a:cubicBezTo>
                  <a:cubicBezTo>
                    <a:pt x="3181" y="18483"/>
                    <a:pt x="7728" y="21075"/>
                    <a:pt x="12654" y="21075"/>
                  </a:cubicBezTo>
                  <a:cubicBezTo>
                    <a:pt x="14928" y="21075"/>
                    <a:pt x="17202" y="20211"/>
                    <a:pt x="19475" y="20211"/>
                  </a:cubicBezTo>
                  <a:cubicBezTo>
                    <a:pt x="20612" y="19347"/>
                    <a:pt x="21370" y="17619"/>
                    <a:pt x="20991" y="15891"/>
                  </a:cubicBezTo>
                  <a:cubicBezTo>
                    <a:pt x="20991" y="13299"/>
                    <a:pt x="20233" y="12435"/>
                    <a:pt x="19096" y="1243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0" name="Freeform 352"/>
            <p:cNvSpPr/>
            <p:nvPr/>
          </p:nvSpPr>
          <p:spPr>
            <a:xfrm>
              <a:off x="3068837" y="1681488"/>
              <a:ext cx="45943" cy="19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725" extrusionOk="0">
                  <a:moveTo>
                    <a:pt x="18277" y="565"/>
                  </a:moveTo>
                  <a:cubicBezTo>
                    <a:pt x="13846" y="4885"/>
                    <a:pt x="7200" y="7765"/>
                    <a:pt x="2215" y="7765"/>
                  </a:cubicBezTo>
                  <a:cubicBezTo>
                    <a:pt x="1108" y="7765"/>
                    <a:pt x="0" y="10645"/>
                    <a:pt x="0" y="13525"/>
                  </a:cubicBezTo>
                  <a:cubicBezTo>
                    <a:pt x="0" y="17845"/>
                    <a:pt x="1108" y="20725"/>
                    <a:pt x="2215" y="20725"/>
                  </a:cubicBezTo>
                  <a:cubicBezTo>
                    <a:pt x="7754" y="19285"/>
                    <a:pt x="14954" y="17845"/>
                    <a:pt x="19938" y="12085"/>
                  </a:cubicBezTo>
                  <a:cubicBezTo>
                    <a:pt x="21046" y="10645"/>
                    <a:pt x="21600" y="6325"/>
                    <a:pt x="21046" y="3445"/>
                  </a:cubicBezTo>
                  <a:cubicBezTo>
                    <a:pt x="20492" y="565"/>
                    <a:pt x="19385" y="-875"/>
                    <a:pt x="18277" y="56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1" name="Freeform 353"/>
            <p:cNvSpPr/>
            <p:nvPr/>
          </p:nvSpPr>
          <p:spPr>
            <a:xfrm>
              <a:off x="3462820" y="2420872"/>
              <a:ext cx="94148" cy="2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0961" extrusionOk="0">
                  <a:moveTo>
                    <a:pt x="20157" y="225"/>
                  </a:moveTo>
                  <a:cubicBezTo>
                    <a:pt x="19077" y="225"/>
                    <a:pt x="17997" y="1089"/>
                    <a:pt x="16917" y="1089"/>
                  </a:cubicBezTo>
                  <a:cubicBezTo>
                    <a:pt x="11247" y="3681"/>
                    <a:pt x="4767" y="6273"/>
                    <a:pt x="447" y="14049"/>
                  </a:cubicBezTo>
                  <a:cubicBezTo>
                    <a:pt x="-93" y="14913"/>
                    <a:pt x="-93" y="17505"/>
                    <a:pt x="177" y="19233"/>
                  </a:cubicBezTo>
                  <a:cubicBezTo>
                    <a:pt x="447" y="20097"/>
                    <a:pt x="717" y="20961"/>
                    <a:pt x="1257" y="20961"/>
                  </a:cubicBezTo>
                  <a:cubicBezTo>
                    <a:pt x="1527" y="20961"/>
                    <a:pt x="1527" y="20961"/>
                    <a:pt x="1797" y="20097"/>
                  </a:cubicBezTo>
                  <a:cubicBezTo>
                    <a:pt x="5577" y="13185"/>
                    <a:pt x="11787" y="10593"/>
                    <a:pt x="17187" y="8865"/>
                  </a:cubicBezTo>
                  <a:cubicBezTo>
                    <a:pt x="18267" y="8001"/>
                    <a:pt x="19347" y="8001"/>
                    <a:pt x="20427" y="7137"/>
                  </a:cubicBezTo>
                  <a:cubicBezTo>
                    <a:pt x="20967" y="7137"/>
                    <a:pt x="21507" y="5409"/>
                    <a:pt x="21507" y="3681"/>
                  </a:cubicBezTo>
                  <a:cubicBezTo>
                    <a:pt x="21237" y="1089"/>
                    <a:pt x="20697" y="-639"/>
                    <a:pt x="20157" y="22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2" name="Freeform 354"/>
            <p:cNvSpPr/>
            <p:nvPr/>
          </p:nvSpPr>
          <p:spPr>
            <a:xfrm>
              <a:off x="2510382" y="3100746"/>
              <a:ext cx="83917" cy="67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29"/>
                    <a:pt x="20992" y="14271"/>
                    <a:pt x="20079" y="16200"/>
                  </a:cubicBezTo>
                  <a:cubicBezTo>
                    <a:pt x="19166" y="17743"/>
                    <a:pt x="17645" y="18900"/>
                    <a:pt x="16124" y="20057"/>
                  </a:cubicBezTo>
                  <a:cubicBezTo>
                    <a:pt x="14299" y="20829"/>
                    <a:pt x="12473" y="21600"/>
                    <a:pt x="10648" y="21600"/>
                  </a:cubicBezTo>
                  <a:cubicBezTo>
                    <a:pt x="8518" y="21600"/>
                    <a:pt x="6997" y="20829"/>
                    <a:pt x="5476" y="20057"/>
                  </a:cubicBezTo>
                  <a:cubicBezTo>
                    <a:pt x="3651" y="18900"/>
                    <a:pt x="2434" y="17743"/>
                    <a:pt x="1521" y="16200"/>
                  </a:cubicBezTo>
                  <a:cubicBezTo>
                    <a:pt x="304" y="14271"/>
                    <a:pt x="0" y="12729"/>
                    <a:pt x="0" y="10800"/>
                  </a:cubicBezTo>
                  <a:cubicBezTo>
                    <a:pt x="0" y="8871"/>
                    <a:pt x="304" y="6943"/>
                    <a:pt x="1521" y="5400"/>
                  </a:cubicBezTo>
                  <a:cubicBezTo>
                    <a:pt x="2434" y="3857"/>
                    <a:pt x="3651" y="2314"/>
                    <a:pt x="5476" y="1543"/>
                  </a:cubicBezTo>
                  <a:cubicBezTo>
                    <a:pt x="6997" y="386"/>
                    <a:pt x="8823" y="0"/>
                    <a:pt x="10648" y="0"/>
                  </a:cubicBezTo>
                  <a:cubicBezTo>
                    <a:pt x="12777" y="0"/>
                    <a:pt x="14299" y="386"/>
                    <a:pt x="16124" y="1543"/>
                  </a:cubicBezTo>
                  <a:cubicBezTo>
                    <a:pt x="17645" y="2314"/>
                    <a:pt x="19166" y="3857"/>
                    <a:pt x="20079" y="5400"/>
                  </a:cubicBezTo>
                  <a:cubicBezTo>
                    <a:pt x="20992" y="6943"/>
                    <a:pt x="21600" y="8871"/>
                    <a:pt x="21600" y="10800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3" name="Freeform 355"/>
            <p:cNvSpPr/>
            <p:nvPr/>
          </p:nvSpPr>
          <p:spPr>
            <a:xfrm>
              <a:off x="2505065" y="3095429"/>
              <a:ext cx="94539" cy="78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63" y="0"/>
                  </a:moveTo>
                  <a:cubicBezTo>
                    <a:pt x="4648" y="0"/>
                    <a:pt x="0" y="4652"/>
                    <a:pt x="0" y="10634"/>
                  </a:cubicBezTo>
                  <a:cubicBezTo>
                    <a:pt x="0" y="16615"/>
                    <a:pt x="4648" y="21600"/>
                    <a:pt x="10663" y="21600"/>
                  </a:cubicBezTo>
                  <a:cubicBezTo>
                    <a:pt x="16678" y="21600"/>
                    <a:pt x="21600" y="16615"/>
                    <a:pt x="21600" y="10634"/>
                  </a:cubicBezTo>
                  <a:cubicBezTo>
                    <a:pt x="21600" y="4652"/>
                    <a:pt x="16678" y="0"/>
                    <a:pt x="10663" y="0"/>
                  </a:cubicBezTo>
                  <a:close/>
                  <a:moveTo>
                    <a:pt x="10663" y="18609"/>
                  </a:moveTo>
                  <a:cubicBezTo>
                    <a:pt x="6015" y="18609"/>
                    <a:pt x="2187" y="14954"/>
                    <a:pt x="2187" y="10634"/>
                  </a:cubicBezTo>
                  <a:cubicBezTo>
                    <a:pt x="2187" y="6314"/>
                    <a:pt x="6015" y="2658"/>
                    <a:pt x="10663" y="2658"/>
                  </a:cubicBezTo>
                  <a:cubicBezTo>
                    <a:pt x="15311" y="2658"/>
                    <a:pt x="19139" y="6314"/>
                    <a:pt x="19139" y="10634"/>
                  </a:cubicBezTo>
                  <a:cubicBezTo>
                    <a:pt x="19139" y="14954"/>
                    <a:pt x="15311" y="18609"/>
                    <a:pt x="10663" y="18609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4" name="Freeform 356"/>
            <p:cNvSpPr/>
            <p:nvPr/>
          </p:nvSpPr>
          <p:spPr>
            <a:xfrm>
              <a:off x="2159354" y="3781528"/>
              <a:ext cx="99839" cy="11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20"/>
                    <a:pt x="21337" y="14160"/>
                    <a:pt x="20283" y="16080"/>
                  </a:cubicBezTo>
                  <a:cubicBezTo>
                    <a:pt x="19229" y="17760"/>
                    <a:pt x="17912" y="19200"/>
                    <a:pt x="16332" y="20160"/>
                  </a:cubicBezTo>
                  <a:cubicBezTo>
                    <a:pt x="14488" y="21120"/>
                    <a:pt x="12644" y="21600"/>
                    <a:pt x="10800" y="21600"/>
                  </a:cubicBezTo>
                  <a:cubicBezTo>
                    <a:pt x="8693" y="21600"/>
                    <a:pt x="7112" y="21120"/>
                    <a:pt x="5532" y="20160"/>
                  </a:cubicBezTo>
                  <a:cubicBezTo>
                    <a:pt x="3688" y="19200"/>
                    <a:pt x="2107" y="17760"/>
                    <a:pt x="1317" y="16080"/>
                  </a:cubicBezTo>
                  <a:cubicBezTo>
                    <a:pt x="263" y="14160"/>
                    <a:pt x="0" y="12720"/>
                    <a:pt x="0" y="10800"/>
                  </a:cubicBezTo>
                  <a:cubicBezTo>
                    <a:pt x="0" y="8880"/>
                    <a:pt x="263" y="6960"/>
                    <a:pt x="1317" y="5280"/>
                  </a:cubicBezTo>
                  <a:cubicBezTo>
                    <a:pt x="2107" y="3360"/>
                    <a:pt x="3688" y="2400"/>
                    <a:pt x="5532" y="1440"/>
                  </a:cubicBezTo>
                  <a:cubicBezTo>
                    <a:pt x="7112" y="480"/>
                    <a:pt x="8956" y="0"/>
                    <a:pt x="10800" y="0"/>
                  </a:cubicBezTo>
                  <a:cubicBezTo>
                    <a:pt x="12907" y="0"/>
                    <a:pt x="14488" y="480"/>
                    <a:pt x="16332" y="1440"/>
                  </a:cubicBezTo>
                  <a:cubicBezTo>
                    <a:pt x="17912" y="2400"/>
                    <a:pt x="19229" y="3360"/>
                    <a:pt x="20283" y="5280"/>
                  </a:cubicBezTo>
                  <a:cubicBezTo>
                    <a:pt x="21337" y="6960"/>
                    <a:pt x="21600" y="8880"/>
                    <a:pt x="21600" y="10800"/>
                  </a:cubicBezTo>
                </a:path>
              </a:pathLst>
            </a:custGeom>
            <a:solidFill>
              <a:srgbClr val="605C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5" name="Freeform 357"/>
            <p:cNvSpPr/>
            <p:nvPr/>
          </p:nvSpPr>
          <p:spPr>
            <a:xfrm>
              <a:off x="2154037" y="3770891"/>
              <a:ext cx="110476" cy="1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1" y="0"/>
                  </a:moveTo>
                  <a:cubicBezTo>
                    <a:pt x="4747" y="0"/>
                    <a:pt x="0" y="5018"/>
                    <a:pt x="0" y="10909"/>
                  </a:cubicBezTo>
                  <a:cubicBezTo>
                    <a:pt x="0" y="16800"/>
                    <a:pt x="4747" y="21600"/>
                    <a:pt x="10681" y="21600"/>
                  </a:cubicBezTo>
                  <a:cubicBezTo>
                    <a:pt x="16615" y="21600"/>
                    <a:pt x="21600" y="16800"/>
                    <a:pt x="21600" y="10909"/>
                  </a:cubicBezTo>
                  <a:cubicBezTo>
                    <a:pt x="21600" y="5018"/>
                    <a:pt x="16615" y="0"/>
                    <a:pt x="10681" y="0"/>
                  </a:cubicBezTo>
                  <a:close/>
                  <a:moveTo>
                    <a:pt x="10681" y="19855"/>
                  </a:moveTo>
                  <a:cubicBezTo>
                    <a:pt x="5934" y="19855"/>
                    <a:pt x="1899" y="15709"/>
                    <a:pt x="1899" y="10909"/>
                  </a:cubicBezTo>
                  <a:cubicBezTo>
                    <a:pt x="1899" y="5891"/>
                    <a:pt x="5934" y="1964"/>
                    <a:pt x="10681" y="1964"/>
                  </a:cubicBezTo>
                  <a:cubicBezTo>
                    <a:pt x="15429" y="1964"/>
                    <a:pt x="19464" y="5891"/>
                    <a:pt x="19464" y="10909"/>
                  </a:cubicBezTo>
                  <a:cubicBezTo>
                    <a:pt x="19464" y="15709"/>
                    <a:pt x="15429" y="19855"/>
                    <a:pt x="10681" y="19855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6" name="Freeform 358"/>
            <p:cNvSpPr/>
            <p:nvPr/>
          </p:nvSpPr>
          <p:spPr>
            <a:xfrm>
              <a:off x="2287000" y="3733662"/>
              <a:ext cx="99839" cy="11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20"/>
                    <a:pt x="21073" y="14400"/>
                    <a:pt x="20283" y="16080"/>
                  </a:cubicBezTo>
                  <a:cubicBezTo>
                    <a:pt x="19229" y="17760"/>
                    <a:pt x="17649" y="19200"/>
                    <a:pt x="16068" y="20160"/>
                  </a:cubicBezTo>
                  <a:cubicBezTo>
                    <a:pt x="14224" y="21120"/>
                    <a:pt x="12644" y="21600"/>
                    <a:pt x="10800" y="21600"/>
                  </a:cubicBezTo>
                  <a:cubicBezTo>
                    <a:pt x="8693" y="21600"/>
                    <a:pt x="6849" y="21120"/>
                    <a:pt x="5268" y="20160"/>
                  </a:cubicBezTo>
                  <a:cubicBezTo>
                    <a:pt x="3424" y="19200"/>
                    <a:pt x="2371" y="17760"/>
                    <a:pt x="1317" y="16080"/>
                  </a:cubicBezTo>
                  <a:cubicBezTo>
                    <a:pt x="263" y="14400"/>
                    <a:pt x="0" y="12720"/>
                    <a:pt x="0" y="10800"/>
                  </a:cubicBezTo>
                  <a:cubicBezTo>
                    <a:pt x="0" y="8640"/>
                    <a:pt x="263" y="6960"/>
                    <a:pt x="1317" y="5280"/>
                  </a:cubicBezTo>
                  <a:cubicBezTo>
                    <a:pt x="2371" y="3600"/>
                    <a:pt x="3424" y="2400"/>
                    <a:pt x="5268" y="1440"/>
                  </a:cubicBezTo>
                  <a:cubicBezTo>
                    <a:pt x="6849" y="240"/>
                    <a:pt x="8693" y="0"/>
                    <a:pt x="10800" y="0"/>
                  </a:cubicBezTo>
                  <a:cubicBezTo>
                    <a:pt x="12644" y="0"/>
                    <a:pt x="14224" y="240"/>
                    <a:pt x="16068" y="1440"/>
                  </a:cubicBezTo>
                  <a:cubicBezTo>
                    <a:pt x="17649" y="2400"/>
                    <a:pt x="19229" y="3600"/>
                    <a:pt x="20283" y="5280"/>
                  </a:cubicBezTo>
                  <a:cubicBezTo>
                    <a:pt x="21073" y="6960"/>
                    <a:pt x="21600" y="8640"/>
                    <a:pt x="21600" y="10800"/>
                  </a:cubicBezTo>
                </a:path>
              </a:pathLst>
            </a:custGeom>
            <a:solidFill>
              <a:srgbClr val="605C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7" name="Freeform 359"/>
            <p:cNvSpPr/>
            <p:nvPr/>
          </p:nvSpPr>
          <p:spPr>
            <a:xfrm>
              <a:off x="2281683" y="3728342"/>
              <a:ext cx="110477" cy="1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9" y="0"/>
                  </a:moveTo>
                  <a:cubicBezTo>
                    <a:pt x="4985" y="0"/>
                    <a:pt x="0" y="4800"/>
                    <a:pt x="0" y="10909"/>
                  </a:cubicBezTo>
                  <a:cubicBezTo>
                    <a:pt x="0" y="16800"/>
                    <a:pt x="4985" y="21600"/>
                    <a:pt x="10919" y="21600"/>
                  </a:cubicBezTo>
                  <a:cubicBezTo>
                    <a:pt x="16853" y="21600"/>
                    <a:pt x="21600" y="16800"/>
                    <a:pt x="21600" y="10909"/>
                  </a:cubicBezTo>
                  <a:cubicBezTo>
                    <a:pt x="21600" y="4800"/>
                    <a:pt x="16853" y="0"/>
                    <a:pt x="10919" y="0"/>
                  </a:cubicBezTo>
                  <a:close/>
                  <a:moveTo>
                    <a:pt x="10919" y="19636"/>
                  </a:moveTo>
                  <a:cubicBezTo>
                    <a:pt x="6171" y="19636"/>
                    <a:pt x="2136" y="15709"/>
                    <a:pt x="2136" y="10909"/>
                  </a:cubicBezTo>
                  <a:cubicBezTo>
                    <a:pt x="2136" y="5891"/>
                    <a:pt x="6171" y="1964"/>
                    <a:pt x="10919" y="1964"/>
                  </a:cubicBezTo>
                  <a:cubicBezTo>
                    <a:pt x="15666" y="1964"/>
                    <a:pt x="19701" y="5891"/>
                    <a:pt x="19701" y="10909"/>
                  </a:cubicBezTo>
                  <a:cubicBezTo>
                    <a:pt x="19701" y="15709"/>
                    <a:pt x="15666" y="19636"/>
                    <a:pt x="10919" y="19636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8" name="Freeform 360"/>
            <p:cNvSpPr/>
            <p:nvPr/>
          </p:nvSpPr>
          <p:spPr>
            <a:xfrm>
              <a:off x="409534" y="3473049"/>
              <a:ext cx="136684" cy="23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extrusionOk="0">
                  <a:moveTo>
                    <a:pt x="21224" y="20718"/>
                  </a:moveTo>
                  <a:cubicBezTo>
                    <a:pt x="10143" y="16531"/>
                    <a:pt x="1690" y="7824"/>
                    <a:pt x="1690" y="441"/>
                  </a:cubicBezTo>
                  <a:cubicBezTo>
                    <a:pt x="1690" y="220"/>
                    <a:pt x="1315" y="0"/>
                    <a:pt x="751" y="0"/>
                  </a:cubicBezTo>
                  <a:cubicBezTo>
                    <a:pt x="376" y="0"/>
                    <a:pt x="0" y="220"/>
                    <a:pt x="0" y="441"/>
                  </a:cubicBezTo>
                  <a:cubicBezTo>
                    <a:pt x="188" y="8155"/>
                    <a:pt x="8828" y="17192"/>
                    <a:pt x="20285" y="21600"/>
                  </a:cubicBezTo>
                  <a:cubicBezTo>
                    <a:pt x="20473" y="21600"/>
                    <a:pt x="20473" y="21600"/>
                    <a:pt x="20661" y="21600"/>
                  </a:cubicBezTo>
                  <a:cubicBezTo>
                    <a:pt x="21037" y="21600"/>
                    <a:pt x="21224" y="21600"/>
                    <a:pt x="21412" y="21380"/>
                  </a:cubicBezTo>
                  <a:cubicBezTo>
                    <a:pt x="21600" y="21159"/>
                    <a:pt x="21600" y="20939"/>
                    <a:pt x="21224" y="2071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9" name="Freeform 361"/>
            <p:cNvSpPr/>
            <p:nvPr/>
          </p:nvSpPr>
          <p:spPr>
            <a:xfrm>
              <a:off x="582241" y="3447569"/>
              <a:ext cx="38138" cy="17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0" h="21466" extrusionOk="0">
                  <a:moveTo>
                    <a:pt x="8774" y="1042"/>
                  </a:moveTo>
                  <a:cubicBezTo>
                    <a:pt x="9265" y="748"/>
                    <a:pt x="9265" y="307"/>
                    <a:pt x="8283" y="160"/>
                  </a:cubicBezTo>
                  <a:cubicBezTo>
                    <a:pt x="7302" y="-134"/>
                    <a:pt x="5829" y="13"/>
                    <a:pt x="5338" y="307"/>
                  </a:cubicBezTo>
                  <a:cubicBezTo>
                    <a:pt x="-5462" y="5156"/>
                    <a:pt x="1902" y="14560"/>
                    <a:pt x="11720" y="21025"/>
                  </a:cubicBezTo>
                  <a:cubicBezTo>
                    <a:pt x="12211" y="21319"/>
                    <a:pt x="12702" y="21466"/>
                    <a:pt x="13683" y="21466"/>
                  </a:cubicBezTo>
                  <a:cubicBezTo>
                    <a:pt x="14174" y="21466"/>
                    <a:pt x="14174" y="21466"/>
                    <a:pt x="14665" y="21466"/>
                  </a:cubicBezTo>
                  <a:cubicBezTo>
                    <a:pt x="15647" y="21319"/>
                    <a:pt x="16138" y="20878"/>
                    <a:pt x="15647" y="20584"/>
                  </a:cubicBezTo>
                  <a:cubicBezTo>
                    <a:pt x="8283" y="15588"/>
                    <a:pt x="-1535" y="5744"/>
                    <a:pt x="8774" y="104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0" name="Freeform 362"/>
            <p:cNvSpPr/>
            <p:nvPr/>
          </p:nvSpPr>
          <p:spPr>
            <a:xfrm>
              <a:off x="851720" y="3830130"/>
              <a:ext cx="98716" cy="194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519" extrusionOk="0">
                  <a:moveTo>
                    <a:pt x="4210" y="3519"/>
                  </a:moveTo>
                  <a:cubicBezTo>
                    <a:pt x="3439" y="2452"/>
                    <a:pt x="2925" y="1386"/>
                    <a:pt x="2153" y="319"/>
                  </a:cubicBezTo>
                  <a:cubicBezTo>
                    <a:pt x="1896" y="52"/>
                    <a:pt x="1382" y="-81"/>
                    <a:pt x="868" y="52"/>
                  </a:cubicBezTo>
                  <a:cubicBezTo>
                    <a:pt x="96" y="52"/>
                    <a:pt x="-161" y="452"/>
                    <a:pt x="96" y="719"/>
                  </a:cubicBezTo>
                  <a:cubicBezTo>
                    <a:pt x="868" y="1786"/>
                    <a:pt x="1382" y="2852"/>
                    <a:pt x="2153" y="3919"/>
                  </a:cubicBezTo>
                  <a:cubicBezTo>
                    <a:pt x="6010" y="10186"/>
                    <a:pt x="10382" y="17252"/>
                    <a:pt x="19639" y="21386"/>
                  </a:cubicBezTo>
                  <a:cubicBezTo>
                    <a:pt x="19639" y="21519"/>
                    <a:pt x="19896" y="21519"/>
                    <a:pt x="20153" y="21519"/>
                  </a:cubicBezTo>
                  <a:cubicBezTo>
                    <a:pt x="20668" y="21519"/>
                    <a:pt x="20925" y="21519"/>
                    <a:pt x="21182" y="21386"/>
                  </a:cubicBezTo>
                  <a:cubicBezTo>
                    <a:pt x="21439" y="21119"/>
                    <a:pt x="21439" y="20719"/>
                    <a:pt x="20925" y="20452"/>
                  </a:cubicBezTo>
                  <a:cubicBezTo>
                    <a:pt x="12182" y="16586"/>
                    <a:pt x="8068" y="9919"/>
                    <a:pt x="4210" y="351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1" name="Freeform 363"/>
            <p:cNvSpPr/>
            <p:nvPr/>
          </p:nvSpPr>
          <p:spPr>
            <a:xfrm>
              <a:off x="1793266" y="3388848"/>
              <a:ext cx="20403" cy="17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61" h="21492" extrusionOk="0">
                  <a:moveTo>
                    <a:pt x="7468" y="39"/>
                  </a:moveTo>
                  <a:cubicBezTo>
                    <a:pt x="5410" y="186"/>
                    <a:pt x="3353" y="480"/>
                    <a:pt x="4382" y="774"/>
                  </a:cubicBezTo>
                  <a:cubicBezTo>
                    <a:pt x="11582" y="4888"/>
                    <a:pt x="7468" y="8708"/>
                    <a:pt x="4382" y="12676"/>
                  </a:cubicBezTo>
                  <a:cubicBezTo>
                    <a:pt x="1296" y="15321"/>
                    <a:pt x="-761" y="18112"/>
                    <a:pt x="268" y="20904"/>
                  </a:cubicBezTo>
                  <a:cubicBezTo>
                    <a:pt x="268" y="21198"/>
                    <a:pt x="2325" y="21492"/>
                    <a:pt x="4382" y="21492"/>
                  </a:cubicBezTo>
                  <a:cubicBezTo>
                    <a:pt x="7468" y="21492"/>
                    <a:pt x="8496" y="21198"/>
                    <a:pt x="8496" y="20757"/>
                  </a:cubicBezTo>
                  <a:cubicBezTo>
                    <a:pt x="8496" y="18112"/>
                    <a:pt x="10553" y="15468"/>
                    <a:pt x="12610" y="12823"/>
                  </a:cubicBezTo>
                  <a:cubicBezTo>
                    <a:pt x="16725" y="8855"/>
                    <a:pt x="20839" y="4741"/>
                    <a:pt x="12610" y="480"/>
                  </a:cubicBezTo>
                  <a:cubicBezTo>
                    <a:pt x="12610" y="186"/>
                    <a:pt x="9525" y="-108"/>
                    <a:pt x="7468" y="3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2" name="Freeform 364"/>
            <p:cNvSpPr/>
            <p:nvPr/>
          </p:nvSpPr>
          <p:spPr>
            <a:xfrm>
              <a:off x="2004556" y="3292950"/>
              <a:ext cx="237925" cy="19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519" extrusionOk="0">
                  <a:moveTo>
                    <a:pt x="19987" y="52"/>
                  </a:moveTo>
                  <a:cubicBezTo>
                    <a:pt x="18512" y="852"/>
                    <a:pt x="16826" y="1652"/>
                    <a:pt x="15035" y="2319"/>
                  </a:cubicBezTo>
                  <a:cubicBezTo>
                    <a:pt x="7554" y="5652"/>
                    <a:pt x="-875" y="9386"/>
                    <a:pt x="73" y="20986"/>
                  </a:cubicBezTo>
                  <a:cubicBezTo>
                    <a:pt x="73" y="21386"/>
                    <a:pt x="284" y="21519"/>
                    <a:pt x="495" y="21519"/>
                  </a:cubicBezTo>
                  <a:cubicBezTo>
                    <a:pt x="600" y="21519"/>
                    <a:pt x="600" y="21519"/>
                    <a:pt x="600" y="21519"/>
                  </a:cubicBezTo>
                  <a:cubicBezTo>
                    <a:pt x="811" y="21519"/>
                    <a:pt x="1022" y="21252"/>
                    <a:pt x="1022" y="20852"/>
                  </a:cubicBezTo>
                  <a:cubicBezTo>
                    <a:pt x="73" y="10186"/>
                    <a:pt x="7870" y="6719"/>
                    <a:pt x="15351" y="3519"/>
                  </a:cubicBezTo>
                  <a:cubicBezTo>
                    <a:pt x="17143" y="2719"/>
                    <a:pt x="18828" y="1919"/>
                    <a:pt x="20304" y="1119"/>
                  </a:cubicBezTo>
                  <a:cubicBezTo>
                    <a:pt x="20620" y="986"/>
                    <a:pt x="20725" y="586"/>
                    <a:pt x="20620" y="319"/>
                  </a:cubicBezTo>
                  <a:cubicBezTo>
                    <a:pt x="20514" y="52"/>
                    <a:pt x="20198" y="-81"/>
                    <a:pt x="19987" y="5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3" name="Freeform 365"/>
            <p:cNvSpPr/>
            <p:nvPr/>
          </p:nvSpPr>
          <p:spPr>
            <a:xfrm>
              <a:off x="1920699" y="3314231"/>
              <a:ext cx="18845" cy="115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6" h="21462" extrusionOk="0">
                  <a:moveTo>
                    <a:pt x="2871" y="89"/>
                  </a:moveTo>
                  <a:cubicBezTo>
                    <a:pt x="471" y="317"/>
                    <a:pt x="-729" y="771"/>
                    <a:pt x="471" y="1226"/>
                  </a:cubicBezTo>
                  <a:cubicBezTo>
                    <a:pt x="11271" y="5319"/>
                    <a:pt x="10071" y="11230"/>
                    <a:pt x="10071" y="16915"/>
                  </a:cubicBezTo>
                  <a:cubicBezTo>
                    <a:pt x="8871" y="18051"/>
                    <a:pt x="8871" y="19416"/>
                    <a:pt x="8871" y="20553"/>
                  </a:cubicBezTo>
                  <a:cubicBezTo>
                    <a:pt x="8871" y="21007"/>
                    <a:pt x="11271" y="21462"/>
                    <a:pt x="14871" y="21462"/>
                  </a:cubicBezTo>
                  <a:cubicBezTo>
                    <a:pt x="17271" y="21462"/>
                    <a:pt x="19671" y="21007"/>
                    <a:pt x="19671" y="20553"/>
                  </a:cubicBezTo>
                  <a:cubicBezTo>
                    <a:pt x="19671" y="19416"/>
                    <a:pt x="19671" y="18051"/>
                    <a:pt x="19671" y="16915"/>
                  </a:cubicBezTo>
                  <a:cubicBezTo>
                    <a:pt x="20871" y="11003"/>
                    <a:pt x="20871" y="4864"/>
                    <a:pt x="10071" y="544"/>
                  </a:cubicBezTo>
                  <a:cubicBezTo>
                    <a:pt x="8871" y="89"/>
                    <a:pt x="5271" y="-138"/>
                    <a:pt x="2871" y="8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4" name="Freeform 366"/>
            <p:cNvSpPr/>
            <p:nvPr/>
          </p:nvSpPr>
          <p:spPr>
            <a:xfrm>
              <a:off x="3574845" y="1989762"/>
              <a:ext cx="130632" cy="11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88" extrusionOk="0">
                  <a:moveTo>
                    <a:pt x="20116" y="338"/>
                  </a:moveTo>
                  <a:cubicBezTo>
                    <a:pt x="18559" y="1688"/>
                    <a:pt x="16419" y="3263"/>
                    <a:pt x="14278" y="4838"/>
                  </a:cubicBezTo>
                  <a:cubicBezTo>
                    <a:pt x="8440" y="8888"/>
                    <a:pt x="1824" y="13838"/>
                    <a:pt x="73" y="20138"/>
                  </a:cubicBezTo>
                  <a:cubicBezTo>
                    <a:pt x="-122" y="20588"/>
                    <a:pt x="73" y="21263"/>
                    <a:pt x="656" y="21263"/>
                  </a:cubicBezTo>
                  <a:cubicBezTo>
                    <a:pt x="656" y="21488"/>
                    <a:pt x="656" y="21488"/>
                    <a:pt x="851" y="21488"/>
                  </a:cubicBezTo>
                  <a:cubicBezTo>
                    <a:pt x="1240" y="21488"/>
                    <a:pt x="1435" y="21038"/>
                    <a:pt x="1629" y="20813"/>
                  </a:cubicBezTo>
                  <a:cubicBezTo>
                    <a:pt x="3186" y="14963"/>
                    <a:pt x="9608" y="10463"/>
                    <a:pt x="15251" y="6413"/>
                  </a:cubicBezTo>
                  <a:cubicBezTo>
                    <a:pt x="17392" y="4838"/>
                    <a:pt x="19532" y="3263"/>
                    <a:pt x="21089" y="1913"/>
                  </a:cubicBezTo>
                  <a:cubicBezTo>
                    <a:pt x="21478" y="1463"/>
                    <a:pt x="21478" y="788"/>
                    <a:pt x="21283" y="338"/>
                  </a:cubicBezTo>
                  <a:cubicBezTo>
                    <a:pt x="20894" y="-112"/>
                    <a:pt x="20505" y="-112"/>
                    <a:pt x="20116" y="33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5" name="Freeform 367"/>
            <p:cNvSpPr/>
            <p:nvPr/>
          </p:nvSpPr>
          <p:spPr>
            <a:xfrm>
              <a:off x="3601420" y="1904799"/>
              <a:ext cx="109037" cy="10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56" extrusionOk="0">
                  <a:moveTo>
                    <a:pt x="19833" y="93"/>
                  </a:moveTo>
                  <a:cubicBezTo>
                    <a:pt x="11936" y="3416"/>
                    <a:pt x="5433" y="10063"/>
                    <a:pt x="91" y="20032"/>
                  </a:cubicBezTo>
                  <a:cubicBezTo>
                    <a:pt x="-141" y="20507"/>
                    <a:pt x="91" y="21219"/>
                    <a:pt x="556" y="21456"/>
                  </a:cubicBezTo>
                  <a:cubicBezTo>
                    <a:pt x="788" y="21456"/>
                    <a:pt x="1020" y="21456"/>
                    <a:pt x="1020" y="21456"/>
                  </a:cubicBezTo>
                  <a:cubicBezTo>
                    <a:pt x="1485" y="21456"/>
                    <a:pt x="1717" y="21219"/>
                    <a:pt x="1949" y="20981"/>
                  </a:cubicBezTo>
                  <a:cubicBezTo>
                    <a:pt x="7059" y="11487"/>
                    <a:pt x="13330" y="5078"/>
                    <a:pt x="20530" y="1992"/>
                  </a:cubicBezTo>
                  <a:cubicBezTo>
                    <a:pt x="21227" y="1755"/>
                    <a:pt x="21459" y="1043"/>
                    <a:pt x="21227" y="568"/>
                  </a:cubicBezTo>
                  <a:cubicBezTo>
                    <a:pt x="20994" y="93"/>
                    <a:pt x="20298" y="-144"/>
                    <a:pt x="19833" y="93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6" name="Freeform 368"/>
            <p:cNvSpPr/>
            <p:nvPr/>
          </p:nvSpPr>
          <p:spPr>
            <a:xfrm>
              <a:off x="3802805" y="2313592"/>
              <a:ext cx="178908" cy="41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extrusionOk="0">
                  <a:moveTo>
                    <a:pt x="21168" y="21095"/>
                  </a:moveTo>
                  <a:cubicBezTo>
                    <a:pt x="4608" y="16737"/>
                    <a:pt x="1152" y="7389"/>
                    <a:pt x="1152" y="316"/>
                  </a:cubicBezTo>
                  <a:cubicBezTo>
                    <a:pt x="1152" y="126"/>
                    <a:pt x="864" y="0"/>
                    <a:pt x="576" y="0"/>
                  </a:cubicBezTo>
                  <a:cubicBezTo>
                    <a:pt x="288" y="0"/>
                    <a:pt x="0" y="126"/>
                    <a:pt x="0" y="316"/>
                  </a:cubicBezTo>
                  <a:cubicBezTo>
                    <a:pt x="0" y="7516"/>
                    <a:pt x="3456" y="17116"/>
                    <a:pt x="20592" y="21537"/>
                  </a:cubicBezTo>
                  <a:cubicBezTo>
                    <a:pt x="20736" y="21600"/>
                    <a:pt x="20736" y="21600"/>
                    <a:pt x="20880" y="21600"/>
                  </a:cubicBezTo>
                  <a:cubicBezTo>
                    <a:pt x="21168" y="21600"/>
                    <a:pt x="21312" y="21537"/>
                    <a:pt x="21456" y="21474"/>
                  </a:cubicBezTo>
                  <a:cubicBezTo>
                    <a:pt x="21600" y="21347"/>
                    <a:pt x="21456" y="21158"/>
                    <a:pt x="21168" y="2109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7" name="Freeform 369"/>
            <p:cNvSpPr/>
            <p:nvPr/>
          </p:nvSpPr>
          <p:spPr>
            <a:xfrm>
              <a:off x="3185847" y="2880492"/>
              <a:ext cx="513957" cy="4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17138" extrusionOk="0">
                  <a:moveTo>
                    <a:pt x="21244" y="4494"/>
                  </a:moveTo>
                  <a:cubicBezTo>
                    <a:pt x="19415" y="15558"/>
                    <a:pt x="15400" y="9762"/>
                    <a:pt x="12147" y="4494"/>
                  </a:cubicBezTo>
                  <a:cubicBezTo>
                    <a:pt x="10775" y="2387"/>
                    <a:pt x="9504" y="806"/>
                    <a:pt x="8538" y="279"/>
                  </a:cubicBezTo>
                  <a:cubicBezTo>
                    <a:pt x="5235" y="-1301"/>
                    <a:pt x="3202" y="3967"/>
                    <a:pt x="152" y="12397"/>
                  </a:cubicBezTo>
                  <a:cubicBezTo>
                    <a:pt x="51" y="12923"/>
                    <a:pt x="0" y="13977"/>
                    <a:pt x="0" y="15558"/>
                  </a:cubicBezTo>
                  <a:cubicBezTo>
                    <a:pt x="51" y="16611"/>
                    <a:pt x="102" y="17138"/>
                    <a:pt x="203" y="17138"/>
                  </a:cubicBezTo>
                  <a:cubicBezTo>
                    <a:pt x="254" y="17138"/>
                    <a:pt x="254" y="17138"/>
                    <a:pt x="254" y="17138"/>
                  </a:cubicBezTo>
                  <a:cubicBezTo>
                    <a:pt x="3304" y="8709"/>
                    <a:pt x="5286" y="3440"/>
                    <a:pt x="8538" y="4494"/>
                  </a:cubicBezTo>
                  <a:cubicBezTo>
                    <a:pt x="9453" y="5021"/>
                    <a:pt x="10724" y="7128"/>
                    <a:pt x="12096" y="9236"/>
                  </a:cubicBezTo>
                  <a:cubicBezTo>
                    <a:pt x="15552" y="14504"/>
                    <a:pt x="19516" y="20299"/>
                    <a:pt x="21448" y="8709"/>
                  </a:cubicBezTo>
                  <a:cubicBezTo>
                    <a:pt x="21549" y="7655"/>
                    <a:pt x="21600" y="6601"/>
                    <a:pt x="21549" y="5548"/>
                  </a:cubicBezTo>
                  <a:cubicBezTo>
                    <a:pt x="21448" y="4494"/>
                    <a:pt x="21346" y="3967"/>
                    <a:pt x="21244" y="449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8" name="Freeform 370"/>
            <p:cNvSpPr/>
            <p:nvPr/>
          </p:nvSpPr>
          <p:spPr>
            <a:xfrm>
              <a:off x="3712387" y="1926062"/>
              <a:ext cx="370360" cy="258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40" extrusionOk="0">
                  <a:moveTo>
                    <a:pt x="21178" y="40"/>
                  </a:moveTo>
                  <a:cubicBezTo>
                    <a:pt x="20545" y="438"/>
                    <a:pt x="19982" y="736"/>
                    <a:pt x="19349" y="1134"/>
                  </a:cubicBezTo>
                  <a:cubicBezTo>
                    <a:pt x="15338" y="3523"/>
                    <a:pt x="11539" y="5713"/>
                    <a:pt x="8091" y="9993"/>
                  </a:cubicBezTo>
                  <a:cubicBezTo>
                    <a:pt x="7599" y="10690"/>
                    <a:pt x="6825" y="11586"/>
                    <a:pt x="5980" y="12482"/>
                  </a:cubicBezTo>
                  <a:cubicBezTo>
                    <a:pt x="3659" y="15070"/>
                    <a:pt x="704" y="18355"/>
                    <a:pt x="0" y="20943"/>
                  </a:cubicBezTo>
                  <a:cubicBezTo>
                    <a:pt x="0" y="21241"/>
                    <a:pt x="70" y="21440"/>
                    <a:pt x="211" y="21540"/>
                  </a:cubicBezTo>
                  <a:cubicBezTo>
                    <a:pt x="281" y="21540"/>
                    <a:pt x="281" y="21540"/>
                    <a:pt x="352" y="21540"/>
                  </a:cubicBezTo>
                  <a:cubicBezTo>
                    <a:pt x="422" y="21540"/>
                    <a:pt x="563" y="21440"/>
                    <a:pt x="633" y="21241"/>
                  </a:cubicBezTo>
                  <a:cubicBezTo>
                    <a:pt x="1196" y="18852"/>
                    <a:pt x="4081" y="15667"/>
                    <a:pt x="6403" y="13179"/>
                  </a:cubicBezTo>
                  <a:cubicBezTo>
                    <a:pt x="7177" y="12183"/>
                    <a:pt x="7950" y="11387"/>
                    <a:pt x="8513" y="10690"/>
                  </a:cubicBezTo>
                  <a:cubicBezTo>
                    <a:pt x="11820" y="6510"/>
                    <a:pt x="15620" y="4220"/>
                    <a:pt x="19630" y="1931"/>
                  </a:cubicBezTo>
                  <a:cubicBezTo>
                    <a:pt x="20193" y="1533"/>
                    <a:pt x="20826" y="1234"/>
                    <a:pt x="21389" y="836"/>
                  </a:cubicBezTo>
                  <a:cubicBezTo>
                    <a:pt x="21530" y="736"/>
                    <a:pt x="21600" y="537"/>
                    <a:pt x="21530" y="239"/>
                  </a:cubicBezTo>
                  <a:cubicBezTo>
                    <a:pt x="21459" y="40"/>
                    <a:pt x="21319" y="-60"/>
                    <a:pt x="21178" y="4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9" name="Freeform 371"/>
            <p:cNvSpPr/>
            <p:nvPr/>
          </p:nvSpPr>
          <p:spPr>
            <a:xfrm>
              <a:off x="1207325" y="3797485"/>
              <a:ext cx="89194" cy="52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45"/>
                  </a:moveTo>
                  <a:cubicBezTo>
                    <a:pt x="0" y="13745"/>
                    <a:pt x="1775" y="21600"/>
                    <a:pt x="7101" y="21600"/>
                  </a:cubicBezTo>
                  <a:cubicBezTo>
                    <a:pt x="12132" y="21600"/>
                    <a:pt x="21600" y="10800"/>
                    <a:pt x="21600" y="10800"/>
                  </a:cubicBezTo>
                  <a:lnTo>
                    <a:pt x="18641" y="0"/>
                  </a:lnTo>
                  <a:cubicBezTo>
                    <a:pt x="18641" y="0"/>
                    <a:pt x="592" y="9818"/>
                    <a:pt x="0" y="13745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0" name="Freeform 372"/>
            <p:cNvSpPr/>
            <p:nvPr/>
          </p:nvSpPr>
          <p:spPr>
            <a:xfrm>
              <a:off x="1202005" y="3797485"/>
              <a:ext cx="99824" cy="62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33" y="1246"/>
                  </a:moveTo>
                  <a:cubicBezTo>
                    <a:pt x="18667" y="415"/>
                    <a:pt x="18133" y="0"/>
                    <a:pt x="17333" y="0"/>
                  </a:cubicBezTo>
                  <a:cubicBezTo>
                    <a:pt x="6400" y="5815"/>
                    <a:pt x="533" y="9969"/>
                    <a:pt x="0" y="12877"/>
                  </a:cubicBezTo>
                  <a:cubicBezTo>
                    <a:pt x="0" y="13292"/>
                    <a:pt x="0" y="13708"/>
                    <a:pt x="0" y="13708"/>
                  </a:cubicBezTo>
                  <a:cubicBezTo>
                    <a:pt x="0" y="14123"/>
                    <a:pt x="1867" y="21600"/>
                    <a:pt x="7467" y="21600"/>
                  </a:cubicBezTo>
                  <a:cubicBezTo>
                    <a:pt x="12267" y="21600"/>
                    <a:pt x="20800" y="12462"/>
                    <a:pt x="21067" y="12462"/>
                  </a:cubicBezTo>
                  <a:cubicBezTo>
                    <a:pt x="21600" y="11631"/>
                    <a:pt x="21600" y="10800"/>
                    <a:pt x="21600" y="9969"/>
                  </a:cubicBezTo>
                  <a:lnTo>
                    <a:pt x="18933" y="1246"/>
                  </a:lnTo>
                  <a:close/>
                  <a:moveTo>
                    <a:pt x="7467" y="17862"/>
                  </a:moveTo>
                  <a:cubicBezTo>
                    <a:pt x="4533" y="17862"/>
                    <a:pt x="2933" y="14954"/>
                    <a:pt x="2400" y="13292"/>
                  </a:cubicBezTo>
                  <a:cubicBezTo>
                    <a:pt x="4000" y="11631"/>
                    <a:pt x="10933" y="7477"/>
                    <a:pt x="17067" y="4154"/>
                  </a:cubicBezTo>
                  <a:lnTo>
                    <a:pt x="18933" y="9969"/>
                  </a:lnTo>
                  <a:cubicBezTo>
                    <a:pt x="16267" y="12877"/>
                    <a:pt x="10667" y="17862"/>
                    <a:pt x="7467" y="17862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1" name="Freeform 373"/>
            <p:cNvSpPr/>
            <p:nvPr/>
          </p:nvSpPr>
          <p:spPr>
            <a:xfrm>
              <a:off x="1144573" y="3776211"/>
              <a:ext cx="93483" cy="49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0400" extrusionOk="0">
                  <a:moveTo>
                    <a:pt x="25" y="16577"/>
                  </a:moveTo>
                  <a:cubicBezTo>
                    <a:pt x="-245" y="19591"/>
                    <a:pt x="1645" y="21600"/>
                    <a:pt x="5965" y="19591"/>
                  </a:cubicBezTo>
                  <a:cubicBezTo>
                    <a:pt x="11635" y="16577"/>
                    <a:pt x="21355" y="8540"/>
                    <a:pt x="21355" y="8540"/>
                  </a:cubicBezTo>
                  <a:lnTo>
                    <a:pt x="18115" y="0"/>
                  </a:lnTo>
                  <a:cubicBezTo>
                    <a:pt x="18115" y="0"/>
                    <a:pt x="1915" y="6530"/>
                    <a:pt x="25" y="16577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2" name="Freeform 374"/>
            <p:cNvSpPr/>
            <p:nvPr/>
          </p:nvSpPr>
          <p:spPr>
            <a:xfrm>
              <a:off x="1138908" y="3771624"/>
              <a:ext cx="104451" cy="61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47" extrusionOk="0">
                  <a:moveTo>
                    <a:pt x="18260" y="611"/>
                  </a:moveTo>
                  <a:cubicBezTo>
                    <a:pt x="18015" y="179"/>
                    <a:pt x="17769" y="-253"/>
                    <a:pt x="17278" y="179"/>
                  </a:cubicBezTo>
                  <a:cubicBezTo>
                    <a:pt x="15560" y="611"/>
                    <a:pt x="1815" y="6227"/>
                    <a:pt x="96" y="15731"/>
                  </a:cubicBezTo>
                  <a:cubicBezTo>
                    <a:pt x="-149" y="17027"/>
                    <a:pt x="96" y="18323"/>
                    <a:pt x="587" y="19187"/>
                  </a:cubicBezTo>
                  <a:cubicBezTo>
                    <a:pt x="1078" y="20483"/>
                    <a:pt x="2306" y="21347"/>
                    <a:pt x="3778" y="21347"/>
                  </a:cubicBezTo>
                  <a:cubicBezTo>
                    <a:pt x="4760" y="21347"/>
                    <a:pt x="5742" y="20915"/>
                    <a:pt x="6724" y="20483"/>
                  </a:cubicBezTo>
                  <a:cubicBezTo>
                    <a:pt x="11878" y="17891"/>
                    <a:pt x="20469" y="11411"/>
                    <a:pt x="20715" y="10979"/>
                  </a:cubicBezTo>
                  <a:cubicBezTo>
                    <a:pt x="20960" y="10979"/>
                    <a:pt x="21206" y="10547"/>
                    <a:pt x="21451" y="10115"/>
                  </a:cubicBezTo>
                  <a:cubicBezTo>
                    <a:pt x="21451" y="9683"/>
                    <a:pt x="21451" y="8819"/>
                    <a:pt x="21206" y="8387"/>
                  </a:cubicBezTo>
                  <a:lnTo>
                    <a:pt x="18260" y="611"/>
                  </a:lnTo>
                  <a:close/>
                  <a:moveTo>
                    <a:pt x="6233" y="17027"/>
                  </a:moveTo>
                  <a:cubicBezTo>
                    <a:pt x="5251" y="17459"/>
                    <a:pt x="4515" y="17459"/>
                    <a:pt x="3778" y="17459"/>
                  </a:cubicBezTo>
                  <a:cubicBezTo>
                    <a:pt x="2551" y="17459"/>
                    <a:pt x="2306" y="17027"/>
                    <a:pt x="2306" y="17027"/>
                  </a:cubicBezTo>
                  <a:cubicBezTo>
                    <a:pt x="3287" y="11411"/>
                    <a:pt x="11387" y="6227"/>
                    <a:pt x="17033" y="4067"/>
                  </a:cubicBezTo>
                  <a:lnTo>
                    <a:pt x="18751" y="8819"/>
                  </a:lnTo>
                  <a:cubicBezTo>
                    <a:pt x="16296" y="10547"/>
                    <a:pt x="10160" y="14867"/>
                    <a:pt x="6233" y="17027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3" name="Freeform 375"/>
            <p:cNvSpPr/>
            <p:nvPr/>
          </p:nvSpPr>
          <p:spPr>
            <a:xfrm>
              <a:off x="1324601" y="3951723"/>
              <a:ext cx="78290" cy="5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9" h="16388" extrusionOk="0">
                  <a:moveTo>
                    <a:pt x="318" y="12393"/>
                  </a:moveTo>
                  <a:cubicBezTo>
                    <a:pt x="8011" y="21600"/>
                    <a:pt x="18959" y="12393"/>
                    <a:pt x="18959" y="9561"/>
                  </a:cubicBezTo>
                  <a:cubicBezTo>
                    <a:pt x="18959" y="6728"/>
                    <a:pt x="16000" y="0"/>
                    <a:pt x="16000" y="0"/>
                  </a:cubicBezTo>
                  <a:cubicBezTo>
                    <a:pt x="16000" y="0"/>
                    <a:pt x="-2641" y="8852"/>
                    <a:pt x="318" y="12393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4" name="Freeform 376"/>
            <p:cNvSpPr/>
            <p:nvPr/>
          </p:nvSpPr>
          <p:spPr>
            <a:xfrm>
              <a:off x="1319757" y="3947143"/>
              <a:ext cx="88454" cy="6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66" extrusionOk="0">
                  <a:moveTo>
                    <a:pt x="16686" y="152"/>
                  </a:moveTo>
                  <a:cubicBezTo>
                    <a:pt x="11952" y="2466"/>
                    <a:pt x="708" y="9023"/>
                    <a:pt x="116" y="13652"/>
                  </a:cubicBezTo>
                  <a:cubicBezTo>
                    <a:pt x="-180" y="14809"/>
                    <a:pt x="116" y="15580"/>
                    <a:pt x="708" y="16352"/>
                  </a:cubicBezTo>
                  <a:cubicBezTo>
                    <a:pt x="3075" y="19437"/>
                    <a:pt x="6034" y="21366"/>
                    <a:pt x="9288" y="21366"/>
                  </a:cubicBezTo>
                  <a:cubicBezTo>
                    <a:pt x="15502" y="21366"/>
                    <a:pt x="21420" y="15580"/>
                    <a:pt x="21420" y="12109"/>
                  </a:cubicBezTo>
                  <a:cubicBezTo>
                    <a:pt x="21420" y="9023"/>
                    <a:pt x="18757" y="1695"/>
                    <a:pt x="18461" y="923"/>
                  </a:cubicBezTo>
                  <a:cubicBezTo>
                    <a:pt x="18165" y="152"/>
                    <a:pt x="17278" y="-234"/>
                    <a:pt x="16686" y="152"/>
                  </a:cubicBezTo>
                  <a:close/>
                  <a:moveTo>
                    <a:pt x="9288" y="17895"/>
                  </a:moveTo>
                  <a:cubicBezTo>
                    <a:pt x="6921" y="17895"/>
                    <a:pt x="4554" y="16737"/>
                    <a:pt x="2483" y="14037"/>
                  </a:cubicBezTo>
                  <a:cubicBezTo>
                    <a:pt x="3371" y="12109"/>
                    <a:pt x="9584" y="7480"/>
                    <a:pt x="16686" y="3623"/>
                  </a:cubicBezTo>
                  <a:cubicBezTo>
                    <a:pt x="17573" y="6709"/>
                    <a:pt x="18757" y="10566"/>
                    <a:pt x="18757" y="12109"/>
                  </a:cubicBezTo>
                  <a:cubicBezTo>
                    <a:pt x="18461" y="13652"/>
                    <a:pt x="14319" y="17895"/>
                    <a:pt x="9288" y="17895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5" name="Freeform 377"/>
            <p:cNvSpPr/>
            <p:nvPr/>
          </p:nvSpPr>
          <p:spPr>
            <a:xfrm>
              <a:off x="1345609" y="3808981"/>
              <a:ext cx="13555" cy="5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3" h="21276" extrusionOk="0">
                  <a:moveTo>
                    <a:pt x="4985" y="117"/>
                  </a:moveTo>
                  <a:cubicBezTo>
                    <a:pt x="1662" y="558"/>
                    <a:pt x="0" y="1439"/>
                    <a:pt x="0" y="2321"/>
                  </a:cubicBezTo>
                  <a:cubicBezTo>
                    <a:pt x="6646" y="7611"/>
                    <a:pt x="6646" y="14223"/>
                    <a:pt x="3323" y="19072"/>
                  </a:cubicBezTo>
                  <a:cubicBezTo>
                    <a:pt x="3323" y="19954"/>
                    <a:pt x="6646" y="20835"/>
                    <a:pt x="9969" y="21276"/>
                  </a:cubicBezTo>
                  <a:cubicBezTo>
                    <a:pt x="9969" y="21276"/>
                    <a:pt x="9969" y="21276"/>
                    <a:pt x="11631" y="21276"/>
                  </a:cubicBezTo>
                  <a:cubicBezTo>
                    <a:pt x="14954" y="21276"/>
                    <a:pt x="18277" y="20394"/>
                    <a:pt x="18277" y="19513"/>
                  </a:cubicBezTo>
                  <a:cubicBezTo>
                    <a:pt x="19938" y="16868"/>
                    <a:pt x="21600" y="8052"/>
                    <a:pt x="14954" y="1439"/>
                  </a:cubicBezTo>
                  <a:cubicBezTo>
                    <a:pt x="13292" y="558"/>
                    <a:pt x="9969" y="-324"/>
                    <a:pt x="4985" y="117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6" name="Freeform 378"/>
            <p:cNvSpPr/>
            <p:nvPr/>
          </p:nvSpPr>
          <p:spPr>
            <a:xfrm>
              <a:off x="1515804" y="3798380"/>
              <a:ext cx="13961" cy="56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263" extrusionOk="0">
                  <a:moveTo>
                    <a:pt x="14400" y="123"/>
                  </a:moveTo>
                  <a:cubicBezTo>
                    <a:pt x="10800" y="-337"/>
                    <a:pt x="7200" y="582"/>
                    <a:pt x="5400" y="1501"/>
                  </a:cubicBezTo>
                  <a:cubicBezTo>
                    <a:pt x="0" y="5178"/>
                    <a:pt x="0" y="10693"/>
                    <a:pt x="0" y="15289"/>
                  </a:cubicBezTo>
                  <a:cubicBezTo>
                    <a:pt x="0" y="16667"/>
                    <a:pt x="0" y="18046"/>
                    <a:pt x="0" y="19425"/>
                  </a:cubicBezTo>
                  <a:cubicBezTo>
                    <a:pt x="0" y="20344"/>
                    <a:pt x="3600" y="21263"/>
                    <a:pt x="9000" y="21263"/>
                  </a:cubicBezTo>
                  <a:cubicBezTo>
                    <a:pt x="12600" y="21263"/>
                    <a:pt x="16200" y="20344"/>
                    <a:pt x="16200" y="19425"/>
                  </a:cubicBezTo>
                  <a:cubicBezTo>
                    <a:pt x="16200" y="18046"/>
                    <a:pt x="16200" y="16667"/>
                    <a:pt x="16200" y="15289"/>
                  </a:cubicBezTo>
                  <a:cubicBezTo>
                    <a:pt x="16200" y="10693"/>
                    <a:pt x="14400" y="5637"/>
                    <a:pt x="19800" y="2880"/>
                  </a:cubicBezTo>
                  <a:cubicBezTo>
                    <a:pt x="21600" y="1961"/>
                    <a:pt x="19800" y="582"/>
                    <a:pt x="14400" y="123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7" name="Freeform 379"/>
            <p:cNvSpPr/>
            <p:nvPr/>
          </p:nvSpPr>
          <p:spPr>
            <a:xfrm>
              <a:off x="1516497" y="3925824"/>
              <a:ext cx="14123" cy="24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0" h="21013" extrusionOk="0">
                  <a:moveTo>
                    <a:pt x="13944" y="3170"/>
                  </a:moveTo>
                  <a:cubicBezTo>
                    <a:pt x="12282" y="352"/>
                    <a:pt x="8959" y="-587"/>
                    <a:pt x="3975" y="352"/>
                  </a:cubicBezTo>
                  <a:cubicBezTo>
                    <a:pt x="652" y="1291"/>
                    <a:pt x="-1010" y="3170"/>
                    <a:pt x="652" y="5987"/>
                  </a:cubicBezTo>
                  <a:cubicBezTo>
                    <a:pt x="2313" y="9743"/>
                    <a:pt x="3975" y="13500"/>
                    <a:pt x="5636" y="18196"/>
                  </a:cubicBezTo>
                  <a:cubicBezTo>
                    <a:pt x="7298" y="20074"/>
                    <a:pt x="10621" y="21013"/>
                    <a:pt x="13944" y="21013"/>
                  </a:cubicBezTo>
                  <a:cubicBezTo>
                    <a:pt x="13944" y="21013"/>
                    <a:pt x="13944" y="21013"/>
                    <a:pt x="15605" y="21013"/>
                  </a:cubicBezTo>
                  <a:cubicBezTo>
                    <a:pt x="18928" y="21013"/>
                    <a:pt x="20590" y="18196"/>
                    <a:pt x="20590" y="16317"/>
                  </a:cubicBezTo>
                  <a:cubicBezTo>
                    <a:pt x="18928" y="11622"/>
                    <a:pt x="15605" y="6926"/>
                    <a:pt x="13944" y="317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8" name="Freeform 380"/>
            <p:cNvSpPr/>
            <p:nvPr/>
          </p:nvSpPr>
          <p:spPr>
            <a:xfrm>
              <a:off x="1623106" y="3899263"/>
              <a:ext cx="19661" cy="5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69" h="21327" extrusionOk="0">
                  <a:moveTo>
                    <a:pt x="6767" y="177"/>
                  </a:moveTo>
                  <a:cubicBezTo>
                    <a:pt x="4607" y="177"/>
                    <a:pt x="3527" y="1527"/>
                    <a:pt x="4607" y="2427"/>
                  </a:cubicBezTo>
                  <a:cubicBezTo>
                    <a:pt x="10007" y="8727"/>
                    <a:pt x="5687" y="12777"/>
                    <a:pt x="2447" y="16377"/>
                  </a:cubicBezTo>
                  <a:cubicBezTo>
                    <a:pt x="1367" y="17277"/>
                    <a:pt x="287" y="18177"/>
                    <a:pt x="287" y="19077"/>
                  </a:cubicBezTo>
                  <a:cubicBezTo>
                    <a:pt x="-793" y="19977"/>
                    <a:pt x="1367" y="21327"/>
                    <a:pt x="3527" y="21327"/>
                  </a:cubicBezTo>
                  <a:lnTo>
                    <a:pt x="4607" y="21327"/>
                  </a:lnTo>
                  <a:cubicBezTo>
                    <a:pt x="6767" y="21327"/>
                    <a:pt x="8927" y="20877"/>
                    <a:pt x="8927" y="19977"/>
                  </a:cubicBezTo>
                  <a:cubicBezTo>
                    <a:pt x="8927" y="19527"/>
                    <a:pt x="10007" y="18627"/>
                    <a:pt x="11087" y="17727"/>
                  </a:cubicBezTo>
                  <a:cubicBezTo>
                    <a:pt x="14327" y="14127"/>
                    <a:pt x="20807" y="8727"/>
                    <a:pt x="13247" y="1077"/>
                  </a:cubicBezTo>
                  <a:cubicBezTo>
                    <a:pt x="12167" y="177"/>
                    <a:pt x="8927" y="-273"/>
                    <a:pt x="6767" y="177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9" name="Freeform 381"/>
            <p:cNvSpPr/>
            <p:nvPr/>
          </p:nvSpPr>
          <p:spPr>
            <a:xfrm>
              <a:off x="2856093" y="2802904"/>
              <a:ext cx="104038" cy="12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extrusionOk="0">
                  <a:moveTo>
                    <a:pt x="20847" y="19922"/>
                  </a:moveTo>
                  <a:cubicBezTo>
                    <a:pt x="13312" y="15938"/>
                    <a:pt x="3265" y="9437"/>
                    <a:pt x="2260" y="839"/>
                  </a:cubicBezTo>
                  <a:cubicBezTo>
                    <a:pt x="2009" y="419"/>
                    <a:pt x="1507" y="0"/>
                    <a:pt x="1005" y="0"/>
                  </a:cubicBezTo>
                  <a:cubicBezTo>
                    <a:pt x="251" y="210"/>
                    <a:pt x="0" y="629"/>
                    <a:pt x="0" y="1049"/>
                  </a:cubicBezTo>
                  <a:cubicBezTo>
                    <a:pt x="1256" y="10485"/>
                    <a:pt x="11805" y="17196"/>
                    <a:pt x="19591" y="21390"/>
                  </a:cubicBezTo>
                  <a:cubicBezTo>
                    <a:pt x="19842" y="21600"/>
                    <a:pt x="20093" y="21600"/>
                    <a:pt x="20344" y="21600"/>
                  </a:cubicBezTo>
                  <a:cubicBezTo>
                    <a:pt x="20595" y="21600"/>
                    <a:pt x="21098" y="21390"/>
                    <a:pt x="21098" y="21181"/>
                  </a:cubicBezTo>
                  <a:cubicBezTo>
                    <a:pt x="21600" y="20761"/>
                    <a:pt x="21349" y="20132"/>
                    <a:pt x="20847" y="1992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0" name="Freeform 382"/>
            <p:cNvSpPr/>
            <p:nvPr/>
          </p:nvSpPr>
          <p:spPr>
            <a:xfrm>
              <a:off x="2692187" y="3140593"/>
              <a:ext cx="220779" cy="11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0185" extrusionOk="0">
                  <a:moveTo>
                    <a:pt x="495" y="97"/>
                  </a:moveTo>
                  <a:cubicBezTo>
                    <a:pt x="259" y="97"/>
                    <a:pt x="-95" y="745"/>
                    <a:pt x="23" y="1177"/>
                  </a:cubicBezTo>
                  <a:cubicBezTo>
                    <a:pt x="23" y="1609"/>
                    <a:pt x="377" y="2041"/>
                    <a:pt x="613" y="2041"/>
                  </a:cubicBezTo>
                  <a:cubicBezTo>
                    <a:pt x="6279" y="745"/>
                    <a:pt x="14659" y="10465"/>
                    <a:pt x="20679" y="19969"/>
                  </a:cubicBezTo>
                  <a:cubicBezTo>
                    <a:pt x="20797" y="20185"/>
                    <a:pt x="20915" y="20185"/>
                    <a:pt x="21033" y="20185"/>
                  </a:cubicBezTo>
                  <a:cubicBezTo>
                    <a:pt x="21151" y="20185"/>
                    <a:pt x="21269" y="20185"/>
                    <a:pt x="21387" y="19969"/>
                  </a:cubicBezTo>
                  <a:cubicBezTo>
                    <a:pt x="21505" y="19537"/>
                    <a:pt x="21505" y="18889"/>
                    <a:pt x="21269" y="18673"/>
                  </a:cubicBezTo>
                  <a:cubicBezTo>
                    <a:pt x="19144" y="15217"/>
                    <a:pt x="8167" y="-1415"/>
                    <a:pt x="495" y="97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1" name="Freeform 383"/>
            <p:cNvSpPr/>
            <p:nvPr/>
          </p:nvSpPr>
          <p:spPr>
            <a:xfrm>
              <a:off x="1968189" y="2245191"/>
              <a:ext cx="146655" cy="125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74" extrusionOk="0">
                  <a:moveTo>
                    <a:pt x="20305" y="82"/>
                  </a:moveTo>
                  <a:cubicBezTo>
                    <a:pt x="14415" y="4028"/>
                    <a:pt x="9416" y="9636"/>
                    <a:pt x="4596" y="15036"/>
                  </a:cubicBezTo>
                  <a:cubicBezTo>
                    <a:pt x="3168" y="16489"/>
                    <a:pt x="1740" y="18151"/>
                    <a:pt x="134" y="19812"/>
                  </a:cubicBezTo>
                  <a:cubicBezTo>
                    <a:pt x="-45" y="20228"/>
                    <a:pt x="-45" y="20643"/>
                    <a:pt x="134" y="21059"/>
                  </a:cubicBezTo>
                  <a:cubicBezTo>
                    <a:pt x="312" y="21266"/>
                    <a:pt x="491" y="21474"/>
                    <a:pt x="669" y="21474"/>
                  </a:cubicBezTo>
                  <a:cubicBezTo>
                    <a:pt x="848" y="21474"/>
                    <a:pt x="1026" y="21266"/>
                    <a:pt x="1205" y="21059"/>
                  </a:cubicBezTo>
                  <a:cubicBezTo>
                    <a:pt x="2811" y="19605"/>
                    <a:pt x="4239" y="17943"/>
                    <a:pt x="5667" y="16282"/>
                  </a:cubicBezTo>
                  <a:cubicBezTo>
                    <a:pt x="10487" y="11089"/>
                    <a:pt x="15307" y="5482"/>
                    <a:pt x="21019" y="1743"/>
                  </a:cubicBezTo>
                  <a:cubicBezTo>
                    <a:pt x="21376" y="1536"/>
                    <a:pt x="21555" y="912"/>
                    <a:pt x="21376" y="497"/>
                  </a:cubicBezTo>
                  <a:cubicBezTo>
                    <a:pt x="21198" y="82"/>
                    <a:pt x="20662" y="-126"/>
                    <a:pt x="20305" y="8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2" name="Freeform 384"/>
            <p:cNvSpPr/>
            <p:nvPr/>
          </p:nvSpPr>
          <p:spPr>
            <a:xfrm>
              <a:off x="4681258" y="2568885"/>
              <a:ext cx="279800" cy="2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21161" y="11782"/>
                  </a:moveTo>
                  <a:cubicBezTo>
                    <a:pt x="19585" y="11782"/>
                    <a:pt x="18102" y="11782"/>
                    <a:pt x="16526" y="12764"/>
                  </a:cubicBezTo>
                  <a:cubicBezTo>
                    <a:pt x="11149" y="13745"/>
                    <a:pt x="5587" y="14727"/>
                    <a:pt x="488" y="0"/>
                  </a:cubicBezTo>
                  <a:cubicBezTo>
                    <a:pt x="303" y="0"/>
                    <a:pt x="25" y="0"/>
                    <a:pt x="25" y="2945"/>
                  </a:cubicBezTo>
                  <a:cubicBezTo>
                    <a:pt x="-68" y="4909"/>
                    <a:pt x="117" y="7855"/>
                    <a:pt x="303" y="8836"/>
                  </a:cubicBezTo>
                  <a:cubicBezTo>
                    <a:pt x="4011" y="19636"/>
                    <a:pt x="7905" y="21600"/>
                    <a:pt x="11891" y="21600"/>
                  </a:cubicBezTo>
                  <a:cubicBezTo>
                    <a:pt x="13467" y="21600"/>
                    <a:pt x="15043" y="21600"/>
                    <a:pt x="16619" y="20618"/>
                  </a:cubicBezTo>
                  <a:cubicBezTo>
                    <a:pt x="18102" y="20618"/>
                    <a:pt x="19678" y="20618"/>
                    <a:pt x="21161" y="20618"/>
                  </a:cubicBezTo>
                  <a:cubicBezTo>
                    <a:pt x="21347" y="20618"/>
                    <a:pt x="21532" y="17673"/>
                    <a:pt x="21532" y="15709"/>
                  </a:cubicBezTo>
                  <a:cubicBezTo>
                    <a:pt x="21532" y="12764"/>
                    <a:pt x="21347" y="11782"/>
                    <a:pt x="21161" y="1178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3" name="Freeform 385"/>
            <p:cNvSpPr/>
            <p:nvPr/>
          </p:nvSpPr>
          <p:spPr>
            <a:xfrm>
              <a:off x="4473833" y="2797587"/>
              <a:ext cx="364166" cy="9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127" extrusionOk="0">
                  <a:moveTo>
                    <a:pt x="21051" y="15955"/>
                  </a:moveTo>
                  <a:cubicBezTo>
                    <a:pt x="17427" y="21600"/>
                    <a:pt x="11956" y="14236"/>
                    <a:pt x="7124" y="7855"/>
                  </a:cubicBezTo>
                  <a:cubicBezTo>
                    <a:pt x="4637" y="4418"/>
                    <a:pt x="2293" y="1227"/>
                    <a:pt x="374" y="0"/>
                  </a:cubicBezTo>
                  <a:cubicBezTo>
                    <a:pt x="161" y="0"/>
                    <a:pt x="19" y="491"/>
                    <a:pt x="19" y="982"/>
                  </a:cubicBezTo>
                  <a:cubicBezTo>
                    <a:pt x="-52" y="1473"/>
                    <a:pt x="90" y="2209"/>
                    <a:pt x="232" y="2209"/>
                  </a:cubicBezTo>
                  <a:cubicBezTo>
                    <a:pt x="2080" y="3436"/>
                    <a:pt x="4424" y="6382"/>
                    <a:pt x="6911" y="9818"/>
                  </a:cubicBezTo>
                  <a:cubicBezTo>
                    <a:pt x="10535" y="14727"/>
                    <a:pt x="14585" y="20127"/>
                    <a:pt x="18066" y="20127"/>
                  </a:cubicBezTo>
                  <a:cubicBezTo>
                    <a:pt x="19203" y="20127"/>
                    <a:pt x="20340" y="19636"/>
                    <a:pt x="21335" y="17918"/>
                  </a:cubicBezTo>
                  <a:cubicBezTo>
                    <a:pt x="21477" y="17673"/>
                    <a:pt x="21548" y="17182"/>
                    <a:pt x="21477" y="16691"/>
                  </a:cubicBezTo>
                  <a:cubicBezTo>
                    <a:pt x="21406" y="15955"/>
                    <a:pt x="21193" y="15709"/>
                    <a:pt x="21051" y="1595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4" name="Freeform 386"/>
            <p:cNvSpPr/>
            <p:nvPr/>
          </p:nvSpPr>
          <p:spPr>
            <a:xfrm>
              <a:off x="4468043" y="2899242"/>
              <a:ext cx="280271" cy="25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50" extrusionOk="0">
                  <a:moveTo>
                    <a:pt x="21290" y="20746"/>
                  </a:moveTo>
                  <a:cubicBezTo>
                    <a:pt x="13503" y="17933"/>
                    <a:pt x="5901" y="7384"/>
                    <a:pt x="895" y="352"/>
                  </a:cubicBezTo>
                  <a:lnTo>
                    <a:pt x="710" y="151"/>
                  </a:lnTo>
                  <a:cubicBezTo>
                    <a:pt x="617" y="-50"/>
                    <a:pt x="339" y="-50"/>
                    <a:pt x="153" y="151"/>
                  </a:cubicBezTo>
                  <a:cubicBezTo>
                    <a:pt x="-32" y="251"/>
                    <a:pt x="-32" y="553"/>
                    <a:pt x="61" y="754"/>
                  </a:cubicBezTo>
                  <a:lnTo>
                    <a:pt x="246" y="955"/>
                  </a:lnTo>
                  <a:cubicBezTo>
                    <a:pt x="5345" y="7987"/>
                    <a:pt x="13039" y="18737"/>
                    <a:pt x="21012" y="21550"/>
                  </a:cubicBezTo>
                  <a:lnTo>
                    <a:pt x="21104" y="21550"/>
                  </a:lnTo>
                  <a:cubicBezTo>
                    <a:pt x="21290" y="21550"/>
                    <a:pt x="21475" y="21450"/>
                    <a:pt x="21568" y="21249"/>
                  </a:cubicBezTo>
                  <a:cubicBezTo>
                    <a:pt x="21568" y="21048"/>
                    <a:pt x="21475" y="20746"/>
                    <a:pt x="21290" y="20746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5" name="Freeform 387"/>
            <p:cNvSpPr/>
            <p:nvPr/>
          </p:nvSpPr>
          <p:spPr>
            <a:xfrm>
              <a:off x="4213354" y="3159667"/>
              <a:ext cx="343490" cy="365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76" extrusionOk="0">
                  <a:moveTo>
                    <a:pt x="21309" y="20934"/>
                  </a:moveTo>
                  <a:cubicBezTo>
                    <a:pt x="13304" y="18439"/>
                    <a:pt x="10207" y="13663"/>
                    <a:pt x="6582" y="8103"/>
                  </a:cubicBezTo>
                  <a:cubicBezTo>
                    <a:pt x="4845" y="5465"/>
                    <a:pt x="3033" y="2756"/>
                    <a:pt x="616" y="119"/>
                  </a:cubicBezTo>
                  <a:cubicBezTo>
                    <a:pt x="465" y="-24"/>
                    <a:pt x="238" y="-24"/>
                    <a:pt x="87" y="47"/>
                  </a:cubicBezTo>
                  <a:cubicBezTo>
                    <a:pt x="12" y="190"/>
                    <a:pt x="-64" y="404"/>
                    <a:pt x="87" y="475"/>
                  </a:cubicBezTo>
                  <a:cubicBezTo>
                    <a:pt x="2504" y="3113"/>
                    <a:pt x="4316" y="5822"/>
                    <a:pt x="6053" y="8459"/>
                  </a:cubicBezTo>
                  <a:cubicBezTo>
                    <a:pt x="9528" y="13806"/>
                    <a:pt x="12926" y="18938"/>
                    <a:pt x="21083" y="21576"/>
                  </a:cubicBezTo>
                  <a:cubicBezTo>
                    <a:pt x="21158" y="21576"/>
                    <a:pt x="21158" y="21576"/>
                    <a:pt x="21234" y="21576"/>
                  </a:cubicBezTo>
                  <a:cubicBezTo>
                    <a:pt x="21309" y="21576"/>
                    <a:pt x="21460" y="21505"/>
                    <a:pt x="21536" y="21362"/>
                  </a:cubicBezTo>
                  <a:cubicBezTo>
                    <a:pt x="21536" y="21220"/>
                    <a:pt x="21460" y="21006"/>
                    <a:pt x="21309" y="2093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6" name="Freeform 388"/>
            <p:cNvSpPr/>
            <p:nvPr/>
          </p:nvSpPr>
          <p:spPr>
            <a:xfrm>
              <a:off x="1649884" y="3803563"/>
              <a:ext cx="140516" cy="40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202" extrusionOk="0">
                  <a:moveTo>
                    <a:pt x="20128" y="257"/>
                  </a:moveTo>
                  <a:cubicBezTo>
                    <a:pt x="18638" y="2875"/>
                    <a:pt x="16776" y="2875"/>
                    <a:pt x="14728" y="2875"/>
                  </a:cubicBezTo>
                  <a:cubicBezTo>
                    <a:pt x="10817" y="2875"/>
                    <a:pt x="5976" y="2875"/>
                    <a:pt x="390" y="15966"/>
                  </a:cubicBezTo>
                  <a:cubicBezTo>
                    <a:pt x="17" y="17275"/>
                    <a:pt x="-169" y="18584"/>
                    <a:pt x="203" y="19893"/>
                  </a:cubicBezTo>
                  <a:cubicBezTo>
                    <a:pt x="390" y="20547"/>
                    <a:pt x="576" y="21202"/>
                    <a:pt x="762" y="21202"/>
                  </a:cubicBezTo>
                  <a:cubicBezTo>
                    <a:pt x="948" y="21202"/>
                    <a:pt x="1134" y="21202"/>
                    <a:pt x="1321" y="20547"/>
                  </a:cubicBezTo>
                  <a:cubicBezTo>
                    <a:pt x="6534" y="8766"/>
                    <a:pt x="10817" y="8766"/>
                    <a:pt x="14728" y="8766"/>
                  </a:cubicBezTo>
                  <a:cubicBezTo>
                    <a:pt x="16962" y="8766"/>
                    <a:pt x="19010" y="8766"/>
                    <a:pt x="20872" y="5493"/>
                  </a:cubicBezTo>
                  <a:cubicBezTo>
                    <a:pt x="21245" y="4838"/>
                    <a:pt x="21431" y="3529"/>
                    <a:pt x="21245" y="1566"/>
                  </a:cubicBezTo>
                  <a:cubicBezTo>
                    <a:pt x="21059" y="257"/>
                    <a:pt x="20686" y="-398"/>
                    <a:pt x="20128" y="257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7" name="Freeform 389"/>
            <p:cNvSpPr/>
            <p:nvPr/>
          </p:nvSpPr>
          <p:spPr>
            <a:xfrm>
              <a:off x="1622777" y="3669839"/>
              <a:ext cx="172959" cy="4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extrusionOk="0">
                  <a:moveTo>
                    <a:pt x="20632" y="0"/>
                  </a:moveTo>
                  <a:cubicBezTo>
                    <a:pt x="18845" y="2274"/>
                    <a:pt x="16163" y="3411"/>
                    <a:pt x="13333" y="4547"/>
                  </a:cubicBezTo>
                  <a:cubicBezTo>
                    <a:pt x="8566" y="6253"/>
                    <a:pt x="3203" y="7958"/>
                    <a:pt x="224" y="17621"/>
                  </a:cubicBezTo>
                  <a:cubicBezTo>
                    <a:pt x="-74" y="18189"/>
                    <a:pt x="-74" y="19895"/>
                    <a:pt x="224" y="21032"/>
                  </a:cubicBezTo>
                  <a:cubicBezTo>
                    <a:pt x="224" y="21600"/>
                    <a:pt x="522" y="21600"/>
                    <a:pt x="671" y="21600"/>
                  </a:cubicBezTo>
                  <a:cubicBezTo>
                    <a:pt x="820" y="21600"/>
                    <a:pt x="969" y="21600"/>
                    <a:pt x="1118" y="21032"/>
                  </a:cubicBezTo>
                  <a:cubicBezTo>
                    <a:pt x="3650" y="13074"/>
                    <a:pt x="8864" y="10800"/>
                    <a:pt x="13482" y="9095"/>
                  </a:cubicBezTo>
                  <a:cubicBezTo>
                    <a:pt x="16312" y="8526"/>
                    <a:pt x="18994" y="7389"/>
                    <a:pt x="20930" y="5116"/>
                  </a:cubicBezTo>
                  <a:cubicBezTo>
                    <a:pt x="21377" y="4547"/>
                    <a:pt x="21526" y="3411"/>
                    <a:pt x="21377" y="1705"/>
                  </a:cubicBezTo>
                  <a:cubicBezTo>
                    <a:pt x="21377" y="568"/>
                    <a:pt x="20930" y="0"/>
                    <a:pt x="20632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8" name="Freeform 390"/>
            <p:cNvSpPr/>
            <p:nvPr/>
          </p:nvSpPr>
          <p:spPr>
            <a:xfrm>
              <a:off x="1915465" y="3867537"/>
              <a:ext cx="13218" cy="35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1" h="21053" extrusionOk="0">
                  <a:moveTo>
                    <a:pt x="6075" y="198"/>
                  </a:moveTo>
                  <a:cubicBezTo>
                    <a:pt x="675" y="943"/>
                    <a:pt x="-1125" y="2432"/>
                    <a:pt x="675" y="3922"/>
                  </a:cubicBezTo>
                  <a:cubicBezTo>
                    <a:pt x="4275" y="8391"/>
                    <a:pt x="4275" y="12860"/>
                    <a:pt x="4275" y="17329"/>
                  </a:cubicBezTo>
                  <a:cubicBezTo>
                    <a:pt x="2475" y="19563"/>
                    <a:pt x="6075" y="21053"/>
                    <a:pt x="11475" y="21053"/>
                  </a:cubicBezTo>
                  <a:cubicBezTo>
                    <a:pt x="15075" y="21053"/>
                    <a:pt x="18675" y="19563"/>
                    <a:pt x="18675" y="18074"/>
                  </a:cubicBezTo>
                  <a:cubicBezTo>
                    <a:pt x="20475" y="12860"/>
                    <a:pt x="18675" y="7646"/>
                    <a:pt x="15075" y="2432"/>
                  </a:cubicBezTo>
                  <a:cubicBezTo>
                    <a:pt x="15075" y="943"/>
                    <a:pt x="9675" y="-547"/>
                    <a:pt x="6075" y="19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149">
        <p:random/>
      </p:transition>
    </mc:Choice>
    <mc:Fallback>
      <p:transition spd="slow" advTm="714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48655" grpId="0"/>
      <p:bldP spid="1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1345" y="-12700"/>
            <a:ext cx="5048885" cy="1014095"/>
            <a:chOff x="944" y="0"/>
            <a:chExt cx="7951" cy="1597"/>
          </a:xfrm>
        </p:grpSpPr>
        <p:sp>
          <p:nvSpPr>
            <p:cNvPr id="6" name="五边形 5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346" y="322"/>
              <a:ext cx="65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电子商务争议解决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1092" y="369"/>
              <a:ext cx="12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718820" y="4253230"/>
            <a:ext cx="2540000" cy="314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450340" y="2596515"/>
            <a:ext cx="1076960" cy="1895475"/>
            <a:chOff x="1450340" y="2596515"/>
            <a:chExt cx="1076960" cy="1895475"/>
          </a:xfrm>
        </p:grpSpPr>
        <p:grpSp>
          <p:nvGrpSpPr>
            <p:cNvPr id="16" name="稻壳儿春秋广告/盗版必究        原创来源：http://chn.docer.com/works?userid=199329941#!/work_time"/>
            <p:cNvGrpSpPr/>
            <p:nvPr/>
          </p:nvGrpSpPr>
          <p:grpSpPr>
            <a:xfrm>
              <a:off x="1795780" y="4105910"/>
              <a:ext cx="386080" cy="386080"/>
              <a:chOff x="2062480" y="2433320"/>
              <a:chExt cx="1076960" cy="1076960"/>
            </a:xfrm>
            <a:solidFill>
              <a:srgbClr val="F12F4C"/>
            </a:solidFill>
          </p:grpSpPr>
          <p:sp>
            <p:nvSpPr>
              <p:cNvPr id="17" name="稻壳儿春秋广告/盗版必究        原创来源：http://chn.docer.com/works?userid=199329941#!/work_time"/>
              <p:cNvSpPr/>
              <p:nvPr/>
            </p:nvSpPr>
            <p:spPr>
              <a:xfrm>
                <a:off x="2062480" y="2433320"/>
                <a:ext cx="1076960" cy="1076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" name="稻壳儿春秋广告/盗版必究        原创来源：http://chn.docer.com/works?userid=199329941#!/work_time"/>
              <p:cNvSpPr/>
              <p:nvPr/>
            </p:nvSpPr>
            <p:spPr>
              <a:xfrm>
                <a:off x="2214880" y="2585720"/>
                <a:ext cx="772160" cy="7721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稻壳儿春秋广告/盗版必究        原创来源：http://chn.docer.com/works?userid=199329941#!/work_time"/>
            <p:cNvSpPr/>
            <p:nvPr/>
          </p:nvSpPr>
          <p:spPr>
            <a:xfrm>
              <a:off x="1911350" y="3164205"/>
              <a:ext cx="154940" cy="1061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稻壳儿春秋广告/盗版必究        原创来源：http://chn.docer.com/works?userid=199329941#!/work_time"/>
            <p:cNvSpPr/>
            <p:nvPr/>
          </p:nvSpPr>
          <p:spPr>
            <a:xfrm>
              <a:off x="1450340" y="2596515"/>
              <a:ext cx="1076960" cy="1076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±±±±±</a:t>
              </a:r>
              <a:endParaRPr lang="zh-CN" altLang="en-US" dirty="0"/>
            </a:p>
          </p:txBody>
        </p:sp>
        <p:sp>
          <p:nvSpPr>
            <p:cNvPr id="21" name="稻壳儿春秋广告/盗版必究        原创来源：http://chn.docer.com/works?userid=199329941#!/work_time"/>
            <p:cNvSpPr/>
            <p:nvPr/>
          </p:nvSpPr>
          <p:spPr>
            <a:xfrm>
              <a:off x="1602740" y="2748915"/>
              <a:ext cx="772160" cy="772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</a:rPr>
                <a:t>01</a:t>
              </a:r>
              <a:endParaRPr lang="en-US" altLang="zh-CN" sz="2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1079500" y="4713605"/>
            <a:ext cx="181864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建立投诉、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举报机制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稻壳儿春秋广告/盗版必究        原创来源：http://chn.docer.com/works?userid=199329941#!/work_time"/>
          <p:cNvSpPr/>
          <p:nvPr/>
        </p:nvSpPr>
        <p:spPr>
          <a:xfrm>
            <a:off x="3397885" y="4253230"/>
            <a:ext cx="2540000" cy="314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129405" y="2596515"/>
            <a:ext cx="1076960" cy="1895475"/>
            <a:chOff x="4129405" y="2596515"/>
            <a:chExt cx="1076960" cy="1895475"/>
          </a:xfrm>
        </p:grpSpPr>
        <p:grpSp>
          <p:nvGrpSpPr>
            <p:cNvPr id="27" name="稻壳儿春秋广告/盗版必究        原创来源：http://chn.docer.com/works?userid=199329941#!/work_time"/>
            <p:cNvGrpSpPr/>
            <p:nvPr/>
          </p:nvGrpSpPr>
          <p:grpSpPr>
            <a:xfrm>
              <a:off x="4474845" y="4105910"/>
              <a:ext cx="386080" cy="386080"/>
              <a:chOff x="2062480" y="2433320"/>
              <a:chExt cx="1076960" cy="1076960"/>
            </a:xfrm>
            <a:solidFill>
              <a:srgbClr val="F12F4C"/>
            </a:solidFill>
          </p:grpSpPr>
          <p:sp>
            <p:nvSpPr>
              <p:cNvPr id="33" name="稻壳儿春秋广告/盗版必究        原创来源：http://chn.docer.com/works?userid=199329941#!/work_time"/>
              <p:cNvSpPr/>
              <p:nvPr/>
            </p:nvSpPr>
            <p:spPr>
              <a:xfrm>
                <a:off x="2062480" y="2433320"/>
                <a:ext cx="1076960" cy="1076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" name="稻壳儿春秋广告/盗版必究        原创来源：http://chn.docer.com/works?userid=199329941#!/work_time"/>
              <p:cNvSpPr/>
              <p:nvPr/>
            </p:nvSpPr>
            <p:spPr>
              <a:xfrm>
                <a:off x="2214880" y="2585720"/>
                <a:ext cx="772160" cy="77216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8" name="稻壳儿春秋广告/盗版必究        原创来源：http://chn.docer.com/works?userid=199329941#!/work_time"/>
            <p:cNvSpPr/>
            <p:nvPr/>
          </p:nvSpPr>
          <p:spPr>
            <a:xfrm>
              <a:off x="4590415" y="3164205"/>
              <a:ext cx="154940" cy="10617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稻壳儿春秋广告/盗版必究        原创来源：http://chn.docer.com/works?userid=199329941#!/work_time"/>
            <p:cNvSpPr/>
            <p:nvPr/>
          </p:nvSpPr>
          <p:spPr>
            <a:xfrm>
              <a:off x="4129405" y="2596515"/>
              <a:ext cx="1076960" cy="10769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稻壳儿春秋广告/盗版必究        原创来源：http://chn.docer.com/works?userid=199329941#!/work_time"/>
            <p:cNvSpPr/>
            <p:nvPr/>
          </p:nvSpPr>
          <p:spPr>
            <a:xfrm>
              <a:off x="4281805" y="2748915"/>
              <a:ext cx="772160" cy="772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02</a:t>
              </a:r>
              <a:endPara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1" name="稻壳儿春秋广告/盗版必究        原创来源：http://chn.docer.com/works?userid=199329941#!/work_time"/>
          <p:cNvSpPr txBox="1"/>
          <p:nvPr/>
        </p:nvSpPr>
        <p:spPr>
          <a:xfrm>
            <a:off x="3435350" y="4713605"/>
            <a:ext cx="246507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公开投诉、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举报方式等信息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稻壳儿春秋广告/盗版必究        原创来源：http://chn.docer.com/works?userid=199329941#!/work_time"/>
          <p:cNvSpPr/>
          <p:nvPr/>
        </p:nvSpPr>
        <p:spPr>
          <a:xfrm>
            <a:off x="6077585" y="4253230"/>
            <a:ext cx="2540000" cy="314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809105" y="2596515"/>
            <a:ext cx="1076960" cy="1895475"/>
            <a:chOff x="6809105" y="2596515"/>
            <a:chExt cx="1076960" cy="1895475"/>
          </a:xfrm>
        </p:grpSpPr>
        <p:grpSp>
          <p:nvGrpSpPr>
            <p:cNvPr id="37" name="稻壳儿春秋广告/盗版必究        原创来源：http://chn.docer.com/works?userid=199329941#!/work_time"/>
            <p:cNvGrpSpPr/>
            <p:nvPr/>
          </p:nvGrpSpPr>
          <p:grpSpPr>
            <a:xfrm>
              <a:off x="7154545" y="4105910"/>
              <a:ext cx="386080" cy="386080"/>
              <a:chOff x="2062480" y="2433320"/>
              <a:chExt cx="1076960" cy="1076960"/>
            </a:xfrm>
            <a:solidFill>
              <a:srgbClr val="F12F4C"/>
            </a:solidFill>
          </p:grpSpPr>
          <p:sp>
            <p:nvSpPr>
              <p:cNvPr id="43" name="稻壳儿春秋广告/盗版必究        原创来源：http://chn.docer.com/works?userid=199329941#!/work_time"/>
              <p:cNvSpPr/>
              <p:nvPr/>
            </p:nvSpPr>
            <p:spPr>
              <a:xfrm>
                <a:off x="2062480" y="2433320"/>
                <a:ext cx="1076960" cy="1076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4" name="稻壳儿春秋广告/盗版必究        原创来源：http://chn.docer.com/works?userid=199329941#!/work_time"/>
              <p:cNvSpPr/>
              <p:nvPr/>
            </p:nvSpPr>
            <p:spPr>
              <a:xfrm>
                <a:off x="2214880" y="2585720"/>
                <a:ext cx="772160" cy="7721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稻壳儿春秋广告/盗版必究        原创来源：http://chn.docer.com/works?userid=199329941#!/work_time"/>
            <p:cNvSpPr/>
            <p:nvPr/>
          </p:nvSpPr>
          <p:spPr>
            <a:xfrm>
              <a:off x="7270115" y="3164205"/>
              <a:ext cx="154940" cy="1061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稻壳儿春秋广告/盗版必究        原创来源：http://chn.docer.com/works?userid=199329941#!/work_time"/>
            <p:cNvSpPr/>
            <p:nvPr/>
          </p:nvSpPr>
          <p:spPr>
            <a:xfrm>
              <a:off x="6809105" y="2596515"/>
              <a:ext cx="1076960" cy="1076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" name="稻壳儿春秋广告/盗版必究        原创来源：http://chn.docer.com/works?userid=199329941#!/work_time"/>
            <p:cNvSpPr/>
            <p:nvPr/>
          </p:nvSpPr>
          <p:spPr>
            <a:xfrm>
              <a:off x="6961505" y="2748915"/>
              <a:ext cx="772160" cy="772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</a:rPr>
                <a:t>03</a:t>
              </a:r>
              <a:endParaRPr lang="en-US" altLang="zh-CN" sz="2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1" name="稻壳儿春秋广告/盗版必究        原创来源：http://chn.docer.com/works?userid=199329941#!/work_time"/>
          <p:cNvSpPr txBox="1"/>
          <p:nvPr/>
        </p:nvSpPr>
        <p:spPr>
          <a:xfrm>
            <a:off x="6279515" y="4713605"/>
            <a:ext cx="213614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及时处理投诉、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举报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稻壳儿春秋广告/盗版必究        原创来源：http://chn.docer.com/works?userid=199329941#!/work_time"/>
          <p:cNvSpPr/>
          <p:nvPr/>
        </p:nvSpPr>
        <p:spPr>
          <a:xfrm>
            <a:off x="8756650" y="4253230"/>
            <a:ext cx="2540000" cy="314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488170" y="2596515"/>
            <a:ext cx="1076960" cy="1895475"/>
            <a:chOff x="9488170" y="2596515"/>
            <a:chExt cx="1076960" cy="1895475"/>
          </a:xfrm>
        </p:grpSpPr>
        <p:grpSp>
          <p:nvGrpSpPr>
            <p:cNvPr id="47" name="稻壳儿春秋广告/盗版必究        原创来源：http://chn.docer.com/works?userid=199329941#!/work_time"/>
            <p:cNvGrpSpPr/>
            <p:nvPr/>
          </p:nvGrpSpPr>
          <p:grpSpPr>
            <a:xfrm>
              <a:off x="9833610" y="4105910"/>
              <a:ext cx="386080" cy="386080"/>
              <a:chOff x="2062480" y="2433320"/>
              <a:chExt cx="1076960" cy="1076960"/>
            </a:xfrm>
            <a:solidFill>
              <a:srgbClr val="F12F4C"/>
            </a:solidFill>
          </p:grpSpPr>
          <p:sp>
            <p:nvSpPr>
              <p:cNvPr id="53" name="稻壳儿春秋广告/盗版必究        原创来源：http://chn.docer.com/works?userid=199329941#!/work_time"/>
              <p:cNvSpPr/>
              <p:nvPr/>
            </p:nvSpPr>
            <p:spPr>
              <a:xfrm>
                <a:off x="2062480" y="2433320"/>
                <a:ext cx="1076960" cy="1076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4" name="稻壳儿春秋广告/盗版必究        原创来源：http://chn.docer.com/works?userid=199329941#!/work_time"/>
              <p:cNvSpPr/>
              <p:nvPr/>
            </p:nvSpPr>
            <p:spPr>
              <a:xfrm>
                <a:off x="2214880" y="2585720"/>
                <a:ext cx="772160" cy="77216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" name="稻壳儿春秋广告/盗版必究        原创来源：http://chn.docer.com/works?userid=199329941#!/work_time"/>
            <p:cNvSpPr/>
            <p:nvPr/>
          </p:nvSpPr>
          <p:spPr>
            <a:xfrm>
              <a:off x="9949180" y="3164205"/>
              <a:ext cx="154940" cy="10617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稻壳儿春秋广告/盗版必究        原创来源：http://chn.docer.com/works?userid=199329941#!/work_time"/>
            <p:cNvSpPr/>
            <p:nvPr/>
          </p:nvSpPr>
          <p:spPr>
            <a:xfrm>
              <a:off x="9488170" y="2596515"/>
              <a:ext cx="1076960" cy="10769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0" name="稻壳儿春秋广告/盗版必究        原创来源：http://chn.docer.com/works?userid=199329941#!/work_time"/>
            <p:cNvSpPr/>
            <p:nvPr/>
          </p:nvSpPr>
          <p:spPr>
            <a:xfrm>
              <a:off x="9640570" y="2748915"/>
              <a:ext cx="772160" cy="772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04</a:t>
              </a:r>
              <a:endPara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1" name="稻壳儿春秋广告/盗版必究        原创来源：http://chn.docer.com/works?userid=199329941#!/work_time"/>
          <p:cNvSpPr txBox="1"/>
          <p:nvPr/>
        </p:nvSpPr>
        <p:spPr>
          <a:xfrm>
            <a:off x="8580120" y="4713605"/>
            <a:ext cx="289306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提供原始合同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和交易记录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2374900" y="1560830"/>
            <a:ext cx="6073775" cy="47244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、电子商务经营者（第五十九、六十二条）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540">
        <p:random/>
      </p:transition>
    </mc:Choice>
    <mc:Fallback>
      <p:transition spd="slow" advTm="754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6" grpId="0" animBg="1"/>
      <p:bldP spid="31" grpId="0"/>
      <p:bldP spid="36" grpId="0" animBg="1"/>
      <p:bldP spid="41" grpId="0"/>
      <p:bldP spid="46" grpId="0" animBg="1"/>
      <p:bldP spid="51" grpId="0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01345" y="-12700"/>
            <a:ext cx="5048885" cy="1014095"/>
            <a:chOff x="944" y="0"/>
            <a:chExt cx="7951" cy="1597"/>
          </a:xfrm>
        </p:grpSpPr>
        <p:sp>
          <p:nvSpPr>
            <p:cNvPr id="11" name="五边形 10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346" y="322"/>
              <a:ext cx="65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电子商务争议解决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1092" y="369"/>
              <a:ext cx="12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881505" y="3073400"/>
            <a:ext cx="8428355" cy="2189480"/>
            <a:chOff x="3078" y="2388"/>
            <a:chExt cx="13273" cy="3448"/>
          </a:xfrm>
        </p:grpSpPr>
        <p:cxnSp>
          <p:nvCxnSpPr>
            <p:cNvPr id="7" name="Straight Connector 86"/>
            <p:cNvCxnSpPr/>
            <p:nvPr/>
          </p:nvCxnSpPr>
          <p:spPr>
            <a:xfrm>
              <a:off x="10208" y="4376"/>
              <a:ext cx="2879" cy="0"/>
            </a:xfrm>
            <a:prstGeom prst="line">
              <a:avLst/>
            </a:prstGeom>
            <a:ln w="19050">
              <a:solidFill>
                <a:srgbClr val="135DA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3078" y="4645"/>
              <a:ext cx="5834" cy="724"/>
              <a:chOff x="2529" y="2822"/>
              <a:chExt cx="5834" cy="724"/>
            </a:xfrm>
          </p:grpSpPr>
          <p:cxnSp>
            <p:nvCxnSpPr>
              <p:cNvPr id="5" name="Straight Connector 86"/>
              <p:cNvCxnSpPr/>
              <p:nvPr/>
            </p:nvCxnSpPr>
            <p:spPr>
              <a:xfrm flipH="1">
                <a:off x="5585" y="3185"/>
                <a:ext cx="2779" cy="0"/>
              </a:xfrm>
              <a:prstGeom prst="line">
                <a:avLst/>
              </a:prstGeom>
              <a:ln w="19050">
                <a:solidFill>
                  <a:srgbClr val="135DA0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文本框 5"/>
              <p:cNvSpPr txBox="1"/>
              <p:nvPr/>
            </p:nvSpPr>
            <p:spPr>
              <a:xfrm>
                <a:off x="2529" y="2822"/>
                <a:ext cx="289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协商和解</a:t>
                </a:r>
                <a:endParaRPr lang="zh-CN" altLang="en-US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7976" y="2388"/>
              <a:ext cx="3273" cy="3448"/>
              <a:chOff x="7963" y="2468"/>
              <a:chExt cx="3273" cy="3448"/>
            </a:xfrm>
          </p:grpSpPr>
          <p:sp>
            <p:nvSpPr>
              <p:cNvPr id="15" name="稻壳儿春秋广告/盗版必究        原创来源：http://chn.docer.com/works?userid=199329941#!/work_time"/>
              <p:cNvSpPr/>
              <p:nvPr/>
            </p:nvSpPr>
            <p:spPr bwMode="auto">
              <a:xfrm>
                <a:off x="9599" y="4726"/>
                <a:ext cx="1637" cy="1190"/>
              </a:xfrm>
              <a:custGeom>
                <a:avLst/>
                <a:gdLst>
                  <a:gd name="T0" fmla="*/ 0 w 1500"/>
                  <a:gd name="T1" fmla="*/ 426 h 1090"/>
                  <a:gd name="T2" fmla="*/ 0 w 1500"/>
                  <a:gd name="T3" fmla="*/ 1090 h 1090"/>
                  <a:gd name="T4" fmla="*/ 1500 w 1500"/>
                  <a:gd name="T5" fmla="*/ 551 h 1090"/>
                  <a:gd name="T6" fmla="*/ 1182 w 1500"/>
                  <a:gd name="T7" fmla="*/ 0 h 1090"/>
                  <a:gd name="T8" fmla="*/ 0 w 1500"/>
                  <a:gd name="T9" fmla="*/ 426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0" h="1090">
                    <a:moveTo>
                      <a:pt x="0" y="426"/>
                    </a:moveTo>
                    <a:lnTo>
                      <a:pt x="0" y="1090"/>
                    </a:lnTo>
                    <a:lnTo>
                      <a:pt x="1500" y="551"/>
                    </a:lnTo>
                    <a:lnTo>
                      <a:pt x="1182" y="0"/>
                    </a:lnTo>
                    <a:lnTo>
                      <a:pt x="0" y="42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" name="稻壳儿春秋广告/盗版必究        原创来源：http://chn.docer.com/works?userid=199329941#!/work_time"/>
              <p:cNvSpPr/>
              <p:nvPr/>
            </p:nvSpPr>
            <p:spPr bwMode="auto">
              <a:xfrm>
                <a:off x="8309" y="4456"/>
                <a:ext cx="2580" cy="734"/>
              </a:xfrm>
              <a:custGeom>
                <a:avLst/>
                <a:gdLst>
                  <a:gd name="T0" fmla="*/ 1166 w 2364"/>
                  <a:gd name="T1" fmla="*/ 0 h 672"/>
                  <a:gd name="T2" fmla="*/ 0 w 2364"/>
                  <a:gd name="T3" fmla="*/ 246 h 672"/>
                  <a:gd name="T4" fmla="*/ 1182 w 2364"/>
                  <a:gd name="T5" fmla="*/ 672 h 672"/>
                  <a:gd name="T6" fmla="*/ 2364 w 2364"/>
                  <a:gd name="T7" fmla="*/ 246 h 672"/>
                  <a:gd name="T8" fmla="*/ 1166 w 2364"/>
                  <a:gd name="T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4" h="672">
                    <a:moveTo>
                      <a:pt x="1166" y="0"/>
                    </a:moveTo>
                    <a:lnTo>
                      <a:pt x="0" y="246"/>
                    </a:lnTo>
                    <a:lnTo>
                      <a:pt x="1182" y="672"/>
                    </a:lnTo>
                    <a:lnTo>
                      <a:pt x="2364" y="246"/>
                    </a:lnTo>
                    <a:lnTo>
                      <a:pt x="116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" name="稻壳儿春秋广告/盗版必究        原创来源：http://chn.docer.com/works?userid=199329941#!/work_time"/>
              <p:cNvSpPr/>
              <p:nvPr/>
            </p:nvSpPr>
            <p:spPr bwMode="auto">
              <a:xfrm>
                <a:off x="8656" y="3740"/>
                <a:ext cx="1887" cy="720"/>
              </a:xfrm>
              <a:custGeom>
                <a:avLst/>
                <a:gdLst>
                  <a:gd name="T0" fmla="*/ 864 w 1729"/>
                  <a:gd name="T1" fmla="*/ 0 h 660"/>
                  <a:gd name="T2" fmla="*/ 0 w 1729"/>
                  <a:gd name="T3" fmla="*/ 351 h 660"/>
                  <a:gd name="T4" fmla="*/ 864 w 1729"/>
                  <a:gd name="T5" fmla="*/ 660 h 660"/>
                  <a:gd name="T6" fmla="*/ 1729 w 1729"/>
                  <a:gd name="T7" fmla="*/ 351 h 660"/>
                  <a:gd name="T8" fmla="*/ 864 w 1729"/>
                  <a:gd name="T9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9" h="660">
                    <a:moveTo>
                      <a:pt x="864" y="0"/>
                    </a:moveTo>
                    <a:lnTo>
                      <a:pt x="0" y="351"/>
                    </a:lnTo>
                    <a:lnTo>
                      <a:pt x="864" y="660"/>
                    </a:lnTo>
                    <a:lnTo>
                      <a:pt x="1729" y="351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8" name="稻壳儿春秋广告/盗版必究        原创来源：http://chn.docer.com/works?userid=199329941#!/work_time"/>
              <p:cNvSpPr/>
              <p:nvPr/>
            </p:nvSpPr>
            <p:spPr bwMode="auto">
              <a:xfrm>
                <a:off x="9599" y="2468"/>
                <a:ext cx="903" cy="1900"/>
              </a:xfrm>
              <a:custGeom>
                <a:avLst/>
                <a:gdLst>
                  <a:gd name="T0" fmla="*/ 0 w 827"/>
                  <a:gd name="T1" fmla="*/ 0 h 1741"/>
                  <a:gd name="T2" fmla="*/ 0 w 827"/>
                  <a:gd name="T3" fmla="*/ 1741 h 1741"/>
                  <a:gd name="T4" fmla="*/ 827 w 827"/>
                  <a:gd name="T5" fmla="*/ 1445 h 1741"/>
                  <a:gd name="T6" fmla="*/ 0 w 827"/>
                  <a:gd name="T7" fmla="*/ 0 h 1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7" h="1741">
                    <a:moveTo>
                      <a:pt x="0" y="0"/>
                    </a:moveTo>
                    <a:lnTo>
                      <a:pt x="0" y="1741"/>
                    </a:lnTo>
                    <a:lnTo>
                      <a:pt x="827" y="14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9" name="稻壳儿春秋广告/盗版必究        原创来源：http://chn.docer.com/works?userid=199329941#!/work_time"/>
              <p:cNvSpPr/>
              <p:nvPr/>
            </p:nvSpPr>
            <p:spPr bwMode="auto">
              <a:xfrm>
                <a:off x="8697" y="2468"/>
                <a:ext cx="903" cy="1900"/>
              </a:xfrm>
              <a:custGeom>
                <a:avLst/>
                <a:gdLst>
                  <a:gd name="T0" fmla="*/ 827 w 827"/>
                  <a:gd name="T1" fmla="*/ 1741 h 1741"/>
                  <a:gd name="T2" fmla="*/ 827 w 827"/>
                  <a:gd name="T3" fmla="*/ 0 h 1741"/>
                  <a:gd name="T4" fmla="*/ 0 w 827"/>
                  <a:gd name="T5" fmla="*/ 1445 h 1741"/>
                  <a:gd name="T6" fmla="*/ 827 w 827"/>
                  <a:gd name="T7" fmla="*/ 1741 h 1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7" h="1741">
                    <a:moveTo>
                      <a:pt x="827" y="1741"/>
                    </a:moveTo>
                    <a:lnTo>
                      <a:pt x="827" y="0"/>
                    </a:lnTo>
                    <a:lnTo>
                      <a:pt x="0" y="1445"/>
                    </a:lnTo>
                    <a:lnTo>
                      <a:pt x="827" y="174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" name="稻壳儿春秋广告/盗版必究        原创来源：http://chn.docer.com/works?userid=199329941#!/work_time"/>
              <p:cNvSpPr/>
              <p:nvPr/>
            </p:nvSpPr>
            <p:spPr bwMode="auto">
              <a:xfrm>
                <a:off x="7963" y="4726"/>
                <a:ext cx="1636" cy="1190"/>
              </a:xfrm>
              <a:custGeom>
                <a:avLst/>
                <a:gdLst>
                  <a:gd name="T0" fmla="*/ 0 w 1499"/>
                  <a:gd name="T1" fmla="*/ 551 h 1090"/>
                  <a:gd name="T2" fmla="*/ 1499 w 1499"/>
                  <a:gd name="T3" fmla="*/ 1090 h 1090"/>
                  <a:gd name="T4" fmla="*/ 1499 w 1499"/>
                  <a:gd name="T5" fmla="*/ 426 h 1090"/>
                  <a:gd name="T6" fmla="*/ 317 w 1499"/>
                  <a:gd name="T7" fmla="*/ 0 h 1090"/>
                  <a:gd name="T8" fmla="*/ 0 w 1499"/>
                  <a:gd name="T9" fmla="*/ 551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9" h="1090">
                    <a:moveTo>
                      <a:pt x="0" y="551"/>
                    </a:moveTo>
                    <a:lnTo>
                      <a:pt x="1499" y="1090"/>
                    </a:lnTo>
                    <a:lnTo>
                      <a:pt x="1499" y="426"/>
                    </a:lnTo>
                    <a:lnTo>
                      <a:pt x="317" y="0"/>
                    </a:lnTo>
                    <a:lnTo>
                      <a:pt x="0" y="55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" name="稻壳儿春秋广告/盗版必究        原创来源：http://chn.docer.com/works?userid=199329941#!/work_time"/>
              <p:cNvSpPr/>
              <p:nvPr/>
            </p:nvSpPr>
            <p:spPr bwMode="auto">
              <a:xfrm>
                <a:off x="9599" y="4112"/>
                <a:ext cx="1250" cy="976"/>
              </a:xfrm>
              <a:custGeom>
                <a:avLst/>
                <a:gdLst>
                  <a:gd name="T0" fmla="*/ 865 w 1145"/>
                  <a:gd name="T1" fmla="*/ 0 h 894"/>
                  <a:gd name="T2" fmla="*/ 0 w 1145"/>
                  <a:gd name="T3" fmla="*/ 309 h 894"/>
                  <a:gd name="T4" fmla="*/ 0 w 1145"/>
                  <a:gd name="T5" fmla="*/ 894 h 894"/>
                  <a:gd name="T6" fmla="*/ 1145 w 1145"/>
                  <a:gd name="T7" fmla="*/ 484 h 894"/>
                  <a:gd name="T8" fmla="*/ 865 w 1145"/>
                  <a:gd name="T9" fmla="*/ 0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5" h="894">
                    <a:moveTo>
                      <a:pt x="865" y="0"/>
                    </a:moveTo>
                    <a:lnTo>
                      <a:pt x="0" y="309"/>
                    </a:lnTo>
                    <a:lnTo>
                      <a:pt x="0" y="894"/>
                    </a:lnTo>
                    <a:lnTo>
                      <a:pt x="1145" y="484"/>
                    </a:ln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" name="稻壳儿春秋广告/盗版必究        原创来源：http://chn.docer.com/works?userid=199329941#!/work_time"/>
              <p:cNvSpPr/>
              <p:nvPr/>
            </p:nvSpPr>
            <p:spPr bwMode="auto">
              <a:xfrm>
                <a:off x="8351" y="4112"/>
                <a:ext cx="1249" cy="976"/>
              </a:xfrm>
              <a:custGeom>
                <a:avLst/>
                <a:gdLst>
                  <a:gd name="T0" fmla="*/ 0 w 1144"/>
                  <a:gd name="T1" fmla="*/ 484 h 894"/>
                  <a:gd name="T2" fmla="*/ 1144 w 1144"/>
                  <a:gd name="T3" fmla="*/ 894 h 894"/>
                  <a:gd name="T4" fmla="*/ 1144 w 1144"/>
                  <a:gd name="T5" fmla="*/ 309 h 894"/>
                  <a:gd name="T6" fmla="*/ 280 w 1144"/>
                  <a:gd name="T7" fmla="*/ 0 h 894"/>
                  <a:gd name="T8" fmla="*/ 0 w 1144"/>
                  <a:gd name="T9" fmla="*/ 484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4" h="894">
                    <a:moveTo>
                      <a:pt x="0" y="484"/>
                    </a:moveTo>
                    <a:lnTo>
                      <a:pt x="1144" y="894"/>
                    </a:lnTo>
                    <a:lnTo>
                      <a:pt x="1144" y="309"/>
                    </a:lnTo>
                    <a:lnTo>
                      <a:pt x="280" y="0"/>
                    </a:lnTo>
                    <a:lnTo>
                      <a:pt x="0" y="48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3078" y="2825"/>
              <a:ext cx="5835" cy="1307"/>
              <a:chOff x="2529" y="2859"/>
              <a:chExt cx="5835" cy="1307"/>
            </a:xfrm>
          </p:grpSpPr>
          <p:cxnSp>
            <p:nvCxnSpPr>
              <p:cNvPr id="25" name="Straight Connector 86"/>
              <p:cNvCxnSpPr/>
              <p:nvPr/>
            </p:nvCxnSpPr>
            <p:spPr>
              <a:xfrm flipH="1">
                <a:off x="5585" y="3185"/>
                <a:ext cx="2779" cy="0"/>
              </a:xfrm>
              <a:prstGeom prst="line">
                <a:avLst/>
              </a:prstGeom>
              <a:ln w="19050">
                <a:solidFill>
                  <a:srgbClr val="135DA0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文本框 41"/>
              <p:cNvSpPr txBox="1"/>
              <p:nvPr/>
            </p:nvSpPr>
            <p:spPr>
              <a:xfrm>
                <a:off x="2529" y="2859"/>
                <a:ext cx="2898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rPr>
                  <a:t>请求消费者组织等调解</a:t>
                </a:r>
                <a:endParaRPr lang="zh-CN" altLang="en-US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3453" y="3723"/>
              <a:ext cx="2898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提请仲裁、提起诉讼等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13" name="平行四边形 12"/>
          <p:cNvSpPr/>
          <p:nvPr/>
        </p:nvSpPr>
        <p:spPr>
          <a:xfrm>
            <a:off x="3281045" y="1795780"/>
            <a:ext cx="5499100" cy="47244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、解决途径（第六十条）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160">
        <p:random/>
      </p:transition>
    </mc:Choice>
    <mc:Fallback>
      <p:transition spd="slow" advTm="716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130"/>
          <p:cNvSpPr/>
          <p:nvPr/>
        </p:nvSpPr>
        <p:spPr>
          <a:xfrm>
            <a:off x="9966587" y="0"/>
            <a:ext cx="2225414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0" name="文本框 12"/>
          <p:cNvSpPr txBox="1"/>
          <p:nvPr/>
        </p:nvSpPr>
        <p:spPr>
          <a:xfrm>
            <a:off x="1515110" y="1536700"/>
            <a:ext cx="7061835" cy="378460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629DD1"/>
              </a:buClr>
              <a:buFont typeface="Wingdings" panose="05000000000000000000" charset="0"/>
              <a:buChar char=""/>
            </a:pP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纳入国民经济和社会发展规划</a:t>
            </a:r>
            <a:endParaRPr lang="zh-CN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pPr marL="342900" lvl="0" indent="-342900">
              <a:lnSpc>
                <a:spcPct val="150000"/>
              </a:lnSpc>
              <a:buClr>
                <a:srgbClr val="629DD1"/>
              </a:buClr>
              <a:buFont typeface="Wingdings" panose="05000000000000000000" charset="0"/>
              <a:buChar char=""/>
            </a:pP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推动绿色包装、仓储、运输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pPr marL="342900" lvl="0" indent="-342900">
              <a:lnSpc>
                <a:spcPct val="150000"/>
              </a:lnSpc>
              <a:buClr>
                <a:srgbClr val="629DD1"/>
              </a:buClr>
              <a:buFont typeface="Wingdings" panose="05000000000000000000" charset="0"/>
              <a:buChar char=""/>
            </a:pPr>
            <a:r>
              <a:rPr kumimoji="1" lang="en-US" altLang="zh-CN" sz="2000" spc="30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推动基础设施建设，完善制度</a:t>
            </a:r>
            <a:endParaRPr kumimoji="1"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42900" lvl="0" indent="-342900">
              <a:lnSpc>
                <a:spcPct val="150000"/>
              </a:lnSpc>
              <a:buClr>
                <a:srgbClr val="629DD1"/>
              </a:buClr>
              <a:buFont typeface="Wingdings" panose="05000000000000000000" charset="0"/>
              <a:buChar char=""/>
            </a:pPr>
            <a:r>
              <a:rPr kumimoji="1" lang="en-US" altLang="zh-CN" sz="2000" spc="30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促进农业生产等环节的互联网技术应用</a:t>
            </a:r>
            <a:endParaRPr kumimoji="1"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42900" lvl="0" indent="-342900">
              <a:lnSpc>
                <a:spcPct val="150000"/>
              </a:lnSpc>
              <a:buClr>
                <a:srgbClr val="629DD1"/>
              </a:buClr>
              <a:buFont typeface="Wingdings" panose="05000000000000000000" charset="0"/>
              <a:buChar char=""/>
            </a:pPr>
            <a:r>
              <a:rPr kumimoji="1" lang="en-US" altLang="zh-CN" sz="2000" spc="30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维护交易安全，鼓励数据开发应用</a:t>
            </a:r>
            <a:endParaRPr kumimoji="1"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42900" lvl="0" indent="-342900">
              <a:lnSpc>
                <a:spcPct val="150000"/>
              </a:lnSpc>
              <a:buClr>
                <a:srgbClr val="629DD1"/>
              </a:buClr>
              <a:buFont typeface="Wingdings" panose="05000000000000000000" charset="0"/>
              <a:buChar char=""/>
            </a:pPr>
            <a:r>
              <a:rPr kumimoji="1" lang="en-US" altLang="zh-CN" sz="2000" spc="30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支持依法开展的信用评价</a:t>
            </a:r>
            <a:endParaRPr kumimoji="1"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42900" lvl="0" indent="-342900">
              <a:lnSpc>
                <a:spcPct val="150000"/>
              </a:lnSpc>
              <a:buClr>
                <a:srgbClr val="629DD1"/>
              </a:buClr>
              <a:buFont typeface="Wingdings" panose="05000000000000000000" charset="0"/>
              <a:buChar char=""/>
            </a:pPr>
            <a:r>
              <a:rPr kumimoji="1" lang="en-US" altLang="zh-CN" sz="2000" spc="30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建立健全管理制度，综合服务和监管体系</a:t>
            </a:r>
            <a:endParaRPr kumimoji="1"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42900" lvl="0" indent="-342900">
              <a:lnSpc>
                <a:spcPct val="150000"/>
              </a:lnSpc>
              <a:buClr>
                <a:srgbClr val="629DD1"/>
              </a:buClr>
              <a:buFont typeface="Wingdings" panose="05000000000000000000" charset="0"/>
              <a:buChar char=""/>
            </a:pPr>
            <a:r>
              <a:rPr kumimoji="1" lang="en-US" altLang="zh-CN" sz="2000" spc="30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参与国际规则制定，建立跨境电商争议解决机制</a:t>
            </a:r>
            <a:endParaRPr kumimoji="1"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8" name="Group 1"/>
          <p:cNvGrpSpPr/>
          <p:nvPr/>
        </p:nvGrpSpPr>
        <p:grpSpPr>
          <a:xfrm flipH="1">
            <a:off x="7851900" y="2032727"/>
            <a:ext cx="3808877" cy="6416704"/>
            <a:chOff x="0" y="0"/>
            <a:chExt cx="4353105" cy="7755934"/>
          </a:xfrm>
        </p:grpSpPr>
        <p:sp>
          <p:nvSpPr>
            <p:cNvPr id="9" name="Freeform 283"/>
            <p:cNvSpPr/>
            <p:nvPr/>
          </p:nvSpPr>
          <p:spPr>
            <a:xfrm>
              <a:off x="0" y="7446090"/>
              <a:ext cx="2888900" cy="25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8" y="0"/>
                  </a:moveTo>
                  <a:lnTo>
                    <a:pt x="80" y="0"/>
                  </a:lnTo>
                  <a:cubicBezTo>
                    <a:pt x="34" y="0"/>
                    <a:pt x="0" y="4320"/>
                    <a:pt x="0" y="11520"/>
                  </a:cubicBezTo>
                  <a:cubicBezTo>
                    <a:pt x="0" y="17280"/>
                    <a:pt x="34" y="21600"/>
                    <a:pt x="80" y="21600"/>
                  </a:cubicBezTo>
                  <a:lnTo>
                    <a:pt x="21508" y="21600"/>
                  </a:lnTo>
                  <a:cubicBezTo>
                    <a:pt x="21554" y="21600"/>
                    <a:pt x="21600" y="17280"/>
                    <a:pt x="21600" y="11520"/>
                  </a:cubicBezTo>
                  <a:cubicBezTo>
                    <a:pt x="21600" y="4320"/>
                    <a:pt x="21554" y="0"/>
                    <a:pt x="21508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1" name="Freeform 284"/>
            <p:cNvSpPr/>
            <p:nvPr/>
          </p:nvSpPr>
          <p:spPr>
            <a:xfrm>
              <a:off x="582148" y="5197786"/>
              <a:ext cx="956988" cy="2262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0999" extrusionOk="0">
                  <a:moveTo>
                    <a:pt x="12563" y="296"/>
                  </a:moveTo>
                  <a:cubicBezTo>
                    <a:pt x="12563" y="296"/>
                    <a:pt x="8558" y="2677"/>
                    <a:pt x="7736" y="4231"/>
                  </a:cubicBezTo>
                  <a:cubicBezTo>
                    <a:pt x="6949" y="5785"/>
                    <a:pt x="5066" y="14226"/>
                    <a:pt x="4142" y="14625"/>
                  </a:cubicBezTo>
                  <a:cubicBezTo>
                    <a:pt x="3218" y="15010"/>
                    <a:pt x="0" y="18289"/>
                    <a:pt x="0" y="18788"/>
                  </a:cubicBezTo>
                  <a:cubicBezTo>
                    <a:pt x="0" y="19287"/>
                    <a:pt x="0" y="20727"/>
                    <a:pt x="2396" y="20955"/>
                  </a:cubicBezTo>
                  <a:cubicBezTo>
                    <a:pt x="4827" y="21169"/>
                    <a:pt x="5614" y="20556"/>
                    <a:pt x="5888" y="20171"/>
                  </a:cubicBezTo>
                  <a:cubicBezTo>
                    <a:pt x="6162" y="19786"/>
                    <a:pt x="7086" y="19002"/>
                    <a:pt x="7360" y="18389"/>
                  </a:cubicBezTo>
                  <a:cubicBezTo>
                    <a:pt x="7599" y="17790"/>
                    <a:pt x="8558" y="16778"/>
                    <a:pt x="8934" y="15680"/>
                  </a:cubicBezTo>
                  <a:cubicBezTo>
                    <a:pt x="9345" y="14568"/>
                    <a:pt x="12460" y="10405"/>
                    <a:pt x="13761" y="9179"/>
                  </a:cubicBezTo>
                  <a:cubicBezTo>
                    <a:pt x="15096" y="7952"/>
                    <a:pt x="19752" y="3347"/>
                    <a:pt x="20676" y="2021"/>
                  </a:cubicBezTo>
                  <a:cubicBezTo>
                    <a:pt x="21600" y="681"/>
                    <a:pt x="21360" y="410"/>
                    <a:pt x="21360" y="410"/>
                  </a:cubicBezTo>
                  <a:cubicBezTo>
                    <a:pt x="21360" y="410"/>
                    <a:pt x="13213" y="-431"/>
                    <a:pt x="12563" y="296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2" name="Freeform 285"/>
            <p:cNvSpPr/>
            <p:nvPr/>
          </p:nvSpPr>
          <p:spPr>
            <a:xfrm>
              <a:off x="568610" y="5185186"/>
              <a:ext cx="978052" cy="228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extrusionOk="0">
                  <a:moveTo>
                    <a:pt x="21165" y="421"/>
                  </a:moveTo>
                  <a:cubicBezTo>
                    <a:pt x="21031" y="406"/>
                    <a:pt x="17247" y="0"/>
                    <a:pt x="14668" y="0"/>
                  </a:cubicBezTo>
                  <a:cubicBezTo>
                    <a:pt x="13295" y="0"/>
                    <a:pt x="12525" y="116"/>
                    <a:pt x="12290" y="363"/>
                  </a:cubicBezTo>
                  <a:cubicBezTo>
                    <a:pt x="11955" y="566"/>
                    <a:pt x="8339" y="2858"/>
                    <a:pt x="7568" y="4410"/>
                  </a:cubicBezTo>
                  <a:cubicBezTo>
                    <a:pt x="7233" y="5034"/>
                    <a:pt x="6765" y="6803"/>
                    <a:pt x="6262" y="8660"/>
                  </a:cubicBezTo>
                  <a:cubicBezTo>
                    <a:pt x="5559" y="11199"/>
                    <a:pt x="4621" y="14666"/>
                    <a:pt x="4119" y="14913"/>
                  </a:cubicBezTo>
                  <a:cubicBezTo>
                    <a:pt x="3181" y="15319"/>
                    <a:pt x="0" y="18670"/>
                    <a:pt x="0" y="19235"/>
                  </a:cubicBezTo>
                  <a:cubicBezTo>
                    <a:pt x="0" y="19743"/>
                    <a:pt x="0" y="21295"/>
                    <a:pt x="2545" y="21542"/>
                  </a:cubicBezTo>
                  <a:cubicBezTo>
                    <a:pt x="2880" y="21571"/>
                    <a:pt x="3215" y="21600"/>
                    <a:pt x="3550" y="21600"/>
                  </a:cubicBezTo>
                  <a:cubicBezTo>
                    <a:pt x="5358" y="21600"/>
                    <a:pt x="5994" y="21020"/>
                    <a:pt x="6229" y="20672"/>
                  </a:cubicBezTo>
                  <a:cubicBezTo>
                    <a:pt x="6329" y="20541"/>
                    <a:pt x="6497" y="20338"/>
                    <a:pt x="6698" y="20120"/>
                  </a:cubicBezTo>
                  <a:cubicBezTo>
                    <a:pt x="7066" y="19743"/>
                    <a:pt x="7501" y="19264"/>
                    <a:pt x="7669" y="18858"/>
                  </a:cubicBezTo>
                  <a:cubicBezTo>
                    <a:pt x="7769" y="18612"/>
                    <a:pt x="7970" y="18307"/>
                    <a:pt x="8205" y="17959"/>
                  </a:cubicBezTo>
                  <a:cubicBezTo>
                    <a:pt x="8573" y="17437"/>
                    <a:pt x="9008" y="16769"/>
                    <a:pt x="9243" y="16088"/>
                  </a:cubicBezTo>
                  <a:cubicBezTo>
                    <a:pt x="9645" y="14956"/>
                    <a:pt x="12659" y="10720"/>
                    <a:pt x="13931" y="9502"/>
                  </a:cubicBezTo>
                  <a:cubicBezTo>
                    <a:pt x="15237" y="8254"/>
                    <a:pt x="19792" y="3583"/>
                    <a:pt x="20729" y="2205"/>
                  </a:cubicBezTo>
                  <a:cubicBezTo>
                    <a:pt x="21600" y="870"/>
                    <a:pt x="21399" y="537"/>
                    <a:pt x="21366" y="493"/>
                  </a:cubicBezTo>
                  <a:cubicBezTo>
                    <a:pt x="21332" y="450"/>
                    <a:pt x="21265" y="435"/>
                    <a:pt x="21165" y="421"/>
                  </a:cubicBezTo>
                  <a:close/>
                  <a:moveTo>
                    <a:pt x="20227" y="2132"/>
                  </a:moveTo>
                  <a:cubicBezTo>
                    <a:pt x="19323" y="3482"/>
                    <a:pt x="14701" y="8211"/>
                    <a:pt x="13429" y="9415"/>
                  </a:cubicBezTo>
                  <a:cubicBezTo>
                    <a:pt x="12123" y="10662"/>
                    <a:pt x="9142" y="14884"/>
                    <a:pt x="8740" y="16044"/>
                  </a:cubicBezTo>
                  <a:cubicBezTo>
                    <a:pt x="8506" y="16726"/>
                    <a:pt x="8071" y="17379"/>
                    <a:pt x="7702" y="17901"/>
                  </a:cubicBezTo>
                  <a:cubicBezTo>
                    <a:pt x="7468" y="18264"/>
                    <a:pt x="7267" y="18568"/>
                    <a:pt x="7167" y="18815"/>
                  </a:cubicBezTo>
                  <a:cubicBezTo>
                    <a:pt x="6999" y="19192"/>
                    <a:pt x="6564" y="19656"/>
                    <a:pt x="6229" y="20033"/>
                  </a:cubicBezTo>
                  <a:cubicBezTo>
                    <a:pt x="6028" y="20265"/>
                    <a:pt x="5827" y="20454"/>
                    <a:pt x="5727" y="20614"/>
                  </a:cubicBezTo>
                  <a:cubicBezTo>
                    <a:pt x="5526" y="20962"/>
                    <a:pt x="4956" y="21368"/>
                    <a:pt x="3550" y="21368"/>
                  </a:cubicBezTo>
                  <a:cubicBezTo>
                    <a:pt x="3248" y="21368"/>
                    <a:pt x="2980" y="21353"/>
                    <a:pt x="2646" y="21324"/>
                  </a:cubicBezTo>
                  <a:cubicBezTo>
                    <a:pt x="502" y="21121"/>
                    <a:pt x="502" y="19700"/>
                    <a:pt x="502" y="19235"/>
                  </a:cubicBezTo>
                  <a:cubicBezTo>
                    <a:pt x="502" y="18728"/>
                    <a:pt x="3650" y="15420"/>
                    <a:pt x="4487" y="15072"/>
                  </a:cubicBezTo>
                  <a:cubicBezTo>
                    <a:pt x="5057" y="14826"/>
                    <a:pt x="5727" y="12490"/>
                    <a:pt x="6765" y="8689"/>
                  </a:cubicBezTo>
                  <a:cubicBezTo>
                    <a:pt x="7267" y="6833"/>
                    <a:pt x="7769" y="5077"/>
                    <a:pt x="8071" y="4453"/>
                  </a:cubicBezTo>
                  <a:cubicBezTo>
                    <a:pt x="8841" y="2916"/>
                    <a:pt x="12692" y="508"/>
                    <a:pt x="12726" y="479"/>
                  </a:cubicBezTo>
                  <a:lnTo>
                    <a:pt x="12759" y="464"/>
                  </a:lnTo>
                  <a:cubicBezTo>
                    <a:pt x="12826" y="377"/>
                    <a:pt x="13161" y="232"/>
                    <a:pt x="14668" y="232"/>
                  </a:cubicBezTo>
                  <a:cubicBezTo>
                    <a:pt x="16878" y="232"/>
                    <a:pt x="20127" y="551"/>
                    <a:pt x="20897" y="624"/>
                  </a:cubicBezTo>
                  <a:cubicBezTo>
                    <a:pt x="20897" y="754"/>
                    <a:pt x="20863" y="1161"/>
                    <a:pt x="20227" y="2132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5" name="Freeform 286"/>
            <p:cNvSpPr/>
            <p:nvPr/>
          </p:nvSpPr>
          <p:spPr>
            <a:xfrm>
              <a:off x="1868195" y="5191655"/>
              <a:ext cx="493520" cy="214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8" h="21041" extrusionOk="0">
                  <a:moveTo>
                    <a:pt x="14385" y="16701"/>
                  </a:moveTo>
                  <a:cubicBezTo>
                    <a:pt x="14573" y="15770"/>
                    <a:pt x="16589" y="11140"/>
                    <a:pt x="17785" y="9336"/>
                  </a:cubicBezTo>
                  <a:cubicBezTo>
                    <a:pt x="18982" y="7517"/>
                    <a:pt x="18982" y="1129"/>
                    <a:pt x="18289" y="498"/>
                  </a:cubicBezTo>
                  <a:cubicBezTo>
                    <a:pt x="17533" y="-149"/>
                    <a:pt x="2608" y="-329"/>
                    <a:pt x="2105" y="964"/>
                  </a:cubicBezTo>
                  <a:cubicBezTo>
                    <a:pt x="2105" y="964"/>
                    <a:pt x="-1107" y="5413"/>
                    <a:pt x="404" y="6811"/>
                  </a:cubicBezTo>
                  <a:cubicBezTo>
                    <a:pt x="1853" y="8224"/>
                    <a:pt x="2357" y="11906"/>
                    <a:pt x="2357" y="12733"/>
                  </a:cubicBezTo>
                  <a:cubicBezTo>
                    <a:pt x="2357" y="13545"/>
                    <a:pt x="-99" y="16220"/>
                    <a:pt x="845" y="16641"/>
                  </a:cubicBezTo>
                  <a:cubicBezTo>
                    <a:pt x="1853" y="17047"/>
                    <a:pt x="5253" y="18746"/>
                    <a:pt x="8465" y="19572"/>
                  </a:cubicBezTo>
                  <a:cubicBezTo>
                    <a:pt x="11677" y="20384"/>
                    <a:pt x="13881" y="21271"/>
                    <a:pt x="16778" y="20985"/>
                  </a:cubicBezTo>
                  <a:cubicBezTo>
                    <a:pt x="19737" y="20685"/>
                    <a:pt x="19989" y="20565"/>
                    <a:pt x="20241" y="20159"/>
                  </a:cubicBezTo>
                  <a:cubicBezTo>
                    <a:pt x="20493" y="19753"/>
                    <a:pt x="14133" y="17648"/>
                    <a:pt x="14385" y="16701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6" name="Freeform 287"/>
            <p:cNvSpPr/>
            <p:nvPr/>
          </p:nvSpPr>
          <p:spPr>
            <a:xfrm>
              <a:off x="1854322" y="5178419"/>
              <a:ext cx="517370" cy="2171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extrusionOk="0">
                  <a:moveTo>
                    <a:pt x="14739" y="17097"/>
                  </a:moveTo>
                  <a:cubicBezTo>
                    <a:pt x="14981" y="16120"/>
                    <a:pt x="16917" y="11418"/>
                    <a:pt x="18066" y="9617"/>
                  </a:cubicBezTo>
                  <a:cubicBezTo>
                    <a:pt x="19276" y="7709"/>
                    <a:pt x="19216" y="1252"/>
                    <a:pt x="18490" y="595"/>
                  </a:cubicBezTo>
                  <a:cubicBezTo>
                    <a:pt x="18066" y="183"/>
                    <a:pt x="14315" y="0"/>
                    <a:pt x="11048" y="0"/>
                  </a:cubicBezTo>
                  <a:cubicBezTo>
                    <a:pt x="6873" y="0"/>
                    <a:pt x="2335" y="290"/>
                    <a:pt x="2033" y="1069"/>
                  </a:cubicBezTo>
                  <a:cubicBezTo>
                    <a:pt x="1912" y="1267"/>
                    <a:pt x="-1053" y="5633"/>
                    <a:pt x="399" y="7068"/>
                  </a:cubicBezTo>
                  <a:cubicBezTo>
                    <a:pt x="1791" y="8487"/>
                    <a:pt x="2275" y="12181"/>
                    <a:pt x="2275" y="13052"/>
                  </a:cubicBezTo>
                  <a:cubicBezTo>
                    <a:pt x="2275" y="13357"/>
                    <a:pt x="1912" y="13967"/>
                    <a:pt x="1549" y="14624"/>
                  </a:cubicBezTo>
                  <a:cubicBezTo>
                    <a:pt x="762" y="15937"/>
                    <a:pt x="278" y="16822"/>
                    <a:pt x="944" y="17082"/>
                  </a:cubicBezTo>
                  <a:cubicBezTo>
                    <a:pt x="1065" y="17158"/>
                    <a:pt x="1367" y="17295"/>
                    <a:pt x="1670" y="17448"/>
                  </a:cubicBezTo>
                  <a:cubicBezTo>
                    <a:pt x="3122" y="18120"/>
                    <a:pt x="5784" y="19402"/>
                    <a:pt x="8265" y="20073"/>
                  </a:cubicBezTo>
                  <a:cubicBezTo>
                    <a:pt x="8870" y="20241"/>
                    <a:pt x="9414" y="20409"/>
                    <a:pt x="9959" y="20562"/>
                  </a:cubicBezTo>
                  <a:cubicBezTo>
                    <a:pt x="11895" y="21127"/>
                    <a:pt x="13529" y="21600"/>
                    <a:pt x="15525" y="21600"/>
                  </a:cubicBezTo>
                  <a:cubicBezTo>
                    <a:pt x="15949" y="21600"/>
                    <a:pt x="16372" y="21585"/>
                    <a:pt x="16796" y="21539"/>
                  </a:cubicBezTo>
                  <a:cubicBezTo>
                    <a:pt x="19760" y="21234"/>
                    <a:pt x="20123" y="21081"/>
                    <a:pt x="20426" y="20608"/>
                  </a:cubicBezTo>
                  <a:cubicBezTo>
                    <a:pt x="20547" y="20409"/>
                    <a:pt x="19760" y="20043"/>
                    <a:pt x="18308" y="19341"/>
                  </a:cubicBezTo>
                  <a:cubicBezTo>
                    <a:pt x="16675" y="18578"/>
                    <a:pt x="14618" y="17616"/>
                    <a:pt x="14739" y="17097"/>
                  </a:cubicBezTo>
                  <a:close/>
                  <a:moveTo>
                    <a:pt x="19458" y="20577"/>
                  </a:moveTo>
                  <a:cubicBezTo>
                    <a:pt x="19276" y="20928"/>
                    <a:pt x="19216" y="21020"/>
                    <a:pt x="16433" y="21310"/>
                  </a:cubicBezTo>
                  <a:cubicBezTo>
                    <a:pt x="16130" y="21356"/>
                    <a:pt x="15828" y="21371"/>
                    <a:pt x="15525" y="21371"/>
                  </a:cubicBezTo>
                  <a:cubicBezTo>
                    <a:pt x="13952" y="21371"/>
                    <a:pt x="12439" y="20913"/>
                    <a:pt x="10685" y="20409"/>
                  </a:cubicBezTo>
                  <a:cubicBezTo>
                    <a:pt x="10140" y="20241"/>
                    <a:pt x="9596" y="20089"/>
                    <a:pt x="8991" y="19921"/>
                  </a:cubicBezTo>
                  <a:cubicBezTo>
                    <a:pt x="6510" y="19249"/>
                    <a:pt x="3908" y="17997"/>
                    <a:pt x="2517" y="17326"/>
                  </a:cubicBezTo>
                  <a:cubicBezTo>
                    <a:pt x="2154" y="17173"/>
                    <a:pt x="1912" y="17051"/>
                    <a:pt x="1730" y="16975"/>
                  </a:cubicBezTo>
                  <a:cubicBezTo>
                    <a:pt x="1246" y="16746"/>
                    <a:pt x="1972" y="15540"/>
                    <a:pt x="2456" y="14654"/>
                  </a:cubicBezTo>
                  <a:cubicBezTo>
                    <a:pt x="2819" y="13998"/>
                    <a:pt x="3182" y="13372"/>
                    <a:pt x="3182" y="13052"/>
                  </a:cubicBezTo>
                  <a:cubicBezTo>
                    <a:pt x="3182" y="12166"/>
                    <a:pt x="2759" y="8442"/>
                    <a:pt x="1307" y="7007"/>
                  </a:cubicBezTo>
                  <a:cubicBezTo>
                    <a:pt x="-85" y="5618"/>
                    <a:pt x="2940" y="1160"/>
                    <a:pt x="3001" y="1099"/>
                  </a:cubicBezTo>
                  <a:cubicBezTo>
                    <a:pt x="3182" y="458"/>
                    <a:pt x="7478" y="229"/>
                    <a:pt x="11048" y="229"/>
                  </a:cubicBezTo>
                  <a:cubicBezTo>
                    <a:pt x="14678" y="229"/>
                    <a:pt x="17401" y="458"/>
                    <a:pt x="17582" y="656"/>
                  </a:cubicBezTo>
                  <a:cubicBezTo>
                    <a:pt x="18308" y="1282"/>
                    <a:pt x="18308" y="7755"/>
                    <a:pt x="17098" y="9571"/>
                  </a:cubicBezTo>
                  <a:cubicBezTo>
                    <a:pt x="15949" y="11388"/>
                    <a:pt x="14073" y="16105"/>
                    <a:pt x="13831" y="17082"/>
                  </a:cubicBezTo>
                  <a:cubicBezTo>
                    <a:pt x="13650" y="17677"/>
                    <a:pt x="15707" y="18623"/>
                    <a:pt x="17461" y="19463"/>
                  </a:cubicBezTo>
                  <a:cubicBezTo>
                    <a:pt x="18429" y="19921"/>
                    <a:pt x="19579" y="20440"/>
                    <a:pt x="19458" y="20577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7" name="Freeform 288"/>
            <p:cNvSpPr/>
            <p:nvPr/>
          </p:nvSpPr>
          <p:spPr>
            <a:xfrm>
              <a:off x="3553814" y="52992"/>
              <a:ext cx="300835" cy="55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3" h="20803" extrusionOk="0">
                  <a:moveTo>
                    <a:pt x="18051" y="20"/>
                  </a:moveTo>
                  <a:cubicBezTo>
                    <a:pt x="13589" y="193"/>
                    <a:pt x="13285" y="2272"/>
                    <a:pt x="13285" y="2272"/>
                  </a:cubicBezTo>
                  <a:lnTo>
                    <a:pt x="10648" y="1117"/>
                  </a:lnTo>
                  <a:cubicBezTo>
                    <a:pt x="10648" y="1117"/>
                    <a:pt x="8721" y="1291"/>
                    <a:pt x="8315" y="1291"/>
                  </a:cubicBezTo>
                  <a:cubicBezTo>
                    <a:pt x="7910" y="1291"/>
                    <a:pt x="6794" y="1810"/>
                    <a:pt x="6794" y="1810"/>
                  </a:cubicBezTo>
                  <a:lnTo>
                    <a:pt x="4969" y="2099"/>
                  </a:lnTo>
                  <a:cubicBezTo>
                    <a:pt x="4969" y="2099"/>
                    <a:pt x="3448" y="2330"/>
                    <a:pt x="2535" y="2619"/>
                  </a:cubicBezTo>
                  <a:cubicBezTo>
                    <a:pt x="1623" y="2908"/>
                    <a:pt x="0" y="3890"/>
                    <a:pt x="0" y="4467"/>
                  </a:cubicBezTo>
                  <a:cubicBezTo>
                    <a:pt x="0" y="4987"/>
                    <a:pt x="913" y="14112"/>
                    <a:pt x="913" y="14112"/>
                  </a:cubicBezTo>
                  <a:lnTo>
                    <a:pt x="5780" y="20234"/>
                  </a:lnTo>
                  <a:cubicBezTo>
                    <a:pt x="5780" y="20234"/>
                    <a:pt x="12777" y="21389"/>
                    <a:pt x="14603" y="20407"/>
                  </a:cubicBezTo>
                  <a:cubicBezTo>
                    <a:pt x="16428" y="19425"/>
                    <a:pt x="18152" y="11860"/>
                    <a:pt x="18254" y="10820"/>
                  </a:cubicBezTo>
                  <a:cubicBezTo>
                    <a:pt x="18456" y="9723"/>
                    <a:pt x="18254" y="1637"/>
                    <a:pt x="18254" y="1637"/>
                  </a:cubicBezTo>
                  <a:cubicBezTo>
                    <a:pt x="18254" y="1637"/>
                    <a:pt x="21600" y="-211"/>
                    <a:pt x="18051" y="20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8" name="Freeform 289"/>
            <p:cNvSpPr/>
            <p:nvPr/>
          </p:nvSpPr>
          <p:spPr>
            <a:xfrm>
              <a:off x="3540275" y="47386"/>
              <a:ext cx="325361" cy="573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600" extrusionOk="0">
                  <a:moveTo>
                    <a:pt x="21194" y="518"/>
                  </a:moveTo>
                  <a:cubicBezTo>
                    <a:pt x="20992" y="173"/>
                    <a:pt x="20282" y="0"/>
                    <a:pt x="19268" y="0"/>
                  </a:cubicBezTo>
                  <a:cubicBezTo>
                    <a:pt x="19166" y="0"/>
                    <a:pt x="18963" y="0"/>
                    <a:pt x="18761" y="0"/>
                  </a:cubicBezTo>
                  <a:cubicBezTo>
                    <a:pt x="15718" y="115"/>
                    <a:pt x="14197" y="1094"/>
                    <a:pt x="13589" y="1901"/>
                  </a:cubicBezTo>
                  <a:lnTo>
                    <a:pt x="11966" y="1210"/>
                  </a:lnTo>
                  <a:cubicBezTo>
                    <a:pt x="11763" y="1152"/>
                    <a:pt x="11561" y="1094"/>
                    <a:pt x="11358" y="1094"/>
                  </a:cubicBezTo>
                  <a:cubicBezTo>
                    <a:pt x="10445" y="1210"/>
                    <a:pt x="9330" y="1267"/>
                    <a:pt x="9127" y="1267"/>
                  </a:cubicBezTo>
                  <a:cubicBezTo>
                    <a:pt x="8924" y="1267"/>
                    <a:pt x="8417" y="1267"/>
                    <a:pt x="7301" y="1843"/>
                  </a:cubicBezTo>
                  <a:lnTo>
                    <a:pt x="5577" y="2074"/>
                  </a:lnTo>
                  <a:cubicBezTo>
                    <a:pt x="5577" y="2131"/>
                    <a:pt x="3955" y="2362"/>
                    <a:pt x="2941" y="2650"/>
                  </a:cubicBezTo>
                  <a:cubicBezTo>
                    <a:pt x="1927" y="2995"/>
                    <a:pt x="0" y="4147"/>
                    <a:pt x="0" y="4896"/>
                  </a:cubicBezTo>
                  <a:cubicBezTo>
                    <a:pt x="0" y="5472"/>
                    <a:pt x="913" y="14170"/>
                    <a:pt x="913" y="14515"/>
                  </a:cubicBezTo>
                  <a:cubicBezTo>
                    <a:pt x="913" y="14573"/>
                    <a:pt x="1014" y="14630"/>
                    <a:pt x="1014" y="14688"/>
                  </a:cubicBezTo>
                  <a:lnTo>
                    <a:pt x="5882" y="20794"/>
                  </a:lnTo>
                  <a:cubicBezTo>
                    <a:pt x="5983" y="20909"/>
                    <a:pt x="6186" y="21024"/>
                    <a:pt x="6389" y="21082"/>
                  </a:cubicBezTo>
                  <a:cubicBezTo>
                    <a:pt x="6490" y="21082"/>
                    <a:pt x="9938" y="21600"/>
                    <a:pt x="12676" y="21600"/>
                  </a:cubicBezTo>
                  <a:cubicBezTo>
                    <a:pt x="14197" y="21600"/>
                    <a:pt x="15313" y="21427"/>
                    <a:pt x="15921" y="21082"/>
                  </a:cubicBezTo>
                  <a:cubicBezTo>
                    <a:pt x="18254" y="19872"/>
                    <a:pt x="19876" y="11347"/>
                    <a:pt x="19876" y="11232"/>
                  </a:cubicBezTo>
                  <a:cubicBezTo>
                    <a:pt x="19977" y="10253"/>
                    <a:pt x="19876" y="3514"/>
                    <a:pt x="19876" y="2246"/>
                  </a:cubicBezTo>
                  <a:cubicBezTo>
                    <a:pt x="20586" y="1843"/>
                    <a:pt x="21600" y="1094"/>
                    <a:pt x="21194" y="518"/>
                  </a:cubicBezTo>
                  <a:close/>
                  <a:moveTo>
                    <a:pt x="18558" y="1786"/>
                  </a:moveTo>
                  <a:cubicBezTo>
                    <a:pt x="18456" y="1843"/>
                    <a:pt x="18355" y="1958"/>
                    <a:pt x="18355" y="2074"/>
                  </a:cubicBezTo>
                  <a:cubicBezTo>
                    <a:pt x="18355" y="2189"/>
                    <a:pt x="18456" y="10138"/>
                    <a:pt x="18355" y="11174"/>
                  </a:cubicBezTo>
                  <a:cubicBezTo>
                    <a:pt x="18152" y="12730"/>
                    <a:pt x="16327" y="19699"/>
                    <a:pt x="14907" y="20448"/>
                  </a:cubicBezTo>
                  <a:cubicBezTo>
                    <a:pt x="14704" y="20563"/>
                    <a:pt x="14096" y="20736"/>
                    <a:pt x="12676" y="20736"/>
                  </a:cubicBezTo>
                  <a:cubicBezTo>
                    <a:pt x="10648" y="20736"/>
                    <a:pt x="8113" y="20390"/>
                    <a:pt x="7200" y="20275"/>
                  </a:cubicBezTo>
                  <a:lnTo>
                    <a:pt x="2535" y="14400"/>
                  </a:lnTo>
                  <a:cubicBezTo>
                    <a:pt x="2231" y="11808"/>
                    <a:pt x="1623" y="5357"/>
                    <a:pt x="1623" y="4896"/>
                  </a:cubicBezTo>
                  <a:cubicBezTo>
                    <a:pt x="1623" y="4666"/>
                    <a:pt x="2839" y="3744"/>
                    <a:pt x="3752" y="3456"/>
                  </a:cubicBezTo>
                  <a:cubicBezTo>
                    <a:pt x="4563" y="3168"/>
                    <a:pt x="5983" y="2995"/>
                    <a:pt x="5983" y="2938"/>
                  </a:cubicBezTo>
                  <a:lnTo>
                    <a:pt x="7910" y="2650"/>
                  </a:lnTo>
                  <a:cubicBezTo>
                    <a:pt x="8011" y="2650"/>
                    <a:pt x="8113" y="2592"/>
                    <a:pt x="8214" y="2592"/>
                  </a:cubicBezTo>
                  <a:cubicBezTo>
                    <a:pt x="8518" y="2362"/>
                    <a:pt x="9025" y="2189"/>
                    <a:pt x="9228" y="2131"/>
                  </a:cubicBezTo>
                  <a:cubicBezTo>
                    <a:pt x="9634" y="2131"/>
                    <a:pt x="10648" y="2074"/>
                    <a:pt x="11256" y="2016"/>
                  </a:cubicBezTo>
                  <a:lnTo>
                    <a:pt x="13589" y="3053"/>
                  </a:lnTo>
                  <a:cubicBezTo>
                    <a:pt x="13893" y="3110"/>
                    <a:pt x="14197" y="3168"/>
                    <a:pt x="14400" y="3110"/>
                  </a:cubicBezTo>
                  <a:cubicBezTo>
                    <a:pt x="14704" y="2995"/>
                    <a:pt x="14907" y="2880"/>
                    <a:pt x="14907" y="2707"/>
                  </a:cubicBezTo>
                  <a:cubicBezTo>
                    <a:pt x="14907" y="2650"/>
                    <a:pt x="15110" y="1094"/>
                    <a:pt x="18862" y="864"/>
                  </a:cubicBezTo>
                  <a:cubicBezTo>
                    <a:pt x="19268" y="864"/>
                    <a:pt x="19572" y="864"/>
                    <a:pt x="19673" y="922"/>
                  </a:cubicBezTo>
                  <a:cubicBezTo>
                    <a:pt x="19572" y="1094"/>
                    <a:pt x="19065" y="1498"/>
                    <a:pt x="18558" y="1786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9" name="Freeform 290"/>
            <p:cNvSpPr/>
            <p:nvPr/>
          </p:nvSpPr>
          <p:spPr>
            <a:xfrm>
              <a:off x="2484284" y="8963"/>
              <a:ext cx="1858310" cy="51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232" extrusionOk="0">
                  <a:moveTo>
                    <a:pt x="20633" y="12"/>
                  </a:moveTo>
                  <a:cubicBezTo>
                    <a:pt x="15572" y="4066"/>
                    <a:pt x="0" y="18572"/>
                    <a:pt x="0" y="18572"/>
                  </a:cubicBezTo>
                  <a:lnTo>
                    <a:pt x="193" y="21232"/>
                  </a:lnTo>
                  <a:cubicBezTo>
                    <a:pt x="193" y="21232"/>
                    <a:pt x="20141" y="9260"/>
                    <a:pt x="20950" y="8627"/>
                  </a:cubicBezTo>
                  <a:cubicBezTo>
                    <a:pt x="21600" y="8183"/>
                    <a:pt x="21143" y="-368"/>
                    <a:pt x="20633" y="12"/>
                  </a:cubicBezTo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" name="Freeform 291"/>
            <p:cNvSpPr/>
            <p:nvPr/>
          </p:nvSpPr>
          <p:spPr>
            <a:xfrm>
              <a:off x="2471897" y="0"/>
              <a:ext cx="1881209" cy="539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extrusionOk="0">
                  <a:moveTo>
                    <a:pt x="20796" y="0"/>
                  </a:moveTo>
                  <a:cubicBezTo>
                    <a:pt x="20779" y="0"/>
                    <a:pt x="20761" y="0"/>
                    <a:pt x="20726" y="0"/>
                  </a:cubicBezTo>
                  <a:cubicBezTo>
                    <a:pt x="15717" y="3877"/>
                    <a:pt x="251" y="17969"/>
                    <a:pt x="110" y="18092"/>
                  </a:cubicBezTo>
                  <a:cubicBezTo>
                    <a:pt x="22" y="18154"/>
                    <a:pt x="-13" y="18400"/>
                    <a:pt x="5" y="18646"/>
                  </a:cubicBezTo>
                  <a:lnTo>
                    <a:pt x="180" y="21231"/>
                  </a:lnTo>
                  <a:cubicBezTo>
                    <a:pt x="198" y="21415"/>
                    <a:pt x="251" y="21600"/>
                    <a:pt x="321" y="21600"/>
                  </a:cubicBezTo>
                  <a:lnTo>
                    <a:pt x="339" y="21600"/>
                  </a:lnTo>
                  <a:cubicBezTo>
                    <a:pt x="1165" y="21108"/>
                    <a:pt x="20304" y="9908"/>
                    <a:pt x="21095" y="9354"/>
                  </a:cubicBezTo>
                  <a:cubicBezTo>
                    <a:pt x="21429" y="9108"/>
                    <a:pt x="21587" y="7508"/>
                    <a:pt x="21517" y="4985"/>
                  </a:cubicBezTo>
                  <a:cubicBezTo>
                    <a:pt x="21446" y="2954"/>
                    <a:pt x="21218" y="0"/>
                    <a:pt x="20796" y="0"/>
                  </a:cubicBezTo>
                  <a:close/>
                  <a:moveTo>
                    <a:pt x="21042" y="8431"/>
                  </a:moveTo>
                  <a:cubicBezTo>
                    <a:pt x="20286" y="8985"/>
                    <a:pt x="2114" y="19569"/>
                    <a:pt x="426" y="20554"/>
                  </a:cubicBezTo>
                  <a:lnTo>
                    <a:pt x="303" y="18892"/>
                  </a:lnTo>
                  <a:cubicBezTo>
                    <a:pt x="1815" y="17538"/>
                    <a:pt x="16033" y="4615"/>
                    <a:pt x="20796" y="985"/>
                  </a:cubicBezTo>
                  <a:cubicBezTo>
                    <a:pt x="20919" y="985"/>
                    <a:pt x="21165" y="2708"/>
                    <a:pt x="21235" y="5046"/>
                  </a:cubicBezTo>
                  <a:cubicBezTo>
                    <a:pt x="21288" y="6892"/>
                    <a:pt x="21218" y="8308"/>
                    <a:pt x="21042" y="8431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" name="Freeform 292"/>
            <p:cNvSpPr/>
            <p:nvPr/>
          </p:nvSpPr>
          <p:spPr>
            <a:xfrm>
              <a:off x="1738936" y="703993"/>
              <a:ext cx="500757" cy="52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132" extrusionOk="0">
                  <a:moveTo>
                    <a:pt x="251" y="0"/>
                  </a:moveTo>
                  <a:cubicBezTo>
                    <a:pt x="251" y="370"/>
                    <a:pt x="499" y="11294"/>
                    <a:pt x="4" y="13577"/>
                  </a:cubicBezTo>
                  <a:cubicBezTo>
                    <a:pt x="-244" y="14811"/>
                    <a:pt x="13124" y="21600"/>
                    <a:pt x="15414" y="21106"/>
                  </a:cubicBezTo>
                  <a:cubicBezTo>
                    <a:pt x="17704" y="20674"/>
                    <a:pt x="19190" y="10183"/>
                    <a:pt x="20242" y="8763"/>
                  </a:cubicBezTo>
                  <a:cubicBezTo>
                    <a:pt x="21356" y="7344"/>
                    <a:pt x="251" y="0"/>
                    <a:pt x="251" y="0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" name="Freeform 293"/>
            <p:cNvSpPr/>
            <p:nvPr/>
          </p:nvSpPr>
          <p:spPr>
            <a:xfrm>
              <a:off x="1727422" y="690455"/>
              <a:ext cx="524572" cy="5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extrusionOk="0">
                  <a:moveTo>
                    <a:pt x="886" y="0"/>
                  </a:moveTo>
                  <a:cubicBezTo>
                    <a:pt x="761" y="0"/>
                    <a:pt x="573" y="0"/>
                    <a:pt x="448" y="60"/>
                  </a:cubicBezTo>
                  <a:cubicBezTo>
                    <a:pt x="323" y="181"/>
                    <a:pt x="260" y="301"/>
                    <a:pt x="260" y="481"/>
                  </a:cubicBezTo>
                  <a:cubicBezTo>
                    <a:pt x="260" y="481"/>
                    <a:pt x="260" y="662"/>
                    <a:pt x="260" y="842"/>
                  </a:cubicBezTo>
                  <a:cubicBezTo>
                    <a:pt x="448" y="10228"/>
                    <a:pt x="197" y="12876"/>
                    <a:pt x="10" y="13598"/>
                  </a:cubicBezTo>
                  <a:cubicBezTo>
                    <a:pt x="-53" y="13959"/>
                    <a:pt x="197" y="14260"/>
                    <a:pt x="323" y="14380"/>
                  </a:cubicBezTo>
                  <a:cubicBezTo>
                    <a:pt x="1825" y="16185"/>
                    <a:pt x="12970" y="21600"/>
                    <a:pt x="15850" y="21600"/>
                  </a:cubicBezTo>
                  <a:cubicBezTo>
                    <a:pt x="15975" y="21600"/>
                    <a:pt x="16100" y="21540"/>
                    <a:pt x="16225" y="21540"/>
                  </a:cubicBezTo>
                  <a:cubicBezTo>
                    <a:pt x="17853" y="21239"/>
                    <a:pt x="18855" y="17930"/>
                    <a:pt x="20107" y="13297"/>
                  </a:cubicBezTo>
                  <a:cubicBezTo>
                    <a:pt x="20545" y="11552"/>
                    <a:pt x="21046" y="9747"/>
                    <a:pt x="21359" y="9326"/>
                  </a:cubicBezTo>
                  <a:cubicBezTo>
                    <a:pt x="21547" y="9145"/>
                    <a:pt x="21547" y="8905"/>
                    <a:pt x="21484" y="8724"/>
                  </a:cubicBezTo>
                  <a:cubicBezTo>
                    <a:pt x="20921" y="6859"/>
                    <a:pt x="5582" y="1564"/>
                    <a:pt x="886" y="0"/>
                  </a:cubicBezTo>
                  <a:close/>
                  <a:moveTo>
                    <a:pt x="19168" y="13056"/>
                  </a:moveTo>
                  <a:cubicBezTo>
                    <a:pt x="18417" y="15824"/>
                    <a:pt x="17164" y="20397"/>
                    <a:pt x="16037" y="20637"/>
                  </a:cubicBezTo>
                  <a:cubicBezTo>
                    <a:pt x="15975" y="20637"/>
                    <a:pt x="15912" y="20637"/>
                    <a:pt x="15850" y="20637"/>
                  </a:cubicBezTo>
                  <a:cubicBezTo>
                    <a:pt x="13095" y="20637"/>
                    <a:pt x="1763" y="15042"/>
                    <a:pt x="1011" y="13718"/>
                  </a:cubicBezTo>
                  <a:cubicBezTo>
                    <a:pt x="1324" y="11973"/>
                    <a:pt x="1324" y="5957"/>
                    <a:pt x="1262" y="1143"/>
                  </a:cubicBezTo>
                  <a:cubicBezTo>
                    <a:pt x="10215" y="4152"/>
                    <a:pt x="19481" y="7762"/>
                    <a:pt x="20483" y="8905"/>
                  </a:cubicBezTo>
                  <a:cubicBezTo>
                    <a:pt x="20107" y="9506"/>
                    <a:pt x="19731" y="10950"/>
                    <a:pt x="19168" y="13056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" name="Freeform 294"/>
            <p:cNvSpPr/>
            <p:nvPr/>
          </p:nvSpPr>
          <p:spPr>
            <a:xfrm>
              <a:off x="2337767" y="527995"/>
              <a:ext cx="148809" cy="181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5" h="21600" extrusionOk="0">
                  <a:moveTo>
                    <a:pt x="1933" y="0"/>
                  </a:moveTo>
                  <a:cubicBezTo>
                    <a:pt x="-4164" y="2215"/>
                    <a:pt x="6113" y="21600"/>
                    <a:pt x="6113" y="21600"/>
                  </a:cubicBezTo>
                  <a:cubicBezTo>
                    <a:pt x="6113" y="21600"/>
                    <a:pt x="17436" y="19015"/>
                    <a:pt x="17088" y="16246"/>
                  </a:cubicBezTo>
                  <a:cubicBezTo>
                    <a:pt x="16391" y="10338"/>
                    <a:pt x="1933" y="0"/>
                    <a:pt x="1933" y="0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" name="Freeform 295"/>
            <p:cNvSpPr/>
            <p:nvPr/>
          </p:nvSpPr>
          <p:spPr>
            <a:xfrm>
              <a:off x="2323516" y="514836"/>
              <a:ext cx="175154" cy="201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5" h="21559" extrusionOk="0">
                  <a:moveTo>
                    <a:pt x="3968" y="121"/>
                  </a:moveTo>
                  <a:cubicBezTo>
                    <a:pt x="3625" y="-41"/>
                    <a:pt x="3282" y="-41"/>
                    <a:pt x="2768" y="121"/>
                  </a:cubicBezTo>
                  <a:cubicBezTo>
                    <a:pt x="1740" y="446"/>
                    <a:pt x="882" y="1096"/>
                    <a:pt x="368" y="2233"/>
                  </a:cubicBezTo>
                  <a:cubicBezTo>
                    <a:pt x="-1689" y="7267"/>
                    <a:pt x="5511" y="19448"/>
                    <a:pt x="6368" y="20909"/>
                  </a:cubicBezTo>
                  <a:cubicBezTo>
                    <a:pt x="6540" y="21234"/>
                    <a:pt x="7054" y="21559"/>
                    <a:pt x="7397" y="21559"/>
                  </a:cubicBezTo>
                  <a:cubicBezTo>
                    <a:pt x="7568" y="21559"/>
                    <a:pt x="7740" y="21397"/>
                    <a:pt x="7740" y="21397"/>
                  </a:cubicBezTo>
                  <a:cubicBezTo>
                    <a:pt x="13397" y="20260"/>
                    <a:pt x="19911" y="18311"/>
                    <a:pt x="19397" y="15388"/>
                  </a:cubicBezTo>
                  <a:cubicBezTo>
                    <a:pt x="18711" y="9866"/>
                    <a:pt x="5511" y="1096"/>
                    <a:pt x="3968" y="121"/>
                  </a:cubicBezTo>
                  <a:close/>
                  <a:moveTo>
                    <a:pt x="8082" y="18798"/>
                  </a:moveTo>
                  <a:cubicBezTo>
                    <a:pt x="5340" y="13926"/>
                    <a:pt x="1740" y="5968"/>
                    <a:pt x="2940" y="3207"/>
                  </a:cubicBezTo>
                  <a:cubicBezTo>
                    <a:pt x="2940" y="3045"/>
                    <a:pt x="3111" y="2882"/>
                    <a:pt x="3111" y="2720"/>
                  </a:cubicBezTo>
                  <a:cubicBezTo>
                    <a:pt x="8425" y="6293"/>
                    <a:pt x="16311" y="12464"/>
                    <a:pt x="16825" y="15550"/>
                  </a:cubicBezTo>
                  <a:cubicBezTo>
                    <a:pt x="16311" y="16362"/>
                    <a:pt x="12368" y="17824"/>
                    <a:pt x="8082" y="18798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" name="Freeform 296"/>
            <p:cNvSpPr/>
            <p:nvPr/>
          </p:nvSpPr>
          <p:spPr>
            <a:xfrm>
              <a:off x="1594146" y="154212"/>
              <a:ext cx="840051" cy="801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9" h="20165" extrusionOk="0">
                  <a:moveTo>
                    <a:pt x="17568" y="5285"/>
                  </a:moveTo>
                  <a:cubicBezTo>
                    <a:pt x="17022" y="2359"/>
                    <a:pt x="10841" y="-182"/>
                    <a:pt x="7459" y="11"/>
                  </a:cubicBezTo>
                  <a:cubicBezTo>
                    <a:pt x="5568" y="165"/>
                    <a:pt x="-1523" y="-644"/>
                    <a:pt x="295" y="16836"/>
                  </a:cubicBezTo>
                  <a:lnTo>
                    <a:pt x="10441" y="17799"/>
                  </a:lnTo>
                  <a:cubicBezTo>
                    <a:pt x="13059" y="20956"/>
                    <a:pt x="17313" y="20263"/>
                    <a:pt x="18841" y="19608"/>
                  </a:cubicBezTo>
                  <a:cubicBezTo>
                    <a:pt x="19641" y="19262"/>
                    <a:pt x="19641" y="18184"/>
                    <a:pt x="19859" y="16066"/>
                  </a:cubicBezTo>
                  <a:cubicBezTo>
                    <a:pt x="20077" y="13987"/>
                    <a:pt x="19059" y="11946"/>
                    <a:pt x="18622" y="11138"/>
                  </a:cubicBezTo>
                  <a:cubicBezTo>
                    <a:pt x="18186" y="10291"/>
                    <a:pt x="18150" y="8212"/>
                    <a:pt x="17568" y="5285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" name="Freeform 297"/>
            <p:cNvSpPr/>
            <p:nvPr/>
          </p:nvSpPr>
          <p:spPr>
            <a:xfrm>
              <a:off x="1584100" y="144007"/>
              <a:ext cx="862391" cy="82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105" extrusionOk="0">
                  <a:moveTo>
                    <a:pt x="19060" y="8913"/>
                  </a:moveTo>
                  <a:cubicBezTo>
                    <a:pt x="18949" y="8011"/>
                    <a:pt x="18800" y="6874"/>
                    <a:pt x="18540" y="5581"/>
                  </a:cubicBezTo>
                  <a:cubicBezTo>
                    <a:pt x="17908" y="2405"/>
                    <a:pt x="11439" y="-221"/>
                    <a:pt x="7870" y="14"/>
                  </a:cubicBezTo>
                  <a:cubicBezTo>
                    <a:pt x="7796" y="14"/>
                    <a:pt x="7647" y="14"/>
                    <a:pt x="7535" y="14"/>
                  </a:cubicBezTo>
                  <a:cubicBezTo>
                    <a:pt x="6346" y="53"/>
                    <a:pt x="4152" y="132"/>
                    <a:pt x="2442" y="2249"/>
                  </a:cubicBezTo>
                  <a:cubicBezTo>
                    <a:pt x="249" y="4914"/>
                    <a:pt x="-495" y="10011"/>
                    <a:pt x="323" y="17459"/>
                  </a:cubicBezTo>
                  <a:cubicBezTo>
                    <a:pt x="323" y="17616"/>
                    <a:pt x="472" y="17733"/>
                    <a:pt x="620" y="17694"/>
                  </a:cubicBezTo>
                  <a:cubicBezTo>
                    <a:pt x="769" y="17694"/>
                    <a:pt x="918" y="17537"/>
                    <a:pt x="881" y="17380"/>
                  </a:cubicBezTo>
                  <a:cubicBezTo>
                    <a:pt x="100" y="10128"/>
                    <a:pt x="769" y="5189"/>
                    <a:pt x="2888" y="2641"/>
                  </a:cubicBezTo>
                  <a:cubicBezTo>
                    <a:pt x="4450" y="720"/>
                    <a:pt x="6457" y="681"/>
                    <a:pt x="7535" y="641"/>
                  </a:cubicBezTo>
                  <a:cubicBezTo>
                    <a:pt x="7684" y="641"/>
                    <a:pt x="7833" y="602"/>
                    <a:pt x="7907" y="602"/>
                  </a:cubicBezTo>
                  <a:cubicBezTo>
                    <a:pt x="11439" y="367"/>
                    <a:pt x="17462" y="3072"/>
                    <a:pt x="17982" y="5698"/>
                  </a:cubicBezTo>
                  <a:cubicBezTo>
                    <a:pt x="18205" y="6992"/>
                    <a:pt x="18354" y="8090"/>
                    <a:pt x="18503" y="9031"/>
                  </a:cubicBezTo>
                  <a:cubicBezTo>
                    <a:pt x="18651" y="10285"/>
                    <a:pt x="18800" y="11226"/>
                    <a:pt x="19060" y="11735"/>
                  </a:cubicBezTo>
                  <a:cubicBezTo>
                    <a:pt x="19469" y="12519"/>
                    <a:pt x="20510" y="14519"/>
                    <a:pt x="20287" y="16596"/>
                  </a:cubicBezTo>
                  <a:cubicBezTo>
                    <a:pt x="20250" y="16832"/>
                    <a:pt x="20250" y="17067"/>
                    <a:pt x="20213" y="17302"/>
                  </a:cubicBezTo>
                  <a:cubicBezTo>
                    <a:pt x="20064" y="18988"/>
                    <a:pt x="19953" y="19733"/>
                    <a:pt x="19469" y="19929"/>
                  </a:cubicBezTo>
                  <a:cubicBezTo>
                    <a:pt x="18168" y="20517"/>
                    <a:pt x="13818" y="21379"/>
                    <a:pt x="11179" y="18204"/>
                  </a:cubicBezTo>
                  <a:cubicBezTo>
                    <a:pt x="11067" y="18086"/>
                    <a:pt x="10918" y="18047"/>
                    <a:pt x="10770" y="18164"/>
                  </a:cubicBezTo>
                  <a:cubicBezTo>
                    <a:pt x="10658" y="18282"/>
                    <a:pt x="10621" y="18478"/>
                    <a:pt x="10733" y="18596"/>
                  </a:cubicBezTo>
                  <a:cubicBezTo>
                    <a:pt x="12368" y="20556"/>
                    <a:pt x="14562" y="21105"/>
                    <a:pt x="16421" y="21105"/>
                  </a:cubicBezTo>
                  <a:cubicBezTo>
                    <a:pt x="17833" y="21105"/>
                    <a:pt x="19060" y="20791"/>
                    <a:pt x="19655" y="20517"/>
                  </a:cubicBezTo>
                  <a:cubicBezTo>
                    <a:pt x="20510" y="20164"/>
                    <a:pt x="20622" y="19145"/>
                    <a:pt x="20808" y="17341"/>
                  </a:cubicBezTo>
                  <a:cubicBezTo>
                    <a:pt x="20808" y="17145"/>
                    <a:pt x="20845" y="16910"/>
                    <a:pt x="20845" y="16675"/>
                  </a:cubicBezTo>
                  <a:cubicBezTo>
                    <a:pt x="21105" y="14401"/>
                    <a:pt x="19953" y="12167"/>
                    <a:pt x="19581" y="11461"/>
                  </a:cubicBezTo>
                  <a:cubicBezTo>
                    <a:pt x="19358" y="11030"/>
                    <a:pt x="19209" y="10089"/>
                    <a:pt x="19060" y="8913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" name="Freeform 298"/>
            <p:cNvSpPr/>
            <p:nvPr/>
          </p:nvSpPr>
          <p:spPr>
            <a:xfrm>
              <a:off x="1556050" y="149474"/>
              <a:ext cx="662852" cy="857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9" h="20774" extrusionOk="0">
                  <a:moveTo>
                    <a:pt x="8129" y="91"/>
                  </a:moveTo>
                  <a:cubicBezTo>
                    <a:pt x="-1593" y="575"/>
                    <a:pt x="-1410" y="17706"/>
                    <a:pt x="2534" y="18637"/>
                  </a:cubicBezTo>
                  <a:cubicBezTo>
                    <a:pt x="3864" y="18972"/>
                    <a:pt x="4506" y="20387"/>
                    <a:pt x="5653" y="20760"/>
                  </a:cubicBezTo>
                  <a:cubicBezTo>
                    <a:pt x="6799" y="21095"/>
                    <a:pt x="12257" y="15583"/>
                    <a:pt x="12257" y="15583"/>
                  </a:cubicBezTo>
                  <a:lnTo>
                    <a:pt x="16613" y="11747"/>
                  </a:lnTo>
                  <a:lnTo>
                    <a:pt x="17347" y="9587"/>
                  </a:lnTo>
                  <a:cubicBezTo>
                    <a:pt x="17347" y="9587"/>
                    <a:pt x="18402" y="8358"/>
                    <a:pt x="19227" y="7055"/>
                  </a:cubicBezTo>
                  <a:cubicBezTo>
                    <a:pt x="20007" y="5714"/>
                    <a:pt x="19778" y="2027"/>
                    <a:pt x="19778" y="2027"/>
                  </a:cubicBezTo>
                  <a:cubicBezTo>
                    <a:pt x="19778" y="2027"/>
                    <a:pt x="19411" y="-505"/>
                    <a:pt x="8129" y="91"/>
                  </a:cubicBezTo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" name="Freeform 299"/>
            <p:cNvSpPr/>
            <p:nvPr/>
          </p:nvSpPr>
          <p:spPr>
            <a:xfrm>
              <a:off x="1543584" y="135383"/>
              <a:ext cx="688386" cy="878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extrusionOk="0">
                  <a:moveTo>
                    <a:pt x="11904" y="0"/>
                  </a:moveTo>
                  <a:cubicBezTo>
                    <a:pt x="10873" y="0"/>
                    <a:pt x="9795" y="38"/>
                    <a:pt x="8671" y="113"/>
                  </a:cubicBezTo>
                  <a:cubicBezTo>
                    <a:pt x="4173" y="339"/>
                    <a:pt x="987" y="3989"/>
                    <a:pt x="190" y="9822"/>
                  </a:cubicBezTo>
                  <a:cubicBezTo>
                    <a:pt x="-419" y="13999"/>
                    <a:pt x="424" y="18853"/>
                    <a:pt x="2861" y="19455"/>
                  </a:cubicBezTo>
                  <a:cubicBezTo>
                    <a:pt x="3470" y="19568"/>
                    <a:pt x="3938" y="20020"/>
                    <a:pt x="4407" y="20471"/>
                  </a:cubicBezTo>
                  <a:cubicBezTo>
                    <a:pt x="4876" y="20923"/>
                    <a:pt x="5344" y="21374"/>
                    <a:pt x="6000" y="21562"/>
                  </a:cubicBezTo>
                  <a:cubicBezTo>
                    <a:pt x="6094" y="21600"/>
                    <a:pt x="6188" y="21600"/>
                    <a:pt x="6281" y="21600"/>
                  </a:cubicBezTo>
                  <a:cubicBezTo>
                    <a:pt x="7781" y="21600"/>
                    <a:pt x="12279" y="17160"/>
                    <a:pt x="13169" y="16294"/>
                  </a:cubicBezTo>
                  <a:lnTo>
                    <a:pt x="17620" y="12380"/>
                  </a:lnTo>
                  <a:cubicBezTo>
                    <a:pt x="17667" y="12343"/>
                    <a:pt x="17714" y="12305"/>
                    <a:pt x="17714" y="12268"/>
                  </a:cubicBezTo>
                  <a:lnTo>
                    <a:pt x="18417" y="10123"/>
                  </a:lnTo>
                  <a:cubicBezTo>
                    <a:pt x="18604" y="9897"/>
                    <a:pt x="19588" y="8768"/>
                    <a:pt x="20338" y="7564"/>
                  </a:cubicBezTo>
                  <a:cubicBezTo>
                    <a:pt x="21181" y="6209"/>
                    <a:pt x="20947" y="2521"/>
                    <a:pt x="20900" y="2333"/>
                  </a:cubicBezTo>
                  <a:cubicBezTo>
                    <a:pt x="20900" y="2107"/>
                    <a:pt x="20338" y="0"/>
                    <a:pt x="11904" y="0"/>
                  </a:cubicBezTo>
                  <a:close/>
                  <a:moveTo>
                    <a:pt x="19682" y="7300"/>
                  </a:moveTo>
                  <a:cubicBezTo>
                    <a:pt x="18885" y="8580"/>
                    <a:pt x="17807" y="9822"/>
                    <a:pt x="17807" y="9822"/>
                  </a:cubicBezTo>
                  <a:cubicBezTo>
                    <a:pt x="17761" y="9859"/>
                    <a:pt x="17761" y="9897"/>
                    <a:pt x="17714" y="9934"/>
                  </a:cubicBezTo>
                  <a:lnTo>
                    <a:pt x="17011" y="12042"/>
                  </a:lnTo>
                  <a:lnTo>
                    <a:pt x="12607" y="15880"/>
                  </a:lnTo>
                  <a:cubicBezTo>
                    <a:pt x="10076" y="18401"/>
                    <a:pt x="7031" y="20998"/>
                    <a:pt x="6281" y="20998"/>
                  </a:cubicBezTo>
                  <a:cubicBezTo>
                    <a:pt x="5813" y="20847"/>
                    <a:pt x="5391" y="20471"/>
                    <a:pt x="4969" y="20095"/>
                  </a:cubicBezTo>
                  <a:cubicBezTo>
                    <a:pt x="4407" y="19606"/>
                    <a:pt x="3892" y="19079"/>
                    <a:pt x="3048" y="18891"/>
                  </a:cubicBezTo>
                  <a:cubicBezTo>
                    <a:pt x="1502" y="18514"/>
                    <a:pt x="237" y="14601"/>
                    <a:pt x="893" y="9897"/>
                  </a:cubicBezTo>
                  <a:cubicBezTo>
                    <a:pt x="1221" y="7827"/>
                    <a:pt x="2627" y="1016"/>
                    <a:pt x="8718" y="677"/>
                  </a:cubicBezTo>
                  <a:cubicBezTo>
                    <a:pt x="9842" y="640"/>
                    <a:pt x="10920" y="602"/>
                    <a:pt x="11904" y="602"/>
                  </a:cubicBezTo>
                  <a:cubicBezTo>
                    <a:pt x="19682" y="602"/>
                    <a:pt x="20197" y="2408"/>
                    <a:pt x="20197" y="2408"/>
                  </a:cubicBezTo>
                  <a:cubicBezTo>
                    <a:pt x="20197" y="2446"/>
                    <a:pt x="20431" y="6059"/>
                    <a:pt x="19682" y="730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" name="Freeform 300"/>
            <p:cNvSpPr/>
            <p:nvPr/>
          </p:nvSpPr>
          <p:spPr>
            <a:xfrm>
              <a:off x="1918541" y="556918"/>
              <a:ext cx="191916" cy="26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3" h="14820" extrusionOk="0">
                  <a:moveTo>
                    <a:pt x="890" y="3191"/>
                  </a:moveTo>
                  <a:cubicBezTo>
                    <a:pt x="-2327" y="6748"/>
                    <a:pt x="3188" y="16550"/>
                    <a:pt x="17282" y="14555"/>
                  </a:cubicBezTo>
                  <a:lnTo>
                    <a:pt x="19273" y="5273"/>
                  </a:lnTo>
                  <a:cubicBezTo>
                    <a:pt x="19273" y="5273"/>
                    <a:pt x="8243" y="-5050"/>
                    <a:pt x="890" y="3191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" name="Freeform 301"/>
            <p:cNvSpPr/>
            <p:nvPr/>
          </p:nvSpPr>
          <p:spPr>
            <a:xfrm>
              <a:off x="1906691" y="544542"/>
              <a:ext cx="215782" cy="286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6" h="21376" extrusionOk="0">
                  <a:moveTo>
                    <a:pt x="8146" y="6"/>
                  </a:moveTo>
                  <a:cubicBezTo>
                    <a:pt x="5266" y="6"/>
                    <a:pt x="2818" y="1614"/>
                    <a:pt x="946" y="4716"/>
                  </a:cubicBezTo>
                  <a:cubicBezTo>
                    <a:pt x="-1070" y="7933"/>
                    <a:pt x="226" y="13678"/>
                    <a:pt x="3970" y="17355"/>
                  </a:cubicBezTo>
                  <a:cubicBezTo>
                    <a:pt x="6562" y="19997"/>
                    <a:pt x="10018" y="21376"/>
                    <a:pt x="13906" y="21376"/>
                  </a:cubicBezTo>
                  <a:cubicBezTo>
                    <a:pt x="15058" y="21376"/>
                    <a:pt x="16354" y="21261"/>
                    <a:pt x="17650" y="20916"/>
                  </a:cubicBezTo>
                  <a:cubicBezTo>
                    <a:pt x="18226" y="20802"/>
                    <a:pt x="18514" y="20342"/>
                    <a:pt x="18370" y="19882"/>
                  </a:cubicBezTo>
                  <a:cubicBezTo>
                    <a:pt x="18226" y="19423"/>
                    <a:pt x="17650" y="19078"/>
                    <a:pt x="17074" y="19193"/>
                  </a:cubicBezTo>
                  <a:cubicBezTo>
                    <a:pt x="11314" y="20342"/>
                    <a:pt x="7714" y="18274"/>
                    <a:pt x="5698" y="16321"/>
                  </a:cubicBezTo>
                  <a:cubicBezTo>
                    <a:pt x="2386" y="12874"/>
                    <a:pt x="1378" y="7819"/>
                    <a:pt x="2962" y="5521"/>
                  </a:cubicBezTo>
                  <a:cubicBezTo>
                    <a:pt x="4402" y="3108"/>
                    <a:pt x="6274" y="1844"/>
                    <a:pt x="8290" y="1729"/>
                  </a:cubicBezTo>
                  <a:cubicBezTo>
                    <a:pt x="12322" y="1614"/>
                    <a:pt x="16930" y="6440"/>
                    <a:pt x="18370" y="8278"/>
                  </a:cubicBezTo>
                  <a:cubicBezTo>
                    <a:pt x="18658" y="8738"/>
                    <a:pt x="19378" y="8853"/>
                    <a:pt x="19810" y="8508"/>
                  </a:cubicBezTo>
                  <a:cubicBezTo>
                    <a:pt x="20386" y="8278"/>
                    <a:pt x="20530" y="7704"/>
                    <a:pt x="20242" y="7359"/>
                  </a:cubicBezTo>
                  <a:cubicBezTo>
                    <a:pt x="19954" y="7014"/>
                    <a:pt x="14482" y="-224"/>
                    <a:pt x="8146" y="6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" name="Freeform 302"/>
            <p:cNvSpPr/>
            <p:nvPr/>
          </p:nvSpPr>
          <p:spPr>
            <a:xfrm>
              <a:off x="3691014" y="81377"/>
              <a:ext cx="139195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34" h="18426" extrusionOk="0">
                  <a:moveTo>
                    <a:pt x="8921" y="249"/>
                  </a:moveTo>
                  <a:cubicBezTo>
                    <a:pt x="5672" y="1168"/>
                    <a:pt x="-2739" y="9440"/>
                    <a:pt x="893" y="18172"/>
                  </a:cubicBezTo>
                  <a:cubicBezTo>
                    <a:pt x="893" y="18172"/>
                    <a:pt x="12362" y="19551"/>
                    <a:pt x="15611" y="15874"/>
                  </a:cubicBezTo>
                  <a:cubicBezTo>
                    <a:pt x="18861" y="12198"/>
                    <a:pt x="17523" y="-2049"/>
                    <a:pt x="8921" y="249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" name="Freeform 303"/>
            <p:cNvSpPr/>
            <p:nvPr/>
          </p:nvSpPr>
          <p:spPr>
            <a:xfrm>
              <a:off x="3677763" y="67691"/>
              <a:ext cx="162305" cy="8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extrusionOk="0">
                  <a:moveTo>
                    <a:pt x="12610" y="0"/>
                  </a:moveTo>
                  <a:cubicBezTo>
                    <a:pt x="12015" y="0"/>
                    <a:pt x="11223" y="0"/>
                    <a:pt x="10628" y="0"/>
                  </a:cubicBezTo>
                  <a:cubicBezTo>
                    <a:pt x="8052" y="785"/>
                    <a:pt x="1512" y="5105"/>
                    <a:pt x="125" y="12175"/>
                  </a:cubicBezTo>
                  <a:cubicBezTo>
                    <a:pt x="-73" y="13745"/>
                    <a:pt x="-271" y="17280"/>
                    <a:pt x="1512" y="20815"/>
                  </a:cubicBezTo>
                  <a:cubicBezTo>
                    <a:pt x="1711" y="21207"/>
                    <a:pt x="2107" y="21600"/>
                    <a:pt x="2503" y="21600"/>
                  </a:cubicBezTo>
                  <a:cubicBezTo>
                    <a:pt x="2503" y="21600"/>
                    <a:pt x="4287" y="21600"/>
                    <a:pt x="6863" y="21600"/>
                  </a:cubicBezTo>
                  <a:cubicBezTo>
                    <a:pt x="12610" y="21600"/>
                    <a:pt x="16573" y="20815"/>
                    <a:pt x="18357" y="19244"/>
                  </a:cubicBezTo>
                  <a:cubicBezTo>
                    <a:pt x="20338" y="17673"/>
                    <a:pt x="21329" y="13353"/>
                    <a:pt x="20735" y="9425"/>
                  </a:cubicBezTo>
                  <a:cubicBezTo>
                    <a:pt x="20338" y="4713"/>
                    <a:pt x="17960" y="0"/>
                    <a:pt x="12610" y="0"/>
                  </a:cubicBezTo>
                  <a:close/>
                  <a:moveTo>
                    <a:pt x="16969" y="13745"/>
                  </a:moveTo>
                  <a:cubicBezTo>
                    <a:pt x="16375" y="14138"/>
                    <a:pt x="14195" y="15709"/>
                    <a:pt x="6863" y="15709"/>
                  </a:cubicBezTo>
                  <a:cubicBezTo>
                    <a:pt x="5278" y="15709"/>
                    <a:pt x="4089" y="15709"/>
                    <a:pt x="3296" y="15316"/>
                  </a:cubicBezTo>
                  <a:cubicBezTo>
                    <a:pt x="3098" y="14924"/>
                    <a:pt x="3098" y="14531"/>
                    <a:pt x="3098" y="14138"/>
                  </a:cubicBezTo>
                  <a:cubicBezTo>
                    <a:pt x="3692" y="10604"/>
                    <a:pt x="8448" y="6676"/>
                    <a:pt x="11024" y="6284"/>
                  </a:cubicBezTo>
                  <a:cubicBezTo>
                    <a:pt x="11619" y="6284"/>
                    <a:pt x="12213" y="5891"/>
                    <a:pt x="12610" y="5891"/>
                  </a:cubicBezTo>
                  <a:cubicBezTo>
                    <a:pt x="15780" y="5891"/>
                    <a:pt x="17564" y="8247"/>
                    <a:pt x="17762" y="10604"/>
                  </a:cubicBezTo>
                  <a:cubicBezTo>
                    <a:pt x="17960" y="12175"/>
                    <a:pt x="17564" y="12960"/>
                    <a:pt x="16969" y="13745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" name="Freeform 304"/>
            <p:cNvSpPr/>
            <p:nvPr/>
          </p:nvSpPr>
          <p:spPr>
            <a:xfrm>
              <a:off x="3644341" y="85278"/>
              <a:ext cx="146089" cy="6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1" h="17609" extrusionOk="0">
                  <a:moveTo>
                    <a:pt x="7843" y="523"/>
                  </a:moveTo>
                  <a:cubicBezTo>
                    <a:pt x="4951" y="1387"/>
                    <a:pt x="-2532" y="9163"/>
                    <a:pt x="870" y="17371"/>
                  </a:cubicBezTo>
                  <a:cubicBezTo>
                    <a:pt x="870" y="17371"/>
                    <a:pt x="10904" y="18667"/>
                    <a:pt x="13796" y="15211"/>
                  </a:cubicBezTo>
                  <a:cubicBezTo>
                    <a:pt x="16687" y="11755"/>
                    <a:pt x="19068" y="-2933"/>
                    <a:pt x="7843" y="523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" name="Freeform 305"/>
            <p:cNvSpPr/>
            <p:nvPr/>
          </p:nvSpPr>
          <p:spPr>
            <a:xfrm>
              <a:off x="3631440" y="74463"/>
              <a:ext cx="168674" cy="86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600" extrusionOk="0">
                  <a:moveTo>
                    <a:pt x="13507" y="0"/>
                  </a:moveTo>
                  <a:cubicBezTo>
                    <a:pt x="12380" y="0"/>
                    <a:pt x="11253" y="386"/>
                    <a:pt x="9938" y="386"/>
                  </a:cubicBezTo>
                  <a:cubicBezTo>
                    <a:pt x="7497" y="1157"/>
                    <a:pt x="1298" y="5400"/>
                    <a:pt x="171" y="12343"/>
                  </a:cubicBezTo>
                  <a:cubicBezTo>
                    <a:pt x="-16" y="13886"/>
                    <a:pt x="-392" y="17357"/>
                    <a:pt x="1298" y="20443"/>
                  </a:cubicBezTo>
                  <a:cubicBezTo>
                    <a:pt x="1486" y="21214"/>
                    <a:pt x="1862" y="21600"/>
                    <a:pt x="2238" y="21600"/>
                  </a:cubicBezTo>
                  <a:cubicBezTo>
                    <a:pt x="2238" y="21600"/>
                    <a:pt x="4116" y="21600"/>
                    <a:pt x="6558" y="21600"/>
                  </a:cubicBezTo>
                  <a:cubicBezTo>
                    <a:pt x="12005" y="21600"/>
                    <a:pt x="15573" y="20829"/>
                    <a:pt x="17264" y="19286"/>
                  </a:cubicBezTo>
                  <a:cubicBezTo>
                    <a:pt x="19330" y="17357"/>
                    <a:pt x="21208" y="12343"/>
                    <a:pt x="20832" y="7329"/>
                  </a:cubicBezTo>
                  <a:cubicBezTo>
                    <a:pt x="20457" y="4243"/>
                    <a:pt x="18766" y="0"/>
                    <a:pt x="13507" y="0"/>
                  </a:cubicBezTo>
                  <a:close/>
                  <a:moveTo>
                    <a:pt x="16137" y="13886"/>
                  </a:moveTo>
                  <a:cubicBezTo>
                    <a:pt x="15573" y="14271"/>
                    <a:pt x="13319" y="15814"/>
                    <a:pt x="6558" y="15814"/>
                  </a:cubicBezTo>
                  <a:cubicBezTo>
                    <a:pt x="5055" y="15814"/>
                    <a:pt x="3740" y="15429"/>
                    <a:pt x="2989" y="15429"/>
                  </a:cubicBezTo>
                  <a:cubicBezTo>
                    <a:pt x="2801" y="15043"/>
                    <a:pt x="2989" y="14271"/>
                    <a:pt x="2989" y="14271"/>
                  </a:cubicBezTo>
                  <a:cubicBezTo>
                    <a:pt x="3552" y="10800"/>
                    <a:pt x="7872" y="6943"/>
                    <a:pt x="10314" y="6557"/>
                  </a:cubicBezTo>
                  <a:cubicBezTo>
                    <a:pt x="11441" y="6171"/>
                    <a:pt x="12568" y="6171"/>
                    <a:pt x="13507" y="6171"/>
                  </a:cubicBezTo>
                  <a:cubicBezTo>
                    <a:pt x="16325" y="6171"/>
                    <a:pt x="17827" y="7329"/>
                    <a:pt x="17827" y="8871"/>
                  </a:cubicBezTo>
                  <a:cubicBezTo>
                    <a:pt x="18015" y="10414"/>
                    <a:pt x="17076" y="12729"/>
                    <a:pt x="16137" y="13886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" name="Freeform 306"/>
            <p:cNvSpPr/>
            <p:nvPr/>
          </p:nvSpPr>
          <p:spPr>
            <a:xfrm>
              <a:off x="3569915" y="111650"/>
              <a:ext cx="142157" cy="6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43" h="17824" extrusionOk="0">
                  <a:moveTo>
                    <a:pt x="8440" y="534"/>
                  </a:moveTo>
                  <a:cubicBezTo>
                    <a:pt x="5328" y="1415"/>
                    <a:pt x="-2726" y="8909"/>
                    <a:pt x="935" y="17725"/>
                  </a:cubicBezTo>
                  <a:cubicBezTo>
                    <a:pt x="935" y="17725"/>
                    <a:pt x="11735" y="18607"/>
                    <a:pt x="14847" y="15080"/>
                  </a:cubicBezTo>
                  <a:cubicBezTo>
                    <a:pt x="17959" y="11995"/>
                    <a:pt x="18874" y="-2993"/>
                    <a:pt x="8440" y="534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" name="Freeform 307"/>
            <p:cNvSpPr/>
            <p:nvPr/>
          </p:nvSpPr>
          <p:spPr>
            <a:xfrm>
              <a:off x="3556378" y="94768"/>
              <a:ext cx="169353" cy="8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extrusionOk="0">
                  <a:moveTo>
                    <a:pt x="13568" y="0"/>
                  </a:moveTo>
                  <a:cubicBezTo>
                    <a:pt x="12603" y="0"/>
                    <a:pt x="11446" y="0"/>
                    <a:pt x="10289" y="386"/>
                  </a:cubicBezTo>
                  <a:cubicBezTo>
                    <a:pt x="8168" y="771"/>
                    <a:pt x="1418" y="5014"/>
                    <a:pt x="261" y="12343"/>
                  </a:cubicBezTo>
                  <a:cubicBezTo>
                    <a:pt x="-125" y="13886"/>
                    <a:pt x="-318" y="16971"/>
                    <a:pt x="1418" y="20443"/>
                  </a:cubicBezTo>
                  <a:cubicBezTo>
                    <a:pt x="1611" y="20829"/>
                    <a:pt x="1996" y="21214"/>
                    <a:pt x="2382" y="21214"/>
                  </a:cubicBezTo>
                  <a:cubicBezTo>
                    <a:pt x="2382" y="21214"/>
                    <a:pt x="4311" y="21600"/>
                    <a:pt x="6818" y="21600"/>
                  </a:cubicBezTo>
                  <a:cubicBezTo>
                    <a:pt x="12411" y="21600"/>
                    <a:pt x="16075" y="20829"/>
                    <a:pt x="17811" y="18900"/>
                  </a:cubicBezTo>
                  <a:cubicBezTo>
                    <a:pt x="20125" y="16971"/>
                    <a:pt x="21282" y="12343"/>
                    <a:pt x="20896" y="8100"/>
                  </a:cubicBezTo>
                  <a:cubicBezTo>
                    <a:pt x="20511" y="5400"/>
                    <a:pt x="19353" y="0"/>
                    <a:pt x="13568" y="0"/>
                  </a:cubicBezTo>
                  <a:close/>
                  <a:moveTo>
                    <a:pt x="16653" y="13500"/>
                  </a:moveTo>
                  <a:cubicBezTo>
                    <a:pt x="16075" y="14271"/>
                    <a:pt x="13761" y="15429"/>
                    <a:pt x="6818" y="15429"/>
                  </a:cubicBezTo>
                  <a:cubicBezTo>
                    <a:pt x="5275" y="15429"/>
                    <a:pt x="3925" y="15429"/>
                    <a:pt x="3153" y="15429"/>
                  </a:cubicBezTo>
                  <a:cubicBezTo>
                    <a:pt x="2961" y="14657"/>
                    <a:pt x="3153" y="14271"/>
                    <a:pt x="3153" y="14271"/>
                  </a:cubicBezTo>
                  <a:cubicBezTo>
                    <a:pt x="3732" y="10800"/>
                    <a:pt x="8168" y="6943"/>
                    <a:pt x="10675" y="6171"/>
                  </a:cubicBezTo>
                  <a:cubicBezTo>
                    <a:pt x="14725" y="5014"/>
                    <a:pt x="17618" y="6557"/>
                    <a:pt x="18003" y="9257"/>
                  </a:cubicBezTo>
                  <a:cubicBezTo>
                    <a:pt x="18003" y="10800"/>
                    <a:pt x="17425" y="12729"/>
                    <a:pt x="16653" y="1350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7" name="Freeform 308"/>
            <p:cNvSpPr/>
            <p:nvPr/>
          </p:nvSpPr>
          <p:spPr>
            <a:xfrm>
              <a:off x="1322925" y="278136"/>
              <a:ext cx="328883" cy="57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6" h="20693" extrusionOk="0">
                  <a:moveTo>
                    <a:pt x="8034" y="67"/>
                  </a:moveTo>
                  <a:cubicBezTo>
                    <a:pt x="4048" y="400"/>
                    <a:pt x="1174" y="1397"/>
                    <a:pt x="247" y="3944"/>
                  </a:cubicBezTo>
                  <a:cubicBezTo>
                    <a:pt x="-587" y="6547"/>
                    <a:pt x="433" y="19175"/>
                    <a:pt x="7293" y="20227"/>
                  </a:cubicBezTo>
                  <a:cubicBezTo>
                    <a:pt x="14338" y="21335"/>
                    <a:pt x="14895" y="20560"/>
                    <a:pt x="17583" y="16904"/>
                  </a:cubicBezTo>
                  <a:cubicBezTo>
                    <a:pt x="20271" y="13249"/>
                    <a:pt x="21013" y="5052"/>
                    <a:pt x="17583" y="1895"/>
                  </a:cubicBezTo>
                  <a:cubicBezTo>
                    <a:pt x="16285" y="677"/>
                    <a:pt x="12021" y="-265"/>
                    <a:pt x="8034" y="67"/>
                  </a:cubicBezTo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8" name="Freeform 309"/>
            <p:cNvSpPr/>
            <p:nvPr/>
          </p:nvSpPr>
          <p:spPr>
            <a:xfrm>
              <a:off x="1309897" y="263999"/>
              <a:ext cx="349904" cy="60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extrusionOk="0">
                  <a:moveTo>
                    <a:pt x="9781" y="0"/>
                  </a:moveTo>
                  <a:cubicBezTo>
                    <a:pt x="9258" y="0"/>
                    <a:pt x="8648" y="55"/>
                    <a:pt x="8126" y="111"/>
                  </a:cubicBezTo>
                  <a:cubicBezTo>
                    <a:pt x="5251" y="332"/>
                    <a:pt x="1332" y="1052"/>
                    <a:pt x="287" y="4320"/>
                  </a:cubicBezTo>
                  <a:cubicBezTo>
                    <a:pt x="-584" y="6868"/>
                    <a:pt x="200" y="19883"/>
                    <a:pt x="7342" y="21102"/>
                  </a:cubicBezTo>
                  <a:cubicBezTo>
                    <a:pt x="9345" y="21434"/>
                    <a:pt x="10651" y="21600"/>
                    <a:pt x="11784" y="21600"/>
                  </a:cubicBezTo>
                  <a:cubicBezTo>
                    <a:pt x="15006" y="21600"/>
                    <a:pt x="15964" y="20215"/>
                    <a:pt x="17793" y="17557"/>
                  </a:cubicBezTo>
                  <a:lnTo>
                    <a:pt x="17793" y="17502"/>
                  </a:lnTo>
                  <a:cubicBezTo>
                    <a:pt x="20493" y="13625"/>
                    <a:pt x="21016" y="5317"/>
                    <a:pt x="17793" y="2105"/>
                  </a:cubicBezTo>
                  <a:cubicBezTo>
                    <a:pt x="16487" y="886"/>
                    <a:pt x="13264" y="0"/>
                    <a:pt x="9781" y="0"/>
                  </a:cubicBezTo>
                  <a:close/>
                  <a:moveTo>
                    <a:pt x="16574" y="17169"/>
                  </a:moveTo>
                  <a:lnTo>
                    <a:pt x="16574" y="17225"/>
                  </a:lnTo>
                  <a:cubicBezTo>
                    <a:pt x="14658" y="19938"/>
                    <a:pt x="14048" y="20714"/>
                    <a:pt x="11784" y="20714"/>
                  </a:cubicBezTo>
                  <a:cubicBezTo>
                    <a:pt x="10826" y="20714"/>
                    <a:pt x="9606" y="20548"/>
                    <a:pt x="7690" y="20271"/>
                  </a:cubicBezTo>
                  <a:cubicBezTo>
                    <a:pt x="1942" y="19274"/>
                    <a:pt x="722" y="7145"/>
                    <a:pt x="1593" y="4486"/>
                  </a:cubicBezTo>
                  <a:cubicBezTo>
                    <a:pt x="2290" y="2326"/>
                    <a:pt x="4293" y="1274"/>
                    <a:pt x="8300" y="942"/>
                  </a:cubicBezTo>
                  <a:cubicBezTo>
                    <a:pt x="8822" y="886"/>
                    <a:pt x="9258" y="886"/>
                    <a:pt x="9781" y="886"/>
                  </a:cubicBezTo>
                  <a:cubicBezTo>
                    <a:pt x="12742" y="886"/>
                    <a:pt x="15616" y="1606"/>
                    <a:pt x="16661" y="2603"/>
                  </a:cubicBezTo>
                  <a:cubicBezTo>
                    <a:pt x="19622" y="5538"/>
                    <a:pt x="19100" y="13514"/>
                    <a:pt x="16574" y="17169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9" name="Freeform 310"/>
            <p:cNvSpPr/>
            <p:nvPr/>
          </p:nvSpPr>
          <p:spPr>
            <a:xfrm>
              <a:off x="3533508" y="145182"/>
              <a:ext cx="231585" cy="834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180" extrusionOk="0">
                  <a:moveTo>
                    <a:pt x="11955" y="4358"/>
                  </a:moveTo>
                  <a:cubicBezTo>
                    <a:pt x="11955" y="4358"/>
                    <a:pt x="13721" y="2610"/>
                    <a:pt x="13992" y="1445"/>
                  </a:cubicBezTo>
                  <a:cubicBezTo>
                    <a:pt x="14400" y="279"/>
                    <a:pt x="11547" y="-420"/>
                    <a:pt x="10325" y="279"/>
                  </a:cubicBezTo>
                  <a:cubicBezTo>
                    <a:pt x="9102" y="979"/>
                    <a:pt x="5706" y="3815"/>
                    <a:pt x="5706" y="3815"/>
                  </a:cubicBezTo>
                  <a:cubicBezTo>
                    <a:pt x="5706" y="3815"/>
                    <a:pt x="2989" y="6728"/>
                    <a:pt x="2581" y="7311"/>
                  </a:cubicBezTo>
                  <a:cubicBezTo>
                    <a:pt x="2174" y="7855"/>
                    <a:pt x="1223" y="13410"/>
                    <a:pt x="1223" y="13410"/>
                  </a:cubicBezTo>
                  <a:lnTo>
                    <a:pt x="0" y="19082"/>
                  </a:lnTo>
                  <a:lnTo>
                    <a:pt x="15758" y="21180"/>
                  </a:lnTo>
                  <a:lnTo>
                    <a:pt x="16030" y="13643"/>
                  </a:lnTo>
                  <a:cubicBezTo>
                    <a:pt x="16030" y="13643"/>
                    <a:pt x="17796" y="12905"/>
                    <a:pt x="19698" y="12089"/>
                  </a:cubicBezTo>
                  <a:cubicBezTo>
                    <a:pt x="21600" y="11274"/>
                    <a:pt x="20242" y="9564"/>
                    <a:pt x="19291" y="8438"/>
                  </a:cubicBezTo>
                  <a:cubicBezTo>
                    <a:pt x="18475" y="7350"/>
                    <a:pt x="11955" y="4358"/>
                    <a:pt x="11955" y="4358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40" name="Freeform 311"/>
            <p:cNvSpPr/>
            <p:nvPr/>
          </p:nvSpPr>
          <p:spPr>
            <a:xfrm>
              <a:off x="3526737" y="128616"/>
              <a:ext cx="258253" cy="85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extrusionOk="0">
                  <a:moveTo>
                    <a:pt x="19502" y="8640"/>
                  </a:moveTo>
                  <a:cubicBezTo>
                    <a:pt x="18761" y="7599"/>
                    <a:pt x="13947" y="5169"/>
                    <a:pt x="12837" y="4590"/>
                  </a:cubicBezTo>
                  <a:cubicBezTo>
                    <a:pt x="13207" y="4166"/>
                    <a:pt x="14441" y="2777"/>
                    <a:pt x="14688" y="1774"/>
                  </a:cubicBezTo>
                  <a:cubicBezTo>
                    <a:pt x="14935" y="1157"/>
                    <a:pt x="14441" y="617"/>
                    <a:pt x="13454" y="270"/>
                  </a:cubicBezTo>
                  <a:cubicBezTo>
                    <a:pt x="12837" y="116"/>
                    <a:pt x="12219" y="0"/>
                    <a:pt x="11602" y="0"/>
                  </a:cubicBezTo>
                  <a:cubicBezTo>
                    <a:pt x="10738" y="0"/>
                    <a:pt x="9998" y="154"/>
                    <a:pt x="9504" y="463"/>
                  </a:cubicBezTo>
                  <a:cubicBezTo>
                    <a:pt x="8393" y="1157"/>
                    <a:pt x="5431" y="3896"/>
                    <a:pt x="5307" y="4011"/>
                  </a:cubicBezTo>
                  <a:cubicBezTo>
                    <a:pt x="5184" y="4127"/>
                    <a:pt x="2715" y="6943"/>
                    <a:pt x="2345" y="7483"/>
                  </a:cubicBezTo>
                  <a:cubicBezTo>
                    <a:pt x="2098" y="8061"/>
                    <a:pt x="1111" y="13346"/>
                    <a:pt x="1111" y="13577"/>
                  </a:cubicBezTo>
                  <a:lnTo>
                    <a:pt x="0" y="19247"/>
                  </a:lnTo>
                  <a:cubicBezTo>
                    <a:pt x="0" y="19363"/>
                    <a:pt x="123" y="19479"/>
                    <a:pt x="494" y="19517"/>
                  </a:cubicBezTo>
                  <a:lnTo>
                    <a:pt x="14935" y="21600"/>
                  </a:lnTo>
                  <a:cubicBezTo>
                    <a:pt x="15058" y="21600"/>
                    <a:pt x="15182" y="21600"/>
                    <a:pt x="15305" y="21600"/>
                  </a:cubicBezTo>
                  <a:cubicBezTo>
                    <a:pt x="15552" y="21600"/>
                    <a:pt x="15675" y="21600"/>
                    <a:pt x="15922" y="21561"/>
                  </a:cubicBezTo>
                  <a:cubicBezTo>
                    <a:pt x="16169" y="21523"/>
                    <a:pt x="16293" y="21407"/>
                    <a:pt x="16293" y="21330"/>
                  </a:cubicBezTo>
                  <a:lnTo>
                    <a:pt x="16416" y="13963"/>
                  </a:lnTo>
                  <a:cubicBezTo>
                    <a:pt x="16910" y="13731"/>
                    <a:pt x="18267" y="13114"/>
                    <a:pt x="19625" y="12459"/>
                  </a:cubicBezTo>
                  <a:cubicBezTo>
                    <a:pt x="21600" y="11571"/>
                    <a:pt x="20489" y="9913"/>
                    <a:pt x="19502" y="8679"/>
                  </a:cubicBezTo>
                  <a:lnTo>
                    <a:pt x="19502" y="8640"/>
                  </a:lnTo>
                  <a:close/>
                  <a:moveTo>
                    <a:pt x="18144" y="12150"/>
                  </a:moveTo>
                  <a:cubicBezTo>
                    <a:pt x="16293" y="12921"/>
                    <a:pt x="14688" y="13693"/>
                    <a:pt x="14688" y="13693"/>
                  </a:cubicBezTo>
                  <a:cubicBezTo>
                    <a:pt x="14565" y="13731"/>
                    <a:pt x="14565" y="13809"/>
                    <a:pt x="14565" y="13847"/>
                  </a:cubicBezTo>
                  <a:lnTo>
                    <a:pt x="14441" y="20867"/>
                  </a:lnTo>
                  <a:lnTo>
                    <a:pt x="1975" y="19093"/>
                  </a:lnTo>
                  <a:lnTo>
                    <a:pt x="2962" y="13616"/>
                  </a:lnTo>
                  <a:cubicBezTo>
                    <a:pt x="3333" y="12111"/>
                    <a:pt x="4073" y="8023"/>
                    <a:pt x="4320" y="7599"/>
                  </a:cubicBezTo>
                  <a:cubicBezTo>
                    <a:pt x="4567" y="7059"/>
                    <a:pt x="7159" y="4204"/>
                    <a:pt x="7159" y="4204"/>
                  </a:cubicBezTo>
                  <a:cubicBezTo>
                    <a:pt x="7159" y="4166"/>
                    <a:pt x="10121" y="1389"/>
                    <a:pt x="11232" y="733"/>
                  </a:cubicBezTo>
                  <a:cubicBezTo>
                    <a:pt x="11355" y="617"/>
                    <a:pt x="11479" y="617"/>
                    <a:pt x="11602" y="617"/>
                  </a:cubicBezTo>
                  <a:cubicBezTo>
                    <a:pt x="11602" y="617"/>
                    <a:pt x="11726" y="617"/>
                    <a:pt x="11973" y="694"/>
                  </a:cubicBezTo>
                  <a:cubicBezTo>
                    <a:pt x="12466" y="849"/>
                    <a:pt x="12960" y="1196"/>
                    <a:pt x="12837" y="1697"/>
                  </a:cubicBezTo>
                  <a:cubicBezTo>
                    <a:pt x="12466" y="2816"/>
                    <a:pt x="10985" y="4551"/>
                    <a:pt x="10862" y="4551"/>
                  </a:cubicBezTo>
                  <a:cubicBezTo>
                    <a:pt x="10862" y="4629"/>
                    <a:pt x="10862" y="4744"/>
                    <a:pt x="10985" y="4783"/>
                  </a:cubicBezTo>
                  <a:cubicBezTo>
                    <a:pt x="11109" y="4821"/>
                    <a:pt x="16910" y="7714"/>
                    <a:pt x="17650" y="8756"/>
                  </a:cubicBezTo>
                  <a:lnTo>
                    <a:pt x="17650" y="8833"/>
                  </a:lnTo>
                  <a:cubicBezTo>
                    <a:pt x="18391" y="9797"/>
                    <a:pt x="19625" y="11456"/>
                    <a:pt x="18144" y="1215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41" name="Freeform 312"/>
            <p:cNvSpPr/>
            <p:nvPr/>
          </p:nvSpPr>
          <p:spPr>
            <a:xfrm>
              <a:off x="2626439" y="2903977"/>
              <a:ext cx="186013" cy="210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9" h="18775" extrusionOk="0">
                  <a:moveTo>
                    <a:pt x="0" y="11492"/>
                  </a:moveTo>
                  <a:cubicBezTo>
                    <a:pt x="0" y="11492"/>
                    <a:pt x="13280" y="21600"/>
                    <a:pt x="17440" y="18000"/>
                  </a:cubicBezTo>
                  <a:cubicBezTo>
                    <a:pt x="21600" y="14400"/>
                    <a:pt x="17440" y="0"/>
                    <a:pt x="17440" y="0"/>
                  </a:cubicBezTo>
                  <a:lnTo>
                    <a:pt x="0" y="11492"/>
                  </a:ln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42" name="Freeform 313"/>
            <p:cNvSpPr/>
            <p:nvPr/>
          </p:nvSpPr>
          <p:spPr>
            <a:xfrm>
              <a:off x="2619668" y="2891345"/>
              <a:ext cx="206646" cy="23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2" h="21517" extrusionOk="0">
                  <a:moveTo>
                    <a:pt x="17166" y="59"/>
                  </a:moveTo>
                  <a:cubicBezTo>
                    <a:pt x="16736" y="-83"/>
                    <a:pt x="16307" y="59"/>
                    <a:pt x="16021" y="201"/>
                  </a:cubicBezTo>
                  <a:lnTo>
                    <a:pt x="429" y="11996"/>
                  </a:lnTo>
                  <a:cubicBezTo>
                    <a:pt x="143" y="12280"/>
                    <a:pt x="0" y="12564"/>
                    <a:pt x="0" y="12849"/>
                  </a:cubicBezTo>
                  <a:cubicBezTo>
                    <a:pt x="0" y="13133"/>
                    <a:pt x="143" y="13559"/>
                    <a:pt x="429" y="13701"/>
                  </a:cubicBezTo>
                  <a:cubicBezTo>
                    <a:pt x="1287" y="14554"/>
                    <a:pt x="9441" y="21375"/>
                    <a:pt x="14591" y="21517"/>
                  </a:cubicBezTo>
                  <a:cubicBezTo>
                    <a:pt x="15735" y="21517"/>
                    <a:pt x="16736" y="21091"/>
                    <a:pt x="17595" y="20380"/>
                  </a:cubicBezTo>
                  <a:cubicBezTo>
                    <a:pt x="21600" y="16259"/>
                    <a:pt x="18167" y="2475"/>
                    <a:pt x="17881" y="770"/>
                  </a:cubicBezTo>
                  <a:cubicBezTo>
                    <a:pt x="17738" y="485"/>
                    <a:pt x="17452" y="201"/>
                    <a:pt x="17166" y="59"/>
                  </a:cubicBezTo>
                  <a:close/>
                  <a:moveTo>
                    <a:pt x="15878" y="18817"/>
                  </a:moveTo>
                  <a:cubicBezTo>
                    <a:pt x="15592" y="19101"/>
                    <a:pt x="15163" y="19243"/>
                    <a:pt x="14591" y="19243"/>
                  </a:cubicBezTo>
                  <a:cubicBezTo>
                    <a:pt x="11301" y="19243"/>
                    <a:pt x="5865" y="15264"/>
                    <a:pt x="2861" y="12991"/>
                  </a:cubicBezTo>
                  <a:lnTo>
                    <a:pt x="16021" y="3043"/>
                  </a:lnTo>
                  <a:cubicBezTo>
                    <a:pt x="17309" y="8585"/>
                    <a:pt x="18167" y="16685"/>
                    <a:pt x="15878" y="18817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43" name="Freeform 314"/>
            <p:cNvSpPr/>
            <p:nvPr/>
          </p:nvSpPr>
          <p:spPr>
            <a:xfrm>
              <a:off x="2639977" y="846148"/>
              <a:ext cx="1250762" cy="110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58" y="8388"/>
                  </a:moveTo>
                  <a:cubicBezTo>
                    <a:pt x="10469" y="8388"/>
                    <a:pt x="9912" y="10426"/>
                    <a:pt x="9912" y="10426"/>
                  </a:cubicBezTo>
                  <a:cubicBezTo>
                    <a:pt x="8799" y="11025"/>
                    <a:pt x="0" y="14620"/>
                    <a:pt x="0" y="14620"/>
                  </a:cubicBezTo>
                  <a:lnTo>
                    <a:pt x="1802" y="21600"/>
                  </a:lnTo>
                  <a:cubicBezTo>
                    <a:pt x="4400" y="21001"/>
                    <a:pt x="10893" y="17556"/>
                    <a:pt x="12668" y="16777"/>
                  </a:cubicBezTo>
                  <a:cubicBezTo>
                    <a:pt x="14471" y="15998"/>
                    <a:pt x="21600" y="3865"/>
                    <a:pt x="21600" y="3865"/>
                  </a:cubicBezTo>
                  <a:cubicBezTo>
                    <a:pt x="20513" y="3415"/>
                    <a:pt x="15425" y="0"/>
                    <a:pt x="15425" y="0"/>
                  </a:cubicBezTo>
                  <a:cubicBezTo>
                    <a:pt x="14312" y="1079"/>
                    <a:pt x="11158" y="8388"/>
                    <a:pt x="11158" y="8388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44" name="Freeform 315"/>
            <p:cNvSpPr/>
            <p:nvPr/>
          </p:nvSpPr>
          <p:spPr>
            <a:xfrm>
              <a:off x="2627583" y="834010"/>
              <a:ext cx="1275793" cy="113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73" extrusionOk="0">
                  <a:moveTo>
                    <a:pt x="21425" y="3807"/>
                  </a:moveTo>
                  <a:cubicBezTo>
                    <a:pt x="20387" y="3368"/>
                    <a:pt x="15454" y="61"/>
                    <a:pt x="15402" y="32"/>
                  </a:cubicBezTo>
                  <a:cubicBezTo>
                    <a:pt x="15324" y="-27"/>
                    <a:pt x="15220" y="2"/>
                    <a:pt x="15169" y="61"/>
                  </a:cubicBezTo>
                  <a:cubicBezTo>
                    <a:pt x="14130" y="1085"/>
                    <a:pt x="11404" y="7290"/>
                    <a:pt x="10989" y="8227"/>
                  </a:cubicBezTo>
                  <a:cubicBezTo>
                    <a:pt x="10314" y="8402"/>
                    <a:pt x="9872" y="9778"/>
                    <a:pt x="9743" y="10246"/>
                  </a:cubicBezTo>
                  <a:cubicBezTo>
                    <a:pt x="8393" y="10949"/>
                    <a:pt x="215" y="14256"/>
                    <a:pt x="137" y="14285"/>
                  </a:cubicBezTo>
                  <a:cubicBezTo>
                    <a:pt x="33" y="14344"/>
                    <a:pt x="-19" y="14461"/>
                    <a:pt x="7" y="14578"/>
                  </a:cubicBezTo>
                  <a:lnTo>
                    <a:pt x="1746" y="21427"/>
                  </a:lnTo>
                  <a:cubicBezTo>
                    <a:pt x="1772" y="21514"/>
                    <a:pt x="1850" y="21573"/>
                    <a:pt x="1954" y="21573"/>
                  </a:cubicBezTo>
                  <a:lnTo>
                    <a:pt x="1980" y="21573"/>
                  </a:lnTo>
                  <a:cubicBezTo>
                    <a:pt x="3849" y="21134"/>
                    <a:pt x="7588" y="19319"/>
                    <a:pt x="10314" y="17973"/>
                  </a:cubicBezTo>
                  <a:cubicBezTo>
                    <a:pt x="11326" y="17475"/>
                    <a:pt x="12183" y="17066"/>
                    <a:pt x="12676" y="16861"/>
                  </a:cubicBezTo>
                  <a:cubicBezTo>
                    <a:pt x="14468" y="16071"/>
                    <a:pt x="21243" y="4627"/>
                    <a:pt x="21529" y="4158"/>
                  </a:cubicBezTo>
                  <a:cubicBezTo>
                    <a:pt x="21555" y="4100"/>
                    <a:pt x="21581" y="4012"/>
                    <a:pt x="21555" y="3953"/>
                  </a:cubicBezTo>
                  <a:cubicBezTo>
                    <a:pt x="21529" y="3895"/>
                    <a:pt x="21477" y="3836"/>
                    <a:pt x="21425" y="3807"/>
                  </a:cubicBezTo>
                  <a:close/>
                  <a:moveTo>
                    <a:pt x="12520" y="16422"/>
                  </a:moveTo>
                  <a:cubicBezTo>
                    <a:pt x="12027" y="16627"/>
                    <a:pt x="11196" y="17036"/>
                    <a:pt x="10158" y="17563"/>
                  </a:cubicBezTo>
                  <a:cubicBezTo>
                    <a:pt x="7692" y="18763"/>
                    <a:pt x="3979" y="20578"/>
                    <a:pt x="2084" y="21075"/>
                  </a:cubicBezTo>
                  <a:lnTo>
                    <a:pt x="448" y="14666"/>
                  </a:lnTo>
                  <a:cubicBezTo>
                    <a:pt x="1720" y="14139"/>
                    <a:pt x="8990" y="11183"/>
                    <a:pt x="9976" y="10627"/>
                  </a:cubicBezTo>
                  <a:cubicBezTo>
                    <a:pt x="10028" y="10597"/>
                    <a:pt x="10080" y="10539"/>
                    <a:pt x="10080" y="10480"/>
                  </a:cubicBezTo>
                  <a:cubicBezTo>
                    <a:pt x="10288" y="9749"/>
                    <a:pt x="10755" y="8666"/>
                    <a:pt x="11119" y="8666"/>
                  </a:cubicBezTo>
                  <a:cubicBezTo>
                    <a:pt x="11196" y="8666"/>
                    <a:pt x="11248" y="8607"/>
                    <a:pt x="11300" y="8519"/>
                  </a:cubicBezTo>
                  <a:cubicBezTo>
                    <a:pt x="11326" y="8461"/>
                    <a:pt x="14208" y="1846"/>
                    <a:pt x="15324" y="500"/>
                  </a:cubicBezTo>
                  <a:cubicBezTo>
                    <a:pt x="16077" y="1027"/>
                    <a:pt x="19764" y="3456"/>
                    <a:pt x="21062" y="4129"/>
                  </a:cubicBezTo>
                  <a:cubicBezTo>
                    <a:pt x="19011" y="7553"/>
                    <a:pt x="13870" y="15836"/>
                    <a:pt x="12520" y="16422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45" name="Freeform 316"/>
            <p:cNvSpPr/>
            <p:nvPr/>
          </p:nvSpPr>
          <p:spPr>
            <a:xfrm>
              <a:off x="1103017" y="3012284"/>
              <a:ext cx="1521801" cy="232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0923" extrusionOk="0">
                  <a:moveTo>
                    <a:pt x="7162" y="0"/>
                  </a:moveTo>
                  <a:cubicBezTo>
                    <a:pt x="7162" y="0"/>
                    <a:pt x="3983" y="1862"/>
                    <a:pt x="3541" y="4441"/>
                  </a:cubicBezTo>
                  <a:cubicBezTo>
                    <a:pt x="3309" y="5876"/>
                    <a:pt x="1688" y="15972"/>
                    <a:pt x="1688" y="15972"/>
                  </a:cubicBezTo>
                  <a:lnTo>
                    <a:pt x="1141" y="17255"/>
                  </a:lnTo>
                  <a:cubicBezTo>
                    <a:pt x="1141" y="17255"/>
                    <a:pt x="-459" y="19972"/>
                    <a:pt x="130" y="20138"/>
                  </a:cubicBezTo>
                  <a:cubicBezTo>
                    <a:pt x="5225" y="21600"/>
                    <a:pt x="15962" y="20621"/>
                    <a:pt x="17436" y="20359"/>
                  </a:cubicBezTo>
                  <a:cubicBezTo>
                    <a:pt x="17983" y="20262"/>
                    <a:pt x="18130" y="17255"/>
                    <a:pt x="19562" y="14455"/>
                  </a:cubicBezTo>
                  <a:cubicBezTo>
                    <a:pt x="20299" y="12993"/>
                    <a:pt x="20488" y="9103"/>
                    <a:pt x="20720" y="7876"/>
                  </a:cubicBezTo>
                  <a:cubicBezTo>
                    <a:pt x="21141" y="5366"/>
                    <a:pt x="20488" y="717"/>
                    <a:pt x="20488" y="717"/>
                  </a:cubicBezTo>
                  <a:lnTo>
                    <a:pt x="7162" y="0"/>
                  </a:ln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46" name="Freeform 317"/>
            <p:cNvSpPr/>
            <p:nvPr/>
          </p:nvSpPr>
          <p:spPr>
            <a:xfrm>
              <a:off x="1090325" y="2998745"/>
              <a:ext cx="1547349" cy="235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extrusionOk="0">
                  <a:moveTo>
                    <a:pt x="20611" y="733"/>
                  </a:moveTo>
                  <a:lnTo>
                    <a:pt x="7303" y="0"/>
                  </a:lnTo>
                  <a:cubicBezTo>
                    <a:pt x="7261" y="0"/>
                    <a:pt x="7219" y="14"/>
                    <a:pt x="7177" y="28"/>
                  </a:cubicBezTo>
                  <a:cubicBezTo>
                    <a:pt x="7156" y="56"/>
                    <a:pt x="3965" y="1987"/>
                    <a:pt x="3545" y="4636"/>
                  </a:cubicBezTo>
                  <a:cubicBezTo>
                    <a:pt x="3294" y="6059"/>
                    <a:pt x="1740" y="16049"/>
                    <a:pt x="1677" y="16415"/>
                  </a:cubicBezTo>
                  <a:lnTo>
                    <a:pt x="1152" y="17711"/>
                  </a:lnTo>
                  <a:cubicBezTo>
                    <a:pt x="1152" y="17711"/>
                    <a:pt x="754" y="18416"/>
                    <a:pt x="418" y="19120"/>
                  </a:cubicBezTo>
                  <a:cubicBezTo>
                    <a:pt x="-191" y="20459"/>
                    <a:pt x="-23" y="20712"/>
                    <a:pt x="229" y="20797"/>
                  </a:cubicBezTo>
                  <a:cubicBezTo>
                    <a:pt x="2055" y="21332"/>
                    <a:pt x="4763" y="21600"/>
                    <a:pt x="8268" y="21600"/>
                  </a:cubicBezTo>
                  <a:cubicBezTo>
                    <a:pt x="12572" y="21600"/>
                    <a:pt x="16728" y="21177"/>
                    <a:pt x="17589" y="21022"/>
                  </a:cubicBezTo>
                  <a:cubicBezTo>
                    <a:pt x="17924" y="20952"/>
                    <a:pt x="18050" y="20501"/>
                    <a:pt x="18386" y="19191"/>
                  </a:cubicBezTo>
                  <a:cubicBezTo>
                    <a:pt x="18659" y="18035"/>
                    <a:pt x="19058" y="16443"/>
                    <a:pt x="19814" y="14907"/>
                  </a:cubicBezTo>
                  <a:cubicBezTo>
                    <a:pt x="20359" y="13822"/>
                    <a:pt x="20611" y="11441"/>
                    <a:pt x="20800" y="9708"/>
                  </a:cubicBezTo>
                  <a:cubicBezTo>
                    <a:pt x="20863" y="9074"/>
                    <a:pt x="20926" y="8510"/>
                    <a:pt x="20968" y="8172"/>
                  </a:cubicBezTo>
                  <a:cubicBezTo>
                    <a:pt x="21409" y="5636"/>
                    <a:pt x="20758" y="888"/>
                    <a:pt x="20758" y="831"/>
                  </a:cubicBezTo>
                  <a:cubicBezTo>
                    <a:pt x="20758" y="775"/>
                    <a:pt x="20695" y="733"/>
                    <a:pt x="20611" y="733"/>
                  </a:cubicBezTo>
                  <a:close/>
                  <a:moveTo>
                    <a:pt x="20653" y="8144"/>
                  </a:moveTo>
                  <a:cubicBezTo>
                    <a:pt x="20590" y="8496"/>
                    <a:pt x="20527" y="9046"/>
                    <a:pt x="20464" y="9694"/>
                  </a:cubicBezTo>
                  <a:cubicBezTo>
                    <a:pt x="20275" y="11413"/>
                    <a:pt x="20045" y="13780"/>
                    <a:pt x="19520" y="14837"/>
                  </a:cubicBezTo>
                  <a:cubicBezTo>
                    <a:pt x="18743" y="16387"/>
                    <a:pt x="18344" y="17993"/>
                    <a:pt x="18050" y="19148"/>
                  </a:cubicBezTo>
                  <a:cubicBezTo>
                    <a:pt x="17861" y="19923"/>
                    <a:pt x="17673" y="20726"/>
                    <a:pt x="17505" y="20797"/>
                  </a:cubicBezTo>
                  <a:cubicBezTo>
                    <a:pt x="16644" y="20966"/>
                    <a:pt x="12530" y="21375"/>
                    <a:pt x="8268" y="21375"/>
                  </a:cubicBezTo>
                  <a:cubicBezTo>
                    <a:pt x="4805" y="21375"/>
                    <a:pt x="2139" y="21107"/>
                    <a:pt x="355" y="20586"/>
                  </a:cubicBezTo>
                  <a:cubicBezTo>
                    <a:pt x="166" y="20445"/>
                    <a:pt x="670" y="19162"/>
                    <a:pt x="1467" y="17768"/>
                  </a:cubicBezTo>
                  <a:lnTo>
                    <a:pt x="2013" y="16457"/>
                  </a:lnTo>
                  <a:lnTo>
                    <a:pt x="2013" y="16443"/>
                  </a:lnTo>
                  <a:cubicBezTo>
                    <a:pt x="2034" y="16330"/>
                    <a:pt x="3629" y="6101"/>
                    <a:pt x="3860" y="4664"/>
                  </a:cubicBezTo>
                  <a:cubicBezTo>
                    <a:pt x="4259" y="2283"/>
                    <a:pt x="6946" y="479"/>
                    <a:pt x="7345" y="225"/>
                  </a:cubicBezTo>
                  <a:lnTo>
                    <a:pt x="20443" y="944"/>
                  </a:lnTo>
                  <a:cubicBezTo>
                    <a:pt x="20527" y="1620"/>
                    <a:pt x="21052" y="5819"/>
                    <a:pt x="20653" y="8144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47" name="Freeform 318"/>
            <p:cNvSpPr/>
            <p:nvPr/>
          </p:nvSpPr>
          <p:spPr>
            <a:xfrm>
              <a:off x="1455118" y="1158288"/>
              <a:ext cx="1351484" cy="200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135" extrusionOk="0">
                  <a:moveTo>
                    <a:pt x="19814" y="7426"/>
                  </a:moveTo>
                  <a:cubicBezTo>
                    <a:pt x="19438" y="6584"/>
                    <a:pt x="13968" y="2468"/>
                    <a:pt x="13592" y="2128"/>
                  </a:cubicBezTo>
                  <a:cubicBezTo>
                    <a:pt x="13216" y="1787"/>
                    <a:pt x="9577" y="118"/>
                    <a:pt x="8826" y="280"/>
                  </a:cubicBezTo>
                  <a:cubicBezTo>
                    <a:pt x="8826" y="280"/>
                    <a:pt x="3356" y="-222"/>
                    <a:pt x="2135" y="118"/>
                  </a:cubicBezTo>
                  <a:cubicBezTo>
                    <a:pt x="914" y="442"/>
                    <a:pt x="-307" y="4461"/>
                    <a:pt x="69" y="6162"/>
                  </a:cubicBezTo>
                  <a:cubicBezTo>
                    <a:pt x="1290" y="11720"/>
                    <a:pt x="4459" y="11980"/>
                    <a:pt x="3708" y="15512"/>
                  </a:cubicBezTo>
                  <a:cubicBezTo>
                    <a:pt x="3614" y="15998"/>
                    <a:pt x="679" y="18704"/>
                    <a:pt x="1031" y="19628"/>
                  </a:cubicBezTo>
                  <a:cubicBezTo>
                    <a:pt x="1407" y="20552"/>
                    <a:pt x="12019" y="20714"/>
                    <a:pt x="13827" y="21054"/>
                  </a:cubicBezTo>
                  <a:cubicBezTo>
                    <a:pt x="15658" y="21378"/>
                    <a:pt x="19579" y="20730"/>
                    <a:pt x="20424" y="19126"/>
                  </a:cubicBezTo>
                  <a:cubicBezTo>
                    <a:pt x="21293" y="17521"/>
                    <a:pt x="19438" y="12903"/>
                    <a:pt x="19438" y="11137"/>
                  </a:cubicBezTo>
                  <a:cubicBezTo>
                    <a:pt x="19438" y="9371"/>
                    <a:pt x="20166" y="8269"/>
                    <a:pt x="19814" y="7426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48" name="Freeform 319"/>
            <p:cNvSpPr/>
            <p:nvPr/>
          </p:nvSpPr>
          <p:spPr>
            <a:xfrm>
              <a:off x="1440290" y="1150759"/>
              <a:ext cx="1373378" cy="2029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600" extrusionOk="0">
                  <a:moveTo>
                    <a:pt x="19789" y="11373"/>
                  </a:moveTo>
                  <a:cubicBezTo>
                    <a:pt x="19789" y="10555"/>
                    <a:pt x="19929" y="9900"/>
                    <a:pt x="20070" y="9311"/>
                  </a:cubicBezTo>
                  <a:cubicBezTo>
                    <a:pt x="20234" y="8624"/>
                    <a:pt x="20351" y="8084"/>
                    <a:pt x="20140" y="7593"/>
                  </a:cubicBezTo>
                  <a:cubicBezTo>
                    <a:pt x="19859" y="6922"/>
                    <a:pt x="16599" y="4336"/>
                    <a:pt x="14840" y="2962"/>
                  </a:cubicBezTo>
                  <a:cubicBezTo>
                    <a:pt x="14371" y="2569"/>
                    <a:pt x="13996" y="2275"/>
                    <a:pt x="13902" y="2193"/>
                  </a:cubicBezTo>
                  <a:cubicBezTo>
                    <a:pt x="13527" y="1849"/>
                    <a:pt x="10173" y="262"/>
                    <a:pt x="9141" y="262"/>
                  </a:cubicBezTo>
                  <a:cubicBezTo>
                    <a:pt x="9094" y="262"/>
                    <a:pt x="9047" y="278"/>
                    <a:pt x="9000" y="278"/>
                  </a:cubicBezTo>
                  <a:cubicBezTo>
                    <a:pt x="8649" y="245"/>
                    <a:pt x="5787" y="0"/>
                    <a:pt x="3864" y="0"/>
                  </a:cubicBezTo>
                  <a:cubicBezTo>
                    <a:pt x="3090" y="0"/>
                    <a:pt x="2551" y="33"/>
                    <a:pt x="2246" y="115"/>
                  </a:cubicBezTo>
                  <a:cubicBezTo>
                    <a:pt x="839" y="507"/>
                    <a:pt x="-287" y="4745"/>
                    <a:pt x="65" y="6382"/>
                  </a:cubicBezTo>
                  <a:cubicBezTo>
                    <a:pt x="651" y="9082"/>
                    <a:pt x="1683" y="10555"/>
                    <a:pt x="2527" y="11733"/>
                  </a:cubicBezTo>
                  <a:cubicBezTo>
                    <a:pt x="3442" y="13025"/>
                    <a:pt x="4099" y="13942"/>
                    <a:pt x="3723" y="15775"/>
                  </a:cubicBezTo>
                  <a:cubicBezTo>
                    <a:pt x="3677" y="15905"/>
                    <a:pt x="3301" y="16364"/>
                    <a:pt x="2879" y="16855"/>
                  </a:cubicBezTo>
                  <a:cubicBezTo>
                    <a:pt x="1941" y="17951"/>
                    <a:pt x="792" y="19309"/>
                    <a:pt x="1050" y="19980"/>
                  </a:cubicBezTo>
                  <a:cubicBezTo>
                    <a:pt x="1308" y="20635"/>
                    <a:pt x="4873" y="20896"/>
                    <a:pt x="9915" y="21207"/>
                  </a:cubicBezTo>
                  <a:cubicBezTo>
                    <a:pt x="11768" y="21305"/>
                    <a:pt x="13363" y="21404"/>
                    <a:pt x="13949" y="21518"/>
                  </a:cubicBezTo>
                  <a:cubicBezTo>
                    <a:pt x="14277" y="21584"/>
                    <a:pt x="14652" y="21600"/>
                    <a:pt x="15075" y="21600"/>
                  </a:cubicBezTo>
                  <a:cubicBezTo>
                    <a:pt x="16974" y="21600"/>
                    <a:pt x="19976" y="20945"/>
                    <a:pt x="20750" y="19489"/>
                  </a:cubicBezTo>
                  <a:cubicBezTo>
                    <a:pt x="21313" y="18425"/>
                    <a:pt x="20774" y="16184"/>
                    <a:pt x="20305" y="14204"/>
                  </a:cubicBezTo>
                  <a:cubicBezTo>
                    <a:pt x="20047" y="13075"/>
                    <a:pt x="19789" y="12011"/>
                    <a:pt x="19789" y="11373"/>
                  </a:cubicBezTo>
                  <a:close/>
                  <a:moveTo>
                    <a:pt x="20398" y="19391"/>
                  </a:moveTo>
                  <a:cubicBezTo>
                    <a:pt x="19765" y="20602"/>
                    <a:pt x="17138" y="21355"/>
                    <a:pt x="15075" y="21355"/>
                  </a:cubicBezTo>
                  <a:cubicBezTo>
                    <a:pt x="14676" y="21355"/>
                    <a:pt x="14348" y="21322"/>
                    <a:pt x="14043" y="21273"/>
                  </a:cubicBezTo>
                  <a:cubicBezTo>
                    <a:pt x="13433" y="21158"/>
                    <a:pt x="11815" y="21060"/>
                    <a:pt x="9938" y="20945"/>
                  </a:cubicBezTo>
                  <a:cubicBezTo>
                    <a:pt x="6819" y="20765"/>
                    <a:pt x="1613" y="20455"/>
                    <a:pt x="1402" y="19915"/>
                  </a:cubicBezTo>
                  <a:cubicBezTo>
                    <a:pt x="1167" y="19358"/>
                    <a:pt x="2387" y="17935"/>
                    <a:pt x="3184" y="16985"/>
                  </a:cubicBezTo>
                  <a:cubicBezTo>
                    <a:pt x="3723" y="16364"/>
                    <a:pt x="4028" y="15987"/>
                    <a:pt x="4075" y="15807"/>
                  </a:cubicBezTo>
                  <a:cubicBezTo>
                    <a:pt x="4474" y="13909"/>
                    <a:pt x="3747" y="12895"/>
                    <a:pt x="2856" y="11618"/>
                  </a:cubicBezTo>
                  <a:cubicBezTo>
                    <a:pt x="2035" y="10456"/>
                    <a:pt x="1003" y="9000"/>
                    <a:pt x="417" y="6333"/>
                  </a:cubicBezTo>
                  <a:cubicBezTo>
                    <a:pt x="41" y="4565"/>
                    <a:pt x="1308" y="655"/>
                    <a:pt x="2387" y="360"/>
                  </a:cubicBezTo>
                  <a:cubicBezTo>
                    <a:pt x="2551" y="311"/>
                    <a:pt x="2949" y="245"/>
                    <a:pt x="3864" y="245"/>
                  </a:cubicBezTo>
                  <a:cubicBezTo>
                    <a:pt x="5881" y="245"/>
                    <a:pt x="8953" y="524"/>
                    <a:pt x="8977" y="540"/>
                  </a:cubicBezTo>
                  <a:cubicBezTo>
                    <a:pt x="9024" y="540"/>
                    <a:pt x="9047" y="540"/>
                    <a:pt x="9071" y="524"/>
                  </a:cubicBezTo>
                  <a:cubicBezTo>
                    <a:pt x="9071" y="524"/>
                    <a:pt x="9094" y="524"/>
                    <a:pt x="9141" y="524"/>
                  </a:cubicBezTo>
                  <a:cubicBezTo>
                    <a:pt x="10009" y="524"/>
                    <a:pt x="13316" y="2078"/>
                    <a:pt x="13620" y="2356"/>
                  </a:cubicBezTo>
                  <a:cubicBezTo>
                    <a:pt x="13714" y="2438"/>
                    <a:pt x="14043" y="2716"/>
                    <a:pt x="14582" y="3125"/>
                  </a:cubicBezTo>
                  <a:cubicBezTo>
                    <a:pt x="16177" y="4402"/>
                    <a:pt x="19531" y="7036"/>
                    <a:pt x="19789" y="7675"/>
                  </a:cubicBezTo>
                  <a:cubicBezTo>
                    <a:pt x="19976" y="8100"/>
                    <a:pt x="19859" y="8624"/>
                    <a:pt x="19718" y="9278"/>
                  </a:cubicBezTo>
                  <a:cubicBezTo>
                    <a:pt x="19577" y="9867"/>
                    <a:pt x="19413" y="10538"/>
                    <a:pt x="19413" y="11373"/>
                  </a:cubicBezTo>
                  <a:cubicBezTo>
                    <a:pt x="19413" y="12044"/>
                    <a:pt x="19671" y="13107"/>
                    <a:pt x="19953" y="14253"/>
                  </a:cubicBezTo>
                  <a:cubicBezTo>
                    <a:pt x="20398" y="16200"/>
                    <a:pt x="20938" y="18409"/>
                    <a:pt x="20398" y="19391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49" name="Freeform 320"/>
            <p:cNvSpPr/>
            <p:nvPr/>
          </p:nvSpPr>
          <p:spPr>
            <a:xfrm>
              <a:off x="2707669" y="242778"/>
              <a:ext cx="479236" cy="75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056" extrusionOk="0">
                  <a:moveTo>
                    <a:pt x="19965" y="2597"/>
                  </a:moveTo>
                  <a:lnTo>
                    <a:pt x="16967" y="4748"/>
                  </a:lnTo>
                  <a:lnTo>
                    <a:pt x="14037" y="7158"/>
                  </a:lnTo>
                  <a:lnTo>
                    <a:pt x="13764" y="5394"/>
                  </a:lnTo>
                  <a:lnTo>
                    <a:pt x="15331" y="2898"/>
                  </a:lnTo>
                  <a:cubicBezTo>
                    <a:pt x="15331" y="2898"/>
                    <a:pt x="17648" y="1392"/>
                    <a:pt x="17648" y="1220"/>
                  </a:cubicBezTo>
                  <a:cubicBezTo>
                    <a:pt x="17648" y="1091"/>
                    <a:pt x="19147" y="-544"/>
                    <a:pt x="16353" y="187"/>
                  </a:cubicBezTo>
                  <a:cubicBezTo>
                    <a:pt x="15399" y="403"/>
                    <a:pt x="13219" y="1780"/>
                    <a:pt x="13219" y="1780"/>
                  </a:cubicBezTo>
                  <a:lnTo>
                    <a:pt x="11311" y="3630"/>
                  </a:lnTo>
                  <a:lnTo>
                    <a:pt x="8790" y="5867"/>
                  </a:lnTo>
                  <a:lnTo>
                    <a:pt x="9608" y="2984"/>
                  </a:lnTo>
                  <a:cubicBezTo>
                    <a:pt x="9608" y="2984"/>
                    <a:pt x="11788" y="2253"/>
                    <a:pt x="11379" y="1952"/>
                  </a:cubicBezTo>
                  <a:cubicBezTo>
                    <a:pt x="10085" y="962"/>
                    <a:pt x="6814" y="1952"/>
                    <a:pt x="6814" y="1952"/>
                  </a:cubicBezTo>
                  <a:lnTo>
                    <a:pt x="5724" y="5910"/>
                  </a:lnTo>
                  <a:lnTo>
                    <a:pt x="4020" y="5652"/>
                  </a:lnTo>
                  <a:lnTo>
                    <a:pt x="3679" y="3759"/>
                  </a:lnTo>
                  <a:cubicBezTo>
                    <a:pt x="3679" y="3759"/>
                    <a:pt x="4702" y="3329"/>
                    <a:pt x="4906" y="3156"/>
                  </a:cubicBezTo>
                  <a:cubicBezTo>
                    <a:pt x="5247" y="2812"/>
                    <a:pt x="6609" y="833"/>
                    <a:pt x="3339" y="2081"/>
                  </a:cubicBezTo>
                  <a:cubicBezTo>
                    <a:pt x="2521" y="2382"/>
                    <a:pt x="341" y="3544"/>
                    <a:pt x="341" y="3544"/>
                  </a:cubicBezTo>
                  <a:lnTo>
                    <a:pt x="0" y="6254"/>
                  </a:lnTo>
                  <a:lnTo>
                    <a:pt x="1295" y="9438"/>
                  </a:lnTo>
                  <a:lnTo>
                    <a:pt x="5928" y="14473"/>
                  </a:lnTo>
                  <a:lnTo>
                    <a:pt x="6064" y="19722"/>
                  </a:lnTo>
                  <a:lnTo>
                    <a:pt x="16081" y="21056"/>
                  </a:lnTo>
                  <a:cubicBezTo>
                    <a:pt x="16081" y="21056"/>
                    <a:pt x="16217" y="15161"/>
                    <a:pt x="16217" y="13182"/>
                  </a:cubicBezTo>
                  <a:cubicBezTo>
                    <a:pt x="18193" y="11633"/>
                    <a:pt x="17035" y="8793"/>
                    <a:pt x="17035" y="8793"/>
                  </a:cubicBezTo>
                  <a:lnTo>
                    <a:pt x="18874" y="6039"/>
                  </a:lnTo>
                  <a:cubicBezTo>
                    <a:pt x="18874" y="6039"/>
                    <a:pt x="20782" y="4834"/>
                    <a:pt x="21259" y="3974"/>
                  </a:cubicBezTo>
                  <a:cubicBezTo>
                    <a:pt x="21600" y="3501"/>
                    <a:pt x="19965" y="2597"/>
                    <a:pt x="19965" y="2597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50" name="Freeform 321"/>
            <p:cNvSpPr/>
            <p:nvPr/>
          </p:nvSpPr>
          <p:spPr>
            <a:xfrm>
              <a:off x="2694131" y="230151"/>
              <a:ext cx="506544" cy="776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extrusionOk="0">
                  <a:moveTo>
                    <a:pt x="19849" y="2652"/>
                  </a:moveTo>
                  <a:cubicBezTo>
                    <a:pt x="19784" y="2566"/>
                    <a:pt x="19654" y="2566"/>
                    <a:pt x="19524" y="2566"/>
                  </a:cubicBezTo>
                  <a:cubicBezTo>
                    <a:pt x="19330" y="2566"/>
                    <a:pt x="19200" y="2609"/>
                    <a:pt x="19135" y="2652"/>
                  </a:cubicBezTo>
                  <a:lnTo>
                    <a:pt x="16281" y="4833"/>
                  </a:lnTo>
                  <a:lnTo>
                    <a:pt x="14270" y="6587"/>
                  </a:lnTo>
                  <a:lnTo>
                    <a:pt x="14141" y="5731"/>
                  </a:lnTo>
                  <a:lnTo>
                    <a:pt x="15568" y="3422"/>
                  </a:lnTo>
                  <a:cubicBezTo>
                    <a:pt x="17643" y="2010"/>
                    <a:pt x="17838" y="1754"/>
                    <a:pt x="17838" y="1583"/>
                  </a:cubicBezTo>
                  <a:cubicBezTo>
                    <a:pt x="17838" y="1583"/>
                    <a:pt x="17903" y="1540"/>
                    <a:pt x="17903" y="1497"/>
                  </a:cubicBezTo>
                  <a:cubicBezTo>
                    <a:pt x="18097" y="1155"/>
                    <a:pt x="18422" y="599"/>
                    <a:pt x="18032" y="257"/>
                  </a:cubicBezTo>
                  <a:cubicBezTo>
                    <a:pt x="17903" y="128"/>
                    <a:pt x="17643" y="0"/>
                    <a:pt x="17189" y="0"/>
                  </a:cubicBezTo>
                  <a:cubicBezTo>
                    <a:pt x="16800" y="0"/>
                    <a:pt x="16411" y="43"/>
                    <a:pt x="15892" y="214"/>
                  </a:cubicBezTo>
                  <a:cubicBezTo>
                    <a:pt x="14919" y="470"/>
                    <a:pt x="12973" y="1754"/>
                    <a:pt x="12778" y="1882"/>
                  </a:cubicBezTo>
                  <a:cubicBezTo>
                    <a:pt x="12714" y="1882"/>
                    <a:pt x="12714" y="1925"/>
                    <a:pt x="12714" y="1925"/>
                  </a:cubicBezTo>
                  <a:lnTo>
                    <a:pt x="10832" y="3764"/>
                  </a:lnTo>
                  <a:lnTo>
                    <a:pt x="9795" y="4748"/>
                  </a:lnTo>
                  <a:lnTo>
                    <a:pt x="10119" y="3507"/>
                  </a:lnTo>
                  <a:cubicBezTo>
                    <a:pt x="10897" y="3208"/>
                    <a:pt x="11805" y="2823"/>
                    <a:pt x="11870" y="2481"/>
                  </a:cubicBezTo>
                  <a:cubicBezTo>
                    <a:pt x="11935" y="2310"/>
                    <a:pt x="11870" y="2181"/>
                    <a:pt x="11741" y="2053"/>
                  </a:cubicBezTo>
                  <a:cubicBezTo>
                    <a:pt x="11286" y="1711"/>
                    <a:pt x="10573" y="1497"/>
                    <a:pt x="9665" y="1497"/>
                  </a:cubicBezTo>
                  <a:cubicBezTo>
                    <a:pt x="8238" y="1497"/>
                    <a:pt x="6811" y="1968"/>
                    <a:pt x="6746" y="1968"/>
                  </a:cubicBezTo>
                  <a:cubicBezTo>
                    <a:pt x="6616" y="2010"/>
                    <a:pt x="6486" y="2139"/>
                    <a:pt x="6486" y="2224"/>
                  </a:cubicBezTo>
                  <a:lnTo>
                    <a:pt x="5578" y="5817"/>
                  </a:lnTo>
                  <a:lnTo>
                    <a:pt x="4800" y="5689"/>
                  </a:lnTo>
                  <a:lnTo>
                    <a:pt x="4541" y="4234"/>
                  </a:lnTo>
                  <a:cubicBezTo>
                    <a:pt x="4930" y="4063"/>
                    <a:pt x="5449" y="3807"/>
                    <a:pt x="5643" y="3636"/>
                  </a:cubicBezTo>
                  <a:cubicBezTo>
                    <a:pt x="5643" y="3593"/>
                    <a:pt x="6551" y="2566"/>
                    <a:pt x="6097" y="1968"/>
                  </a:cubicBezTo>
                  <a:cubicBezTo>
                    <a:pt x="5968" y="1839"/>
                    <a:pt x="5773" y="1668"/>
                    <a:pt x="5189" y="1668"/>
                  </a:cubicBezTo>
                  <a:cubicBezTo>
                    <a:pt x="4800" y="1668"/>
                    <a:pt x="4216" y="1796"/>
                    <a:pt x="3438" y="2096"/>
                  </a:cubicBezTo>
                  <a:cubicBezTo>
                    <a:pt x="2659" y="2438"/>
                    <a:pt x="584" y="3550"/>
                    <a:pt x="519" y="3593"/>
                  </a:cubicBezTo>
                  <a:cubicBezTo>
                    <a:pt x="389" y="3636"/>
                    <a:pt x="324" y="3721"/>
                    <a:pt x="324" y="3807"/>
                  </a:cubicBezTo>
                  <a:lnTo>
                    <a:pt x="0" y="6544"/>
                  </a:lnTo>
                  <a:cubicBezTo>
                    <a:pt x="0" y="6587"/>
                    <a:pt x="0" y="6587"/>
                    <a:pt x="0" y="6630"/>
                  </a:cubicBezTo>
                  <a:lnTo>
                    <a:pt x="1232" y="9795"/>
                  </a:lnTo>
                  <a:cubicBezTo>
                    <a:pt x="1297" y="9838"/>
                    <a:pt x="1297" y="9880"/>
                    <a:pt x="1297" y="9880"/>
                  </a:cubicBezTo>
                  <a:lnTo>
                    <a:pt x="5643" y="14799"/>
                  </a:lnTo>
                  <a:lnTo>
                    <a:pt x="5773" y="19932"/>
                  </a:lnTo>
                  <a:cubicBezTo>
                    <a:pt x="5773" y="20103"/>
                    <a:pt x="5968" y="20231"/>
                    <a:pt x="6162" y="20274"/>
                  </a:cubicBezTo>
                  <a:lnTo>
                    <a:pt x="15697" y="21600"/>
                  </a:lnTo>
                  <a:cubicBezTo>
                    <a:pt x="15762" y="21600"/>
                    <a:pt x="15762" y="21600"/>
                    <a:pt x="15827" y="21600"/>
                  </a:cubicBezTo>
                  <a:cubicBezTo>
                    <a:pt x="15957" y="21600"/>
                    <a:pt x="16022" y="21600"/>
                    <a:pt x="16151" y="21514"/>
                  </a:cubicBezTo>
                  <a:cubicBezTo>
                    <a:pt x="16216" y="21472"/>
                    <a:pt x="16346" y="21386"/>
                    <a:pt x="16346" y="21258"/>
                  </a:cubicBezTo>
                  <a:cubicBezTo>
                    <a:pt x="16346" y="21215"/>
                    <a:pt x="16476" y="15612"/>
                    <a:pt x="16476" y="13559"/>
                  </a:cubicBezTo>
                  <a:cubicBezTo>
                    <a:pt x="18162" y="12062"/>
                    <a:pt x="17449" y="9624"/>
                    <a:pt x="17254" y="9068"/>
                  </a:cubicBezTo>
                  <a:lnTo>
                    <a:pt x="18941" y="6501"/>
                  </a:lnTo>
                  <a:cubicBezTo>
                    <a:pt x="19265" y="6288"/>
                    <a:pt x="20757" y="5218"/>
                    <a:pt x="21276" y="4406"/>
                  </a:cubicBezTo>
                  <a:cubicBezTo>
                    <a:pt x="21600" y="3807"/>
                    <a:pt x="20432" y="2951"/>
                    <a:pt x="19849" y="2652"/>
                  </a:cubicBezTo>
                  <a:close/>
                  <a:moveTo>
                    <a:pt x="18162" y="6116"/>
                  </a:moveTo>
                  <a:cubicBezTo>
                    <a:pt x="18097" y="6116"/>
                    <a:pt x="18097" y="6159"/>
                    <a:pt x="18032" y="6202"/>
                  </a:cubicBezTo>
                  <a:lnTo>
                    <a:pt x="16281" y="8939"/>
                  </a:lnTo>
                  <a:cubicBezTo>
                    <a:pt x="16216" y="8982"/>
                    <a:pt x="16216" y="9068"/>
                    <a:pt x="16281" y="9153"/>
                  </a:cubicBezTo>
                  <a:cubicBezTo>
                    <a:pt x="16281" y="9153"/>
                    <a:pt x="17254" y="11848"/>
                    <a:pt x="15568" y="13217"/>
                  </a:cubicBezTo>
                  <a:cubicBezTo>
                    <a:pt x="15503" y="13302"/>
                    <a:pt x="15503" y="13345"/>
                    <a:pt x="15503" y="13430"/>
                  </a:cubicBezTo>
                  <a:cubicBezTo>
                    <a:pt x="15503" y="15056"/>
                    <a:pt x="15373" y="19504"/>
                    <a:pt x="15308" y="20873"/>
                  </a:cubicBezTo>
                  <a:lnTo>
                    <a:pt x="6811" y="19675"/>
                  </a:lnTo>
                  <a:lnTo>
                    <a:pt x="6616" y="14714"/>
                  </a:lnTo>
                  <a:cubicBezTo>
                    <a:pt x="6616" y="14671"/>
                    <a:pt x="6616" y="14585"/>
                    <a:pt x="6551" y="14543"/>
                  </a:cubicBezTo>
                  <a:lnTo>
                    <a:pt x="2205" y="9581"/>
                  </a:lnTo>
                  <a:lnTo>
                    <a:pt x="973" y="6544"/>
                  </a:lnTo>
                  <a:lnTo>
                    <a:pt x="1297" y="4021"/>
                  </a:lnTo>
                  <a:cubicBezTo>
                    <a:pt x="1816" y="3721"/>
                    <a:pt x="3308" y="2909"/>
                    <a:pt x="3957" y="2695"/>
                  </a:cubicBezTo>
                  <a:cubicBezTo>
                    <a:pt x="4670" y="2395"/>
                    <a:pt x="5059" y="2352"/>
                    <a:pt x="5189" y="2352"/>
                  </a:cubicBezTo>
                  <a:cubicBezTo>
                    <a:pt x="5254" y="2524"/>
                    <a:pt x="4995" y="3037"/>
                    <a:pt x="4800" y="3251"/>
                  </a:cubicBezTo>
                  <a:cubicBezTo>
                    <a:pt x="4670" y="3336"/>
                    <a:pt x="4216" y="3593"/>
                    <a:pt x="3762" y="3764"/>
                  </a:cubicBezTo>
                  <a:cubicBezTo>
                    <a:pt x="3568" y="3850"/>
                    <a:pt x="3503" y="3978"/>
                    <a:pt x="3503" y="4106"/>
                  </a:cubicBezTo>
                  <a:lnTo>
                    <a:pt x="3892" y="5988"/>
                  </a:lnTo>
                  <a:cubicBezTo>
                    <a:pt x="3892" y="6116"/>
                    <a:pt x="4022" y="6245"/>
                    <a:pt x="4216" y="6288"/>
                  </a:cubicBezTo>
                  <a:lnTo>
                    <a:pt x="5838" y="6544"/>
                  </a:lnTo>
                  <a:cubicBezTo>
                    <a:pt x="5968" y="6587"/>
                    <a:pt x="6097" y="6544"/>
                    <a:pt x="6227" y="6501"/>
                  </a:cubicBezTo>
                  <a:cubicBezTo>
                    <a:pt x="6357" y="6459"/>
                    <a:pt x="6422" y="6373"/>
                    <a:pt x="6486" y="6288"/>
                  </a:cubicBezTo>
                  <a:lnTo>
                    <a:pt x="7395" y="2524"/>
                  </a:lnTo>
                  <a:cubicBezTo>
                    <a:pt x="7849" y="2395"/>
                    <a:pt x="8757" y="2181"/>
                    <a:pt x="9665" y="2181"/>
                  </a:cubicBezTo>
                  <a:cubicBezTo>
                    <a:pt x="10119" y="2181"/>
                    <a:pt x="10508" y="2224"/>
                    <a:pt x="10832" y="2395"/>
                  </a:cubicBezTo>
                  <a:cubicBezTo>
                    <a:pt x="10573" y="2524"/>
                    <a:pt x="9989" y="2780"/>
                    <a:pt x="9405" y="2994"/>
                  </a:cubicBezTo>
                  <a:cubicBezTo>
                    <a:pt x="9276" y="3037"/>
                    <a:pt x="9211" y="3122"/>
                    <a:pt x="9146" y="3208"/>
                  </a:cubicBezTo>
                  <a:lnTo>
                    <a:pt x="8432" y="6116"/>
                  </a:lnTo>
                  <a:cubicBezTo>
                    <a:pt x="8368" y="6245"/>
                    <a:pt x="8497" y="6416"/>
                    <a:pt x="8692" y="6459"/>
                  </a:cubicBezTo>
                  <a:cubicBezTo>
                    <a:pt x="8951" y="6544"/>
                    <a:pt x="9211" y="6501"/>
                    <a:pt x="9341" y="6373"/>
                  </a:cubicBezTo>
                  <a:lnTo>
                    <a:pt x="11676" y="4149"/>
                  </a:lnTo>
                  <a:lnTo>
                    <a:pt x="13492" y="2310"/>
                  </a:lnTo>
                  <a:cubicBezTo>
                    <a:pt x="14270" y="1796"/>
                    <a:pt x="15697" y="941"/>
                    <a:pt x="16281" y="813"/>
                  </a:cubicBezTo>
                  <a:cubicBezTo>
                    <a:pt x="16800" y="642"/>
                    <a:pt x="17124" y="642"/>
                    <a:pt x="17189" y="642"/>
                  </a:cubicBezTo>
                  <a:cubicBezTo>
                    <a:pt x="17189" y="727"/>
                    <a:pt x="17124" y="941"/>
                    <a:pt x="16930" y="1240"/>
                  </a:cubicBezTo>
                  <a:cubicBezTo>
                    <a:pt x="16930" y="1326"/>
                    <a:pt x="16865" y="1411"/>
                    <a:pt x="16865" y="1454"/>
                  </a:cubicBezTo>
                  <a:cubicBezTo>
                    <a:pt x="16670" y="1668"/>
                    <a:pt x="15632" y="2395"/>
                    <a:pt x="14789" y="2994"/>
                  </a:cubicBezTo>
                  <a:cubicBezTo>
                    <a:pt x="14724" y="3037"/>
                    <a:pt x="14724" y="3037"/>
                    <a:pt x="14659" y="3080"/>
                  </a:cubicBezTo>
                  <a:lnTo>
                    <a:pt x="13168" y="5560"/>
                  </a:lnTo>
                  <a:cubicBezTo>
                    <a:pt x="13103" y="5603"/>
                    <a:pt x="13103" y="5646"/>
                    <a:pt x="13103" y="5689"/>
                  </a:cubicBezTo>
                  <a:lnTo>
                    <a:pt x="13362" y="7485"/>
                  </a:lnTo>
                  <a:cubicBezTo>
                    <a:pt x="13362" y="7613"/>
                    <a:pt x="13557" y="7742"/>
                    <a:pt x="13751" y="7742"/>
                  </a:cubicBezTo>
                  <a:cubicBezTo>
                    <a:pt x="13946" y="7785"/>
                    <a:pt x="14141" y="7742"/>
                    <a:pt x="14270" y="7656"/>
                  </a:cubicBezTo>
                  <a:lnTo>
                    <a:pt x="17059" y="5261"/>
                  </a:lnTo>
                  <a:lnTo>
                    <a:pt x="19524" y="3379"/>
                  </a:lnTo>
                  <a:cubicBezTo>
                    <a:pt x="19978" y="3678"/>
                    <a:pt x="20368" y="4021"/>
                    <a:pt x="20303" y="4149"/>
                  </a:cubicBezTo>
                  <a:cubicBezTo>
                    <a:pt x="19849" y="4919"/>
                    <a:pt x="18162" y="6074"/>
                    <a:pt x="18162" y="6116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51" name="Freeform 322"/>
            <p:cNvSpPr/>
            <p:nvPr/>
          </p:nvSpPr>
          <p:spPr>
            <a:xfrm>
              <a:off x="1582854" y="979575"/>
              <a:ext cx="757748" cy="3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19603" extrusionOk="0">
                  <a:moveTo>
                    <a:pt x="14421" y="8567"/>
                  </a:moveTo>
                  <a:cubicBezTo>
                    <a:pt x="12887" y="7778"/>
                    <a:pt x="4920" y="-1997"/>
                    <a:pt x="1810" y="368"/>
                  </a:cubicBezTo>
                  <a:cubicBezTo>
                    <a:pt x="575" y="1314"/>
                    <a:pt x="-533" y="9907"/>
                    <a:pt x="276" y="9828"/>
                  </a:cubicBezTo>
                  <a:cubicBezTo>
                    <a:pt x="11779" y="7778"/>
                    <a:pt x="19959" y="17948"/>
                    <a:pt x="21067" y="19603"/>
                  </a:cubicBezTo>
                  <a:cubicBezTo>
                    <a:pt x="21067" y="19603"/>
                    <a:pt x="15997" y="9355"/>
                    <a:pt x="14421" y="8567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52" name="Freeform 323"/>
            <p:cNvSpPr/>
            <p:nvPr/>
          </p:nvSpPr>
          <p:spPr>
            <a:xfrm>
              <a:off x="1571400" y="967993"/>
              <a:ext cx="781592" cy="40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extrusionOk="0">
                  <a:moveTo>
                    <a:pt x="14566" y="8836"/>
                  </a:moveTo>
                  <a:cubicBezTo>
                    <a:pt x="14231" y="8673"/>
                    <a:pt x="13352" y="7773"/>
                    <a:pt x="12305" y="6709"/>
                  </a:cubicBezTo>
                  <a:cubicBezTo>
                    <a:pt x="9710" y="4009"/>
                    <a:pt x="5775" y="0"/>
                    <a:pt x="3222" y="0"/>
                  </a:cubicBezTo>
                  <a:cubicBezTo>
                    <a:pt x="2761" y="0"/>
                    <a:pt x="2342" y="82"/>
                    <a:pt x="1966" y="409"/>
                  </a:cubicBezTo>
                  <a:cubicBezTo>
                    <a:pt x="752" y="1391"/>
                    <a:pt x="-211" y="8182"/>
                    <a:pt x="40" y="10309"/>
                  </a:cubicBezTo>
                  <a:cubicBezTo>
                    <a:pt x="124" y="11291"/>
                    <a:pt x="417" y="11373"/>
                    <a:pt x="542" y="11373"/>
                  </a:cubicBezTo>
                  <a:cubicBezTo>
                    <a:pt x="584" y="11373"/>
                    <a:pt x="584" y="11373"/>
                    <a:pt x="626" y="11373"/>
                  </a:cubicBezTo>
                  <a:cubicBezTo>
                    <a:pt x="1589" y="11209"/>
                    <a:pt x="2594" y="11127"/>
                    <a:pt x="3556" y="11127"/>
                  </a:cubicBezTo>
                  <a:cubicBezTo>
                    <a:pt x="13896" y="11127"/>
                    <a:pt x="20761" y="21355"/>
                    <a:pt x="20803" y="21436"/>
                  </a:cubicBezTo>
                  <a:cubicBezTo>
                    <a:pt x="20887" y="21518"/>
                    <a:pt x="20929" y="21600"/>
                    <a:pt x="21012" y="21600"/>
                  </a:cubicBezTo>
                  <a:cubicBezTo>
                    <a:pt x="21096" y="21600"/>
                    <a:pt x="21180" y="21518"/>
                    <a:pt x="21263" y="21355"/>
                  </a:cubicBezTo>
                  <a:cubicBezTo>
                    <a:pt x="21389" y="21109"/>
                    <a:pt x="21389" y="20782"/>
                    <a:pt x="21263" y="20536"/>
                  </a:cubicBezTo>
                  <a:cubicBezTo>
                    <a:pt x="20719" y="19391"/>
                    <a:pt x="16156" y="9736"/>
                    <a:pt x="14566" y="8836"/>
                  </a:cubicBezTo>
                  <a:close/>
                  <a:moveTo>
                    <a:pt x="3556" y="9818"/>
                  </a:moveTo>
                  <a:cubicBezTo>
                    <a:pt x="2594" y="9818"/>
                    <a:pt x="1631" y="9900"/>
                    <a:pt x="668" y="10145"/>
                  </a:cubicBezTo>
                  <a:cubicBezTo>
                    <a:pt x="584" y="9573"/>
                    <a:pt x="668" y="7691"/>
                    <a:pt x="1087" y="5400"/>
                  </a:cubicBezTo>
                  <a:cubicBezTo>
                    <a:pt x="1422" y="3355"/>
                    <a:pt x="1882" y="1882"/>
                    <a:pt x="2217" y="1555"/>
                  </a:cubicBezTo>
                  <a:cubicBezTo>
                    <a:pt x="2510" y="1391"/>
                    <a:pt x="2845" y="1227"/>
                    <a:pt x="3222" y="1227"/>
                  </a:cubicBezTo>
                  <a:cubicBezTo>
                    <a:pt x="5608" y="1227"/>
                    <a:pt x="9459" y="5236"/>
                    <a:pt x="12012" y="7855"/>
                  </a:cubicBezTo>
                  <a:cubicBezTo>
                    <a:pt x="13142" y="9000"/>
                    <a:pt x="13980" y="9818"/>
                    <a:pt x="14398" y="10064"/>
                  </a:cubicBezTo>
                  <a:cubicBezTo>
                    <a:pt x="15194" y="10555"/>
                    <a:pt x="17245" y="14236"/>
                    <a:pt x="18877" y="17509"/>
                  </a:cubicBezTo>
                  <a:cubicBezTo>
                    <a:pt x="15738" y="14155"/>
                    <a:pt x="10212" y="9818"/>
                    <a:pt x="3556" y="9818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53" name="Freeform 324"/>
            <p:cNvSpPr/>
            <p:nvPr/>
          </p:nvSpPr>
          <p:spPr>
            <a:xfrm>
              <a:off x="1606774" y="860833"/>
              <a:ext cx="1566434" cy="1062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5" h="20703" extrusionOk="0">
                  <a:moveTo>
                    <a:pt x="17283" y="61"/>
                  </a:moveTo>
                  <a:cubicBezTo>
                    <a:pt x="16252" y="-418"/>
                    <a:pt x="15638" y="2095"/>
                    <a:pt x="15638" y="2095"/>
                  </a:cubicBezTo>
                  <a:cubicBezTo>
                    <a:pt x="14905" y="3172"/>
                    <a:pt x="15004" y="10771"/>
                    <a:pt x="15004" y="10771"/>
                  </a:cubicBezTo>
                  <a:cubicBezTo>
                    <a:pt x="14191" y="10950"/>
                    <a:pt x="12546" y="11878"/>
                    <a:pt x="12546" y="11878"/>
                  </a:cubicBezTo>
                  <a:cubicBezTo>
                    <a:pt x="11615" y="11100"/>
                    <a:pt x="3787" y="5356"/>
                    <a:pt x="1231" y="7061"/>
                  </a:cubicBezTo>
                  <a:cubicBezTo>
                    <a:pt x="-1345" y="8766"/>
                    <a:pt x="716" y="18519"/>
                    <a:pt x="2044" y="19327"/>
                  </a:cubicBezTo>
                  <a:cubicBezTo>
                    <a:pt x="5135" y="21182"/>
                    <a:pt x="9653" y="20733"/>
                    <a:pt x="11318" y="20404"/>
                  </a:cubicBezTo>
                  <a:cubicBezTo>
                    <a:pt x="12963" y="20105"/>
                    <a:pt x="19225" y="17771"/>
                    <a:pt x="19443" y="17293"/>
                  </a:cubicBezTo>
                  <a:cubicBezTo>
                    <a:pt x="19641" y="16844"/>
                    <a:pt x="20255" y="5655"/>
                    <a:pt x="20255" y="5655"/>
                  </a:cubicBezTo>
                  <a:cubicBezTo>
                    <a:pt x="20255" y="5655"/>
                    <a:pt x="18313" y="539"/>
                    <a:pt x="17283" y="61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54" name="Freeform 325"/>
            <p:cNvSpPr/>
            <p:nvPr/>
          </p:nvSpPr>
          <p:spPr>
            <a:xfrm>
              <a:off x="1599013" y="846148"/>
              <a:ext cx="1594501" cy="1088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extrusionOk="0">
                  <a:moveTo>
                    <a:pt x="18337" y="92"/>
                  </a:moveTo>
                  <a:cubicBezTo>
                    <a:pt x="18233" y="31"/>
                    <a:pt x="18129" y="0"/>
                    <a:pt x="18025" y="0"/>
                  </a:cubicBezTo>
                  <a:cubicBezTo>
                    <a:pt x="17069" y="0"/>
                    <a:pt x="16507" y="1922"/>
                    <a:pt x="16424" y="2227"/>
                  </a:cubicBezTo>
                  <a:cubicBezTo>
                    <a:pt x="15717" y="3417"/>
                    <a:pt x="15738" y="9641"/>
                    <a:pt x="15738" y="11044"/>
                  </a:cubicBezTo>
                  <a:cubicBezTo>
                    <a:pt x="14948" y="11227"/>
                    <a:pt x="13659" y="11898"/>
                    <a:pt x="13327" y="12081"/>
                  </a:cubicBezTo>
                  <a:cubicBezTo>
                    <a:pt x="12266" y="11258"/>
                    <a:pt x="6071" y="6864"/>
                    <a:pt x="2724" y="6864"/>
                  </a:cubicBezTo>
                  <a:cubicBezTo>
                    <a:pt x="2184" y="6864"/>
                    <a:pt x="1726" y="6986"/>
                    <a:pt x="1373" y="7231"/>
                  </a:cubicBezTo>
                  <a:cubicBezTo>
                    <a:pt x="458" y="7810"/>
                    <a:pt x="-20" y="9366"/>
                    <a:pt x="1" y="11685"/>
                  </a:cubicBezTo>
                  <a:cubicBezTo>
                    <a:pt x="42" y="15041"/>
                    <a:pt x="1248" y="19586"/>
                    <a:pt x="2246" y="20166"/>
                  </a:cubicBezTo>
                  <a:cubicBezTo>
                    <a:pt x="4242" y="21356"/>
                    <a:pt x="6799" y="21600"/>
                    <a:pt x="8566" y="21600"/>
                  </a:cubicBezTo>
                  <a:cubicBezTo>
                    <a:pt x="10250" y="21600"/>
                    <a:pt x="11560" y="21386"/>
                    <a:pt x="12038" y="21295"/>
                  </a:cubicBezTo>
                  <a:cubicBezTo>
                    <a:pt x="13514" y="21020"/>
                    <a:pt x="20395" y="18641"/>
                    <a:pt x="20686" y="18031"/>
                  </a:cubicBezTo>
                  <a:cubicBezTo>
                    <a:pt x="20915" y="17542"/>
                    <a:pt x="21434" y="8725"/>
                    <a:pt x="21580" y="6041"/>
                  </a:cubicBezTo>
                  <a:cubicBezTo>
                    <a:pt x="21580" y="5980"/>
                    <a:pt x="21580" y="5919"/>
                    <a:pt x="21559" y="5888"/>
                  </a:cubicBezTo>
                  <a:cubicBezTo>
                    <a:pt x="21351" y="5339"/>
                    <a:pt x="19439" y="580"/>
                    <a:pt x="18337" y="92"/>
                  </a:cubicBezTo>
                  <a:close/>
                  <a:moveTo>
                    <a:pt x="20416" y="17756"/>
                  </a:moveTo>
                  <a:cubicBezTo>
                    <a:pt x="19958" y="18214"/>
                    <a:pt x="13742" y="20502"/>
                    <a:pt x="11996" y="20837"/>
                  </a:cubicBezTo>
                  <a:cubicBezTo>
                    <a:pt x="11518" y="20898"/>
                    <a:pt x="10229" y="21112"/>
                    <a:pt x="8566" y="21112"/>
                  </a:cubicBezTo>
                  <a:cubicBezTo>
                    <a:pt x="6820" y="21112"/>
                    <a:pt x="4325" y="20868"/>
                    <a:pt x="2371" y="19739"/>
                  </a:cubicBezTo>
                  <a:cubicBezTo>
                    <a:pt x="1539" y="19251"/>
                    <a:pt x="354" y="15102"/>
                    <a:pt x="333" y="11654"/>
                  </a:cubicBezTo>
                  <a:cubicBezTo>
                    <a:pt x="313" y="10190"/>
                    <a:pt x="500" y="8298"/>
                    <a:pt x="1518" y="7658"/>
                  </a:cubicBezTo>
                  <a:cubicBezTo>
                    <a:pt x="1830" y="7444"/>
                    <a:pt x="2225" y="7353"/>
                    <a:pt x="2724" y="7353"/>
                  </a:cubicBezTo>
                  <a:cubicBezTo>
                    <a:pt x="6092" y="7353"/>
                    <a:pt x="12412" y="11868"/>
                    <a:pt x="13244" y="12539"/>
                  </a:cubicBezTo>
                  <a:cubicBezTo>
                    <a:pt x="13285" y="12600"/>
                    <a:pt x="13327" y="12600"/>
                    <a:pt x="13389" y="12569"/>
                  </a:cubicBezTo>
                  <a:cubicBezTo>
                    <a:pt x="13389" y="12569"/>
                    <a:pt x="15094" y="11624"/>
                    <a:pt x="15925" y="11471"/>
                  </a:cubicBezTo>
                  <a:cubicBezTo>
                    <a:pt x="16008" y="11471"/>
                    <a:pt x="16071" y="11349"/>
                    <a:pt x="16071" y="11227"/>
                  </a:cubicBezTo>
                  <a:cubicBezTo>
                    <a:pt x="16029" y="8146"/>
                    <a:pt x="16154" y="3295"/>
                    <a:pt x="16674" y="2532"/>
                  </a:cubicBezTo>
                  <a:cubicBezTo>
                    <a:pt x="16695" y="2502"/>
                    <a:pt x="16695" y="2471"/>
                    <a:pt x="16715" y="2441"/>
                  </a:cubicBezTo>
                  <a:cubicBezTo>
                    <a:pt x="16861" y="1892"/>
                    <a:pt x="17360" y="488"/>
                    <a:pt x="18025" y="488"/>
                  </a:cubicBezTo>
                  <a:cubicBezTo>
                    <a:pt x="18087" y="488"/>
                    <a:pt x="18171" y="488"/>
                    <a:pt x="18233" y="549"/>
                  </a:cubicBezTo>
                  <a:cubicBezTo>
                    <a:pt x="19065" y="885"/>
                    <a:pt x="20665" y="4576"/>
                    <a:pt x="21247" y="6071"/>
                  </a:cubicBezTo>
                  <a:cubicBezTo>
                    <a:pt x="21019" y="10342"/>
                    <a:pt x="20582" y="17176"/>
                    <a:pt x="20416" y="17756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55" name="Freeform 326"/>
            <p:cNvSpPr/>
            <p:nvPr/>
          </p:nvSpPr>
          <p:spPr>
            <a:xfrm>
              <a:off x="2560570" y="1451033"/>
              <a:ext cx="103823" cy="17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310" extrusionOk="0">
                  <a:moveTo>
                    <a:pt x="10122" y="6227"/>
                  </a:moveTo>
                  <a:cubicBezTo>
                    <a:pt x="8271" y="4365"/>
                    <a:pt x="6420" y="2689"/>
                    <a:pt x="4568" y="827"/>
                  </a:cubicBezTo>
                  <a:cubicBezTo>
                    <a:pt x="3951" y="82"/>
                    <a:pt x="2408" y="-290"/>
                    <a:pt x="1174" y="269"/>
                  </a:cubicBezTo>
                  <a:cubicBezTo>
                    <a:pt x="248" y="641"/>
                    <a:pt x="-369" y="1386"/>
                    <a:pt x="248" y="2131"/>
                  </a:cubicBezTo>
                  <a:cubicBezTo>
                    <a:pt x="2100" y="4179"/>
                    <a:pt x="4260" y="6041"/>
                    <a:pt x="6111" y="7717"/>
                  </a:cubicBezTo>
                  <a:cubicBezTo>
                    <a:pt x="10431" y="11813"/>
                    <a:pt x="14442" y="15538"/>
                    <a:pt x="16294" y="20193"/>
                  </a:cubicBezTo>
                  <a:cubicBezTo>
                    <a:pt x="16602" y="20938"/>
                    <a:pt x="17528" y="21310"/>
                    <a:pt x="18762" y="21310"/>
                  </a:cubicBezTo>
                  <a:cubicBezTo>
                    <a:pt x="18762" y="21310"/>
                    <a:pt x="19071" y="21310"/>
                    <a:pt x="19380" y="21310"/>
                  </a:cubicBezTo>
                  <a:cubicBezTo>
                    <a:pt x="20614" y="21124"/>
                    <a:pt x="21231" y="20379"/>
                    <a:pt x="20922" y="19634"/>
                  </a:cubicBezTo>
                  <a:cubicBezTo>
                    <a:pt x="18762" y="14420"/>
                    <a:pt x="14442" y="10138"/>
                    <a:pt x="10122" y="6227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56" name="Freeform 327"/>
            <p:cNvSpPr/>
            <p:nvPr/>
          </p:nvSpPr>
          <p:spPr>
            <a:xfrm>
              <a:off x="2749265" y="1403061"/>
              <a:ext cx="259615" cy="226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426" extrusionOk="0">
                  <a:moveTo>
                    <a:pt x="8508" y="5691"/>
                  </a:moveTo>
                  <a:cubicBezTo>
                    <a:pt x="7624" y="4976"/>
                    <a:pt x="6614" y="4117"/>
                    <a:pt x="5730" y="3259"/>
                  </a:cubicBezTo>
                  <a:cubicBezTo>
                    <a:pt x="4340" y="2115"/>
                    <a:pt x="2951" y="970"/>
                    <a:pt x="1308" y="112"/>
                  </a:cubicBezTo>
                  <a:cubicBezTo>
                    <a:pt x="803" y="-174"/>
                    <a:pt x="298" y="112"/>
                    <a:pt x="45" y="684"/>
                  </a:cubicBezTo>
                  <a:cubicBezTo>
                    <a:pt x="-81" y="1256"/>
                    <a:pt x="45" y="1972"/>
                    <a:pt x="551" y="2115"/>
                  </a:cubicBezTo>
                  <a:cubicBezTo>
                    <a:pt x="1940" y="2830"/>
                    <a:pt x="3203" y="3974"/>
                    <a:pt x="4466" y="5119"/>
                  </a:cubicBezTo>
                  <a:cubicBezTo>
                    <a:pt x="5477" y="5977"/>
                    <a:pt x="6487" y="6835"/>
                    <a:pt x="7624" y="7551"/>
                  </a:cubicBezTo>
                  <a:cubicBezTo>
                    <a:pt x="12045" y="10411"/>
                    <a:pt x="16845" y="14274"/>
                    <a:pt x="19498" y="20854"/>
                  </a:cubicBezTo>
                  <a:cubicBezTo>
                    <a:pt x="19624" y="21283"/>
                    <a:pt x="20003" y="21426"/>
                    <a:pt x="20382" y="21426"/>
                  </a:cubicBezTo>
                  <a:cubicBezTo>
                    <a:pt x="20508" y="21426"/>
                    <a:pt x="20635" y="21426"/>
                    <a:pt x="20761" y="21426"/>
                  </a:cubicBezTo>
                  <a:cubicBezTo>
                    <a:pt x="21266" y="21140"/>
                    <a:pt x="21519" y="20425"/>
                    <a:pt x="21266" y="19852"/>
                  </a:cubicBezTo>
                  <a:cubicBezTo>
                    <a:pt x="18361" y="12843"/>
                    <a:pt x="13182" y="8695"/>
                    <a:pt x="8508" y="5691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57" name="Freeform 328"/>
            <p:cNvSpPr/>
            <p:nvPr/>
          </p:nvSpPr>
          <p:spPr>
            <a:xfrm>
              <a:off x="2761822" y="1280851"/>
              <a:ext cx="322214" cy="15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93" extrusionOk="0">
                  <a:moveTo>
                    <a:pt x="19636" y="15675"/>
                  </a:moveTo>
                  <a:cubicBezTo>
                    <a:pt x="16846" y="10593"/>
                    <a:pt x="13642" y="4875"/>
                    <a:pt x="10128" y="2122"/>
                  </a:cubicBezTo>
                  <a:cubicBezTo>
                    <a:pt x="7338" y="-207"/>
                    <a:pt x="4341" y="5"/>
                    <a:pt x="1447" y="5"/>
                  </a:cubicBezTo>
                  <a:lnTo>
                    <a:pt x="827" y="5"/>
                  </a:lnTo>
                  <a:cubicBezTo>
                    <a:pt x="310" y="5"/>
                    <a:pt x="0" y="640"/>
                    <a:pt x="0" y="1487"/>
                  </a:cubicBezTo>
                  <a:cubicBezTo>
                    <a:pt x="0" y="2546"/>
                    <a:pt x="310" y="3181"/>
                    <a:pt x="827" y="3181"/>
                  </a:cubicBezTo>
                  <a:lnTo>
                    <a:pt x="1447" y="3181"/>
                  </a:lnTo>
                  <a:cubicBezTo>
                    <a:pt x="4237" y="3181"/>
                    <a:pt x="7028" y="3181"/>
                    <a:pt x="9508" y="5087"/>
                  </a:cubicBezTo>
                  <a:cubicBezTo>
                    <a:pt x="12815" y="7628"/>
                    <a:pt x="15812" y="13134"/>
                    <a:pt x="18603" y="18005"/>
                  </a:cubicBezTo>
                  <a:cubicBezTo>
                    <a:pt x="19120" y="19064"/>
                    <a:pt x="19636" y="20122"/>
                    <a:pt x="20153" y="20969"/>
                  </a:cubicBezTo>
                  <a:cubicBezTo>
                    <a:pt x="20360" y="21181"/>
                    <a:pt x="20567" y="21393"/>
                    <a:pt x="20773" y="21393"/>
                  </a:cubicBezTo>
                  <a:cubicBezTo>
                    <a:pt x="20980" y="21393"/>
                    <a:pt x="21187" y="21181"/>
                    <a:pt x="21290" y="20758"/>
                  </a:cubicBezTo>
                  <a:cubicBezTo>
                    <a:pt x="21600" y="20122"/>
                    <a:pt x="21600" y="19064"/>
                    <a:pt x="21290" y="18428"/>
                  </a:cubicBezTo>
                  <a:cubicBezTo>
                    <a:pt x="20670" y="17581"/>
                    <a:pt x="20153" y="16522"/>
                    <a:pt x="19636" y="1567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58" name="Freeform 329"/>
            <p:cNvSpPr/>
            <p:nvPr/>
          </p:nvSpPr>
          <p:spPr>
            <a:xfrm>
              <a:off x="3203329" y="1368889"/>
              <a:ext cx="133366" cy="186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2" h="21426" extrusionOk="0">
                  <a:moveTo>
                    <a:pt x="2787" y="174"/>
                  </a:moveTo>
                  <a:cubicBezTo>
                    <a:pt x="1858" y="-174"/>
                    <a:pt x="929" y="0"/>
                    <a:pt x="233" y="697"/>
                  </a:cubicBezTo>
                  <a:cubicBezTo>
                    <a:pt x="-232" y="1220"/>
                    <a:pt x="0" y="2091"/>
                    <a:pt x="929" y="2439"/>
                  </a:cubicBezTo>
                  <a:cubicBezTo>
                    <a:pt x="9058" y="6271"/>
                    <a:pt x="17420" y="12891"/>
                    <a:pt x="16723" y="19858"/>
                  </a:cubicBezTo>
                  <a:cubicBezTo>
                    <a:pt x="16723" y="20729"/>
                    <a:pt x="17420" y="21252"/>
                    <a:pt x="18349" y="21426"/>
                  </a:cubicBezTo>
                  <a:cubicBezTo>
                    <a:pt x="18581" y="21426"/>
                    <a:pt x="18581" y="21426"/>
                    <a:pt x="18581" y="21426"/>
                  </a:cubicBezTo>
                  <a:cubicBezTo>
                    <a:pt x="19510" y="21426"/>
                    <a:pt x="20207" y="20903"/>
                    <a:pt x="20439" y="20032"/>
                  </a:cubicBezTo>
                  <a:cubicBezTo>
                    <a:pt x="21368" y="9755"/>
                    <a:pt x="7200" y="2265"/>
                    <a:pt x="2787" y="17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59" name="Freeform 330"/>
            <p:cNvSpPr/>
            <p:nvPr/>
          </p:nvSpPr>
          <p:spPr>
            <a:xfrm>
              <a:off x="3270642" y="1260377"/>
              <a:ext cx="165077" cy="19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455" extrusionOk="0">
                  <a:moveTo>
                    <a:pt x="19313" y="16224"/>
                  </a:moveTo>
                  <a:cubicBezTo>
                    <a:pt x="17562" y="12849"/>
                    <a:pt x="15422" y="9136"/>
                    <a:pt x="12113" y="6268"/>
                  </a:cubicBezTo>
                  <a:cubicBezTo>
                    <a:pt x="10557" y="5086"/>
                    <a:pt x="9000" y="4243"/>
                    <a:pt x="7249" y="3399"/>
                  </a:cubicBezTo>
                  <a:cubicBezTo>
                    <a:pt x="5497" y="2555"/>
                    <a:pt x="3940" y="1711"/>
                    <a:pt x="2578" y="530"/>
                  </a:cubicBezTo>
                  <a:cubicBezTo>
                    <a:pt x="2189" y="-145"/>
                    <a:pt x="1216" y="-145"/>
                    <a:pt x="438" y="361"/>
                  </a:cubicBezTo>
                  <a:cubicBezTo>
                    <a:pt x="-146" y="868"/>
                    <a:pt x="-146" y="1711"/>
                    <a:pt x="438" y="2218"/>
                  </a:cubicBezTo>
                  <a:cubicBezTo>
                    <a:pt x="1995" y="3736"/>
                    <a:pt x="3940" y="4749"/>
                    <a:pt x="5692" y="5593"/>
                  </a:cubicBezTo>
                  <a:cubicBezTo>
                    <a:pt x="7249" y="6436"/>
                    <a:pt x="8805" y="7280"/>
                    <a:pt x="9973" y="8293"/>
                  </a:cubicBezTo>
                  <a:cubicBezTo>
                    <a:pt x="12892" y="10655"/>
                    <a:pt x="14838" y="14030"/>
                    <a:pt x="16589" y="17405"/>
                  </a:cubicBezTo>
                  <a:cubicBezTo>
                    <a:pt x="17173" y="18586"/>
                    <a:pt x="17757" y="19599"/>
                    <a:pt x="18340" y="20611"/>
                  </a:cubicBezTo>
                  <a:cubicBezTo>
                    <a:pt x="18730" y="21117"/>
                    <a:pt x="19119" y="21455"/>
                    <a:pt x="19703" y="21455"/>
                  </a:cubicBezTo>
                  <a:cubicBezTo>
                    <a:pt x="19897" y="21455"/>
                    <a:pt x="20286" y="21286"/>
                    <a:pt x="20481" y="21286"/>
                  </a:cubicBezTo>
                  <a:cubicBezTo>
                    <a:pt x="21259" y="20949"/>
                    <a:pt x="21454" y="20105"/>
                    <a:pt x="21065" y="19430"/>
                  </a:cubicBezTo>
                  <a:cubicBezTo>
                    <a:pt x="20481" y="18417"/>
                    <a:pt x="19897" y="17405"/>
                    <a:pt x="19313" y="1622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60" name="Freeform 331"/>
            <p:cNvSpPr/>
            <p:nvPr/>
          </p:nvSpPr>
          <p:spPr>
            <a:xfrm>
              <a:off x="1828809" y="1618876"/>
              <a:ext cx="280610" cy="15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60" extrusionOk="0">
                  <a:moveTo>
                    <a:pt x="19771" y="675"/>
                  </a:moveTo>
                  <a:cubicBezTo>
                    <a:pt x="16519" y="8011"/>
                    <a:pt x="10016" y="14124"/>
                    <a:pt x="610" y="18200"/>
                  </a:cubicBezTo>
                  <a:cubicBezTo>
                    <a:pt x="145" y="18607"/>
                    <a:pt x="-87" y="19422"/>
                    <a:pt x="29" y="20237"/>
                  </a:cubicBezTo>
                  <a:cubicBezTo>
                    <a:pt x="145" y="20849"/>
                    <a:pt x="494" y="21460"/>
                    <a:pt x="842" y="21460"/>
                  </a:cubicBezTo>
                  <a:cubicBezTo>
                    <a:pt x="958" y="21460"/>
                    <a:pt x="1074" y="21460"/>
                    <a:pt x="1074" y="21460"/>
                  </a:cubicBezTo>
                  <a:cubicBezTo>
                    <a:pt x="10945" y="16977"/>
                    <a:pt x="17681" y="10660"/>
                    <a:pt x="21281" y="2509"/>
                  </a:cubicBezTo>
                  <a:cubicBezTo>
                    <a:pt x="21513" y="1898"/>
                    <a:pt x="21513" y="879"/>
                    <a:pt x="21048" y="268"/>
                  </a:cubicBezTo>
                  <a:cubicBezTo>
                    <a:pt x="20700" y="-140"/>
                    <a:pt x="20119" y="-140"/>
                    <a:pt x="19771" y="67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61" name="Freeform 332"/>
            <p:cNvSpPr/>
            <p:nvPr/>
          </p:nvSpPr>
          <p:spPr>
            <a:xfrm>
              <a:off x="2316457" y="1915678"/>
              <a:ext cx="63667" cy="357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extrusionOk="0">
                  <a:moveTo>
                    <a:pt x="16725" y="17631"/>
                  </a:moveTo>
                  <a:cubicBezTo>
                    <a:pt x="11816" y="14308"/>
                    <a:pt x="7398" y="10892"/>
                    <a:pt x="7398" y="7477"/>
                  </a:cubicBezTo>
                  <a:cubicBezTo>
                    <a:pt x="7888" y="5723"/>
                    <a:pt x="7888" y="2215"/>
                    <a:pt x="7888" y="738"/>
                  </a:cubicBezTo>
                  <a:cubicBezTo>
                    <a:pt x="7888" y="369"/>
                    <a:pt x="6416" y="0"/>
                    <a:pt x="3961" y="0"/>
                  </a:cubicBezTo>
                  <a:cubicBezTo>
                    <a:pt x="1998" y="0"/>
                    <a:pt x="34" y="369"/>
                    <a:pt x="34" y="738"/>
                  </a:cubicBezTo>
                  <a:cubicBezTo>
                    <a:pt x="34" y="2215"/>
                    <a:pt x="34" y="5723"/>
                    <a:pt x="34" y="7477"/>
                  </a:cubicBezTo>
                  <a:cubicBezTo>
                    <a:pt x="-457" y="11077"/>
                    <a:pt x="4452" y="14585"/>
                    <a:pt x="9361" y="18000"/>
                  </a:cubicBezTo>
                  <a:cubicBezTo>
                    <a:pt x="10834" y="19015"/>
                    <a:pt x="12307" y="20031"/>
                    <a:pt x="13288" y="21046"/>
                  </a:cubicBezTo>
                  <a:cubicBezTo>
                    <a:pt x="13779" y="21415"/>
                    <a:pt x="15252" y="21600"/>
                    <a:pt x="17216" y="21600"/>
                  </a:cubicBezTo>
                  <a:cubicBezTo>
                    <a:pt x="17216" y="21600"/>
                    <a:pt x="17707" y="21600"/>
                    <a:pt x="18198" y="21600"/>
                  </a:cubicBezTo>
                  <a:cubicBezTo>
                    <a:pt x="20161" y="21508"/>
                    <a:pt x="21143" y="21138"/>
                    <a:pt x="20652" y="20769"/>
                  </a:cubicBezTo>
                  <a:cubicBezTo>
                    <a:pt x="19670" y="19662"/>
                    <a:pt x="18198" y="18646"/>
                    <a:pt x="16725" y="17631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62" name="Freeform 333"/>
            <p:cNvSpPr/>
            <p:nvPr/>
          </p:nvSpPr>
          <p:spPr>
            <a:xfrm>
              <a:off x="1728079" y="2316909"/>
              <a:ext cx="211244" cy="274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55" extrusionOk="0">
                  <a:moveTo>
                    <a:pt x="20473" y="98"/>
                  </a:moveTo>
                  <a:cubicBezTo>
                    <a:pt x="20006" y="-145"/>
                    <a:pt x="19229" y="98"/>
                    <a:pt x="18919" y="462"/>
                  </a:cubicBezTo>
                  <a:cubicBezTo>
                    <a:pt x="15655" y="5073"/>
                    <a:pt x="8196" y="15873"/>
                    <a:pt x="582" y="19756"/>
                  </a:cubicBezTo>
                  <a:cubicBezTo>
                    <a:pt x="-40" y="20120"/>
                    <a:pt x="-195" y="20606"/>
                    <a:pt x="271" y="21091"/>
                  </a:cubicBezTo>
                  <a:cubicBezTo>
                    <a:pt x="427" y="21334"/>
                    <a:pt x="893" y="21455"/>
                    <a:pt x="1204" y="21455"/>
                  </a:cubicBezTo>
                  <a:cubicBezTo>
                    <a:pt x="1514" y="21455"/>
                    <a:pt x="1670" y="21455"/>
                    <a:pt x="1825" y="21334"/>
                  </a:cubicBezTo>
                  <a:cubicBezTo>
                    <a:pt x="8973" y="17693"/>
                    <a:pt x="15655" y="9199"/>
                    <a:pt x="21094" y="1433"/>
                  </a:cubicBezTo>
                  <a:cubicBezTo>
                    <a:pt x="21405" y="947"/>
                    <a:pt x="21094" y="340"/>
                    <a:pt x="20473" y="9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63" name="Freeform 334"/>
            <p:cNvSpPr/>
            <p:nvPr/>
          </p:nvSpPr>
          <p:spPr>
            <a:xfrm>
              <a:off x="1916714" y="1904068"/>
              <a:ext cx="185940" cy="179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70" extrusionOk="0">
                  <a:moveTo>
                    <a:pt x="19041" y="685"/>
                  </a:moveTo>
                  <a:cubicBezTo>
                    <a:pt x="13815" y="7458"/>
                    <a:pt x="6151" y="14414"/>
                    <a:pt x="577" y="18807"/>
                  </a:cubicBezTo>
                  <a:cubicBezTo>
                    <a:pt x="-120" y="19356"/>
                    <a:pt x="-120" y="20272"/>
                    <a:pt x="228" y="20821"/>
                  </a:cubicBezTo>
                  <a:cubicBezTo>
                    <a:pt x="577" y="21187"/>
                    <a:pt x="925" y="21370"/>
                    <a:pt x="1448" y="21370"/>
                  </a:cubicBezTo>
                  <a:cubicBezTo>
                    <a:pt x="1622" y="21370"/>
                    <a:pt x="1970" y="21370"/>
                    <a:pt x="2145" y="21187"/>
                  </a:cubicBezTo>
                  <a:cubicBezTo>
                    <a:pt x="7893" y="16611"/>
                    <a:pt x="15732" y="9472"/>
                    <a:pt x="21132" y="2333"/>
                  </a:cubicBezTo>
                  <a:cubicBezTo>
                    <a:pt x="21480" y="1784"/>
                    <a:pt x="21480" y="685"/>
                    <a:pt x="20783" y="319"/>
                  </a:cubicBezTo>
                  <a:cubicBezTo>
                    <a:pt x="20261" y="-230"/>
                    <a:pt x="19390" y="-47"/>
                    <a:pt x="19041" y="68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64" name="Freeform 335"/>
            <p:cNvSpPr/>
            <p:nvPr/>
          </p:nvSpPr>
          <p:spPr>
            <a:xfrm>
              <a:off x="1714386" y="2695263"/>
              <a:ext cx="143775" cy="29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517" extrusionOk="0">
                  <a:moveTo>
                    <a:pt x="19795" y="28"/>
                  </a:moveTo>
                  <a:cubicBezTo>
                    <a:pt x="18914" y="-83"/>
                    <a:pt x="18032" y="139"/>
                    <a:pt x="17811" y="582"/>
                  </a:cubicBezTo>
                  <a:cubicBezTo>
                    <a:pt x="16930" y="1689"/>
                    <a:pt x="16269" y="3019"/>
                    <a:pt x="15387" y="4348"/>
                  </a:cubicBezTo>
                  <a:cubicBezTo>
                    <a:pt x="12301" y="9886"/>
                    <a:pt x="8334" y="16754"/>
                    <a:pt x="620" y="20077"/>
                  </a:cubicBezTo>
                  <a:cubicBezTo>
                    <a:pt x="-42" y="20299"/>
                    <a:pt x="-262" y="20852"/>
                    <a:pt x="399" y="21295"/>
                  </a:cubicBezTo>
                  <a:cubicBezTo>
                    <a:pt x="840" y="21406"/>
                    <a:pt x="1281" y="21517"/>
                    <a:pt x="1722" y="21517"/>
                  </a:cubicBezTo>
                  <a:cubicBezTo>
                    <a:pt x="2162" y="21517"/>
                    <a:pt x="2603" y="21517"/>
                    <a:pt x="2824" y="21295"/>
                  </a:cubicBezTo>
                  <a:cubicBezTo>
                    <a:pt x="11420" y="17751"/>
                    <a:pt x="15387" y="10551"/>
                    <a:pt x="18693" y="4791"/>
                  </a:cubicBezTo>
                  <a:cubicBezTo>
                    <a:pt x="19575" y="3462"/>
                    <a:pt x="20236" y="2243"/>
                    <a:pt x="20897" y="1135"/>
                  </a:cubicBezTo>
                  <a:cubicBezTo>
                    <a:pt x="21338" y="692"/>
                    <a:pt x="20897" y="139"/>
                    <a:pt x="19795" y="2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65" name="Freeform 336"/>
            <p:cNvSpPr/>
            <p:nvPr/>
          </p:nvSpPr>
          <p:spPr>
            <a:xfrm>
              <a:off x="1855998" y="3224005"/>
              <a:ext cx="699337" cy="44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09" extrusionOk="0">
                  <a:moveTo>
                    <a:pt x="21278" y="59"/>
                  </a:moveTo>
                  <a:cubicBezTo>
                    <a:pt x="21088" y="-91"/>
                    <a:pt x="20899" y="59"/>
                    <a:pt x="20804" y="359"/>
                  </a:cubicBezTo>
                  <a:cubicBezTo>
                    <a:pt x="17488" y="11159"/>
                    <a:pt x="1099" y="20159"/>
                    <a:pt x="341" y="20309"/>
                  </a:cubicBezTo>
                  <a:cubicBezTo>
                    <a:pt x="104" y="20384"/>
                    <a:pt x="-38" y="20609"/>
                    <a:pt x="9" y="20984"/>
                  </a:cubicBezTo>
                  <a:cubicBezTo>
                    <a:pt x="57" y="21284"/>
                    <a:pt x="199" y="21509"/>
                    <a:pt x="388" y="21509"/>
                  </a:cubicBezTo>
                  <a:cubicBezTo>
                    <a:pt x="388" y="21509"/>
                    <a:pt x="388" y="21434"/>
                    <a:pt x="436" y="21434"/>
                  </a:cubicBezTo>
                  <a:cubicBezTo>
                    <a:pt x="1241" y="21284"/>
                    <a:pt x="18057" y="12059"/>
                    <a:pt x="21467" y="809"/>
                  </a:cubicBezTo>
                  <a:cubicBezTo>
                    <a:pt x="21562" y="584"/>
                    <a:pt x="21467" y="209"/>
                    <a:pt x="21278" y="5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66" name="Freeform 337"/>
            <p:cNvSpPr/>
            <p:nvPr/>
          </p:nvSpPr>
          <p:spPr>
            <a:xfrm>
              <a:off x="1889749" y="3250513"/>
              <a:ext cx="442231" cy="20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64" extrusionOk="0">
                  <a:moveTo>
                    <a:pt x="20494" y="337"/>
                  </a:moveTo>
                  <a:cubicBezTo>
                    <a:pt x="15844" y="8693"/>
                    <a:pt x="9094" y="15000"/>
                    <a:pt x="394" y="19099"/>
                  </a:cubicBezTo>
                  <a:cubicBezTo>
                    <a:pt x="94" y="19257"/>
                    <a:pt x="-56" y="19887"/>
                    <a:pt x="19" y="20518"/>
                  </a:cubicBezTo>
                  <a:cubicBezTo>
                    <a:pt x="19" y="21149"/>
                    <a:pt x="319" y="21464"/>
                    <a:pt x="544" y="21464"/>
                  </a:cubicBezTo>
                  <a:cubicBezTo>
                    <a:pt x="619" y="21464"/>
                    <a:pt x="619" y="21464"/>
                    <a:pt x="694" y="21464"/>
                  </a:cubicBezTo>
                  <a:cubicBezTo>
                    <a:pt x="9544" y="17365"/>
                    <a:pt x="16444" y="10900"/>
                    <a:pt x="21244" y="2229"/>
                  </a:cubicBezTo>
                  <a:cubicBezTo>
                    <a:pt x="21469" y="1756"/>
                    <a:pt x="21544" y="968"/>
                    <a:pt x="21319" y="495"/>
                  </a:cubicBezTo>
                  <a:cubicBezTo>
                    <a:pt x="21094" y="-136"/>
                    <a:pt x="20719" y="-136"/>
                    <a:pt x="20494" y="337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67" name="Freeform 338"/>
            <p:cNvSpPr/>
            <p:nvPr/>
          </p:nvSpPr>
          <p:spPr>
            <a:xfrm>
              <a:off x="2316213" y="3419681"/>
              <a:ext cx="273594" cy="301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511" extrusionOk="0">
                  <a:moveTo>
                    <a:pt x="20664" y="21"/>
                  </a:moveTo>
                  <a:cubicBezTo>
                    <a:pt x="20182" y="-89"/>
                    <a:pt x="19699" y="242"/>
                    <a:pt x="19578" y="682"/>
                  </a:cubicBezTo>
                  <a:cubicBezTo>
                    <a:pt x="17406" y="9609"/>
                    <a:pt x="6063" y="18425"/>
                    <a:pt x="754" y="19748"/>
                  </a:cubicBezTo>
                  <a:cubicBezTo>
                    <a:pt x="150" y="19858"/>
                    <a:pt x="-91" y="20409"/>
                    <a:pt x="30" y="20850"/>
                  </a:cubicBezTo>
                  <a:cubicBezTo>
                    <a:pt x="150" y="21180"/>
                    <a:pt x="512" y="21511"/>
                    <a:pt x="995" y="21511"/>
                  </a:cubicBezTo>
                  <a:cubicBezTo>
                    <a:pt x="995" y="21511"/>
                    <a:pt x="1116" y="21401"/>
                    <a:pt x="1236" y="21401"/>
                  </a:cubicBezTo>
                  <a:cubicBezTo>
                    <a:pt x="7632" y="19748"/>
                    <a:pt x="19216" y="10270"/>
                    <a:pt x="21388" y="1013"/>
                  </a:cubicBezTo>
                  <a:cubicBezTo>
                    <a:pt x="21509" y="572"/>
                    <a:pt x="21147" y="131"/>
                    <a:pt x="20664" y="21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68" name="Freeform 339"/>
            <p:cNvSpPr/>
            <p:nvPr/>
          </p:nvSpPr>
          <p:spPr>
            <a:xfrm>
              <a:off x="1530883" y="4618042"/>
              <a:ext cx="855183" cy="531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41" extrusionOk="0">
                  <a:moveTo>
                    <a:pt x="21381" y="65"/>
                  </a:moveTo>
                  <a:cubicBezTo>
                    <a:pt x="21227" y="-59"/>
                    <a:pt x="21073" y="3"/>
                    <a:pt x="20958" y="189"/>
                  </a:cubicBezTo>
                  <a:cubicBezTo>
                    <a:pt x="20457" y="1488"/>
                    <a:pt x="10254" y="11081"/>
                    <a:pt x="4787" y="16218"/>
                  </a:cubicBezTo>
                  <a:cubicBezTo>
                    <a:pt x="2284" y="18570"/>
                    <a:pt x="513" y="20241"/>
                    <a:pt x="128" y="20675"/>
                  </a:cubicBezTo>
                  <a:cubicBezTo>
                    <a:pt x="-26" y="20798"/>
                    <a:pt x="-26" y="21108"/>
                    <a:pt x="51" y="21355"/>
                  </a:cubicBezTo>
                  <a:cubicBezTo>
                    <a:pt x="90" y="21479"/>
                    <a:pt x="205" y="21541"/>
                    <a:pt x="282" y="21541"/>
                  </a:cubicBezTo>
                  <a:cubicBezTo>
                    <a:pt x="359" y="21541"/>
                    <a:pt x="398" y="21541"/>
                    <a:pt x="475" y="21479"/>
                  </a:cubicBezTo>
                  <a:cubicBezTo>
                    <a:pt x="821" y="21108"/>
                    <a:pt x="2708" y="19313"/>
                    <a:pt x="5095" y="17085"/>
                  </a:cubicBezTo>
                  <a:cubicBezTo>
                    <a:pt x="13411" y="9225"/>
                    <a:pt x="20919" y="2107"/>
                    <a:pt x="21458" y="746"/>
                  </a:cubicBezTo>
                  <a:cubicBezTo>
                    <a:pt x="21574" y="498"/>
                    <a:pt x="21535" y="189"/>
                    <a:pt x="21381" y="6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69" name="Freeform 340"/>
            <p:cNvSpPr/>
            <p:nvPr/>
          </p:nvSpPr>
          <p:spPr>
            <a:xfrm>
              <a:off x="1348600" y="4489799"/>
              <a:ext cx="1064630" cy="456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14" extrusionOk="0">
                  <a:moveTo>
                    <a:pt x="21134" y="132"/>
                  </a:moveTo>
                  <a:cubicBezTo>
                    <a:pt x="20357" y="1514"/>
                    <a:pt x="11686" y="9587"/>
                    <a:pt x="5967" y="14896"/>
                  </a:cubicBezTo>
                  <a:cubicBezTo>
                    <a:pt x="2984" y="17732"/>
                    <a:pt x="622" y="19914"/>
                    <a:pt x="124" y="20423"/>
                  </a:cubicBezTo>
                  <a:cubicBezTo>
                    <a:pt x="0" y="20569"/>
                    <a:pt x="-31" y="20932"/>
                    <a:pt x="31" y="21223"/>
                  </a:cubicBezTo>
                  <a:cubicBezTo>
                    <a:pt x="62" y="21369"/>
                    <a:pt x="155" y="21514"/>
                    <a:pt x="249" y="21514"/>
                  </a:cubicBezTo>
                  <a:cubicBezTo>
                    <a:pt x="280" y="21514"/>
                    <a:pt x="311" y="21514"/>
                    <a:pt x="342" y="21441"/>
                  </a:cubicBezTo>
                  <a:cubicBezTo>
                    <a:pt x="808" y="20932"/>
                    <a:pt x="3170" y="18750"/>
                    <a:pt x="6154" y="15987"/>
                  </a:cubicBezTo>
                  <a:cubicBezTo>
                    <a:pt x="13768" y="8859"/>
                    <a:pt x="20668" y="2387"/>
                    <a:pt x="21445" y="1005"/>
                  </a:cubicBezTo>
                  <a:cubicBezTo>
                    <a:pt x="21538" y="787"/>
                    <a:pt x="21569" y="423"/>
                    <a:pt x="21476" y="205"/>
                  </a:cubicBezTo>
                  <a:cubicBezTo>
                    <a:pt x="21414" y="-13"/>
                    <a:pt x="21258" y="-86"/>
                    <a:pt x="21134" y="13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70" name="Freeform 341"/>
            <p:cNvSpPr/>
            <p:nvPr/>
          </p:nvSpPr>
          <p:spPr>
            <a:xfrm>
              <a:off x="1910147" y="4198771"/>
              <a:ext cx="489498" cy="19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98" extrusionOk="0">
                  <a:moveTo>
                    <a:pt x="20736" y="130"/>
                  </a:moveTo>
                  <a:lnTo>
                    <a:pt x="20196" y="629"/>
                  </a:lnTo>
                  <a:cubicBezTo>
                    <a:pt x="17901" y="2955"/>
                    <a:pt x="15606" y="5447"/>
                    <a:pt x="13243" y="7607"/>
                  </a:cubicBezTo>
                  <a:cubicBezTo>
                    <a:pt x="11961" y="8770"/>
                    <a:pt x="10679" y="10100"/>
                    <a:pt x="9396" y="11263"/>
                  </a:cubicBezTo>
                  <a:cubicBezTo>
                    <a:pt x="6426" y="14253"/>
                    <a:pt x="3389" y="17244"/>
                    <a:pt x="419" y="18740"/>
                  </a:cubicBezTo>
                  <a:cubicBezTo>
                    <a:pt x="149" y="18906"/>
                    <a:pt x="-54" y="19570"/>
                    <a:pt x="14" y="20235"/>
                  </a:cubicBezTo>
                  <a:cubicBezTo>
                    <a:pt x="81" y="20900"/>
                    <a:pt x="284" y="21398"/>
                    <a:pt x="554" y="21398"/>
                  </a:cubicBezTo>
                  <a:cubicBezTo>
                    <a:pt x="554" y="21398"/>
                    <a:pt x="621" y="21398"/>
                    <a:pt x="621" y="21232"/>
                  </a:cubicBezTo>
                  <a:cubicBezTo>
                    <a:pt x="3726" y="19736"/>
                    <a:pt x="6764" y="16580"/>
                    <a:pt x="9801" y="13589"/>
                  </a:cubicBezTo>
                  <a:cubicBezTo>
                    <a:pt x="11083" y="12426"/>
                    <a:pt x="12366" y="11096"/>
                    <a:pt x="13581" y="10100"/>
                  </a:cubicBezTo>
                  <a:cubicBezTo>
                    <a:pt x="15943" y="7940"/>
                    <a:pt x="18306" y="5447"/>
                    <a:pt x="20601" y="2955"/>
                  </a:cubicBezTo>
                  <a:lnTo>
                    <a:pt x="21141" y="2456"/>
                  </a:lnTo>
                  <a:cubicBezTo>
                    <a:pt x="21411" y="2124"/>
                    <a:pt x="21546" y="1460"/>
                    <a:pt x="21411" y="795"/>
                  </a:cubicBezTo>
                  <a:cubicBezTo>
                    <a:pt x="21276" y="130"/>
                    <a:pt x="20938" y="-202"/>
                    <a:pt x="20736" y="13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71" name="Freeform 342"/>
            <p:cNvSpPr/>
            <p:nvPr/>
          </p:nvSpPr>
          <p:spPr>
            <a:xfrm>
              <a:off x="1977891" y="4076839"/>
              <a:ext cx="428874" cy="132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10" extrusionOk="0">
                  <a:moveTo>
                    <a:pt x="20616" y="195"/>
                  </a:moveTo>
                  <a:cubicBezTo>
                    <a:pt x="19314" y="2380"/>
                    <a:pt x="17858" y="4079"/>
                    <a:pt x="16480" y="5535"/>
                  </a:cubicBezTo>
                  <a:cubicBezTo>
                    <a:pt x="16173" y="5777"/>
                    <a:pt x="15867" y="6020"/>
                    <a:pt x="15561" y="6263"/>
                  </a:cubicBezTo>
                  <a:cubicBezTo>
                    <a:pt x="15331" y="6506"/>
                    <a:pt x="15178" y="6748"/>
                    <a:pt x="14948" y="6748"/>
                  </a:cubicBezTo>
                  <a:cubicBezTo>
                    <a:pt x="14871" y="6991"/>
                    <a:pt x="14871" y="6991"/>
                    <a:pt x="14795" y="6991"/>
                  </a:cubicBezTo>
                  <a:cubicBezTo>
                    <a:pt x="14718" y="7234"/>
                    <a:pt x="14641" y="7234"/>
                    <a:pt x="14565" y="7234"/>
                  </a:cubicBezTo>
                  <a:cubicBezTo>
                    <a:pt x="13799" y="7962"/>
                    <a:pt x="13033" y="8690"/>
                    <a:pt x="12267" y="9418"/>
                  </a:cubicBezTo>
                  <a:cubicBezTo>
                    <a:pt x="10429" y="11117"/>
                    <a:pt x="8514" y="12816"/>
                    <a:pt x="6599" y="14272"/>
                  </a:cubicBezTo>
                  <a:cubicBezTo>
                    <a:pt x="4224" y="16213"/>
                    <a:pt x="2309" y="17184"/>
                    <a:pt x="548" y="17427"/>
                  </a:cubicBezTo>
                  <a:cubicBezTo>
                    <a:pt x="241" y="17670"/>
                    <a:pt x="-65" y="18398"/>
                    <a:pt x="12" y="19611"/>
                  </a:cubicBezTo>
                  <a:cubicBezTo>
                    <a:pt x="12" y="20582"/>
                    <a:pt x="241" y="21310"/>
                    <a:pt x="548" y="21310"/>
                  </a:cubicBezTo>
                  <a:cubicBezTo>
                    <a:pt x="624" y="21310"/>
                    <a:pt x="624" y="21310"/>
                    <a:pt x="624" y="21310"/>
                  </a:cubicBezTo>
                  <a:cubicBezTo>
                    <a:pt x="2463" y="20825"/>
                    <a:pt x="4454" y="19854"/>
                    <a:pt x="6905" y="17912"/>
                  </a:cubicBezTo>
                  <a:cubicBezTo>
                    <a:pt x="8820" y="16456"/>
                    <a:pt x="10735" y="14757"/>
                    <a:pt x="12650" y="13058"/>
                  </a:cubicBezTo>
                  <a:cubicBezTo>
                    <a:pt x="13339" y="12330"/>
                    <a:pt x="14105" y="11602"/>
                    <a:pt x="14871" y="10874"/>
                  </a:cubicBezTo>
                  <a:cubicBezTo>
                    <a:pt x="15178" y="10631"/>
                    <a:pt x="15407" y="10389"/>
                    <a:pt x="15561" y="10389"/>
                  </a:cubicBezTo>
                  <a:lnTo>
                    <a:pt x="15714" y="10146"/>
                  </a:lnTo>
                  <a:cubicBezTo>
                    <a:pt x="15790" y="10146"/>
                    <a:pt x="15790" y="9903"/>
                    <a:pt x="15867" y="9903"/>
                  </a:cubicBezTo>
                  <a:cubicBezTo>
                    <a:pt x="16173" y="9661"/>
                    <a:pt x="16480" y="9418"/>
                    <a:pt x="16863" y="9175"/>
                  </a:cubicBezTo>
                  <a:cubicBezTo>
                    <a:pt x="18241" y="7476"/>
                    <a:pt x="19773" y="5777"/>
                    <a:pt x="21152" y="3593"/>
                  </a:cubicBezTo>
                  <a:cubicBezTo>
                    <a:pt x="21458" y="3108"/>
                    <a:pt x="21535" y="1894"/>
                    <a:pt x="21382" y="923"/>
                  </a:cubicBezTo>
                  <a:cubicBezTo>
                    <a:pt x="21229" y="195"/>
                    <a:pt x="20922" y="-290"/>
                    <a:pt x="20616" y="19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72" name="Freeform 343"/>
            <p:cNvSpPr/>
            <p:nvPr/>
          </p:nvSpPr>
          <p:spPr>
            <a:xfrm>
              <a:off x="468679" y="6775104"/>
              <a:ext cx="404053" cy="968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7" h="21336" extrusionOk="0">
                  <a:moveTo>
                    <a:pt x="12902" y="13953"/>
                  </a:moveTo>
                  <a:cubicBezTo>
                    <a:pt x="10629" y="14224"/>
                    <a:pt x="6863" y="13310"/>
                    <a:pt x="6295" y="11989"/>
                  </a:cubicBezTo>
                  <a:cubicBezTo>
                    <a:pt x="5726" y="10669"/>
                    <a:pt x="6295" y="8164"/>
                    <a:pt x="7929" y="5929"/>
                  </a:cubicBezTo>
                  <a:cubicBezTo>
                    <a:pt x="9634" y="3695"/>
                    <a:pt x="13755" y="4"/>
                    <a:pt x="13755" y="4"/>
                  </a:cubicBezTo>
                  <a:cubicBezTo>
                    <a:pt x="13755" y="4"/>
                    <a:pt x="10984" y="-131"/>
                    <a:pt x="9918" y="1054"/>
                  </a:cubicBezTo>
                  <a:cubicBezTo>
                    <a:pt x="8781" y="2239"/>
                    <a:pt x="6295" y="5252"/>
                    <a:pt x="5726" y="6708"/>
                  </a:cubicBezTo>
                  <a:cubicBezTo>
                    <a:pt x="5158" y="8164"/>
                    <a:pt x="1321" y="10398"/>
                    <a:pt x="752" y="12396"/>
                  </a:cubicBezTo>
                  <a:cubicBezTo>
                    <a:pt x="184" y="14359"/>
                    <a:pt x="-2587" y="21469"/>
                    <a:pt x="7929" y="21334"/>
                  </a:cubicBezTo>
                  <a:cubicBezTo>
                    <a:pt x="16029" y="21232"/>
                    <a:pt x="19013" y="14766"/>
                    <a:pt x="18729" y="11719"/>
                  </a:cubicBezTo>
                  <a:cubicBezTo>
                    <a:pt x="18729" y="11719"/>
                    <a:pt x="16242" y="13581"/>
                    <a:pt x="12902" y="13953"/>
                  </a:cubicBezTo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73" name="Freeform 344"/>
            <p:cNvSpPr/>
            <p:nvPr/>
          </p:nvSpPr>
          <p:spPr>
            <a:xfrm>
              <a:off x="457461" y="6762405"/>
              <a:ext cx="430324" cy="99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1" h="21600" extrusionOk="0">
                  <a:moveTo>
                    <a:pt x="19807" y="11602"/>
                  </a:moveTo>
                  <a:cubicBezTo>
                    <a:pt x="19589" y="11569"/>
                    <a:pt x="19372" y="11602"/>
                    <a:pt x="19227" y="11703"/>
                  </a:cubicBezTo>
                  <a:cubicBezTo>
                    <a:pt x="19154" y="11736"/>
                    <a:pt x="16762" y="13441"/>
                    <a:pt x="13646" y="13809"/>
                  </a:cubicBezTo>
                  <a:cubicBezTo>
                    <a:pt x="13356" y="13843"/>
                    <a:pt x="13138" y="13843"/>
                    <a:pt x="12848" y="13843"/>
                  </a:cubicBezTo>
                  <a:cubicBezTo>
                    <a:pt x="10746" y="13843"/>
                    <a:pt x="7992" y="13074"/>
                    <a:pt x="7557" y="12037"/>
                  </a:cubicBezTo>
                  <a:cubicBezTo>
                    <a:pt x="7050" y="10900"/>
                    <a:pt x="7412" y="8493"/>
                    <a:pt x="9224" y="6186"/>
                  </a:cubicBezTo>
                  <a:cubicBezTo>
                    <a:pt x="10891" y="4046"/>
                    <a:pt x="15023" y="401"/>
                    <a:pt x="15095" y="368"/>
                  </a:cubicBezTo>
                  <a:cubicBezTo>
                    <a:pt x="15168" y="301"/>
                    <a:pt x="15168" y="201"/>
                    <a:pt x="15095" y="134"/>
                  </a:cubicBezTo>
                  <a:cubicBezTo>
                    <a:pt x="15023" y="67"/>
                    <a:pt x="14878" y="0"/>
                    <a:pt x="14660" y="0"/>
                  </a:cubicBezTo>
                  <a:cubicBezTo>
                    <a:pt x="14660" y="0"/>
                    <a:pt x="14515" y="0"/>
                    <a:pt x="14370" y="0"/>
                  </a:cubicBezTo>
                  <a:cubicBezTo>
                    <a:pt x="13646" y="0"/>
                    <a:pt x="11181" y="67"/>
                    <a:pt x="10166" y="1204"/>
                  </a:cubicBezTo>
                  <a:cubicBezTo>
                    <a:pt x="8934" y="2407"/>
                    <a:pt x="6397" y="5417"/>
                    <a:pt x="5890" y="6854"/>
                  </a:cubicBezTo>
                  <a:cubicBezTo>
                    <a:pt x="5600" y="7456"/>
                    <a:pt x="4730" y="8225"/>
                    <a:pt x="3715" y="9061"/>
                  </a:cubicBezTo>
                  <a:cubicBezTo>
                    <a:pt x="2483" y="10131"/>
                    <a:pt x="1106" y="11335"/>
                    <a:pt x="744" y="12472"/>
                  </a:cubicBezTo>
                  <a:cubicBezTo>
                    <a:pt x="744" y="12572"/>
                    <a:pt x="671" y="12706"/>
                    <a:pt x="671" y="12840"/>
                  </a:cubicBezTo>
                  <a:cubicBezTo>
                    <a:pt x="91" y="14679"/>
                    <a:pt x="-1141" y="18557"/>
                    <a:pt x="2556" y="20497"/>
                  </a:cubicBezTo>
                  <a:cubicBezTo>
                    <a:pt x="3933" y="21232"/>
                    <a:pt x="5890" y="21600"/>
                    <a:pt x="8354" y="21600"/>
                  </a:cubicBezTo>
                  <a:cubicBezTo>
                    <a:pt x="8499" y="21600"/>
                    <a:pt x="8572" y="21600"/>
                    <a:pt x="8717" y="21600"/>
                  </a:cubicBezTo>
                  <a:cubicBezTo>
                    <a:pt x="10891" y="21567"/>
                    <a:pt x="12848" y="21132"/>
                    <a:pt x="14588" y="20296"/>
                  </a:cubicBezTo>
                  <a:cubicBezTo>
                    <a:pt x="18864" y="18189"/>
                    <a:pt x="20459" y="14077"/>
                    <a:pt x="20242" y="11837"/>
                  </a:cubicBezTo>
                  <a:cubicBezTo>
                    <a:pt x="20242" y="11703"/>
                    <a:pt x="20097" y="11636"/>
                    <a:pt x="19807" y="11602"/>
                  </a:cubicBezTo>
                  <a:close/>
                  <a:moveTo>
                    <a:pt x="13791" y="19928"/>
                  </a:moveTo>
                  <a:cubicBezTo>
                    <a:pt x="12268" y="20664"/>
                    <a:pt x="10529" y="21065"/>
                    <a:pt x="8644" y="21098"/>
                  </a:cubicBezTo>
                  <a:cubicBezTo>
                    <a:pt x="6325" y="21132"/>
                    <a:pt x="4658" y="20798"/>
                    <a:pt x="3425" y="20162"/>
                  </a:cubicBezTo>
                  <a:cubicBezTo>
                    <a:pt x="91" y="18390"/>
                    <a:pt x="1251" y="14545"/>
                    <a:pt x="1758" y="12907"/>
                  </a:cubicBezTo>
                  <a:cubicBezTo>
                    <a:pt x="1831" y="12773"/>
                    <a:pt x="1831" y="12639"/>
                    <a:pt x="1903" y="12539"/>
                  </a:cubicBezTo>
                  <a:cubicBezTo>
                    <a:pt x="2193" y="11502"/>
                    <a:pt x="3570" y="10332"/>
                    <a:pt x="4730" y="9295"/>
                  </a:cubicBezTo>
                  <a:cubicBezTo>
                    <a:pt x="5745" y="8426"/>
                    <a:pt x="6687" y="7624"/>
                    <a:pt x="6977" y="6955"/>
                  </a:cubicBezTo>
                  <a:cubicBezTo>
                    <a:pt x="7557" y="5550"/>
                    <a:pt x="10021" y="2608"/>
                    <a:pt x="11181" y="1404"/>
                  </a:cubicBezTo>
                  <a:cubicBezTo>
                    <a:pt x="11761" y="802"/>
                    <a:pt x="12848" y="602"/>
                    <a:pt x="13646" y="535"/>
                  </a:cubicBezTo>
                  <a:cubicBezTo>
                    <a:pt x="12486" y="1538"/>
                    <a:pt x="9514" y="4213"/>
                    <a:pt x="8137" y="6019"/>
                  </a:cubicBezTo>
                  <a:cubicBezTo>
                    <a:pt x="6542" y="8125"/>
                    <a:pt x="5817" y="10700"/>
                    <a:pt x="6397" y="12137"/>
                  </a:cubicBezTo>
                  <a:cubicBezTo>
                    <a:pt x="6977" y="13408"/>
                    <a:pt x="10311" y="14378"/>
                    <a:pt x="12848" y="14378"/>
                  </a:cubicBezTo>
                  <a:cubicBezTo>
                    <a:pt x="13211" y="14378"/>
                    <a:pt x="13573" y="14344"/>
                    <a:pt x="13863" y="14311"/>
                  </a:cubicBezTo>
                  <a:cubicBezTo>
                    <a:pt x="16182" y="14043"/>
                    <a:pt x="17995" y="13207"/>
                    <a:pt x="19082" y="12606"/>
                  </a:cubicBezTo>
                  <a:cubicBezTo>
                    <a:pt x="18937" y="14812"/>
                    <a:pt x="17270" y="18189"/>
                    <a:pt x="13791" y="19928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74" name="Freeform 345"/>
            <p:cNvSpPr/>
            <p:nvPr/>
          </p:nvSpPr>
          <p:spPr>
            <a:xfrm>
              <a:off x="1815154" y="6748867"/>
              <a:ext cx="769363" cy="781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165" extrusionOk="0">
                  <a:moveTo>
                    <a:pt x="19595" y="16625"/>
                  </a:moveTo>
                  <a:cubicBezTo>
                    <a:pt x="18157" y="16003"/>
                    <a:pt x="14954" y="12935"/>
                    <a:pt x="14954" y="12935"/>
                  </a:cubicBezTo>
                  <a:cubicBezTo>
                    <a:pt x="14954" y="12935"/>
                    <a:pt x="11094" y="14676"/>
                    <a:pt x="9986" y="13391"/>
                  </a:cubicBezTo>
                  <a:cubicBezTo>
                    <a:pt x="8877" y="12106"/>
                    <a:pt x="5838" y="7753"/>
                    <a:pt x="3908" y="5348"/>
                  </a:cubicBezTo>
                  <a:cubicBezTo>
                    <a:pt x="1978" y="2902"/>
                    <a:pt x="1691" y="0"/>
                    <a:pt x="1691" y="0"/>
                  </a:cubicBezTo>
                  <a:cubicBezTo>
                    <a:pt x="-568" y="1451"/>
                    <a:pt x="89" y="3068"/>
                    <a:pt x="89" y="3731"/>
                  </a:cubicBezTo>
                  <a:cubicBezTo>
                    <a:pt x="89" y="4353"/>
                    <a:pt x="376" y="18574"/>
                    <a:pt x="376" y="18574"/>
                  </a:cubicBezTo>
                  <a:lnTo>
                    <a:pt x="2964" y="18574"/>
                  </a:lnTo>
                  <a:cubicBezTo>
                    <a:pt x="2964" y="18574"/>
                    <a:pt x="2307" y="9038"/>
                    <a:pt x="3251" y="8706"/>
                  </a:cubicBezTo>
                  <a:cubicBezTo>
                    <a:pt x="4237" y="8416"/>
                    <a:pt x="6947" y="13225"/>
                    <a:pt x="7440" y="15008"/>
                  </a:cubicBezTo>
                  <a:cubicBezTo>
                    <a:pt x="7891" y="16791"/>
                    <a:pt x="9205" y="20315"/>
                    <a:pt x="12532" y="20978"/>
                  </a:cubicBezTo>
                  <a:cubicBezTo>
                    <a:pt x="15899" y="21600"/>
                    <a:pt x="18609" y="20522"/>
                    <a:pt x="19595" y="19859"/>
                  </a:cubicBezTo>
                  <a:cubicBezTo>
                    <a:pt x="20539" y="19195"/>
                    <a:pt x="21032" y="17288"/>
                    <a:pt x="19595" y="16625"/>
                  </a:cubicBezTo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75" name="Freeform 346"/>
            <p:cNvSpPr/>
            <p:nvPr/>
          </p:nvSpPr>
          <p:spPr>
            <a:xfrm>
              <a:off x="1802827" y="6735713"/>
              <a:ext cx="792277" cy="81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590" extrusionOk="0">
                  <a:moveTo>
                    <a:pt x="20199" y="16467"/>
                  </a:moveTo>
                  <a:cubicBezTo>
                    <a:pt x="18792" y="15852"/>
                    <a:pt x="15648" y="12901"/>
                    <a:pt x="15606" y="12860"/>
                  </a:cubicBezTo>
                  <a:cubicBezTo>
                    <a:pt x="15524" y="12778"/>
                    <a:pt x="15358" y="12737"/>
                    <a:pt x="15275" y="12778"/>
                  </a:cubicBezTo>
                  <a:cubicBezTo>
                    <a:pt x="15234" y="12819"/>
                    <a:pt x="13206" y="13721"/>
                    <a:pt x="11758" y="13721"/>
                  </a:cubicBezTo>
                  <a:cubicBezTo>
                    <a:pt x="11220" y="13721"/>
                    <a:pt x="10848" y="13598"/>
                    <a:pt x="10641" y="13352"/>
                  </a:cubicBezTo>
                  <a:cubicBezTo>
                    <a:pt x="10061" y="12696"/>
                    <a:pt x="8944" y="11179"/>
                    <a:pt x="7744" y="9581"/>
                  </a:cubicBezTo>
                  <a:cubicBezTo>
                    <a:pt x="6627" y="8105"/>
                    <a:pt x="5468" y="6548"/>
                    <a:pt x="4517" y="5400"/>
                  </a:cubicBezTo>
                  <a:cubicBezTo>
                    <a:pt x="2655" y="3105"/>
                    <a:pt x="2324" y="318"/>
                    <a:pt x="2324" y="277"/>
                  </a:cubicBezTo>
                  <a:cubicBezTo>
                    <a:pt x="2324" y="154"/>
                    <a:pt x="2241" y="72"/>
                    <a:pt x="2158" y="31"/>
                  </a:cubicBezTo>
                  <a:cubicBezTo>
                    <a:pt x="2034" y="-10"/>
                    <a:pt x="1951" y="-10"/>
                    <a:pt x="1827" y="31"/>
                  </a:cubicBezTo>
                  <a:cubicBezTo>
                    <a:pt x="-242" y="1384"/>
                    <a:pt x="-35" y="2859"/>
                    <a:pt x="48" y="3679"/>
                  </a:cubicBezTo>
                  <a:cubicBezTo>
                    <a:pt x="48" y="3802"/>
                    <a:pt x="89" y="3925"/>
                    <a:pt x="89" y="4007"/>
                  </a:cubicBezTo>
                  <a:cubicBezTo>
                    <a:pt x="89" y="4621"/>
                    <a:pt x="379" y="18106"/>
                    <a:pt x="420" y="18680"/>
                  </a:cubicBezTo>
                  <a:cubicBezTo>
                    <a:pt x="420" y="18844"/>
                    <a:pt x="544" y="19008"/>
                    <a:pt x="710" y="19008"/>
                  </a:cubicBezTo>
                  <a:lnTo>
                    <a:pt x="3317" y="19008"/>
                  </a:lnTo>
                  <a:cubicBezTo>
                    <a:pt x="3399" y="19008"/>
                    <a:pt x="3482" y="18967"/>
                    <a:pt x="3524" y="18885"/>
                  </a:cubicBezTo>
                  <a:cubicBezTo>
                    <a:pt x="3606" y="18844"/>
                    <a:pt x="3648" y="18762"/>
                    <a:pt x="3606" y="18639"/>
                  </a:cubicBezTo>
                  <a:cubicBezTo>
                    <a:pt x="3358" y="14540"/>
                    <a:pt x="3317" y="9827"/>
                    <a:pt x="3730" y="9253"/>
                  </a:cubicBezTo>
                  <a:cubicBezTo>
                    <a:pt x="4475" y="9335"/>
                    <a:pt x="6958" y="13311"/>
                    <a:pt x="7496" y="15237"/>
                  </a:cubicBezTo>
                  <a:cubicBezTo>
                    <a:pt x="8199" y="17696"/>
                    <a:pt x="9689" y="20770"/>
                    <a:pt x="12917" y="21385"/>
                  </a:cubicBezTo>
                  <a:cubicBezTo>
                    <a:pt x="13620" y="21508"/>
                    <a:pt x="14324" y="21590"/>
                    <a:pt x="14986" y="21590"/>
                  </a:cubicBezTo>
                  <a:cubicBezTo>
                    <a:pt x="17344" y="21590"/>
                    <a:pt x="19289" y="20852"/>
                    <a:pt x="20241" y="20196"/>
                  </a:cubicBezTo>
                  <a:cubicBezTo>
                    <a:pt x="20903" y="19787"/>
                    <a:pt x="21358" y="18844"/>
                    <a:pt x="21275" y="17983"/>
                  </a:cubicBezTo>
                  <a:cubicBezTo>
                    <a:pt x="21234" y="17286"/>
                    <a:pt x="20861" y="16754"/>
                    <a:pt x="20199" y="16467"/>
                  </a:cubicBezTo>
                  <a:close/>
                  <a:moveTo>
                    <a:pt x="19868" y="19705"/>
                  </a:moveTo>
                  <a:cubicBezTo>
                    <a:pt x="19165" y="20155"/>
                    <a:pt x="17344" y="20934"/>
                    <a:pt x="15027" y="20934"/>
                  </a:cubicBezTo>
                  <a:cubicBezTo>
                    <a:pt x="14365" y="20934"/>
                    <a:pt x="13703" y="20893"/>
                    <a:pt x="13041" y="20770"/>
                  </a:cubicBezTo>
                  <a:cubicBezTo>
                    <a:pt x="10103" y="20196"/>
                    <a:pt x="8737" y="17368"/>
                    <a:pt x="8117" y="15073"/>
                  </a:cubicBezTo>
                  <a:cubicBezTo>
                    <a:pt x="7703" y="13598"/>
                    <a:pt x="5096" y="8597"/>
                    <a:pt x="3730" y="8597"/>
                  </a:cubicBezTo>
                  <a:cubicBezTo>
                    <a:pt x="3648" y="8597"/>
                    <a:pt x="3606" y="8597"/>
                    <a:pt x="3524" y="8638"/>
                  </a:cubicBezTo>
                  <a:cubicBezTo>
                    <a:pt x="3234" y="8720"/>
                    <a:pt x="2696" y="8925"/>
                    <a:pt x="2779" y="13925"/>
                  </a:cubicBezTo>
                  <a:cubicBezTo>
                    <a:pt x="2820" y="15770"/>
                    <a:pt x="2903" y="17614"/>
                    <a:pt x="2944" y="18352"/>
                  </a:cubicBezTo>
                  <a:lnTo>
                    <a:pt x="1041" y="18352"/>
                  </a:lnTo>
                  <a:cubicBezTo>
                    <a:pt x="999" y="16262"/>
                    <a:pt x="710" y="4581"/>
                    <a:pt x="710" y="4007"/>
                  </a:cubicBezTo>
                  <a:cubicBezTo>
                    <a:pt x="710" y="3884"/>
                    <a:pt x="710" y="3761"/>
                    <a:pt x="668" y="3597"/>
                  </a:cubicBezTo>
                  <a:cubicBezTo>
                    <a:pt x="586" y="2900"/>
                    <a:pt x="461" y="1875"/>
                    <a:pt x="1786" y="892"/>
                  </a:cubicBezTo>
                  <a:cubicBezTo>
                    <a:pt x="1951" y="1834"/>
                    <a:pt x="2530" y="3925"/>
                    <a:pt x="4020" y="5769"/>
                  </a:cubicBezTo>
                  <a:cubicBezTo>
                    <a:pt x="4930" y="6917"/>
                    <a:pt x="6089" y="8474"/>
                    <a:pt x="7206" y="9991"/>
                  </a:cubicBezTo>
                  <a:cubicBezTo>
                    <a:pt x="8406" y="11589"/>
                    <a:pt x="9565" y="13106"/>
                    <a:pt x="10144" y="13762"/>
                  </a:cubicBezTo>
                  <a:cubicBezTo>
                    <a:pt x="10475" y="14171"/>
                    <a:pt x="11013" y="14335"/>
                    <a:pt x="11758" y="14335"/>
                  </a:cubicBezTo>
                  <a:cubicBezTo>
                    <a:pt x="13082" y="14335"/>
                    <a:pt x="14737" y="13721"/>
                    <a:pt x="15317" y="13475"/>
                  </a:cubicBezTo>
                  <a:cubicBezTo>
                    <a:pt x="15979" y="14089"/>
                    <a:pt x="18627" y="16467"/>
                    <a:pt x="19951" y="17040"/>
                  </a:cubicBezTo>
                  <a:cubicBezTo>
                    <a:pt x="20489" y="17286"/>
                    <a:pt x="20613" y="17737"/>
                    <a:pt x="20655" y="18024"/>
                  </a:cubicBezTo>
                  <a:cubicBezTo>
                    <a:pt x="20696" y="18639"/>
                    <a:pt x="20365" y="19377"/>
                    <a:pt x="19868" y="19705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76" name="Freeform 347"/>
            <p:cNvSpPr/>
            <p:nvPr/>
          </p:nvSpPr>
          <p:spPr>
            <a:xfrm>
              <a:off x="2599362" y="2078138"/>
              <a:ext cx="66154" cy="9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983"/>
                  </a:moveTo>
                  <a:cubicBezTo>
                    <a:pt x="21600" y="12814"/>
                    <a:pt x="21098" y="14278"/>
                    <a:pt x="20093" y="16108"/>
                  </a:cubicBezTo>
                  <a:cubicBezTo>
                    <a:pt x="19088" y="17573"/>
                    <a:pt x="18084" y="19037"/>
                    <a:pt x="16074" y="20136"/>
                  </a:cubicBezTo>
                  <a:cubicBezTo>
                    <a:pt x="14567" y="21234"/>
                    <a:pt x="12558" y="21600"/>
                    <a:pt x="10549" y="21600"/>
                  </a:cubicBezTo>
                  <a:cubicBezTo>
                    <a:pt x="8540" y="21600"/>
                    <a:pt x="7033" y="21234"/>
                    <a:pt x="5023" y="20136"/>
                  </a:cubicBezTo>
                  <a:cubicBezTo>
                    <a:pt x="3516" y="19037"/>
                    <a:pt x="2512" y="17573"/>
                    <a:pt x="1507" y="16108"/>
                  </a:cubicBezTo>
                  <a:cubicBezTo>
                    <a:pt x="502" y="14278"/>
                    <a:pt x="0" y="12814"/>
                    <a:pt x="0" y="10983"/>
                  </a:cubicBezTo>
                  <a:cubicBezTo>
                    <a:pt x="0" y="8786"/>
                    <a:pt x="502" y="7322"/>
                    <a:pt x="1507" y="5492"/>
                  </a:cubicBezTo>
                  <a:cubicBezTo>
                    <a:pt x="2512" y="3661"/>
                    <a:pt x="3516" y="2197"/>
                    <a:pt x="5023" y="1464"/>
                  </a:cubicBezTo>
                  <a:cubicBezTo>
                    <a:pt x="7033" y="366"/>
                    <a:pt x="8540" y="0"/>
                    <a:pt x="10549" y="0"/>
                  </a:cubicBezTo>
                  <a:cubicBezTo>
                    <a:pt x="12558" y="0"/>
                    <a:pt x="14567" y="366"/>
                    <a:pt x="16074" y="1464"/>
                  </a:cubicBezTo>
                  <a:cubicBezTo>
                    <a:pt x="18084" y="2197"/>
                    <a:pt x="19088" y="3661"/>
                    <a:pt x="20093" y="5492"/>
                  </a:cubicBezTo>
                  <a:cubicBezTo>
                    <a:pt x="21098" y="7322"/>
                    <a:pt x="21600" y="8786"/>
                    <a:pt x="21600" y="10983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77" name="Freeform 348"/>
            <p:cNvSpPr/>
            <p:nvPr/>
          </p:nvSpPr>
          <p:spPr>
            <a:xfrm>
              <a:off x="2585824" y="2071366"/>
              <a:ext cx="86506" cy="113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670"/>
                    <a:pt x="0" y="10800"/>
                  </a:cubicBezTo>
                  <a:cubicBezTo>
                    <a:pt x="0" y="16638"/>
                    <a:pt x="4841" y="21600"/>
                    <a:pt x="10800" y="21600"/>
                  </a:cubicBezTo>
                  <a:cubicBezTo>
                    <a:pt x="17131" y="21600"/>
                    <a:pt x="21600" y="16638"/>
                    <a:pt x="21600" y="10800"/>
                  </a:cubicBezTo>
                  <a:cubicBezTo>
                    <a:pt x="21600" y="4670"/>
                    <a:pt x="17131" y="0"/>
                    <a:pt x="10800" y="0"/>
                  </a:cubicBezTo>
                  <a:close/>
                  <a:moveTo>
                    <a:pt x="10800" y="16930"/>
                  </a:moveTo>
                  <a:cubicBezTo>
                    <a:pt x="8193" y="16930"/>
                    <a:pt x="5959" y="14011"/>
                    <a:pt x="5959" y="10800"/>
                  </a:cubicBezTo>
                  <a:cubicBezTo>
                    <a:pt x="5959" y="7297"/>
                    <a:pt x="8193" y="4378"/>
                    <a:pt x="10800" y="4378"/>
                  </a:cubicBezTo>
                  <a:cubicBezTo>
                    <a:pt x="13779" y="4378"/>
                    <a:pt x="16014" y="7297"/>
                    <a:pt x="16014" y="10800"/>
                  </a:cubicBezTo>
                  <a:cubicBezTo>
                    <a:pt x="16014" y="14011"/>
                    <a:pt x="13779" y="16930"/>
                    <a:pt x="10800" y="1693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</p:grpSp>
      <p:grpSp>
        <p:nvGrpSpPr>
          <p:cNvPr id="2" name="组合 1"/>
          <p:cNvGrpSpPr/>
          <p:nvPr/>
        </p:nvGrpSpPr>
        <p:grpSpPr>
          <a:xfrm>
            <a:off x="601345" y="-12700"/>
            <a:ext cx="5048885" cy="1014095"/>
            <a:chOff x="944" y="0"/>
            <a:chExt cx="7951" cy="1597"/>
          </a:xfrm>
        </p:grpSpPr>
        <p:sp>
          <p:nvSpPr>
            <p:cNvPr id="5" name="五边形 4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346" y="322"/>
              <a:ext cx="65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电子商务促进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1092" y="369"/>
              <a:ext cx="12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08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999">
        <p:random/>
      </p:transition>
    </mc:Choice>
    <mc:Fallback>
      <p:transition spd="slow" advTm="799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"/>
          <p:cNvSpPr/>
          <p:nvPr/>
        </p:nvSpPr>
        <p:spPr>
          <a:xfrm>
            <a:off x="0" y="4601724"/>
            <a:ext cx="12192000" cy="225627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" name="Group 22"/>
          <p:cNvGrpSpPr/>
          <p:nvPr/>
        </p:nvGrpSpPr>
        <p:grpSpPr>
          <a:xfrm flipH="1">
            <a:off x="7861935" y="1437005"/>
            <a:ext cx="3547745" cy="6971030"/>
            <a:chOff x="3225800" y="538163"/>
            <a:chExt cx="1433513" cy="2808288"/>
          </a:xfrm>
        </p:grpSpPr>
        <p:sp>
          <p:nvSpPr>
            <p:cNvPr id="4" name="Freeform 62"/>
            <p:cNvSpPr>
              <a:spLocks noEditPoints="1"/>
            </p:cNvSpPr>
            <p:nvPr/>
          </p:nvSpPr>
          <p:spPr bwMode="auto">
            <a:xfrm>
              <a:off x="3225800" y="538163"/>
              <a:ext cx="982663" cy="2808288"/>
            </a:xfrm>
            <a:custGeom>
              <a:avLst/>
              <a:gdLst>
                <a:gd name="T0" fmla="*/ 325 w 619"/>
                <a:gd name="T1" fmla="*/ 1110 h 1769"/>
                <a:gd name="T2" fmla="*/ 305 w 619"/>
                <a:gd name="T3" fmla="*/ 1337 h 1769"/>
                <a:gd name="T4" fmla="*/ 297 w 619"/>
                <a:gd name="T5" fmla="*/ 1549 h 1769"/>
                <a:gd name="T6" fmla="*/ 312 w 619"/>
                <a:gd name="T7" fmla="*/ 1639 h 1769"/>
                <a:gd name="T8" fmla="*/ 325 w 619"/>
                <a:gd name="T9" fmla="*/ 1627 h 1769"/>
                <a:gd name="T10" fmla="*/ 341 w 619"/>
                <a:gd name="T11" fmla="*/ 1559 h 1769"/>
                <a:gd name="T12" fmla="*/ 405 w 619"/>
                <a:gd name="T13" fmla="*/ 1343 h 1769"/>
                <a:gd name="T14" fmla="*/ 436 w 619"/>
                <a:gd name="T15" fmla="*/ 1164 h 1769"/>
                <a:gd name="T16" fmla="*/ 360 w 619"/>
                <a:gd name="T17" fmla="*/ 998 h 1769"/>
                <a:gd name="T18" fmla="*/ 126 w 619"/>
                <a:gd name="T19" fmla="*/ 564 h 1769"/>
                <a:gd name="T20" fmla="*/ 105 w 619"/>
                <a:gd name="T21" fmla="*/ 643 h 1769"/>
                <a:gd name="T22" fmla="*/ 173 w 619"/>
                <a:gd name="T23" fmla="*/ 749 h 1769"/>
                <a:gd name="T24" fmla="*/ 190 w 619"/>
                <a:gd name="T25" fmla="*/ 630 h 1769"/>
                <a:gd name="T26" fmla="*/ 147 w 619"/>
                <a:gd name="T27" fmla="*/ 524 h 1769"/>
                <a:gd name="T28" fmla="*/ 430 w 619"/>
                <a:gd name="T29" fmla="*/ 33 h 1769"/>
                <a:gd name="T30" fmla="*/ 427 w 619"/>
                <a:gd name="T31" fmla="*/ 122 h 1769"/>
                <a:gd name="T32" fmla="*/ 402 w 619"/>
                <a:gd name="T33" fmla="*/ 175 h 1769"/>
                <a:gd name="T34" fmla="*/ 381 w 619"/>
                <a:gd name="T35" fmla="*/ 251 h 1769"/>
                <a:gd name="T36" fmla="*/ 477 w 619"/>
                <a:gd name="T37" fmla="*/ 322 h 1769"/>
                <a:gd name="T38" fmla="*/ 524 w 619"/>
                <a:gd name="T39" fmla="*/ 427 h 1769"/>
                <a:gd name="T40" fmla="*/ 579 w 619"/>
                <a:gd name="T41" fmla="*/ 528 h 1769"/>
                <a:gd name="T42" fmla="*/ 580 w 619"/>
                <a:gd name="T43" fmla="*/ 668 h 1769"/>
                <a:gd name="T44" fmla="*/ 499 w 619"/>
                <a:gd name="T45" fmla="*/ 606 h 1769"/>
                <a:gd name="T46" fmla="*/ 454 w 619"/>
                <a:gd name="T47" fmla="*/ 559 h 1769"/>
                <a:gd name="T48" fmla="*/ 507 w 619"/>
                <a:gd name="T49" fmla="*/ 779 h 1769"/>
                <a:gd name="T50" fmla="*/ 547 w 619"/>
                <a:gd name="T51" fmla="*/ 915 h 1769"/>
                <a:gd name="T52" fmla="*/ 539 w 619"/>
                <a:gd name="T53" fmla="*/ 919 h 1769"/>
                <a:gd name="T54" fmla="*/ 572 w 619"/>
                <a:gd name="T55" fmla="*/ 1047 h 1769"/>
                <a:gd name="T56" fmla="*/ 602 w 619"/>
                <a:gd name="T57" fmla="*/ 1255 h 1769"/>
                <a:gd name="T58" fmla="*/ 494 w 619"/>
                <a:gd name="T59" fmla="*/ 1499 h 1769"/>
                <a:gd name="T60" fmla="*/ 470 w 619"/>
                <a:gd name="T61" fmla="*/ 1626 h 1769"/>
                <a:gd name="T62" fmla="*/ 554 w 619"/>
                <a:gd name="T63" fmla="*/ 1676 h 1769"/>
                <a:gd name="T64" fmla="*/ 587 w 619"/>
                <a:gd name="T65" fmla="*/ 1714 h 1769"/>
                <a:gd name="T66" fmla="*/ 405 w 619"/>
                <a:gd name="T67" fmla="*/ 1695 h 1769"/>
                <a:gd name="T68" fmla="*/ 392 w 619"/>
                <a:gd name="T69" fmla="*/ 1710 h 1769"/>
                <a:gd name="T70" fmla="*/ 354 w 619"/>
                <a:gd name="T71" fmla="*/ 1710 h 1769"/>
                <a:gd name="T72" fmla="*/ 375 w 619"/>
                <a:gd name="T73" fmla="*/ 1761 h 1769"/>
                <a:gd name="T74" fmla="*/ 258 w 619"/>
                <a:gd name="T75" fmla="*/ 1757 h 1769"/>
                <a:gd name="T76" fmla="*/ 211 w 619"/>
                <a:gd name="T77" fmla="*/ 1729 h 1769"/>
                <a:gd name="T78" fmla="*/ 206 w 619"/>
                <a:gd name="T79" fmla="*/ 1682 h 1769"/>
                <a:gd name="T80" fmla="*/ 194 w 619"/>
                <a:gd name="T81" fmla="*/ 1615 h 1769"/>
                <a:gd name="T82" fmla="*/ 185 w 619"/>
                <a:gd name="T83" fmla="*/ 1341 h 1769"/>
                <a:gd name="T84" fmla="*/ 190 w 619"/>
                <a:gd name="T85" fmla="*/ 1053 h 1769"/>
                <a:gd name="T86" fmla="*/ 178 w 619"/>
                <a:gd name="T87" fmla="*/ 860 h 1769"/>
                <a:gd name="T88" fmla="*/ 140 w 619"/>
                <a:gd name="T89" fmla="*/ 833 h 1769"/>
                <a:gd name="T90" fmla="*/ 87 w 619"/>
                <a:gd name="T91" fmla="*/ 826 h 1769"/>
                <a:gd name="T92" fmla="*/ 26 w 619"/>
                <a:gd name="T93" fmla="*/ 693 h 1769"/>
                <a:gd name="T94" fmla="*/ 16 w 619"/>
                <a:gd name="T95" fmla="*/ 550 h 1769"/>
                <a:gd name="T96" fmla="*/ 62 w 619"/>
                <a:gd name="T97" fmla="*/ 454 h 1769"/>
                <a:gd name="T98" fmla="*/ 94 w 619"/>
                <a:gd name="T99" fmla="*/ 374 h 1769"/>
                <a:gd name="T100" fmla="*/ 143 w 619"/>
                <a:gd name="T101" fmla="*/ 296 h 1769"/>
                <a:gd name="T102" fmla="*/ 233 w 619"/>
                <a:gd name="T103" fmla="*/ 259 h 1769"/>
                <a:gd name="T104" fmla="*/ 263 w 619"/>
                <a:gd name="T105" fmla="*/ 232 h 1769"/>
                <a:gd name="T106" fmla="*/ 276 w 619"/>
                <a:gd name="T107" fmla="*/ 212 h 1769"/>
                <a:gd name="T108" fmla="*/ 275 w 619"/>
                <a:gd name="T109" fmla="*/ 162 h 1769"/>
                <a:gd name="T110" fmla="*/ 255 w 619"/>
                <a:gd name="T111" fmla="*/ 110 h 1769"/>
                <a:gd name="T112" fmla="*/ 269 w 619"/>
                <a:gd name="T113" fmla="*/ 103 h 1769"/>
                <a:gd name="T114" fmla="*/ 280 w 619"/>
                <a:gd name="T115" fmla="*/ 22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19" h="1769">
                  <a:moveTo>
                    <a:pt x="354" y="988"/>
                  </a:moveTo>
                  <a:lnTo>
                    <a:pt x="350" y="994"/>
                  </a:lnTo>
                  <a:lnTo>
                    <a:pt x="346" y="1004"/>
                  </a:lnTo>
                  <a:lnTo>
                    <a:pt x="341" y="1020"/>
                  </a:lnTo>
                  <a:lnTo>
                    <a:pt x="337" y="1038"/>
                  </a:lnTo>
                  <a:lnTo>
                    <a:pt x="333" y="1060"/>
                  </a:lnTo>
                  <a:lnTo>
                    <a:pt x="327" y="1085"/>
                  </a:lnTo>
                  <a:lnTo>
                    <a:pt x="325" y="1110"/>
                  </a:lnTo>
                  <a:lnTo>
                    <a:pt x="321" y="1135"/>
                  </a:lnTo>
                  <a:lnTo>
                    <a:pt x="317" y="1170"/>
                  </a:lnTo>
                  <a:lnTo>
                    <a:pt x="314" y="1199"/>
                  </a:lnTo>
                  <a:lnTo>
                    <a:pt x="312" y="1227"/>
                  </a:lnTo>
                  <a:lnTo>
                    <a:pt x="310" y="1250"/>
                  </a:lnTo>
                  <a:lnTo>
                    <a:pt x="309" y="1275"/>
                  </a:lnTo>
                  <a:lnTo>
                    <a:pt x="309" y="1300"/>
                  </a:lnTo>
                  <a:lnTo>
                    <a:pt x="305" y="1337"/>
                  </a:lnTo>
                  <a:lnTo>
                    <a:pt x="301" y="1371"/>
                  </a:lnTo>
                  <a:lnTo>
                    <a:pt x="296" y="1402"/>
                  </a:lnTo>
                  <a:lnTo>
                    <a:pt x="295" y="1431"/>
                  </a:lnTo>
                  <a:lnTo>
                    <a:pt x="296" y="1449"/>
                  </a:lnTo>
                  <a:lnTo>
                    <a:pt x="297" y="1471"/>
                  </a:lnTo>
                  <a:lnTo>
                    <a:pt x="297" y="1498"/>
                  </a:lnTo>
                  <a:lnTo>
                    <a:pt x="299" y="1523"/>
                  </a:lnTo>
                  <a:lnTo>
                    <a:pt x="297" y="1549"/>
                  </a:lnTo>
                  <a:lnTo>
                    <a:pt x="296" y="1570"/>
                  </a:lnTo>
                  <a:lnTo>
                    <a:pt x="292" y="1588"/>
                  </a:lnTo>
                  <a:lnTo>
                    <a:pt x="289" y="1600"/>
                  </a:lnTo>
                  <a:lnTo>
                    <a:pt x="292" y="1609"/>
                  </a:lnTo>
                  <a:lnTo>
                    <a:pt x="296" y="1617"/>
                  </a:lnTo>
                  <a:lnTo>
                    <a:pt x="301" y="1623"/>
                  </a:lnTo>
                  <a:lnTo>
                    <a:pt x="308" y="1631"/>
                  </a:lnTo>
                  <a:lnTo>
                    <a:pt x="312" y="1639"/>
                  </a:lnTo>
                  <a:lnTo>
                    <a:pt x="313" y="1648"/>
                  </a:lnTo>
                  <a:lnTo>
                    <a:pt x="313" y="1659"/>
                  </a:lnTo>
                  <a:lnTo>
                    <a:pt x="313" y="1665"/>
                  </a:lnTo>
                  <a:lnTo>
                    <a:pt x="313" y="1668"/>
                  </a:lnTo>
                  <a:lnTo>
                    <a:pt x="316" y="1672"/>
                  </a:lnTo>
                  <a:lnTo>
                    <a:pt x="317" y="1656"/>
                  </a:lnTo>
                  <a:lnTo>
                    <a:pt x="321" y="1640"/>
                  </a:lnTo>
                  <a:lnTo>
                    <a:pt x="325" y="1627"/>
                  </a:lnTo>
                  <a:lnTo>
                    <a:pt x="327" y="1619"/>
                  </a:lnTo>
                  <a:lnTo>
                    <a:pt x="329" y="1615"/>
                  </a:lnTo>
                  <a:lnTo>
                    <a:pt x="329" y="1614"/>
                  </a:lnTo>
                  <a:lnTo>
                    <a:pt x="329" y="1609"/>
                  </a:lnTo>
                  <a:lnTo>
                    <a:pt x="330" y="1600"/>
                  </a:lnTo>
                  <a:lnTo>
                    <a:pt x="333" y="1585"/>
                  </a:lnTo>
                  <a:lnTo>
                    <a:pt x="335" y="1576"/>
                  </a:lnTo>
                  <a:lnTo>
                    <a:pt x="341" y="1559"/>
                  </a:lnTo>
                  <a:lnTo>
                    <a:pt x="347" y="1538"/>
                  </a:lnTo>
                  <a:lnTo>
                    <a:pt x="355" y="1513"/>
                  </a:lnTo>
                  <a:lnTo>
                    <a:pt x="363" y="1486"/>
                  </a:lnTo>
                  <a:lnTo>
                    <a:pt x="372" y="1457"/>
                  </a:lnTo>
                  <a:lnTo>
                    <a:pt x="381" y="1427"/>
                  </a:lnTo>
                  <a:lnTo>
                    <a:pt x="389" y="1398"/>
                  </a:lnTo>
                  <a:lnTo>
                    <a:pt x="395" y="1372"/>
                  </a:lnTo>
                  <a:lnTo>
                    <a:pt x="405" y="1343"/>
                  </a:lnTo>
                  <a:lnTo>
                    <a:pt x="415" y="1312"/>
                  </a:lnTo>
                  <a:lnTo>
                    <a:pt x="428" y="1278"/>
                  </a:lnTo>
                  <a:lnTo>
                    <a:pt x="441" y="1245"/>
                  </a:lnTo>
                  <a:lnTo>
                    <a:pt x="453" y="1214"/>
                  </a:lnTo>
                  <a:lnTo>
                    <a:pt x="450" y="1204"/>
                  </a:lnTo>
                  <a:lnTo>
                    <a:pt x="449" y="1197"/>
                  </a:lnTo>
                  <a:lnTo>
                    <a:pt x="443" y="1182"/>
                  </a:lnTo>
                  <a:lnTo>
                    <a:pt x="436" y="1164"/>
                  </a:lnTo>
                  <a:lnTo>
                    <a:pt x="426" y="1142"/>
                  </a:lnTo>
                  <a:lnTo>
                    <a:pt x="415" y="1117"/>
                  </a:lnTo>
                  <a:lnTo>
                    <a:pt x="403" y="1091"/>
                  </a:lnTo>
                  <a:lnTo>
                    <a:pt x="392" y="1066"/>
                  </a:lnTo>
                  <a:lnTo>
                    <a:pt x="381" y="1041"/>
                  </a:lnTo>
                  <a:lnTo>
                    <a:pt x="372" y="1020"/>
                  </a:lnTo>
                  <a:lnTo>
                    <a:pt x="365" y="1007"/>
                  </a:lnTo>
                  <a:lnTo>
                    <a:pt x="360" y="998"/>
                  </a:lnTo>
                  <a:lnTo>
                    <a:pt x="358" y="991"/>
                  </a:lnTo>
                  <a:lnTo>
                    <a:pt x="354" y="988"/>
                  </a:lnTo>
                  <a:close/>
                  <a:moveTo>
                    <a:pt x="147" y="524"/>
                  </a:moveTo>
                  <a:lnTo>
                    <a:pt x="143" y="525"/>
                  </a:lnTo>
                  <a:lnTo>
                    <a:pt x="143" y="526"/>
                  </a:lnTo>
                  <a:lnTo>
                    <a:pt x="138" y="535"/>
                  </a:lnTo>
                  <a:lnTo>
                    <a:pt x="132" y="549"/>
                  </a:lnTo>
                  <a:lnTo>
                    <a:pt x="126" y="564"/>
                  </a:lnTo>
                  <a:lnTo>
                    <a:pt x="118" y="580"/>
                  </a:lnTo>
                  <a:lnTo>
                    <a:pt x="110" y="592"/>
                  </a:lnTo>
                  <a:lnTo>
                    <a:pt x="102" y="598"/>
                  </a:lnTo>
                  <a:lnTo>
                    <a:pt x="96" y="602"/>
                  </a:lnTo>
                  <a:lnTo>
                    <a:pt x="94" y="609"/>
                  </a:lnTo>
                  <a:lnTo>
                    <a:pt x="96" y="618"/>
                  </a:lnTo>
                  <a:lnTo>
                    <a:pt x="100" y="630"/>
                  </a:lnTo>
                  <a:lnTo>
                    <a:pt x="105" y="643"/>
                  </a:lnTo>
                  <a:lnTo>
                    <a:pt x="114" y="665"/>
                  </a:lnTo>
                  <a:lnTo>
                    <a:pt x="127" y="687"/>
                  </a:lnTo>
                  <a:lnTo>
                    <a:pt x="143" y="711"/>
                  </a:lnTo>
                  <a:lnTo>
                    <a:pt x="145" y="714"/>
                  </a:lnTo>
                  <a:lnTo>
                    <a:pt x="157" y="729"/>
                  </a:lnTo>
                  <a:lnTo>
                    <a:pt x="166" y="741"/>
                  </a:lnTo>
                  <a:lnTo>
                    <a:pt x="172" y="746"/>
                  </a:lnTo>
                  <a:lnTo>
                    <a:pt x="173" y="749"/>
                  </a:lnTo>
                  <a:lnTo>
                    <a:pt x="173" y="745"/>
                  </a:lnTo>
                  <a:lnTo>
                    <a:pt x="172" y="734"/>
                  </a:lnTo>
                  <a:lnTo>
                    <a:pt x="173" y="717"/>
                  </a:lnTo>
                  <a:lnTo>
                    <a:pt x="178" y="695"/>
                  </a:lnTo>
                  <a:lnTo>
                    <a:pt x="183" y="676"/>
                  </a:lnTo>
                  <a:lnTo>
                    <a:pt x="189" y="660"/>
                  </a:lnTo>
                  <a:lnTo>
                    <a:pt x="191" y="644"/>
                  </a:lnTo>
                  <a:lnTo>
                    <a:pt x="190" y="630"/>
                  </a:lnTo>
                  <a:lnTo>
                    <a:pt x="183" y="613"/>
                  </a:lnTo>
                  <a:lnTo>
                    <a:pt x="178" y="601"/>
                  </a:lnTo>
                  <a:lnTo>
                    <a:pt x="173" y="585"/>
                  </a:lnTo>
                  <a:lnTo>
                    <a:pt x="166" y="570"/>
                  </a:lnTo>
                  <a:lnTo>
                    <a:pt x="161" y="552"/>
                  </a:lnTo>
                  <a:lnTo>
                    <a:pt x="156" y="539"/>
                  </a:lnTo>
                  <a:lnTo>
                    <a:pt x="152" y="529"/>
                  </a:lnTo>
                  <a:lnTo>
                    <a:pt x="147" y="524"/>
                  </a:lnTo>
                  <a:close/>
                  <a:moveTo>
                    <a:pt x="341" y="0"/>
                  </a:moveTo>
                  <a:lnTo>
                    <a:pt x="364" y="1"/>
                  </a:lnTo>
                  <a:lnTo>
                    <a:pt x="372" y="3"/>
                  </a:lnTo>
                  <a:lnTo>
                    <a:pt x="393" y="7"/>
                  </a:lnTo>
                  <a:lnTo>
                    <a:pt x="407" y="12"/>
                  </a:lnTo>
                  <a:lnTo>
                    <a:pt x="416" y="18"/>
                  </a:lnTo>
                  <a:lnTo>
                    <a:pt x="424" y="25"/>
                  </a:lnTo>
                  <a:lnTo>
                    <a:pt x="430" y="33"/>
                  </a:lnTo>
                  <a:lnTo>
                    <a:pt x="433" y="43"/>
                  </a:lnTo>
                  <a:lnTo>
                    <a:pt x="435" y="58"/>
                  </a:lnTo>
                  <a:lnTo>
                    <a:pt x="433" y="72"/>
                  </a:lnTo>
                  <a:lnTo>
                    <a:pt x="431" y="86"/>
                  </a:lnTo>
                  <a:lnTo>
                    <a:pt x="428" y="101"/>
                  </a:lnTo>
                  <a:lnTo>
                    <a:pt x="426" y="111"/>
                  </a:lnTo>
                  <a:lnTo>
                    <a:pt x="426" y="119"/>
                  </a:lnTo>
                  <a:lnTo>
                    <a:pt x="427" y="122"/>
                  </a:lnTo>
                  <a:lnTo>
                    <a:pt x="431" y="126"/>
                  </a:lnTo>
                  <a:lnTo>
                    <a:pt x="431" y="135"/>
                  </a:lnTo>
                  <a:lnTo>
                    <a:pt x="428" y="147"/>
                  </a:lnTo>
                  <a:lnTo>
                    <a:pt x="423" y="162"/>
                  </a:lnTo>
                  <a:lnTo>
                    <a:pt x="418" y="172"/>
                  </a:lnTo>
                  <a:lnTo>
                    <a:pt x="411" y="175"/>
                  </a:lnTo>
                  <a:lnTo>
                    <a:pt x="406" y="175"/>
                  </a:lnTo>
                  <a:lnTo>
                    <a:pt x="402" y="175"/>
                  </a:lnTo>
                  <a:lnTo>
                    <a:pt x="401" y="178"/>
                  </a:lnTo>
                  <a:lnTo>
                    <a:pt x="401" y="185"/>
                  </a:lnTo>
                  <a:lnTo>
                    <a:pt x="399" y="192"/>
                  </a:lnTo>
                  <a:lnTo>
                    <a:pt x="394" y="203"/>
                  </a:lnTo>
                  <a:lnTo>
                    <a:pt x="386" y="213"/>
                  </a:lnTo>
                  <a:lnTo>
                    <a:pt x="382" y="227"/>
                  </a:lnTo>
                  <a:lnTo>
                    <a:pt x="381" y="240"/>
                  </a:lnTo>
                  <a:lnTo>
                    <a:pt x="381" y="251"/>
                  </a:lnTo>
                  <a:lnTo>
                    <a:pt x="382" y="261"/>
                  </a:lnTo>
                  <a:lnTo>
                    <a:pt x="386" y="271"/>
                  </a:lnTo>
                  <a:lnTo>
                    <a:pt x="394" y="282"/>
                  </a:lnTo>
                  <a:lnTo>
                    <a:pt x="405" y="289"/>
                  </a:lnTo>
                  <a:lnTo>
                    <a:pt x="422" y="297"/>
                  </a:lnTo>
                  <a:lnTo>
                    <a:pt x="440" y="306"/>
                  </a:lnTo>
                  <a:lnTo>
                    <a:pt x="460" y="314"/>
                  </a:lnTo>
                  <a:lnTo>
                    <a:pt x="477" y="322"/>
                  </a:lnTo>
                  <a:lnTo>
                    <a:pt x="488" y="329"/>
                  </a:lnTo>
                  <a:lnTo>
                    <a:pt x="495" y="338"/>
                  </a:lnTo>
                  <a:lnTo>
                    <a:pt x="500" y="351"/>
                  </a:lnTo>
                  <a:lnTo>
                    <a:pt x="505" y="368"/>
                  </a:lnTo>
                  <a:lnTo>
                    <a:pt x="509" y="385"/>
                  </a:lnTo>
                  <a:lnTo>
                    <a:pt x="515" y="401"/>
                  </a:lnTo>
                  <a:lnTo>
                    <a:pt x="519" y="415"/>
                  </a:lnTo>
                  <a:lnTo>
                    <a:pt x="524" y="427"/>
                  </a:lnTo>
                  <a:lnTo>
                    <a:pt x="529" y="435"/>
                  </a:lnTo>
                  <a:lnTo>
                    <a:pt x="533" y="441"/>
                  </a:lnTo>
                  <a:lnTo>
                    <a:pt x="536" y="449"/>
                  </a:lnTo>
                  <a:lnTo>
                    <a:pt x="539" y="458"/>
                  </a:lnTo>
                  <a:lnTo>
                    <a:pt x="545" y="470"/>
                  </a:lnTo>
                  <a:lnTo>
                    <a:pt x="554" y="486"/>
                  </a:lnTo>
                  <a:lnTo>
                    <a:pt x="564" y="505"/>
                  </a:lnTo>
                  <a:lnTo>
                    <a:pt x="579" y="528"/>
                  </a:lnTo>
                  <a:lnTo>
                    <a:pt x="593" y="551"/>
                  </a:lnTo>
                  <a:lnTo>
                    <a:pt x="610" y="579"/>
                  </a:lnTo>
                  <a:lnTo>
                    <a:pt x="618" y="598"/>
                  </a:lnTo>
                  <a:lnTo>
                    <a:pt x="619" y="617"/>
                  </a:lnTo>
                  <a:lnTo>
                    <a:pt x="614" y="634"/>
                  </a:lnTo>
                  <a:lnTo>
                    <a:pt x="604" y="648"/>
                  </a:lnTo>
                  <a:lnTo>
                    <a:pt x="592" y="660"/>
                  </a:lnTo>
                  <a:lnTo>
                    <a:pt x="580" y="668"/>
                  </a:lnTo>
                  <a:lnTo>
                    <a:pt x="571" y="672"/>
                  </a:lnTo>
                  <a:lnTo>
                    <a:pt x="563" y="672"/>
                  </a:lnTo>
                  <a:lnTo>
                    <a:pt x="557" y="666"/>
                  </a:lnTo>
                  <a:lnTo>
                    <a:pt x="546" y="657"/>
                  </a:lnTo>
                  <a:lnTo>
                    <a:pt x="534" y="645"/>
                  </a:lnTo>
                  <a:lnTo>
                    <a:pt x="521" y="632"/>
                  </a:lnTo>
                  <a:lnTo>
                    <a:pt x="509" y="619"/>
                  </a:lnTo>
                  <a:lnTo>
                    <a:pt x="499" y="606"/>
                  </a:lnTo>
                  <a:lnTo>
                    <a:pt x="491" y="597"/>
                  </a:lnTo>
                  <a:lnTo>
                    <a:pt x="486" y="589"/>
                  </a:lnTo>
                  <a:lnTo>
                    <a:pt x="478" y="580"/>
                  </a:lnTo>
                  <a:lnTo>
                    <a:pt x="471" y="571"/>
                  </a:lnTo>
                  <a:lnTo>
                    <a:pt x="465" y="564"/>
                  </a:lnTo>
                  <a:lnTo>
                    <a:pt x="460" y="559"/>
                  </a:lnTo>
                  <a:lnTo>
                    <a:pt x="456" y="556"/>
                  </a:lnTo>
                  <a:lnTo>
                    <a:pt x="454" y="559"/>
                  </a:lnTo>
                  <a:lnTo>
                    <a:pt x="454" y="567"/>
                  </a:lnTo>
                  <a:lnTo>
                    <a:pt x="457" y="583"/>
                  </a:lnTo>
                  <a:lnTo>
                    <a:pt x="460" y="601"/>
                  </a:lnTo>
                  <a:lnTo>
                    <a:pt x="465" y="624"/>
                  </a:lnTo>
                  <a:lnTo>
                    <a:pt x="470" y="649"/>
                  </a:lnTo>
                  <a:lnTo>
                    <a:pt x="478" y="676"/>
                  </a:lnTo>
                  <a:lnTo>
                    <a:pt x="494" y="728"/>
                  </a:lnTo>
                  <a:lnTo>
                    <a:pt x="507" y="779"/>
                  </a:lnTo>
                  <a:lnTo>
                    <a:pt x="515" y="826"/>
                  </a:lnTo>
                  <a:lnTo>
                    <a:pt x="520" y="851"/>
                  </a:lnTo>
                  <a:lnTo>
                    <a:pt x="525" y="869"/>
                  </a:lnTo>
                  <a:lnTo>
                    <a:pt x="530" y="885"/>
                  </a:lnTo>
                  <a:lnTo>
                    <a:pt x="537" y="897"/>
                  </a:lnTo>
                  <a:lnTo>
                    <a:pt x="543" y="909"/>
                  </a:lnTo>
                  <a:lnTo>
                    <a:pt x="546" y="912"/>
                  </a:lnTo>
                  <a:lnTo>
                    <a:pt x="547" y="915"/>
                  </a:lnTo>
                  <a:lnTo>
                    <a:pt x="547" y="916"/>
                  </a:lnTo>
                  <a:lnTo>
                    <a:pt x="547" y="918"/>
                  </a:lnTo>
                  <a:lnTo>
                    <a:pt x="546" y="919"/>
                  </a:lnTo>
                  <a:lnTo>
                    <a:pt x="545" y="919"/>
                  </a:lnTo>
                  <a:lnTo>
                    <a:pt x="543" y="919"/>
                  </a:lnTo>
                  <a:lnTo>
                    <a:pt x="542" y="919"/>
                  </a:lnTo>
                  <a:lnTo>
                    <a:pt x="541" y="919"/>
                  </a:lnTo>
                  <a:lnTo>
                    <a:pt x="539" y="919"/>
                  </a:lnTo>
                  <a:lnTo>
                    <a:pt x="539" y="920"/>
                  </a:lnTo>
                  <a:lnTo>
                    <a:pt x="539" y="922"/>
                  </a:lnTo>
                  <a:lnTo>
                    <a:pt x="542" y="928"/>
                  </a:lnTo>
                  <a:lnTo>
                    <a:pt x="545" y="939"/>
                  </a:lnTo>
                  <a:lnTo>
                    <a:pt x="550" y="956"/>
                  </a:lnTo>
                  <a:lnTo>
                    <a:pt x="557" y="979"/>
                  </a:lnTo>
                  <a:lnTo>
                    <a:pt x="563" y="1009"/>
                  </a:lnTo>
                  <a:lnTo>
                    <a:pt x="572" y="1047"/>
                  </a:lnTo>
                  <a:lnTo>
                    <a:pt x="584" y="1100"/>
                  </a:lnTo>
                  <a:lnTo>
                    <a:pt x="598" y="1149"/>
                  </a:lnTo>
                  <a:lnTo>
                    <a:pt x="609" y="1199"/>
                  </a:lnTo>
                  <a:lnTo>
                    <a:pt x="613" y="1215"/>
                  </a:lnTo>
                  <a:lnTo>
                    <a:pt x="611" y="1229"/>
                  </a:lnTo>
                  <a:lnTo>
                    <a:pt x="609" y="1242"/>
                  </a:lnTo>
                  <a:lnTo>
                    <a:pt x="605" y="1252"/>
                  </a:lnTo>
                  <a:lnTo>
                    <a:pt x="602" y="1255"/>
                  </a:lnTo>
                  <a:lnTo>
                    <a:pt x="591" y="1286"/>
                  </a:lnTo>
                  <a:lnTo>
                    <a:pt x="575" y="1316"/>
                  </a:lnTo>
                  <a:lnTo>
                    <a:pt x="560" y="1343"/>
                  </a:lnTo>
                  <a:lnTo>
                    <a:pt x="546" y="1373"/>
                  </a:lnTo>
                  <a:lnTo>
                    <a:pt x="532" y="1405"/>
                  </a:lnTo>
                  <a:lnTo>
                    <a:pt x="517" y="1437"/>
                  </a:lnTo>
                  <a:lnTo>
                    <a:pt x="505" y="1469"/>
                  </a:lnTo>
                  <a:lnTo>
                    <a:pt x="494" y="1499"/>
                  </a:lnTo>
                  <a:lnTo>
                    <a:pt x="485" y="1526"/>
                  </a:lnTo>
                  <a:lnTo>
                    <a:pt x="477" y="1550"/>
                  </a:lnTo>
                  <a:lnTo>
                    <a:pt x="471" y="1568"/>
                  </a:lnTo>
                  <a:lnTo>
                    <a:pt x="467" y="1589"/>
                  </a:lnTo>
                  <a:lnTo>
                    <a:pt x="466" y="1604"/>
                  </a:lnTo>
                  <a:lnTo>
                    <a:pt x="467" y="1615"/>
                  </a:lnTo>
                  <a:lnTo>
                    <a:pt x="469" y="1622"/>
                  </a:lnTo>
                  <a:lnTo>
                    <a:pt x="470" y="1626"/>
                  </a:lnTo>
                  <a:lnTo>
                    <a:pt x="470" y="1627"/>
                  </a:lnTo>
                  <a:lnTo>
                    <a:pt x="471" y="1629"/>
                  </a:lnTo>
                  <a:lnTo>
                    <a:pt x="474" y="1634"/>
                  </a:lnTo>
                  <a:lnTo>
                    <a:pt x="481" y="1640"/>
                  </a:lnTo>
                  <a:lnTo>
                    <a:pt x="492" y="1650"/>
                  </a:lnTo>
                  <a:lnTo>
                    <a:pt x="511" y="1660"/>
                  </a:lnTo>
                  <a:lnTo>
                    <a:pt x="532" y="1669"/>
                  </a:lnTo>
                  <a:lnTo>
                    <a:pt x="554" y="1676"/>
                  </a:lnTo>
                  <a:lnTo>
                    <a:pt x="575" y="1677"/>
                  </a:lnTo>
                  <a:lnTo>
                    <a:pt x="588" y="1678"/>
                  </a:lnTo>
                  <a:lnTo>
                    <a:pt x="598" y="1684"/>
                  </a:lnTo>
                  <a:lnTo>
                    <a:pt x="606" y="1691"/>
                  </a:lnTo>
                  <a:lnTo>
                    <a:pt x="610" y="1699"/>
                  </a:lnTo>
                  <a:lnTo>
                    <a:pt x="609" y="1706"/>
                  </a:lnTo>
                  <a:lnTo>
                    <a:pt x="604" y="1710"/>
                  </a:lnTo>
                  <a:lnTo>
                    <a:pt x="587" y="1714"/>
                  </a:lnTo>
                  <a:lnTo>
                    <a:pt x="563" y="1718"/>
                  </a:lnTo>
                  <a:lnTo>
                    <a:pt x="536" y="1719"/>
                  </a:lnTo>
                  <a:lnTo>
                    <a:pt x="503" y="1719"/>
                  </a:lnTo>
                  <a:lnTo>
                    <a:pt x="471" y="1716"/>
                  </a:lnTo>
                  <a:lnTo>
                    <a:pt x="445" y="1710"/>
                  </a:lnTo>
                  <a:lnTo>
                    <a:pt x="423" y="1703"/>
                  </a:lnTo>
                  <a:lnTo>
                    <a:pt x="409" y="1697"/>
                  </a:lnTo>
                  <a:lnTo>
                    <a:pt x="405" y="1695"/>
                  </a:lnTo>
                  <a:lnTo>
                    <a:pt x="402" y="1695"/>
                  </a:lnTo>
                  <a:lnTo>
                    <a:pt x="399" y="1695"/>
                  </a:lnTo>
                  <a:lnTo>
                    <a:pt x="397" y="1698"/>
                  </a:lnTo>
                  <a:lnTo>
                    <a:pt x="395" y="1699"/>
                  </a:lnTo>
                  <a:lnTo>
                    <a:pt x="394" y="1702"/>
                  </a:lnTo>
                  <a:lnTo>
                    <a:pt x="394" y="1704"/>
                  </a:lnTo>
                  <a:lnTo>
                    <a:pt x="393" y="1707"/>
                  </a:lnTo>
                  <a:lnTo>
                    <a:pt x="392" y="1710"/>
                  </a:lnTo>
                  <a:lnTo>
                    <a:pt x="392" y="1711"/>
                  </a:lnTo>
                  <a:lnTo>
                    <a:pt x="390" y="1712"/>
                  </a:lnTo>
                  <a:lnTo>
                    <a:pt x="388" y="1712"/>
                  </a:lnTo>
                  <a:lnTo>
                    <a:pt x="384" y="1712"/>
                  </a:lnTo>
                  <a:lnTo>
                    <a:pt x="378" y="1711"/>
                  </a:lnTo>
                  <a:lnTo>
                    <a:pt x="372" y="1711"/>
                  </a:lnTo>
                  <a:lnTo>
                    <a:pt x="363" y="1711"/>
                  </a:lnTo>
                  <a:lnTo>
                    <a:pt x="354" y="1710"/>
                  </a:lnTo>
                  <a:lnTo>
                    <a:pt x="363" y="1722"/>
                  </a:lnTo>
                  <a:lnTo>
                    <a:pt x="372" y="1733"/>
                  </a:lnTo>
                  <a:lnTo>
                    <a:pt x="375" y="1740"/>
                  </a:lnTo>
                  <a:lnTo>
                    <a:pt x="376" y="1745"/>
                  </a:lnTo>
                  <a:lnTo>
                    <a:pt x="377" y="1750"/>
                  </a:lnTo>
                  <a:lnTo>
                    <a:pt x="377" y="1754"/>
                  </a:lnTo>
                  <a:lnTo>
                    <a:pt x="376" y="1758"/>
                  </a:lnTo>
                  <a:lnTo>
                    <a:pt x="375" y="1761"/>
                  </a:lnTo>
                  <a:lnTo>
                    <a:pt x="372" y="1763"/>
                  </a:lnTo>
                  <a:lnTo>
                    <a:pt x="361" y="1767"/>
                  </a:lnTo>
                  <a:lnTo>
                    <a:pt x="346" y="1769"/>
                  </a:lnTo>
                  <a:lnTo>
                    <a:pt x="327" y="1769"/>
                  </a:lnTo>
                  <a:lnTo>
                    <a:pt x="308" y="1767"/>
                  </a:lnTo>
                  <a:lnTo>
                    <a:pt x="289" y="1765"/>
                  </a:lnTo>
                  <a:lnTo>
                    <a:pt x="272" y="1761"/>
                  </a:lnTo>
                  <a:lnTo>
                    <a:pt x="258" y="1757"/>
                  </a:lnTo>
                  <a:lnTo>
                    <a:pt x="248" y="1753"/>
                  </a:lnTo>
                  <a:lnTo>
                    <a:pt x="241" y="1750"/>
                  </a:lnTo>
                  <a:lnTo>
                    <a:pt x="238" y="1749"/>
                  </a:lnTo>
                  <a:lnTo>
                    <a:pt x="236" y="1748"/>
                  </a:lnTo>
                  <a:lnTo>
                    <a:pt x="229" y="1746"/>
                  </a:lnTo>
                  <a:lnTo>
                    <a:pt x="221" y="1742"/>
                  </a:lnTo>
                  <a:lnTo>
                    <a:pt x="214" y="1737"/>
                  </a:lnTo>
                  <a:lnTo>
                    <a:pt x="211" y="1729"/>
                  </a:lnTo>
                  <a:lnTo>
                    <a:pt x="211" y="1719"/>
                  </a:lnTo>
                  <a:lnTo>
                    <a:pt x="211" y="1706"/>
                  </a:lnTo>
                  <a:lnTo>
                    <a:pt x="211" y="1695"/>
                  </a:lnTo>
                  <a:lnTo>
                    <a:pt x="210" y="1686"/>
                  </a:lnTo>
                  <a:lnTo>
                    <a:pt x="210" y="1684"/>
                  </a:lnTo>
                  <a:lnTo>
                    <a:pt x="210" y="1684"/>
                  </a:lnTo>
                  <a:lnTo>
                    <a:pt x="208" y="1682"/>
                  </a:lnTo>
                  <a:lnTo>
                    <a:pt x="206" y="1682"/>
                  </a:lnTo>
                  <a:lnTo>
                    <a:pt x="203" y="1681"/>
                  </a:lnTo>
                  <a:lnTo>
                    <a:pt x="202" y="1678"/>
                  </a:lnTo>
                  <a:lnTo>
                    <a:pt x="199" y="1676"/>
                  </a:lnTo>
                  <a:lnTo>
                    <a:pt x="198" y="1672"/>
                  </a:lnTo>
                  <a:lnTo>
                    <a:pt x="198" y="1667"/>
                  </a:lnTo>
                  <a:lnTo>
                    <a:pt x="197" y="1656"/>
                  </a:lnTo>
                  <a:lnTo>
                    <a:pt x="197" y="1638"/>
                  </a:lnTo>
                  <a:lnTo>
                    <a:pt x="194" y="1615"/>
                  </a:lnTo>
                  <a:lnTo>
                    <a:pt x="191" y="1588"/>
                  </a:lnTo>
                  <a:lnTo>
                    <a:pt x="190" y="1558"/>
                  </a:lnTo>
                  <a:lnTo>
                    <a:pt x="187" y="1524"/>
                  </a:lnTo>
                  <a:lnTo>
                    <a:pt x="186" y="1500"/>
                  </a:lnTo>
                  <a:lnTo>
                    <a:pt x="185" y="1468"/>
                  </a:lnTo>
                  <a:lnTo>
                    <a:pt x="185" y="1430"/>
                  </a:lnTo>
                  <a:lnTo>
                    <a:pt x="185" y="1386"/>
                  </a:lnTo>
                  <a:lnTo>
                    <a:pt x="185" y="1341"/>
                  </a:lnTo>
                  <a:lnTo>
                    <a:pt x="185" y="1293"/>
                  </a:lnTo>
                  <a:lnTo>
                    <a:pt x="186" y="1248"/>
                  </a:lnTo>
                  <a:lnTo>
                    <a:pt x="187" y="1204"/>
                  </a:lnTo>
                  <a:lnTo>
                    <a:pt x="187" y="1165"/>
                  </a:lnTo>
                  <a:lnTo>
                    <a:pt x="189" y="1132"/>
                  </a:lnTo>
                  <a:lnTo>
                    <a:pt x="190" y="1106"/>
                  </a:lnTo>
                  <a:lnTo>
                    <a:pt x="191" y="1081"/>
                  </a:lnTo>
                  <a:lnTo>
                    <a:pt x="190" y="1053"/>
                  </a:lnTo>
                  <a:lnTo>
                    <a:pt x="189" y="1022"/>
                  </a:lnTo>
                  <a:lnTo>
                    <a:pt x="187" y="991"/>
                  </a:lnTo>
                  <a:lnTo>
                    <a:pt x="185" y="961"/>
                  </a:lnTo>
                  <a:lnTo>
                    <a:pt x="182" y="931"/>
                  </a:lnTo>
                  <a:lnTo>
                    <a:pt x="179" y="906"/>
                  </a:lnTo>
                  <a:lnTo>
                    <a:pt x="178" y="884"/>
                  </a:lnTo>
                  <a:lnTo>
                    <a:pt x="178" y="868"/>
                  </a:lnTo>
                  <a:lnTo>
                    <a:pt x="178" y="860"/>
                  </a:lnTo>
                  <a:lnTo>
                    <a:pt x="178" y="851"/>
                  </a:lnTo>
                  <a:lnTo>
                    <a:pt x="176" y="843"/>
                  </a:lnTo>
                  <a:lnTo>
                    <a:pt x="169" y="835"/>
                  </a:lnTo>
                  <a:lnTo>
                    <a:pt x="164" y="829"/>
                  </a:lnTo>
                  <a:lnTo>
                    <a:pt x="157" y="823"/>
                  </a:lnTo>
                  <a:lnTo>
                    <a:pt x="151" y="825"/>
                  </a:lnTo>
                  <a:lnTo>
                    <a:pt x="143" y="830"/>
                  </a:lnTo>
                  <a:lnTo>
                    <a:pt x="140" y="833"/>
                  </a:lnTo>
                  <a:lnTo>
                    <a:pt x="132" y="840"/>
                  </a:lnTo>
                  <a:lnTo>
                    <a:pt x="125" y="843"/>
                  </a:lnTo>
                  <a:lnTo>
                    <a:pt x="118" y="839"/>
                  </a:lnTo>
                  <a:lnTo>
                    <a:pt x="111" y="834"/>
                  </a:lnTo>
                  <a:lnTo>
                    <a:pt x="102" y="831"/>
                  </a:lnTo>
                  <a:lnTo>
                    <a:pt x="94" y="833"/>
                  </a:lnTo>
                  <a:lnTo>
                    <a:pt x="90" y="833"/>
                  </a:lnTo>
                  <a:lnTo>
                    <a:pt x="87" y="826"/>
                  </a:lnTo>
                  <a:lnTo>
                    <a:pt x="83" y="814"/>
                  </a:lnTo>
                  <a:lnTo>
                    <a:pt x="77" y="799"/>
                  </a:lnTo>
                  <a:lnTo>
                    <a:pt x="73" y="789"/>
                  </a:lnTo>
                  <a:lnTo>
                    <a:pt x="66" y="774"/>
                  </a:lnTo>
                  <a:lnTo>
                    <a:pt x="58" y="755"/>
                  </a:lnTo>
                  <a:lnTo>
                    <a:pt x="47" y="736"/>
                  </a:lnTo>
                  <a:lnTo>
                    <a:pt x="37" y="714"/>
                  </a:lnTo>
                  <a:lnTo>
                    <a:pt x="26" y="693"/>
                  </a:lnTo>
                  <a:lnTo>
                    <a:pt x="17" y="673"/>
                  </a:lnTo>
                  <a:lnTo>
                    <a:pt x="9" y="656"/>
                  </a:lnTo>
                  <a:lnTo>
                    <a:pt x="4" y="644"/>
                  </a:lnTo>
                  <a:lnTo>
                    <a:pt x="0" y="627"/>
                  </a:lnTo>
                  <a:lnTo>
                    <a:pt x="0" y="607"/>
                  </a:lnTo>
                  <a:lnTo>
                    <a:pt x="4" y="587"/>
                  </a:lnTo>
                  <a:lnTo>
                    <a:pt x="9" y="567"/>
                  </a:lnTo>
                  <a:lnTo>
                    <a:pt x="16" y="550"/>
                  </a:lnTo>
                  <a:lnTo>
                    <a:pt x="22" y="537"/>
                  </a:lnTo>
                  <a:lnTo>
                    <a:pt x="28" y="525"/>
                  </a:lnTo>
                  <a:lnTo>
                    <a:pt x="32" y="511"/>
                  </a:lnTo>
                  <a:lnTo>
                    <a:pt x="35" y="498"/>
                  </a:lnTo>
                  <a:lnTo>
                    <a:pt x="41" y="486"/>
                  </a:lnTo>
                  <a:lnTo>
                    <a:pt x="49" y="475"/>
                  </a:lnTo>
                  <a:lnTo>
                    <a:pt x="58" y="465"/>
                  </a:lnTo>
                  <a:lnTo>
                    <a:pt x="62" y="454"/>
                  </a:lnTo>
                  <a:lnTo>
                    <a:pt x="66" y="445"/>
                  </a:lnTo>
                  <a:lnTo>
                    <a:pt x="68" y="436"/>
                  </a:lnTo>
                  <a:lnTo>
                    <a:pt x="75" y="426"/>
                  </a:lnTo>
                  <a:lnTo>
                    <a:pt x="79" y="418"/>
                  </a:lnTo>
                  <a:lnTo>
                    <a:pt x="80" y="407"/>
                  </a:lnTo>
                  <a:lnTo>
                    <a:pt x="81" y="398"/>
                  </a:lnTo>
                  <a:lnTo>
                    <a:pt x="87" y="386"/>
                  </a:lnTo>
                  <a:lnTo>
                    <a:pt x="94" y="374"/>
                  </a:lnTo>
                  <a:lnTo>
                    <a:pt x="100" y="365"/>
                  </a:lnTo>
                  <a:lnTo>
                    <a:pt x="105" y="354"/>
                  </a:lnTo>
                  <a:lnTo>
                    <a:pt x="107" y="339"/>
                  </a:lnTo>
                  <a:lnTo>
                    <a:pt x="110" y="323"/>
                  </a:lnTo>
                  <a:lnTo>
                    <a:pt x="115" y="310"/>
                  </a:lnTo>
                  <a:lnTo>
                    <a:pt x="121" y="305"/>
                  </a:lnTo>
                  <a:lnTo>
                    <a:pt x="130" y="300"/>
                  </a:lnTo>
                  <a:lnTo>
                    <a:pt x="143" y="296"/>
                  </a:lnTo>
                  <a:lnTo>
                    <a:pt x="159" y="291"/>
                  </a:lnTo>
                  <a:lnTo>
                    <a:pt x="176" y="285"/>
                  </a:lnTo>
                  <a:lnTo>
                    <a:pt x="191" y="282"/>
                  </a:lnTo>
                  <a:lnTo>
                    <a:pt x="204" y="278"/>
                  </a:lnTo>
                  <a:lnTo>
                    <a:pt x="212" y="276"/>
                  </a:lnTo>
                  <a:lnTo>
                    <a:pt x="221" y="271"/>
                  </a:lnTo>
                  <a:lnTo>
                    <a:pt x="228" y="266"/>
                  </a:lnTo>
                  <a:lnTo>
                    <a:pt x="233" y="259"/>
                  </a:lnTo>
                  <a:lnTo>
                    <a:pt x="238" y="253"/>
                  </a:lnTo>
                  <a:lnTo>
                    <a:pt x="246" y="247"/>
                  </a:lnTo>
                  <a:lnTo>
                    <a:pt x="254" y="242"/>
                  </a:lnTo>
                  <a:lnTo>
                    <a:pt x="259" y="238"/>
                  </a:lnTo>
                  <a:lnTo>
                    <a:pt x="262" y="237"/>
                  </a:lnTo>
                  <a:lnTo>
                    <a:pt x="262" y="236"/>
                  </a:lnTo>
                  <a:lnTo>
                    <a:pt x="262" y="234"/>
                  </a:lnTo>
                  <a:lnTo>
                    <a:pt x="263" y="232"/>
                  </a:lnTo>
                  <a:lnTo>
                    <a:pt x="265" y="229"/>
                  </a:lnTo>
                  <a:lnTo>
                    <a:pt x="266" y="225"/>
                  </a:lnTo>
                  <a:lnTo>
                    <a:pt x="267" y="221"/>
                  </a:lnTo>
                  <a:lnTo>
                    <a:pt x="270" y="219"/>
                  </a:lnTo>
                  <a:lnTo>
                    <a:pt x="271" y="216"/>
                  </a:lnTo>
                  <a:lnTo>
                    <a:pt x="274" y="215"/>
                  </a:lnTo>
                  <a:lnTo>
                    <a:pt x="275" y="213"/>
                  </a:lnTo>
                  <a:lnTo>
                    <a:pt x="276" y="212"/>
                  </a:lnTo>
                  <a:lnTo>
                    <a:pt x="278" y="211"/>
                  </a:lnTo>
                  <a:lnTo>
                    <a:pt x="278" y="204"/>
                  </a:lnTo>
                  <a:lnTo>
                    <a:pt x="278" y="192"/>
                  </a:lnTo>
                  <a:lnTo>
                    <a:pt x="276" y="179"/>
                  </a:lnTo>
                  <a:lnTo>
                    <a:pt x="276" y="168"/>
                  </a:lnTo>
                  <a:lnTo>
                    <a:pt x="276" y="164"/>
                  </a:lnTo>
                  <a:lnTo>
                    <a:pt x="276" y="164"/>
                  </a:lnTo>
                  <a:lnTo>
                    <a:pt x="275" y="162"/>
                  </a:lnTo>
                  <a:lnTo>
                    <a:pt x="274" y="161"/>
                  </a:lnTo>
                  <a:lnTo>
                    <a:pt x="271" y="160"/>
                  </a:lnTo>
                  <a:lnTo>
                    <a:pt x="267" y="156"/>
                  </a:lnTo>
                  <a:lnTo>
                    <a:pt x="263" y="152"/>
                  </a:lnTo>
                  <a:lnTo>
                    <a:pt x="258" y="140"/>
                  </a:lnTo>
                  <a:lnTo>
                    <a:pt x="255" y="128"/>
                  </a:lnTo>
                  <a:lnTo>
                    <a:pt x="255" y="114"/>
                  </a:lnTo>
                  <a:lnTo>
                    <a:pt x="255" y="110"/>
                  </a:lnTo>
                  <a:lnTo>
                    <a:pt x="257" y="107"/>
                  </a:lnTo>
                  <a:lnTo>
                    <a:pt x="259" y="105"/>
                  </a:lnTo>
                  <a:lnTo>
                    <a:pt x="261" y="103"/>
                  </a:lnTo>
                  <a:lnTo>
                    <a:pt x="263" y="103"/>
                  </a:lnTo>
                  <a:lnTo>
                    <a:pt x="265" y="103"/>
                  </a:lnTo>
                  <a:lnTo>
                    <a:pt x="267" y="103"/>
                  </a:lnTo>
                  <a:lnTo>
                    <a:pt x="269" y="103"/>
                  </a:lnTo>
                  <a:lnTo>
                    <a:pt x="269" y="103"/>
                  </a:lnTo>
                  <a:lnTo>
                    <a:pt x="269" y="102"/>
                  </a:lnTo>
                  <a:lnTo>
                    <a:pt x="269" y="100"/>
                  </a:lnTo>
                  <a:lnTo>
                    <a:pt x="270" y="93"/>
                  </a:lnTo>
                  <a:lnTo>
                    <a:pt x="271" y="86"/>
                  </a:lnTo>
                  <a:lnTo>
                    <a:pt x="272" y="71"/>
                  </a:lnTo>
                  <a:lnTo>
                    <a:pt x="274" y="50"/>
                  </a:lnTo>
                  <a:lnTo>
                    <a:pt x="276" y="31"/>
                  </a:lnTo>
                  <a:lnTo>
                    <a:pt x="280" y="22"/>
                  </a:lnTo>
                  <a:lnTo>
                    <a:pt x="289" y="13"/>
                  </a:lnTo>
                  <a:lnTo>
                    <a:pt x="303" y="7"/>
                  </a:lnTo>
                  <a:lnTo>
                    <a:pt x="320" y="3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 63"/>
            <p:cNvSpPr>
              <a:spLocks noEditPoints="1"/>
            </p:cNvSpPr>
            <p:nvPr/>
          </p:nvSpPr>
          <p:spPr bwMode="auto">
            <a:xfrm>
              <a:off x="3641725" y="876300"/>
              <a:ext cx="214313" cy="341313"/>
            </a:xfrm>
            <a:custGeom>
              <a:avLst/>
              <a:gdLst>
                <a:gd name="T0" fmla="*/ 120 w 135"/>
                <a:gd name="T1" fmla="*/ 46 h 215"/>
                <a:gd name="T2" fmla="*/ 124 w 135"/>
                <a:gd name="T3" fmla="*/ 62 h 215"/>
                <a:gd name="T4" fmla="*/ 123 w 135"/>
                <a:gd name="T5" fmla="*/ 69 h 215"/>
                <a:gd name="T6" fmla="*/ 124 w 135"/>
                <a:gd name="T7" fmla="*/ 84 h 215"/>
                <a:gd name="T8" fmla="*/ 130 w 135"/>
                <a:gd name="T9" fmla="*/ 116 h 215"/>
                <a:gd name="T10" fmla="*/ 133 w 135"/>
                <a:gd name="T11" fmla="*/ 154 h 215"/>
                <a:gd name="T12" fmla="*/ 135 w 135"/>
                <a:gd name="T13" fmla="*/ 182 h 215"/>
                <a:gd name="T14" fmla="*/ 132 w 135"/>
                <a:gd name="T15" fmla="*/ 215 h 215"/>
                <a:gd name="T16" fmla="*/ 128 w 135"/>
                <a:gd name="T17" fmla="*/ 176 h 215"/>
                <a:gd name="T18" fmla="*/ 126 w 135"/>
                <a:gd name="T19" fmla="*/ 150 h 215"/>
                <a:gd name="T20" fmla="*/ 119 w 135"/>
                <a:gd name="T21" fmla="*/ 122 h 215"/>
                <a:gd name="T22" fmla="*/ 111 w 135"/>
                <a:gd name="T23" fmla="*/ 96 h 215"/>
                <a:gd name="T24" fmla="*/ 110 w 135"/>
                <a:gd name="T25" fmla="*/ 86 h 215"/>
                <a:gd name="T26" fmla="*/ 113 w 135"/>
                <a:gd name="T27" fmla="*/ 84 h 215"/>
                <a:gd name="T28" fmla="*/ 116 w 135"/>
                <a:gd name="T29" fmla="*/ 86 h 215"/>
                <a:gd name="T30" fmla="*/ 122 w 135"/>
                <a:gd name="T31" fmla="*/ 88 h 215"/>
                <a:gd name="T32" fmla="*/ 124 w 135"/>
                <a:gd name="T33" fmla="*/ 89 h 215"/>
                <a:gd name="T34" fmla="*/ 124 w 135"/>
                <a:gd name="T35" fmla="*/ 89 h 215"/>
                <a:gd name="T36" fmla="*/ 122 w 135"/>
                <a:gd name="T37" fmla="*/ 86 h 215"/>
                <a:gd name="T38" fmla="*/ 114 w 135"/>
                <a:gd name="T39" fmla="*/ 79 h 215"/>
                <a:gd name="T40" fmla="*/ 99 w 135"/>
                <a:gd name="T41" fmla="*/ 65 h 215"/>
                <a:gd name="T42" fmla="*/ 97 w 135"/>
                <a:gd name="T43" fmla="*/ 57 h 215"/>
                <a:gd name="T44" fmla="*/ 109 w 135"/>
                <a:gd name="T45" fmla="*/ 49 h 215"/>
                <a:gd name="T46" fmla="*/ 119 w 135"/>
                <a:gd name="T47" fmla="*/ 34 h 215"/>
                <a:gd name="T48" fmla="*/ 14 w 135"/>
                <a:gd name="T49" fmla="*/ 8 h 215"/>
                <a:gd name="T50" fmla="*/ 26 w 135"/>
                <a:gd name="T51" fmla="*/ 23 h 215"/>
                <a:gd name="T52" fmla="*/ 48 w 135"/>
                <a:gd name="T53" fmla="*/ 40 h 215"/>
                <a:gd name="T54" fmla="*/ 75 w 135"/>
                <a:gd name="T55" fmla="*/ 54 h 215"/>
                <a:gd name="T56" fmla="*/ 60 w 135"/>
                <a:gd name="T57" fmla="*/ 62 h 215"/>
                <a:gd name="T58" fmla="*/ 47 w 135"/>
                <a:gd name="T59" fmla="*/ 71 h 215"/>
                <a:gd name="T60" fmla="*/ 31 w 135"/>
                <a:gd name="T61" fmla="*/ 78 h 215"/>
                <a:gd name="T62" fmla="*/ 25 w 135"/>
                <a:gd name="T63" fmla="*/ 82 h 215"/>
                <a:gd name="T64" fmla="*/ 52 w 135"/>
                <a:gd name="T65" fmla="*/ 74 h 215"/>
                <a:gd name="T66" fmla="*/ 68 w 135"/>
                <a:gd name="T67" fmla="*/ 78 h 215"/>
                <a:gd name="T68" fmla="*/ 80 w 135"/>
                <a:gd name="T69" fmla="*/ 93 h 215"/>
                <a:gd name="T70" fmla="*/ 82 w 135"/>
                <a:gd name="T71" fmla="*/ 116 h 215"/>
                <a:gd name="T72" fmla="*/ 81 w 135"/>
                <a:gd name="T73" fmla="*/ 146 h 215"/>
                <a:gd name="T74" fmla="*/ 82 w 135"/>
                <a:gd name="T75" fmla="*/ 189 h 215"/>
                <a:gd name="T76" fmla="*/ 61 w 135"/>
                <a:gd name="T77" fmla="*/ 167 h 215"/>
                <a:gd name="T78" fmla="*/ 35 w 135"/>
                <a:gd name="T79" fmla="*/ 114 h 215"/>
                <a:gd name="T80" fmla="*/ 12 w 135"/>
                <a:gd name="T81" fmla="*/ 66 h 215"/>
                <a:gd name="T82" fmla="*/ 0 w 135"/>
                <a:gd name="T83" fmla="*/ 24 h 215"/>
                <a:gd name="T84" fmla="*/ 0 w 135"/>
                <a:gd name="T85" fmla="*/ 23 h 215"/>
                <a:gd name="T86" fmla="*/ 1 w 135"/>
                <a:gd name="T87" fmla="*/ 19 h 215"/>
                <a:gd name="T88" fmla="*/ 4 w 135"/>
                <a:gd name="T89" fmla="*/ 12 h 215"/>
                <a:gd name="T90" fmla="*/ 8 w 135"/>
                <a:gd name="T91" fmla="*/ 4 h 215"/>
                <a:gd name="T92" fmla="*/ 12 w 135"/>
                <a:gd name="T93" fmla="*/ 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5" h="215">
                  <a:moveTo>
                    <a:pt x="119" y="34"/>
                  </a:moveTo>
                  <a:lnTo>
                    <a:pt x="120" y="46"/>
                  </a:lnTo>
                  <a:lnTo>
                    <a:pt x="126" y="59"/>
                  </a:lnTo>
                  <a:lnTo>
                    <a:pt x="124" y="62"/>
                  </a:lnTo>
                  <a:lnTo>
                    <a:pt x="123" y="65"/>
                  </a:lnTo>
                  <a:lnTo>
                    <a:pt x="123" y="69"/>
                  </a:lnTo>
                  <a:lnTo>
                    <a:pt x="123" y="74"/>
                  </a:lnTo>
                  <a:lnTo>
                    <a:pt x="124" y="84"/>
                  </a:lnTo>
                  <a:lnTo>
                    <a:pt x="127" y="99"/>
                  </a:lnTo>
                  <a:lnTo>
                    <a:pt x="130" y="116"/>
                  </a:lnTo>
                  <a:lnTo>
                    <a:pt x="132" y="135"/>
                  </a:lnTo>
                  <a:lnTo>
                    <a:pt x="133" y="154"/>
                  </a:lnTo>
                  <a:lnTo>
                    <a:pt x="135" y="169"/>
                  </a:lnTo>
                  <a:lnTo>
                    <a:pt x="135" y="182"/>
                  </a:lnTo>
                  <a:lnTo>
                    <a:pt x="133" y="198"/>
                  </a:lnTo>
                  <a:lnTo>
                    <a:pt x="132" y="215"/>
                  </a:lnTo>
                  <a:lnTo>
                    <a:pt x="131" y="194"/>
                  </a:lnTo>
                  <a:lnTo>
                    <a:pt x="128" y="176"/>
                  </a:lnTo>
                  <a:lnTo>
                    <a:pt x="127" y="160"/>
                  </a:lnTo>
                  <a:lnTo>
                    <a:pt x="126" y="150"/>
                  </a:lnTo>
                  <a:lnTo>
                    <a:pt x="123" y="137"/>
                  </a:lnTo>
                  <a:lnTo>
                    <a:pt x="119" y="122"/>
                  </a:lnTo>
                  <a:lnTo>
                    <a:pt x="115" y="108"/>
                  </a:lnTo>
                  <a:lnTo>
                    <a:pt x="111" y="96"/>
                  </a:lnTo>
                  <a:lnTo>
                    <a:pt x="109" y="88"/>
                  </a:lnTo>
                  <a:lnTo>
                    <a:pt x="110" y="86"/>
                  </a:lnTo>
                  <a:lnTo>
                    <a:pt x="110" y="84"/>
                  </a:lnTo>
                  <a:lnTo>
                    <a:pt x="113" y="84"/>
                  </a:lnTo>
                  <a:lnTo>
                    <a:pt x="114" y="84"/>
                  </a:lnTo>
                  <a:lnTo>
                    <a:pt x="116" y="86"/>
                  </a:lnTo>
                  <a:lnTo>
                    <a:pt x="119" y="87"/>
                  </a:lnTo>
                  <a:lnTo>
                    <a:pt x="122" y="88"/>
                  </a:lnTo>
                  <a:lnTo>
                    <a:pt x="123" y="89"/>
                  </a:lnTo>
                  <a:lnTo>
                    <a:pt x="124" y="89"/>
                  </a:lnTo>
                  <a:lnTo>
                    <a:pt x="126" y="89"/>
                  </a:lnTo>
                  <a:lnTo>
                    <a:pt x="124" y="89"/>
                  </a:lnTo>
                  <a:lnTo>
                    <a:pt x="123" y="88"/>
                  </a:lnTo>
                  <a:lnTo>
                    <a:pt x="122" y="86"/>
                  </a:lnTo>
                  <a:lnTo>
                    <a:pt x="118" y="83"/>
                  </a:lnTo>
                  <a:lnTo>
                    <a:pt x="114" y="79"/>
                  </a:lnTo>
                  <a:lnTo>
                    <a:pt x="107" y="72"/>
                  </a:lnTo>
                  <a:lnTo>
                    <a:pt x="99" y="65"/>
                  </a:lnTo>
                  <a:lnTo>
                    <a:pt x="92" y="57"/>
                  </a:lnTo>
                  <a:lnTo>
                    <a:pt x="97" y="57"/>
                  </a:lnTo>
                  <a:lnTo>
                    <a:pt x="103" y="54"/>
                  </a:lnTo>
                  <a:lnTo>
                    <a:pt x="109" y="49"/>
                  </a:lnTo>
                  <a:lnTo>
                    <a:pt x="114" y="42"/>
                  </a:lnTo>
                  <a:lnTo>
                    <a:pt x="119" y="34"/>
                  </a:lnTo>
                  <a:close/>
                  <a:moveTo>
                    <a:pt x="13" y="0"/>
                  </a:moveTo>
                  <a:lnTo>
                    <a:pt x="14" y="8"/>
                  </a:lnTo>
                  <a:lnTo>
                    <a:pt x="17" y="16"/>
                  </a:lnTo>
                  <a:lnTo>
                    <a:pt x="26" y="23"/>
                  </a:lnTo>
                  <a:lnTo>
                    <a:pt x="37" y="31"/>
                  </a:lnTo>
                  <a:lnTo>
                    <a:pt x="48" y="40"/>
                  </a:lnTo>
                  <a:lnTo>
                    <a:pt x="61" y="49"/>
                  </a:lnTo>
                  <a:lnTo>
                    <a:pt x="75" y="54"/>
                  </a:lnTo>
                  <a:lnTo>
                    <a:pt x="67" y="58"/>
                  </a:lnTo>
                  <a:lnTo>
                    <a:pt x="60" y="62"/>
                  </a:lnTo>
                  <a:lnTo>
                    <a:pt x="54" y="67"/>
                  </a:lnTo>
                  <a:lnTo>
                    <a:pt x="47" y="71"/>
                  </a:lnTo>
                  <a:lnTo>
                    <a:pt x="39" y="75"/>
                  </a:lnTo>
                  <a:lnTo>
                    <a:pt x="31" y="78"/>
                  </a:lnTo>
                  <a:lnTo>
                    <a:pt x="26" y="80"/>
                  </a:lnTo>
                  <a:lnTo>
                    <a:pt x="25" y="82"/>
                  </a:lnTo>
                  <a:lnTo>
                    <a:pt x="39" y="76"/>
                  </a:lnTo>
                  <a:lnTo>
                    <a:pt x="52" y="74"/>
                  </a:lnTo>
                  <a:lnTo>
                    <a:pt x="61" y="74"/>
                  </a:lnTo>
                  <a:lnTo>
                    <a:pt x="68" y="78"/>
                  </a:lnTo>
                  <a:lnTo>
                    <a:pt x="76" y="86"/>
                  </a:lnTo>
                  <a:lnTo>
                    <a:pt x="80" y="93"/>
                  </a:lnTo>
                  <a:lnTo>
                    <a:pt x="82" y="105"/>
                  </a:lnTo>
                  <a:lnTo>
                    <a:pt x="82" y="116"/>
                  </a:lnTo>
                  <a:lnTo>
                    <a:pt x="81" y="129"/>
                  </a:lnTo>
                  <a:lnTo>
                    <a:pt x="81" y="146"/>
                  </a:lnTo>
                  <a:lnTo>
                    <a:pt x="82" y="168"/>
                  </a:lnTo>
                  <a:lnTo>
                    <a:pt x="82" y="189"/>
                  </a:lnTo>
                  <a:lnTo>
                    <a:pt x="81" y="214"/>
                  </a:lnTo>
                  <a:lnTo>
                    <a:pt x="61" y="167"/>
                  </a:lnTo>
                  <a:lnTo>
                    <a:pt x="48" y="141"/>
                  </a:lnTo>
                  <a:lnTo>
                    <a:pt x="35" y="114"/>
                  </a:lnTo>
                  <a:lnTo>
                    <a:pt x="22" y="89"/>
                  </a:lnTo>
                  <a:lnTo>
                    <a:pt x="12" y="66"/>
                  </a:lnTo>
                  <a:lnTo>
                    <a:pt x="4" y="4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5" y="8"/>
                  </a:lnTo>
                  <a:lnTo>
                    <a:pt x="8" y="4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64"/>
            <p:cNvSpPr/>
            <p:nvPr/>
          </p:nvSpPr>
          <p:spPr bwMode="auto">
            <a:xfrm>
              <a:off x="3378200" y="1739900"/>
              <a:ext cx="157163" cy="136525"/>
            </a:xfrm>
            <a:custGeom>
              <a:avLst/>
              <a:gdLst>
                <a:gd name="T0" fmla="*/ 78 w 99"/>
                <a:gd name="T1" fmla="*/ 0 h 86"/>
                <a:gd name="T2" fmla="*/ 83 w 99"/>
                <a:gd name="T3" fmla="*/ 1 h 86"/>
                <a:gd name="T4" fmla="*/ 89 w 99"/>
                <a:gd name="T5" fmla="*/ 4 h 86"/>
                <a:gd name="T6" fmla="*/ 93 w 99"/>
                <a:gd name="T7" fmla="*/ 8 h 86"/>
                <a:gd name="T8" fmla="*/ 95 w 99"/>
                <a:gd name="T9" fmla="*/ 10 h 86"/>
                <a:gd name="T10" fmla="*/ 98 w 99"/>
                <a:gd name="T11" fmla="*/ 13 h 86"/>
                <a:gd name="T12" fmla="*/ 99 w 99"/>
                <a:gd name="T13" fmla="*/ 14 h 86"/>
                <a:gd name="T14" fmla="*/ 99 w 99"/>
                <a:gd name="T15" fmla="*/ 14 h 86"/>
                <a:gd name="T16" fmla="*/ 98 w 99"/>
                <a:gd name="T17" fmla="*/ 15 h 86"/>
                <a:gd name="T18" fmla="*/ 93 w 99"/>
                <a:gd name="T19" fmla="*/ 17 h 86"/>
                <a:gd name="T20" fmla="*/ 85 w 99"/>
                <a:gd name="T21" fmla="*/ 22 h 86"/>
                <a:gd name="T22" fmla="*/ 74 w 99"/>
                <a:gd name="T23" fmla="*/ 31 h 86"/>
                <a:gd name="T24" fmla="*/ 63 w 99"/>
                <a:gd name="T25" fmla="*/ 43 h 86"/>
                <a:gd name="T26" fmla="*/ 48 w 99"/>
                <a:gd name="T27" fmla="*/ 61 h 86"/>
                <a:gd name="T28" fmla="*/ 32 w 99"/>
                <a:gd name="T29" fmla="*/ 85 h 86"/>
                <a:gd name="T30" fmla="*/ 30 w 99"/>
                <a:gd name="T31" fmla="*/ 86 h 86"/>
                <a:gd name="T32" fmla="*/ 27 w 99"/>
                <a:gd name="T33" fmla="*/ 86 h 86"/>
                <a:gd name="T34" fmla="*/ 25 w 99"/>
                <a:gd name="T35" fmla="*/ 85 h 86"/>
                <a:gd name="T36" fmla="*/ 22 w 99"/>
                <a:gd name="T37" fmla="*/ 82 h 86"/>
                <a:gd name="T38" fmla="*/ 17 w 99"/>
                <a:gd name="T39" fmla="*/ 77 h 86"/>
                <a:gd name="T40" fmla="*/ 9 w 99"/>
                <a:gd name="T41" fmla="*/ 74 h 86"/>
                <a:gd name="T42" fmla="*/ 0 w 99"/>
                <a:gd name="T43" fmla="*/ 76 h 86"/>
                <a:gd name="T44" fmla="*/ 10 w 99"/>
                <a:gd name="T45" fmla="*/ 61 h 86"/>
                <a:gd name="T46" fmla="*/ 23 w 99"/>
                <a:gd name="T47" fmla="*/ 46 h 86"/>
                <a:gd name="T48" fmla="*/ 36 w 99"/>
                <a:gd name="T49" fmla="*/ 31 h 86"/>
                <a:gd name="T50" fmla="*/ 49 w 99"/>
                <a:gd name="T51" fmla="*/ 18 h 86"/>
                <a:gd name="T52" fmla="*/ 60 w 99"/>
                <a:gd name="T53" fmla="*/ 10 h 86"/>
                <a:gd name="T54" fmla="*/ 70 w 99"/>
                <a:gd name="T55" fmla="*/ 4 h 86"/>
                <a:gd name="T56" fmla="*/ 78 w 99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86">
                  <a:moveTo>
                    <a:pt x="78" y="0"/>
                  </a:moveTo>
                  <a:lnTo>
                    <a:pt x="83" y="1"/>
                  </a:lnTo>
                  <a:lnTo>
                    <a:pt x="89" y="4"/>
                  </a:lnTo>
                  <a:lnTo>
                    <a:pt x="93" y="8"/>
                  </a:lnTo>
                  <a:lnTo>
                    <a:pt x="95" y="10"/>
                  </a:lnTo>
                  <a:lnTo>
                    <a:pt x="98" y="13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8" y="15"/>
                  </a:lnTo>
                  <a:lnTo>
                    <a:pt x="93" y="17"/>
                  </a:lnTo>
                  <a:lnTo>
                    <a:pt x="85" y="22"/>
                  </a:lnTo>
                  <a:lnTo>
                    <a:pt x="74" y="31"/>
                  </a:lnTo>
                  <a:lnTo>
                    <a:pt x="63" y="43"/>
                  </a:lnTo>
                  <a:lnTo>
                    <a:pt x="48" y="61"/>
                  </a:lnTo>
                  <a:lnTo>
                    <a:pt x="32" y="85"/>
                  </a:lnTo>
                  <a:lnTo>
                    <a:pt x="30" y="86"/>
                  </a:lnTo>
                  <a:lnTo>
                    <a:pt x="27" y="86"/>
                  </a:lnTo>
                  <a:lnTo>
                    <a:pt x="25" y="85"/>
                  </a:lnTo>
                  <a:lnTo>
                    <a:pt x="22" y="82"/>
                  </a:lnTo>
                  <a:lnTo>
                    <a:pt x="17" y="77"/>
                  </a:lnTo>
                  <a:lnTo>
                    <a:pt x="9" y="74"/>
                  </a:lnTo>
                  <a:lnTo>
                    <a:pt x="0" y="76"/>
                  </a:lnTo>
                  <a:lnTo>
                    <a:pt x="10" y="61"/>
                  </a:lnTo>
                  <a:lnTo>
                    <a:pt x="23" y="46"/>
                  </a:lnTo>
                  <a:lnTo>
                    <a:pt x="36" y="31"/>
                  </a:lnTo>
                  <a:lnTo>
                    <a:pt x="49" y="18"/>
                  </a:lnTo>
                  <a:lnTo>
                    <a:pt x="60" y="10"/>
                  </a:lnTo>
                  <a:lnTo>
                    <a:pt x="70" y="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5"/>
            <p:cNvSpPr/>
            <p:nvPr/>
          </p:nvSpPr>
          <p:spPr bwMode="auto">
            <a:xfrm>
              <a:off x="4065588" y="1384300"/>
              <a:ext cx="350838" cy="223838"/>
            </a:xfrm>
            <a:custGeom>
              <a:avLst/>
              <a:gdLst>
                <a:gd name="T0" fmla="*/ 185 w 221"/>
                <a:gd name="T1" fmla="*/ 0 h 141"/>
                <a:gd name="T2" fmla="*/ 189 w 221"/>
                <a:gd name="T3" fmla="*/ 0 h 141"/>
                <a:gd name="T4" fmla="*/ 191 w 221"/>
                <a:gd name="T5" fmla="*/ 1 h 141"/>
                <a:gd name="T6" fmla="*/ 203 w 221"/>
                <a:gd name="T7" fmla="*/ 31 h 141"/>
                <a:gd name="T8" fmla="*/ 219 w 221"/>
                <a:gd name="T9" fmla="*/ 64 h 141"/>
                <a:gd name="T10" fmla="*/ 220 w 221"/>
                <a:gd name="T11" fmla="*/ 76 h 141"/>
                <a:gd name="T12" fmla="*/ 221 w 221"/>
                <a:gd name="T13" fmla="*/ 86 h 141"/>
                <a:gd name="T14" fmla="*/ 219 w 221"/>
                <a:gd name="T15" fmla="*/ 91 h 141"/>
                <a:gd name="T16" fmla="*/ 215 w 221"/>
                <a:gd name="T17" fmla="*/ 95 h 141"/>
                <a:gd name="T18" fmla="*/ 206 w 221"/>
                <a:gd name="T19" fmla="*/ 102 h 141"/>
                <a:gd name="T20" fmla="*/ 194 w 221"/>
                <a:gd name="T21" fmla="*/ 110 h 141"/>
                <a:gd name="T22" fmla="*/ 179 w 221"/>
                <a:gd name="T23" fmla="*/ 115 h 141"/>
                <a:gd name="T24" fmla="*/ 160 w 221"/>
                <a:gd name="T25" fmla="*/ 119 h 141"/>
                <a:gd name="T26" fmla="*/ 140 w 221"/>
                <a:gd name="T27" fmla="*/ 123 h 141"/>
                <a:gd name="T28" fmla="*/ 119 w 221"/>
                <a:gd name="T29" fmla="*/ 126 h 141"/>
                <a:gd name="T30" fmla="*/ 102 w 221"/>
                <a:gd name="T31" fmla="*/ 129 h 141"/>
                <a:gd name="T32" fmla="*/ 84 w 221"/>
                <a:gd name="T33" fmla="*/ 136 h 141"/>
                <a:gd name="T34" fmla="*/ 65 w 221"/>
                <a:gd name="T35" fmla="*/ 141 h 141"/>
                <a:gd name="T36" fmla="*/ 50 w 221"/>
                <a:gd name="T37" fmla="*/ 141 h 141"/>
                <a:gd name="T38" fmla="*/ 37 w 221"/>
                <a:gd name="T39" fmla="*/ 139 h 141"/>
                <a:gd name="T40" fmla="*/ 26 w 221"/>
                <a:gd name="T41" fmla="*/ 131 h 141"/>
                <a:gd name="T42" fmla="*/ 17 w 221"/>
                <a:gd name="T43" fmla="*/ 120 h 141"/>
                <a:gd name="T44" fmla="*/ 10 w 221"/>
                <a:gd name="T45" fmla="*/ 107 h 141"/>
                <a:gd name="T46" fmla="*/ 5 w 221"/>
                <a:gd name="T47" fmla="*/ 93 h 141"/>
                <a:gd name="T48" fmla="*/ 1 w 221"/>
                <a:gd name="T49" fmla="*/ 78 h 141"/>
                <a:gd name="T50" fmla="*/ 0 w 221"/>
                <a:gd name="T51" fmla="*/ 64 h 141"/>
                <a:gd name="T52" fmla="*/ 3 w 221"/>
                <a:gd name="T53" fmla="*/ 51 h 141"/>
                <a:gd name="T54" fmla="*/ 8 w 221"/>
                <a:gd name="T55" fmla="*/ 40 h 141"/>
                <a:gd name="T56" fmla="*/ 16 w 221"/>
                <a:gd name="T57" fmla="*/ 34 h 141"/>
                <a:gd name="T58" fmla="*/ 29 w 221"/>
                <a:gd name="T59" fmla="*/ 30 h 141"/>
                <a:gd name="T60" fmla="*/ 54 w 221"/>
                <a:gd name="T61" fmla="*/ 29 h 141"/>
                <a:gd name="T62" fmla="*/ 80 w 221"/>
                <a:gd name="T63" fmla="*/ 26 h 141"/>
                <a:gd name="T64" fmla="*/ 106 w 221"/>
                <a:gd name="T65" fmla="*/ 23 h 141"/>
                <a:gd name="T66" fmla="*/ 131 w 221"/>
                <a:gd name="T67" fmla="*/ 18 h 141"/>
                <a:gd name="T68" fmla="*/ 151 w 221"/>
                <a:gd name="T69" fmla="*/ 14 h 141"/>
                <a:gd name="T70" fmla="*/ 164 w 221"/>
                <a:gd name="T71" fmla="*/ 9 h 141"/>
                <a:gd name="T72" fmla="*/ 174 w 221"/>
                <a:gd name="T73" fmla="*/ 4 h 141"/>
                <a:gd name="T74" fmla="*/ 181 w 221"/>
                <a:gd name="T75" fmla="*/ 0 h 141"/>
                <a:gd name="T76" fmla="*/ 185 w 221"/>
                <a:gd name="T7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1" h="141">
                  <a:moveTo>
                    <a:pt x="185" y="0"/>
                  </a:moveTo>
                  <a:lnTo>
                    <a:pt x="189" y="0"/>
                  </a:lnTo>
                  <a:lnTo>
                    <a:pt x="191" y="1"/>
                  </a:lnTo>
                  <a:lnTo>
                    <a:pt x="203" y="31"/>
                  </a:lnTo>
                  <a:lnTo>
                    <a:pt x="219" y="64"/>
                  </a:lnTo>
                  <a:lnTo>
                    <a:pt x="220" y="76"/>
                  </a:lnTo>
                  <a:lnTo>
                    <a:pt x="221" y="86"/>
                  </a:lnTo>
                  <a:lnTo>
                    <a:pt x="219" y="91"/>
                  </a:lnTo>
                  <a:lnTo>
                    <a:pt x="215" y="95"/>
                  </a:lnTo>
                  <a:lnTo>
                    <a:pt x="206" y="102"/>
                  </a:lnTo>
                  <a:lnTo>
                    <a:pt x="194" y="110"/>
                  </a:lnTo>
                  <a:lnTo>
                    <a:pt x="179" y="115"/>
                  </a:lnTo>
                  <a:lnTo>
                    <a:pt x="160" y="119"/>
                  </a:lnTo>
                  <a:lnTo>
                    <a:pt x="140" y="123"/>
                  </a:lnTo>
                  <a:lnTo>
                    <a:pt x="119" y="126"/>
                  </a:lnTo>
                  <a:lnTo>
                    <a:pt x="102" y="129"/>
                  </a:lnTo>
                  <a:lnTo>
                    <a:pt x="84" y="136"/>
                  </a:lnTo>
                  <a:lnTo>
                    <a:pt x="65" y="141"/>
                  </a:lnTo>
                  <a:lnTo>
                    <a:pt x="50" y="141"/>
                  </a:lnTo>
                  <a:lnTo>
                    <a:pt x="37" y="139"/>
                  </a:lnTo>
                  <a:lnTo>
                    <a:pt x="26" y="131"/>
                  </a:lnTo>
                  <a:lnTo>
                    <a:pt x="17" y="120"/>
                  </a:lnTo>
                  <a:lnTo>
                    <a:pt x="10" y="107"/>
                  </a:lnTo>
                  <a:lnTo>
                    <a:pt x="5" y="93"/>
                  </a:lnTo>
                  <a:lnTo>
                    <a:pt x="1" y="78"/>
                  </a:lnTo>
                  <a:lnTo>
                    <a:pt x="0" y="64"/>
                  </a:lnTo>
                  <a:lnTo>
                    <a:pt x="3" y="51"/>
                  </a:lnTo>
                  <a:lnTo>
                    <a:pt x="8" y="40"/>
                  </a:lnTo>
                  <a:lnTo>
                    <a:pt x="16" y="34"/>
                  </a:lnTo>
                  <a:lnTo>
                    <a:pt x="29" y="30"/>
                  </a:lnTo>
                  <a:lnTo>
                    <a:pt x="54" y="29"/>
                  </a:lnTo>
                  <a:lnTo>
                    <a:pt x="80" y="26"/>
                  </a:lnTo>
                  <a:lnTo>
                    <a:pt x="106" y="23"/>
                  </a:lnTo>
                  <a:lnTo>
                    <a:pt x="131" y="18"/>
                  </a:lnTo>
                  <a:lnTo>
                    <a:pt x="151" y="14"/>
                  </a:lnTo>
                  <a:lnTo>
                    <a:pt x="164" y="9"/>
                  </a:lnTo>
                  <a:lnTo>
                    <a:pt x="174" y="4"/>
                  </a:lnTo>
                  <a:lnTo>
                    <a:pt x="181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66"/>
            <p:cNvSpPr/>
            <p:nvPr/>
          </p:nvSpPr>
          <p:spPr bwMode="auto">
            <a:xfrm>
              <a:off x="4092575" y="1020763"/>
              <a:ext cx="566738" cy="442913"/>
            </a:xfrm>
            <a:custGeom>
              <a:avLst/>
              <a:gdLst>
                <a:gd name="T0" fmla="*/ 348 w 357"/>
                <a:gd name="T1" fmla="*/ 0 h 279"/>
                <a:gd name="T2" fmla="*/ 352 w 357"/>
                <a:gd name="T3" fmla="*/ 0 h 279"/>
                <a:gd name="T4" fmla="*/ 355 w 357"/>
                <a:gd name="T5" fmla="*/ 1 h 279"/>
                <a:gd name="T6" fmla="*/ 356 w 357"/>
                <a:gd name="T7" fmla="*/ 4 h 279"/>
                <a:gd name="T8" fmla="*/ 357 w 357"/>
                <a:gd name="T9" fmla="*/ 6 h 279"/>
                <a:gd name="T10" fmla="*/ 357 w 357"/>
                <a:gd name="T11" fmla="*/ 9 h 279"/>
                <a:gd name="T12" fmla="*/ 356 w 357"/>
                <a:gd name="T13" fmla="*/ 13 h 279"/>
                <a:gd name="T14" fmla="*/ 302 w 357"/>
                <a:gd name="T15" fmla="*/ 187 h 279"/>
                <a:gd name="T16" fmla="*/ 192 w 357"/>
                <a:gd name="T17" fmla="*/ 224 h 279"/>
                <a:gd name="T18" fmla="*/ 26 w 357"/>
                <a:gd name="T19" fmla="*/ 276 h 279"/>
                <a:gd name="T20" fmla="*/ 26 w 357"/>
                <a:gd name="T21" fmla="*/ 276 h 279"/>
                <a:gd name="T22" fmla="*/ 24 w 357"/>
                <a:gd name="T23" fmla="*/ 277 h 279"/>
                <a:gd name="T24" fmla="*/ 21 w 357"/>
                <a:gd name="T25" fmla="*/ 277 h 279"/>
                <a:gd name="T26" fmla="*/ 18 w 357"/>
                <a:gd name="T27" fmla="*/ 279 h 279"/>
                <a:gd name="T28" fmla="*/ 16 w 357"/>
                <a:gd name="T29" fmla="*/ 279 h 279"/>
                <a:gd name="T30" fmla="*/ 13 w 357"/>
                <a:gd name="T31" fmla="*/ 279 h 279"/>
                <a:gd name="T32" fmla="*/ 11 w 357"/>
                <a:gd name="T33" fmla="*/ 277 h 279"/>
                <a:gd name="T34" fmla="*/ 8 w 357"/>
                <a:gd name="T35" fmla="*/ 276 h 279"/>
                <a:gd name="T36" fmla="*/ 5 w 357"/>
                <a:gd name="T37" fmla="*/ 275 h 279"/>
                <a:gd name="T38" fmla="*/ 3 w 357"/>
                <a:gd name="T39" fmla="*/ 273 h 279"/>
                <a:gd name="T40" fmla="*/ 1 w 357"/>
                <a:gd name="T41" fmla="*/ 272 h 279"/>
                <a:gd name="T42" fmla="*/ 0 w 357"/>
                <a:gd name="T43" fmla="*/ 269 h 279"/>
                <a:gd name="T44" fmla="*/ 0 w 357"/>
                <a:gd name="T45" fmla="*/ 266 h 279"/>
                <a:gd name="T46" fmla="*/ 1 w 357"/>
                <a:gd name="T47" fmla="*/ 264 h 279"/>
                <a:gd name="T48" fmla="*/ 3 w 357"/>
                <a:gd name="T49" fmla="*/ 264 h 279"/>
                <a:gd name="T50" fmla="*/ 7 w 357"/>
                <a:gd name="T51" fmla="*/ 263 h 279"/>
                <a:gd name="T52" fmla="*/ 11 w 357"/>
                <a:gd name="T53" fmla="*/ 262 h 279"/>
                <a:gd name="T54" fmla="*/ 181 w 357"/>
                <a:gd name="T55" fmla="*/ 208 h 279"/>
                <a:gd name="T56" fmla="*/ 182 w 357"/>
                <a:gd name="T57" fmla="*/ 207 h 279"/>
                <a:gd name="T58" fmla="*/ 185 w 357"/>
                <a:gd name="T59" fmla="*/ 207 h 279"/>
                <a:gd name="T60" fmla="*/ 187 w 357"/>
                <a:gd name="T61" fmla="*/ 205 h 279"/>
                <a:gd name="T62" fmla="*/ 190 w 357"/>
                <a:gd name="T63" fmla="*/ 204 h 279"/>
                <a:gd name="T64" fmla="*/ 194 w 357"/>
                <a:gd name="T65" fmla="*/ 204 h 279"/>
                <a:gd name="T66" fmla="*/ 195 w 357"/>
                <a:gd name="T67" fmla="*/ 204 h 279"/>
                <a:gd name="T68" fmla="*/ 196 w 357"/>
                <a:gd name="T69" fmla="*/ 204 h 279"/>
                <a:gd name="T70" fmla="*/ 250 w 357"/>
                <a:gd name="T71" fmla="*/ 17 h 279"/>
                <a:gd name="T72" fmla="*/ 251 w 357"/>
                <a:gd name="T73" fmla="*/ 13 h 279"/>
                <a:gd name="T74" fmla="*/ 251 w 357"/>
                <a:gd name="T75" fmla="*/ 10 h 279"/>
                <a:gd name="T76" fmla="*/ 253 w 357"/>
                <a:gd name="T77" fmla="*/ 8 h 279"/>
                <a:gd name="T78" fmla="*/ 254 w 357"/>
                <a:gd name="T79" fmla="*/ 5 h 279"/>
                <a:gd name="T80" fmla="*/ 257 w 357"/>
                <a:gd name="T81" fmla="*/ 4 h 279"/>
                <a:gd name="T82" fmla="*/ 261 w 357"/>
                <a:gd name="T83" fmla="*/ 2 h 279"/>
                <a:gd name="T84" fmla="*/ 264 w 357"/>
                <a:gd name="T85" fmla="*/ 1 h 279"/>
                <a:gd name="T86" fmla="*/ 348 w 357"/>
                <a:gd name="T8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7" h="279">
                  <a:moveTo>
                    <a:pt x="348" y="0"/>
                  </a:moveTo>
                  <a:lnTo>
                    <a:pt x="352" y="0"/>
                  </a:lnTo>
                  <a:lnTo>
                    <a:pt x="355" y="1"/>
                  </a:lnTo>
                  <a:lnTo>
                    <a:pt x="356" y="4"/>
                  </a:lnTo>
                  <a:lnTo>
                    <a:pt x="357" y="6"/>
                  </a:lnTo>
                  <a:lnTo>
                    <a:pt x="357" y="9"/>
                  </a:lnTo>
                  <a:lnTo>
                    <a:pt x="356" y="13"/>
                  </a:lnTo>
                  <a:lnTo>
                    <a:pt x="302" y="187"/>
                  </a:lnTo>
                  <a:lnTo>
                    <a:pt x="192" y="224"/>
                  </a:lnTo>
                  <a:lnTo>
                    <a:pt x="26" y="276"/>
                  </a:lnTo>
                  <a:lnTo>
                    <a:pt x="26" y="276"/>
                  </a:lnTo>
                  <a:lnTo>
                    <a:pt x="24" y="277"/>
                  </a:lnTo>
                  <a:lnTo>
                    <a:pt x="21" y="277"/>
                  </a:lnTo>
                  <a:lnTo>
                    <a:pt x="18" y="279"/>
                  </a:lnTo>
                  <a:lnTo>
                    <a:pt x="16" y="279"/>
                  </a:lnTo>
                  <a:lnTo>
                    <a:pt x="13" y="279"/>
                  </a:lnTo>
                  <a:lnTo>
                    <a:pt x="11" y="277"/>
                  </a:lnTo>
                  <a:lnTo>
                    <a:pt x="8" y="276"/>
                  </a:lnTo>
                  <a:lnTo>
                    <a:pt x="5" y="275"/>
                  </a:lnTo>
                  <a:lnTo>
                    <a:pt x="3" y="273"/>
                  </a:lnTo>
                  <a:lnTo>
                    <a:pt x="1" y="272"/>
                  </a:lnTo>
                  <a:lnTo>
                    <a:pt x="0" y="269"/>
                  </a:lnTo>
                  <a:lnTo>
                    <a:pt x="0" y="266"/>
                  </a:lnTo>
                  <a:lnTo>
                    <a:pt x="1" y="264"/>
                  </a:lnTo>
                  <a:lnTo>
                    <a:pt x="3" y="264"/>
                  </a:lnTo>
                  <a:lnTo>
                    <a:pt x="7" y="263"/>
                  </a:lnTo>
                  <a:lnTo>
                    <a:pt x="11" y="262"/>
                  </a:lnTo>
                  <a:lnTo>
                    <a:pt x="181" y="208"/>
                  </a:lnTo>
                  <a:lnTo>
                    <a:pt x="182" y="207"/>
                  </a:lnTo>
                  <a:lnTo>
                    <a:pt x="185" y="207"/>
                  </a:lnTo>
                  <a:lnTo>
                    <a:pt x="187" y="205"/>
                  </a:lnTo>
                  <a:lnTo>
                    <a:pt x="190" y="204"/>
                  </a:lnTo>
                  <a:lnTo>
                    <a:pt x="194" y="204"/>
                  </a:lnTo>
                  <a:lnTo>
                    <a:pt x="195" y="204"/>
                  </a:lnTo>
                  <a:lnTo>
                    <a:pt x="196" y="204"/>
                  </a:lnTo>
                  <a:lnTo>
                    <a:pt x="250" y="17"/>
                  </a:lnTo>
                  <a:lnTo>
                    <a:pt x="251" y="13"/>
                  </a:lnTo>
                  <a:lnTo>
                    <a:pt x="251" y="10"/>
                  </a:lnTo>
                  <a:lnTo>
                    <a:pt x="253" y="8"/>
                  </a:lnTo>
                  <a:lnTo>
                    <a:pt x="254" y="5"/>
                  </a:lnTo>
                  <a:lnTo>
                    <a:pt x="257" y="4"/>
                  </a:lnTo>
                  <a:lnTo>
                    <a:pt x="261" y="2"/>
                  </a:lnTo>
                  <a:lnTo>
                    <a:pt x="264" y="1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67"/>
            <p:cNvSpPr/>
            <p:nvPr/>
          </p:nvSpPr>
          <p:spPr bwMode="auto">
            <a:xfrm>
              <a:off x="4368800" y="1222375"/>
              <a:ext cx="209550" cy="255588"/>
            </a:xfrm>
            <a:custGeom>
              <a:avLst/>
              <a:gdLst>
                <a:gd name="T0" fmla="*/ 98 w 132"/>
                <a:gd name="T1" fmla="*/ 0 h 161"/>
                <a:gd name="T2" fmla="*/ 104 w 132"/>
                <a:gd name="T3" fmla="*/ 9 h 161"/>
                <a:gd name="T4" fmla="*/ 105 w 132"/>
                <a:gd name="T5" fmla="*/ 31 h 161"/>
                <a:gd name="T6" fmla="*/ 105 w 132"/>
                <a:gd name="T7" fmla="*/ 49 h 161"/>
                <a:gd name="T8" fmla="*/ 105 w 132"/>
                <a:gd name="T9" fmla="*/ 57 h 161"/>
                <a:gd name="T10" fmla="*/ 105 w 132"/>
                <a:gd name="T11" fmla="*/ 61 h 161"/>
                <a:gd name="T12" fmla="*/ 106 w 132"/>
                <a:gd name="T13" fmla="*/ 60 h 161"/>
                <a:gd name="T14" fmla="*/ 118 w 132"/>
                <a:gd name="T15" fmla="*/ 55 h 161"/>
                <a:gd name="T16" fmla="*/ 130 w 132"/>
                <a:gd name="T17" fmla="*/ 53 h 161"/>
                <a:gd name="T18" fmla="*/ 130 w 132"/>
                <a:gd name="T19" fmla="*/ 64 h 161"/>
                <a:gd name="T20" fmla="*/ 111 w 132"/>
                <a:gd name="T21" fmla="*/ 82 h 161"/>
                <a:gd name="T22" fmla="*/ 92 w 132"/>
                <a:gd name="T23" fmla="*/ 104 h 161"/>
                <a:gd name="T24" fmla="*/ 72 w 132"/>
                <a:gd name="T25" fmla="*/ 120 h 161"/>
                <a:gd name="T26" fmla="*/ 47 w 132"/>
                <a:gd name="T27" fmla="*/ 137 h 161"/>
                <a:gd name="T28" fmla="*/ 28 w 132"/>
                <a:gd name="T29" fmla="*/ 152 h 161"/>
                <a:gd name="T30" fmla="*/ 15 w 132"/>
                <a:gd name="T31" fmla="*/ 161 h 161"/>
                <a:gd name="T32" fmla="*/ 7 w 132"/>
                <a:gd name="T33" fmla="*/ 153 h 161"/>
                <a:gd name="T34" fmla="*/ 1 w 132"/>
                <a:gd name="T35" fmla="*/ 131 h 161"/>
                <a:gd name="T36" fmla="*/ 1 w 132"/>
                <a:gd name="T37" fmla="*/ 112 h 161"/>
                <a:gd name="T38" fmla="*/ 15 w 132"/>
                <a:gd name="T39" fmla="*/ 98 h 161"/>
                <a:gd name="T40" fmla="*/ 32 w 132"/>
                <a:gd name="T41" fmla="*/ 93 h 161"/>
                <a:gd name="T42" fmla="*/ 38 w 132"/>
                <a:gd name="T43" fmla="*/ 89 h 161"/>
                <a:gd name="T44" fmla="*/ 42 w 132"/>
                <a:gd name="T45" fmla="*/ 82 h 161"/>
                <a:gd name="T46" fmla="*/ 45 w 132"/>
                <a:gd name="T47" fmla="*/ 74 h 161"/>
                <a:gd name="T48" fmla="*/ 50 w 132"/>
                <a:gd name="T49" fmla="*/ 67 h 161"/>
                <a:gd name="T50" fmla="*/ 55 w 132"/>
                <a:gd name="T51" fmla="*/ 64 h 161"/>
                <a:gd name="T52" fmla="*/ 58 w 132"/>
                <a:gd name="T53" fmla="*/ 63 h 161"/>
                <a:gd name="T54" fmla="*/ 56 w 132"/>
                <a:gd name="T55" fmla="*/ 53 h 161"/>
                <a:gd name="T56" fmla="*/ 58 w 132"/>
                <a:gd name="T57" fmla="*/ 35 h 161"/>
                <a:gd name="T58" fmla="*/ 63 w 132"/>
                <a:gd name="T59" fmla="*/ 25 h 161"/>
                <a:gd name="T60" fmla="*/ 71 w 132"/>
                <a:gd name="T61" fmla="*/ 22 h 161"/>
                <a:gd name="T62" fmla="*/ 73 w 132"/>
                <a:gd name="T63" fmla="*/ 21 h 161"/>
                <a:gd name="T64" fmla="*/ 73 w 132"/>
                <a:gd name="T65" fmla="*/ 19 h 161"/>
                <a:gd name="T66" fmla="*/ 73 w 132"/>
                <a:gd name="T67" fmla="*/ 14 h 161"/>
                <a:gd name="T68" fmla="*/ 75 w 132"/>
                <a:gd name="T69" fmla="*/ 8 h 161"/>
                <a:gd name="T70" fmla="*/ 77 w 132"/>
                <a:gd name="T71" fmla="*/ 2 h 161"/>
                <a:gd name="T72" fmla="*/ 83 w 132"/>
                <a:gd name="T73" fmla="*/ 0 h 161"/>
                <a:gd name="T74" fmla="*/ 89 w 132"/>
                <a:gd name="T75" fmla="*/ 1 h 161"/>
                <a:gd name="T76" fmla="*/ 90 w 132"/>
                <a:gd name="T77" fmla="*/ 2 h 161"/>
                <a:gd name="T78" fmla="*/ 92 w 132"/>
                <a:gd name="T79" fmla="*/ 1 h 161"/>
                <a:gd name="T80" fmla="*/ 96 w 132"/>
                <a:gd name="T8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" h="161">
                  <a:moveTo>
                    <a:pt x="96" y="0"/>
                  </a:moveTo>
                  <a:lnTo>
                    <a:pt x="98" y="0"/>
                  </a:lnTo>
                  <a:lnTo>
                    <a:pt x="101" y="2"/>
                  </a:lnTo>
                  <a:lnTo>
                    <a:pt x="104" y="9"/>
                  </a:lnTo>
                  <a:lnTo>
                    <a:pt x="105" y="18"/>
                  </a:lnTo>
                  <a:lnTo>
                    <a:pt x="105" y="31"/>
                  </a:lnTo>
                  <a:lnTo>
                    <a:pt x="105" y="43"/>
                  </a:lnTo>
                  <a:lnTo>
                    <a:pt x="105" y="49"/>
                  </a:lnTo>
                  <a:lnTo>
                    <a:pt x="105" y="55"/>
                  </a:lnTo>
                  <a:lnTo>
                    <a:pt x="105" y="57"/>
                  </a:lnTo>
                  <a:lnTo>
                    <a:pt x="105" y="60"/>
                  </a:lnTo>
                  <a:lnTo>
                    <a:pt x="105" y="61"/>
                  </a:lnTo>
                  <a:lnTo>
                    <a:pt x="105" y="61"/>
                  </a:lnTo>
                  <a:lnTo>
                    <a:pt x="106" y="60"/>
                  </a:lnTo>
                  <a:lnTo>
                    <a:pt x="111" y="57"/>
                  </a:lnTo>
                  <a:lnTo>
                    <a:pt x="118" y="55"/>
                  </a:lnTo>
                  <a:lnTo>
                    <a:pt x="125" y="53"/>
                  </a:lnTo>
                  <a:lnTo>
                    <a:pt x="130" y="53"/>
                  </a:lnTo>
                  <a:lnTo>
                    <a:pt x="132" y="56"/>
                  </a:lnTo>
                  <a:lnTo>
                    <a:pt x="130" y="64"/>
                  </a:lnTo>
                  <a:lnTo>
                    <a:pt x="122" y="73"/>
                  </a:lnTo>
                  <a:lnTo>
                    <a:pt x="111" y="82"/>
                  </a:lnTo>
                  <a:lnTo>
                    <a:pt x="101" y="93"/>
                  </a:lnTo>
                  <a:lnTo>
                    <a:pt x="92" y="104"/>
                  </a:lnTo>
                  <a:lnTo>
                    <a:pt x="83" y="114"/>
                  </a:lnTo>
                  <a:lnTo>
                    <a:pt x="72" y="120"/>
                  </a:lnTo>
                  <a:lnTo>
                    <a:pt x="59" y="129"/>
                  </a:lnTo>
                  <a:lnTo>
                    <a:pt x="47" y="137"/>
                  </a:lnTo>
                  <a:lnTo>
                    <a:pt x="37" y="145"/>
                  </a:lnTo>
                  <a:lnTo>
                    <a:pt x="28" y="152"/>
                  </a:lnTo>
                  <a:lnTo>
                    <a:pt x="21" y="157"/>
                  </a:lnTo>
                  <a:lnTo>
                    <a:pt x="15" y="161"/>
                  </a:lnTo>
                  <a:lnTo>
                    <a:pt x="11" y="159"/>
                  </a:lnTo>
                  <a:lnTo>
                    <a:pt x="7" y="153"/>
                  </a:lnTo>
                  <a:lnTo>
                    <a:pt x="4" y="142"/>
                  </a:lnTo>
                  <a:lnTo>
                    <a:pt x="1" y="131"/>
                  </a:lnTo>
                  <a:lnTo>
                    <a:pt x="0" y="120"/>
                  </a:lnTo>
                  <a:lnTo>
                    <a:pt x="1" y="112"/>
                  </a:lnTo>
                  <a:lnTo>
                    <a:pt x="7" y="104"/>
                  </a:lnTo>
                  <a:lnTo>
                    <a:pt x="15" y="98"/>
                  </a:lnTo>
                  <a:lnTo>
                    <a:pt x="26" y="94"/>
                  </a:lnTo>
                  <a:lnTo>
                    <a:pt x="32" y="93"/>
                  </a:lnTo>
                  <a:lnTo>
                    <a:pt x="35" y="91"/>
                  </a:lnTo>
                  <a:lnTo>
                    <a:pt x="38" y="89"/>
                  </a:lnTo>
                  <a:lnTo>
                    <a:pt x="41" y="86"/>
                  </a:lnTo>
                  <a:lnTo>
                    <a:pt x="42" y="82"/>
                  </a:lnTo>
                  <a:lnTo>
                    <a:pt x="43" y="78"/>
                  </a:lnTo>
                  <a:lnTo>
                    <a:pt x="45" y="74"/>
                  </a:lnTo>
                  <a:lnTo>
                    <a:pt x="47" y="69"/>
                  </a:lnTo>
                  <a:lnTo>
                    <a:pt x="50" y="67"/>
                  </a:lnTo>
                  <a:lnTo>
                    <a:pt x="53" y="64"/>
                  </a:lnTo>
                  <a:lnTo>
                    <a:pt x="55" y="64"/>
                  </a:lnTo>
                  <a:lnTo>
                    <a:pt x="56" y="63"/>
                  </a:lnTo>
                  <a:lnTo>
                    <a:pt x="58" y="63"/>
                  </a:lnTo>
                  <a:lnTo>
                    <a:pt x="58" y="60"/>
                  </a:lnTo>
                  <a:lnTo>
                    <a:pt x="56" y="53"/>
                  </a:lnTo>
                  <a:lnTo>
                    <a:pt x="56" y="44"/>
                  </a:lnTo>
                  <a:lnTo>
                    <a:pt x="58" y="35"/>
                  </a:lnTo>
                  <a:lnTo>
                    <a:pt x="59" y="29"/>
                  </a:lnTo>
                  <a:lnTo>
                    <a:pt x="63" y="25"/>
                  </a:lnTo>
                  <a:lnTo>
                    <a:pt x="67" y="23"/>
                  </a:lnTo>
                  <a:lnTo>
                    <a:pt x="71" y="22"/>
                  </a:lnTo>
                  <a:lnTo>
                    <a:pt x="72" y="21"/>
                  </a:lnTo>
                  <a:lnTo>
                    <a:pt x="73" y="21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5" y="8"/>
                  </a:lnTo>
                  <a:lnTo>
                    <a:pt x="75" y="5"/>
                  </a:lnTo>
                  <a:lnTo>
                    <a:pt x="77" y="2"/>
                  </a:lnTo>
                  <a:lnTo>
                    <a:pt x="79" y="1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89" y="1"/>
                  </a:lnTo>
                  <a:lnTo>
                    <a:pt x="90" y="1"/>
                  </a:lnTo>
                  <a:lnTo>
                    <a:pt x="90" y="2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3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68"/>
            <p:cNvSpPr/>
            <p:nvPr/>
          </p:nvSpPr>
          <p:spPr bwMode="auto">
            <a:xfrm>
              <a:off x="4348163" y="1384300"/>
              <a:ext cx="68263" cy="142875"/>
            </a:xfrm>
            <a:custGeom>
              <a:avLst/>
              <a:gdLst>
                <a:gd name="T0" fmla="*/ 9 w 43"/>
                <a:gd name="T1" fmla="*/ 0 h 90"/>
                <a:gd name="T2" fmla="*/ 13 w 43"/>
                <a:gd name="T3" fmla="*/ 1 h 90"/>
                <a:gd name="T4" fmla="*/ 25 w 43"/>
                <a:gd name="T5" fmla="*/ 31 h 90"/>
                <a:gd name="T6" fmla="*/ 41 w 43"/>
                <a:gd name="T7" fmla="*/ 64 h 90"/>
                <a:gd name="T8" fmla="*/ 42 w 43"/>
                <a:gd name="T9" fmla="*/ 73 h 90"/>
                <a:gd name="T10" fmla="*/ 42 w 43"/>
                <a:gd name="T11" fmla="*/ 81 h 90"/>
                <a:gd name="T12" fmla="*/ 43 w 43"/>
                <a:gd name="T13" fmla="*/ 86 h 90"/>
                <a:gd name="T14" fmla="*/ 43 w 43"/>
                <a:gd name="T15" fmla="*/ 88 h 90"/>
                <a:gd name="T16" fmla="*/ 42 w 43"/>
                <a:gd name="T17" fmla="*/ 89 h 90"/>
                <a:gd name="T18" fmla="*/ 42 w 43"/>
                <a:gd name="T19" fmla="*/ 90 h 90"/>
                <a:gd name="T20" fmla="*/ 30 w 43"/>
                <a:gd name="T21" fmla="*/ 73 h 90"/>
                <a:gd name="T22" fmla="*/ 20 w 43"/>
                <a:gd name="T23" fmla="*/ 55 h 90"/>
                <a:gd name="T24" fmla="*/ 12 w 43"/>
                <a:gd name="T25" fmla="*/ 35 h 90"/>
                <a:gd name="T26" fmla="*/ 4 w 43"/>
                <a:gd name="T27" fmla="*/ 17 h 90"/>
                <a:gd name="T28" fmla="*/ 0 w 43"/>
                <a:gd name="T29" fmla="*/ 2 h 90"/>
                <a:gd name="T30" fmla="*/ 5 w 43"/>
                <a:gd name="T31" fmla="*/ 0 h 90"/>
                <a:gd name="T32" fmla="*/ 9 w 43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0">
                  <a:moveTo>
                    <a:pt x="9" y="0"/>
                  </a:moveTo>
                  <a:lnTo>
                    <a:pt x="13" y="1"/>
                  </a:lnTo>
                  <a:lnTo>
                    <a:pt x="25" y="31"/>
                  </a:lnTo>
                  <a:lnTo>
                    <a:pt x="41" y="64"/>
                  </a:lnTo>
                  <a:lnTo>
                    <a:pt x="42" y="73"/>
                  </a:lnTo>
                  <a:lnTo>
                    <a:pt x="42" y="81"/>
                  </a:lnTo>
                  <a:lnTo>
                    <a:pt x="43" y="86"/>
                  </a:lnTo>
                  <a:lnTo>
                    <a:pt x="43" y="88"/>
                  </a:lnTo>
                  <a:lnTo>
                    <a:pt x="42" y="89"/>
                  </a:lnTo>
                  <a:lnTo>
                    <a:pt x="42" y="90"/>
                  </a:lnTo>
                  <a:lnTo>
                    <a:pt x="30" y="73"/>
                  </a:lnTo>
                  <a:lnTo>
                    <a:pt x="20" y="55"/>
                  </a:lnTo>
                  <a:lnTo>
                    <a:pt x="12" y="35"/>
                  </a:lnTo>
                  <a:lnTo>
                    <a:pt x="4" y="17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00125" y="2676525"/>
            <a:ext cx="5953125" cy="2967355"/>
            <a:chOff x="511806" y="3281710"/>
            <a:chExt cx="5763437" cy="2873182"/>
          </a:xfrm>
        </p:grpSpPr>
        <p:sp>
          <p:nvSpPr>
            <p:cNvPr id="12" name="六边形 11"/>
            <p:cNvSpPr/>
            <p:nvPr/>
          </p:nvSpPr>
          <p:spPr>
            <a:xfrm>
              <a:off x="2298295" y="3281710"/>
              <a:ext cx="2172350" cy="1872716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不履行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合同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29" name="六边形 28"/>
            <p:cNvSpPr/>
            <p:nvPr/>
          </p:nvSpPr>
          <p:spPr>
            <a:xfrm>
              <a:off x="511806" y="4282176"/>
              <a:ext cx="2172350" cy="1872716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履行合同不符合约定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31" name="六边形 30"/>
            <p:cNvSpPr/>
            <p:nvPr/>
          </p:nvSpPr>
          <p:spPr>
            <a:xfrm>
              <a:off x="4102893" y="4226718"/>
              <a:ext cx="2172350" cy="1872716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rtlCol="0" anchor="ctr" anchorCtr="0"/>
            <a:lstStyle/>
            <a:p>
              <a:pPr algn="ctr">
                <a:lnSpc>
                  <a:spcPct val="11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造成他人损害的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11" name="圆角矩形标注 10"/>
          <p:cNvSpPr/>
          <p:nvPr/>
        </p:nvSpPr>
        <p:spPr>
          <a:xfrm>
            <a:off x="4029710" y="1236980"/>
            <a:ext cx="3919220" cy="1039495"/>
          </a:xfrm>
          <a:prstGeom prst="wedgeRoundRectCallout">
            <a:avLst>
              <a:gd name="adj1" fmla="val 44604"/>
              <a:gd name="adj2" fmla="val 73885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、电子商务经营者承担</a:t>
            </a:r>
            <a:endParaRPr kumimoji="1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民事责任的行为（第七十四条）</a:t>
            </a:r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01345" y="-12700"/>
            <a:ext cx="5048885" cy="1014095"/>
            <a:chOff x="944" y="0"/>
            <a:chExt cx="7951" cy="1597"/>
          </a:xfrm>
        </p:grpSpPr>
        <p:sp>
          <p:nvSpPr>
            <p:cNvPr id="16" name="五边形 15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46" y="322"/>
              <a:ext cx="65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法律责任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92" y="369"/>
              <a:ext cx="12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09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907">
        <p:random/>
      </p:transition>
    </mc:Choice>
    <mc:Fallback>
      <p:transition spd="slow" advTm="690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524885" y="1524000"/>
            <a:ext cx="5141595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6" name="组合 65"/>
          <p:cNvGrpSpPr/>
          <p:nvPr/>
        </p:nvGrpSpPr>
        <p:grpSpPr>
          <a:xfrm>
            <a:off x="870585" y="1924050"/>
            <a:ext cx="10865485" cy="4372610"/>
            <a:chOff x="1371" y="2015"/>
            <a:chExt cx="17111" cy="6886"/>
          </a:xfrm>
        </p:grpSpPr>
        <p:sp>
          <p:nvSpPr>
            <p:cNvPr id="3" name="Freeform 7"/>
            <p:cNvSpPr/>
            <p:nvPr/>
          </p:nvSpPr>
          <p:spPr bwMode="auto">
            <a:xfrm rot="5400000">
              <a:off x="6727" y="3781"/>
              <a:ext cx="2472" cy="120"/>
            </a:xfrm>
            <a:custGeom>
              <a:avLst/>
              <a:gdLst>
                <a:gd name="T0" fmla="*/ 2193 w 2193"/>
                <a:gd name="T1" fmla="*/ 871 w 2193"/>
                <a:gd name="T2" fmla="*/ 0 w 21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193">
                  <a:moveTo>
                    <a:pt x="2193" y="0"/>
                  </a:moveTo>
                  <a:lnTo>
                    <a:pt x="871" y="0"/>
                  </a:lnTo>
                  <a:lnTo>
                    <a:pt x="0" y="0"/>
                  </a:lnTo>
                </a:path>
              </a:pathLst>
            </a:custGeom>
            <a:noFill/>
            <a:ln w="177800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5688" y="6518"/>
              <a:ext cx="2335" cy="0"/>
            </a:xfrm>
            <a:prstGeom prst="line">
              <a:avLst/>
            </a:prstGeom>
            <a:noFill/>
            <a:ln w="1778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8023" y="4350"/>
              <a:ext cx="0" cy="2168"/>
            </a:xfrm>
            <a:prstGeom prst="line">
              <a:avLst/>
            </a:prstGeom>
            <a:noFill/>
            <a:ln w="1778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8023" y="2543"/>
              <a:ext cx="5482" cy="0"/>
            </a:xfrm>
            <a:custGeom>
              <a:avLst/>
              <a:gdLst>
                <a:gd name="T0" fmla="*/ 2193 w 2193"/>
                <a:gd name="T1" fmla="*/ 871 w 2193"/>
                <a:gd name="T2" fmla="*/ 0 w 21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193">
                  <a:moveTo>
                    <a:pt x="2193" y="0"/>
                  </a:moveTo>
                  <a:lnTo>
                    <a:pt x="871" y="0"/>
                  </a:lnTo>
                  <a:lnTo>
                    <a:pt x="0" y="0"/>
                  </a:lnTo>
                </a:path>
              </a:pathLst>
            </a:custGeom>
            <a:noFill/>
            <a:ln w="177800" cap="rnd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13506" y="2543"/>
              <a:ext cx="0" cy="1930"/>
            </a:xfrm>
            <a:prstGeom prst="line">
              <a:avLst/>
            </a:prstGeom>
            <a:noFill/>
            <a:ln w="177800" cap="rnd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1348" y="4473"/>
              <a:ext cx="2157" cy="0"/>
            </a:xfrm>
            <a:prstGeom prst="line">
              <a:avLst/>
            </a:prstGeom>
            <a:noFill/>
            <a:ln w="177800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11348" y="4473"/>
              <a:ext cx="0" cy="1925"/>
            </a:xfrm>
            <a:prstGeom prst="line">
              <a:avLst/>
            </a:prstGeom>
            <a:noFill/>
            <a:ln w="177800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8733" y="6398"/>
              <a:ext cx="2615" cy="0"/>
            </a:xfrm>
            <a:prstGeom prst="line">
              <a:avLst/>
            </a:prstGeom>
            <a:noFill/>
            <a:ln w="1778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8733" y="6398"/>
              <a:ext cx="0" cy="1928"/>
            </a:xfrm>
            <a:prstGeom prst="line">
              <a:avLst/>
            </a:prstGeom>
            <a:noFill/>
            <a:ln w="177800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6341" y="8325"/>
              <a:ext cx="2392" cy="0"/>
            </a:xfrm>
            <a:prstGeom prst="line">
              <a:avLst/>
            </a:prstGeom>
            <a:noFill/>
            <a:ln w="177800" cap="rnd">
              <a:solidFill>
                <a:schemeClr val="accent1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7824" y="4936"/>
              <a:ext cx="148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2496" y="6048"/>
              <a:ext cx="2816" cy="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未取得行政许可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（第十二条）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169" y="5941"/>
              <a:ext cx="1545" cy="1172"/>
              <a:chOff x="3005625" y="2213619"/>
              <a:chExt cx="980762" cy="744168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3149600" y="2213619"/>
                <a:ext cx="744168" cy="74416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005625" y="2349631"/>
                <a:ext cx="98076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spc="-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200" b="1" spc="-300" dirty="0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231" y="4124"/>
              <a:ext cx="1545" cy="1172"/>
              <a:chOff x="3005625" y="2213619"/>
              <a:chExt cx="980762" cy="744168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149600" y="2213619"/>
                <a:ext cx="744168" cy="74416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005625" y="2349631"/>
                <a:ext cx="98076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spc="-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200" b="1" spc="-300" dirty="0"/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2656" y="4244"/>
              <a:ext cx="4595" cy="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销售、提供禁止交易的商品、服务（第十三条）</a:t>
              </a:r>
              <a:endParaRPr lang="zh-CN" altLang="en-US" dirty="0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2714" y="2015"/>
              <a:ext cx="1545" cy="1172"/>
              <a:chOff x="3005625" y="2213619"/>
              <a:chExt cx="980762" cy="744168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3149600" y="2213619"/>
                <a:ext cx="744168" cy="74416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3005625" y="2375029"/>
                <a:ext cx="980762" cy="460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spc="-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200" b="1" spc="-300" dirty="0"/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14205" y="2149"/>
              <a:ext cx="4093" cy="1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采取集中交易方式进行交易，或者进行标准化合约交易的（第四十六条）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2732" y="3905"/>
              <a:ext cx="1545" cy="1172"/>
              <a:chOff x="3005625" y="2213619"/>
              <a:chExt cx="980762" cy="744168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3149600" y="2213619"/>
                <a:ext cx="744168" cy="74416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005625" y="2375029"/>
                <a:ext cx="980762" cy="460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spc="-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3200" b="1" spc="-300" dirty="0"/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14224" y="4040"/>
              <a:ext cx="4258" cy="1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销售的商品或者提供的服务不符合保障人身、财产安全的要求（第十三条）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0556" y="5769"/>
              <a:ext cx="1545" cy="1172"/>
              <a:chOff x="3005625" y="2213619"/>
              <a:chExt cx="980762" cy="744168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3149600" y="2213619"/>
                <a:ext cx="744168" cy="74416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3005625" y="2349631"/>
                <a:ext cx="980762" cy="460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spc="-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06</a:t>
                </a:r>
                <a:endParaRPr lang="zh-CN" altLang="en-US" sz="3200" b="1" spc="-300" dirty="0"/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12048" y="5903"/>
              <a:ext cx="6251" cy="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实施虚假或者引人误解的商业宣传等不正当竞争行为（第十七条）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7963" y="7717"/>
              <a:ext cx="1545" cy="1172"/>
              <a:chOff x="3005625" y="2213619"/>
              <a:chExt cx="980762" cy="744168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3149600" y="2213619"/>
                <a:ext cx="744168" cy="74416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3005625" y="2375029"/>
                <a:ext cx="980762" cy="460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spc="-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07</a:t>
                </a:r>
                <a:endParaRPr lang="zh-CN" altLang="en-US" sz="3200" b="1" spc="-300" dirty="0"/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9508" y="8058"/>
              <a:ext cx="6434" cy="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滥用市场支配地位（第二十二条）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5210" y="7729"/>
              <a:ext cx="1544" cy="1172"/>
              <a:chOff x="5396" y="7649"/>
              <a:chExt cx="1544" cy="1172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5623" y="7649"/>
                <a:ext cx="1172" cy="11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5396" y="7883"/>
                <a:ext cx="1545" cy="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spc="-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08</a:t>
                </a:r>
                <a:endParaRPr lang="zh-CN" altLang="en-US" sz="3200" b="1" spc="-300" dirty="0"/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1371" y="7855"/>
              <a:ext cx="3941" cy="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实施侵犯知识产权、侵害消费者权益等行为的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251" y="2015"/>
              <a:ext cx="1545" cy="1172"/>
              <a:chOff x="3005625" y="2213619"/>
              <a:chExt cx="980762" cy="744168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149600" y="2213619"/>
                <a:ext cx="744168" cy="74416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005625" y="2375029"/>
                <a:ext cx="980762" cy="460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spc="-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200" b="1" spc="-300" dirty="0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4099" y="2123"/>
              <a:ext cx="3132" cy="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不履行信息提供义务（第二十五条）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1345" y="-12700"/>
            <a:ext cx="5048885" cy="1014095"/>
            <a:chOff x="944" y="0"/>
            <a:chExt cx="7951" cy="1597"/>
          </a:xfrm>
        </p:grpSpPr>
        <p:sp>
          <p:nvSpPr>
            <p:cNvPr id="61" name="五边形 60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346" y="322"/>
              <a:ext cx="65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法律责任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92" y="369"/>
              <a:ext cx="12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09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4" name="平行四边形 63"/>
          <p:cNvSpPr/>
          <p:nvPr/>
        </p:nvSpPr>
        <p:spPr>
          <a:xfrm>
            <a:off x="3203259" y="1001693"/>
            <a:ext cx="7427622" cy="472413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、违反本法，依照有关法律、法规的规定处罚的是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627">
        <p:random/>
      </p:transition>
    </mc:Choice>
    <mc:Fallback>
      <p:transition spd="slow" advTm="762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/>
        </p:nvSpPr>
        <p:spPr>
          <a:xfrm rot="13503602">
            <a:off x="-2447096" y="1020183"/>
            <a:ext cx="4894192" cy="4849482"/>
          </a:xfrm>
          <a:prstGeom prst="rtTriangle">
            <a:avLst/>
          </a:prstGeom>
          <a:blipFill>
            <a:blip r:embed="rId1"/>
            <a:srcRect/>
            <a:stretch>
              <a:fillRect l="-21524" r="-214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225550" y="2263775"/>
            <a:ext cx="2562225" cy="2562225"/>
            <a:chOff x="3369" y="3326"/>
            <a:chExt cx="4252" cy="4252"/>
          </a:xfrm>
        </p:grpSpPr>
        <p:sp>
          <p:nvSpPr>
            <p:cNvPr id="4" name="矩形 3"/>
            <p:cNvSpPr/>
            <p:nvPr/>
          </p:nvSpPr>
          <p:spPr>
            <a:xfrm rot="2751868">
              <a:off x="3639" y="3634"/>
              <a:ext cx="3710" cy="37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728749">
              <a:off x="3369" y="3326"/>
              <a:ext cx="4252" cy="4252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443" y="4256"/>
              <a:ext cx="2048" cy="1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319" y="5684"/>
              <a:ext cx="2441" cy="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76140" y="1372870"/>
            <a:ext cx="3684270" cy="490195"/>
            <a:chOff x="4676140" y="1372870"/>
            <a:chExt cx="3684270" cy="490195"/>
          </a:xfrm>
        </p:grpSpPr>
        <p:sp>
          <p:nvSpPr>
            <p:cNvPr id="9" name="矩形 8"/>
            <p:cNvSpPr/>
            <p:nvPr/>
          </p:nvSpPr>
          <p:spPr>
            <a:xfrm rot="2751868">
              <a:off x="4676152" y="1372858"/>
              <a:ext cx="490195" cy="490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717415" y="1431922"/>
              <a:ext cx="67691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392420" y="1429382"/>
              <a:ext cx="296799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立法目的和宗旨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76140" y="3256184"/>
            <a:ext cx="3684270" cy="490195"/>
            <a:chOff x="4676140" y="3256184"/>
            <a:chExt cx="3684270" cy="490195"/>
          </a:xfrm>
        </p:grpSpPr>
        <p:sp>
          <p:nvSpPr>
            <p:cNvPr id="17" name="矩形 16"/>
            <p:cNvSpPr/>
            <p:nvPr/>
          </p:nvSpPr>
          <p:spPr>
            <a:xfrm rot="2751868">
              <a:off x="4676152" y="3256172"/>
              <a:ext cx="490195" cy="490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717415" y="3315871"/>
              <a:ext cx="67691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392420" y="3312696"/>
              <a:ext cx="296799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电子商务平台经营者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76140" y="4198476"/>
            <a:ext cx="3684270" cy="490195"/>
            <a:chOff x="4676140" y="4198476"/>
            <a:chExt cx="3684270" cy="490195"/>
          </a:xfrm>
        </p:grpSpPr>
        <p:sp>
          <p:nvSpPr>
            <p:cNvPr id="21" name="矩形 20"/>
            <p:cNvSpPr/>
            <p:nvPr/>
          </p:nvSpPr>
          <p:spPr>
            <a:xfrm rot="2751868">
              <a:off x="4676152" y="4198464"/>
              <a:ext cx="490195" cy="490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717415" y="4257529"/>
              <a:ext cx="67691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392420" y="4254354"/>
              <a:ext cx="296799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合同的订立与履行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76140" y="5136323"/>
            <a:ext cx="3684270" cy="490195"/>
            <a:chOff x="4676140" y="5136323"/>
            <a:chExt cx="3684270" cy="490195"/>
          </a:xfrm>
        </p:grpSpPr>
        <p:sp>
          <p:nvSpPr>
            <p:cNvPr id="25" name="矩形 24"/>
            <p:cNvSpPr/>
            <p:nvPr/>
          </p:nvSpPr>
          <p:spPr>
            <a:xfrm rot="2751868">
              <a:off x="4676152" y="5136311"/>
              <a:ext cx="490195" cy="490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717415" y="5199186"/>
              <a:ext cx="67691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392420" y="5196011"/>
              <a:ext cx="296799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快递物流服务提供者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51190" y="1375410"/>
            <a:ext cx="3684270" cy="490195"/>
            <a:chOff x="8251190" y="1375410"/>
            <a:chExt cx="3684270" cy="490195"/>
          </a:xfrm>
        </p:grpSpPr>
        <p:sp>
          <p:nvSpPr>
            <p:cNvPr id="32" name="矩形 31"/>
            <p:cNvSpPr/>
            <p:nvPr/>
          </p:nvSpPr>
          <p:spPr>
            <a:xfrm rot="2751868">
              <a:off x="8251202" y="1375398"/>
              <a:ext cx="490195" cy="490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90560" y="1431922"/>
              <a:ext cx="67691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967470" y="1431922"/>
              <a:ext cx="296799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电子支付服务提供者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76140" y="2314527"/>
            <a:ext cx="3684270" cy="490195"/>
            <a:chOff x="4676140" y="2314527"/>
            <a:chExt cx="3684270" cy="490195"/>
          </a:xfrm>
        </p:grpSpPr>
        <p:sp>
          <p:nvSpPr>
            <p:cNvPr id="13" name="矩形 12"/>
            <p:cNvSpPr/>
            <p:nvPr/>
          </p:nvSpPr>
          <p:spPr>
            <a:xfrm rot="2751868">
              <a:off x="4676152" y="2314515"/>
              <a:ext cx="490195" cy="490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717415" y="2374214"/>
              <a:ext cx="67691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392420" y="2371039"/>
              <a:ext cx="296799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电子商务经营者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251190" y="2317067"/>
            <a:ext cx="3684270" cy="490195"/>
            <a:chOff x="8251190" y="2317067"/>
            <a:chExt cx="3684270" cy="490195"/>
          </a:xfrm>
        </p:grpSpPr>
        <p:sp>
          <p:nvSpPr>
            <p:cNvPr id="35" name="矩形 34"/>
            <p:cNvSpPr/>
            <p:nvPr/>
          </p:nvSpPr>
          <p:spPr>
            <a:xfrm rot="2751868">
              <a:off x="8251202" y="2317055"/>
              <a:ext cx="490195" cy="490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290560" y="2374214"/>
              <a:ext cx="67691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967470" y="2373579"/>
              <a:ext cx="296799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电子商务争议解决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251190" y="3258724"/>
            <a:ext cx="3684270" cy="490195"/>
            <a:chOff x="8251190" y="3258724"/>
            <a:chExt cx="3684270" cy="490195"/>
          </a:xfrm>
        </p:grpSpPr>
        <p:sp>
          <p:nvSpPr>
            <p:cNvPr id="38" name="矩形 37"/>
            <p:cNvSpPr/>
            <p:nvPr/>
          </p:nvSpPr>
          <p:spPr>
            <a:xfrm rot="2751868">
              <a:off x="8251202" y="3258712"/>
              <a:ext cx="490195" cy="490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290560" y="3315871"/>
              <a:ext cx="67691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08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967470" y="3315236"/>
              <a:ext cx="296799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电子商务促进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251190" y="4201016"/>
            <a:ext cx="3684270" cy="490195"/>
            <a:chOff x="8251190" y="4201016"/>
            <a:chExt cx="3684270" cy="490195"/>
          </a:xfrm>
        </p:grpSpPr>
        <p:sp>
          <p:nvSpPr>
            <p:cNvPr id="41" name="矩形 40"/>
            <p:cNvSpPr/>
            <p:nvPr/>
          </p:nvSpPr>
          <p:spPr>
            <a:xfrm rot="2751868">
              <a:off x="8251202" y="4201004"/>
              <a:ext cx="490195" cy="490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290560" y="4257529"/>
              <a:ext cx="67691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09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967470" y="4256894"/>
              <a:ext cx="296799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法律责任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51190" y="5138863"/>
            <a:ext cx="3684270" cy="490195"/>
            <a:chOff x="8251190" y="5138863"/>
            <a:chExt cx="3684270" cy="490195"/>
          </a:xfrm>
        </p:grpSpPr>
        <p:sp>
          <p:nvSpPr>
            <p:cNvPr id="44" name="矩形 43"/>
            <p:cNvSpPr/>
            <p:nvPr/>
          </p:nvSpPr>
          <p:spPr>
            <a:xfrm rot="2751868">
              <a:off x="8251202" y="5138851"/>
              <a:ext cx="490195" cy="490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290560" y="5199186"/>
              <a:ext cx="67691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967470" y="5198551"/>
              <a:ext cx="2967990" cy="36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施行时间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926">
        <p:random/>
      </p:transition>
    </mc:Choice>
    <mc:Fallback>
      <p:transition spd="slow" advTm="89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3459798" y="1317625"/>
            <a:ext cx="5271135" cy="73533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、电子商务经营者有下列行为之一的，</a:t>
            </a:r>
            <a:endParaRPr kumimoji="1"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可处最高一万元的罚款（第七十六条）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93285" y="2564765"/>
            <a:ext cx="5287645" cy="1038225"/>
            <a:chOff x="4693285" y="2564765"/>
            <a:chExt cx="5287645" cy="1038225"/>
          </a:xfrm>
        </p:grpSpPr>
        <p:sp>
          <p:nvSpPr>
            <p:cNvPr id="42" name="íşļiďè"/>
            <p:cNvSpPr/>
            <p:nvPr/>
          </p:nvSpPr>
          <p:spPr>
            <a:xfrm>
              <a:off x="4693285" y="2564765"/>
              <a:ext cx="1918970" cy="1038225"/>
            </a:xfrm>
            <a:custGeom>
              <a:avLst/>
              <a:gdLst>
                <a:gd name="connsiteX0" fmla="*/ 1832429 w 6775553"/>
                <a:gd name="connsiteY0" fmla="*/ 0 h 3664858"/>
                <a:gd name="connsiteX1" fmla="*/ 3520857 w 6775553"/>
                <a:gd name="connsiteY1" fmla="*/ 1119165 h 3664858"/>
                <a:gd name="connsiteX2" fmla="*/ 3541502 w 6775553"/>
                <a:gd name="connsiteY2" fmla="*/ 1175571 h 3664858"/>
                <a:gd name="connsiteX3" fmla="*/ 3543956 w 6775553"/>
                <a:gd name="connsiteY3" fmla="*/ 1174000 h 3664858"/>
                <a:gd name="connsiteX4" fmla="*/ 3615719 w 6775553"/>
                <a:gd name="connsiteY4" fmla="*/ 1306233 h 3664858"/>
                <a:gd name="connsiteX5" fmla="*/ 4345916 w 6775553"/>
                <a:gd name="connsiteY5" fmla="*/ 1694531 h 3664858"/>
                <a:gd name="connsiteX6" fmla="*/ 5011770 w 6775553"/>
                <a:gd name="connsiteY6" fmla="*/ 1390179 h 3664858"/>
                <a:gd name="connsiteX7" fmla="*/ 5048596 w 6775553"/>
                <a:gd name="connsiteY7" fmla="*/ 1342134 h 3664858"/>
                <a:gd name="connsiteX8" fmla="*/ 5066082 w 6775553"/>
                <a:gd name="connsiteY8" fmla="*/ 1309919 h 3664858"/>
                <a:gd name="connsiteX9" fmla="*/ 5089552 w 6775553"/>
                <a:gd name="connsiteY9" fmla="*/ 1281473 h 3664858"/>
                <a:gd name="connsiteX10" fmla="*/ 5094681 w 6775553"/>
                <a:gd name="connsiteY10" fmla="*/ 1272022 h 3664858"/>
                <a:gd name="connsiteX11" fmla="*/ 5096253 w 6775553"/>
                <a:gd name="connsiteY11" fmla="*/ 1273351 h 3664858"/>
                <a:gd name="connsiteX12" fmla="*/ 5180197 w 6775553"/>
                <a:gd name="connsiteY12" fmla="*/ 1171610 h 3664858"/>
                <a:gd name="connsiteX13" fmla="*/ 5841015 w 6775553"/>
                <a:gd name="connsiteY13" fmla="*/ 897890 h 3664858"/>
                <a:gd name="connsiteX14" fmla="*/ 6775553 w 6775553"/>
                <a:gd name="connsiteY14" fmla="*/ 1832428 h 3664858"/>
                <a:gd name="connsiteX15" fmla="*/ 5841015 w 6775553"/>
                <a:gd name="connsiteY15" fmla="*/ 2766966 h 3664858"/>
                <a:gd name="connsiteX16" fmla="*/ 5134367 w 6775553"/>
                <a:gd name="connsiteY16" fmla="*/ 2444014 h 3664858"/>
                <a:gd name="connsiteX17" fmla="*/ 5092691 w 6775553"/>
                <a:gd name="connsiteY17" fmla="*/ 2386854 h 3664858"/>
                <a:gd name="connsiteX18" fmla="*/ 5090513 w 6775553"/>
                <a:gd name="connsiteY18" fmla="*/ 2388695 h 3664858"/>
                <a:gd name="connsiteX19" fmla="*/ 5080267 w 6775553"/>
                <a:gd name="connsiteY19" fmla="*/ 2369814 h 3664858"/>
                <a:gd name="connsiteX20" fmla="*/ 5046845 w 6775553"/>
                <a:gd name="connsiteY20" fmla="*/ 2323975 h 3664858"/>
                <a:gd name="connsiteX21" fmla="*/ 5011770 w 6775553"/>
                <a:gd name="connsiteY21" fmla="*/ 2278215 h 3664858"/>
                <a:gd name="connsiteX22" fmla="*/ 4345916 w 6775553"/>
                <a:gd name="connsiteY22" fmla="*/ 1973862 h 3664858"/>
                <a:gd name="connsiteX23" fmla="*/ 3615719 w 6775553"/>
                <a:gd name="connsiteY23" fmla="*/ 2362160 h 3664858"/>
                <a:gd name="connsiteX24" fmla="*/ 3548466 w 6775553"/>
                <a:gd name="connsiteY24" fmla="*/ 2486081 h 3664858"/>
                <a:gd name="connsiteX25" fmla="*/ 3544494 w 6775553"/>
                <a:gd name="connsiteY25" fmla="*/ 2483539 h 3664858"/>
                <a:gd name="connsiteX26" fmla="*/ 3533622 w 6775553"/>
                <a:gd name="connsiteY26" fmla="*/ 2514722 h 3664858"/>
                <a:gd name="connsiteX27" fmla="*/ 1832429 w 6775553"/>
                <a:gd name="connsiteY27" fmla="*/ 3664858 h 3664858"/>
                <a:gd name="connsiteX28" fmla="*/ 0 w 6775553"/>
                <a:gd name="connsiteY28" fmla="*/ 1832429 h 3664858"/>
                <a:gd name="connsiteX29" fmla="*/ 1832429 w 6775553"/>
                <a:gd name="connsiteY29" fmla="*/ 0 h 366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75553" h="3664858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FuturaBookC" pitchFamily="2" charset="-52"/>
              </a:endParaRPr>
            </a:p>
          </p:txBody>
        </p:sp>
        <p:sp>
          <p:nvSpPr>
            <p:cNvPr id="54" name="i$1ïḋé"/>
            <p:cNvSpPr/>
            <p:nvPr/>
          </p:nvSpPr>
          <p:spPr>
            <a:xfrm>
              <a:off x="6158865" y="2887345"/>
              <a:ext cx="356235" cy="46164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FuturaBookC" pitchFamily="2" charset="-52"/>
                </a:rPr>
                <a:t>1</a:t>
              </a:r>
              <a:endParaRPr lang="en-US" altLang="zh-CN" sz="2400" b="1">
                <a:solidFill>
                  <a:schemeClr val="bg1"/>
                </a:solidFill>
                <a:latin typeface="FuturaBookC" pitchFamily="2" charset="-5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786245" y="2792095"/>
              <a:ext cx="319468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未按照规定公示营业执照等相关信息（第十五条）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210435" y="3822700"/>
            <a:ext cx="5269865" cy="1038225"/>
            <a:chOff x="2210435" y="3822700"/>
            <a:chExt cx="5269865" cy="1038225"/>
          </a:xfrm>
        </p:grpSpPr>
        <p:sp>
          <p:nvSpPr>
            <p:cNvPr id="43" name="îṧļiḓe"/>
            <p:cNvSpPr/>
            <p:nvPr/>
          </p:nvSpPr>
          <p:spPr>
            <a:xfrm flipH="1">
              <a:off x="5561330" y="3822700"/>
              <a:ext cx="1918970" cy="1038225"/>
            </a:xfrm>
            <a:custGeom>
              <a:avLst/>
              <a:gdLst>
                <a:gd name="connsiteX0" fmla="*/ 1832429 w 6775553"/>
                <a:gd name="connsiteY0" fmla="*/ 0 h 3664858"/>
                <a:gd name="connsiteX1" fmla="*/ 3520857 w 6775553"/>
                <a:gd name="connsiteY1" fmla="*/ 1119165 h 3664858"/>
                <a:gd name="connsiteX2" fmla="*/ 3541502 w 6775553"/>
                <a:gd name="connsiteY2" fmla="*/ 1175571 h 3664858"/>
                <a:gd name="connsiteX3" fmla="*/ 3543956 w 6775553"/>
                <a:gd name="connsiteY3" fmla="*/ 1174000 h 3664858"/>
                <a:gd name="connsiteX4" fmla="*/ 3615719 w 6775553"/>
                <a:gd name="connsiteY4" fmla="*/ 1306233 h 3664858"/>
                <a:gd name="connsiteX5" fmla="*/ 4345916 w 6775553"/>
                <a:gd name="connsiteY5" fmla="*/ 1694531 h 3664858"/>
                <a:gd name="connsiteX6" fmla="*/ 5011770 w 6775553"/>
                <a:gd name="connsiteY6" fmla="*/ 1390179 h 3664858"/>
                <a:gd name="connsiteX7" fmla="*/ 5048596 w 6775553"/>
                <a:gd name="connsiteY7" fmla="*/ 1342134 h 3664858"/>
                <a:gd name="connsiteX8" fmla="*/ 5066082 w 6775553"/>
                <a:gd name="connsiteY8" fmla="*/ 1309919 h 3664858"/>
                <a:gd name="connsiteX9" fmla="*/ 5089552 w 6775553"/>
                <a:gd name="connsiteY9" fmla="*/ 1281473 h 3664858"/>
                <a:gd name="connsiteX10" fmla="*/ 5094681 w 6775553"/>
                <a:gd name="connsiteY10" fmla="*/ 1272022 h 3664858"/>
                <a:gd name="connsiteX11" fmla="*/ 5096253 w 6775553"/>
                <a:gd name="connsiteY11" fmla="*/ 1273351 h 3664858"/>
                <a:gd name="connsiteX12" fmla="*/ 5180197 w 6775553"/>
                <a:gd name="connsiteY12" fmla="*/ 1171610 h 3664858"/>
                <a:gd name="connsiteX13" fmla="*/ 5841015 w 6775553"/>
                <a:gd name="connsiteY13" fmla="*/ 897890 h 3664858"/>
                <a:gd name="connsiteX14" fmla="*/ 6775553 w 6775553"/>
                <a:gd name="connsiteY14" fmla="*/ 1832428 h 3664858"/>
                <a:gd name="connsiteX15" fmla="*/ 5841015 w 6775553"/>
                <a:gd name="connsiteY15" fmla="*/ 2766966 h 3664858"/>
                <a:gd name="connsiteX16" fmla="*/ 5134367 w 6775553"/>
                <a:gd name="connsiteY16" fmla="*/ 2444014 h 3664858"/>
                <a:gd name="connsiteX17" fmla="*/ 5092691 w 6775553"/>
                <a:gd name="connsiteY17" fmla="*/ 2386854 h 3664858"/>
                <a:gd name="connsiteX18" fmla="*/ 5090513 w 6775553"/>
                <a:gd name="connsiteY18" fmla="*/ 2388695 h 3664858"/>
                <a:gd name="connsiteX19" fmla="*/ 5080267 w 6775553"/>
                <a:gd name="connsiteY19" fmla="*/ 2369814 h 3664858"/>
                <a:gd name="connsiteX20" fmla="*/ 5046845 w 6775553"/>
                <a:gd name="connsiteY20" fmla="*/ 2323975 h 3664858"/>
                <a:gd name="connsiteX21" fmla="*/ 5011770 w 6775553"/>
                <a:gd name="connsiteY21" fmla="*/ 2278215 h 3664858"/>
                <a:gd name="connsiteX22" fmla="*/ 4345916 w 6775553"/>
                <a:gd name="connsiteY22" fmla="*/ 1973862 h 3664858"/>
                <a:gd name="connsiteX23" fmla="*/ 3615719 w 6775553"/>
                <a:gd name="connsiteY23" fmla="*/ 2362160 h 3664858"/>
                <a:gd name="connsiteX24" fmla="*/ 3548466 w 6775553"/>
                <a:gd name="connsiteY24" fmla="*/ 2486081 h 3664858"/>
                <a:gd name="connsiteX25" fmla="*/ 3544494 w 6775553"/>
                <a:gd name="connsiteY25" fmla="*/ 2483539 h 3664858"/>
                <a:gd name="connsiteX26" fmla="*/ 3533622 w 6775553"/>
                <a:gd name="connsiteY26" fmla="*/ 2514722 h 3664858"/>
                <a:gd name="connsiteX27" fmla="*/ 1832429 w 6775553"/>
                <a:gd name="connsiteY27" fmla="*/ 3664858 h 3664858"/>
                <a:gd name="connsiteX28" fmla="*/ 0 w 6775553"/>
                <a:gd name="connsiteY28" fmla="*/ 1832429 h 3664858"/>
                <a:gd name="connsiteX29" fmla="*/ 1832429 w 6775553"/>
                <a:gd name="connsiteY29" fmla="*/ 0 h 366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75553" h="3664858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FuturaBookC" pitchFamily="2" charset="-52"/>
              </a:endParaRPr>
            </a:p>
          </p:txBody>
        </p:sp>
        <p:sp>
          <p:nvSpPr>
            <p:cNvPr id="56" name="îŝḻiḋé"/>
            <p:cNvSpPr/>
            <p:nvPr/>
          </p:nvSpPr>
          <p:spPr>
            <a:xfrm>
              <a:off x="5641340" y="4131945"/>
              <a:ext cx="356235" cy="46164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FuturaBookC" pitchFamily="2" charset="-52"/>
                </a:rPr>
                <a:t>2</a:t>
              </a:r>
              <a:endParaRPr lang="en-US" altLang="zh-CN" sz="2400" b="1">
                <a:solidFill>
                  <a:schemeClr val="bg1"/>
                </a:solidFill>
                <a:latin typeface="FuturaBookC" pitchFamily="2" charset="-5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2210435" y="4018915"/>
              <a:ext cx="315087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bg1"/>
                  </a:solidFill>
                  <a:effectLst>
                    <a:outerShdw blurRad="152400" dist="50800" dir="5400000" algn="ctr" rotWithShape="0">
                      <a:schemeClr val="tx1"/>
                    </a:outerShdw>
                  </a:effectLst>
                  <a:latin typeface="FZZhengHeiS-DB-GB" panose="02000000000000000000" pitchFamily="2" charset="0"/>
                  <a:ea typeface="FZZhengHeiS-DB-GB" panose="02000000000000000000" pitchFamily="2" charset="0"/>
                </a:defRPr>
              </a:lvl1pPr>
            </a:lstStyle>
            <a:p>
              <a:pPr algn="r"/>
              <a:r>
                <a:rPr lang="zh-CN" altLang="en-US"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未按照规定公示终止电子商务的有关信息（第十六条）</a:t>
              </a:r>
              <a:endParaRPr lang="zh-CN" altLang="en-US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93285" y="5080635"/>
            <a:ext cx="5287645" cy="1038225"/>
            <a:chOff x="4693285" y="5080635"/>
            <a:chExt cx="5287645" cy="1038225"/>
          </a:xfrm>
        </p:grpSpPr>
        <p:sp>
          <p:nvSpPr>
            <p:cNvPr id="44" name="íṡliḑê"/>
            <p:cNvSpPr/>
            <p:nvPr/>
          </p:nvSpPr>
          <p:spPr>
            <a:xfrm>
              <a:off x="4693285" y="5080635"/>
              <a:ext cx="1918970" cy="1038225"/>
            </a:xfrm>
            <a:custGeom>
              <a:avLst/>
              <a:gdLst>
                <a:gd name="connsiteX0" fmla="*/ 1832429 w 6775553"/>
                <a:gd name="connsiteY0" fmla="*/ 0 h 3664858"/>
                <a:gd name="connsiteX1" fmla="*/ 3520857 w 6775553"/>
                <a:gd name="connsiteY1" fmla="*/ 1119165 h 3664858"/>
                <a:gd name="connsiteX2" fmla="*/ 3541502 w 6775553"/>
                <a:gd name="connsiteY2" fmla="*/ 1175571 h 3664858"/>
                <a:gd name="connsiteX3" fmla="*/ 3543956 w 6775553"/>
                <a:gd name="connsiteY3" fmla="*/ 1174000 h 3664858"/>
                <a:gd name="connsiteX4" fmla="*/ 3615719 w 6775553"/>
                <a:gd name="connsiteY4" fmla="*/ 1306233 h 3664858"/>
                <a:gd name="connsiteX5" fmla="*/ 4345916 w 6775553"/>
                <a:gd name="connsiteY5" fmla="*/ 1694531 h 3664858"/>
                <a:gd name="connsiteX6" fmla="*/ 5011770 w 6775553"/>
                <a:gd name="connsiteY6" fmla="*/ 1390179 h 3664858"/>
                <a:gd name="connsiteX7" fmla="*/ 5048596 w 6775553"/>
                <a:gd name="connsiteY7" fmla="*/ 1342134 h 3664858"/>
                <a:gd name="connsiteX8" fmla="*/ 5066082 w 6775553"/>
                <a:gd name="connsiteY8" fmla="*/ 1309919 h 3664858"/>
                <a:gd name="connsiteX9" fmla="*/ 5089552 w 6775553"/>
                <a:gd name="connsiteY9" fmla="*/ 1281473 h 3664858"/>
                <a:gd name="connsiteX10" fmla="*/ 5094681 w 6775553"/>
                <a:gd name="connsiteY10" fmla="*/ 1272022 h 3664858"/>
                <a:gd name="connsiteX11" fmla="*/ 5096253 w 6775553"/>
                <a:gd name="connsiteY11" fmla="*/ 1273351 h 3664858"/>
                <a:gd name="connsiteX12" fmla="*/ 5180197 w 6775553"/>
                <a:gd name="connsiteY12" fmla="*/ 1171610 h 3664858"/>
                <a:gd name="connsiteX13" fmla="*/ 5841015 w 6775553"/>
                <a:gd name="connsiteY13" fmla="*/ 897890 h 3664858"/>
                <a:gd name="connsiteX14" fmla="*/ 6775553 w 6775553"/>
                <a:gd name="connsiteY14" fmla="*/ 1832428 h 3664858"/>
                <a:gd name="connsiteX15" fmla="*/ 5841015 w 6775553"/>
                <a:gd name="connsiteY15" fmla="*/ 2766966 h 3664858"/>
                <a:gd name="connsiteX16" fmla="*/ 5134367 w 6775553"/>
                <a:gd name="connsiteY16" fmla="*/ 2444014 h 3664858"/>
                <a:gd name="connsiteX17" fmla="*/ 5092691 w 6775553"/>
                <a:gd name="connsiteY17" fmla="*/ 2386854 h 3664858"/>
                <a:gd name="connsiteX18" fmla="*/ 5090513 w 6775553"/>
                <a:gd name="connsiteY18" fmla="*/ 2388695 h 3664858"/>
                <a:gd name="connsiteX19" fmla="*/ 5080267 w 6775553"/>
                <a:gd name="connsiteY19" fmla="*/ 2369814 h 3664858"/>
                <a:gd name="connsiteX20" fmla="*/ 5046845 w 6775553"/>
                <a:gd name="connsiteY20" fmla="*/ 2323975 h 3664858"/>
                <a:gd name="connsiteX21" fmla="*/ 5011770 w 6775553"/>
                <a:gd name="connsiteY21" fmla="*/ 2278215 h 3664858"/>
                <a:gd name="connsiteX22" fmla="*/ 4345916 w 6775553"/>
                <a:gd name="connsiteY22" fmla="*/ 1973862 h 3664858"/>
                <a:gd name="connsiteX23" fmla="*/ 3615719 w 6775553"/>
                <a:gd name="connsiteY23" fmla="*/ 2362160 h 3664858"/>
                <a:gd name="connsiteX24" fmla="*/ 3548466 w 6775553"/>
                <a:gd name="connsiteY24" fmla="*/ 2486081 h 3664858"/>
                <a:gd name="connsiteX25" fmla="*/ 3544494 w 6775553"/>
                <a:gd name="connsiteY25" fmla="*/ 2483539 h 3664858"/>
                <a:gd name="connsiteX26" fmla="*/ 3533622 w 6775553"/>
                <a:gd name="connsiteY26" fmla="*/ 2514722 h 3664858"/>
                <a:gd name="connsiteX27" fmla="*/ 1832429 w 6775553"/>
                <a:gd name="connsiteY27" fmla="*/ 3664858 h 3664858"/>
                <a:gd name="connsiteX28" fmla="*/ 0 w 6775553"/>
                <a:gd name="connsiteY28" fmla="*/ 1832429 h 3664858"/>
                <a:gd name="connsiteX29" fmla="*/ 1832429 w 6775553"/>
                <a:gd name="connsiteY29" fmla="*/ 0 h 366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75553" h="3664858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FuturaBookC" pitchFamily="2" charset="-52"/>
              </a:endParaRPr>
            </a:p>
          </p:txBody>
        </p:sp>
        <p:sp>
          <p:nvSpPr>
            <p:cNvPr id="55" name="ïṣḻïḓè"/>
            <p:cNvSpPr/>
            <p:nvPr/>
          </p:nvSpPr>
          <p:spPr>
            <a:xfrm>
              <a:off x="6158865" y="5389245"/>
              <a:ext cx="356235" cy="46164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FuturaBookC" pitchFamily="2" charset="-52"/>
                </a:rPr>
                <a:t>3</a:t>
              </a:r>
              <a:endParaRPr lang="en-US" altLang="zh-CN" sz="2400" b="1">
                <a:solidFill>
                  <a:schemeClr val="bg1"/>
                </a:solidFill>
                <a:latin typeface="FuturaBookC" pitchFamily="2" charset="-5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786245" y="5277485"/>
              <a:ext cx="319468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未明示用户信息查询等内容或设置不合理条件（第二十四条）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1345" y="-12700"/>
            <a:ext cx="5048885" cy="1014095"/>
            <a:chOff x="944" y="0"/>
            <a:chExt cx="7951" cy="1597"/>
          </a:xfrm>
        </p:grpSpPr>
        <p:sp>
          <p:nvSpPr>
            <p:cNvPr id="61" name="五边形 60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346" y="322"/>
              <a:ext cx="65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法律责任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92" y="369"/>
              <a:ext cx="12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09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570">
        <p:random/>
      </p:transition>
    </mc:Choice>
    <mc:Fallback>
      <p:transition spd="slow" advTm="657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0"/>
          <p:cNvSpPr/>
          <p:nvPr/>
        </p:nvSpPr>
        <p:spPr>
          <a:xfrm>
            <a:off x="9966587" y="0"/>
            <a:ext cx="2225414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" name="矩形 2"/>
          <p:cNvSpPr/>
          <p:nvPr/>
        </p:nvSpPr>
        <p:spPr>
          <a:xfrm>
            <a:off x="748984" y="3067173"/>
            <a:ext cx="9488959" cy="19164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>
            <a:scene3d>
              <a:camera prst="orthographicFront"/>
              <a:lightRig rig="threePt" dir="t"/>
            </a:scene3d>
          </a:bodyPr>
          <a:lstStyle/>
          <a:p>
            <a:pPr indent="-457200">
              <a:lnSpc>
                <a:spcPct val="150000"/>
              </a:lnSpc>
              <a:spcBef>
                <a:spcPts val="600"/>
              </a:spcBef>
              <a:buClr>
                <a:srgbClr val="629DD1"/>
              </a:buClr>
              <a:buFont typeface="Wingdings" panose="05000000000000000000" charset="0"/>
              <a:buChar char="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未按照规定提供搜索结果（第十八条第一款）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indent="-457200">
              <a:lnSpc>
                <a:spcPct val="150000"/>
              </a:lnSpc>
              <a:spcBef>
                <a:spcPts val="600"/>
              </a:spcBef>
              <a:buClr>
                <a:srgbClr val="629DD1"/>
              </a:buClr>
              <a:buFont typeface="Wingdings" panose="05000000000000000000" charset="0"/>
              <a:buChar char="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搭售商品、服务采用默认勾选（第十九条）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indent="-457200">
              <a:lnSpc>
                <a:spcPct val="150000"/>
              </a:lnSpc>
              <a:spcBef>
                <a:spcPts val="600"/>
              </a:spcBef>
              <a:buClr>
                <a:srgbClr val="629DD1"/>
              </a:buClr>
              <a:buFont typeface="Wingdings" panose="05000000000000000000" charset="0"/>
              <a:buChar char="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未明示押金退还的方式或未按规定退还押金（第二十一条）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601980" y="1788160"/>
            <a:ext cx="7356475" cy="895985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、电子商务经营者违反本法下列条款，</a:t>
            </a:r>
            <a:endParaRPr kumimoji="1"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可以处以最高五十万元的罚款（第七十七、七十八条</a:t>
            </a:r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1"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0" name="Group 1"/>
          <p:cNvGrpSpPr/>
          <p:nvPr/>
        </p:nvGrpSpPr>
        <p:grpSpPr>
          <a:xfrm flipH="1">
            <a:off x="7850588" y="2828131"/>
            <a:ext cx="4104407" cy="4106016"/>
            <a:chOff x="0" y="0"/>
            <a:chExt cx="4629207" cy="4096734"/>
          </a:xfrm>
        </p:grpSpPr>
        <p:sp>
          <p:nvSpPr>
            <p:cNvPr id="231" name="Freeform 741"/>
            <p:cNvSpPr/>
            <p:nvPr/>
          </p:nvSpPr>
          <p:spPr>
            <a:xfrm>
              <a:off x="1718612" y="635541"/>
              <a:ext cx="464375" cy="615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19475" extrusionOk="0">
                  <a:moveTo>
                    <a:pt x="6107" y="185"/>
                  </a:moveTo>
                  <a:cubicBezTo>
                    <a:pt x="6107" y="185"/>
                    <a:pt x="511" y="10478"/>
                    <a:pt x="18" y="11172"/>
                  </a:cubicBezTo>
                  <a:cubicBezTo>
                    <a:pt x="-476" y="11838"/>
                    <a:pt x="9769" y="19385"/>
                    <a:pt x="14294" y="19471"/>
                  </a:cubicBezTo>
                  <a:cubicBezTo>
                    <a:pt x="18779" y="19558"/>
                    <a:pt x="20877" y="17939"/>
                    <a:pt x="21001" y="17245"/>
                  </a:cubicBezTo>
                  <a:cubicBezTo>
                    <a:pt x="21124" y="16551"/>
                    <a:pt x="10015" y="-2042"/>
                    <a:pt x="6107" y="185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2" name="Freeform 742"/>
            <p:cNvSpPr/>
            <p:nvPr/>
          </p:nvSpPr>
          <p:spPr>
            <a:xfrm>
              <a:off x="1713597" y="631336"/>
              <a:ext cx="475224" cy="62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extrusionOk="0">
                  <a:moveTo>
                    <a:pt x="9847" y="1387"/>
                  </a:moveTo>
                  <a:cubicBezTo>
                    <a:pt x="8737" y="441"/>
                    <a:pt x="7873" y="0"/>
                    <a:pt x="7091" y="0"/>
                  </a:cubicBezTo>
                  <a:cubicBezTo>
                    <a:pt x="6762" y="0"/>
                    <a:pt x="6474" y="95"/>
                    <a:pt x="6227" y="252"/>
                  </a:cubicBezTo>
                  <a:cubicBezTo>
                    <a:pt x="6186" y="252"/>
                    <a:pt x="6145" y="284"/>
                    <a:pt x="6145" y="315"/>
                  </a:cubicBezTo>
                  <a:cubicBezTo>
                    <a:pt x="6062" y="441"/>
                    <a:pt x="508" y="11541"/>
                    <a:pt x="55" y="12266"/>
                  </a:cubicBezTo>
                  <a:cubicBezTo>
                    <a:pt x="-68" y="12424"/>
                    <a:pt x="14" y="12645"/>
                    <a:pt x="302" y="12992"/>
                  </a:cubicBezTo>
                  <a:cubicBezTo>
                    <a:pt x="1866" y="14978"/>
                    <a:pt x="10423" y="21505"/>
                    <a:pt x="14538" y="21600"/>
                  </a:cubicBezTo>
                  <a:cubicBezTo>
                    <a:pt x="14620" y="21600"/>
                    <a:pt x="14743" y="21600"/>
                    <a:pt x="14867" y="21600"/>
                  </a:cubicBezTo>
                  <a:cubicBezTo>
                    <a:pt x="19187" y="21600"/>
                    <a:pt x="21326" y="19866"/>
                    <a:pt x="21491" y="19014"/>
                  </a:cubicBezTo>
                  <a:cubicBezTo>
                    <a:pt x="21532" y="18604"/>
                    <a:pt x="19598" y="14947"/>
                    <a:pt x="17500" y="11509"/>
                  </a:cubicBezTo>
                  <a:cubicBezTo>
                    <a:pt x="15813" y="8766"/>
                    <a:pt x="12563" y="3784"/>
                    <a:pt x="9847" y="1387"/>
                  </a:cubicBezTo>
                  <a:close/>
                  <a:moveTo>
                    <a:pt x="14538" y="21222"/>
                  </a:moveTo>
                  <a:cubicBezTo>
                    <a:pt x="11493" y="21159"/>
                    <a:pt x="5651" y="17185"/>
                    <a:pt x="2689" y="14663"/>
                  </a:cubicBezTo>
                  <a:cubicBezTo>
                    <a:pt x="1084" y="13338"/>
                    <a:pt x="508" y="12582"/>
                    <a:pt x="508" y="12424"/>
                  </a:cubicBezTo>
                  <a:cubicBezTo>
                    <a:pt x="1002" y="11573"/>
                    <a:pt x="6103" y="1419"/>
                    <a:pt x="6556" y="505"/>
                  </a:cubicBezTo>
                  <a:cubicBezTo>
                    <a:pt x="6721" y="410"/>
                    <a:pt x="6885" y="378"/>
                    <a:pt x="7091" y="378"/>
                  </a:cubicBezTo>
                  <a:cubicBezTo>
                    <a:pt x="8778" y="378"/>
                    <a:pt x="11863" y="3626"/>
                    <a:pt x="15566" y="9302"/>
                  </a:cubicBezTo>
                  <a:cubicBezTo>
                    <a:pt x="18611" y="13969"/>
                    <a:pt x="20997" y="18541"/>
                    <a:pt x="20997" y="18951"/>
                  </a:cubicBezTo>
                  <a:cubicBezTo>
                    <a:pt x="20874" y="19645"/>
                    <a:pt x="18858" y="21316"/>
                    <a:pt x="14538" y="21222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3" name="Freeform 743"/>
            <p:cNvSpPr/>
            <p:nvPr/>
          </p:nvSpPr>
          <p:spPr>
            <a:xfrm>
              <a:off x="1712208" y="1108644"/>
              <a:ext cx="587773" cy="1475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45" h="19921" extrusionOk="0">
                  <a:moveTo>
                    <a:pt x="16539" y="4126"/>
                  </a:moveTo>
                  <a:cubicBezTo>
                    <a:pt x="17101" y="2426"/>
                    <a:pt x="14146" y="1577"/>
                    <a:pt x="13555" y="1515"/>
                  </a:cubicBezTo>
                  <a:cubicBezTo>
                    <a:pt x="12994" y="1466"/>
                    <a:pt x="10009" y="1540"/>
                    <a:pt x="9536" y="1392"/>
                  </a:cubicBezTo>
                  <a:cubicBezTo>
                    <a:pt x="9064" y="1244"/>
                    <a:pt x="8000" y="838"/>
                    <a:pt x="7143" y="641"/>
                  </a:cubicBezTo>
                  <a:cubicBezTo>
                    <a:pt x="6257" y="444"/>
                    <a:pt x="-1958" y="-1613"/>
                    <a:pt x="435" y="2870"/>
                  </a:cubicBezTo>
                  <a:cubicBezTo>
                    <a:pt x="642" y="3276"/>
                    <a:pt x="7025" y="11995"/>
                    <a:pt x="7320" y="12352"/>
                  </a:cubicBezTo>
                  <a:cubicBezTo>
                    <a:pt x="7616" y="12721"/>
                    <a:pt x="10718" y="19236"/>
                    <a:pt x="10896" y="19359"/>
                  </a:cubicBezTo>
                  <a:cubicBezTo>
                    <a:pt x="11073" y="19482"/>
                    <a:pt x="11930" y="19987"/>
                    <a:pt x="11989" y="19913"/>
                  </a:cubicBezTo>
                  <a:cubicBezTo>
                    <a:pt x="12048" y="19852"/>
                    <a:pt x="17662" y="16564"/>
                    <a:pt x="18637" y="15640"/>
                  </a:cubicBezTo>
                  <a:cubicBezTo>
                    <a:pt x="19642" y="14716"/>
                    <a:pt x="18519" y="12130"/>
                    <a:pt x="18165" y="11527"/>
                  </a:cubicBezTo>
                  <a:cubicBezTo>
                    <a:pt x="17840" y="10923"/>
                    <a:pt x="15978" y="5825"/>
                    <a:pt x="16539" y="4126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4" name="Freeform 744"/>
            <p:cNvSpPr/>
            <p:nvPr/>
          </p:nvSpPr>
          <p:spPr>
            <a:xfrm>
              <a:off x="1707025" y="1104544"/>
              <a:ext cx="600100" cy="148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387" extrusionOk="0">
                  <a:moveTo>
                    <a:pt x="18017" y="4485"/>
                  </a:moveTo>
                  <a:cubicBezTo>
                    <a:pt x="18616" y="2661"/>
                    <a:pt x="15431" y="1690"/>
                    <a:pt x="14706" y="1624"/>
                  </a:cubicBezTo>
                  <a:cubicBezTo>
                    <a:pt x="14453" y="1598"/>
                    <a:pt x="13886" y="1598"/>
                    <a:pt x="13160" y="1585"/>
                  </a:cubicBezTo>
                  <a:cubicBezTo>
                    <a:pt x="12183" y="1585"/>
                    <a:pt x="10732" y="1572"/>
                    <a:pt x="10480" y="1493"/>
                  </a:cubicBezTo>
                  <a:cubicBezTo>
                    <a:pt x="10323" y="1454"/>
                    <a:pt x="10102" y="1375"/>
                    <a:pt x="9881" y="1296"/>
                  </a:cubicBezTo>
                  <a:cubicBezTo>
                    <a:pt x="9313" y="1099"/>
                    <a:pt x="8557" y="850"/>
                    <a:pt x="7894" y="692"/>
                  </a:cubicBezTo>
                  <a:lnTo>
                    <a:pt x="7768" y="666"/>
                  </a:lnTo>
                  <a:cubicBezTo>
                    <a:pt x="4394" y="-121"/>
                    <a:pt x="1966" y="-213"/>
                    <a:pt x="800" y="404"/>
                  </a:cubicBezTo>
                  <a:cubicBezTo>
                    <a:pt x="-146" y="889"/>
                    <a:pt x="-241" y="1808"/>
                    <a:pt x="453" y="3146"/>
                  </a:cubicBezTo>
                  <a:cubicBezTo>
                    <a:pt x="673" y="3566"/>
                    <a:pt x="7390" y="12739"/>
                    <a:pt x="7831" y="13264"/>
                  </a:cubicBezTo>
                  <a:cubicBezTo>
                    <a:pt x="7958" y="13448"/>
                    <a:pt x="8872" y="15285"/>
                    <a:pt x="9723" y="17043"/>
                  </a:cubicBezTo>
                  <a:cubicBezTo>
                    <a:pt x="11111" y="19812"/>
                    <a:pt x="11521" y="20678"/>
                    <a:pt x="11647" y="20744"/>
                  </a:cubicBezTo>
                  <a:cubicBezTo>
                    <a:pt x="11647" y="20757"/>
                    <a:pt x="12624" y="21387"/>
                    <a:pt x="12940" y="21387"/>
                  </a:cubicBezTo>
                  <a:cubicBezTo>
                    <a:pt x="13034" y="21387"/>
                    <a:pt x="13129" y="21361"/>
                    <a:pt x="13160" y="21335"/>
                  </a:cubicBezTo>
                  <a:cubicBezTo>
                    <a:pt x="13192" y="21295"/>
                    <a:pt x="13633" y="21033"/>
                    <a:pt x="14138" y="20718"/>
                  </a:cubicBezTo>
                  <a:cubicBezTo>
                    <a:pt x="15998" y="19602"/>
                    <a:pt x="19435" y="17516"/>
                    <a:pt x="20255" y="16768"/>
                  </a:cubicBezTo>
                  <a:cubicBezTo>
                    <a:pt x="21359" y="15731"/>
                    <a:pt x="20066" y="12870"/>
                    <a:pt x="19751" y="12345"/>
                  </a:cubicBezTo>
                  <a:cubicBezTo>
                    <a:pt x="19404" y="11742"/>
                    <a:pt x="17417" y="6309"/>
                    <a:pt x="18017" y="4485"/>
                  </a:cubicBezTo>
                  <a:close/>
                  <a:moveTo>
                    <a:pt x="19908" y="16702"/>
                  </a:moveTo>
                  <a:cubicBezTo>
                    <a:pt x="19120" y="17437"/>
                    <a:pt x="15557" y="19589"/>
                    <a:pt x="13854" y="20626"/>
                  </a:cubicBezTo>
                  <a:cubicBezTo>
                    <a:pt x="13287" y="20967"/>
                    <a:pt x="13034" y="21125"/>
                    <a:pt x="12908" y="21203"/>
                  </a:cubicBezTo>
                  <a:cubicBezTo>
                    <a:pt x="12656" y="21085"/>
                    <a:pt x="12120" y="20783"/>
                    <a:pt x="11962" y="20665"/>
                  </a:cubicBezTo>
                  <a:cubicBezTo>
                    <a:pt x="11836" y="20560"/>
                    <a:pt x="10922" y="18671"/>
                    <a:pt x="10102" y="17017"/>
                  </a:cubicBezTo>
                  <a:cubicBezTo>
                    <a:pt x="9187" y="15167"/>
                    <a:pt x="8336" y="13408"/>
                    <a:pt x="8178" y="13212"/>
                  </a:cubicBezTo>
                  <a:cubicBezTo>
                    <a:pt x="7737" y="12687"/>
                    <a:pt x="1052" y="3527"/>
                    <a:pt x="831" y="3120"/>
                  </a:cubicBezTo>
                  <a:cubicBezTo>
                    <a:pt x="137" y="1821"/>
                    <a:pt x="232" y="942"/>
                    <a:pt x="1083" y="496"/>
                  </a:cubicBezTo>
                  <a:cubicBezTo>
                    <a:pt x="1525" y="273"/>
                    <a:pt x="2187" y="154"/>
                    <a:pt x="3038" y="154"/>
                  </a:cubicBezTo>
                  <a:cubicBezTo>
                    <a:pt x="4205" y="154"/>
                    <a:pt x="5750" y="378"/>
                    <a:pt x="7579" y="797"/>
                  </a:cubicBezTo>
                  <a:lnTo>
                    <a:pt x="7705" y="824"/>
                  </a:lnTo>
                  <a:cubicBezTo>
                    <a:pt x="8336" y="968"/>
                    <a:pt x="9093" y="1230"/>
                    <a:pt x="9629" y="1414"/>
                  </a:cubicBezTo>
                  <a:cubicBezTo>
                    <a:pt x="9881" y="1506"/>
                    <a:pt x="10102" y="1572"/>
                    <a:pt x="10259" y="1624"/>
                  </a:cubicBezTo>
                  <a:cubicBezTo>
                    <a:pt x="10606" y="1729"/>
                    <a:pt x="11678" y="1742"/>
                    <a:pt x="13160" y="1742"/>
                  </a:cubicBezTo>
                  <a:cubicBezTo>
                    <a:pt x="13791" y="1742"/>
                    <a:pt x="14422" y="1755"/>
                    <a:pt x="14611" y="1769"/>
                  </a:cubicBezTo>
                  <a:cubicBezTo>
                    <a:pt x="14989" y="1808"/>
                    <a:pt x="18269" y="2648"/>
                    <a:pt x="17638" y="4459"/>
                  </a:cubicBezTo>
                  <a:cubicBezTo>
                    <a:pt x="17039" y="6296"/>
                    <a:pt x="19057" y="11781"/>
                    <a:pt x="19404" y="12372"/>
                  </a:cubicBezTo>
                  <a:cubicBezTo>
                    <a:pt x="19688" y="12897"/>
                    <a:pt x="20981" y="15718"/>
                    <a:pt x="19908" y="16702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5" name="Freeform 745"/>
            <p:cNvSpPr/>
            <p:nvPr/>
          </p:nvSpPr>
          <p:spPr>
            <a:xfrm>
              <a:off x="1877885" y="1322405"/>
              <a:ext cx="432930" cy="129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242" extrusionOk="0">
                  <a:moveTo>
                    <a:pt x="8934" y="4901"/>
                  </a:moveTo>
                  <a:cubicBezTo>
                    <a:pt x="7595" y="3657"/>
                    <a:pt x="8286" y="689"/>
                    <a:pt x="7422" y="225"/>
                  </a:cubicBezTo>
                  <a:cubicBezTo>
                    <a:pt x="6558" y="-255"/>
                    <a:pt x="4355" y="105"/>
                    <a:pt x="3318" y="629"/>
                  </a:cubicBezTo>
                  <a:cubicBezTo>
                    <a:pt x="2281" y="1169"/>
                    <a:pt x="769" y="3957"/>
                    <a:pt x="78" y="4961"/>
                  </a:cubicBezTo>
                  <a:cubicBezTo>
                    <a:pt x="-613" y="5966"/>
                    <a:pt x="3491" y="10582"/>
                    <a:pt x="3837" y="11647"/>
                  </a:cubicBezTo>
                  <a:cubicBezTo>
                    <a:pt x="4053" y="12306"/>
                    <a:pt x="5997" y="20760"/>
                    <a:pt x="9928" y="21240"/>
                  </a:cubicBezTo>
                  <a:cubicBezTo>
                    <a:pt x="10792" y="21345"/>
                    <a:pt x="18611" y="16473"/>
                    <a:pt x="19777" y="15109"/>
                  </a:cubicBezTo>
                  <a:cubicBezTo>
                    <a:pt x="20987" y="13745"/>
                    <a:pt x="20555" y="11182"/>
                    <a:pt x="18352" y="10343"/>
                  </a:cubicBezTo>
                  <a:cubicBezTo>
                    <a:pt x="16105" y="9518"/>
                    <a:pt x="10317" y="6146"/>
                    <a:pt x="8934" y="4901"/>
                  </a:cubicBez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6" name="Freeform 746"/>
            <p:cNvSpPr/>
            <p:nvPr/>
          </p:nvSpPr>
          <p:spPr>
            <a:xfrm>
              <a:off x="1872468" y="1314947"/>
              <a:ext cx="442097" cy="1301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600" extrusionOk="0">
                  <a:moveTo>
                    <a:pt x="9336" y="5003"/>
                  </a:moveTo>
                  <a:cubicBezTo>
                    <a:pt x="8610" y="4323"/>
                    <a:pt x="8482" y="3068"/>
                    <a:pt x="8354" y="2071"/>
                  </a:cubicBezTo>
                  <a:cubicBezTo>
                    <a:pt x="8269" y="1194"/>
                    <a:pt x="8184" y="499"/>
                    <a:pt x="7799" y="272"/>
                  </a:cubicBezTo>
                  <a:cubicBezTo>
                    <a:pt x="7501" y="91"/>
                    <a:pt x="6988" y="0"/>
                    <a:pt x="6391" y="0"/>
                  </a:cubicBezTo>
                  <a:cubicBezTo>
                    <a:pt x="5366" y="0"/>
                    <a:pt x="4043" y="287"/>
                    <a:pt x="3317" y="680"/>
                  </a:cubicBezTo>
                  <a:cubicBezTo>
                    <a:pt x="2506" y="1119"/>
                    <a:pt x="1439" y="2887"/>
                    <a:pt x="628" y="4172"/>
                  </a:cubicBezTo>
                  <a:cubicBezTo>
                    <a:pt x="414" y="4535"/>
                    <a:pt x="244" y="4852"/>
                    <a:pt x="73" y="5064"/>
                  </a:cubicBezTo>
                  <a:cubicBezTo>
                    <a:pt x="-354" y="5744"/>
                    <a:pt x="1183" y="7936"/>
                    <a:pt x="2421" y="9689"/>
                  </a:cubicBezTo>
                  <a:cubicBezTo>
                    <a:pt x="3104" y="10641"/>
                    <a:pt x="3659" y="11473"/>
                    <a:pt x="3787" y="11851"/>
                  </a:cubicBezTo>
                  <a:cubicBezTo>
                    <a:pt x="3787" y="11896"/>
                    <a:pt x="3829" y="12017"/>
                    <a:pt x="3872" y="12168"/>
                  </a:cubicBezTo>
                  <a:cubicBezTo>
                    <a:pt x="5452" y="18123"/>
                    <a:pt x="7501" y="21283"/>
                    <a:pt x="9976" y="21600"/>
                  </a:cubicBezTo>
                  <a:cubicBezTo>
                    <a:pt x="10019" y="21600"/>
                    <a:pt x="10062" y="21600"/>
                    <a:pt x="10104" y="21600"/>
                  </a:cubicBezTo>
                  <a:cubicBezTo>
                    <a:pt x="10830" y="21600"/>
                    <a:pt x="13221" y="20179"/>
                    <a:pt x="15099" y="18970"/>
                  </a:cubicBezTo>
                  <a:cubicBezTo>
                    <a:pt x="17105" y="17685"/>
                    <a:pt x="19453" y="16068"/>
                    <a:pt x="20051" y="15357"/>
                  </a:cubicBezTo>
                  <a:cubicBezTo>
                    <a:pt x="21246" y="13936"/>
                    <a:pt x="20776" y="11306"/>
                    <a:pt x="18557" y="10460"/>
                  </a:cubicBezTo>
                  <a:cubicBezTo>
                    <a:pt x="16380" y="9629"/>
                    <a:pt x="10702" y="6258"/>
                    <a:pt x="9336" y="5003"/>
                  </a:cubicBezTo>
                  <a:close/>
                  <a:moveTo>
                    <a:pt x="19581" y="15297"/>
                  </a:moveTo>
                  <a:cubicBezTo>
                    <a:pt x="18386" y="16687"/>
                    <a:pt x="11214" y="21192"/>
                    <a:pt x="10104" y="21419"/>
                  </a:cubicBezTo>
                  <a:cubicBezTo>
                    <a:pt x="8781" y="21222"/>
                    <a:pt x="6391" y="19741"/>
                    <a:pt x="4384" y="12153"/>
                  </a:cubicBezTo>
                  <a:cubicBezTo>
                    <a:pt x="4342" y="12002"/>
                    <a:pt x="4299" y="11881"/>
                    <a:pt x="4299" y="11835"/>
                  </a:cubicBezTo>
                  <a:cubicBezTo>
                    <a:pt x="4171" y="11442"/>
                    <a:pt x="3573" y="10611"/>
                    <a:pt x="2890" y="9644"/>
                  </a:cubicBezTo>
                  <a:cubicBezTo>
                    <a:pt x="1695" y="7905"/>
                    <a:pt x="158" y="5744"/>
                    <a:pt x="585" y="5109"/>
                  </a:cubicBezTo>
                  <a:cubicBezTo>
                    <a:pt x="713" y="4882"/>
                    <a:pt x="927" y="4580"/>
                    <a:pt x="1140" y="4217"/>
                  </a:cubicBezTo>
                  <a:cubicBezTo>
                    <a:pt x="1866" y="3008"/>
                    <a:pt x="2976" y="1179"/>
                    <a:pt x="3744" y="786"/>
                  </a:cubicBezTo>
                  <a:cubicBezTo>
                    <a:pt x="4384" y="438"/>
                    <a:pt x="5537" y="181"/>
                    <a:pt x="6391" y="181"/>
                  </a:cubicBezTo>
                  <a:cubicBezTo>
                    <a:pt x="6818" y="181"/>
                    <a:pt x="7159" y="242"/>
                    <a:pt x="7372" y="363"/>
                  </a:cubicBezTo>
                  <a:cubicBezTo>
                    <a:pt x="7714" y="559"/>
                    <a:pt x="7799" y="1300"/>
                    <a:pt x="7842" y="2086"/>
                  </a:cubicBezTo>
                  <a:cubicBezTo>
                    <a:pt x="7970" y="3144"/>
                    <a:pt x="8098" y="4353"/>
                    <a:pt x="8867" y="5064"/>
                  </a:cubicBezTo>
                  <a:cubicBezTo>
                    <a:pt x="10233" y="6333"/>
                    <a:pt x="15995" y="9749"/>
                    <a:pt x="18172" y="10581"/>
                  </a:cubicBezTo>
                  <a:cubicBezTo>
                    <a:pt x="20307" y="11382"/>
                    <a:pt x="20734" y="13921"/>
                    <a:pt x="19581" y="15297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7" name="Freeform 747"/>
            <p:cNvSpPr/>
            <p:nvPr/>
          </p:nvSpPr>
          <p:spPr>
            <a:xfrm>
              <a:off x="1595481" y="3003868"/>
              <a:ext cx="867677" cy="40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8" y="4320"/>
                  </a:moveTo>
                  <a:lnTo>
                    <a:pt x="0" y="21600"/>
                  </a:lnTo>
                  <a:lnTo>
                    <a:pt x="21600" y="16406"/>
                  </a:lnTo>
                  <a:lnTo>
                    <a:pt x="19397" y="0"/>
                  </a:lnTo>
                  <a:lnTo>
                    <a:pt x="818" y="4320"/>
                  </a:lnTo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8" name="Freeform 748"/>
            <p:cNvSpPr/>
            <p:nvPr/>
          </p:nvSpPr>
          <p:spPr>
            <a:xfrm>
              <a:off x="1591459" y="2995826"/>
              <a:ext cx="879740" cy="417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2" y="236"/>
                  </a:moveTo>
                  <a:cubicBezTo>
                    <a:pt x="19379" y="95"/>
                    <a:pt x="19335" y="0"/>
                    <a:pt x="19267" y="0"/>
                  </a:cubicBezTo>
                  <a:lnTo>
                    <a:pt x="920" y="4207"/>
                  </a:lnTo>
                  <a:cubicBezTo>
                    <a:pt x="852" y="4254"/>
                    <a:pt x="807" y="4348"/>
                    <a:pt x="807" y="4490"/>
                  </a:cubicBezTo>
                  <a:lnTo>
                    <a:pt x="0" y="21269"/>
                  </a:lnTo>
                  <a:cubicBezTo>
                    <a:pt x="0" y="21364"/>
                    <a:pt x="22" y="21458"/>
                    <a:pt x="45" y="21505"/>
                  </a:cubicBezTo>
                  <a:cubicBezTo>
                    <a:pt x="67" y="21553"/>
                    <a:pt x="112" y="21600"/>
                    <a:pt x="135" y="21600"/>
                  </a:cubicBezTo>
                  <a:lnTo>
                    <a:pt x="157" y="21600"/>
                  </a:lnTo>
                  <a:lnTo>
                    <a:pt x="21488" y="16543"/>
                  </a:lnTo>
                  <a:cubicBezTo>
                    <a:pt x="21533" y="16543"/>
                    <a:pt x="21555" y="16495"/>
                    <a:pt x="21578" y="16401"/>
                  </a:cubicBezTo>
                  <a:cubicBezTo>
                    <a:pt x="21600" y="16354"/>
                    <a:pt x="21600" y="16259"/>
                    <a:pt x="21600" y="16165"/>
                  </a:cubicBezTo>
                  <a:lnTo>
                    <a:pt x="19402" y="236"/>
                  </a:lnTo>
                  <a:close/>
                  <a:moveTo>
                    <a:pt x="292" y="20986"/>
                  </a:moveTo>
                  <a:lnTo>
                    <a:pt x="1054" y="4726"/>
                  </a:lnTo>
                  <a:lnTo>
                    <a:pt x="19178" y="614"/>
                  </a:lnTo>
                  <a:lnTo>
                    <a:pt x="21308" y="16023"/>
                  </a:lnTo>
                  <a:lnTo>
                    <a:pt x="292" y="20986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9" name="Freeform 749"/>
            <p:cNvSpPr/>
            <p:nvPr/>
          </p:nvSpPr>
          <p:spPr>
            <a:xfrm>
              <a:off x="2545904" y="1508987"/>
              <a:ext cx="395783" cy="1128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086" extrusionOk="0">
                  <a:moveTo>
                    <a:pt x="13113" y="2316"/>
                  </a:moveTo>
                  <a:cubicBezTo>
                    <a:pt x="12345" y="1342"/>
                    <a:pt x="10569" y="60"/>
                    <a:pt x="10569" y="60"/>
                  </a:cubicBezTo>
                  <a:cubicBezTo>
                    <a:pt x="6489" y="-1092"/>
                    <a:pt x="-711" y="14617"/>
                    <a:pt x="57" y="15510"/>
                  </a:cubicBezTo>
                  <a:cubicBezTo>
                    <a:pt x="825" y="16418"/>
                    <a:pt x="6297" y="19615"/>
                    <a:pt x="7833" y="20070"/>
                  </a:cubicBezTo>
                  <a:cubicBezTo>
                    <a:pt x="9321" y="20508"/>
                    <a:pt x="20889" y="11858"/>
                    <a:pt x="20889" y="11469"/>
                  </a:cubicBezTo>
                  <a:cubicBezTo>
                    <a:pt x="20889" y="11096"/>
                    <a:pt x="19593" y="9813"/>
                    <a:pt x="18441" y="9099"/>
                  </a:cubicBezTo>
                  <a:cubicBezTo>
                    <a:pt x="17289" y="8402"/>
                    <a:pt x="13881" y="3273"/>
                    <a:pt x="13113" y="2316"/>
                  </a:cubicBezTo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0" name="Freeform 750"/>
            <p:cNvSpPr/>
            <p:nvPr/>
          </p:nvSpPr>
          <p:spPr>
            <a:xfrm>
              <a:off x="2540196" y="1503944"/>
              <a:ext cx="409528" cy="1137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600" extrusionOk="0">
                  <a:moveTo>
                    <a:pt x="14422" y="4047"/>
                  </a:moveTo>
                  <a:cubicBezTo>
                    <a:pt x="13953" y="3355"/>
                    <a:pt x="13577" y="2784"/>
                    <a:pt x="13389" y="2525"/>
                  </a:cubicBezTo>
                  <a:cubicBezTo>
                    <a:pt x="12638" y="1505"/>
                    <a:pt x="10900" y="138"/>
                    <a:pt x="10853" y="121"/>
                  </a:cubicBezTo>
                  <a:cubicBezTo>
                    <a:pt x="10853" y="104"/>
                    <a:pt x="10806" y="86"/>
                    <a:pt x="10806" y="86"/>
                  </a:cubicBezTo>
                  <a:cubicBezTo>
                    <a:pt x="10619" y="17"/>
                    <a:pt x="10384" y="0"/>
                    <a:pt x="10196" y="0"/>
                  </a:cubicBezTo>
                  <a:cubicBezTo>
                    <a:pt x="9773" y="0"/>
                    <a:pt x="9445" y="86"/>
                    <a:pt x="9022" y="277"/>
                  </a:cubicBezTo>
                  <a:cubicBezTo>
                    <a:pt x="4984" y="2248"/>
                    <a:pt x="-604" y="15772"/>
                    <a:pt x="53" y="16654"/>
                  </a:cubicBezTo>
                  <a:cubicBezTo>
                    <a:pt x="805" y="17622"/>
                    <a:pt x="6205" y="21047"/>
                    <a:pt x="7754" y="21548"/>
                  </a:cubicBezTo>
                  <a:cubicBezTo>
                    <a:pt x="7848" y="21583"/>
                    <a:pt x="7942" y="21600"/>
                    <a:pt x="8036" y="21600"/>
                  </a:cubicBezTo>
                  <a:cubicBezTo>
                    <a:pt x="8412" y="21600"/>
                    <a:pt x="9492" y="21600"/>
                    <a:pt x="15361" y="17104"/>
                  </a:cubicBezTo>
                  <a:cubicBezTo>
                    <a:pt x="17991" y="15098"/>
                    <a:pt x="20996" y="12573"/>
                    <a:pt x="20996" y="12313"/>
                  </a:cubicBezTo>
                  <a:cubicBezTo>
                    <a:pt x="20996" y="11881"/>
                    <a:pt x="19681" y="10515"/>
                    <a:pt x="18554" y="9736"/>
                  </a:cubicBezTo>
                  <a:cubicBezTo>
                    <a:pt x="17756" y="9200"/>
                    <a:pt x="15643" y="5984"/>
                    <a:pt x="14422" y="4047"/>
                  </a:cubicBezTo>
                  <a:close/>
                  <a:moveTo>
                    <a:pt x="14892" y="17000"/>
                  </a:moveTo>
                  <a:cubicBezTo>
                    <a:pt x="10759" y="20147"/>
                    <a:pt x="8646" y="21323"/>
                    <a:pt x="8083" y="21392"/>
                  </a:cubicBezTo>
                  <a:cubicBezTo>
                    <a:pt x="6580" y="20874"/>
                    <a:pt x="1321" y="17501"/>
                    <a:pt x="570" y="16602"/>
                  </a:cubicBezTo>
                  <a:cubicBezTo>
                    <a:pt x="-87" y="15737"/>
                    <a:pt x="5453" y="2352"/>
                    <a:pt x="9492" y="398"/>
                  </a:cubicBezTo>
                  <a:cubicBezTo>
                    <a:pt x="9726" y="277"/>
                    <a:pt x="10008" y="208"/>
                    <a:pt x="10196" y="208"/>
                  </a:cubicBezTo>
                  <a:cubicBezTo>
                    <a:pt x="10243" y="208"/>
                    <a:pt x="10337" y="208"/>
                    <a:pt x="10384" y="225"/>
                  </a:cubicBezTo>
                  <a:cubicBezTo>
                    <a:pt x="10619" y="415"/>
                    <a:pt x="12168" y="1643"/>
                    <a:pt x="12873" y="2577"/>
                  </a:cubicBezTo>
                  <a:cubicBezTo>
                    <a:pt x="13060" y="2836"/>
                    <a:pt x="13389" y="3390"/>
                    <a:pt x="13859" y="4099"/>
                  </a:cubicBezTo>
                  <a:cubicBezTo>
                    <a:pt x="15220" y="6157"/>
                    <a:pt x="17239" y="9269"/>
                    <a:pt x="18085" y="9840"/>
                  </a:cubicBezTo>
                  <a:cubicBezTo>
                    <a:pt x="19118" y="10567"/>
                    <a:pt x="20433" y="11933"/>
                    <a:pt x="20433" y="12313"/>
                  </a:cubicBezTo>
                  <a:cubicBezTo>
                    <a:pt x="20433" y="12503"/>
                    <a:pt x="17991" y="14613"/>
                    <a:pt x="14892" y="1700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1" name="Freeform 751"/>
            <p:cNvSpPr/>
            <p:nvPr/>
          </p:nvSpPr>
          <p:spPr>
            <a:xfrm>
              <a:off x="2154433" y="3309999"/>
              <a:ext cx="2327390" cy="778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extrusionOk="0">
                  <a:moveTo>
                    <a:pt x="19748" y="15516"/>
                  </a:moveTo>
                  <a:cubicBezTo>
                    <a:pt x="18894" y="13881"/>
                    <a:pt x="13388" y="126"/>
                    <a:pt x="9675" y="1"/>
                  </a:cubicBezTo>
                  <a:cubicBezTo>
                    <a:pt x="4364" y="-125"/>
                    <a:pt x="0" y="21475"/>
                    <a:pt x="0" y="21475"/>
                  </a:cubicBezTo>
                  <a:lnTo>
                    <a:pt x="21600" y="21475"/>
                  </a:lnTo>
                  <a:cubicBezTo>
                    <a:pt x="21499" y="20570"/>
                    <a:pt x="20602" y="17150"/>
                    <a:pt x="19748" y="15516"/>
                  </a:cubicBezTo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2" name="Freeform 752"/>
            <p:cNvSpPr/>
            <p:nvPr/>
          </p:nvSpPr>
          <p:spPr>
            <a:xfrm>
              <a:off x="2147266" y="3305460"/>
              <a:ext cx="2341922" cy="79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76" extrusionOk="0">
                  <a:moveTo>
                    <a:pt x="19716" y="15389"/>
                  </a:moveTo>
                  <a:cubicBezTo>
                    <a:pt x="19590" y="15140"/>
                    <a:pt x="19355" y="14616"/>
                    <a:pt x="19035" y="13918"/>
                  </a:cubicBezTo>
                  <a:cubicBezTo>
                    <a:pt x="17176" y="9777"/>
                    <a:pt x="12819" y="75"/>
                    <a:pt x="9673" y="0"/>
                  </a:cubicBezTo>
                  <a:cubicBezTo>
                    <a:pt x="9656" y="0"/>
                    <a:pt x="9640" y="0"/>
                    <a:pt x="9614" y="0"/>
                  </a:cubicBezTo>
                  <a:cubicBezTo>
                    <a:pt x="8420" y="0"/>
                    <a:pt x="7175" y="1097"/>
                    <a:pt x="5913" y="3267"/>
                  </a:cubicBezTo>
                  <a:cubicBezTo>
                    <a:pt x="4896" y="5038"/>
                    <a:pt x="3861" y="7508"/>
                    <a:pt x="2843" y="10625"/>
                  </a:cubicBezTo>
                  <a:cubicBezTo>
                    <a:pt x="1119" y="15913"/>
                    <a:pt x="17" y="21301"/>
                    <a:pt x="9" y="21351"/>
                  </a:cubicBezTo>
                  <a:cubicBezTo>
                    <a:pt x="-8" y="21400"/>
                    <a:pt x="0" y="21525"/>
                    <a:pt x="26" y="21550"/>
                  </a:cubicBezTo>
                  <a:cubicBezTo>
                    <a:pt x="51" y="21600"/>
                    <a:pt x="85" y="21575"/>
                    <a:pt x="93" y="21500"/>
                  </a:cubicBezTo>
                  <a:cubicBezTo>
                    <a:pt x="101" y="21450"/>
                    <a:pt x="1195" y="16088"/>
                    <a:pt x="2919" y="10825"/>
                  </a:cubicBezTo>
                  <a:cubicBezTo>
                    <a:pt x="4492" y="6011"/>
                    <a:pt x="6931" y="274"/>
                    <a:pt x="9614" y="274"/>
                  </a:cubicBezTo>
                  <a:cubicBezTo>
                    <a:pt x="9640" y="274"/>
                    <a:pt x="9656" y="274"/>
                    <a:pt x="9673" y="274"/>
                  </a:cubicBezTo>
                  <a:cubicBezTo>
                    <a:pt x="12785" y="374"/>
                    <a:pt x="17126" y="10027"/>
                    <a:pt x="18976" y="14142"/>
                  </a:cubicBezTo>
                  <a:cubicBezTo>
                    <a:pt x="19296" y="14866"/>
                    <a:pt x="19531" y="15389"/>
                    <a:pt x="19666" y="15639"/>
                  </a:cubicBezTo>
                  <a:cubicBezTo>
                    <a:pt x="20507" y="17260"/>
                    <a:pt x="21390" y="20602"/>
                    <a:pt x="21491" y="21475"/>
                  </a:cubicBezTo>
                  <a:cubicBezTo>
                    <a:pt x="21491" y="21525"/>
                    <a:pt x="21516" y="21575"/>
                    <a:pt x="21533" y="21575"/>
                  </a:cubicBezTo>
                  <a:cubicBezTo>
                    <a:pt x="21542" y="21575"/>
                    <a:pt x="21542" y="21575"/>
                    <a:pt x="21550" y="21550"/>
                  </a:cubicBezTo>
                  <a:cubicBezTo>
                    <a:pt x="21575" y="21525"/>
                    <a:pt x="21592" y="21450"/>
                    <a:pt x="21584" y="21376"/>
                  </a:cubicBezTo>
                  <a:cubicBezTo>
                    <a:pt x="21483" y="20478"/>
                    <a:pt x="20574" y="17036"/>
                    <a:pt x="19716" y="1538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3" name="Freeform 753"/>
            <p:cNvSpPr/>
            <p:nvPr/>
          </p:nvSpPr>
          <p:spPr>
            <a:xfrm>
              <a:off x="1133037" y="3305532"/>
              <a:ext cx="1808649" cy="78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3" extrusionOk="0">
                  <a:moveTo>
                    <a:pt x="19217" y="15178"/>
                  </a:moveTo>
                  <a:cubicBezTo>
                    <a:pt x="18118" y="13577"/>
                    <a:pt x="11023" y="425"/>
                    <a:pt x="6257" y="6"/>
                  </a:cubicBezTo>
                  <a:cubicBezTo>
                    <a:pt x="1491" y="-437"/>
                    <a:pt x="0" y="21163"/>
                    <a:pt x="0" y="21163"/>
                  </a:cubicBezTo>
                  <a:lnTo>
                    <a:pt x="21600" y="21163"/>
                  </a:lnTo>
                  <a:cubicBezTo>
                    <a:pt x="21469" y="20276"/>
                    <a:pt x="20316" y="16779"/>
                    <a:pt x="19217" y="15178"/>
                  </a:cubicBezTo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4" name="Freeform 754"/>
            <p:cNvSpPr/>
            <p:nvPr/>
          </p:nvSpPr>
          <p:spPr>
            <a:xfrm>
              <a:off x="1124995" y="3301631"/>
              <a:ext cx="1820039" cy="79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486" extrusionOk="0">
                  <a:moveTo>
                    <a:pt x="19189" y="15223"/>
                  </a:moveTo>
                  <a:cubicBezTo>
                    <a:pt x="19038" y="14976"/>
                    <a:pt x="18746" y="14508"/>
                    <a:pt x="18357" y="13842"/>
                  </a:cubicBezTo>
                  <a:cubicBezTo>
                    <a:pt x="16162" y="10168"/>
                    <a:pt x="10346" y="379"/>
                    <a:pt x="6281" y="9"/>
                  </a:cubicBezTo>
                  <a:cubicBezTo>
                    <a:pt x="5178" y="-114"/>
                    <a:pt x="4162" y="971"/>
                    <a:pt x="3265" y="3165"/>
                  </a:cubicBezTo>
                  <a:cubicBezTo>
                    <a:pt x="2541" y="4916"/>
                    <a:pt x="1903" y="7407"/>
                    <a:pt x="1341" y="10513"/>
                  </a:cubicBezTo>
                  <a:cubicBezTo>
                    <a:pt x="389" y="15815"/>
                    <a:pt x="11" y="21264"/>
                    <a:pt x="0" y="21313"/>
                  </a:cubicBezTo>
                  <a:cubicBezTo>
                    <a:pt x="0" y="21387"/>
                    <a:pt x="22" y="21461"/>
                    <a:pt x="54" y="21486"/>
                  </a:cubicBezTo>
                  <a:cubicBezTo>
                    <a:pt x="97" y="21486"/>
                    <a:pt x="130" y="21437"/>
                    <a:pt x="130" y="21363"/>
                  </a:cubicBezTo>
                  <a:cubicBezTo>
                    <a:pt x="130" y="21289"/>
                    <a:pt x="508" y="15889"/>
                    <a:pt x="1459" y="10637"/>
                  </a:cubicBezTo>
                  <a:cubicBezTo>
                    <a:pt x="2011" y="7530"/>
                    <a:pt x="2649" y="5089"/>
                    <a:pt x="3362" y="3363"/>
                  </a:cubicBezTo>
                  <a:cubicBezTo>
                    <a:pt x="4238" y="1218"/>
                    <a:pt x="5222" y="182"/>
                    <a:pt x="6281" y="281"/>
                  </a:cubicBezTo>
                  <a:cubicBezTo>
                    <a:pt x="10303" y="675"/>
                    <a:pt x="16097" y="10415"/>
                    <a:pt x="18281" y="14089"/>
                  </a:cubicBezTo>
                  <a:cubicBezTo>
                    <a:pt x="18670" y="14754"/>
                    <a:pt x="18962" y="15223"/>
                    <a:pt x="19124" y="15470"/>
                  </a:cubicBezTo>
                  <a:cubicBezTo>
                    <a:pt x="20173" y="17023"/>
                    <a:pt x="21341" y="20500"/>
                    <a:pt x="21470" y="21387"/>
                  </a:cubicBezTo>
                  <a:cubicBezTo>
                    <a:pt x="21481" y="21437"/>
                    <a:pt x="21503" y="21486"/>
                    <a:pt x="21524" y="21486"/>
                  </a:cubicBezTo>
                  <a:cubicBezTo>
                    <a:pt x="21535" y="21486"/>
                    <a:pt x="21546" y="21486"/>
                    <a:pt x="21546" y="21461"/>
                  </a:cubicBezTo>
                  <a:cubicBezTo>
                    <a:pt x="21578" y="21437"/>
                    <a:pt x="21600" y="21363"/>
                    <a:pt x="21589" y="21289"/>
                  </a:cubicBezTo>
                  <a:cubicBezTo>
                    <a:pt x="21449" y="20352"/>
                    <a:pt x="20281" y="16826"/>
                    <a:pt x="19189" y="15223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5" name="Freeform 755"/>
            <p:cNvSpPr/>
            <p:nvPr/>
          </p:nvSpPr>
          <p:spPr>
            <a:xfrm>
              <a:off x="566043" y="1139059"/>
              <a:ext cx="1527073" cy="294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46" extrusionOk="0">
                  <a:moveTo>
                    <a:pt x="20193" y="8171"/>
                  </a:moveTo>
                  <a:cubicBezTo>
                    <a:pt x="20232" y="7150"/>
                    <a:pt x="18646" y="5089"/>
                    <a:pt x="18646" y="5089"/>
                  </a:cubicBezTo>
                  <a:cubicBezTo>
                    <a:pt x="17047" y="4068"/>
                    <a:pt x="16408" y="184"/>
                    <a:pt x="15078" y="38"/>
                  </a:cubicBezTo>
                  <a:cubicBezTo>
                    <a:pt x="13262" y="-154"/>
                    <a:pt x="9630" y="436"/>
                    <a:pt x="8939" y="476"/>
                  </a:cubicBezTo>
                  <a:cubicBezTo>
                    <a:pt x="8261" y="515"/>
                    <a:pt x="5384" y="317"/>
                    <a:pt x="5384" y="317"/>
                  </a:cubicBezTo>
                  <a:cubicBezTo>
                    <a:pt x="2353" y="588"/>
                    <a:pt x="4399" y="9582"/>
                    <a:pt x="4924" y="10093"/>
                  </a:cubicBezTo>
                  <a:cubicBezTo>
                    <a:pt x="5461" y="10603"/>
                    <a:pt x="5384" y="14454"/>
                    <a:pt x="4617" y="14924"/>
                  </a:cubicBezTo>
                  <a:cubicBezTo>
                    <a:pt x="3862" y="15395"/>
                    <a:pt x="2954" y="17284"/>
                    <a:pt x="2430" y="17715"/>
                  </a:cubicBezTo>
                  <a:cubicBezTo>
                    <a:pt x="1893" y="18145"/>
                    <a:pt x="0" y="21446"/>
                    <a:pt x="0" y="21446"/>
                  </a:cubicBezTo>
                  <a:lnTo>
                    <a:pt x="9924" y="21446"/>
                  </a:lnTo>
                  <a:cubicBezTo>
                    <a:pt x="9924" y="21446"/>
                    <a:pt x="11216" y="18576"/>
                    <a:pt x="12277" y="17476"/>
                  </a:cubicBezTo>
                  <a:cubicBezTo>
                    <a:pt x="13339" y="16376"/>
                    <a:pt x="17955" y="14964"/>
                    <a:pt x="19017" y="14633"/>
                  </a:cubicBezTo>
                  <a:lnTo>
                    <a:pt x="21293" y="14083"/>
                  </a:lnTo>
                  <a:cubicBezTo>
                    <a:pt x="21600" y="13804"/>
                    <a:pt x="21293" y="11113"/>
                    <a:pt x="21293" y="10782"/>
                  </a:cubicBezTo>
                  <a:cubicBezTo>
                    <a:pt x="21293" y="10450"/>
                    <a:pt x="20180" y="8668"/>
                    <a:pt x="20193" y="8171"/>
                  </a:cubicBezTo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6" name="Freeform 756"/>
            <p:cNvSpPr/>
            <p:nvPr/>
          </p:nvSpPr>
          <p:spPr>
            <a:xfrm>
              <a:off x="558676" y="1133085"/>
              <a:ext cx="1540572" cy="2959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90" extrusionOk="0">
                  <a:moveTo>
                    <a:pt x="21374" y="10802"/>
                  </a:moveTo>
                  <a:cubicBezTo>
                    <a:pt x="21374" y="10650"/>
                    <a:pt x="21158" y="10227"/>
                    <a:pt x="20916" y="9737"/>
                  </a:cubicBezTo>
                  <a:cubicBezTo>
                    <a:pt x="20610" y="9141"/>
                    <a:pt x="20266" y="8466"/>
                    <a:pt x="20278" y="8195"/>
                  </a:cubicBezTo>
                  <a:cubicBezTo>
                    <a:pt x="20317" y="7183"/>
                    <a:pt x="18787" y="5184"/>
                    <a:pt x="18724" y="5105"/>
                  </a:cubicBezTo>
                  <a:cubicBezTo>
                    <a:pt x="18724" y="5098"/>
                    <a:pt x="18724" y="5098"/>
                    <a:pt x="18711" y="5091"/>
                  </a:cubicBezTo>
                  <a:cubicBezTo>
                    <a:pt x="17959" y="4608"/>
                    <a:pt x="17424" y="3470"/>
                    <a:pt x="16914" y="2365"/>
                  </a:cubicBezTo>
                  <a:cubicBezTo>
                    <a:pt x="16341" y="1161"/>
                    <a:pt x="15856" y="122"/>
                    <a:pt x="15117" y="42"/>
                  </a:cubicBezTo>
                  <a:cubicBezTo>
                    <a:pt x="13741" y="-110"/>
                    <a:pt x="11358" y="188"/>
                    <a:pt x="9944" y="360"/>
                  </a:cubicBezTo>
                  <a:cubicBezTo>
                    <a:pt x="9498" y="419"/>
                    <a:pt x="9141" y="459"/>
                    <a:pt x="8988" y="472"/>
                  </a:cubicBezTo>
                  <a:cubicBezTo>
                    <a:pt x="8325" y="505"/>
                    <a:pt x="5483" y="314"/>
                    <a:pt x="5445" y="314"/>
                  </a:cubicBezTo>
                  <a:lnTo>
                    <a:pt x="5432" y="314"/>
                  </a:lnTo>
                  <a:cubicBezTo>
                    <a:pt x="5063" y="347"/>
                    <a:pt x="4757" y="499"/>
                    <a:pt x="4515" y="757"/>
                  </a:cubicBezTo>
                  <a:cubicBezTo>
                    <a:pt x="3534" y="1802"/>
                    <a:pt x="3712" y="4469"/>
                    <a:pt x="3890" y="5965"/>
                  </a:cubicBezTo>
                  <a:cubicBezTo>
                    <a:pt x="4133" y="7911"/>
                    <a:pt x="4668" y="9883"/>
                    <a:pt x="4923" y="10134"/>
                  </a:cubicBezTo>
                  <a:cubicBezTo>
                    <a:pt x="5432" y="10624"/>
                    <a:pt x="5369" y="14449"/>
                    <a:pt x="4630" y="14912"/>
                  </a:cubicBezTo>
                  <a:cubicBezTo>
                    <a:pt x="4184" y="15190"/>
                    <a:pt x="3699" y="15938"/>
                    <a:pt x="3266" y="16593"/>
                  </a:cubicBezTo>
                  <a:cubicBezTo>
                    <a:pt x="2947" y="17069"/>
                    <a:pt x="2654" y="17519"/>
                    <a:pt x="2438" y="17705"/>
                  </a:cubicBezTo>
                  <a:cubicBezTo>
                    <a:pt x="1903" y="18135"/>
                    <a:pt x="80" y="21305"/>
                    <a:pt x="4" y="21437"/>
                  </a:cubicBezTo>
                  <a:cubicBezTo>
                    <a:pt x="-9" y="21457"/>
                    <a:pt x="16" y="21477"/>
                    <a:pt x="55" y="21483"/>
                  </a:cubicBezTo>
                  <a:cubicBezTo>
                    <a:pt x="67" y="21490"/>
                    <a:pt x="80" y="21490"/>
                    <a:pt x="80" y="21490"/>
                  </a:cubicBezTo>
                  <a:cubicBezTo>
                    <a:pt x="118" y="21490"/>
                    <a:pt x="144" y="21477"/>
                    <a:pt x="157" y="21457"/>
                  </a:cubicBezTo>
                  <a:cubicBezTo>
                    <a:pt x="169" y="21424"/>
                    <a:pt x="2043" y="18168"/>
                    <a:pt x="2565" y="17744"/>
                  </a:cubicBezTo>
                  <a:cubicBezTo>
                    <a:pt x="2795" y="17559"/>
                    <a:pt x="3075" y="17122"/>
                    <a:pt x="3406" y="16619"/>
                  </a:cubicBezTo>
                  <a:cubicBezTo>
                    <a:pt x="3839" y="15964"/>
                    <a:pt x="4324" y="15230"/>
                    <a:pt x="4744" y="14965"/>
                  </a:cubicBezTo>
                  <a:cubicBezTo>
                    <a:pt x="5522" y="14482"/>
                    <a:pt x="5611" y="10637"/>
                    <a:pt x="5050" y="10094"/>
                  </a:cubicBezTo>
                  <a:cubicBezTo>
                    <a:pt x="4617" y="9678"/>
                    <a:pt x="2935" y="2630"/>
                    <a:pt x="4655" y="790"/>
                  </a:cubicBezTo>
                  <a:cubicBezTo>
                    <a:pt x="4872" y="558"/>
                    <a:pt x="5139" y="419"/>
                    <a:pt x="5445" y="393"/>
                  </a:cubicBezTo>
                  <a:cubicBezTo>
                    <a:pt x="5675" y="406"/>
                    <a:pt x="8338" y="585"/>
                    <a:pt x="9001" y="545"/>
                  </a:cubicBezTo>
                  <a:cubicBezTo>
                    <a:pt x="9166" y="539"/>
                    <a:pt x="9510" y="499"/>
                    <a:pt x="9982" y="439"/>
                  </a:cubicBezTo>
                  <a:cubicBezTo>
                    <a:pt x="11384" y="261"/>
                    <a:pt x="13741" y="-31"/>
                    <a:pt x="15092" y="115"/>
                  </a:cubicBezTo>
                  <a:cubicBezTo>
                    <a:pt x="15729" y="188"/>
                    <a:pt x="16252" y="1306"/>
                    <a:pt x="16761" y="2385"/>
                  </a:cubicBezTo>
                  <a:cubicBezTo>
                    <a:pt x="17284" y="3490"/>
                    <a:pt x="17819" y="4635"/>
                    <a:pt x="18596" y="5138"/>
                  </a:cubicBezTo>
                  <a:cubicBezTo>
                    <a:pt x="18686" y="5257"/>
                    <a:pt x="20164" y="7222"/>
                    <a:pt x="20126" y="8195"/>
                  </a:cubicBezTo>
                  <a:cubicBezTo>
                    <a:pt x="20126" y="8473"/>
                    <a:pt x="20470" y="9161"/>
                    <a:pt x="20763" y="9757"/>
                  </a:cubicBezTo>
                  <a:cubicBezTo>
                    <a:pt x="21005" y="10220"/>
                    <a:pt x="21221" y="10657"/>
                    <a:pt x="21221" y="10802"/>
                  </a:cubicBezTo>
                  <a:cubicBezTo>
                    <a:pt x="21221" y="10875"/>
                    <a:pt x="21234" y="11061"/>
                    <a:pt x="21260" y="11319"/>
                  </a:cubicBezTo>
                  <a:cubicBezTo>
                    <a:pt x="21323" y="12133"/>
                    <a:pt x="21451" y="13820"/>
                    <a:pt x="21247" y="14065"/>
                  </a:cubicBezTo>
                  <a:lnTo>
                    <a:pt x="19004" y="14608"/>
                  </a:lnTo>
                  <a:cubicBezTo>
                    <a:pt x="19004" y="14608"/>
                    <a:pt x="19004" y="14608"/>
                    <a:pt x="18991" y="14614"/>
                  </a:cubicBezTo>
                  <a:lnTo>
                    <a:pt x="18838" y="14661"/>
                  </a:lnTo>
                  <a:cubicBezTo>
                    <a:pt x="17462" y="15091"/>
                    <a:pt x="13270" y="16408"/>
                    <a:pt x="12250" y="17473"/>
                  </a:cubicBezTo>
                  <a:cubicBezTo>
                    <a:pt x="11192" y="18558"/>
                    <a:pt x="9918" y="21411"/>
                    <a:pt x="9905" y="21437"/>
                  </a:cubicBezTo>
                  <a:cubicBezTo>
                    <a:pt x="9893" y="21464"/>
                    <a:pt x="9918" y="21483"/>
                    <a:pt x="9956" y="21490"/>
                  </a:cubicBezTo>
                  <a:cubicBezTo>
                    <a:pt x="9995" y="21490"/>
                    <a:pt x="10033" y="21477"/>
                    <a:pt x="10046" y="21457"/>
                  </a:cubicBezTo>
                  <a:cubicBezTo>
                    <a:pt x="10058" y="21430"/>
                    <a:pt x="11345" y="18585"/>
                    <a:pt x="12378" y="17506"/>
                  </a:cubicBezTo>
                  <a:cubicBezTo>
                    <a:pt x="13053" y="16818"/>
                    <a:pt x="15245" y="15878"/>
                    <a:pt x="18915" y="14727"/>
                  </a:cubicBezTo>
                  <a:lnTo>
                    <a:pt x="19068" y="14680"/>
                  </a:lnTo>
                  <a:lnTo>
                    <a:pt x="21336" y="14131"/>
                  </a:lnTo>
                  <a:cubicBezTo>
                    <a:pt x="21349" y="14131"/>
                    <a:pt x="21362" y="14125"/>
                    <a:pt x="21362" y="14118"/>
                  </a:cubicBezTo>
                  <a:cubicBezTo>
                    <a:pt x="21591" y="13913"/>
                    <a:pt x="21502" y="12563"/>
                    <a:pt x="21413" y="11319"/>
                  </a:cubicBezTo>
                  <a:cubicBezTo>
                    <a:pt x="21387" y="11067"/>
                    <a:pt x="21374" y="10875"/>
                    <a:pt x="21374" y="1080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7" name="Freeform 757"/>
            <p:cNvSpPr/>
            <p:nvPr/>
          </p:nvSpPr>
          <p:spPr>
            <a:xfrm>
              <a:off x="2013825" y="1331032"/>
              <a:ext cx="741282" cy="187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600" extrusionOk="0">
                  <a:moveTo>
                    <a:pt x="9996" y="693"/>
                  </a:moveTo>
                  <a:cubicBezTo>
                    <a:pt x="9485" y="546"/>
                    <a:pt x="8028" y="294"/>
                    <a:pt x="6136" y="0"/>
                  </a:cubicBezTo>
                  <a:lnTo>
                    <a:pt x="5216" y="1785"/>
                  </a:lnTo>
                  <a:cubicBezTo>
                    <a:pt x="5088" y="2594"/>
                    <a:pt x="7056" y="8411"/>
                    <a:pt x="7491" y="9125"/>
                  </a:cubicBezTo>
                  <a:cubicBezTo>
                    <a:pt x="7951" y="9839"/>
                    <a:pt x="7056" y="11078"/>
                    <a:pt x="7056" y="11078"/>
                  </a:cubicBezTo>
                  <a:cubicBezTo>
                    <a:pt x="5216" y="11708"/>
                    <a:pt x="768" y="14943"/>
                    <a:pt x="615" y="15562"/>
                  </a:cubicBezTo>
                  <a:cubicBezTo>
                    <a:pt x="461" y="16182"/>
                    <a:pt x="-229" y="17589"/>
                    <a:pt x="78" y="18397"/>
                  </a:cubicBezTo>
                  <a:cubicBezTo>
                    <a:pt x="384" y="19206"/>
                    <a:pt x="1509" y="20760"/>
                    <a:pt x="1509" y="20760"/>
                  </a:cubicBezTo>
                  <a:cubicBezTo>
                    <a:pt x="3631" y="20235"/>
                    <a:pt x="16668" y="21600"/>
                    <a:pt x="16668" y="21600"/>
                  </a:cubicBezTo>
                  <a:lnTo>
                    <a:pt x="16668" y="19605"/>
                  </a:lnTo>
                  <a:cubicBezTo>
                    <a:pt x="14239" y="18177"/>
                    <a:pt x="14086" y="13073"/>
                    <a:pt x="14086" y="13073"/>
                  </a:cubicBezTo>
                  <a:cubicBezTo>
                    <a:pt x="14086" y="13073"/>
                    <a:pt x="17128" y="11519"/>
                    <a:pt x="17562" y="10522"/>
                  </a:cubicBezTo>
                  <a:cubicBezTo>
                    <a:pt x="18022" y="9524"/>
                    <a:pt x="18636" y="9031"/>
                    <a:pt x="18943" y="7414"/>
                  </a:cubicBezTo>
                  <a:cubicBezTo>
                    <a:pt x="19122" y="6437"/>
                    <a:pt x="21371" y="4305"/>
                    <a:pt x="20604" y="2058"/>
                  </a:cubicBezTo>
                  <a:cubicBezTo>
                    <a:pt x="20400" y="1460"/>
                    <a:pt x="11964" y="1250"/>
                    <a:pt x="9996" y="693"/>
                  </a:cubicBezTo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8" name="Freeform 758"/>
            <p:cNvSpPr/>
            <p:nvPr/>
          </p:nvSpPr>
          <p:spPr>
            <a:xfrm>
              <a:off x="2007066" y="1327009"/>
              <a:ext cx="752217" cy="1885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extrusionOk="0">
                  <a:moveTo>
                    <a:pt x="15441" y="1295"/>
                  </a:moveTo>
                  <a:cubicBezTo>
                    <a:pt x="13319" y="1128"/>
                    <a:pt x="11095" y="940"/>
                    <a:pt x="10252" y="699"/>
                  </a:cubicBezTo>
                  <a:cubicBezTo>
                    <a:pt x="9741" y="553"/>
                    <a:pt x="8411" y="324"/>
                    <a:pt x="6341" y="0"/>
                  </a:cubicBezTo>
                  <a:cubicBezTo>
                    <a:pt x="6290" y="0"/>
                    <a:pt x="6239" y="0"/>
                    <a:pt x="6213" y="10"/>
                  </a:cubicBezTo>
                  <a:cubicBezTo>
                    <a:pt x="6162" y="10"/>
                    <a:pt x="6136" y="31"/>
                    <a:pt x="6136" y="52"/>
                  </a:cubicBezTo>
                  <a:lnTo>
                    <a:pt x="5242" y="1817"/>
                  </a:lnTo>
                  <a:cubicBezTo>
                    <a:pt x="5242" y="1827"/>
                    <a:pt x="5242" y="1827"/>
                    <a:pt x="5242" y="1827"/>
                  </a:cubicBezTo>
                  <a:cubicBezTo>
                    <a:pt x="5088" y="2620"/>
                    <a:pt x="7031" y="8404"/>
                    <a:pt x="7517" y="9145"/>
                  </a:cubicBezTo>
                  <a:cubicBezTo>
                    <a:pt x="7926" y="9793"/>
                    <a:pt x="7184" y="10899"/>
                    <a:pt x="7057" y="11045"/>
                  </a:cubicBezTo>
                  <a:cubicBezTo>
                    <a:pt x="5190" y="11703"/>
                    <a:pt x="768" y="14877"/>
                    <a:pt x="615" y="15534"/>
                  </a:cubicBezTo>
                  <a:cubicBezTo>
                    <a:pt x="564" y="15681"/>
                    <a:pt x="513" y="15879"/>
                    <a:pt x="410" y="16119"/>
                  </a:cubicBezTo>
                  <a:cubicBezTo>
                    <a:pt x="180" y="16808"/>
                    <a:pt x="-152" y="17748"/>
                    <a:pt x="78" y="18364"/>
                  </a:cubicBezTo>
                  <a:cubicBezTo>
                    <a:pt x="385" y="19157"/>
                    <a:pt x="1510" y="20702"/>
                    <a:pt x="1535" y="20723"/>
                  </a:cubicBezTo>
                  <a:cubicBezTo>
                    <a:pt x="1535" y="20733"/>
                    <a:pt x="1561" y="20754"/>
                    <a:pt x="1612" y="20754"/>
                  </a:cubicBezTo>
                  <a:cubicBezTo>
                    <a:pt x="1663" y="20765"/>
                    <a:pt x="1714" y="20765"/>
                    <a:pt x="1740" y="20754"/>
                  </a:cubicBezTo>
                  <a:cubicBezTo>
                    <a:pt x="2046" y="20681"/>
                    <a:pt x="2634" y="20640"/>
                    <a:pt x="3452" y="20640"/>
                  </a:cubicBezTo>
                  <a:cubicBezTo>
                    <a:pt x="7593" y="20640"/>
                    <a:pt x="16693" y="21590"/>
                    <a:pt x="16770" y="21600"/>
                  </a:cubicBezTo>
                  <a:cubicBezTo>
                    <a:pt x="16796" y="21600"/>
                    <a:pt x="16796" y="21600"/>
                    <a:pt x="16821" y="21600"/>
                  </a:cubicBezTo>
                  <a:cubicBezTo>
                    <a:pt x="16847" y="21600"/>
                    <a:pt x="16872" y="21590"/>
                    <a:pt x="16924" y="21590"/>
                  </a:cubicBezTo>
                  <a:cubicBezTo>
                    <a:pt x="16949" y="21569"/>
                    <a:pt x="16975" y="21558"/>
                    <a:pt x="16975" y="21537"/>
                  </a:cubicBezTo>
                  <a:lnTo>
                    <a:pt x="16975" y="19554"/>
                  </a:lnTo>
                  <a:cubicBezTo>
                    <a:pt x="16975" y="19543"/>
                    <a:pt x="16949" y="19533"/>
                    <a:pt x="16949" y="19522"/>
                  </a:cubicBezTo>
                  <a:cubicBezTo>
                    <a:pt x="14648" y="18176"/>
                    <a:pt x="14418" y="13446"/>
                    <a:pt x="14393" y="13081"/>
                  </a:cubicBezTo>
                  <a:cubicBezTo>
                    <a:pt x="14751" y="12904"/>
                    <a:pt x="17435" y="11484"/>
                    <a:pt x="17869" y="10534"/>
                  </a:cubicBezTo>
                  <a:cubicBezTo>
                    <a:pt x="18023" y="10221"/>
                    <a:pt x="18176" y="9960"/>
                    <a:pt x="18329" y="9699"/>
                  </a:cubicBezTo>
                  <a:cubicBezTo>
                    <a:pt x="18687" y="9135"/>
                    <a:pt x="19045" y="8540"/>
                    <a:pt x="19250" y="7433"/>
                  </a:cubicBezTo>
                  <a:cubicBezTo>
                    <a:pt x="19301" y="7151"/>
                    <a:pt x="19556" y="6744"/>
                    <a:pt x="19838" y="6264"/>
                  </a:cubicBezTo>
                  <a:cubicBezTo>
                    <a:pt x="20502" y="5168"/>
                    <a:pt x="21448" y="3664"/>
                    <a:pt x="20911" y="2098"/>
                  </a:cubicBezTo>
                  <a:cubicBezTo>
                    <a:pt x="20783" y="1754"/>
                    <a:pt x="18764" y="1566"/>
                    <a:pt x="15441" y="1295"/>
                  </a:cubicBezTo>
                  <a:close/>
                  <a:moveTo>
                    <a:pt x="19531" y="6233"/>
                  </a:moveTo>
                  <a:cubicBezTo>
                    <a:pt x="19250" y="6713"/>
                    <a:pt x="18994" y="7130"/>
                    <a:pt x="18943" y="7423"/>
                  </a:cubicBezTo>
                  <a:cubicBezTo>
                    <a:pt x="18738" y="8519"/>
                    <a:pt x="18381" y="9104"/>
                    <a:pt x="18048" y="9667"/>
                  </a:cubicBezTo>
                  <a:cubicBezTo>
                    <a:pt x="17895" y="9928"/>
                    <a:pt x="17716" y="10200"/>
                    <a:pt x="17588" y="10513"/>
                  </a:cubicBezTo>
                  <a:cubicBezTo>
                    <a:pt x="17128" y="11473"/>
                    <a:pt x="14163" y="13008"/>
                    <a:pt x="14137" y="13018"/>
                  </a:cubicBezTo>
                  <a:cubicBezTo>
                    <a:pt x="14112" y="13029"/>
                    <a:pt x="14086" y="13050"/>
                    <a:pt x="14086" y="13060"/>
                  </a:cubicBezTo>
                  <a:cubicBezTo>
                    <a:pt x="14086" y="13269"/>
                    <a:pt x="14265" y="18134"/>
                    <a:pt x="16668" y="19575"/>
                  </a:cubicBezTo>
                  <a:lnTo>
                    <a:pt x="16668" y="21454"/>
                  </a:lnTo>
                  <a:cubicBezTo>
                    <a:pt x="15339" y="21318"/>
                    <a:pt x="7312" y="20514"/>
                    <a:pt x="3452" y="20514"/>
                  </a:cubicBezTo>
                  <a:cubicBezTo>
                    <a:pt x="2685" y="20514"/>
                    <a:pt x="2123" y="20546"/>
                    <a:pt x="1765" y="20608"/>
                  </a:cubicBezTo>
                  <a:cubicBezTo>
                    <a:pt x="1535" y="20305"/>
                    <a:pt x="640" y="19032"/>
                    <a:pt x="385" y="18343"/>
                  </a:cubicBezTo>
                  <a:cubicBezTo>
                    <a:pt x="155" y="17748"/>
                    <a:pt x="487" y="16808"/>
                    <a:pt x="717" y="16130"/>
                  </a:cubicBezTo>
                  <a:cubicBezTo>
                    <a:pt x="794" y="15900"/>
                    <a:pt x="870" y="15701"/>
                    <a:pt x="922" y="15545"/>
                  </a:cubicBezTo>
                  <a:cubicBezTo>
                    <a:pt x="1075" y="14919"/>
                    <a:pt x="5548" y="11724"/>
                    <a:pt x="7287" y="11129"/>
                  </a:cubicBezTo>
                  <a:cubicBezTo>
                    <a:pt x="7312" y="11118"/>
                    <a:pt x="7338" y="11108"/>
                    <a:pt x="7338" y="11098"/>
                  </a:cubicBezTo>
                  <a:cubicBezTo>
                    <a:pt x="7389" y="11045"/>
                    <a:pt x="8258" y="9834"/>
                    <a:pt x="7798" y="9114"/>
                  </a:cubicBezTo>
                  <a:cubicBezTo>
                    <a:pt x="7338" y="8383"/>
                    <a:pt x="5395" y="2641"/>
                    <a:pt x="5523" y="1837"/>
                  </a:cubicBezTo>
                  <a:lnTo>
                    <a:pt x="6392" y="146"/>
                  </a:lnTo>
                  <a:cubicBezTo>
                    <a:pt x="8335" y="438"/>
                    <a:pt x="9613" y="668"/>
                    <a:pt x="10073" y="804"/>
                  </a:cubicBezTo>
                  <a:cubicBezTo>
                    <a:pt x="10993" y="1054"/>
                    <a:pt x="13217" y="1242"/>
                    <a:pt x="15390" y="1420"/>
                  </a:cubicBezTo>
                  <a:cubicBezTo>
                    <a:pt x="17793" y="1608"/>
                    <a:pt x="20502" y="1827"/>
                    <a:pt x="20604" y="2119"/>
                  </a:cubicBezTo>
                  <a:cubicBezTo>
                    <a:pt x="21141" y="3654"/>
                    <a:pt x="20221" y="5147"/>
                    <a:pt x="19531" y="6233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9" name="Freeform 759"/>
            <p:cNvSpPr/>
            <p:nvPr/>
          </p:nvSpPr>
          <p:spPr>
            <a:xfrm>
              <a:off x="759063" y="3168388"/>
              <a:ext cx="453489" cy="268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06" extrusionOk="0">
                  <a:moveTo>
                    <a:pt x="6202" y="121"/>
                  </a:moveTo>
                  <a:cubicBezTo>
                    <a:pt x="6202" y="121"/>
                    <a:pt x="1388" y="14383"/>
                    <a:pt x="0" y="20406"/>
                  </a:cubicBezTo>
                  <a:cubicBezTo>
                    <a:pt x="0" y="20406"/>
                    <a:pt x="11320" y="6144"/>
                    <a:pt x="21600" y="8637"/>
                  </a:cubicBezTo>
                  <a:cubicBezTo>
                    <a:pt x="21600" y="8637"/>
                    <a:pt x="9282" y="-1194"/>
                    <a:pt x="6202" y="121"/>
                  </a:cubicBezTo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0" name="Freeform 760"/>
            <p:cNvSpPr/>
            <p:nvPr/>
          </p:nvSpPr>
          <p:spPr>
            <a:xfrm>
              <a:off x="751574" y="3160696"/>
              <a:ext cx="464332" cy="28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extrusionOk="0">
                  <a:moveTo>
                    <a:pt x="21405" y="8824"/>
                  </a:moveTo>
                  <a:cubicBezTo>
                    <a:pt x="20982" y="8400"/>
                    <a:pt x="10795" y="0"/>
                    <a:pt x="6949" y="0"/>
                  </a:cubicBezTo>
                  <a:cubicBezTo>
                    <a:pt x="6653" y="0"/>
                    <a:pt x="6399" y="0"/>
                    <a:pt x="6188" y="141"/>
                  </a:cubicBezTo>
                  <a:cubicBezTo>
                    <a:pt x="6103" y="141"/>
                    <a:pt x="6061" y="212"/>
                    <a:pt x="6019" y="353"/>
                  </a:cubicBezTo>
                  <a:cubicBezTo>
                    <a:pt x="5976" y="494"/>
                    <a:pt x="1327" y="14894"/>
                    <a:pt x="16" y="21035"/>
                  </a:cubicBezTo>
                  <a:cubicBezTo>
                    <a:pt x="-26" y="21176"/>
                    <a:pt x="16" y="21388"/>
                    <a:pt x="101" y="21529"/>
                  </a:cubicBezTo>
                  <a:cubicBezTo>
                    <a:pt x="143" y="21529"/>
                    <a:pt x="185" y="21600"/>
                    <a:pt x="228" y="21600"/>
                  </a:cubicBezTo>
                  <a:cubicBezTo>
                    <a:pt x="312" y="21600"/>
                    <a:pt x="354" y="21529"/>
                    <a:pt x="397" y="21459"/>
                  </a:cubicBezTo>
                  <a:cubicBezTo>
                    <a:pt x="481" y="21388"/>
                    <a:pt x="9781" y="9318"/>
                    <a:pt x="18869" y="9318"/>
                  </a:cubicBezTo>
                  <a:cubicBezTo>
                    <a:pt x="19672" y="9318"/>
                    <a:pt x="20475" y="9388"/>
                    <a:pt x="21236" y="9600"/>
                  </a:cubicBezTo>
                  <a:cubicBezTo>
                    <a:pt x="21363" y="9600"/>
                    <a:pt x="21489" y="9529"/>
                    <a:pt x="21532" y="9318"/>
                  </a:cubicBezTo>
                  <a:cubicBezTo>
                    <a:pt x="21574" y="9176"/>
                    <a:pt x="21489" y="8894"/>
                    <a:pt x="21405" y="8824"/>
                  </a:cubicBezTo>
                  <a:close/>
                  <a:moveTo>
                    <a:pt x="18869" y="8471"/>
                  </a:moveTo>
                  <a:cubicBezTo>
                    <a:pt x="11049" y="8471"/>
                    <a:pt x="3144" y="17153"/>
                    <a:pt x="777" y="19976"/>
                  </a:cubicBezTo>
                  <a:cubicBezTo>
                    <a:pt x="2299" y="13765"/>
                    <a:pt x="5934" y="2400"/>
                    <a:pt x="6441" y="918"/>
                  </a:cubicBezTo>
                  <a:cubicBezTo>
                    <a:pt x="6568" y="847"/>
                    <a:pt x="6737" y="776"/>
                    <a:pt x="6949" y="776"/>
                  </a:cubicBezTo>
                  <a:cubicBezTo>
                    <a:pt x="9865" y="776"/>
                    <a:pt x="16967" y="6212"/>
                    <a:pt x="19883" y="8541"/>
                  </a:cubicBezTo>
                  <a:cubicBezTo>
                    <a:pt x="19545" y="8471"/>
                    <a:pt x="19207" y="8471"/>
                    <a:pt x="18869" y="8471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1" name="Freeform 761"/>
            <p:cNvSpPr/>
            <p:nvPr/>
          </p:nvSpPr>
          <p:spPr>
            <a:xfrm>
              <a:off x="1383376" y="3180803"/>
              <a:ext cx="1341163" cy="67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extrusionOk="0">
                  <a:moveTo>
                    <a:pt x="12927" y="21600"/>
                  </a:moveTo>
                  <a:lnTo>
                    <a:pt x="20655" y="0"/>
                  </a:lnTo>
                  <a:cubicBezTo>
                    <a:pt x="20655" y="0"/>
                    <a:pt x="1047" y="3819"/>
                    <a:pt x="51" y="4314"/>
                  </a:cubicBezTo>
                  <a:cubicBezTo>
                    <a:pt x="-945" y="4839"/>
                    <a:pt x="12927" y="21600"/>
                    <a:pt x="12927" y="21600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2" name="Freeform 762"/>
            <p:cNvSpPr/>
            <p:nvPr/>
          </p:nvSpPr>
          <p:spPr>
            <a:xfrm>
              <a:off x="1378763" y="3176780"/>
              <a:ext cx="1353048" cy="68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extrusionOk="0">
                  <a:moveTo>
                    <a:pt x="21428" y="0"/>
                  </a:moveTo>
                  <a:cubicBezTo>
                    <a:pt x="20602" y="172"/>
                    <a:pt x="1146" y="3758"/>
                    <a:pt x="117" y="4274"/>
                  </a:cubicBezTo>
                  <a:cubicBezTo>
                    <a:pt x="30" y="4303"/>
                    <a:pt x="16" y="4446"/>
                    <a:pt x="1" y="4504"/>
                  </a:cubicBezTo>
                  <a:cubicBezTo>
                    <a:pt x="-13" y="4790"/>
                    <a:pt x="-71" y="5508"/>
                    <a:pt x="6680" y="13654"/>
                  </a:cubicBezTo>
                  <a:cubicBezTo>
                    <a:pt x="9997" y="17670"/>
                    <a:pt x="13373" y="21543"/>
                    <a:pt x="13402" y="21571"/>
                  </a:cubicBezTo>
                  <a:cubicBezTo>
                    <a:pt x="13416" y="21600"/>
                    <a:pt x="13431" y="21600"/>
                    <a:pt x="13445" y="21600"/>
                  </a:cubicBezTo>
                  <a:cubicBezTo>
                    <a:pt x="13474" y="21600"/>
                    <a:pt x="13503" y="21571"/>
                    <a:pt x="13518" y="21543"/>
                  </a:cubicBezTo>
                  <a:lnTo>
                    <a:pt x="21500" y="287"/>
                  </a:lnTo>
                  <a:cubicBezTo>
                    <a:pt x="21515" y="229"/>
                    <a:pt x="21529" y="143"/>
                    <a:pt x="21500" y="86"/>
                  </a:cubicBezTo>
                  <a:cubicBezTo>
                    <a:pt x="21486" y="29"/>
                    <a:pt x="21457" y="0"/>
                    <a:pt x="21428" y="0"/>
                  </a:cubicBezTo>
                  <a:close/>
                  <a:moveTo>
                    <a:pt x="13431" y="21198"/>
                  </a:moveTo>
                  <a:cubicBezTo>
                    <a:pt x="12938" y="20653"/>
                    <a:pt x="9882" y="17125"/>
                    <a:pt x="6854" y="13453"/>
                  </a:cubicBezTo>
                  <a:cubicBezTo>
                    <a:pt x="1175" y="6598"/>
                    <a:pt x="277" y="4963"/>
                    <a:pt x="190" y="4590"/>
                  </a:cubicBezTo>
                  <a:cubicBezTo>
                    <a:pt x="1349" y="4073"/>
                    <a:pt x="19182" y="775"/>
                    <a:pt x="21254" y="373"/>
                  </a:cubicBezTo>
                  <a:lnTo>
                    <a:pt x="13431" y="21198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3" name="Freeform 763"/>
            <p:cNvSpPr/>
            <p:nvPr/>
          </p:nvSpPr>
          <p:spPr>
            <a:xfrm>
              <a:off x="1872946" y="3401970"/>
              <a:ext cx="550001" cy="296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70" y="21600"/>
                  </a:moveTo>
                  <a:lnTo>
                    <a:pt x="21600" y="0"/>
                  </a:lnTo>
                  <a:lnTo>
                    <a:pt x="0" y="4307"/>
                  </a:lnTo>
                  <a:lnTo>
                    <a:pt x="15270" y="21600"/>
                  </a:lnTo>
                </a:path>
              </a:pathLst>
            </a:custGeom>
            <a:solidFill>
              <a:srgbClr val="6D6E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4" name="Freeform 764"/>
            <p:cNvSpPr/>
            <p:nvPr/>
          </p:nvSpPr>
          <p:spPr>
            <a:xfrm>
              <a:off x="1868926" y="3397950"/>
              <a:ext cx="561751" cy="308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21355" y="0"/>
                  </a:moveTo>
                  <a:lnTo>
                    <a:pt x="175" y="4218"/>
                  </a:lnTo>
                  <a:cubicBezTo>
                    <a:pt x="105" y="4218"/>
                    <a:pt x="35" y="4346"/>
                    <a:pt x="0" y="4473"/>
                  </a:cubicBezTo>
                  <a:cubicBezTo>
                    <a:pt x="0" y="4665"/>
                    <a:pt x="35" y="4793"/>
                    <a:pt x="105" y="4921"/>
                  </a:cubicBezTo>
                  <a:lnTo>
                    <a:pt x="15053" y="21536"/>
                  </a:lnTo>
                  <a:cubicBezTo>
                    <a:pt x="15053" y="21600"/>
                    <a:pt x="15124" y="21600"/>
                    <a:pt x="15159" y="21600"/>
                  </a:cubicBezTo>
                  <a:lnTo>
                    <a:pt x="15194" y="21600"/>
                  </a:lnTo>
                  <a:cubicBezTo>
                    <a:pt x="15264" y="21536"/>
                    <a:pt x="15299" y="21472"/>
                    <a:pt x="15334" y="21408"/>
                  </a:cubicBezTo>
                  <a:lnTo>
                    <a:pt x="21565" y="575"/>
                  </a:lnTo>
                  <a:cubicBezTo>
                    <a:pt x="21600" y="447"/>
                    <a:pt x="21600" y="320"/>
                    <a:pt x="21530" y="192"/>
                  </a:cubicBezTo>
                  <a:cubicBezTo>
                    <a:pt x="21495" y="64"/>
                    <a:pt x="21425" y="0"/>
                    <a:pt x="21355" y="0"/>
                  </a:cubicBezTo>
                  <a:close/>
                  <a:moveTo>
                    <a:pt x="15053" y="20705"/>
                  </a:moveTo>
                  <a:lnTo>
                    <a:pt x="840" y="4793"/>
                  </a:lnTo>
                  <a:lnTo>
                    <a:pt x="21005" y="831"/>
                  </a:lnTo>
                  <a:lnTo>
                    <a:pt x="15053" y="20705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5" name="Freeform 765"/>
            <p:cNvSpPr/>
            <p:nvPr/>
          </p:nvSpPr>
          <p:spPr>
            <a:xfrm>
              <a:off x="6558" y="1179941"/>
              <a:ext cx="1672457" cy="2144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22" extrusionOk="0">
                  <a:moveTo>
                    <a:pt x="17763" y="14441"/>
                  </a:moveTo>
                  <a:cubicBezTo>
                    <a:pt x="16848" y="13903"/>
                    <a:pt x="13512" y="13976"/>
                    <a:pt x="13512" y="13976"/>
                  </a:cubicBezTo>
                  <a:cubicBezTo>
                    <a:pt x="13095" y="13721"/>
                    <a:pt x="10721" y="13292"/>
                    <a:pt x="10721" y="13292"/>
                  </a:cubicBezTo>
                  <a:cubicBezTo>
                    <a:pt x="11184" y="12673"/>
                    <a:pt x="13014" y="8316"/>
                    <a:pt x="13014" y="8316"/>
                  </a:cubicBezTo>
                  <a:cubicBezTo>
                    <a:pt x="13014" y="8316"/>
                    <a:pt x="13281" y="6448"/>
                    <a:pt x="13281" y="6056"/>
                  </a:cubicBezTo>
                  <a:cubicBezTo>
                    <a:pt x="13281" y="5655"/>
                    <a:pt x="12690" y="4115"/>
                    <a:pt x="12690" y="3677"/>
                  </a:cubicBezTo>
                  <a:cubicBezTo>
                    <a:pt x="12690" y="3249"/>
                    <a:pt x="11960" y="23"/>
                    <a:pt x="11960" y="23"/>
                  </a:cubicBezTo>
                  <a:cubicBezTo>
                    <a:pt x="11184" y="-178"/>
                    <a:pt x="10443" y="1016"/>
                    <a:pt x="10443" y="1016"/>
                  </a:cubicBezTo>
                  <a:cubicBezTo>
                    <a:pt x="9853" y="1116"/>
                    <a:pt x="9853" y="1736"/>
                    <a:pt x="9853" y="1736"/>
                  </a:cubicBezTo>
                  <a:cubicBezTo>
                    <a:pt x="8845" y="2201"/>
                    <a:pt x="6644" y="5227"/>
                    <a:pt x="6644" y="5227"/>
                  </a:cubicBezTo>
                  <a:cubicBezTo>
                    <a:pt x="6193" y="5400"/>
                    <a:pt x="6378" y="5728"/>
                    <a:pt x="6378" y="5728"/>
                  </a:cubicBezTo>
                  <a:lnTo>
                    <a:pt x="5915" y="6120"/>
                  </a:lnTo>
                  <a:cubicBezTo>
                    <a:pt x="5417" y="6193"/>
                    <a:pt x="5417" y="7095"/>
                    <a:pt x="5417" y="7095"/>
                  </a:cubicBezTo>
                  <a:lnTo>
                    <a:pt x="4780" y="7706"/>
                  </a:lnTo>
                  <a:cubicBezTo>
                    <a:pt x="4131" y="8107"/>
                    <a:pt x="1340" y="12098"/>
                    <a:pt x="1340" y="12098"/>
                  </a:cubicBezTo>
                  <a:cubicBezTo>
                    <a:pt x="-351" y="13466"/>
                    <a:pt x="20" y="14732"/>
                    <a:pt x="66" y="15379"/>
                  </a:cubicBezTo>
                  <a:cubicBezTo>
                    <a:pt x="112" y="16027"/>
                    <a:pt x="471" y="17786"/>
                    <a:pt x="1247" y="18077"/>
                  </a:cubicBezTo>
                  <a:cubicBezTo>
                    <a:pt x="2023" y="18369"/>
                    <a:pt x="7200" y="19408"/>
                    <a:pt x="7200" y="19408"/>
                  </a:cubicBezTo>
                  <a:cubicBezTo>
                    <a:pt x="7200" y="19408"/>
                    <a:pt x="12146" y="20392"/>
                    <a:pt x="12968" y="20529"/>
                  </a:cubicBezTo>
                  <a:cubicBezTo>
                    <a:pt x="13790" y="20675"/>
                    <a:pt x="16350" y="21422"/>
                    <a:pt x="16350" y="21422"/>
                  </a:cubicBezTo>
                  <a:cubicBezTo>
                    <a:pt x="17126" y="21139"/>
                    <a:pt x="18296" y="21003"/>
                    <a:pt x="19558" y="18761"/>
                  </a:cubicBezTo>
                  <a:cubicBezTo>
                    <a:pt x="21110" y="15990"/>
                    <a:pt x="21249" y="15051"/>
                    <a:pt x="21249" y="15051"/>
                  </a:cubicBezTo>
                  <a:cubicBezTo>
                    <a:pt x="20902" y="14459"/>
                    <a:pt x="17763" y="14441"/>
                    <a:pt x="17763" y="14441"/>
                  </a:cubicBezTo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6" name="Freeform 766"/>
            <p:cNvSpPr/>
            <p:nvPr/>
          </p:nvSpPr>
          <p:spPr>
            <a:xfrm>
              <a:off x="0" y="1174202"/>
              <a:ext cx="1683038" cy="2154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extrusionOk="0">
                  <a:moveTo>
                    <a:pt x="17894" y="14485"/>
                  </a:moveTo>
                  <a:cubicBezTo>
                    <a:pt x="17140" y="14056"/>
                    <a:pt x="14923" y="14010"/>
                    <a:pt x="14006" y="14010"/>
                  </a:cubicBezTo>
                  <a:cubicBezTo>
                    <a:pt x="13820" y="14010"/>
                    <a:pt x="13681" y="14019"/>
                    <a:pt x="13634" y="14019"/>
                  </a:cubicBezTo>
                  <a:cubicBezTo>
                    <a:pt x="13216" y="13781"/>
                    <a:pt x="11348" y="13425"/>
                    <a:pt x="10918" y="13351"/>
                  </a:cubicBezTo>
                  <a:cubicBezTo>
                    <a:pt x="11429" y="12556"/>
                    <a:pt x="13100" y="8587"/>
                    <a:pt x="13170" y="8413"/>
                  </a:cubicBezTo>
                  <a:lnTo>
                    <a:pt x="13170" y="8404"/>
                  </a:lnTo>
                  <a:cubicBezTo>
                    <a:pt x="13182" y="8331"/>
                    <a:pt x="13449" y="6520"/>
                    <a:pt x="13449" y="6127"/>
                  </a:cubicBezTo>
                  <a:cubicBezTo>
                    <a:pt x="13449" y="5926"/>
                    <a:pt x="13309" y="5459"/>
                    <a:pt x="13158" y="4966"/>
                  </a:cubicBezTo>
                  <a:cubicBezTo>
                    <a:pt x="13008" y="4463"/>
                    <a:pt x="12857" y="3951"/>
                    <a:pt x="12857" y="3740"/>
                  </a:cubicBezTo>
                  <a:cubicBezTo>
                    <a:pt x="12857" y="3301"/>
                    <a:pt x="12149" y="192"/>
                    <a:pt x="12125" y="64"/>
                  </a:cubicBezTo>
                  <a:cubicBezTo>
                    <a:pt x="12114" y="46"/>
                    <a:pt x="12102" y="27"/>
                    <a:pt x="12079" y="18"/>
                  </a:cubicBezTo>
                  <a:cubicBezTo>
                    <a:pt x="12009" y="0"/>
                    <a:pt x="11940" y="0"/>
                    <a:pt x="11870" y="0"/>
                  </a:cubicBezTo>
                  <a:cubicBezTo>
                    <a:pt x="11185" y="0"/>
                    <a:pt x="10593" y="860"/>
                    <a:pt x="10489" y="1015"/>
                  </a:cubicBezTo>
                  <a:cubicBezTo>
                    <a:pt x="9955" y="1134"/>
                    <a:pt x="9885" y="1628"/>
                    <a:pt x="9874" y="1756"/>
                  </a:cubicBezTo>
                  <a:cubicBezTo>
                    <a:pt x="8876" y="2259"/>
                    <a:pt x="6868" y="5002"/>
                    <a:pt x="6682" y="5249"/>
                  </a:cubicBezTo>
                  <a:cubicBezTo>
                    <a:pt x="6287" y="5414"/>
                    <a:pt x="6345" y="5688"/>
                    <a:pt x="6380" y="5789"/>
                  </a:cubicBezTo>
                  <a:lnTo>
                    <a:pt x="5962" y="6145"/>
                  </a:lnTo>
                  <a:cubicBezTo>
                    <a:pt x="5475" y="6237"/>
                    <a:pt x="5428" y="7014"/>
                    <a:pt x="5428" y="7151"/>
                  </a:cubicBezTo>
                  <a:lnTo>
                    <a:pt x="4802" y="7746"/>
                  </a:lnTo>
                  <a:cubicBezTo>
                    <a:pt x="4152" y="8157"/>
                    <a:pt x="1529" y="11925"/>
                    <a:pt x="1354" y="12163"/>
                  </a:cubicBezTo>
                  <a:cubicBezTo>
                    <a:pt x="-166" y="13397"/>
                    <a:pt x="-38" y="14559"/>
                    <a:pt x="43" y="15254"/>
                  </a:cubicBezTo>
                  <a:cubicBezTo>
                    <a:pt x="43" y="15336"/>
                    <a:pt x="55" y="15409"/>
                    <a:pt x="66" y="15482"/>
                  </a:cubicBezTo>
                  <a:cubicBezTo>
                    <a:pt x="89" y="15949"/>
                    <a:pt x="414" y="17915"/>
                    <a:pt x="1296" y="18235"/>
                  </a:cubicBezTo>
                  <a:cubicBezTo>
                    <a:pt x="2074" y="18527"/>
                    <a:pt x="7053" y="19533"/>
                    <a:pt x="7262" y="19579"/>
                  </a:cubicBezTo>
                  <a:cubicBezTo>
                    <a:pt x="7320" y="19588"/>
                    <a:pt x="12230" y="20557"/>
                    <a:pt x="13042" y="20695"/>
                  </a:cubicBezTo>
                  <a:cubicBezTo>
                    <a:pt x="13855" y="20841"/>
                    <a:pt x="16408" y="21591"/>
                    <a:pt x="16432" y="21600"/>
                  </a:cubicBezTo>
                  <a:cubicBezTo>
                    <a:pt x="16432" y="21600"/>
                    <a:pt x="16443" y="21600"/>
                    <a:pt x="16455" y="21600"/>
                  </a:cubicBezTo>
                  <a:cubicBezTo>
                    <a:pt x="16466" y="21600"/>
                    <a:pt x="16478" y="21600"/>
                    <a:pt x="16478" y="21600"/>
                  </a:cubicBezTo>
                  <a:cubicBezTo>
                    <a:pt x="16571" y="21563"/>
                    <a:pt x="16675" y="21536"/>
                    <a:pt x="16768" y="21499"/>
                  </a:cubicBezTo>
                  <a:cubicBezTo>
                    <a:pt x="17546" y="21243"/>
                    <a:pt x="18602" y="20896"/>
                    <a:pt x="19728" y="18893"/>
                  </a:cubicBezTo>
                  <a:cubicBezTo>
                    <a:pt x="21272" y="16141"/>
                    <a:pt x="21422" y="15199"/>
                    <a:pt x="21434" y="15162"/>
                  </a:cubicBezTo>
                  <a:cubicBezTo>
                    <a:pt x="21434" y="15153"/>
                    <a:pt x="21422" y="15144"/>
                    <a:pt x="21422" y="15135"/>
                  </a:cubicBezTo>
                  <a:cubicBezTo>
                    <a:pt x="21074" y="14531"/>
                    <a:pt x="18207" y="14485"/>
                    <a:pt x="17894" y="14485"/>
                  </a:cubicBezTo>
                  <a:close/>
                  <a:moveTo>
                    <a:pt x="19600" y="18857"/>
                  </a:moveTo>
                  <a:cubicBezTo>
                    <a:pt x="18498" y="20814"/>
                    <a:pt x="17476" y="21152"/>
                    <a:pt x="16722" y="21399"/>
                  </a:cubicBezTo>
                  <a:cubicBezTo>
                    <a:pt x="16629" y="21426"/>
                    <a:pt x="16536" y="21454"/>
                    <a:pt x="16455" y="21490"/>
                  </a:cubicBezTo>
                  <a:cubicBezTo>
                    <a:pt x="16165" y="21399"/>
                    <a:pt x="13866" y="20731"/>
                    <a:pt x="13077" y="20594"/>
                  </a:cubicBezTo>
                  <a:cubicBezTo>
                    <a:pt x="12265" y="20448"/>
                    <a:pt x="7355" y="19478"/>
                    <a:pt x="7297" y="19469"/>
                  </a:cubicBezTo>
                  <a:cubicBezTo>
                    <a:pt x="7251" y="19460"/>
                    <a:pt x="2121" y="18427"/>
                    <a:pt x="1354" y="18143"/>
                  </a:cubicBezTo>
                  <a:cubicBezTo>
                    <a:pt x="600" y="17860"/>
                    <a:pt x="240" y="16086"/>
                    <a:pt x="205" y="15473"/>
                  </a:cubicBezTo>
                  <a:cubicBezTo>
                    <a:pt x="194" y="15409"/>
                    <a:pt x="182" y="15327"/>
                    <a:pt x="182" y="15244"/>
                  </a:cubicBezTo>
                  <a:cubicBezTo>
                    <a:pt x="101" y="14568"/>
                    <a:pt x="-27" y="13434"/>
                    <a:pt x="1459" y="12227"/>
                  </a:cubicBezTo>
                  <a:cubicBezTo>
                    <a:pt x="1471" y="12227"/>
                    <a:pt x="1471" y="12217"/>
                    <a:pt x="1471" y="12217"/>
                  </a:cubicBezTo>
                  <a:cubicBezTo>
                    <a:pt x="1505" y="12181"/>
                    <a:pt x="4268" y="8212"/>
                    <a:pt x="4895" y="7828"/>
                  </a:cubicBezTo>
                  <a:cubicBezTo>
                    <a:pt x="4906" y="7828"/>
                    <a:pt x="4906" y="7819"/>
                    <a:pt x="4906" y="7819"/>
                  </a:cubicBezTo>
                  <a:lnTo>
                    <a:pt x="5544" y="7206"/>
                  </a:lnTo>
                  <a:cubicBezTo>
                    <a:pt x="5556" y="7197"/>
                    <a:pt x="5568" y="7179"/>
                    <a:pt x="5568" y="7170"/>
                  </a:cubicBezTo>
                  <a:cubicBezTo>
                    <a:pt x="5568" y="6932"/>
                    <a:pt x="5649" y="6301"/>
                    <a:pt x="6009" y="6246"/>
                  </a:cubicBezTo>
                  <a:cubicBezTo>
                    <a:pt x="6032" y="6246"/>
                    <a:pt x="6044" y="6237"/>
                    <a:pt x="6055" y="6228"/>
                  </a:cubicBezTo>
                  <a:lnTo>
                    <a:pt x="6508" y="5834"/>
                  </a:lnTo>
                  <a:cubicBezTo>
                    <a:pt x="6531" y="5816"/>
                    <a:pt x="6531" y="5798"/>
                    <a:pt x="6519" y="5780"/>
                  </a:cubicBezTo>
                  <a:cubicBezTo>
                    <a:pt x="6519" y="5761"/>
                    <a:pt x="6369" y="5496"/>
                    <a:pt x="6763" y="5341"/>
                  </a:cubicBezTo>
                  <a:cubicBezTo>
                    <a:pt x="6775" y="5331"/>
                    <a:pt x="6786" y="5331"/>
                    <a:pt x="6798" y="5322"/>
                  </a:cubicBezTo>
                  <a:cubicBezTo>
                    <a:pt x="6810" y="5286"/>
                    <a:pt x="8992" y="2295"/>
                    <a:pt x="9978" y="1838"/>
                  </a:cubicBezTo>
                  <a:cubicBezTo>
                    <a:pt x="10001" y="1820"/>
                    <a:pt x="10013" y="1811"/>
                    <a:pt x="10013" y="1783"/>
                  </a:cubicBezTo>
                  <a:cubicBezTo>
                    <a:pt x="10013" y="1783"/>
                    <a:pt x="10013" y="1216"/>
                    <a:pt x="10559" y="1116"/>
                  </a:cubicBezTo>
                  <a:cubicBezTo>
                    <a:pt x="10570" y="1116"/>
                    <a:pt x="10593" y="1107"/>
                    <a:pt x="10605" y="1088"/>
                  </a:cubicBezTo>
                  <a:cubicBezTo>
                    <a:pt x="10605" y="1079"/>
                    <a:pt x="11220" y="101"/>
                    <a:pt x="11870" y="101"/>
                  </a:cubicBezTo>
                  <a:cubicBezTo>
                    <a:pt x="11917" y="101"/>
                    <a:pt x="11951" y="110"/>
                    <a:pt x="11998" y="110"/>
                  </a:cubicBezTo>
                  <a:cubicBezTo>
                    <a:pt x="12067" y="457"/>
                    <a:pt x="12717" y="3338"/>
                    <a:pt x="12717" y="3740"/>
                  </a:cubicBezTo>
                  <a:cubicBezTo>
                    <a:pt x="12717" y="3969"/>
                    <a:pt x="12880" y="4481"/>
                    <a:pt x="13031" y="4993"/>
                  </a:cubicBezTo>
                  <a:cubicBezTo>
                    <a:pt x="13170" y="5450"/>
                    <a:pt x="13309" y="5935"/>
                    <a:pt x="13309" y="6127"/>
                  </a:cubicBezTo>
                  <a:cubicBezTo>
                    <a:pt x="13309" y="6502"/>
                    <a:pt x="13054" y="8276"/>
                    <a:pt x="13042" y="8386"/>
                  </a:cubicBezTo>
                  <a:cubicBezTo>
                    <a:pt x="12961" y="8560"/>
                    <a:pt x="11197" y="12766"/>
                    <a:pt x="10756" y="13361"/>
                  </a:cubicBezTo>
                  <a:cubicBezTo>
                    <a:pt x="10744" y="13370"/>
                    <a:pt x="10756" y="13388"/>
                    <a:pt x="10756" y="13406"/>
                  </a:cubicBezTo>
                  <a:cubicBezTo>
                    <a:pt x="10767" y="13425"/>
                    <a:pt x="10779" y="13434"/>
                    <a:pt x="10802" y="13434"/>
                  </a:cubicBezTo>
                  <a:cubicBezTo>
                    <a:pt x="10826" y="13443"/>
                    <a:pt x="13170" y="13873"/>
                    <a:pt x="13565" y="14110"/>
                  </a:cubicBezTo>
                  <a:cubicBezTo>
                    <a:pt x="13576" y="14120"/>
                    <a:pt x="13600" y="14120"/>
                    <a:pt x="13611" y="14120"/>
                  </a:cubicBezTo>
                  <a:cubicBezTo>
                    <a:pt x="13611" y="14120"/>
                    <a:pt x="13762" y="14120"/>
                    <a:pt x="14006" y="14120"/>
                  </a:cubicBezTo>
                  <a:cubicBezTo>
                    <a:pt x="14923" y="14120"/>
                    <a:pt x="17128" y="14165"/>
                    <a:pt x="17836" y="14586"/>
                  </a:cubicBezTo>
                  <a:cubicBezTo>
                    <a:pt x="17848" y="14586"/>
                    <a:pt x="17859" y="14595"/>
                    <a:pt x="17871" y="14595"/>
                  </a:cubicBezTo>
                  <a:cubicBezTo>
                    <a:pt x="18730" y="14595"/>
                    <a:pt x="20981" y="14714"/>
                    <a:pt x="21295" y="15162"/>
                  </a:cubicBezTo>
                  <a:cubicBezTo>
                    <a:pt x="21260" y="15290"/>
                    <a:pt x="21028" y="16305"/>
                    <a:pt x="19600" y="18857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7" name="Freeform 767"/>
            <p:cNvSpPr/>
            <p:nvPr/>
          </p:nvSpPr>
          <p:spPr>
            <a:xfrm>
              <a:off x="4298575" y="2624962"/>
              <a:ext cx="149884" cy="28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6" h="19495" extrusionOk="0">
                  <a:moveTo>
                    <a:pt x="1953" y="15151"/>
                  </a:moveTo>
                  <a:cubicBezTo>
                    <a:pt x="-1167" y="18944"/>
                    <a:pt x="-447" y="19495"/>
                    <a:pt x="3393" y="19495"/>
                  </a:cubicBezTo>
                  <a:cubicBezTo>
                    <a:pt x="7353" y="19495"/>
                    <a:pt x="12633" y="13315"/>
                    <a:pt x="12633" y="13315"/>
                  </a:cubicBezTo>
                  <a:cubicBezTo>
                    <a:pt x="12633" y="13315"/>
                    <a:pt x="16953" y="10806"/>
                    <a:pt x="18753" y="8236"/>
                  </a:cubicBezTo>
                  <a:cubicBezTo>
                    <a:pt x="20433" y="5727"/>
                    <a:pt x="19473" y="281"/>
                    <a:pt x="19473" y="281"/>
                  </a:cubicBezTo>
                  <a:cubicBezTo>
                    <a:pt x="13353" y="-2105"/>
                    <a:pt x="5193" y="11357"/>
                    <a:pt x="1953" y="15151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8" name="Freeform 768"/>
            <p:cNvSpPr/>
            <p:nvPr/>
          </p:nvSpPr>
          <p:spPr>
            <a:xfrm>
              <a:off x="4293074" y="2617829"/>
              <a:ext cx="159329" cy="300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1600" extrusionOk="0">
                  <a:moveTo>
                    <a:pt x="19891" y="392"/>
                  </a:moveTo>
                  <a:cubicBezTo>
                    <a:pt x="19310" y="131"/>
                    <a:pt x="18729" y="0"/>
                    <a:pt x="18033" y="0"/>
                  </a:cubicBezTo>
                  <a:cubicBezTo>
                    <a:pt x="13503" y="0"/>
                    <a:pt x="8858" y="6330"/>
                    <a:pt x="4097" y="13378"/>
                  </a:cubicBezTo>
                  <a:cubicBezTo>
                    <a:pt x="3284" y="14618"/>
                    <a:pt x="2587" y="15662"/>
                    <a:pt x="2007" y="16445"/>
                  </a:cubicBezTo>
                  <a:cubicBezTo>
                    <a:pt x="33" y="19055"/>
                    <a:pt x="-432" y="20230"/>
                    <a:pt x="381" y="20947"/>
                  </a:cubicBezTo>
                  <a:cubicBezTo>
                    <a:pt x="1078" y="21469"/>
                    <a:pt x="2355" y="21600"/>
                    <a:pt x="3981" y="21600"/>
                  </a:cubicBezTo>
                  <a:cubicBezTo>
                    <a:pt x="8045" y="21600"/>
                    <a:pt x="12807" y="15727"/>
                    <a:pt x="13503" y="14813"/>
                  </a:cubicBezTo>
                  <a:cubicBezTo>
                    <a:pt x="14084" y="14487"/>
                    <a:pt x="17800" y="11942"/>
                    <a:pt x="19426" y="9332"/>
                  </a:cubicBezTo>
                  <a:cubicBezTo>
                    <a:pt x="21168" y="6591"/>
                    <a:pt x="20239" y="914"/>
                    <a:pt x="20239" y="653"/>
                  </a:cubicBezTo>
                  <a:cubicBezTo>
                    <a:pt x="20123" y="587"/>
                    <a:pt x="20007" y="457"/>
                    <a:pt x="19891" y="392"/>
                  </a:cubicBezTo>
                  <a:close/>
                  <a:moveTo>
                    <a:pt x="18149" y="9071"/>
                  </a:moveTo>
                  <a:cubicBezTo>
                    <a:pt x="16523" y="11681"/>
                    <a:pt x="12458" y="14356"/>
                    <a:pt x="12458" y="14356"/>
                  </a:cubicBezTo>
                  <a:cubicBezTo>
                    <a:pt x="12342" y="14422"/>
                    <a:pt x="12342" y="14422"/>
                    <a:pt x="12342" y="14487"/>
                  </a:cubicBezTo>
                  <a:cubicBezTo>
                    <a:pt x="10368" y="16902"/>
                    <a:pt x="6420" y="20817"/>
                    <a:pt x="3981" y="20817"/>
                  </a:cubicBezTo>
                  <a:cubicBezTo>
                    <a:pt x="2587" y="20817"/>
                    <a:pt x="1774" y="20752"/>
                    <a:pt x="1542" y="20491"/>
                  </a:cubicBezTo>
                  <a:cubicBezTo>
                    <a:pt x="962" y="19969"/>
                    <a:pt x="2123" y="18207"/>
                    <a:pt x="3284" y="16706"/>
                  </a:cubicBezTo>
                  <a:cubicBezTo>
                    <a:pt x="3865" y="15988"/>
                    <a:pt x="4562" y="14879"/>
                    <a:pt x="5374" y="13639"/>
                  </a:cubicBezTo>
                  <a:cubicBezTo>
                    <a:pt x="8394" y="9136"/>
                    <a:pt x="13968" y="783"/>
                    <a:pt x="18033" y="783"/>
                  </a:cubicBezTo>
                  <a:cubicBezTo>
                    <a:pt x="18381" y="783"/>
                    <a:pt x="18613" y="848"/>
                    <a:pt x="18845" y="914"/>
                  </a:cubicBezTo>
                  <a:cubicBezTo>
                    <a:pt x="18962" y="1892"/>
                    <a:pt x="19658" y="6787"/>
                    <a:pt x="18149" y="9071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9" name="Freeform 769"/>
            <p:cNvSpPr/>
            <p:nvPr/>
          </p:nvSpPr>
          <p:spPr>
            <a:xfrm>
              <a:off x="1305952" y="2680513"/>
              <a:ext cx="361628" cy="61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168" extrusionOk="0">
                  <a:moveTo>
                    <a:pt x="20061" y="12"/>
                  </a:moveTo>
                  <a:cubicBezTo>
                    <a:pt x="18522" y="-82"/>
                    <a:pt x="17598" y="388"/>
                    <a:pt x="17598" y="388"/>
                  </a:cubicBezTo>
                  <a:cubicBezTo>
                    <a:pt x="13083" y="2457"/>
                    <a:pt x="7901" y="9699"/>
                    <a:pt x="6003" y="12552"/>
                  </a:cubicBezTo>
                  <a:cubicBezTo>
                    <a:pt x="5541" y="13273"/>
                    <a:pt x="0" y="21142"/>
                    <a:pt x="0" y="21142"/>
                  </a:cubicBezTo>
                  <a:cubicBezTo>
                    <a:pt x="1950" y="21518"/>
                    <a:pt x="9492" y="17725"/>
                    <a:pt x="12775" y="12458"/>
                  </a:cubicBezTo>
                  <a:cubicBezTo>
                    <a:pt x="14674" y="9354"/>
                    <a:pt x="21600" y="106"/>
                    <a:pt x="20061" y="12"/>
                  </a:cubicBezTo>
                </a:path>
              </a:pathLst>
            </a:custGeom>
            <a:solidFill>
              <a:srgbClr val="605C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0" name="Freeform 770"/>
            <p:cNvSpPr/>
            <p:nvPr/>
          </p:nvSpPr>
          <p:spPr>
            <a:xfrm>
              <a:off x="1301929" y="2678146"/>
              <a:ext cx="372880" cy="626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extrusionOk="0">
                  <a:moveTo>
                    <a:pt x="20613" y="0"/>
                  </a:moveTo>
                  <a:cubicBezTo>
                    <a:pt x="20510" y="0"/>
                    <a:pt x="20354" y="0"/>
                    <a:pt x="20198" y="0"/>
                  </a:cubicBezTo>
                  <a:cubicBezTo>
                    <a:pt x="18796" y="0"/>
                    <a:pt x="17965" y="409"/>
                    <a:pt x="17965" y="409"/>
                  </a:cubicBezTo>
                  <a:cubicBezTo>
                    <a:pt x="13344" y="2519"/>
                    <a:pt x="8152" y="9698"/>
                    <a:pt x="6127" y="12721"/>
                  </a:cubicBezTo>
                  <a:cubicBezTo>
                    <a:pt x="5608" y="13413"/>
                    <a:pt x="52" y="21254"/>
                    <a:pt x="0" y="21317"/>
                  </a:cubicBezTo>
                  <a:cubicBezTo>
                    <a:pt x="0" y="21380"/>
                    <a:pt x="0" y="21443"/>
                    <a:pt x="0" y="21474"/>
                  </a:cubicBezTo>
                  <a:cubicBezTo>
                    <a:pt x="52" y="21537"/>
                    <a:pt x="104" y="21569"/>
                    <a:pt x="208" y="21569"/>
                  </a:cubicBezTo>
                  <a:cubicBezTo>
                    <a:pt x="312" y="21600"/>
                    <a:pt x="467" y="21600"/>
                    <a:pt x="623" y="21600"/>
                  </a:cubicBezTo>
                  <a:cubicBezTo>
                    <a:pt x="3167" y="21600"/>
                    <a:pt x="10333" y="17885"/>
                    <a:pt x="13500" y="12752"/>
                  </a:cubicBezTo>
                  <a:cubicBezTo>
                    <a:pt x="14019" y="11934"/>
                    <a:pt x="14902" y="10674"/>
                    <a:pt x="15888" y="9257"/>
                  </a:cubicBezTo>
                  <a:cubicBezTo>
                    <a:pt x="19835" y="3527"/>
                    <a:pt x="21600" y="724"/>
                    <a:pt x="21029" y="157"/>
                  </a:cubicBezTo>
                  <a:cubicBezTo>
                    <a:pt x="20925" y="63"/>
                    <a:pt x="20821" y="31"/>
                    <a:pt x="20613" y="0"/>
                  </a:cubicBezTo>
                  <a:close/>
                  <a:moveTo>
                    <a:pt x="15317" y="9100"/>
                  </a:moveTo>
                  <a:cubicBezTo>
                    <a:pt x="14331" y="10548"/>
                    <a:pt x="13448" y="11808"/>
                    <a:pt x="12929" y="12626"/>
                  </a:cubicBezTo>
                  <a:cubicBezTo>
                    <a:pt x="9969" y="17412"/>
                    <a:pt x="3219" y="21096"/>
                    <a:pt x="779" y="21222"/>
                  </a:cubicBezTo>
                  <a:cubicBezTo>
                    <a:pt x="1713" y="19900"/>
                    <a:pt x="6231" y="13508"/>
                    <a:pt x="6698" y="12847"/>
                  </a:cubicBezTo>
                  <a:cubicBezTo>
                    <a:pt x="8671" y="9887"/>
                    <a:pt x="13863" y="2771"/>
                    <a:pt x="18329" y="724"/>
                  </a:cubicBezTo>
                  <a:cubicBezTo>
                    <a:pt x="18329" y="724"/>
                    <a:pt x="19056" y="378"/>
                    <a:pt x="20198" y="378"/>
                  </a:cubicBezTo>
                  <a:cubicBezTo>
                    <a:pt x="20302" y="378"/>
                    <a:pt x="20406" y="378"/>
                    <a:pt x="20510" y="378"/>
                  </a:cubicBezTo>
                  <a:cubicBezTo>
                    <a:pt x="20873" y="1039"/>
                    <a:pt x="17394" y="6077"/>
                    <a:pt x="15317" y="910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1" name="Freeform 771"/>
            <p:cNvSpPr/>
            <p:nvPr/>
          </p:nvSpPr>
          <p:spPr>
            <a:xfrm>
              <a:off x="1422566" y="2694232"/>
              <a:ext cx="1121018" cy="450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extrusionOk="0">
                  <a:moveTo>
                    <a:pt x="15980" y="4737"/>
                  </a:moveTo>
                  <a:cubicBezTo>
                    <a:pt x="15401" y="3825"/>
                    <a:pt x="13943" y="2260"/>
                    <a:pt x="13223" y="1652"/>
                  </a:cubicBezTo>
                  <a:cubicBezTo>
                    <a:pt x="12486" y="1000"/>
                    <a:pt x="11186" y="869"/>
                    <a:pt x="10414" y="608"/>
                  </a:cubicBezTo>
                  <a:cubicBezTo>
                    <a:pt x="9623" y="348"/>
                    <a:pt x="5778" y="478"/>
                    <a:pt x="5251" y="348"/>
                  </a:cubicBezTo>
                  <a:cubicBezTo>
                    <a:pt x="4741" y="217"/>
                    <a:pt x="3740" y="0"/>
                    <a:pt x="3740" y="0"/>
                  </a:cubicBezTo>
                  <a:cubicBezTo>
                    <a:pt x="1809" y="3607"/>
                    <a:pt x="0" y="16124"/>
                    <a:pt x="0" y="16124"/>
                  </a:cubicBezTo>
                  <a:cubicBezTo>
                    <a:pt x="685" y="16645"/>
                    <a:pt x="3653" y="14907"/>
                    <a:pt x="3653" y="14907"/>
                  </a:cubicBezTo>
                  <a:cubicBezTo>
                    <a:pt x="3653" y="14907"/>
                    <a:pt x="3951" y="16950"/>
                    <a:pt x="4847" y="18254"/>
                  </a:cubicBezTo>
                  <a:cubicBezTo>
                    <a:pt x="5725" y="19514"/>
                    <a:pt x="7499" y="19644"/>
                    <a:pt x="8324" y="18775"/>
                  </a:cubicBezTo>
                  <a:cubicBezTo>
                    <a:pt x="9167" y="17862"/>
                    <a:pt x="11977" y="15646"/>
                    <a:pt x="12275" y="14907"/>
                  </a:cubicBezTo>
                  <a:cubicBezTo>
                    <a:pt x="12591" y="14125"/>
                    <a:pt x="16244" y="12691"/>
                    <a:pt x="16490" y="12951"/>
                  </a:cubicBezTo>
                  <a:cubicBezTo>
                    <a:pt x="16753" y="13212"/>
                    <a:pt x="19774" y="21600"/>
                    <a:pt x="20300" y="21470"/>
                  </a:cubicBezTo>
                  <a:cubicBezTo>
                    <a:pt x="20810" y="21339"/>
                    <a:pt x="21600" y="15776"/>
                    <a:pt x="21600" y="15037"/>
                  </a:cubicBezTo>
                  <a:cubicBezTo>
                    <a:pt x="21600" y="14255"/>
                    <a:pt x="19668" y="9214"/>
                    <a:pt x="19141" y="7953"/>
                  </a:cubicBezTo>
                  <a:cubicBezTo>
                    <a:pt x="18632" y="6649"/>
                    <a:pt x="16542" y="5606"/>
                    <a:pt x="15980" y="4737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2" name="Freeform 772"/>
            <p:cNvSpPr/>
            <p:nvPr/>
          </p:nvSpPr>
          <p:spPr>
            <a:xfrm>
              <a:off x="1418775" y="2686189"/>
              <a:ext cx="1132850" cy="46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extrusionOk="0">
                  <a:moveTo>
                    <a:pt x="17213" y="5848"/>
                  </a:moveTo>
                  <a:cubicBezTo>
                    <a:pt x="16692" y="5421"/>
                    <a:pt x="16205" y="5037"/>
                    <a:pt x="15979" y="4696"/>
                  </a:cubicBezTo>
                  <a:cubicBezTo>
                    <a:pt x="15405" y="3799"/>
                    <a:pt x="13961" y="2262"/>
                    <a:pt x="13231" y="1622"/>
                  </a:cubicBezTo>
                  <a:cubicBezTo>
                    <a:pt x="12692" y="1153"/>
                    <a:pt x="11874" y="982"/>
                    <a:pt x="11161" y="811"/>
                  </a:cubicBezTo>
                  <a:cubicBezTo>
                    <a:pt x="10900" y="726"/>
                    <a:pt x="10639" y="683"/>
                    <a:pt x="10431" y="598"/>
                  </a:cubicBezTo>
                  <a:cubicBezTo>
                    <a:pt x="9961" y="427"/>
                    <a:pt x="8483" y="427"/>
                    <a:pt x="7179" y="427"/>
                  </a:cubicBezTo>
                  <a:cubicBezTo>
                    <a:pt x="6292" y="384"/>
                    <a:pt x="5526" y="384"/>
                    <a:pt x="5318" y="342"/>
                  </a:cubicBezTo>
                  <a:cubicBezTo>
                    <a:pt x="4813" y="213"/>
                    <a:pt x="3839" y="0"/>
                    <a:pt x="3822" y="0"/>
                  </a:cubicBezTo>
                  <a:cubicBezTo>
                    <a:pt x="3805" y="0"/>
                    <a:pt x="3770" y="0"/>
                    <a:pt x="3753" y="43"/>
                  </a:cubicBezTo>
                  <a:cubicBezTo>
                    <a:pt x="1822" y="3586"/>
                    <a:pt x="83" y="15538"/>
                    <a:pt x="13" y="16008"/>
                  </a:cubicBezTo>
                  <a:cubicBezTo>
                    <a:pt x="-4" y="16093"/>
                    <a:pt x="-4" y="16179"/>
                    <a:pt x="13" y="16221"/>
                  </a:cubicBezTo>
                  <a:cubicBezTo>
                    <a:pt x="31" y="16264"/>
                    <a:pt x="48" y="16349"/>
                    <a:pt x="66" y="16349"/>
                  </a:cubicBezTo>
                  <a:cubicBezTo>
                    <a:pt x="170" y="16435"/>
                    <a:pt x="292" y="16435"/>
                    <a:pt x="466" y="16435"/>
                  </a:cubicBezTo>
                  <a:cubicBezTo>
                    <a:pt x="1370" y="16435"/>
                    <a:pt x="3231" y="15410"/>
                    <a:pt x="3648" y="15197"/>
                  </a:cubicBezTo>
                  <a:cubicBezTo>
                    <a:pt x="3753" y="15752"/>
                    <a:pt x="4100" y="17331"/>
                    <a:pt x="4848" y="18398"/>
                  </a:cubicBezTo>
                  <a:cubicBezTo>
                    <a:pt x="5318" y="19081"/>
                    <a:pt x="6100" y="19508"/>
                    <a:pt x="6935" y="19508"/>
                  </a:cubicBezTo>
                  <a:cubicBezTo>
                    <a:pt x="7509" y="19508"/>
                    <a:pt x="8031" y="19295"/>
                    <a:pt x="8396" y="18911"/>
                  </a:cubicBezTo>
                  <a:cubicBezTo>
                    <a:pt x="8692" y="18569"/>
                    <a:pt x="9266" y="18100"/>
                    <a:pt x="9857" y="17545"/>
                  </a:cubicBezTo>
                  <a:cubicBezTo>
                    <a:pt x="11196" y="16392"/>
                    <a:pt x="12135" y="15538"/>
                    <a:pt x="12344" y="15069"/>
                  </a:cubicBezTo>
                  <a:cubicBezTo>
                    <a:pt x="12587" y="14471"/>
                    <a:pt x="15579" y="13191"/>
                    <a:pt x="16309" y="13191"/>
                  </a:cubicBezTo>
                  <a:cubicBezTo>
                    <a:pt x="16379" y="13191"/>
                    <a:pt x="16396" y="13233"/>
                    <a:pt x="16396" y="13233"/>
                  </a:cubicBezTo>
                  <a:cubicBezTo>
                    <a:pt x="16483" y="13319"/>
                    <a:pt x="16953" y="14471"/>
                    <a:pt x="17387" y="15581"/>
                  </a:cubicBezTo>
                  <a:cubicBezTo>
                    <a:pt x="18744" y="18996"/>
                    <a:pt x="19822" y="21600"/>
                    <a:pt x="20187" y="21600"/>
                  </a:cubicBezTo>
                  <a:lnTo>
                    <a:pt x="20205" y="21600"/>
                  </a:lnTo>
                  <a:cubicBezTo>
                    <a:pt x="20813" y="21429"/>
                    <a:pt x="21596" y="15752"/>
                    <a:pt x="21596" y="15026"/>
                  </a:cubicBezTo>
                  <a:cubicBezTo>
                    <a:pt x="21596" y="14002"/>
                    <a:pt x="19161" y="7940"/>
                    <a:pt x="19144" y="7897"/>
                  </a:cubicBezTo>
                  <a:cubicBezTo>
                    <a:pt x="18813" y="7086"/>
                    <a:pt x="18013" y="6446"/>
                    <a:pt x="17213" y="5848"/>
                  </a:cubicBezTo>
                  <a:close/>
                  <a:moveTo>
                    <a:pt x="20187" y="21088"/>
                  </a:moveTo>
                  <a:cubicBezTo>
                    <a:pt x="19874" y="21088"/>
                    <a:pt x="18361" y="17289"/>
                    <a:pt x="17544" y="15240"/>
                  </a:cubicBezTo>
                  <a:cubicBezTo>
                    <a:pt x="16831" y="13489"/>
                    <a:pt x="16570" y="12849"/>
                    <a:pt x="16483" y="12764"/>
                  </a:cubicBezTo>
                  <a:cubicBezTo>
                    <a:pt x="16448" y="12721"/>
                    <a:pt x="16396" y="12721"/>
                    <a:pt x="16309" y="12721"/>
                  </a:cubicBezTo>
                  <a:cubicBezTo>
                    <a:pt x="15648" y="12721"/>
                    <a:pt x="12518" y="13916"/>
                    <a:pt x="12187" y="14685"/>
                  </a:cubicBezTo>
                  <a:cubicBezTo>
                    <a:pt x="12013" y="15154"/>
                    <a:pt x="10779" y="16221"/>
                    <a:pt x="9787" y="17075"/>
                  </a:cubicBezTo>
                  <a:cubicBezTo>
                    <a:pt x="9179" y="17630"/>
                    <a:pt x="8605" y="18100"/>
                    <a:pt x="8309" y="18441"/>
                  </a:cubicBezTo>
                  <a:cubicBezTo>
                    <a:pt x="7979" y="18783"/>
                    <a:pt x="7474" y="18996"/>
                    <a:pt x="6935" y="18996"/>
                  </a:cubicBezTo>
                  <a:cubicBezTo>
                    <a:pt x="6135" y="18996"/>
                    <a:pt x="5405" y="18612"/>
                    <a:pt x="4953" y="17972"/>
                  </a:cubicBezTo>
                  <a:cubicBezTo>
                    <a:pt x="4118" y="16776"/>
                    <a:pt x="3805" y="14813"/>
                    <a:pt x="3805" y="14813"/>
                  </a:cubicBezTo>
                  <a:cubicBezTo>
                    <a:pt x="3787" y="14685"/>
                    <a:pt x="3735" y="14599"/>
                    <a:pt x="3683" y="14642"/>
                  </a:cubicBezTo>
                  <a:cubicBezTo>
                    <a:pt x="3666" y="14642"/>
                    <a:pt x="1457" y="15965"/>
                    <a:pt x="466" y="15965"/>
                  </a:cubicBezTo>
                  <a:cubicBezTo>
                    <a:pt x="379" y="15965"/>
                    <a:pt x="309" y="15923"/>
                    <a:pt x="239" y="15923"/>
                  </a:cubicBezTo>
                  <a:cubicBezTo>
                    <a:pt x="518" y="14087"/>
                    <a:pt x="2135" y="3757"/>
                    <a:pt x="3839" y="512"/>
                  </a:cubicBezTo>
                  <a:cubicBezTo>
                    <a:pt x="4031" y="555"/>
                    <a:pt x="4848" y="726"/>
                    <a:pt x="5300" y="854"/>
                  </a:cubicBezTo>
                  <a:cubicBezTo>
                    <a:pt x="5509" y="896"/>
                    <a:pt x="6292" y="896"/>
                    <a:pt x="7179" y="939"/>
                  </a:cubicBezTo>
                  <a:cubicBezTo>
                    <a:pt x="8413" y="939"/>
                    <a:pt x="9944" y="939"/>
                    <a:pt x="10396" y="1110"/>
                  </a:cubicBezTo>
                  <a:cubicBezTo>
                    <a:pt x="10622" y="1153"/>
                    <a:pt x="10866" y="1238"/>
                    <a:pt x="11144" y="1281"/>
                  </a:cubicBezTo>
                  <a:cubicBezTo>
                    <a:pt x="11857" y="1451"/>
                    <a:pt x="12657" y="1665"/>
                    <a:pt x="13161" y="2092"/>
                  </a:cubicBezTo>
                  <a:cubicBezTo>
                    <a:pt x="13874" y="2732"/>
                    <a:pt x="15318" y="4226"/>
                    <a:pt x="15874" y="5123"/>
                  </a:cubicBezTo>
                  <a:cubicBezTo>
                    <a:pt x="16118" y="5507"/>
                    <a:pt x="16622" y="5891"/>
                    <a:pt x="17161" y="6318"/>
                  </a:cubicBezTo>
                  <a:cubicBezTo>
                    <a:pt x="17892" y="6873"/>
                    <a:pt x="18709" y="7556"/>
                    <a:pt x="18987" y="8239"/>
                  </a:cubicBezTo>
                  <a:cubicBezTo>
                    <a:pt x="19805" y="10202"/>
                    <a:pt x="21353" y="14386"/>
                    <a:pt x="21387" y="15026"/>
                  </a:cubicBezTo>
                  <a:cubicBezTo>
                    <a:pt x="21387" y="15794"/>
                    <a:pt x="20605" y="20960"/>
                    <a:pt x="20187" y="21088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3" name="Freeform 773"/>
            <p:cNvSpPr/>
            <p:nvPr/>
          </p:nvSpPr>
          <p:spPr>
            <a:xfrm>
              <a:off x="1820671" y="2967676"/>
              <a:ext cx="304246" cy="25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379" extrusionOk="0">
                  <a:moveTo>
                    <a:pt x="13652" y="7966"/>
                  </a:moveTo>
                  <a:cubicBezTo>
                    <a:pt x="11922" y="5898"/>
                    <a:pt x="11024" y="3217"/>
                    <a:pt x="7371" y="0"/>
                  </a:cubicBezTo>
                  <a:lnTo>
                    <a:pt x="0" y="5668"/>
                  </a:lnTo>
                  <a:cubicBezTo>
                    <a:pt x="0" y="5668"/>
                    <a:pt x="4551" y="13404"/>
                    <a:pt x="6986" y="15472"/>
                  </a:cubicBezTo>
                  <a:cubicBezTo>
                    <a:pt x="9486" y="17464"/>
                    <a:pt x="12691" y="21600"/>
                    <a:pt x="17049" y="21370"/>
                  </a:cubicBezTo>
                  <a:cubicBezTo>
                    <a:pt x="21408" y="21140"/>
                    <a:pt x="21600" y="17464"/>
                    <a:pt x="21087" y="14323"/>
                  </a:cubicBezTo>
                  <a:cubicBezTo>
                    <a:pt x="21087" y="14323"/>
                    <a:pt x="17370" y="12332"/>
                    <a:pt x="13652" y="7966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4" name="Freeform 774"/>
            <p:cNvSpPr/>
            <p:nvPr/>
          </p:nvSpPr>
          <p:spPr>
            <a:xfrm>
              <a:off x="1817476" y="2964021"/>
              <a:ext cx="313187" cy="26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570" extrusionOk="0">
                  <a:moveTo>
                    <a:pt x="20923" y="13850"/>
                  </a:moveTo>
                  <a:cubicBezTo>
                    <a:pt x="20861" y="13850"/>
                    <a:pt x="17323" y="11995"/>
                    <a:pt x="13847" y="7838"/>
                  </a:cubicBezTo>
                  <a:cubicBezTo>
                    <a:pt x="13351" y="7170"/>
                    <a:pt x="12854" y="6428"/>
                    <a:pt x="12358" y="5685"/>
                  </a:cubicBezTo>
                  <a:cubicBezTo>
                    <a:pt x="11303" y="4052"/>
                    <a:pt x="10123" y="2197"/>
                    <a:pt x="7765" y="44"/>
                  </a:cubicBezTo>
                  <a:cubicBezTo>
                    <a:pt x="7578" y="-30"/>
                    <a:pt x="7330" y="-30"/>
                    <a:pt x="7268" y="193"/>
                  </a:cubicBezTo>
                  <a:cubicBezTo>
                    <a:pt x="7144" y="341"/>
                    <a:pt x="7144" y="638"/>
                    <a:pt x="7330" y="786"/>
                  </a:cubicBezTo>
                  <a:cubicBezTo>
                    <a:pt x="9627" y="2791"/>
                    <a:pt x="10744" y="4572"/>
                    <a:pt x="11799" y="6205"/>
                  </a:cubicBezTo>
                  <a:cubicBezTo>
                    <a:pt x="12296" y="7022"/>
                    <a:pt x="12792" y="7764"/>
                    <a:pt x="13351" y="8432"/>
                  </a:cubicBezTo>
                  <a:cubicBezTo>
                    <a:pt x="16516" y="12217"/>
                    <a:pt x="19682" y="14147"/>
                    <a:pt x="20427" y="14593"/>
                  </a:cubicBezTo>
                  <a:cubicBezTo>
                    <a:pt x="20799" y="16671"/>
                    <a:pt x="20613" y="18156"/>
                    <a:pt x="19992" y="19195"/>
                  </a:cubicBezTo>
                  <a:cubicBezTo>
                    <a:pt x="19434" y="20085"/>
                    <a:pt x="18378" y="20605"/>
                    <a:pt x="16889" y="20679"/>
                  </a:cubicBezTo>
                  <a:cubicBezTo>
                    <a:pt x="13661" y="20828"/>
                    <a:pt x="10992" y="18378"/>
                    <a:pt x="8882" y="16374"/>
                  </a:cubicBezTo>
                  <a:cubicBezTo>
                    <a:pt x="8385" y="15929"/>
                    <a:pt x="7889" y="15409"/>
                    <a:pt x="7392" y="15038"/>
                  </a:cubicBezTo>
                  <a:cubicBezTo>
                    <a:pt x="5096" y="13108"/>
                    <a:pt x="689" y="5760"/>
                    <a:pt x="689" y="5685"/>
                  </a:cubicBezTo>
                  <a:cubicBezTo>
                    <a:pt x="565" y="5463"/>
                    <a:pt x="316" y="5463"/>
                    <a:pt x="130" y="5537"/>
                  </a:cubicBezTo>
                  <a:cubicBezTo>
                    <a:pt x="6" y="5685"/>
                    <a:pt x="-56" y="5982"/>
                    <a:pt x="68" y="6205"/>
                  </a:cubicBezTo>
                  <a:cubicBezTo>
                    <a:pt x="254" y="6502"/>
                    <a:pt x="4537" y="13776"/>
                    <a:pt x="6958" y="15780"/>
                  </a:cubicBezTo>
                  <a:cubicBezTo>
                    <a:pt x="7454" y="16151"/>
                    <a:pt x="7951" y="16597"/>
                    <a:pt x="8447" y="17116"/>
                  </a:cubicBezTo>
                  <a:cubicBezTo>
                    <a:pt x="10558" y="19121"/>
                    <a:pt x="13227" y="21570"/>
                    <a:pt x="16578" y="21570"/>
                  </a:cubicBezTo>
                  <a:cubicBezTo>
                    <a:pt x="16703" y="21570"/>
                    <a:pt x="16827" y="21570"/>
                    <a:pt x="16951" y="21570"/>
                  </a:cubicBezTo>
                  <a:cubicBezTo>
                    <a:pt x="18627" y="21422"/>
                    <a:pt x="19868" y="20828"/>
                    <a:pt x="20613" y="19714"/>
                  </a:cubicBezTo>
                  <a:cubicBezTo>
                    <a:pt x="21420" y="18452"/>
                    <a:pt x="21544" y="16671"/>
                    <a:pt x="21110" y="14222"/>
                  </a:cubicBezTo>
                  <a:cubicBezTo>
                    <a:pt x="21110" y="14073"/>
                    <a:pt x="21047" y="13925"/>
                    <a:pt x="20923" y="1385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5" name="Freeform 775"/>
            <p:cNvSpPr/>
            <p:nvPr/>
          </p:nvSpPr>
          <p:spPr>
            <a:xfrm>
              <a:off x="2114220" y="2830954"/>
              <a:ext cx="392136" cy="4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extrusionOk="0">
                  <a:moveTo>
                    <a:pt x="12683" y="4056"/>
                  </a:moveTo>
                  <a:cubicBezTo>
                    <a:pt x="12016" y="3030"/>
                    <a:pt x="5340" y="0"/>
                    <a:pt x="5340" y="0"/>
                  </a:cubicBezTo>
                  <a:lnTo>
                    <a:pt x="0" y="5522"/>
                  </a:lnTo>
                  <a:lnTo>
                    <a:pt x="3528" y="6939"/>
                  </a:lnTo>
                  <a:cubicBezTo>
                    <a:pt x="3528" y="6939"/>
                    <a:pt x="11015" y="17397"/>
                    <a:pt x="12254" y="19108"/>
                  </a:cubicBezTo>
                  <a:cubicBezTo>
                    <a:pt x="13542" y="20867"/>
                    <a:pt x="15401" y="21600"/>
                    <a:pt x="16641" y="21600"/>
                  </a:cubicBezTo>
                  <a:cubicBezTo>
                    <a:pt x="17928" y="21600"/>
                    <a:pt x="21600" y="18570"/>
                    <a:pt x="20170" y="17104"/>
                  </a:cubicBezTo>
                  <a:cubicBezTo>
                    <a:pt x="18787" y="15687"/>
                    <a:pt x="13399" y="5082"/>
                    <a:pt x="12683" y="4056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6" name="Freeform 776"/>
            <p:cNvSpPr/>
            <p:nvPr/>
          </p:nvSpPr>
          <p:spPr>
            <a:xfrm>
              <a:off x="2106750" y="2823999"/>
              <a:ext cx="405157" cy="412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543" extrusionOk="0">
                  <a:moveTo>
                    <a:pt x="15433" y="7555"/>
                  </a:moveTo>
                  <a:cubicBezTo>
                    <a:pt x="14418" y="5700"/>
                    <a:pt x="13645" y="4415"/>
                    <a:pt x="13404" y="4082"/>
                  </a:cubicBezTo>
                  <a:cubicBezTo>
                    <a:pt x="12679" y="3036"/>
                    <a:pt x="6542" y="324"/>
                    <a:pt x="5865" y="38"/>
                  </a:cubicBezTo>
                  <a:cubicBezTo>
                    <a:pt x="5720" y="-57"/>
                    <a:pt x="5527" y="38"/>
                    <a:pt x="5479" y="181"/>
                  </a:cubicBezTo>
                  <a:cubicBezTo>
                    <a:pt x="5430" y="324"/>
                    <a:pt x="5479" y="466"/>
                    <a:pt x="5624" y="562"/>
                  </a:cubicBezTo>
                  <a:cubicBezTo>
                    <a:pt x="8281" y="1703"/>
                    <a:pt x="12437" y="3702"/>
                    <a:pt x="12969" y="4368"/>
                  </a:cubicBezTo>
                  <a:cubicBezTo>
                    <a:pt x="13162" y="4701"/>
                    <a:pt x="13983" y="6128"/>
                    <a:pt x="14902" y="7793"/>
                  </a:cubicBezTo>
                  <a:cubicBezTo>
                    <a:pt x="16883" y="11314"/>
                    <a:pt x="19589" y="16167"/>
                    <a:pt x="20555" y="17118"/>
                  </a:cubicBezTo>
                  <a:cubicBezTo>
                    <a:pt x="20845" y="17404"/>
                    <a:pt x="20893" y="17737"/>
                    <a:pt x="20700" y="18213"/>
                  </a:cubicBezTo>
                  <a:cubicBezTo>
                    <a:pt x="20120" y="19497"/>
                    <a:pt x="17994" y="21020"/>
                    <a:pt x="17173" y="21020"/>
                  </a:cubicBezTo>
                  <a:cubicBezTo>
                    <a:pt x="15965" y="21020"/>
                    <a:pt x="14177" y="20306"/>
                    <a:pt x="12969" y="18736"/>
                  </a:cubicBezTo>
                  <a:cubicBezTo>
                    <a:pt x="11712" y="17023"/>
                    <a:pt x="4174" y="6984"/>
                    <a:pt x="4126" y="6889"/>
                  </a:cubicBezTo>
                  <a:cubicBezTo>
                    <a:pt x="4077" y="6842"/>
                    <a:pt x="4029" y="6794"/>
                    <a:pt x="3981" y="6794"/>
                  </a:cubicBezTo>
                  <a:lnTo>
                    <a:pt x="405" y="5367"/>
                  </a:lnTo>
                  <a:cubicBezTo>
                    <a:pt x="260" y="5319"/>
                    <a:pt x="67" y="5367"/>
                    <a:pt x="18" y="5510"/>
                  </a:cubicBezTo>
                  <a:cubicBezTo>
                    <a:pt x="-30" y="5700"/>
                    <a:pt x="18" y="5843"/>
                    <a:pt x="163" y="5890"/>
                  </a:cubicBezTo>
                  <a:lnTo>
                    <a:pt x="3691" y="7270"/>
                  </a:lnTo>
                  <a:cubicBezTo>
                    <a:pt x="4319" y="8126"/>
                    <a:pt x="11277" y="17451"/>
                    <a:pt x="12534" y="19069"/>
                  </a:cubicBezTo>
                  <a:cubicBezTo>
                    <a:pt x="13935" y="20924"/>
                    <a:pt x="15916" y="21543"/>
                    <a:pt x="17173" y="21543"/>
                  </a:cubicBezTo>
                  <a:cubicBezTo>
                    <a:pt x="18284" y="21543"/>
                    <a:pt x="20604" y="19925"/>
                    <a:pt x="21232" y="18403"/>
                  </a:cubicBezTo>
                  <a:cubicBezTo>
                    <a:pt x="21570" y="17547"/>
                    <a:pt x="21280" y="17023"/>
                    <a:pt x="20990" y="16690"/>
                  </a:cubicBezTo>
                  <a:cubicBezTo>
                    <a:pt x="20024" y="15786"/>
                    <a:pt x="17269" y="10838"/>
                    <a:pt x="15433" y="755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7" name="Freeform 777"/>
            <p:cNvSpPr/>
            <p:nvPr/>
          </p:nvSpPr>
          <p:spPr>
            <a:xfrm>
              <a:off x="2017710" y="2871166"/>
              <a:ext cx="376951" cy="419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0907" extrusionOk="0">
                  <a:moveTo>
                    <a:pt x="15963" y="11638"/>
                  </a:moveTo>
                  <a:cubicBezTo>
                    <a:pt x="15514" y="11004"/>
                    <a:pt x="10176" y="4257"/>
                    <a:pt x="9478" y="3351"/>
                  </a:cubicBezTo>
                  <a:cubicBezTo>
                    <a:pt x="8730" y="2400"/>
                    <a:pt x="3242" y="1042"/>
                    <a:pt x="1945" y="0"/>
                  </a:cubicBezTo>
                  <a:lnTo>
                    <a:pt x="0" y="6294"/>
                  </a:lnTo>
                  <a:cubicBezTo>
                    <a:pt x="0" y="6294"/>
                    <a:pt x="2794" y="9102"/>
                    <a:pt x="5038" y="9917"/>
                  </a:cubicBezTo>
                  <a:cubicBezTo>
                    <a:pt x="5038" y="9917"/>
                    <a:pt x="9328" y="15125"/>
                    <a:pt x="11374" y="15940"/>
                  </a:cubicBezTo>
                  <a:cubicBezTo>
                    <a:pt x="11374" y="15940"/>
                    <a:pt x="14317" y="19970"/>
                    <a:pt x="16711" y="20785"/>
                  </a:cubicBezTo>
                  <a:cubicBezTo>
                    <a:pt x="19056" y="21600"/>
                    <a:pt x="21600" y="18113"/>
                    <a:pt x="20403" y="16619"/>
                  </a:cubicBezTo>
                  <a:cubicBezTo>
                    <a:pt x="19206" y="15125"/>
                    <a:pt x="16412" y="12317"/>
                    <a:pt x="15963" y="11638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8" name="Freeform 778"/>
            <p:cNvSpPr/>
            <p:nvPr/>
          </p:nvSpPr>
          <p:spPr>
            <a:xfrm>
              <a:off x="2014698" y="2863678"/>
              <a:ext cx="388997" cy="432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572" extrusionOk="0">
                  <a:moveTo>
                    <a:pt x="18275" y="14007"/>
                  </a:moveTo>
                  <a:cubicBezTo>
                    <a:pt x="17384" y="13050"/>
                    <a:pt x="16591" y="12185"/>
                    <a:pt x="16393" y="11866"/>
                  </a:cubicBezTo>
                  <a:cubicBezTo>
                    <a:pt x="16046" y="11319"/>
                    <a:pt x="12380" y="6625"/>
                    <a:pt x="10646" y="4392"/>
                  </a:cubicBezTo>
                  <a:lnTo>
                    <a:pt x="9903" y="3481"/>
                  </a:lnTo>
                  <a:cubicBezTo>
                    <a:pt x="9506" y="2934"/>
                    <a:pt x="7921" y="2387"/>
                    <a:pt x="6138" y="1704"/>
                  </a:cubicBezTo>
                  <a:cubicBezTo>
                    <a:pt x="4602" y="1157"/>
                    <a:pt x="3017" y="564"/>
                    <a:pt x="2373" y="63"/>
                  </a:cubicBezTo>
                  <a:cubicBezTo>
                    <a:pt x="2273" y="-28"/>
                    <a:pt x="2075" y="-28"/>
                    <a:pt x="1976" y="109"/>
                  </a:cubicBezTo>
                  <a:cubicBezTo>
                    <a:pt x="1877" y="200"/>
                    <a:pt x="1877" y="382"/>
                    <a:pt x="2026" y="473"/>
                  </a:cubicBezTo>
                  <a:cubicBezTo>
                    <a:pt x="2670" y="1020"/>
                    <a:pt x="4255" y="1613"/>
                    <a:pt x="5890" y="2205"/>
                  </a:cubicBezTo>
                  <a:cubicBezTo>
                    <a:pt x="7426" y="2752"/>
                    <a:pt x="9110" y="3390"/>
                    <a:pt x="9457" y="3800"/>
                  </a:cubicBezTo>
                  <a:lnTo>
                    <a:pt x="10151" y="4711"/>
                  </a:lnTo>
                  <a:cubicBezTo>
                    <a:pt x="11736" y="6762"/>
                    <a:pt x="15551" y="11592"/>
                    <a:pt x="15897" y="12139"/>
                  </a:cubicBezTo>
                  <a:cubicBezTo>
                    <a:pt x="16145" y="12504"/>
                    <a:pt x="16888" y="13369"/>
                    <a:pt x="17829" y="14326"/>
                  </a:cubicBezTo>
                  <a:cubicBezTo>
                    <a:pt x="18721" y="15329"/>
                    <a:pt x="19712" y="16423"/>
                    <a:pt x="20306" y="17152"/>
                  </a:cubicBezTo>
                  <a:cubicBezTo>
                    <a:pt x="20802" y="17790"/>
                    <a:pt x="20554" y="18883"/>
                    <a:pt x="19762" y="19840"/>
                  </a:cubicBezTo>
                  <a:cubicBezTo>
                    <a:pt x="19117" y="20615"/>
                    <a:pt x="18077" y="21299"/>
                    <a:pt x="16987" y="20934"/>
                  </a:cubicBezTo>
                  <a:cubicBezTo>
                    <a:pt x="14758" y="20159"/>
                    <a:pt x="11884" y="16240"/>
                    <a:pt x="11835" y="16195"/>
                  </a:cubicBezTo>
                  <a:cubicBezTo>
                    <a:pt x="11785" y="16149"/>
                    <a:pt x="11785" y="16104"/>
                    <a:pt x="11686" y="16104"/>
                  </a:cubicBezTo>
                  <a:cubicBezTo>
                    <a:pt x="9754" y="15329"/>
                    <a:pt x="5543" y="10134"/>
                    <a:pt x="5494" y="10088"/>
                  </a:cubicBezTo>
                  <a:cubicBezTo>
                    <a:pt x="5494" y="10043"/>
                    <a:pt x="5444" y="10043"/>
                    <a:pt x="5395" y="9997"/>
                  </a:cubicBezTo>
                  <a:cubicBezTo>
                    <a:pt x="3264" y="9223"/>
                    <a:pt x="539" y="6443"/>
                    <a:pt x="490" y="6443"/>
                  </a:cubicBezTo>
                  <a:cubicBezTo>
                    <a:pt x="391" y="6306"/>
                    <a:pt x="193" y="6306"/>
                    <a:pt x="94" y="6397"/>
                  </a:cubicBezTo>
                  <a:cubicBezTo>
                    <a:pt x="-5" y="6534"/>
                    <a:pt x="-55" y="6671"/>
                    <a:pt x="94" y="6807"/>
                  </a:cubicBezTo>
                  <a:cubicBezTo>
                    <a:pt x="193" y="6899"/>
                    <a:pt x="2868" y="9633"/>
                    <a:pt x="5097" y="10499"/>
                  </a:cubicBezTo>
                  <a:cubicBezTo>
                    <a:pt x="5593" y="11091"/>
                    <a:pt x="9358" y="15694"/>
                    <a:pt x="11389" y="16559"/>
                  </a:cubicBezTo>
                  <a:cubicBezTo>
                    <a:pt x="11785" y="17106"/>
                    <a:pt x="14510" y="20661"/>
                    <a:pt x="16789" y="21435"/>
                  </a:cubicBezTo>
                  <a:cubicBezTo>
                    <a:pt x="17037" y="21526"/>
                    <a:pt x="17334" y="21572"/>
                    <a:pt x="17582" y="21572"/>
                  </a:cubicBezTo>
                  <a:cubicBezTo>
                    <a:pt x="18672" y="21572"/>
                    <a:pt x="19613" y="20934"/>
                    <a:pt x="20207" y="20205"/>
                  </a:cubicBezTo>
                  <a:cubicBezTo>
                    <a:pt x="21000" y="19248"/>
                    <a:pt x="21545" y="17790"/>
                    <a:pt x="20802" y="16878"/>
                  </a:cubicBezTo>
                  <a:cubicBezTo>
                    <a:pt x="20207" y="16104"/>
                    <a:pt x="19167" y="14964"/>
                    <a:pt x="18275" y="14007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9" name="Freeform 779"/>
            <p:cNvSpPr/>
            <p:nvPr/>
          </p:nvSpPr>
          <p:spPr>
            <a:xfrm>
              <a:off x="2209688" y="2051059"/>
              <a:ext cx="2415487" cy="180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085" extrusionOk="0">
                  <a:moveTo>
                    <a:pt x="5663" y="84"/>
                  </a:moveTo>
                  <a:cubicBezTo>
                    <a:pt x="5128" y="1978"/>
                    <a:pt x="477" y="18236"/>
                    <a:pt x="186" y="19120"/>
                  </a:cubicBezTo>
                  <a:cubicBezTo>
                    <a:pt x="-98" y="20003"/>
                    <a:pt x="-9" y="20886"/>
                    <a:pt x="137" y="21077"/>
                  </a:cubicBezTo>
                  <a:cubicBezTo>
                    <a:pt x="283" y="21269"/>
                    <a:pt x="12857" y="17609"/>
                    <a:pt x="12857" y="17609"/>
                  </a:cubicBezTo>
                  <a:cubicBezTo>
                    <a:pt x="13149" y="17417"/>
                    <a:pt x="16795" y="16406"/>
                    <a:pt x="16795" y="16406"/>
                  </a:cubicBezTo>
                  <a:cubicBezTo>
                    <a:pt x="16795" y="16406"/>
                    <a:pt x="21502" y="1659"/>
                    <a:pt x="21453" y="1276"/>
                  </a:cubicBezTo>
                  <a:cubicBezTo>
                    <a:pt x="21405" y="903"/>
                    <a:pt x="5776" y="-331"/>
                    <a:pt x="5663" y="84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0" name="Freeform 780"/>
            <p:cNvSpPr/>
            <p:nvPr/>
          </p:nvSpPr>
          <p:spPr>
            <a:xfrm>
              <a:off x="2205102" y="2046813"/>
              <a:ext cx="2424106" cy="181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19546" y="964"/>
                  </a:moveTo>
                  <a:cubicBezTo>
                    <a:pt x="18457" y="834"/>
                    <a:pt x="16916" y="672"/>
                    <a:pt x="15213" y="531"/>
                  </a:cubicBezTo>
                  <a:cubicBezTo>
                    <a:pt x="12171" y="271"/>
                    <a:pt x="8315" y="0"/>
                    <a:pt x="6564" y="0"/>
                  </a:cubicBezTo>
                  <a:cubicBezTo>
                    <a:pt x="5668" y="0"/>
                    <a:pt x="5652" y="65"/>
                    <a:pt x="5636" y="130"/>
                  </a:cubicBezTo>
                  <a:cubicBezTo>
                    <a:pt x="5176" y="1809"/>
                    <a:pt x="480" y="18589"/>
                    <a:pt x="189" y="19509"/>
                  </a:cubicBezTo>
                  <a:cubicBezTo>
                    <a:pt x="-93" y="20398"/>
                    <a:pt x="-20" y="21340"/>
                    <a:pt x="149" y="21568"/>
                  </a:cubicBezTo>
                  <a:cubicBezTo>
                    <a:pt x="165" y="21589"/>
                    <a:pt x="189" y="21600"/>
                    <a:pt x="214" y="21600"/>
                  </a:cubicBezTo>
                  <a:cubicBezTo>
                    <a:pt x="948" y="21600"/>
                    <a:pt x="12373" y="18199"/>
                    <a:pt x="12865" y="18058"/>
                  </a:cubicBezTo>
                  <a:cubicBezTo>
                    <a:pt x="12865" y="18058"/>
                    <a:pt x="12873" y="18058"/>
                    <a:pt x="12873" y="18047"/>
                  </a:cubicBezTo>
                  <a:cubicBezTo>
                    <a:pt x="13099" y="17906"/>
                    <a:pt x="15528" y="17191"/>
                    <a:pt x="16787" y="16834"/>
                  </a:cubicBezTo>
                  <a:cubicBezTo>
                    <a:pt x="16795" y="16834"/>
                    <a:pt x="16811" y="16823"/>
                    <a:pt x="16819" y="16801"/>
                  </a:cubicBezTo>
                  <a:cubicBezTo>
                    <a:pt x="17295" y="15263"/>
                    <a:pt x="21507" y="1755"/>
                    <a:pt x="21459" y="1354"/>
                  </a:cubicBezTo>
                  <a:cubicBezTo>
                    <a:pt x="21451" y="1278"/>
                    <a:pt x="21434" y="1192"/>
                    <a:pt x="19546" y="964"/>
                  </a:cubicBezTo>
                  <a:close/>
                  <a:moveTo>
                    <a:pt x="16738" y="16715"/>
                  </a:moveTo>
                  <a:cubicBezTo>
                    <a:pt x="16399" y="16812"/>
                    <a:pt x="13156" y="17733"/>
                    <a:pt x="12841" y="17928"/>
                  </a:cubicBezTo>
                  <a:cubicBezTo>
                    <a:pt x="12526" y="18025"/>
                    <a:pt x="932" y="21470"/>
                    <a:pt x="214" y="21470"/>
                  </a:cubicBezTo>
                  <a:cubicBezTo>
                    <a:pt x="214" y="21470"/>
                    <a:pt x="214" y="21470"/>
                    <a:pt x="206" y="21470"/>
                  </a:cubicBezTo>
                  <a:cubicBezTo>
                    <a:pt x="76" y="21264"/>
                    <a:pt x="4" y="20398"/>
                    <a:pt x="278" y="19563"/>
                  </a:cubicBezTo>
                  <a:cubicBezTo>
                    <a:pt x="569" y="18643"/>
                    <a:pt x="5240" y="1950"/>
                    <a:pt x="5725" y="184"/>
                  </a:cubicBezTo>
                  <a:cubicBezTo>
                    <a:pt x="5757" y="173"/>
                    <a:pt x="5902" y="130"/>
                    <a:pt x="6564" y="130"/>
                  </a:cubicBezTo>
                  <a:cubicBezTo>
                    <a:pt x="9936" y="130"/>
                    <a:pt x="20829" y="1062"/>
                    <a:pt x="21362" y="1397"/>
                  </a:cubicBezTo>
                  <a:cubicBezTo>
                    <a:pt x="21281" y="2069"/>
                    <a:pt x="18021" y="12609"/>
                    <a:pt x="16738" y="16715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1" name="Freeform 781"/>
            <p:cNvSpPr/>
            <p:nvPr/>
          </p:nvSpPr>
          <p:spPr>
            <a:xfrm>
              <a:off x="3864550" y="3081239"/>
              <a:ext cx="634731" cy="45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0888" extrusionOk="0">
                  <a:moveTo>
                    <a:pt x="18793" y="23"/>
                  </a:moveTo>
                  <a:cubicBezTo>
                    <a:pt x="18334" y="-229"/>
                    <a:pt x="15607" y="1742"/>
                    <a:pt x="15607" y="1742"/>
                  </a:cubicBezTo>
                  <a:lnTo>
                    <a:pt x="6170" y="3252"/>
                  </a:lnTo>
                  <a:cubicBezTo>
                    <a:pt x="6170" y="3252"/>
                    <a:pt x="4638" y="3378"/>
                    <a:pt x="3351" y="3504"/>
                  </a:cubicBezTo>
                  <a:cubicBezTo>
                    <a:pt x="2494" y="3588"/>
                    <a:pt x="808" y="6356"/>
                    <a:pt x="1819" y="8201"/>
                  </a:cubicBezTo>
                  <a:cubicBezTo>
                    <a:pt x="1819" y="8201"/>
                    <a:pt x="-172" y="9585"/>
                    <a:pt x="12" y="11557"/>
                  </a:cubicBezTo>
                  <a:cubicBezTo>
                    <a:pt x="196" y="13570"/>
                    <a:pt x="1728" y="14031"/>
                    <a:pt x="1728" y="14031"/>
                  </a:cubicBezTo>
                  <a:cubicBezTo>
                    <a:pt x="1360" y="17261"/>
                    <a:pt x="3627" y="17764"/>
                    <a:pt x="4362" y="18393"/>
                  </a:cubicBezTo>
                  <a:cubicBezTo>
                    <a:pt x="5098" y="19022"/>
                    <a:pt x="6905" y="21119"/>
                    <a:pt x="8621" y="20868"/>
                  </a:cubicBezTo>
                  <a:cubicBezTo>
                    <a:pt x="10337" y="20658"/>
                    <a:pt x="12512" y="20742"/>
                    <a:pt x="12512" y="20742"/>
                  </a:cubicBezTo>
                  <a:cubicBezTo>
                    <a:pt x="12512" y="20742"/>
                    <a:pt x="14473" y="21371"/>
                    <a:pt x="16802" y="18771"/>
                  </a:cubicBezTo>
                  <a:cubicBezTo>
                    <a:pt x="17782" y="17638"/>
                    <a:pt x="17874" y="16422"/>
                    <a:pt x="17966" y="15667"/>
                  </a:cubicBezTo>
                  <a:cubicBezTo>
                    <a:pt x="18058" y="14912"/>
                    <a:pt x="18824" y="13947"/>
                    <a:pt x="19069" y="13318"/>
                  </a:cubicBezTo>
                  <a:cubicBezTo>
                    <a:pt x="19528" y="12060"/>
                    <a:pt x="19712" y="9711"/>
                    <a:pt x="19345" y="7698"/>
                  </a:cubicBezTo>
                  <a:cubicBezTo>
                    <a:pt x="19345" y="7698"/>
                    <a:pt x="21428" y="5601"/>
                    <a:pt x="21336" y="4343"/>
                  </a:cubicBezTo>
                  <a:cubicBezTo>
                    <a:pt x="21244" y="3126"/>
                    <a:pt x="19253" y="274"/>
                    <a:pt x="18793" y="23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2" name="Freeform 782"/>
            <p:cNvSpPr/>
            <p:nvPr/>
          </p:nvSpPr>
          <p:spPr>
            <a:xfrm>
              <a:off x="3860407" y="3076251"/>
              <a:ext cx="646934" cy="465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extrusionOk="0">
                  <a:moveTo>
                    <a:pt x="18724" y="42"/>
                  </a:moveTo>
                  <a:cubicBezTo>
                    <a:pt x="18694" y="42"/>
                    <a:pt x="18633" y="0"/>
                    <a:pt x="18573" y="0"/>
                  </a:cubicBezTo>
                  <a:cubicBezTo>
                    <a:pt x="17910" y="0"/>
                    <a:pt x="15832" y="1522"/>
                    <a:pt x="15470" y="1775"/>
                  </a:cubicBezTo>
                  <a:lnTo>
                    <a:pt x="6252" y="3297"/>
                  </a:lnTo>
                  <a:cubicBezTo>
                    <a:pt x="6222" y="3297"/>
                    <a:pt x="4715" y="3424"/>
                    <a:pt x="3480" y="3551"/>
                  </a:cubicBezTo>
                  <a:cubicBezTo>
                    <a:pt x="2908" y="3593"/>
                    <a:pt x="2125" y="4607"/>
                    <a:pt x="1733" y="5791"/>
                  </a:cubicBezTo>
                  <a:cubicBezTo>
                    <a:pt x="1402" y="6763"/>
                    <a:pt x="1402" y="7693"/>
                    <a:pt x="1703" y="8454"/>
                  </a:cubicBezTo>
                  <a:cubicBezTo>
                    <a:pt x="1221" y="8877"/>
                    <a:pt x="-165" y="10145"/>
                    <a:pt x="16" y="11962"/>
                  </a:cubicBezTo>
                  <a:cubicBezTo>
                    <a:pt x="166" y="13738"/>
                    <a:pt x="1281" y="14414"/>
                    <a:pt x="1673" y="14625"/>
                  </a:cubicBezTo>
                  <a:cubicBezTo>
                    <a:pt x="1462" y="17246"/>
                    <a:pt x="2938" y="18134"/>
                    <a:pt x="3842" y="18683"/>
                  </a:cubicBezTo>
                  <a:cubicBezTo>
                    <a:pt x="4053" y="18810"/>
                    <a:pt x="4263" y="18937"/>
                    <a:pt x="4384" y="19022"/>
                  </a:cubicBezTo>
                  <a:cubicBezTo>
                    <a:pt x="4474" y="19148"/>
                    <a:pt x="4625" y="19275"/>
                    <a:pt x="4806" y="19444"/>
                  </a:cubicBezTo>
                  <a:cubicBezTo>
                    <a:pt x="5619" y="20247"/>
                    <a:pt x="7005" y="21600"/>
                    <a:pt x="8391" y="21600"/>
                  </a:cubicBezTo>
                  <a:cubicBezTo>
                    <a:pt x="8481" y="21600"/>
                    <a:pt x="8571" y="21600"/>
                    <a:pt x="8692" y="21558"/>
                  </a:cubicBezTo>
                  <a:cubicBezTo>
                    <a:pt x="9566" y="21431"/>
                    <a:pt x="10530" y="21431"/>
                    <a:pt x="11222" y="21431"/>
                  </a:cubicBezTo>
                  <a:cubicBezTo>
                    <a:pt x="11885" y="21431"/>
                    <a:pt x="12397" y="21431"/>
                    <a:pt x="12488" y="21431"/>
                  </a:cubicBezTo>
                  <a:cubicBezTo>
                    <a:pt x="12548" y="21473"/>
                    <a:pt x="12729" y="21515"/>
                    <a:pt x="13060" y="21515"/>
                  </a:cubicBezTo>
                  <a:cubicBezTo>
                    <a:pt x="13753" y="21515"/>
                    <a:pt x="15199" y="21220"/>
                    <a:pt x="16826" y="19402"/>
                  </a:cubicBezTo>
                  <a:cubicBezTo>
                    <a:pt x="17790" y="18261"/>
                    <a:pt x="17940" y="16993"/>
                    <a:pt x="18031" y="16232"/>
                  </a:cubicBezTo>
                  <a:lnTo>
                    <a:pt x="18031" y="16105"/>
                  </a:lnTo>
                  <a:cubicBezTo>
                    <a:pt x="18091" y="15682"/>
                    <a:pt x="18392" y="15175"/>
                    <a:pt x="18663" y="14668"/>
                  </a:cubicBezTo>
                  <a:cubicBezTo>
                    <a:pt x="18814" y="14372"/>
                    <a:pt x="18995" y="14034"/>
                    <a:pt x="19085" y="13780"/>
                  </a:cubicBezTo>
                  <a:cubicBezTo>
                    <a:pt x="19597" y="12427"/>
                    <a:pt x="19718" y="10060"/>
                    <a:pt x="19386" y="8158"/>
                  </a:cubicBezTo>
                  <a:cubicBezTo>
                    <a:pt x="19838" y="7651"/>
                    <a:pt x="21435" y="5876"/>
                    <a:pt x="21345" y="4650"/>
                  </a:cubicBezTo>
                  <a:cubicBezTo>
                    <a:pt x="21254" y="3297"/>
                    <a:pt x="19206" y="338"/>
                    <a:pt x="18724" y="42"/>
                  </a:cubicBezTo>
                  <a:close/>
                  <a:moveTo>
                    <a:pt x="19085" y="7862"/>
                  </a:moveTo>
                  <a:cubicBezTo>
                    <a:pt x="19025" y="7905"/>
                    <a:pt x="18995" y="7989"/>
                    <a:pt x="19025" y="8116"/>
                  </a:cubicBezTo>
                  <a:cubicBezTo>
                    <a:pt x="19386" y="10187"/>
                    <a:pt x="19176" y="12470"/>
                    <a:pt x="18784" y="13569"/>
                  </a:cubicBezTo>
                  <a:cubicBezTo>
                    <a:pt x="18694" y="13780"/>
                    <a:pt x="18543" y="14076"/>
                    <a:pt x="18362" y="14372"/>
                  </a:cubicBezTo>
                  <a:cubicBezTo>
                    <a:pt x="18061" y="14879"/>
                    <a:pt x="17760" y="15471"/>
                    <a:pt x="17669" y="16020"/>
                  </a:cubicBezTo>
                  <a:lnTo>
                    <a:pt x="17669" y="16147"/>
                  </a:lnTo>
                  <a:cubicBezTo>
                    <a:pt x="17579" y="16908"/>
                    <a:pt x="17458" y="18007"/>
                    <a:pt x="16585" y="18979"/>
                  </a:cubicBezTo>
                  <a:cubicBezTo>
                    <a:pt x="15048" y="20755"/>
                    <a:pt x="13723" y="21008"/>
                    <a:pt x="13060" y="21008"/>
                  </a:cubicBezTo>
                  <a:cubicBezTo>
                    <a:pt x="12729" y="21008"/>
                    <a:pt x="12548" y="20966"/>
                    <a:pt x="12548" y="20966"/>
                  </a:cubicBezTo>
                  <a:cubicBezTo>
                    <a:pt x="12518" y="20966"/>
                    <a:pt x="12518" y="20966"/>
                    <a:pt x="12518" y="20924"/>
                  </a:cubicBezTo>
                  <a:cubicBezTo>
                    <a:pt x="12488" y="20924"/>
                    <a:pt x="11945" y="20924"/>
                    <a:pt x="11222" y="20924"/>
                  </a:cubicBezTo>
                  <a:cubicBezTo>
                    <a:pt x="10530" y="20924"/>
                    <a:pt x="9535" y="20924"/>
                    <a:pt x="8632" y="21093"/>
                  </a:cubicBezTo>
                  <a:cubicBezTo>
                    <a:pt x="8571" y="21093"/>
                    <a:pt x="8481" y="21093"/>
                    <a:pt x="8391" y="21093"/>
                  </a:cubicBezTo>
                  <a:cubicBezTo>
                    <a:pt x="7095" y="21093"/>
                    <a:pt x="5800" y="19782"/>
                    <a:pt x="5017" y="19022"/>
                  </a:cubicBezTo>
                  <a:cubicBezTo>
                    <a:pt x="4836" y="18852"/>
                    <a:pt x="4685" y="18726"/>
                    <a:pt x="4565" y="18599"/>
                  </a:cubicBezTo>
                  <a:cubicBezTo>
                    <a:pt x="4414" y="18472"/>
                    <a:pt x="4203" y="18345"/>
                    <a:pt x="3992" y="18218"/>
                  </a:cubicBezTo>
                  <a:cubicBezTo>
                    <a:pt x="3058" y="17669"/>
                    <a:pt x="1793" y="16908"/>
                    <a:pt x="2064" y="14456"/>
                  </a:cubicBezTo>
                  <a:cubicBezTo>
                    <a:pt x="2064" y="14330"/>
                    <a:pt x="2004" y="14203"/>
                    <a:pt x="1914" y="14203"/>
                  </a:cubicBezTo>
                  <a:cubicBezTo>
                    <a:pt x="1914" y="14203"/>
                    <a:pt x="528" y="13695"/>
                    <a:pt x="347" y="11878"/>
                  </a:cubicBezTo>
                  <a:cubicBezTo>
                    <a:pt x="197" y="10103"/>
                    <a:pt x="2034" y="8792"/>
                    <a:pt x="2034" y="8792"/>
                  </a:cubicBezTo>
                  <a:cubicBezTo>
                    <a:pt x="2094" y="8750"/>
                    <a:pt x="2125" y="8665"/>
                    <a:pt x="2155" y="8623"/>
                  </a:cubicBezTo>
                  <a:cubicBezTo>
                    <a:pt x="2155" y="8539"/>
                    <a:pt x="2155" y="8454"/>
                    <a:pt x="2125" y="8412"/>
                  </a:cubicBezTo>
                  <a:cubicBezTo>
                    <a:pt x="1673" y="7524"/>
                    <a:pt x="1884" y="6510"/>
                    <a:pt x="2064" y="6002"/>
                  </a:cubicBezTo>
                  <a:cubicBezTo>
                    <a:pt x="2426" y="4903"/>
                    <a:pt x="3119" y="4058"/>
                    <a:pt x="3510" y="4016"/>
                  </a:cubicBezTo>
                  <a:cubicBezTo>
                    <a:pt x="4745" y="3931"/>
                    <a:pt x="6252" y="3804"/>
                    <a:pt x="6282" y="3804"/>
                  </a:cubicBezTo>
                  <a:lnTo>
                    <a:pt x="15561" y="2283"/>
                  </a:lnTo>
                  <a:cubicBezTo>
                    <a:pt x="15591" y="2283"/>
                    <a:pt x="15591" y="2283"/>
                    <a:pt x="15621" y="2240"/>
                  </a:cubicBezTo>
                  <a:cubicBezTo>
                    <a:pt x="16253" y="1775"/>
                    <a:pt x="18061" y="507"/>
                    <a:pt x="18543" y="507"/>
                  </a:cubicBezTo>
                  <a:cubicBezTo>
                    <a:pt x="18573" y="507"/>
                    <a:pt x="18603" y="507"/>
                    <a:pt x="18603" y="507"/>
                  </a:cubicBezTo>
                  <a:cubicBezTo>
                    <a:pt x="18995" y="719"/>
                    <a:pt x="20893" y="3551"/>
                    <a:pt x="20983" y="4692"/>
                  </a:cubicBezTo>
                  <a:cubicBezTo>
                    <a:pt x="21043" y="5495"/>
                    <a:pt x="19838" y="7059"/>
                    <a:pt x="19085" y="7862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3" name="Freeform 783"/>
            <p:cNvSpPr/>
            <p:nvPr/>
          </p:nvSpPr>
          <p:spPr>
            <a:xfrm>
              <a:off x="3912547" y="3241719"/>
              <a:ext cx="532511" cy="6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08" extrusionOk="0">
                  <a:moveTo>
                    <a:pt x="21271" y="108"/>
                  </a:moveTo>
                  <a:cubicBezTo>
                    <a:pt x="21234" y="108"/>
                    <a:pt x="17541" y="9708"/>
                    <a:pt x="15732" y="11508"/>
                  </a:cubicBezTo>
                  <a:cubicBezTo>
                    <a:pt x="13923" y="13308"/>
                    <a:pt x="5246" y="18708"/>
                    <a:pt x="3843" y="17808"/>
                  </a:cubicBezTo>
                  <a:cubicBezTo>
                    <a:pt x="2514" y="16908"/>
                    <a:pt x="372" y="4008"/>
                    <a:pt x="335" y="3708"/>
                  </a:cubicBezTo>
                  <a:cubicBezTo>
                    <a:pt x="261" y="3108"/>
                    <a:pt x="114" y="3708"/>
                    <a:pt x="40" y="4308"/>
                  </a:cubicBezTo>
                  <a:cubicBezTo>
                    <a:pt x="-34" y="5208"/>
                    <a:pt x="3" y="6108"/>
                    <a:pt x="77" y="6708"/>
                  </a:cubicBezTo>
                  <a:cubicBezTo>
                    <a:pt x="188" y="7308"/>
                    <a:pt x="2329" y="20208"/>
                    <a:pt x="3806" y="21408"/>
                  </a:cubicBezTo>
                  <a:cubicBezTo>
                    <a:pt x="3917" y="21408"/>
                    <a:pt x="4064" y="21408"/>
                    <a:pt x="4249" y="21408"/>
                  </a:cubicBezTo>
                  <a:cubicBezTo>
                    <a:pt x="6538" y="21408"/>
                    <a:pt x="13997" y="16608"/>
                    <a:pt x="15769" y="15108"/>
                  </a:cubicBezTo>
                  <a:cubicBezTo>
                    <a:pt x="17652" y="13308"/>
                    <a:pt x="21234" y="3708"/>
                    <a:pt x="21418" y="3408"/>
                  </a:cubicBezTo>
                  <a:cubicBezTo>
                    <a:pt x="21529" y="3108"/>
                    <a:pt x="21566" y="2208"/>
                    <a:pt x="21529" y="1308"/>
                  </a:cubicBezTo>
                  <a:cubicBezTo>
                    <a:pt x="21492" y="108"/>
                    <a:pt x="21381" y="-192"/>
                    <a:pt x="21271" y="10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4" name="Freeform 784"/>
            <p:cNvSpPr/>
            <p:nvPr/>
          </p:nvSpPr>
          <p:spPr>
            <a:xfrm>
              <a:off x="3908375" y="3382545"/>
              <a:ext cx="468217" cy="62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368" extrusionOk="0">
                  <a:moveTo>
                    <a:pt x="21359" y="11038"/>
                  </a:moveTo>
                  <a:cubicBezTo>
                    <a:pt x="21023" y="10725"/>
                    <a:pt x="20224" y="11977"/>
                    <a:pt x="18964" y="13855"/>
                  </a:cubicBezTo>
                  <a:cubicBezTo>
                    <a:pt x="17997" y="15733"/>
                    <a:pt x="16862" y="17611"/>
                    <a:pt x="16316" y="17611"/>
                  </a:cubicBezTo>
                  <a:cubicBezTo>
                    <a:pt x="15476" y="17611"/>
                    <a:pt x="12912" y="14794"/>
                    <a:pt x="10685" y="12603"/>
                  </a:cubicBezTo>
                  <a:cubicBezTo>
                    <a:pt x="9130" y="11038"/>
                    <a:pt x="7659" y="9472"/>
                    <a:pt x="6987" y="9159"/>
                  </a:cubicBezTo>
                  <a:cubicBezTo>
                    <a:pt x="5432" y="8220"/>
                    <a:pt x="347" y="81"/>
                    <a:pt x="305" y="81"/>
                  </a:cubicBezTo>
                  <a:cubicBezTo>
                    <a:pt x="179" y="-232"/>
                    <a:pt x="53" y="394"/>
                    <a:pt x="11" y="1333"/>
                  </a:cubicBezTo>
                  <a:cubicBezTo>
                    <a:pt x="-31" y="2272"/>
                    <a:pt x="53" y="3525"/>
                    <a:pt x="221" y="3525"/>
                  </a:cubicBezTo>
                  <a:cubicBezTo>
                    <a:pt x="431" y="3838"/>
                    <a:pt x="5348" y="11977"/>
                    <a:pt x="6945" y="12916"/>
                  </a:cubicBezTo>
                  <a:cubicBezTo>
                    <a:pt x="7617" y="13229"/>
                    <a:pt x="9046" y="14794"/>
                    <a:pt x="10601" y="16359"/>
                  </a:cubicBezTo>
                  <a:cubicBezTo>
                    <a:pt x="12870" y="18551"/>
                    <a:pt x="15434" y="21368"/>
                    <a:pt x="16316" y="21368"/>
                  </a:cubicBezTo>
                  <a:cubicBezTo>
                    <a:pt x="16946" y="21368"/>
                    <a:pt x="18039" y="19490"/>
                    <a:pt x="19090" y="17611"/>
                  </a:cubicBezTo>
                  <a:cubicBezTo>
                    <a:pt x="19972" y="16046"/>
                    <a:pt x="20981" y="14481"/>
                    <a:pt x="21233" y="14794"/>
                  </a:cubicBezTo>
                  <a:cubicBezTo>
                    <a:pt x="21401" y="14794"/>
                    <a:pt x="21527" y="14168"/>
                    <a:pt x="21527" y="13229"/>
                  </a:cubicBezTo>
                  <a:cubicBezTo>
                    <a:pt x="21569" y="12290"/>
                    <a:pt x="21485" y="11351"/>
                    <a:pt x="21359" y="1103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5" name="Freeform 785"/>
            <p:cNvSpPr/>
            <p:nvPr/>
          </p:nvSpPr>
          <p:spPr>
            <a:xfrm>
              <a:off x="4044802" y="2887065"/>
              <a:ext cx="407851" cy="272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8" h="18818" extrusionOk="0">
                  <a:moveTo>
                    <a:pt x="15529" y="373"/>
                  </a:moveTo>
                  <a:cubicBezTo>
                    <a:pt x="13479" y="1318"/>
                    <a:pt x="8512" y="5600"/>
                    <a:pt x="8512" y="5600"/>
                  </a:cubicBezTo>
                  <a:cubicBezTo>
                    <a:pt x="8512" y="5600"/>
                    <a:pt x="2041" y="9693"/>
                    <a:pt x="1084" y="11393"/>
                  </a:cubicBezTo>
                  <a:cubicBezTo>
                    <a:pt x="127" y="13094"/>
                    <a:pt x="-420" y="16242"/>
                    <a:pt x="400" y="17565"/>
                  </a:cubicBezTo>
                  <a:cubicBezTo>
                    <a:pt x="1221" y="18887"/>
                    <a:pt x="4046" y="19391"/>
                    <a:pt x="7555" y="17943"/>
                  </a:cubicBezTo>
                  <a:cubicBezTo>
                    <a:pt x="11064" y="16431"/>
                    <a:pt x="13889" y="14920"/>
                    <a:pt x="13889" y="14920"/>
                  </a:cubicBezTo>
                  <a:cubicBezTo>
                    <a:pt x="13889" y="14920"/>
                    <a:pt x="17990" y="15109"/>
                    <a:pt x="18902" y="13471"/>
                  </a:cubicBezTo>
                  <a:cubicBezTo>
                    <a:pt x="21180" y="9315"/>
                    <a:pt x="21180" y="-2209"/>
                    <a:pt x="15529" y="373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6" name="Freeform 786"/>
            <p:cNvSpPr/>
            <p:nvPr/>
          </p:nvSpPr>
          <p:spPr>
            <a:xfrm>
              <a:off x="4041049" y="2879664"/>
              <a:ext cx="417184" cy="28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0973" extrusionOk="0">
                  <a:moveTo>
                    <a:pt x="15501" y="453"/>
                  </a:moveTo>
                  <a:cubicBezTo>
                    <a:pt x="13521" y="1398"/>
                    <a:pt x="8886" y="5718"/>
                    <a:pt x="8526" y="6055"/>
                  </a:cubicBezTo>
                  <a:cubicBezTo>
                    <a:pt x="8076" y="6325"/>
                    <a:pt x="2046" y="10511"/>
                    <a:pt x="1101" y="12333"/>
                  </a:cubicBezTo>
                  <a:cubicBezTo>
                    <a:pt x="111" y="14290"/>
                    <a:pt x="-429" y="17935"/>
                    <a:pt x="426" y="19488"/>
                  </a:cubicBezTo>
                  <a:cubicBezTo>
                    <a:pt x="1011" y="20433"/>
                    <a:pt x="2226" y="20973"/>
                    <a:pt x="3801" y="20973"/>
                  </a:cubicBezTo>
                  <a:cubicBezTo>
                    <a:pt x="5016" y="20973"/>
                    <a:pt x="6411" y="20635"/>
                    <a:pt x="7806" y="19961"/>
                  </a:cubicBezTo>
                  <a:cubicBezTo>
                    <a:pt x="11001" y="18543"/>
                    <a:pt x="13656" y="17058"/>
                    <a:pt x="14016" y="16788"/>
                  </a:cubicBezTo>
                  <a:cubicBezTo>
                    <a:pt x="14061" y="16788"/>
                    <a:pt x="14151" y="16788"/>
                    <a:pt x="14286" y="16788"/>
                  </a:cubicBezTo>
                  <a:cubicBezTo>
                    <a:pt x="15456" y="16788"/>
                    <a:pt x="18291" y="16653"/>
                    <a:pt x="19146" y="15033"/>
                  </a:cubicBezTo>
                  <a:cubicBezTo>
                    <a:pt x="20496" y="12400"/>
                    <a:pt x="21171" y="6460"/>
                    <a:pt x="20001" y="2815"/>
                  </a:cubicBezTo>
                  <a:cubicBezTo>
                    <a:pt x="19146" y="250"/>
                    <a:pt x="17571" y="-627"/>
                    <a:pt x="15501" y="453"/>
                  </a:cubicBezTo>
                  <a:close/>
                  <a:moveTo>
                    <a:pt x="18696" y="14560"/>
                  </a:moveTo>
                  <a:cubicBezTo>
                    <a:pt x="18156" y="15640"/>
                    <a:pt x="16041" y="15978"/>
                    <a:pt x="14286" y="15978"/>
                  </a:cubicBezTo>
                  <a:cubicBezTo>
                    <a:pt x="14106" y="15978"/>
                    <a:pt x="14016" y="15978"/>
                    <a:pt x="13971" y="15978"/>
                  </a:cubicBezTo>
                  <a:cubicBezTo>
                    <a:pt x="13971" y="15978"/>
                    <a:pt x="13926" y="16045"/>
                    <a:pt x="13881" y="16045"/>
                  </a:cubicBezTo>
                  <a:cubicBezTo>
                    <a:pt x="13881" y="16045"/>
                    <a:pt x="11046" y="17666"/>
                    <a:pt x="7626" y="19218"/>
                  </a:cubicBezTo>
                  <a:cubicBezTo>
                    <a:pt x="6321" y="19826"/>
                    <a:pt x="4971" y="20163"/>
                    <a:pt x="3801" y="20163"/>
                  </a:cubicBezTo>
                  <a:cubicBezTo>
                    <a:pt x="2406" y="20163"/>
                    <a:pt x="1281" y="19691"/>
                    <a:pt x="831" y="18948"/>
                  </a:cubicBezTo>
                  <a:cubicBezTo>
                    <a:pt x="156" y="17733"/>
                    <a:pt x="651" y="14560"/>
                    <a:pt x="1506" y="12873"/>
                  </a:cubicBezTo>
                  <a:cubicBezTo>
                    <a:pt x="2271" y="11455"/>
                    <a:pt x="6996" y="8013"/>
                    <a:pt x="8751" y="6798"/>
                  </a:cubicBezTo>
                  <a:cubicBezTo>
                    <a:pt x="8751" y="6730"/>
                    <a:pt x="8796" y="6730"/>
                    <a:pt x="8796" y="6730"/>
                  </a:cubicBezTo>
                  <a:cubicBezTo>
                    <a:pt x="8841" y="6730"/>
                    <a:pt x="13701" y="2140"/>
                    <a:pt x="15681" y="1195"/>
                  </a:cubicBezTo>
                  <a:cubicBezTo>
                    <a:pt x="16176" y="925"/>
                    <a:pt x="16671" y="790"/>
                    <a:pt x="17076" y="790"/>
                  </a:cubicBezTo>
                  <a:cubicBezTo>
                    <a:pt x="18201" y="790"/>
                    <a:pt x="19011" y="1600"/>
                    <a:pt x="19506" y="3153"/>
                  </a:cubicBezTo>
                  <a:cubicBezTo>
                    <a:pt x="20586" y="6528"/>
                    <a:pt x="19956" y="12130"/>
                    <a:pt x="18696" y="1456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7" name="Freeform 787"/>
            <p:cNvSpPr/>
            <p:nvPr/>
          </p:nvSpPr>
          <p:spPr>
            <a:xfrm>
              <a:off x="180459" y="2497192"/>
              <a:ext cx="674204" cy="14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extrusionOk="0">
                  <a:moveTo>
                    <a:pt x="21410" y="1350"/>
                  </a:moveTo>
                  <a:cubicBezTo>
                    <a:pt x="21352" y="1350"/>
                    <a:pt x="15172" y="0"/>
                    <a:pt x="12782" y="0"/>
                  </a:cubicBezTo>
                  <a:cubicBezTo>
                    <a:pt x="5378" y="0"/>
                    <a:pt x="102" y="19980"/>
                    <a:pt x="43" y="20115"/>
                  </a:cubicBezTo>
                  <a:cubicBezTo>
                    <a:pt x="-15" y="20385"/>
                    <a:pt x="-15" y="20925"/>
                    <a:pt x="43" y="21330"/>
                  </a:cubicBezTo>
                  <a:cubicBezTo>
                    <a:pt x="72" y="21465"/>
                    <a:pt x="131" y="21600"/>
                    <a:pt x="160" y="21600"/>
                  </a:cubicBezTo>
                  <a:cubicBezTo>
                    <a:pt x="218" y="21600"/>
                    <a:pt x="247" y="21465"/>
                    <a:pt x="276" y="21330"/>
                  </a:cubicBezTo>
                  <a:cubicBezTo>
                    <a:pt x="335" y="21195"/>
                    <a:pt x="5494" y="1620"/>
                    <a:pt x="12782" y="1620"/>
                  </a:cubicBezTo>
                  <a:cubicBezTo>
                    <a:pt x="15172" y="1620"/>
                    <a:pt x="21352" y="2835"/>
                    <a:pt x="21410" y="2835"/>
                  </a:cubicBezTo>
                  <a:cubicBezTo>
                    <a:pt x="21498" y="2970"/>
                    <a:pt x="21585" y="2565"/>
                    <a:pt x="21585" y="2160"/>
                  </a:cubicBezTo>
                  <a:cubicBezTo>
                    <a:pt x="21585" y="1755"/>
                    <a:pt x="21527" y="1350"/>
                    <a:pt x="21410" y="135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8" name="Freeform 788"/>
            <p:cNvSpPr/>
            <p:nvPr/>
          </p:nvSpPr>
          <p:spPr>
            <a:xfrm>
              <a:off x="1861062" y="151350"/>
              <a:ext cx="804995" cy="1043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0857" extrusionOk="0">
                  <a:moveTo>
                    <a:pt x="16170" y="2235"/>
                  </a:moveTo>
                  <a:cubicBezTo>
                    <a:pt x="14689" y="1634"/>
                    <a:pt x="7662" y="-533"/>
                    <a:pt x="5147" y="123"/>
                  </a:cubicBezTo>
                  <a:cubicBezTo>
                    <a:pt x="3737" y="487"/>
                    <a:pt x="634" y="3091"/>
                    <a:pt x="0" y="5514"/>
                  </a:cubicBezTo>
                  <a:lnTo>
                    <a:pt x="916" y="10212"/>
                  </a:lnTo>
                  <a:cubicBezTo>
                    <a:pt x="916" y="10704"/>
                    <a:pt x="-212" y="12908"/>
                    <a:pt x="70" y="13727"/>
                  </a:cubicBezTo>
                  <a:cubicBezTo>
                    <a:pt x="352" y="14529"/>
                    <a:pt x="2373" y="17388"/>
                    <a:pt x="2514" y="17607"/>
                  </a:cubicBezTo>
                  <a:cubicBezTo>
                    <a:pt x="2655" y="17825"/>
                    <a:pt x="4254" y="19282"/>
                    <a:pt x="5288" y="19974"/>
                  </a:cubicBezTo>
                  <a:cubicBezTo>
                    <a:pt x="6346" y="20685"/>
                    <a:pt x="9895" y="21067"/>
                    <a:pt x="10318" y="20739"/>
                  </a:cubicBezTo>
                  <a:cubicBezTo>
                    <a:pt x="10717" y="20411"/>
                    <a:pt x="15606" y="16204"/>
                    <a:pt x="16288" y="15549"/>
                  </a:cubicBezTo>
                  <a:cubicBezTo>
                    <a:pt x="16993" y="14911"/>
                    <a:pt x="17557" y="12799"/>
                    <a:pt x="17557" y="12799"/>
                  </a:cubicBezTo>
                  <a:cubicBezTo>
                    <a:pt x="17557" y="12799"/>
                    <a:pt x="19014" y="11779"/>
                    <a:pt x="19296" y="11451"/>
                  </a:cubicBezTo>
                  <a:cubicBezTo>
                    <a:pt x="19578" y="11123"/>
                    <a:pt x="20330" y="8537"/>
                    <a:pt x="20330" y="8537"/>
                  </a:cubicBezTo>
                  <a:cubicBezTo>
                    <a:pt x="20330" y="8537"/>
                    <a:pt x="21388" y="6224"/>
                    <a:pt x="19978" y="4603"/>
                  </a:cubicBezTo>
                  <a:cubicBezTo>
                    <a:pt x="19602" y="4166"/>
                    <a:pt x="17627" y="2818"/>
                    <a:pt x="16170" y="2235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9" name="Freeform 789"/>
            <p:cNvSpPr/>
            <p:nvPr/>
          </p:nvSpPr>
          <p:spPr>
            <a:xfrm>
              <a:off x="1857395" y="148145"/>
              <a:ext cx="813900" cy="105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050" extrusionOk="0">
                  <a:moveTo>
                    <a:pt x="16235" y="2234"/>
                  </a:moveTo>
                  <a:cubicBezTo>
                    <a:pt x="14975" y="1725"/>
                    <a:pt x="7814" y="-550"/>
                    <a:pt x="5225" y="123"/>
                  </a:cubicBezTo>
                  <a:cubicBezTo>
                    <a:pt x="3825" y="487"/>
                    <a:pt x="653" y="3053"/>
                    <a:pt x="0" y="5601"/>
                  </a:cubicBezTo>
                  <a:cubicBezTo>
                    <a:pt x="0" y="5655"/>
                    <a:pt x="46" y="5710"/>
                    <a:pt x="116" y="5728"/>
                  </a:cubicBezTo>
                  <a:cubicBezTo>
                    <a:pt x="186" y="5746"/>
                    <a:pt x="256" y="5710"/>
                    <a:pt x="280" y="5637"/>
                  </a:cubicBezTo>
                  <a:cubicBezTo>
                    <a:pt x="909" y="3217"/>
                    <a:pt x="3988" y="669"/>
                    <a:pt x="5295" y="342"/>
                  </a:cubicBezTo>
                  <a:cubicBezTo>
                    <a:pt x="7697" y="-295"/>
                    <a:pt x="14602" y="1816"/>
                    <a:pt x="16118" y="2434"/>
                  </a:cubicBezTo>
                  <a:cubicBezTo>
                    <a:pt x="17564" y="3017"/>
                    <a:pt x="19524" y="4363"/>
                    <a:pt x="19873" y="4764"/>
                  </a:cubicBezTo>
                  <a:cubicBezTo>
                    <a:pt x="21180" y="6329"/>
                    <a:pt x="20200" y="8585"/>
                    <a:pt x="20200" y="8603"/>
                  </a:cubicBezTo>
                  <a:lnTo>
                    <a:pt x="20200" y="8621"/>
                  </a:lnTo>
                  <a:cubicBezTo>
                    <a:pt x="19897" y="9659"/>
                    <a:pt x="19360" y="11260"/>
                    <a:pt x="19174" y="11497"/>
                  </a:cubicBezTo>
                  <a:cubicBezTo>
                    <a:pt x="18917" y="11806"/>
                    <a:pt x="17471" y="12807"/>
                    <a:pt x="17471" y="12825"/>
                  </a:cubicBezTo>
                  <a:cubicBezTo>
                    <a:pt x="17448" y="12843"/>
                    <a:pt x="17424" y="12861"/>
                    <a:pt x="17424" y="12879"/>
                  </a:cubicBezTo>
                  <a:cubicBezTo>
                    <a:pt x="17424" y="12898"/>
                    <a:pt x="16864" y="14972"/>
                    <a:pt x="16211" y="15591"/>
                  </a:cubicBezTo>
                  <a:cubicBezTo>
                    <a:pt x="15488" y="16264"/>
                    <a:pt x="10683" y="20431"/>
                    <a:pt x="10263" y="20759"/>
                  </a:cubicBezTo>
                  <a:cubicBezTo>
                    <a:pt x="9960" y="20995"/>
                    <a:pt x="6554" y="20704"/>
                    <a:pt x="5481" y="19995"/>
                  </a:cubicBezTo>
                  <a:cubicBezTo>
                    <a:pt x="4408" y="19267"/>
                    <a:pt x="2869" y="17829"/>
                    <a:pt x="2752" y="17647"/>
                  </a:cubicBezTo>
                  <a:cubicBezTo>
                    <a:pt x="2729" y="17611"/>
                    <a:pt x="2659" y="17520"/>
                    <a:pt x="2566" y="17374"/>
                  </a:cubicBezTo>
                  <a:cubicBezTo>
                    <a:pt x="2076" y="16664"/>
                    <a:pt x="583" y="14463"/>
                    <a:pt x="350" y="13789"/>
                  </a:cubicBezTo>
                  <a:cubicBezTo>
                    <a:pt x="186" y="13298"/>
                    <a:pt x="583" y="12188"/>
                    <a:pt x="863" y="11387"/>
                  </a:cubicBezTo>
                  <a:cubicBezTo>
                    <a:pt x="1049" y="10896"/>
                    <a:pt x="1189" y="10496"/>
                    <a:pt x="1189" y="10314"/>
                  </a:cubicBezTo>
                  <a:cubicBezTo>
                    <a:pt x="1189" y="10259"/>
                    <a:pt x="1119" y="10205"/>
                    <a:pt x="1049" y="10205"/>
                  </a:cubicBezTo>
                  <a:cubicBezTo>
                    <a:pt x="956" y="10205"/>
                    <a:pt x="909" y="10259"/>
                    <a:pt x="909" y="10314"/>
                  </a:cubicBezTo>
                  <a:cubicBezTo>
                    <a:pt x="909" y="10477"/>
                    <a:pt x="746" y="10878"/>
                    <a:pt x="606" y="11315"/>
                  </a:cubicBezTo>
                  <a:cubicBezTo>
                    <a:pt x="280" y="12206"/>
                    <a:pt x="-117" y="13298"/>
                    <a:pt x="70" y="13844"/>
                  </a:cubicBezTo>
                  <a:cubicBezTo>
                    <a:pt x="326" y="14535"/>
                    <a:pt x="1772" y="16683"/>
                    <a:pt x="2332" y="17483"/>
                  </a:cubicBezTo>
                  <a:cubicBezTo>
                    <a:pt x="2426" y="17629"/>
                    <a:pt x="2496" y="17720"/>
                    <a:pt x="2519" y="17756"/>
                  </a:cubicBezTo>
                  <a:cubicBezTo>
                    <a:pt x="2659" y="17975"/>
                    <a:pt x="4245" y="19430"/>
                    <a:pt x="5295" y="20158"/>
                  </a:cubicBezTo>
                  <a:cubicBezTo>
                    <a:pt x="6064" y="20668"/>
                    <a:pt x="8280" y="21050"/>
                    <a:pt x="9563" y="21050"/>
                  </a:cubicBezTo>
                  <a:cubicBezTo>
                    <a:pt x="10007" y="21050"/>
                    <a:pt x="10333" y="20995"/>
                    <a:pt x="10473" y="20904"/>
                  </a:cubicBezTo>
                  <a:cubicBezTo>
                    <a:pt x="10870" y="20595"/>
                    <a:pt x="15698" y="16410"/>
                    <a:pt x="16421" y="15718"/>
                  </a:cubicBezTo>
                  <a:cubicBezTo>
                    <a:pt x="17098" y="15100"/>
                    <a:pt x="17611" y="13243"/>
                    <a:pt x="17681" y="12952"/>
                  </a:cubicBezTo>
                  <a:cubicBezTo>
                    <a:pt x="17914" y="12807"/>
                    <a:pt x="19150" y="11915"/>
                    <a:pt x="19407" y="11606"/>
                  </a:cubicBezTo>
                  <a:cubicBezTo>
                    <a:pt x="19687" y="11278"/>
                    <a:pt x="20363" y="8967"/>
                    <a:pt x="20457" y="8676"/>
                  </a:cubicBezTo>
                  <a:cubicBezTo>
                    <a:pt x="20527" y="8512"/>
                    <a:pt x="21483" y="6274"/>
                    <a:pt x="20083" y="4654"/>
                  </a:cubicBezTo>
                  <a:cubicBezTo>
                    <a:pt x="19687" y="4163"/>
                    <a:pt x="17658" y="2816"/>
                    <a:pt x="16235" y="223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0" name="Freeform 790"/>
            <p:cNvSpPr/>
            <p:nvPr/>
          </p:nvSpPr>
          <p:spPr>
            <a:xfrm>
              <a:off x="1852841" y="5741"/>
              <a:ext cx="873585" cy="52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0296" extrusionOk="0">
                  <a:moveTo>
                    <a:pt x="10465" y="502"/>
                  </a:moveTo>
                  <a:cubicBezTo>
                    <a:pt x="7222" y="-1165"/>
                    <a:pt x="4584" y="1850"/>
                    <a:pt x="4584" y="1850"/>
                  </a:cubicBezTo>
                  <a:cubicBezTo>
                    <a:pt x="0" y="1460"/>
                    <a:pt x="268" y="14157"/>
                    <a:pt x="0" y="17101"/>
                  </a:cubicBezTo>
                  <a:lnTo>
                    <a:pt x="470" y="15540"/>
                  </a:lnTo>
                  <a:cubicBezTo>
                    <a:pt x="470" y="15540"/>
                    <a:pt x="2303" y="18236"/>
                    <a:pt x="2773" y="20293"/>
                  </a:cubicBezTo>
                  <a:cubicBezTo>
                    <a:pt x="2817" y="20435"/>
                    <a:pt x="4047" y="14370"/>
                    <a:pt x="4248" y="12809"/>
                  </a:cubicBezTo>
                  <a:cubicBezTo>
                    <a:pt x="4450" y="11213"/>
                    <a:pt x="4248" y="8163"/>
                    <a:pt x="4919" y="7347"/>
                  </a:cubicBezTo>
                  <a:cubicBezTo>
                    <a:pt x="5568" y="6496"/>
                    <a:pt x="9212" y="5964"/>
                    <a:pt x="11337" y="9227"/>
                  </a:cubicBezTo>
                  <a:cubicBezTo>
                    <a:pt x="12320" y="10717"/>
                    <a:pt x="19096" y="18059"/>
                    <a:pt x="20147" y="18484"/>
                  </a:cubicBezTo>
                  <a:cubicBezTo>
                    <a:pt x="21198" y="18874"/>
                    <a:pt x="21600" y="14476"/>
                    <a:pt x="21399" y="13093"/>
                  </a:cubicBezTo>
                  <a:cubicBezTo>
                    <a:pt x="21309" y="12455"/>
                    <a:pt x="20214" y="5538"/>
                    <a:pt x="10465" y="502"/>
                  </a:cubicBezTo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1" name="Freeform 791"/>
            <p:cNvSpPr/>
            <p:nvPr/>
          </p:nvSpPr>
          <p:spPr>
            <a:xfrm>
              <a:off x="1844798" y="0"/>
              <a:ext cx="887714" cy="53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extrusionOk="0">
                  <a:moveTo>
                    <a:pt x="10534" y="518"/>
                  </a:moveTo>
                  <a:cubicBezTo>
                    <a:pt x="9893" y="185"/>
                    <a:pt x="9207" y="0"/>
                    <a:pt x="8520" y="0"/>
                  </a:cubicBezTo>
                  <a:cubicBezTo>
                    <a:pt x="6418" y="0"/>
                    <a:pt x="4891" y="1627"/>
                    <a:pt x="4625" y="1923"/>
                  </a:cubicBezTo>
                  <a:cubicBezTo>
                    <a:pt x="4559" y="1923"/>
                    <a:pt x="4515" y="1923"/>
                    <a:pt x="4448" y="1923"/>
                  </a:cubicBezTo>
                  <a:cubicBezTo>
                    <a:pt x="686" y="1923"/>
                    <a:pt x="288" y="11466"/>
                    <a:pt x="111" y="16052"/>
                  </a:cubicBezTo>
                  <a:cubicBezTo>
                    <a:pt x="66" y="16866"/>
                    <a:pt x="44" y="17568"/>
                    <a:pt x="0" y="18012"/>
                  </a:cubicBezTo>
                  <a:cubicBezTo>
                    <a:pt x="0" y="18123"/>
                    <a:pt x="66" y="18234"/>
                    <a:pt x="111" y="18271"/>
                  </a:cubicBezTo>
                  <a:cubicBezTo>
                    <a:pt x="177" y="18308"/>
                    <a:pt x="221" y="18234"/>
                    <a:pt x="266" y="18160"/>
                  </a:cubicBezTo>
                  <a:lnTo>
                    <a:pt x="642" y="16792"/>
                  </a:lnTo>
                  <a:cubicBezTo>
                    <a:pt x="1062" y="17458"/>
                    <a:pt x="2368" y="19714"/>
                    <a:pt x="2766" y="21452"/>
                  </a:cubicBezTo>
                  <a:cubicBezTo>
                    <a:pt x="2789" y="21563"/>
                    <a:pt x="2833" y="21600"/>
                    <a:pt x="2877" y="21600"/>
                  </a:cubicBezTo>
                  <a:cubicBezTo>
                    <a:pt x="3010" y="21600"/>
                    <a:pt x="3032" y="21600"/>
                    <a:pt x="3674" y="18160"/>
                  </a:cubicBezTo>
                  <a:cubicBezTo>
                    <a:pt x="3829" y="17347"/>
                    <a:pt x="4338" y="14647"/>
                    <a:pt x="4470" y="13611"/>
                  </a:cubicBezTo>
                  <a:cubicBezTo>
                    <a:pt x="4537" y="13056"/>
                    <a:pt x="4559" y="12353"/>
                    <a:pt x="4581" y="11614"/>
                  </a:cubicBezTo>
                  <a:cubicBezTo>
                    <a:pt x="4625" y="10171"/>
                    <a:pt x="4670" y="8544"/>
                    <a:pt x="5068" y="8026"/>
                  </a:cubicBezTo>
                  <a:cubicBezTo>
                    <a:pt x="5311" y="7730"/>
                    <a:pt x="6020" y="7397"/>
                    <a:pt x="6971" y="7397"/>
                  </a:cubicBezTo>
                  <a:cubicBezTo>
                    <a:pt x="7790" y="7397"/>
                    <a:pt x="9826" y="7656"/>
                    <a:pt x="11265" y="9986"/>
                  </a:cubicBezTo>
                  <a:cubicBezTo>
                    <a:pt x="12216" y="11540"/>
                    <a:pt x="18944" y="19233"/>
                    <a:pt x="20051" y="19677"/>
                  </a:cubicBezTo>
                  <a:cubicBezTo>
                    <a:pt x="20339" y="19825"/>
                    <a:pt x="20604" y="19640"/>
                    <a:pt x="20825" y="19159"/>
                  </a:cubicBezTo>
                  <a:cubicBezTo>
                    <a:pt x="21445" y="17864"/>
                    <a:pt x="21600" y="14905"/>
                    <a:pt x="21445" y="13833"/>
                  </a:cubicBezTo>
                  <a:cubicBezTo>
                    <a:pt x="21268" y="12501"/>
                    <a:pt x="19874" y="5622"/>
                    <a:pt x="10534" y="518"/>
                  </a:cubicBezTo>
                  <a:close/>
                  <a:moveTo>
                    <a:pt x="20626" y="18863"/>
                  </a:moveTo>
                  <a:cubicBezTo>
                    <a:pt x="20471" y="19196"/>
                    <a:pt x="20294" y="19344"/>
                    <a:pt x="20095" y="19270"/>
                  </a:cubicBezTo>
                  <a:cubicBezTo>
                    <a:pt x="19077" y="18826"/>
                    <a:pt x="12349" y="11133"/>
                    <a:pt x="11442" y="9690"/>
                  </a:cubicBezTo>
                  <a:cubicBezTo>
                    <a:pt x="9937" y="7249"/>
                    <a:pt x="7812" y="6990"/>
                    <a:pt x="6971" y="6990"/>
                  </a:cubicBezTo>
                  <a:cubicBezTo>
                    <a:pt x="6064" y="6990"/>
                    <a:pt x="5223" y="7249"/>
                    <a:pt x="4913" y="7693"/>
                  </a:cubicBezTo>
                  <a:cubicBezTo>
                    <a:pt x="4426" y="8359"/>
                    <a:pt x="4360" y="9986"/>
                    <a:pt x="4316" y="11614"/>
                  </a:cubicBezTo>
                  <a:cubicBezTo>
                    <a:pt x="4293" y="12316"/>
                    <a:pt x="4271" y="12982"/>
                    <a:pt x="4205" y="13500"/>
                  </a:cubicBezTo>
                  <a:cubicBezTo>
                    <a:pt x="4050" y="14868"/>
                    <a:pt x="3187" y="19381"/>
                    <a:pt x="2877" y="20823"/>
                  </a:cubicBezTo>
                  <a:cubicBezTo>
                    <a:pt x="2280" y="18752"/>
                    <a:pt x="752" y="16348"/>
                    <a:pt x="686" y="16237"/>
                  </a:cubicBezTo>
                  <a:cubicBezTo>
                    <a:pt x="664" y="16200"/>
                    <a:pt x="642" y="16200"/>
                    <a:pt x="598" y="16200"/>
                  </a:cubicBezTo>
                  <a:lnTo>
                    <a:pt x="575" y="16200"/>
                  </a:lnTo>
                  <a:cubicBezTo>
                    <a:pt x="531" y="16200"/>
                    <a:pt x="487" y="16237"/>
                    <a:pt x="487" y="16311"/>
                  </a:cubicBezTo>
                  <a:lnTo>
                    <a:pt x="332" y="16829"/>
                  </a:lnTo>
                  <a:cubicBezTo>
                    <a:pt x="354" y="16607"/>
                    <a:pt x="354" y="16348"/>
                    <a:pt x="376" y="16089"/>
                  </a:cubicBezTo>
                  <a:cubicBezTo>
                    <a:pt x="553" y="11540"/>
                    <a:pt x="930" y="2034"/>
                    <a:pt x="4648" y="2367"/>
                  </a:cubicBezTo>
                  <a:cubicBezTo>
                    <a:pt x="4692" y="2367"/>
                    <a:pt x="4714" y="2367"/>
                    <a:pt x="4736" y="2330"/>
                  </a:cubicBezTo>
                  <a:cubicBezTo>
                    <a:pt x="4758" y="2330"/>
                    <a:pt x="6352" y="444"/>
                    <a:pt x="8520" y="444"/>
                  </a:cubicBezTo>
                  <a:cubicBezTo>
                    <a:pt x="9184" y="444"/>
                    <a:pt x="9826" y="592"/>
                    <a:pt x="10468" y="962"/>
                  </a:cubicBezTo>
                  <a:cubicBezTo>
                    <a:pt x="19652" y="5955"/>
                    <a:pt x="21002" y="12649"/>
                    <a:pt x="21202" y="13944"/>
                  </a:cubicBezTo>
                  <a:cubicBezTo>
                    <a:pt x="21334" y="14905"/>
                    <a:pt x="21157" y="17753"/>
                    <a:pt x="20626" y="18863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2" name="Freeform 792"/>
            <p:cNvSpPr/>
            <p:nvPr/>
          </p:nvSpPr>
          <p:spPr>
            <a:xfrm>
              <a:off x="1809950" y="416236"/>
              <a:ext cx="122399" cy="26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8" h="19274" extrusionOk="0">
                  <a:moveTo>
                    <a:pt x="14798" y="981"/>
                  </a:moveTo>
                  <a:cubicBezTo>
                    <a:pt x="11295" y="-194"/>
                    <a:pt x="4290" y="-1303"/>
                    <a:pt x="2246" y="3918"/>
                  </a:cubicBezTo>
                  <a:cubicBezTo>
                    <a:pt x="57" y="9138"/>
                    <a:pt x="-2132" y="17621"/>
                    <a:pt x="3998" y="18992"/>
                  </a:cubicBezTo>
                  <a:cubicBezTo>
                    <a:pt x="9982" y="20297"/>
                    <a:pt x="15965" y="16643"/>
                    <a:pt x="15965" y="16643"/>
                  </a:cubicBezTo>
                  <a:lnTo>
                    <a:pt x="19468" y="6593"/>
                  </a:lnTo>
                  <a:cubicBezTo>
                    <a:pt x="19468" y="6593"/>
                    <a:pt x="18154" y="2156"/>
                    <a:pt x="14798" y="981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3" name="Freeform 793"/>
            <p:cNvSpPr/>
            <p:nvPr/>
          </p:nvSpPr>
          <p:spPr>
            <a:xfrm>
              <a:off x="1805229" y="407800"/>
              <a:ext cx="131156" cy="28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7" h="20970" extrusionOk="0">
                  <a:moveTo>
                    <a:pt x="14547" y="1147"/>
                  </a:moveTo>
                  <a:cubicBezTo>
                    <a:pt x="13362" y="600"/>
                    <a:pt x="10069" y="-425"/>
                    <a:pt x="6908" y="190"/>
                  </a:cubicBezTo>
                  <a:cubicBezTo>
                    <a:pt x="4537" y="669"/>
                    <a:pt x="2825" y="2104"/>
                    <a:pt x="2035" y="4428"/>
                  </a:cubicBezTo>
                  <a:cubicBezTo>
                    <a:pt x="455" y="8734"/>
                    <a:pt x="-2443" y="18988"/>
                    <a:pt x="4011" y="20628"/>
                  </a:cubicBezTo>
                  <a:cubicBezTo>
                    <a:pt x="4933" y="20902"/>
                    <a:pt x="5986" y="20970"/>
                    <a:pt x="6908" y="20970"/>
                  </a:cubicBezTo>
                  <a:cubicBezTo>
                    <a:pt x="11650" y="20970"/>
                    <a:pt x="15733" y="18236"/>
                    <a:pt x="15864" y="18099"/>
                  </a:cubicBezTo>
                  <a:cubicBezTo>
                    <a:pt x="16128" y="17894"/>
                    <a:pt x="16128" y="17621"/>
                    <a:pt x="15733" y="17484"/>
                  </a:cubicBezTo>
                  <a:cubicBezTo>
                    <a:pt x="15337" y="17416"/>
                    <a:pt x="14942" y="17416"/>
                    <a:pt x="14679" y="17621"/>
                  </a:cubicBezTo>
                  <a:cubicBezTo>
                    <a:pt x="14547" y="17621"/>
                    <a:pt x="9542" y="21175"/>
                    <a:pt x="4669" y="19876"/>
                  </a:cubicBezTo>
                  <a:cubicBezTo>
                    <a:pt x="191" y="18783"/>
                    <a:pt x="1113" y="11195"/>
                    <a:pt x="3616" y="4565"/>
                  </a:cubicBezTo>
                  <a:cubicBezTo>
                    <a:pt x="4274" y="2514"/>
                    <a:pt x="5591" y="1352"/>
                    <a:pt x="7567" y="942"/>
                  </a:cubicBezTo>
                  <a:cubicBezTo>
                    <a:pt x="9937" y="464"/>
                    <a:pt x="12572" y="1352"/>
                    <a:pt x="13625" y="1762"/>
                  </a:cubicBezTo>
                  <a:cubicBezTo>
                    <a:pt x="15996" y="2651"/>
                    <a:pt x="17313" y="6137"/>
                    <a:pt x="17577" y="7367"/>
                  </a:cubicBezTo>
                  <a:cubicBezTo>
                    <a:pt x="17708" y="7572"/>
                    <a:pt x="18103" y="7709"/>
                    <a:pt x="18498" y="7709"/>
                  </a:cubicBezTo>
                  <a:cubicBezTo>
                    <a:pt x="18894" y="7709"/>
                    <a:pt x="19157" y="7504"/>
                    <a:pt x="19157" y="7231"/>
                  </a:cubicBezTo>
                  <a:cubicBezTo>
                    <a:pt x="19157" y="7094"/>
                    <a:pt x="17972" y="2446"/>
                    <a:pt x="14547" y="1147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4" name="Freeform 794"/>
            <p:cNvSpPr/>
            <p:nvPr/>
          </p:nvSpPr>
          <p:spPr>
            <a:xfrm>
              <a:off x="2048108" y="2589679"/>
              <a:ext cx="24993" cy="5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7" h="18213" extrusionOk="0">
                  <a:moveTo>
                    <a:pt x="377" y="16800"/>
                  </a:moveTo>
                  <a:cubicBezTo>
                    <a:pt x="-1783" y="21600"/>
                    <a:pt x="5417" y="13714"/>
                    <a:pt x="19817" y="0"/>
                  </a:cubicBezTo>
                  <a:cubicBezTo>
                    <a:pt x="12617" y="5143"/>
                    <a:pt x="6137" y="9600"/>
                    <a:pt x="3257" y="13029"/>
                  </a:cubicBezTo>
                  <a:cubicBezTo>
                    <a:pt x="1817" y="14400"/>
                    <a:pt x="377" y="15771"/>
                    <a:pt x="377" y="16800"/>
                  </a:cubicBezTo>
                </a:path>
              </a:pathLst>
            </a:custGeom>
            <a:solidFill>
              <a:srgbClr val="605C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5" name="Freeform 795"/>
            <p:cNvSpPr/>
            <p:nvPr/>
          </p:nvSpPr>
          <p:spPr>
            <a:xfrm>
              <a:off x="2074008" y="1258649"/>
              <a:ext cx="421324" cy="133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5" y="3236"/>
                  </a:moveTo>
                  <a:cubicBezTo>
                    <a:pt x="15269" y="2748"/>
                    <a:pt x="8240" y="0"/>
                    <a:pt x="8240" y="0"/>
                  </a:cubicBezTo>
                  <a:cubicBezTo>
                    <a:pt x="8240" y="0"/>
                    <a:pt x="8798" y="1359"/>
                    <a:pt x="6703" y="2541"/>
                  </a:cubicBezTo>
                  <a:cubicBezTo>
                    <a:pt x="4655" y="3723"/>
                    <a:pt x="7541" y="7742"/>
                    <a:pt x="7681" y="8540"/>
                  </a:cubicBezTo>
                  <a:cubicBezTo>
                    <a:pt x="7821" y="9323"/>
                    <a:pt x="10567" y="14361"/>
                    <a:pt x="10847" y="14567"/>
                  </a:cubicBezTo>
                  <a:cubicBezTo>
                    <a:pt x="11126" y="14789"/>
                    <a:pt x="9776" y="16798"/>
                    <a:pt x="9776" y="16798"/>
                  </a:cubicBezTo>
                  <a:cubicBezTo>
                    <a:pt x="5912" y="17818"/>
                    <a:pt x="2002" y="20315"/>
                    <a:pt x="0" y="21600"/>
                  </a:cubicBezTo>
                  <a:cubicBezTo>
                    <a:pt x="2607" y="20433"/>
                    <a:pt x="8240" y="18394"/>
                    <a:pt x="9776" y="17685"/>
                  </a:cubicBezTo>
                  <a:cubicBezTo>
                    <a:pt x="11684" y="16769"/>
                    <a:pt x="12383" y="15055"/>
                    <a:pt x="11964" y="14272"/>
                  </a:cubicBezTo>
                  <a:cubicBezTo>
                    <a:pt x="11545" y="13474"/>
                    <a:pt x="14152" y="11686"/>
                    <a:pt x="15688" y="10770"/>
                  </a:cubicBezTo>
                  <a:cubicBezTo>
                    <a:pt x="17224" y="9840"/>
                    <a:pt x="18853" y="9145"/>
                    <a:pt x="19552" y="8096"/>
                  </a:cubicBezTo>
                  <a:cubicBezTo>
                    <a:pt x="20250" y="7047"/>
                    <a:pt x="21600" y="5289"/>
                    <a:pt x="21600" y="5289"/>
                  </a:cubicBezTo>
                  <a:cubicBezTo>
                    <a:pt x="19971" y="4949"/>
                    <a:pt x="15409" y="3502"/>
                    <a:pt x="15409" y="3502"/>
                  </a:cubicBezTo>
                  <a:lnTo>
                    <a:pt x="16805" y="3236"/>
                  </a:lnTo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6" name="Freeform 796"/>
            <p:cNvSpPr/>
            <p:nvPr/>
          </p:nvSpPr>
          <p:spPr>
            <a:xfrm>
              <a:off x="2042151" y="1251162"/>
              <a:ext cx="460663" cy="1393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91" extrusionOk="0">
                  <a:moveTo>
                    <a:pt x="21457" y="5080"/>
                  </a:moveTo>
                  <a:cubicBezTo>
                    <a:pt x="20174" y="4797"/>
                    <a:pt x="16923" y="3751"/>
                    <a:pt x="16025" y="3454"/>
                  </a:cubicBezTo>
                  <a:lnTo>
                    <a:pt x="17008" y="3256"/>
                  </a:lnTo>
                  <a:cubicBezTo>
                    <a:pt x="17051" y="3242"/>
                    <a:pt x="17094" y="3228"/>
                    <a:pt x="17137" y="3200"/>
                  </a:cubicBezTo>
                  <a:cubicBezTo>
                    <a:pt x="17137" y="3172"/>
                    <a:pt x="17094" y="3143"/>
                    <a:pt x="17051" y="3129"/>
                  </a:cubicBezTo>
                  <a:cubicBezTo>
                    <a:pt x="15682" y="2677"/>
                    <a:pt x="9267" y="62"/>
                    <a:pt x="9224" y="33"/>
                  </a:cubicBezTo>
                  <a:cubicBezTo>
                    <a:pt x="9138" y="5"/>
                    <a:pt x="9010" y="-9"/>
                    <a:pt x="8924" y="5"/>
                  </a:cubicBezTo>
                  <a:cubicBezTo>
                    <a:pt x="8796" y="19"/>
                    <a:pt x="8753" y="62"/>
                    <a:pt x="8753" y="104"/>
                  </a:cubicBezTo>
                  <a:cubicBezTo>
                    <a:pt x="8753" y="104"/>
                    <a:pt x="9224" y="1390"/>
                    <a:pt x="7385" y="2479"/>
                  </a:cubicBezTo>
                  <a:cubicBezTo>
                    <a:pt x="5888" y="3355"/>
                    <a:pt x="7128" y="5815"/>
                    <a:pt x="7812" y="7271"/>
                  </a:cubicBezTo>
                  <a:cubicBezTo>
                    <a:pt x="8026" y="7723"/>
                    <a:pt x="8240" y="8077"/>
                    <a:pt x="8240" y="8261"/>
                  </a:cubicBezTo>
                  <a:cubicBezTo>
                    <a:pt x="8368" y="8982"/>
                    <a:pt x="10892" y="13816"/>
                    <a:pt x="11191" y="14071"/>
                  </a:cubicBezTo>
                  <a:cubicBezTo>
                    <a:pt x="11320" y="14184"/>
                    <a:pt x="10764" y="15201"/>
                    <a:pt x="10165" y="16120"/>
                  </a:cubicBezTo>
                  <a:cubicBezTo>
                    <a:pt x="6529" y="17138"/>
                    <a:pt x="2808" y="19640"/>
                    <a:pt x="1225" y="20715"/>
                  </a:cubicBezTo>
                  <a:cubicBezTo>
                    <a:pt x="755" y="20941"/>
                    <a:pt x="413" y="21110"/>
                    <a:pt x="199" y="21252"/>
                  </a:cubicBezTo>
                  <a:cubicBezTo>
                    <a:pt x="113" y="21322"/>
                    <a:pt x="28" y="21379"/>
                    <a:pt x="28" y="21436"/>
                  </a:cubicBezTo>
                  <a:cubicBezTo>
                    <a:pt x="-15" y="21478"/>
                    <a:pt x="-15" y="21520"/>
                    <a:pt x="71" y="21563"/>
                  </a:cubicBezTo>
                  <a:cubicBezTo>
                    <a:pt x="113" y="21577"/>
                    <a:pt x="199" y="21591"/>
                    <a:pt x="242" y="21591"/>
                  </a:cubicBezTo>
                  <a:lnTo>
                    <a:pt x="284" y="21591"/>
                  </a:lnTo>
                  <a:cubicBezTo>
                    <a:pt x="498" y="21591"/>
                    <a:pt x="541" y="21563"/>
                    <a:pt x="1525" y="20912"/>
                  </a:cubicBezTo>
                  <a:lnTo>
                    <a:pt x="1653" y="20799"/>
                  </a:lnTo>
                  <a:cubicBezTo>
                    <a:pt x="2936" y="20220"/>
                    <a:pt x="4947" y="19386"/>
                    <a:pt x="6786" y="18665"/>
                  </a:cubicBezTo>
                  <a:cubicBezTo>
                    <a:pt x="8411" y="18000"/>
                    <a:pt x="9951" y="17378"/>
                    <a:pt x="10635" y="17053"/>
                  </a:cubicBezTo>
                  <a:cubicBezTo>
                    <a:pt x="12432" y="16149"/>
                    <a:pt x="13073" y="14481"/>
                    <a:pt x="12688" y="13731"/>
                  </a:cubicBezTo>
                  <a:cubicBezTo>
                    <a:pt x="12346" y="13081"/>
                    <a:pt x="14228" y="11597"/>
                    <a:pt x="16067" y="10423"/>
                  </a:cubicBezTo>
                  <a:cubicBezTo>
                    <a:pt x="16410" y="10211"/>
                    <a:pt x="16795" y="9999"/>
                    <a:pt x="17137" y="9801"/>
                  </a:cubicBezTo>
                  <a:cubicBezTo>
                    <a:pt x="18163" y="9194"/>
                    <a:pt x="19147" y="8614"/>
                    <a:pt x="19660" y="7851"/>
                  </a:cubicBezTo>
                  <a:cubicBezTo>
                    <a:pt x="20259" y="6861"/>
                    <a:pt x="21542" y="5193"/>
                    <a:pt x="21542" y="5179"/>
                  </a:cubicBezTo>
                  <a:cubicBezTo>
                    <a:pt x="21585" y="5137"/>
                    <a:pt x="21542" y="5108"/>
                    <a:pt x="21457" y="5080"/>
                  </a:cubicBezTo>
                  <a:close/>
                  <a:moveTo>
                    <a:pt x="19147" y="7822"/>
                  </a:moveTo>
                  <a:cubicBezTo>
                    <a:pt x="18676" y="8557"/>
                    <a:pt x="17735" y="9123"/>
                    <a:pt x="16666" y="9717"/>
                  </a:cubicBezTo>
                  <a:cubicBezTo>
                    <a:pt x="16324" y="9929"/>
                    <a:pt x="15982" y="10127"/>
                    <a:pt x="15640" y="10353"/>
                  </a:cubicBezTo>
                  <a:cubicBezTo>
                    <a:pt x="14699" y="10932"/>
                    <a:pt x="11747" y="12883"/>
                    <a:pt x="12175" y="13760"/>
                  </a:cubicBezTo>
                  <a:cubicBezTo>
                    <a:pt x="12560" y="14481"/>
                    <a:pt x="11961" y="16092"/>
                    <a:pt x="10208" y="16954"/>
                  </a:cubicBezTo>
                  <a:cubicBezTo>
                    <a:pt x="9523" y="17279"/>
                    <a:pt x="8026" y="17901"/>
                    <a:pt x="6358" y="18566"/>
                  </a:cubicBezTo>
                  <a:cubicBezTo>
                    <a:pt x="5246" y="19018"/>
                    <a:pt x="4006" y="19527"/>
                    <a:pt x="2894" y="19979"/>
                  </a:cubicBezTo>
                  <a:cubicBezTo>
                    <a:pt x="4775" y="18750"/>
                    <a:pt x="7727" y="17025"/>
                    <a:pt x="10550" y="16233"/>
                  </a:cubicBezTo>
                  <a:cubicBezTo>
                    <a:pt x="10593" y="16219"/>
                    <a:pt x="10635" y="16205"/>
                    <a:pt x="10635" y="16191"/>
                  </a:cubicBezTo>
                  <a:cubicBezTo>
                    <a:pt x="10935" y="15725"/>
                    <a:pt x="11918" y="14226"/>
                    <a:pt x="11662" y="14000"/>
                  </a:cubicBezTo>
                  <a:cubicBezTo>
                    <a:pt x="11448" y="13816"/>
                    <a:pt x="8882" y="9052"/>
                    <a:pt x="8753" y="8246"/>
                  </a:cubicBezTo>
                  <a:cubicBezTo>
                    <a:pt x="8711" y="8063"/>
                    <a:pt x="8539" y="7709"/>
                    <a:pt x="8326" y="7243"/>
                  </a:cubicBezTo>
                  <a:cubicBezTo>
                    <a:pt x="7598" y="5801"/>
                    <a:pt x="6444" y="3398"/>
                    <a:pt x="7855" y="2564"/>
                  </a:cubicBezTo>
                  <a:cubicBezTo>
                    <a:pt x="9267" y="1716"/>
                    <a:pt x="9352" y="797"/>
                    <a:pt x="9309" y="344"/>
                  </a:cubicBezTo>
                  <a:cubicBezTo>
                    <a:pt x="10806" y="952"/>
                    <a:pt x="14998" y="2649"/>
                    <a:pt x="16452" y="3172"/>
                  </a:cubicBezTo>
                  <a:lnTo>
                    <a:pt x="15469" y="3370"/>
                  </a:lnTo>
                  <a:cubicBezTo>
                    <a:pt x="15426" y="3384"/>
                    <a:pt x="15383" y="3398"/>
                    <a:pt x="15340" y="3426"/>
                  </a:cubicBezTo>
                  <a:cubicBezTo>
                    <a:pt x="15340" y="3454"/>
                    <a:pt x="15383" y="3483"/>
                    <a:pt x="15426" y="3497"/>
                  </a:cubicBezTo>
                  <a:cubicBezTo>
                    <a:pt x="15597" y="3553"/>
                    <a:pt x="19404" y="4811"/>
                    <a:pt x="21029" y="5193"/>
                  </a:cubicBezTo>
                  <a:cubicBezTo>
                    <a:pt x="20772" y="5490"/>
                    <a:pt x="19703" y="6932"/>
                    <a:pt x="19147" y="7822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7" name="Freeform 797"/>
            <p:cNvSpPr/>
            <p:nvPr/>
          </p:nvSpPr>
          <p:spPr>
            <a:xfrm>
              <a:off x="1789828" y="1142032"/>
              <a:ext cx="391847" cy="173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19524" extrusionOk="0">
                  <a:moveTo>
                    <a:pt x="8606" y="6347"/>
                  </a:moveTo>
                  <a:cubicBezTo>
                    <a:pt x="6629" y="5733"/>
                    <a:pt x="3416" y="0"/>
                    <a:pt x="3416" y="0"/>
                  </a:cubicBezTo>
                  <a:cubicBezTo>
                    <a:pt x="-291" y="1433"/>
                    <a:pt x="6" y="4607"/>
                    <a:pt x="6" y="4607"/>
                  </a:cubicBezTo>
                  <a:cubicBezTo>
                    <a:pt x="6" y="4607"/>
                    <a:pt x="5887" y="17915"/>
                    <a:pt x="10731" y="19143"/>
                  </a:cubicBezTo>
                  <a:cubicBezTo>
                    <a:pt x="19974" y="21600"/>
                    <a:pt x="21309" y="11363"/>
                    <a:pt x="21309" y="11363"/>
                  </a:cubicBezTo>
                  <a:cubicBezTo>
                    <a:pt x="21309" y="11363"/>
                    <a:pt x="17305" y="9316"/>
                    <a:pt x="16712" y="9111"/>
                  </a:cubicBezTo>
                  <a:cubicBezTo>
                    <a:pt x="16119" y="8906"/>
                    <a:pt x="10583" y="6961"/>
                    <a:pt x="8606" y="6347"/>
                  </a:cubicBez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8" name="Freeform 798"/>
            <p:cNvSpPr/>
            <p:nvPr/>
          </p:nvSpPr>
          <p:spPr>
            <a:xfrm>
              <a:off x="1781812" y="1138543"/>
              <a:ext cx="403880" cy="18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538" extrusionOk="0">
                  <a:moveTo>
                    <a:pt x="21075" y="11749"/>
                  </a:moveTo>
                  <a:cubicBezTo>
                    <a:pt x="20931" y="11642"/>
                    <a:pt x="17179" y="9621"/>
                    <a:pt x="16602" y="9408"/>
                  </a:cubicBezTo>
                  <a:cubicBezTo>
                    <a:pt x="16457" y="9408"/>
                    <a:pt x="16120" y="9302"/>
                    <a:pt x="15591" y="9089"/>
                  </a:cubicBezTo>
                  <a:cubicBezTo>
                    <a:pt x="13811" y="8344"/>
                    <a:pt x="10203" y="6961"/>
                    <a:pt x="8712" y="6535"/>
                  </a:cubicBezTo>
                  <a:cubicBezTo>
                    <a:pt x="6932" y="5897"/>
                    <a:pt x="3853" y="151"/>
                    <a:pt x="3805" y="151"/>
                  </a:cubicBezTo>
                  <a:cubicBezTo>
                    <a:pt x="3757" y="44"/>
                    <a:pt x="3661" y="-62"/>
                    <a:pt x="3565" y="44"/>
                  </a:cubicBezTo>
                  <a:cubicBezTo>
                    <a:pt x="-284" y="1534"/>
                    <a:pt x="5" y="5258"/>
                    <a:pt x="5" y="5471"/>
                  </a:cubicBezTo>
                  <a:cubicBezTo>
                    <a:pt x="5" y="5577"/>
                    <a:pt x="53" y="5684"/>
                    <a:pt x="53" y="5790"/>
                  </a:cubicBezTo>
                  <a:cubicBezTo>
                    <a:pt x="293" y="6322"/>
                    <a:pt x="5922" y="19729"/>
                    <a:pt x="10732" y="21112"/>
                  </a:cubicBezTo>
                  <a:cubicBezTo>
                    <a:pt x="11647" y="21325"/>
                    <a:pt x="12561" y="21538"/>
                    <a:pt x="13378" y="21538"/>
                  </a:cubicBezTo>
                  <a:cubicBezTo>
                    <a:pt x="20113" y="21538"/>
                    <a:pt x="21268" y="12919"/>
                    <a:pt x="21316" y="12494"/>
                  </a:cubicBezTo>
                  <a:cubicBezTo>
                    <a:pt x="21316" y="12387"/>
                    <a:pt x="21316" y="12174"/>
                    <a:pt x="21268" y="12068"/>
                  </a:cubicBezTo>
                  <a:cubicBezTo>
                    <a:pt x="21220" y="11962"/>
                    <a:pt x="21172" y="11855"/>
                    <a:pt x="21075" y="11749"/>
                  </a:cubicBezTo>
                  <a:close/>
                  <a:moveTo>
                    <a:pt x="13378" y="20261"/>
                  </a:moveTo>
                  <a:cubicBezTo>
                    <a:pt x="12561" y="20261"/>
                    <a:pt x="11695" y="20155"/>
                    <a:pt x="10781" y="19836"/>
                  </a:cubicBezTo>
                  <a:cubicBezTo>
                    <a:pt x="6499" y="18665"/>
                    <a:pt x="1255" y="6641"/>
                    <a:pt x="582" y="5045"/>
                  </a:cubicBezTo>
                  <a:cubicBezTo>
                    <a:pt x="582" y="4513"/>
                    <a:pt x="919" y="2385"/>
                    <a:pt x="3565" y="1321"/>
                  </a:cubicBezTo>
                  <a:cubicBezTo>
                    <a:pt x="4142" y="2385"/>
                    <a:pt x="6836" y="7173"/>
                    <a:pt x="8616" y="7705"/>
                  </a:cubicBezTo>
                  <a:cubicBezTo>
                    <a:pt x="10107" y="8238"/>
                    <a:pt x="13715" y="9621"/>
                    <a:pt x="15495" y="10259"/>
                  </a:cubicBezTo>
                  <a:cubicBezTo>
                    <a:pt x="16024" y="10472"/>
                    <a:pt x="16361" y="10685"/>
                    <a:pt x="16505" y="10685"/>
                  </a:cubicBezTo>
                  <a:cubicBezTo>
                    <a:pt x="16938" y="10898"/>
                    <a:pt x="19680" y="12281"/>
                    <a:pt x="20643" y="12813"/>
                  </a:cubicBezTo>
                  <a:cubicBezTo>
                    <a:pt x="20258" y="14728"/>
                    <a:pt x="18670" y="20261"/>
                    <a:pt x="13378" y="20261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9" name="Freeform 799"/>
            <p:cNvSpPr/>
            <p:nvPr/>
          </p:nvSpPr>
          <p:spPr>
            <a:xfrm>
              <a:off x="1861887" y="1174202"/>
              <a:ext cx="266541" cy="20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extrusionOk="0">
                  <a:moveTo>
                    <a:pt x="19297" y="6697"/>
                  </a:moveTo>
                  <a:cubicBezTo>
                    <a:pt x="12327" y="5188"/>
                    <a:pt x="2389" y="0"/>
                    <a:pt x="2389" y="0"/>
                  </a:cubicBezTo>
                  <a:cubicBezTo>
                    <a:pt x="2389" y="0"/>
                    <a:pt x="2942" y="3207"/>
                    <a:pt x="181" y="6886"/>
                  </a:cubicBezTo>
                  <a:cubicBezTo>
                    <a:pt x="-992" y="8489"/>
                    <a:pt x="3839" y="19714"/>
                    <a:pt x="5771" y="21600"/>
                  </a:cubicBezTo>
                  <a:cubicBezTo>
                    <a:pt x="5771" y="21600"/>
                    <a:pt x="9290" y="17355"/>
                    <a:pt x="11223" y="18299"/>
                  </a:cubicBezTo>
                  <a:cubicBezTo>
                    <a:pt x="13155" y="19148"/>
                    <a:pt x="14121" y="21034"/>
                    <a:pt x="14121" y="21034"/>
                  </a:cubicBezTo>
                  <a:cubicBezTo>
                    <a:pt x="14121" y="21034"/>
                    <a:pt x="18055" y="14526"/>
                    <a:pt x="19297" y="13583"/>
                  </a:cubicBezTo>
                  <a:cubicBezTo>
                    <a:pt x="20470" y="12639"/>
                    <a:pt x="20608" y="6980"/>
                    <a:pt x="19297" y="6697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0" name="Freeform 800"/>
            <p:cNvSpPr/>
            <p:nvPr/>
          </p:nvSpPr>
          <p:spPr>
            <a:xfrm>
              <a:off x="1857443" y="1170182"/>
              <a:ext cx="277677" cy="220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extrusionOk="0">
                  <a:moveTo>
                    <a:pt x="20082" y="6363"/>
                  </a:moveTo>
                  <a:cubicBezTo>
                    <a:pt x="13139" y="5019"/>
                    <a:pt x="3041" y="90"/>
                    <a:pt x="2971" y="0"/>
                  </a:cubicBezTo>
                  <a:cubicBezTo>
                    <a:pt x="2830" y="0"/>
                    <a:pt x="2690" y="0"/>
                    <a:pt x="2550" y="90"/>
                  </a:cubicBezTo>
                  <a:cubicBezTo>
                    <a:pt x="2410" y="269"/>
                    <a:pt x="2339" y="448"/>
                    <a:pt x="2410" y="627"/>
                  </a:cubicBezTo>
                  <a:cubicBezTo>
                    <a:pt x="2410" y="807"/>
                    <a:pt x="2830" y="3406"/>
                    <a:pt x="306" y="6722"/>
                  </a:cubicBezTo>
                  <a:cubicBezTo>
                    <a:pt x="25" y="6991"/>
                    <a:pt x="-45" y="7529"/>
                    <a:pt x="25" y="8156"/>
                  </a:cubicBezTo>
                  <a:cubicBezTo>
                    <a:pt x="236" y="11383"/>
                    <a:pt x="4163" y="19807"/>
                    <a:pt x="6056" y="21510"/>
                  </a:cubicBezTo>
                  <a:cubicBezTo>
                    <a:pt x="6126" y="21600"/>
                    <a:pt x="6197" y="21600"/>
                    <a:pt x="6267" y="21600"/>
                  </a:cubicBezTo>
                  <a:cubicBezTo>
                    <a:pt x="6407" y="21600"/>
                    <a:pt x="6477" y="21510"/>
                    <a:pt x="6547" y="21421"/>
                  </a:cubicBezTo>
                  <a:cubicBezTo>
                    <a:pt x="6547" y="21421"/>
                    <a:pt x="9423" y="18284"/>
                    <a:pt x="11176" y="18284"/>
                  </a:cubicBezTo>
                  <a:cubicBezTo>
                    <a:pt x="11386" y="18284"/>
                    <a:pt x="11526" y="18284"/>
                    <a:pt x="11667" y="18373"/>
                  </a:cubicBezTo>
                  <a:cubicBezTo>
                    <a:pt x="13490" y="19180"/>
                    <a:pt x="14402" y="20793"/>
                    <a:pt x="14402" y="20883"/>
                  </a:cubicBezTo>
                  <a:cubicBezTo>
                    <a:pt x="14472" y="20973"/>
                    <a:pt x="14612" y="21062"/>
                    <a:pt x="14682" y="21062"/>
                  </a:cubicBezTo>
                  <a:cubicBezTo>
                    <a:pt x="14823" y="21062"/>
                    <a:pt x="14963" y="20973"/>
                    <a:pt x="15033" y="20883"/>
                  </a:cubicBezTo>
                  <a:cubicBezTo>
                    <a:pt x="16155" y="19180"/>
                    <a:pt x="19241" y="14609"/>
                    <a:pt x="20223" y="13892"/>
                  </a:cubicBezTo>
                  <a:cubicBezTo>
                    <a:pt x="21274" y="13175"/>
                    <a:pt x="21555" y="10217"/>
                    <a:pt x="21274" y="8604"/>
                  </a:cubicBezTo>
                  <a:cubicBezTo>
                    <a:pt x="21134" y="7260"/>
                    <a:pt x="20713" y="6543"/>
                    <a:pt x="20082" y="6363"/>
                  </a:cubicBezTo>
                  <a:close/>
                  <a:moveTo>
                    <a:pt x="19802" y="12996"/>
                  </a:moveTo>
                  <a:cubicBezTo>
                    <a:pt x="18680" y="13802"/>
                    <a:pt x="15734" y="18194"/>
                    <a:pt x="14752" y="19718"/>
                  </a:cubicBezTo>
                  <a:cubicBezTo>
                    <a:pt x="14261" y="19090"/>
                    <a:pt x="13350" y="18015"/>
                    <a:pt x="11947" y="17388"/>
                  </a:cubicBezTo>
                  <a:cubicBezTo>
                    <a:pt x="11737" y="17298"/>
                    <a:pt x="11456" y="17208"/>
                    <a:pt x="11176" y="17208"/>
                  </a:cubicBezTo>
                  <a:cubicBezTo>
                    <a:pt x="9423" y="17208"/>
                    <a:pt x="7038" y="19539"/>
                    <a:pt x="6267" y="20345"/>
                  </a:cubicBezTo>
                  <a:cubicBezTo>
                    <a:pt x="4513" y="18373"/>
                    <a:pt x="1007" y="10845"/>
                    <a:pt x="797" y="8066"/>
                  </a:cubicBezTo>
                  <a:cubicBezTo>
                    <a:pt x="797" y="7708"/>
                    <a:pt x="867" y="7529"/>
                    <a:pt x="867" y="7439"/>
                  </a:cubicBezTo>
                  <a:cubicBezTo>
                    <a:pt x="2900" y="4840"/>
                    <a:pt x="3251" y="2510"/>
                    <a:pt x="3251" y="1344"/>
                  </a:cubicBezTo>
                  <a:cubicBezTo>
                    <a:pt x="5565" y="2420"/>
                    <a:pt x="13911" y="6184"/>
                    <a:pt x="19942" y="7439"/>
                  </a:cubicBezTo>
                  <a:cubicBezTo>
                    <a:pt x="20152" y="7439"/>
                    <a:pt x="20363" y="7977"/>
                    <a:pt x="20503" y="8783"/>
                  </a:cubicBezTo>
                  <a:cubicBezTo>
                    <a:pt x="20713" y="10397"/>
                    <a:pt x="20363" y="12548"/>
                    <a:pt x="19802" y="12996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1" name="Freeform 801"/>
            <p:cNvSpPr/>
            <p:nvPr/>
          </p:nvSpPr>
          <p:spPr>
            <a:xfrm>
              <a:off x="1712096" y="944993"/>
              <a:ext cx="19151" cy="19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9636"/>
                  </a:lnTo>
                  <a:cubicBezTo>
                    <a:pt x="11880" y="10800"/>
                    <a:pt x="4320" y="2945"/>
                    <a:pt x="0" y="0"/>
                  </a:cubicBezTo>
                  <a:lnTo>
                    <a:pt x="21600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2" name="Freeform 802"/>
            <p:cNvSpPr/>
            <p:nvPr/>
          </p:nvSpPr>
          <p:spPr>
            <a:xfrm>
              <a:off x="1623629" y="927008"/>
              <a:ext cx="292638" cy="367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extrusionOk="0">
                  <a:moveTo>
                    <a:pt x="19440" y="10439"/>
                  </a:moveTo>
                  <a:cubicBezTo>
                    <a:pt x="16065" y="8644"/>
                    <a:pt x="10463" y="4208"/>
                    <a:pt x="7763" y="1989"/>
                  </a:cubicBezTo>
                  <a:lnTo>
                    <a:pt x="7763" y="2095"/>
                  </a:lnTo>
                  <a:lnTo>
                    <a:pt x="6413" y="933"/>
                  </a:lnTo>
                  <a:cubicBezTo>
                    <a:pt x="6682" y="1092"/>
                    <a:pt x="7155" y="1514"/>
                    <a:pt x="7763" y="1989"/>
                  </a:cubicBezTo>
                  <a:lnTo>
                    <a:pt x="8505" y="299"/>
                  </a:lnTo>
                  <a:cubicBezTo>
                    <a:pt x="8505" y="299"/>
                    <a:pt x="5940" y="-123"/>
                    <a:pt x="5535" y="35"/>
                  </a:cubicBezTo>
                  <a:cubicBezTo>
                    <a:pt x="5130" y="194"/>
                    <a:pt x="0" y="5369"/>
                    <a:pt x="0" y="5369"/>
                  </a:cubicBezTo>
                  <a:cubicBezTo>
                    <a:pt x="0" y="5369"/>
                    <a:pt x="135" y="9383"/>
                    <a:pt x="1215" y="10598"/>
                  </a:cubicBezTo>
                  <a:cubicBezTo>
                    <a:pt x="2295" y="11865"/>
                    <a:pt x="6278" y="16724"/>
                    <a:pt x="6953" y="18678"/>
                  </a:cubicBezTo>
                  <a:cubicBezTo>
                    <a:pt x="7695" y="20632"/>
                    <a:pt x="8235" y="21477"/>
                    <a:pt x="8235" y="21266"/>
                  </a:cubicBezTo>
                  <a:cubicBezTo>
                    <a:pt x="8235" y="21002"/>
                    <a:pt x="10125" y="16037"/>
                    <a:pt x="12150" y="14928"/>
                  </a:cubicBezTo>
                  <a:cubicBezTo>
                    <a:pt x="14108" y="13819"/>
                    <a:pt x="19103" y="11812"/>
                    <a:pt x="21600" y="12869"/>
                  </a:cubicBezTo>
                  <a:cubicBezTo>
                    <a:pt x="21398" y="12552"/>
                    <a:pt x="21398" y="11548"/>
                    <a:pt x="19440" y="10439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3" name="Freeform 803"/>
            <p:cNvSpPr/>
            <p:nvPr/>
          </p:nvSpPr>
          <p:spPr>
            <a:xfrm>
              <a:off x="1619609" y="920865"/>
              <a:ext cx="304697" cy="37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0" y="12626"/>
                  </a:moveTo>
                  <a:cubicBezTo>
                    <a:pt x="21340" y="12157"/>
                    <a:pt x="21014" y="11270"/>
                    <a:pt x="19323" y="10383"/>
                  </a:cubicBezTo>
                  <a:cubicBezTo>
                    <a:pt x="16005" y="8452"/>
                    <a:pt x="10280" y="3809"/>
                    <a:pt x="8328" y="2191"/>
                  </a:cubicBezTo>
                  <a:lnTo>
                    <a:pt x="8978" y="678"/>
                  </a:lnTo>
                  <a:cubicBezTo>
                    <a:pt x="9043" y="574"/>
                    <a:pt x="8978" y="470"/>
                    <a:pt x="8913" y="417"/>
                  </a:cubicBezTo>
                  <a:cubicBezTo>
                    <a:pt x="8913" y="313"/>
                    <a:pt x="8783" y="261"/>
                    <a:pt x="8653" y="261"/>
                  </a:cubicBezTo>
                  <a:cubicBezTo>
                    <a:pt x="8588" y="261"/>
                    <a:pt x="6896" y="0"/>
                    <a:pt x="6051" y="0"/>
                  </a:cubicBezTo>
                  <a:cubicBezTo>
                    <a:pt x="5855" y="0"/>
                    <a:pt x="5660" y="0"/>
                    <a:pt x="5530" y="52"/>
                  </a:cubicBezTo>
                  <a:cubicBezTo>
                    <a:pt x="5140" y="209"/>
                    <a:pt x="2407" y="3026"/>
                    <a:pt x="130" y="5374"/>
                  </a:cubicBezTo>
                  <a:cubicBezTo>
                    <a:pt x="65" y="5478"/>
                    <a:pt x="0" y="5530"/>
                    <a:pt x="0" y="5583"/>
                  </a:cubicBezTo>
                  <a:cubicBezTo>
                    <a:pt x="65" y="5739"/>
                    <a:pt x="130" y="9652"/>
                    <a:pt x="1236" y="10957"/>
                  </a:cubicBezTo>
                  <a:cubicBezTo>
                    <a:pt x="2212" y="12052"/>
                    <a:pt x="6051" y="16904"/>
                    <a:pt x="6701" y="18783"/>
                  </a:cubicBezTo>
                  <a:cubicBezTo>
                    <a:pt x="7677" y="21600"/>
                    <a:pt x="8133" y="21600"/>
                    <a:pt x="8328" y="21600"/>
                  </a:cubicBezTo>
                  <a:cubicBezTo>
                    <a:pt x="8523" y="21600"/>
                    <a:pt x="8718" y="21496"/>
                    <a:pt x="8718" y="21287"/>
                  </a:cubicBezTo>
                  <a:cubicBezTo>
                    <a:pt x="8783" y="20922"/>
                    <a:pt x="10540" y="16278"/>
                    <a:pt x="12296" y="15287"/>
                  </a:cubicBezTo>
                  <a:cubicBezTo>
                    <a:pt x="13923" y="14348"/>
                    <a:pt x="17176" y="12991"/>
                    <a:pt x="19518" y="12991"/>
                  </a:cubicBezTo>
                  <a:cubicBezTo>
                    <a:pt x="20169" y="12991"/>
                    <a:pt x="20624" y="13096"/>
                    <a:pt x="21080" y="13252"/>
                  </a:cubicBezTo>
                  <a:cubicBezTo>
                    <a:pt x="21080" y="13304"/>
                    <a:pt x="21145" y="13304"/>
                    <a:pt x="21210" y="13304"/>
                  </a:cubicBezTo>
                  <a:cubicBezTo>
                    <a:pt x="21210" y="13304"/>
                    <a:pt x="21210" y="13304"/>
                    <a:pt x="21275" y="13304"/>
                  </a:cubicBezTo>
                  <a:cubicBezTo>
                    <a:pt x="21470" y="13304"/>
                    <a:pt x="21600" y="13200"/>
                    <a:pt x="21600" y="12991"/>
                  </a:cubicBezTo>
                  <a:cubicBezTo>
                    <a:pt x="21600" y="12939"/>
                    <a:pt x="21600" y="12887"/>
                    <a:pt x="21535" y="12835"/>
                  </a:cubicBezTo>
                  <a:cubicBezTo>
                    <a:pt x="21535" y="12783"/>
                    <a:pt x="21535" y="12730"/>
                    <a:pt x="21470" y="12626"/>
                  </a:cubicBezTo>
                  <a:close/>
                  <a:moveTo>
                    <a:pt x="19518" y="12365"/>
                  </a:moveTo>
                  <a:cubicBezTo>
                    <a:pt x="16786" y="12365"/>
                    <a:pt x="13337" y="13930"/>
                    <a:pt x="11841" y="14765"/>
                  </a:cubicBezTo>
                  <a:cubicBezTo>
                    <a:pt x="10214" y="15652"/>
                    <a:pt x="8783" y="18939"/>
                    <a:pt x="8198" y="20452"/>
                  </a:cubicBezTo>
                  <a:cubicBezTo>
                    <a:pt x="8002" y="20087"/>
                    <a:pt x="7742" y="19461"/>
                    <a:pt x="7417" y="18626"/>
                  </a:cubicBezTo>
                  <a:cubicBezTo>
                    <a:pt x="6766" y="16643"/>
                    <a:pt x="2863" y="11739"/>
                    <a:pt x="1887" y="10591"/>
                  </a:cubicBezTo>
                  <a:cubicBezTo>
                    <a:pt x="1106" y="9652"/>
                    <a:pt x="846" y="6835"/>
                    <a:pt x="781" y="5687"/>
                  </a:cubicBezTo>
                  <a:cubicBezTo>
                    <a:pt x="2602" y="3861"/>
                    <a:pt x="5400" y="939"/>
                    <a:pt x="5920" y="626"/>
                  </a:cubicBezTo>
                  <a:cubicBezTo>
                    <a:pt x="5920" y="626"/>
                    <a:pt x="5986" y="626"/>
                    <a:pt x="6051" y="626"/>
                  </a:cubicBezTo>
                  <a:cubicBezTo>
                    <a:pt x="6571" y="626"/>
                    <a:pt x="7547" y="730"/>
                    <a:pt x="8067" y="783"/>
                  </a:cubicBezTo>
                  <a:lnTo>
                    <a:pt x="7742" y="1670"/>
                  </a:lnTo>
                  <a:cubicBezTo>
                    <a:pt x="7352" y="1357"/>
                    <a:pt x="7027" y="1096"/>
                    <a:pt x="6896" y="991"/>
                  </a:cubicBezTo>
                  <a:cubicBezTo>
                    <a:pt x="6701" y="835"/>
                    <a:pt x="6506" y="835"/>
                    <a:pt x="6311" y="939"/>
                  </a:cubicBezTo>
                  <a:cubicBezTo>
                    <a:pt x="6181" y="1043"/>
                    <a:pt x="6181" y="1252"/>
                    <a:pt x="6311" y="1409"/>
                  </a:cubicBezTo>
                  <a:lnTo>
                    <a:pt x="7547" y="2557"/>
                  </a:lnTo>
                  <a:cubicBezTo>
                    <a:pt x="7612" y="2609"/>
                    <a:pt x="7677" y="2661"/>
                    <a:pt x="7807" y="2661"/>
                  </a:cubicBezTo>
                  <a:cubicBezTo>
                    <a:pt x="9759" y="4278"/>
                    <a:pt x="15484" y="8974"/>
                    <a:pt x="18867" y="10852"/>
                  </a:cubicBezTo>
                  <a:cubicBezTo>
                    <a:pt x="19973" y="11478"/>
                    <a:pt x="20429" y="12052"/>
                    <a:pt x="20624" y="12470"/>
                  </a:cubicBezTo>
                  <a:cubicBezTo>
                    <a:pt x="20299" y="12417"/>
                    <a:pt x="19908" y="12365"/>
                    <a:pt x="19518" y="12365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4" name="Freeform 804"/>
            <p:cNvSpPr/>
            <p:nvPr/>
          </p:nvSpPr>
          <p:spPr>
            <a:xfrm>
              <a:off x="1378334" y="1021395"/>
              <a:ext cx="602276" cy="107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51" y="2547"/>
                  </a:moveTo>
                  <a:cubicBezTo>
                    <a:pt x="9869" y="1850"/>
                    <a:pt x="8790" y="0"/>
                    <a:pt x="8790" y="0"/>
                  </a:cubicBezTo>
                  <a:cubicBezTo>
                    <a:pt x="8529" y="861"/>
                    <a:pt x="3464" y="2382"/>
                    <a:pt x="3006" y="2547"/>
                  </a:cubicBezTo>
                  <a:cubicBezTo>
                    <a:pt x="2516" y="2711"/>
                    <a:pt x="196" y="5056"/>
                    <a:pt x="196" y="5056"/>
                  </a:cubicBezTo>
                  <a:lnTo>
                    <a:pt x="4738" y="4892"/>
                  </a:lnTo>
                  <a:lnTo>
                    <a:pt x="0" y="7108"/>
                  </a:lnTo>
                  <a:cubicBezTo>
                    <a:pt x="1340" y="7438"/>
                    <a:pt x="16077" y="18669"/>
                    <a:pt x="17417" y="19383"/>
                  </a:cubicBezTo>
                  <a:cubicBezTo>
                    <a:pt x="18790" y="20079"/>
                    <a:pt x="21600" y="21600"/>
                    <a:pt x="21600" y="21600"/>
                  </a:cubicBezTo>
                  <a:cubicBezTo>
                    <a:pt x="21502" y="20904"/>
                    <a:pt x="18398" y="15682"/>
                    <a:pt x="16437" y="12275"/>
                  </a:cubicBezTo>
                  <a:cubicBezTo>
                    <a:pt x="14999" y="9728"/>
                    <a:pt x="11601" y="3261"/>
                    <a:pt x="10751" y="2547"/>
                  </a:cubicBezTo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5" name="Freeform 805"/>
            <p:cNvSpPr/>
            <p:nvPr/>
          </p:nvSpPr>
          <p:spPr>
            <a:xfrm>
              <a:off x="1374312" y="1013352"/>
              <a:ext cx="613669" cy="108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extrusionOk="0">
                  <a:moveTo>
                    <a:pt x="16529" y="12224"/>
                  </a:moveTo>
                  <a:cubicBezTo>
                    <a:pt x="16208" y="11625"/>
                    <a:pt x="15791" y="10845"/>
                    <a:pt x="15277" y="9939"/>
                  </a:cubicBezTo>
                  <a:cubicBezTo>
                    <a:pt x="13640" y="6910"/>
                    <a:pt x="11586" y="3119"/>
                    <a:pt x="10912" y="2575"/>
                  </a:cubicBezTo>
                  <a:cubicBezTo>
                    <a:pt x="10078" y="1904"/>
                    <a:pt x="9019" y="91"/>
                    <a:pt x="9019" y="73"/>
                  </a:cubicBezTo>
                  <a:cubicBezTo>
                    <a:pt x="8987" y="36"/>
                    <a:pt x="8922" y="0"/>
                    <a:pt x="8826" y="0"/>
                  </a:cubicBezTo>
                  <a:cubicBezTo>
                    <a:pt x="8730" y="0"/>
                    <a:pt x="8666" y="36"/>
                    <a:pt x="8666" y="91"/>
                  </a:cubicBezTo>
                  <a:cubicBezTo>
                    <a:pt x="8537" y="417"/>
                    <a:pt x="7510" y="1106"/>
                    <a:pt x="3306" y="2466"/>
                  </a:cubicBezTo>
                  <a:cubicBezTo>
                    <a:pt x="3177" y="2503"/>
                    <a:pt x="3081" y="2521"/>
                    <a:pt x="3049" y="2539"/>
                  </a:cubicBezTo>
                  <a:cubicBezTo>
                    <a:pt x="2536" y="2702"/>
                    <a:pt x="610" y="4661"/>
                    <a:pt x="225" y="5060"/>
                  </a:cubicBezTo>
                  <a:cubicBezTo>
                    <a:pt x="193" y="5096"/>
                    <a:pt x="193" y="5132"/>
                    <a:pt x="225" y="5169"/>
                  </a:cubicBezTo>
                  <a:cubicBezTo>
                    <a:pt x="257" y="5205"/>
                    <a:pt x="321" y="5223"/>
                    <a:pt x="385" y="5223"/>
                  </a:cubicBezTo>
                  <a:lnTo>
                    <a:pt x="4269" y="5078"/>
                  </a:lnTo>
                  <a:lnTo>
                    <a:pt x="64" y="7073"/>
                  </a:lnTo>
                  <a:cubicBezTo>
                    <a:pt x="0" y="7091"/>
                    <a:pt x="0" y="7127"/>
                    <a:pt x="0" y="7164"/>
                  </a:cubicBezTo>
                  <a:cubicBezTo>
                    <a:pt x="0" y="7200"/>
                    <a:pt x="64" y="7236"/>
                    <a:pt x="96" y="7254"/>
                  </a:cubicBezTo>
                  <a:cubicBezTo>
                    <a:pt x="867" y="7436"/>
                    <a:pt x="6740" y="11770"/>
                    <a:pt x="11009" y="14926"/>
                  </a:cubicBezTo>
                  <a:cubicBezTo>
                    <a:pt x="14026" y="17157"/>
                    <a:pt x="16625" y="19097"/>
                    <a:pt x="17171" y="19369"/>
                  </a:cubicBezTo>
                  <a:cubicBezTo>
                    <a:pt x="18487" y="20058"/>
                    <a:pt x="21247" y="21564"/>
                    <a:pt x="21247" y="21582"/>
                  </a:cubicBezTo>
                  <a:cubicBezTo>
                    <a:pt x="21311" y="21600"/>
                    <a:pt x="21343" y="21600"/>
                    <a:pt x="21407" y="21600"/>
                  </a:cubicBezTo>
                  <a:cubicBezTo>
                    <a:pt x="21407" y="21600"/>
                    <a:pt x="21440" y="21600"/>
                    <a:pt x="21472" y="21600"/>
                  </a:cubicBezTo>
                  <a:cubicBezTo>
                    <a:pt x="21536" y="21582"/>
                    <a:pt x="21600" y="21527"/>
                    <a:pt x="21568" y="21491"/>
                  </a:cubicBezTo>
                  <a:cubicBezTo>
                    <a:pt x="21504" y="20947"/>
                    <a:pt x="19771" y="17882"/>
                    <a:pt x="18070" y="14908"/>
                  </a:cubicBezTo>
                  <a:cubicBezTo>
                    <a:pt x="17524" y="13965"/>
                    <a:pt x="17010" y="13040"/>
                    <a:pt x="16529" y="12224"/>
                  </a:cubicBezTo>
                  <a:close/>
                  <a:moveTo>
                    <a:pt x="17428" y="19206"/>
                  </a:moveTo>
                  <a:cubicBezTo>
                    <a:pt x="16914" y="18952"/>
                    <a:pt x="14314" y="17030"/>
                    <a:pt x="11330" y="14799"/>
                  </a:cubicBezTo>
                  <a:cubicBezTo>
                    <a:pt x="5777" y="10718"/>
                    <a:pt x="1701" y="7726"/>
                    <a:pt x="481" y="7146"/>
                  </a:cubicBezTo>
                  <a:lnTo>
                    <a:pt x="4975" y="5024"/>
                  </a:lnTo>
                  <a:cubicBezTo>
                    <a:pt x="5039" y="5006"/>
                    <a:pt x="5039" y="4951"/>
                    <a:pt x="5039" y="4915"/>
                  </a:cubicBezTo>
                  <a:cubicBezTo>
                    <a:pt x="5007" y="4860"/>
                    <a:pt x="4911" y="4842"/>
                    <a:pt x="4846" y="4842"/>
                  </a:cubicBezTo>
                  <a:lnTo>
                    <a:pt x="706" y="4987"/>
                  </a:lnTo>
                  <a:cubicBezTo>
                    <a:pt x="1797" y="3917"/>
                    <a:pt x="2985" y="2811"/>
                    <a:pt x="3242" y="2720"/>
                  </a:cubicBezTo>
                  <a:cubicBezTo>
                    <a:pt x="3274" y="2720"/>
                    <a:pt x="3370" y="2684"/>
                    <a:pt x="3466" y="2648"/>
                  </a:cubicBezTo>
                  <a:cubicBezTo>
                    <a:pt x="6483" y="1687"/>
                    <a:pt x="8216" y="961"/>
                    <a:pt x="8826" y="417"/>
                  </a:cubicBezTo>
                  <a:cubicBezTo>
                    <a:pt x="9147" y="943"/>
                    <a:pt x="9917" y="2158"/>
                    <a:pt x="10591" y="2702"/>
                  </a:cubicBezTo>
                  <a:cubicBezTo>
                    <a:pt x="11233" y="3228"/>
                    <a:pt x="13352" y="7146"/>
                    <a:pt x="14924" y="10011"/>
                  </a:cubicBezTo>
                  <a:cubicBezTo>
                    <a:pt x="15406" y="10918"/>
                    <a:pt x="15855" y="11698"/>
                    <a:pt x="16176" y="12278"/>
                  </a:cubicBezTo>
                  <a:cubicBezTo>
                    <a:pt x="16625" y="13112"/>
                    <a:pt x="17171" y="14037"/>
                    <a:pt x="17684" y="14980"/>
                  </a:cubicBezTo>
                  <a:cubicBezTo>
                    <a:pt x="19097" y="17429"/>
                    <a:pt x="20669" y="20185"/>
                    <a:pt x="21086" y="21183"/>
                  </a:cubicBezTo>
                  <a:cubicBezTo>
                    <a:pt x="20252" y="20729"/>
                    <a:pt x="18423" y="19732"/>
                    <a:pt x="17428" y="19206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6" name="Freeform 806"/>
            <p:cNvSpPr/>
            <p:nvPr/>
          </p:nvSpPr>
          <p:spPr>
            <a:xfrm>
              <a:off x="2068711" y="1190287"/>
              <a:ext cx="175243" cy="210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1" h="21417" extrusionOk="0">
                  <a:moveTo>
                    <a:pt x="11221" y="0"/>
                  </a:moveTo>
                  <a:cubicBezTo>
                    <a:pt x="11221" y="0"/>
                    <a:pt x="4325" y="2031"/>
                    <a:pt x="2297" y="2031"/>
                  </a:cubicBezTo>
                  <a:cubicBezTo>
                    <a:pt x="370" y="2031"/>
                    <a:pt x="-745" y="2862"/>
                    <a:pt x="573" y="3415"/>
                  </a:cubicBezTo>
                  <a:cubicBezTo>
                    <a:pt x="1993" y="3969"/>
                    <a:pt x="9497" y="5262"/>
                    <a:pt x="12337" y="8954"/>
                  </a:cubicBezTo>
                  <a:cubicBezTo>
                    <a:pt x="15176" y="12646"/>
                    <a:pt x="17103" y="21323"/>
                    <a:pt x="17407" y="21415"/>
                  </a:cubicBezTo>
                  <a:cubicBezTo>
                    <a:pt x="17711" y="21600"/>
                    <a:pt x="20855" y="4338"/>
                    <a:pt x="18320" y="646"/>
                  </a:cubicBezTo>
                  <a:cubicBezTo>
                    <a:pt x="18320" y="646"/>
                    <a:pt x="12641" y="554"/>
                    <a:pt x="11221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7" name="Freeform 807"/>
            <p:cNvSpPr/>
            <p:nvPr/>
          </p:nvSpPr>
          <p:spPr>
            <a:xfrm>
              <a:off x="2062475" y="1186267"/>
              <a:ext cx="185380" cy="224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7" h="21600" extrusionOk="0">
                  <a:moveTo>
                    <a:pt x="18471" y="620"/>
                  </a:moveTo>
                  <a:cubicBezTo>
                    <a:pt x="16391" y="620"/>
                    <a:pt x="12725" y="354"/>
                    <a:pt x="11833" y="0"/>
                  </a:cubicBezTo>
                  <a:cubicBezTo>
                    <a:pt x="11635" y="0"/>
                    <a:pt x="11536" y="0"/>
                    <a:pt x="11437" y="0"/>
                  </a:cubicBezTo>
                  <a:cubicBezTo>
                    <a:pt x="9455" y="531"/>
                    <a:pt x="4303" y="1948"/>
                    <a:pt x="2816" y="1948"/>
                  </a:cubicBezTo>
                  <a:cubicBezTo>
                    <a:pt x="1231" y="1948"/>
                    <a:pt x="141" y="2390"/>
                    <a:pt x="42" y="3098"/>
                  </a:cubicBezTo>
                  <a:cubicBezTo>
                    <a:pt x="-57" y="3275"/>
                    <a:pt x="-57" y="3895"/>
                    <a:pt x="934" y="4249"/>
                  </a:cubicBezTo>
                  <a:cubicBezTo>
                    <a:pt x="1231" y="4426"/>
                    <a:pt x="1726" y="4515"/>
                    <a:pt x="2420" y="4692"/>
                  </a:cubicBezTo>
                  <a:cubicBezTo>
                    <a:pt x="4897" y="5400"/>
                    <a:pt x="10049" y="6728"/>
                    <a:pt x="12130" y="9472"/>
                  </a:cubicBezTo>
                  <a:cubicBezTo>
                    <a:pt x="14112" y="11951"/>
                    <a:pt x="15598" y="16908"/>
                    <a:pt x="16391" y="19475"/>
                  </a:cubicBezTo>
                  <a:cubicBezTo>
                    <a:pt x="16985" y="21246"/>
                    <a:pt x="16985" y="21423"/>
                    <a:pt x="17382" y="21600"/>
                  </a:cubicBezTo>
                  <a:cubicBezTo>
                    <a:pt x="17382" y="21600"/>
                    <a:pt x="17481" y="21600"/>
                    <a:pt x="17580" y="21600"/>
                  </a:cubicBezTo>
                  <a:cubicBezTo>
                    <a:pt x="17778" y="21600"/>
                    <a:pt x="18075" y="21511"/>
                    <a:pt x="18174" y="21334"/>
                  </a:cubicBezTo>
                  <a:cubicBezTo>
                    <a:pt x="18571" y="20715"/>
                    <a:pt x="21543" y="4603"/>
                    <a:pt x="18967" y="885"/>
                  </a:cubicBezTo>
                  <a:cubicBezTo>
                    <a:pt x="18868" y="708"/>
                    <a:pt x="18670" y="620"/>
                    <a:pt x="18471" y="620"/>
                  </a:cubicBezTo>
                  <a:close/>
                  <a:moveTo>
                    <a:pt x="17481" y="19121"/>
                  </a:moveTo>
                  <a:cubicBezTo>
                    <a:pt x="16688" y="16377"/>
                    <a:pt x="15103" y="11420"/>
                    <a:pt x="13121" y="8852"/>
                  </a:cubicBezTo>
                  <a:cubicBezTo>
                    <a:pt x="10743" y="5843"/>
                    <a:pt x="5492" y="4426"/>
                    <a:pt x="2717" y="3718"/>
                  </a:cubicBezTo>
                  <a:cubicBezTo>
                    <a:pt x="2123" y="3541"/>
                    <a:pt x="1627" y="3364"/>
                    <a:pt x="1429" y="3275"/>
                  </a:cubicBezTo>
                  <a:cubicBezTo>
                    <a:pt x="1330" y="3275"/>
                    <a:pt x="1330" y="3275"/>
                    <a:pt x="1231" y="3275"/>
                  </a:cubicBezTo>
                  <a:cubicBezTo>
                    <a:pt x="1528" y="3187"/>
                    <a:pt x="2024" y="3010"/>
                    <a:pt x="2816" y="3010"/>
                  </a:cubicBezTo>
                  <a:cubicBezTo>
                    <a:pt x="4600" y="3010"/>
                    <a:pt x="10446" y="1416"/>
                    <a:pt x="11536" y="1062"/>
                  </a:cubicBezTo>
                  <a:cubicBezTo>
                    <a:pt x="13022" y="1505"/>
                    <a:pt x="16886" y="1682"/>
                    <a:pt x="18174" y="1682"/>
                  </a:cubicBezTo>
                  <a:cubicBezTo>
                    <a:pt x="19760" y="4603"/>
                    <a:pt x="18372" y="14872"/>
                    <a:pt x="17481" y="19121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8" name="Freeform 808"/>
            <p:cNvSpPr/>
            <p:nvPr/>
          </p:nvSpPr>
          <p:spPr>
            <a:xfrm>
              <a:off x="2239554" y="2083003"/>
              <a:ext cx="2350072" cy="17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extrusionOk="0">
                  <a:moveTo>
                    <a:pt x="21535" y="1082"/>
                  </a:moveTo>
                  <a:lnTo>
                    <a:pt x="5955" y="0"/>
                  </a:lnTo>
                  <a:cubicBezTo>
                    <a:pt x="5938" y="0"/>
                    <a:pt x="5913" y="23"/>
                    <a:pt x="5905" y="46"/>
                  </a:cubicBezTo>
                  <a:lnTo>
                    <a:pt x="2" y="21509"/>
                  </a:lnTo>
                  <a:cubicBezTo>
                    <a:pt x="-6" y="21543"/>
                    <a:pt x="11" y="21577"/>
                    <a:pt x="36" y="21589"/>
                  </a:cubicBezTo>
                  <a:cubicBezTo>
                    <a:pt x="36" y="21589"/>
                    <a:pt x="44" y="21600"/>
                    <a:pt x="53" y="21600"/>
                  </a:cubicBezTo>
                  <a:cubicBezTo>
                    <a:pt x="69" y="21600"/>
                    <a:pt x="94" y="21577"/>
                    <a:pt x="94" y="21554"/>
                  </a:cubicBezTo>
                  <a:lnTo>
                    <a:pt x="5988" y="137"/>
                  </a:lnTo>
                  <a:lnTo>
                    <a:pt x="21527" y="1218"/>
                  </a:lnTo>
                  <a:cubicBezTo>
                    <a:pt x="21561" y="1218"/>
                    <a:pt x="21586" y="1196"/>
                    <a:pt x="21586" y="1150"/>
                  </a:cubicBezTo>
                  <a:cubicBezTo>
                    <a:pt x="21594" y="1116"/>
                    <a:pt x="21561" y="1082"/>
                    <a:pt x="21535" y="108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9" name="Freeform 809"/>
            <p:cNvSpPr/>
            <p:nvPr/>
          </p:nvSpPr>
          <p:spPr>
            <a:xfrm>
              <a:off x="1447569" y="3338502"/>
              <a:ext cx="745798" cy="45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58" extrusionOk="0">
                  <a:moveTo>
                    <a:pt x="21496" y="21082"/>
                  </a:moveTo>
                  <a:lnTo>
                    <a:pt x="239" y="45"/>
                  </a:lnTo>
                  <a:cubicBezTo>
                    <a:pt x="160" y="-42"/>
                    <a:pt x="54" y="1"/>
                    <a:pt x="28" y="131"/>
                  </a:cubicBezTo>
                  <a:cubicBezTo>
                    <a:pt x="-25" y="261"/>
                    <a:pt x="1" y="391"/>
                    <a:pt x="80" y="477"/>
                  </a:cubicBezTo>
                  <a:lnTo>
                    <a:pt x="21338" y="21515"/>
                  </a:lnTo>
                  <a:cubicBezTo>
                    <a:pt x="21364" y="21558"/>
                    <a:pt x="21390" y="21558"/>
                    <a:pt x="21417" y="21558"/>
                  </a:cubicBezTo>
                  <a:cubicBezTo>
                    <a:pt x="21470" y="21558"/>
                    <a:pt x="21522" y="21515"/>
                    <a:pt x="21549" y="21428"/>
                  </a:cubicBezTo>
                  <a:cubicBezTo>
                    <a:pt x="21575" y="21298"/>
                    <a:pt x="21575" y="21168"/>
                    <a:pt x="21496" y="2108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0" name="Freeform 810"/>
            <p:cNvSpPr/>
            <p:nvPr/>
          </p:nvSpPr>
          <p:spPr>
            <a:xfrm>
              <a:off x="807870" y="3306028"/>
              <a:ext cx="464432" cy="312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61" extrusionOk="0">
                  <a:moveTo>
                    <a:pt x="21194" y="24"/>
                  </a:moveTo>
                  <a:cubicBezTo>
                    <a:pt x="16206" y="2975"/>
                    <a:pt x="777" y="20180"/>
                    <a:pt x="101" y="20933"/>
                  </a:cubicBezTo>
                  <a:cubicBezTo>
                    <a:pt x="-26" y="21059"/>
                    <a:pt x="-26" y="21247"/>
                    <a:pt x="59" y="21435"/>
                  </a:cubicBezTo>
                  <a:cubicBezTo>
                    <a:pt x="101" y="21498"/>
                    <a:pt x="185" y="21561"/>
                    <a:pt x="270" y="21561"/>
                  </a:cubicBezTo>
                  <a:cubicBezTo>
                    <a:pt x="312" y="21561"/>
                    <a:pt x="354" y="21561"/>
                    <a:pt x="397" y="21498"/>
                  </a:cubicBezTo>
                  <a:cubicBezTo>
                    <a:pt x="566" y="21310"/>
                    <a:pt x="16459" y="3666"/>
                    <a:pt x="21405" y="714"/>
                  </a:cubicBezTo>
                  <a:cubicBezTo>
                    <a:pt x="21532" y="652"/>
                    <a:pt x="21574" y="401"/>
                    <a:pt x="21532" y="212"/>
                  </a:cubicBezTo>
                  <a:cubicBezTo>
                    <a:pt x="21489" y="24"/>
                    <a:pt x="21320" y="-39"/>
                    <a:pt x="21194" y="2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1" name="Freeform 811"/>
            <p:cNvSpPr/>
            <p:nvPr/>
          </p:nvSpPr>
          <p:spPr>
            <a:xfrm>
              <a:off x="920789" y="3555872"/>
              <a:ext cx="198702" cy="38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538" extrusionOk="0">
                  <a:moveTo>
                    <a:pt x="21110" y="42"/>
                  </a:moveTo>
                  <a:cubicBezTo>
                    <a:pt x="20815" y="-62"/>
                    <a:pt x="20420" y="42"/>
                    <a:pt x="20321" y="198"/>
                  </a:cubicBezTo>
                  <a:cubicBezTo>
                    <a:pt x="15291" y="7051"/>
                    <a:pt x="201" y="20915"/>
                    <a:pt x="102" y="21071"/>
                  </a:cubicBezTo>
                  <a:cubicBezTo>
                    <a:pt x="-95" y="21226"/>
                    <a:pt x="4" y="21382"/>
                    <a:pt x="300" y="21486"/>
                  </a:cubicBezTo>
                  <a:cubicBezTo>
                    <a:pt x="398" y="21538"/>
                    <a:pt x="497" y="21538"/>
                    <a:pt x="595" y="21538"/>
                  </a:cubicBezTo>
                  <a:cubicBezTo>
                    <a:pt x="793" y="21538"/>
                    <a:pt x="990" y="21486"/>
                    <a:pt x="1089" y="21382"/>
                  </a:cubicBezTo>
                  <a:cubicBezTo>
                    <a:pt x="1286" y="21226"/>
                    <a:pt x="16376" y="7311"/>
                    <a:pt x="21406" y="405"/>
                  </a:cubicBezTo>
                  <a:cubicBezTo>
                    <a:pt x="21505" y="250"/>
                    <a:pt x="21406" y="94"/>
                    <a:pt x="21110" y="4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2" name="Freeform 812"/>
            <p:cNvSpPr/>
            <p:nvPr/>
          </p:nvSpPr>
          <p:spPr>
            <a:xfrm>
              <a:off x="1379008" y="3133281"/>
              <a:ext cx="532561" cy="15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98" extrusionOk="0">
                  <a:moveTo>
                    <a:pt x="21315" y="24"/>
                  </a:moveTo>
                  <a:cubicBezTo>
                    <a:pt x="21020" y="151"/>
                    <a:pt x="13980" y="3561"/>
                    <a:pt x="12247" y="5582"/>
                  </a:cubicBezTo>
                  <a:cubicBezTo>
                    <a:pt x="10515" y="7477"/>
                    <a:pt x="268" y="19856"/>
                    <a:pt x="157" y="19982"/>
                  </a:cubicBezTo>
                  <a:cubicBezTo>
                    <a:pt x="47" y="20109"/>
                    <a:pt x="-27" y="20614"/>
                    <a:pt x="10" y="20993"/>
                  </a:cubicBezTo>
                  <a:cubicBezTo>
                    <a:pt x="47" y="21245"/>
                    <a:pt x="120" y="21498"/>
                    <a:pt x="231" y="21498"/>
                  </a:cubicBezTo>
                  <a:cubicBezTo>
                    <a:pt x="231" y="21498"/>
                    <a:pt x="268" y="21498"/>
                    <a:pt x="305" y="21372"/>
                  </a:cubicBezTo>
                  <a:cubicBezTo>
                    <a:pt x="378" y="21372"/>
                    <a:pt x="10662" y="8993"/>
                    <a:pt x="12358" y="6972"/>
                  </a:cubicBezTo>
                  <a:cubicBezTo>
                    <a:pt x="14090" y="4951"/>
                    <a:pt x="21278" y="1540"/>
                    <a:pt x="21352" y="1540"/>
                  </a:cubicBezTo>
                  <a:cubicBezTo>
                    <a:pt x="21499" y="1414"/>
                    <a:pt x="21573" y="1035"/>
                    <a:pt x="21536" y="656"/>
                  </a:cubicBezTo>
                  <a:cubicBezTo>
                    <a:pt x="21536" y="277"/>
                    <a:pt x="21426" y="-102"/>
                    <a:pt x="21315" y="2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3" name="Freeform 813"/>
            <p:cNvSpPr/>
            <p:nvPr/>
          </p:nvSpPr>
          <p:spPr>
            <a:xfrm>
              <a:off x="1105466" y="3113541"/>
              <a:ext cx="86395" cy="11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189" extrusionOk="0">
                  <a:moveTo>
                    <a:pt x="17138" y="486"/>
                  </a:moveTo>
                  <a:cubicBezTo>
                    <a:pt x="18730" y="1005"/>
                    <a:pt x="19866" y="2041"/>
                    <a:pt x="20549" y="3424"/>
                  </a:cubicBezTo>
                  <a:cubicBezTo>
                    <a:pt x="21231" y="4806"/>
                    <a:pt x="21458" y="6361"/>
                    <a:pt x="21231" y="8262"/>
                  </a:cubicBezTo>
                  <a:cubicBezTo>
                    <a:pt x="21003" y="10163"/>
                    <a:pt x="20321" y="11891"/>
                    <a:pt x="19184" y="13792"/>
                  </a:cubicBezTo>
                  <a:cubicBezTo>
                    <a:pt x="18047" y="15693"/>
                    <a:pt x="16456" y="17248"/>
                    <a:pt x="14637" y="18457"/>
                  </a:cubicBezTo>
                  <a:cubicBezTo>
                    <a:pt x="12818" y="19840"/>
                    <a:pt x="11226" y="20531"/>
                    <a:pt x="9180" y="20877"/>
                  </a:cubicBezTo>
                  <a:cubicBezTo>
                    <a:pt x="7361" y="21395"/>
                    <a:pt x="5770" y="21222"/>
                    <a:pt x="4178" y="20704"/>
                  </a:cubicBezTo>
                  <a:cubicBezTo>
                    <a:pt x="2586" y="20185"/>
                    <a:pt x="1450" y="19149"/>
                    <a:pt x="767" y="17766"/>
                  </a:cubicBezTo>
                  <a:cubicBezTo>
                    <a:pt x="85" y="16384"/>
                    <a:pt x="-142" y="14829"/>
                    <a:pt x="85" y="12928"/>
                  </a:cubicBezTo>
                  <a:cubicBezTo>
                    <a:pt x="313" y="11027"/>
                    <a:pt x="995" y="9299"/>
                    <a:pt x="2132" y="7398"/>
                  </a:cubicBezTo>
                  <a:cubicBezTo>
                    <a:pt x="3496" y="5670"/>
                    <a:pt x="4860" y="4115"/>
                    <a:pt x="6679" y="2733"/>
                  </a:cubicBezTo>
                  <a:cubicBezTo>
                    <a:pt x="8498" y="1523"/>
                    <a:pt x="10090" y="659"/>
                    <a:pt x="12136" y="313"/>
                  </a:cubicBezTo>
                  <a:cubicBezTo>
                    <a:pt x="13955" y="-205"/>
                    <a:pt x="15546" y="-32"/>
                    <a:pt x="17138" y="486"/>
                  </a:cubicBezTo>
                </a:path>
              </a:pathLst>
            </a:custGeom>
            <a:solidFill>
              <a:srgbClr val="605C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4" name="Freeform 814"/>
            <p:cNvSpPr/>
            <p:nvPr/>
          </p:nvSpPr>
          <p:spPr>
            <a:xfrm>
              <a:off x="1099077" y="3108421"/>
              <a:ext cx="95174" cy="123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2" h="21600" extrusionOk="0">
                  <a:moveTo>
                    <a:pt x="15126" y="640"/>
                  </a:moveTo>
                  <a:cubicBezTo>
                    <a:pt x="14406" y="160"/>
                    <a:pt x="13506" y="0"/>
                    <a:pt x="12426" y="0"/>
                  </a:cubicBezTo>
                  <a:cubicBezTo>
                    <a:pt x="8646" y="0"/>
                    <a:pt x="4326" y="3040"/>
                    <a:pt x="1806" y="7520"/>
                  </a:cubicBezTo>
                  <a:cubicBezTo>
                    <a:pt x="-1254" y="13120"/>
                    <a:pt x="-354" y="19200"/>
                    <a:pt x="3966" y="20960"/>
                  </a:cubicBezTo>
                  <a:cubicBezTo>
                    <a:pt x="4686" y="21440"/>
                    <a:pt x="5586" y="21600"/>
                    <a:pt x="6666" y="21600"/>
                  </a:cubicBezTo>
                  <a:cubicBezTo>
                    <a:pt x="10446" y="21600"/>
                    <a:pt x="14766" y="18560"/>
                    <a:pt x="17286" y="14080"/>
                  </a:cubicBezTo>
                  <a:cubicBezTo>
                    <a:pt x="20346" y="8480"/>
                    <a:pt x="19446" y="2400"/>
                    <a:pt x="15126" y="640"/>
                  </a:cubicBezTo>
                  <a:close/>
                  <a:moveTo>
                    <a:pt x="15306" y="13280"/>
                  </a:moveTo>
                  <a:cubicBezTo>
                    <a:pt x="13146" y="17120"/>
                    <a:pt x="9726" y="19680"/>
                    <a:pt x="6666" y="19680"/>
                  </a:cubicBezTo>
                  <a:cubicBezTo>
                    <a:pt x="5946" y="19680"/>
                    <a:pt x="5406" y="19520"/>
                    <a:pt x="4866" y="19360"/>
                  </a:cubicBezTo>
                  <a:cubicBezTo>
                    <a:pt x="1806" y="17920"/>
                    <a:pt x="1266" y="12960"/>
                    <a:pt x="3786" y="8320"/>
                  </a:cubicBezTo>
                  <a:cubicBezTo>
                    <a:pt x="5946" y="4480"/>
                    <a:pt x="9366" y="1920"/>
                    <a:pt x="12426" y="1920"/>
                  </a:cubicBezTo>
                  <a:cubicBezTo>
                    <a:pt x="13146" y="1920"/>
                    <a:pt x="13686" y="2080"/>
                    <a:pt x="14226" y="2240"/>
                  </a:cubicBezTo>
                  <a:cubicBezTo>
                    <a:pt x="17286" y="3680"/>
                    <a:pt x="17826" y="8640"/>
                    <a:pt x="15306" y="1328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5" name="Freeform 815"/>
            <p:cNvSpPr/>
            <p:nvPr/>
          </p:nvSpPr>
          <p:spPr>
            <a:xfrm>
              <a:off x="1009470" y="3084839"/>
              <a:ext cx="86061" cy="110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375" extrusionOk="0">
                  <a:moveTo>
                    <a:pt x="17056" y="417"/>
                  </a:moveTo>
                  <a:cubicBezTo>
                    <a:pt x="18631" y="1113"/>
                    <a:pt x="19756" y="1984"/>
                    <a:pt x="20431" y="3378"/>
                  </a:cubicBezTo>
                  <a:cubicBezTo>
                    <a:pt x="21331" y="4946"/>
                    <a:pt x="21331" y="6339"/>
                    <a:pt x="21106" y="8255"/>
                  </a:cubicBezTo>
                  <a:cubicBezTo>
                    <a:pt x="20881" y="10171"/>
                    <a:pt x="20206" y="11913"/>
                    <a:pt x="18856" y="13829"/>
                  </a:cubicBezTo>
                  <a:cubicBezTo>
                    <a:pt x="17731" y="15746"/>
                    <a:pt x="16381" y="17139"/>
                    <a:pt x="14581" y="18533"/>
                  </a:cubicBezTo>
                  <a:cubicBezTo>
                    <a:pt x="12781" y="19926"/>
                    <a:pt x="10981" y="20623"/>
                    <a:pt x="9181" y="21146"/>
                  </a:cubicBezTo>
                  <a:cubicBezTo>
                    <a:pt x="7156" y="21494"/>
                    <a:pt x="5581" y="21494"/>
                    <a:pt x="4006" y="20797"/>
                  </a:cubicBezTo>
                  <a:cubicBezTo>
                    <a:pt x="2656" y="20275"/>
                    <a:pt x="1756" y="19404"/>
                    <a:pt x="856" y="17836"/>
                  </a:cubicBezTo>
                  <a:cubicBezTo>
                    <a:pt x="181" y="16442"/>
                    <a:pt x="-269" y="14875"/>
                    <a:pt x="181" y="12959"/>
                  </a:cubicBezTo>
                  <a:cubicBezTo>
                    <a:pt x="406" y="11042"/>
                    <a:pt x="1081" y="9475"/>
                    <a:pt x="2206" y="7559"/>
                  </a:cubicBezTo>
                  <a:cubicBezTo>
                    <a:pt x="3331" y="5817"/>
                    <a:pt x="4681" y="4249"/>
                    <a:pt x="6481" y="2855"/>
                  </a:cubicBezTo>
                  <a:cubicBezTo>
                    <a:pt x="8281" y="1636"/>
                    <a:pt x="10081" y="591"/>
                    <a:pt x="11881" y="242"/>
                  </a:cubicBezTo>
                  <a:cubicBezTo>
                    <a:pt x="13906" y="-106"/>
                    <a:pt x="15481" y="-106"/>
                    <a:pt x="17056" y="417"/>
                  </a:cubicBezTo>
                </a:path>
              </a:pathLst>
            </a:custGeom>
            <a:solidFill>
              <a:srgbClr val="605C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6" name="Freeform 816"/>
            <p:cNvSpPr/>
            <p:nvPr/>
          </p:nvSpPr>
          <p:spPr>
            <a:xfrm>
              <a:off x="1002759" y="3080271"/>
              <a:ext cx="95039" cy="12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5" h="21600" extrusionOk="0">
                  <a:moveTo>
                    <a:pt x="15267" y="484"/>
                  </a:moveTo>
                  <a:cubicBezTo>
                    <a:pt x="14367" y="161"/>
                    <a:pt x="13467" y="0"/>
                    <a:pt x="12567" y="0"/>
                  </a:cubicBezTo>
                  <a:cubicBezTo>
                    <a:pt x="8607" y="0"/>
                    <a:pt x="4287" y="2901"/>
                    <a:pt x="1947" y="7415"/>
                  </a:cubicBezTo>
                  <a:cubicBezTo>
                    <a:pt x="-1293" y="13218"/>
                    <a:pt x="-393" y="19182"/>
                    <a:pt x="3927" y="21116"/>
                  </a:cubicBezTo>
                  <a:cubicBezTo>
                    <a:pt x="4827" y="21439"/>
                    <a:pt x="5727" y="21600"/>
                    <a:pt x="6627" y="21600"/>
                  </a:cubicBezTo>
                  <a:cubicBezTo>
                    <a:pt x="10587" y="21600"/>
                    <a:pt x="14727" y="18537"/>
                    <a:pt x="17247" y="14185"/>
                  </a:cubicBezTo>
                  <a:cubicBezTo>
                    <a:pt x="20307" y="8382"/>
                    <a:pt x="19407" y="2418"/>
                    <a:pt x="15267" y="484"/>
                  </a:cubicBezTo>
                  <a:close/>
                  <a:moveTo>
                    <a:pt x="15267" y="13218"/>
                  </a:moveTo>
                  <a:cubicBezTo>
                    <a:pt x="13287" y="17087"/>
                    <a:pt x="9687" y="19666"/>
                    <a:pt x="6627" y="19666"/>
                  </a:cubicBezTo>
                  <a:cubicBezTo>
                    <a:pt x="5907" y="19666"/>
                    <a:pt x="5367" y="19666"/>
                    <a:pt x="4827" y="19343"/>
                  </a:cubicBezTo>
                  <a:cubicBezTo>
                    <a:pt x="1767" y="18054"/>
                    <a:pt x="1227" y="12896"/>
                    <a:pt x="3747" y="8221"/>
                  </a:cubicBezTo>
                  <a:cubicBezTo>
                    <a:pt x="5907" y="4513"/>
                    <a:pt x="9507" y="1773"/>
                    <a:pt x="12567" y="1773"/>
                  </a:cubicBezTo>
                  <a:cubicBezTo>
                    <a:pt x="13107" y="1773"/>
                    <a:pt x="13647" y="1934"/>
                    <a:pt x="14187" y="2257"/>
                  </a:cubicBezTo>
                  <a:cubicBezTo>
                    <a:pt x="17427" y="3546"/>
                    <a:pt x="17787" y="8704"/>
                    <a:pt x="15267" y="13218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7" name="Freeform 817"/>
            <p:cNvSpPr/>
            <p:nvPr/>
          </p:nvSpPr>
          <p:spPr>
            <a:xfrm>
              <a:off x="1880988" y="2143323"/>
              <a:ext cx="95617" cy="103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695"/>
                    <a:pt x="20994" y="14589"/>
                    <a:pt x="19985" y="16295"/>
                  </a:cubicBezTo>
                  <a:cubicBezTo>
                    <a:pt x="18976" y="18189"/>
                    <a:pt x="17966" y="19137"/>
                    <a:pt x="16150" y="20084"/>
                  </a:cubicBezTo>
                  <a:cubicBezTo>
                    <a:pt x="14535" y="21221"/>
                    <a:pt x="12718" y="21600"/>
                    <a:pt x="10699" y="21600"/>
                  </a:cubicBezTo>
                  <a:cubicBezTo>
                    <a:pt x="8680" y="21600"/>
                    <a:pt x="7267" y="21221"/>
                    <a:pt x="5450" y="20084"/>
                  </a:cubicBezTo>
                  <a:cubicBezTo>
                    <a:pt x="3836" y="19137"/>
                    <a:pt x="2422" y="18189"/>
                    <a:pt x="1413" y="16295"/>
                  </a:cubicBezTo>
                  <a:cubicBezTo>
                    <a:pt x="404" y="14589"/>
                    <a:pt x="0" y="12884"/>
                    <a:pt x="0" y="10800"/>
                  </a:cubicBezTo>
                  <a:cubicBezTo>
                    <a:pt x="0" y="8905"/>
                    <a:pt x="404" y="7011"/>
                    <a:pt x="1413" y="5305"/>
                  </a:cubicBezTo>
                  <a:cubicBezTo>
                    <a:pt x="2422" y="3600"/>
                    <a:pt x="3836" y="2463"/>
                    <a:pt x="5450" y="1326"/>
                  </a:cubicBezTo>
                  <a:cubicBezTo>
                    <a:pt x="7267" y="379"/>
                    <a:pt x="8680" y="0"/>
                    <a:pt x="10699" y="0"/>
                  </a:cubicBezTo>
                  <a:cubicBezTo>
                    <a:pt x="12718" y="0"/>
                    <a:pt x="14535" y="379"/>
                    <a:pt x="16150" y="1326"/>
                  </a:cubicBezTo>
                  <a:cubicBezTo>
                    <a:pt x="17966" y="2463"/>
                    <a:pt x="18976" y="3600"/>
                    <a:pt x="19985" y="5305"/>
                  </a:cubicBezTo>
                  <a:cubicBezTo>
                    <a:pt x="20994" y="7011"/>
                    <a:pt x="21600" y="8716"/>
                    <a:pt x="21600" y="10800"/>
                  </a:cubicBezTo>
                </a:path>
              </a:pathLst>
            </a:custGeom>
            <a:solidFill>
              <a:srgbClr val="605C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8" name="Freeform 818"/>
            <p:cNvSpPr/>
            <p:nvPr/>
          </p:nvSpPr>
          <p:spPr>
            <a:xfrm>
              <a:off x="1876968" y="2135280"/>
              <a:ext cx="107661" cy="115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942" y="0"/>
                    <a:pt x="0" y="4800"/>
                    <a:pt x="0" y="10800"/>
                  </a:cubicBezTo>
                  <a:cubicBezTo>
                    <a:pt x="0" y="16800"/>
                    <a:pt x="4942" y="21600"/>
                    <a:pt x="10800" y="21600"/>
                  </a:cubicBezTo>
                  <a:cubicBezTo>
                    <a:pt x="16841" y="21600"/>
                    <a:pt x="21600" y="16800"/>
                    <a:pt x="21600" y="10800"/>
                  </a:cubicBezTo>
                  <a:cubicBezTo>
                    <a:pt x="21600" y="4800"/>
                    <a:pt x="16841" y="0"/>
                    <a:pt x="10800" y="0"/>
                  </a:cubicBezTo>
                  <a:close/>
                  <a:moveTo>
                    <a:pt x="10800" y="19543"/>
                  </a:moveTo>
                  <a:cubicBezTo>
                    <a:pt x="6041" y="19543"/>
                    <a:pt x="2197" y="15600"/>
                    <a:pt x="2197" y="10800"/>
                  </a:cubicBezTo>
                  <a:cubicBezTo>
                    <a:pt x="2197" y="6000"/>
                    <a:pt x="6041" y="2057"/>
                    <a:pt x="10800" y="2057"/>
                  </a:cubicBezTo>
                  <a:cubicBezTo>
                    <a:pt x="15559" y="2057"/>
                    <a:pt x="19586" y="6000"/>
                    <a:pt x="19586" y="10800"/>
                  </a:cubicBezTo>
                  <a:cubicBezTo>
                    <a:pt x="19586" y="15600"/>
                    <a:pt x="15559" y="19543"/>
                    <a:pt x="10800" y="19543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9" name="Freeform 819"/>
            <p:cNvSpPr/>
            <p:nvPr/>
          </p:nvSpPr>
          <p:spPr>
            <a:xfrm>
              <a:off x="1446694" y="2316235"/>
              <a:ext cx="593778" cy="35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extrusionOk="0">
                  <a:moveTo>
                    <a:pt x="199" y="0"/>
                  </a:moveTo>
                  <a:cubicBezTo>
                    <a:pt x="99" y="0"/>
                    <a:pt x="0" y="110"/>
                    <a:pt x="0" y="276"/>
                  </a:cubicBezTo>
                  <a:cubicBezTo>
                    <a:pt x="0" y="497"/>
                    <a:pt x="66" y="663"/>
                    <a:pt x="166" y="663"/>
                  </a:cubicBezTo>
                  <a:cubicBezTo>
                    <a:pt x="8912" y="2375"/>
                    <a:pt x="21136" y="21324"/>
                    <a:pt x="21269" y="21545"/>
                  </a:cubicBezTo>
                  <a:cubicBezTo>
                    <a:pt x="21302" y="21600"/>
                    <a:pt x="21335" y="21600"/>
                    <a:pt x="21401" y="21600"/>
                  </a:cubicBezTo>
                  <a:cubicBezTo>
                    <a:pt x="21434" y="21600"/>
                    <a:pt x="21501" y="21600"/>
                    <a:pt x="21534" y="21490"/>
                  </a:cubicBezTo>
                  <a:cubicBezTo>
                    <a:pt x="21600" y="21379"/>
                    <a:pt x="21600" y="21158"/>
                    <a:pt x="21534" y="21048"/>
                  </a:cubicBezTo>
                  <a:cubicBezTo>
                    <a:pt x="21401" y="20882"/>
                    <a:pt x="9077" y="1768"/>
                    <a:pt x="199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0" name="Freeform 820"/>
            <p:cNvSpPr/>
            <p:nvPr/>
          </p:nvSpPr>
          <p:spPr>
            <a:xfrm>
              <a:off x="1813304" y="2377124"/>
              <a:ext cx="246853" cy="251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551" extrusionOk="0">
                  <a:moveTo>
                    <a:pt x="656" y="29"/>
                  </a:moveTo>
                  <a:cubicBezTo>
                    <a:pt x="417" y="-49"/>
                    <a:pt x="100" y="29"/>
                    <a:pt x="20" y="263"/>
                  </a:cubicBezTo>
                  <a:cubicBezTo>
                    <a:pt x="-59" y="497"/>
                    <a:pt x="100" y="809"/>
                    <a:pt x="338" y="887"/>
                  </a:cubicBezTo>
                  <a:cubicBezTo>
                    <a:pt x="7326" y="3538"/>
                    <a:pt x="20429" y="21239"/>
                    <a:pt x="20588" y="21395"/>
                  </a:cubicBezTo>
                  <a:cubicBezTo>
                    <a:pt x="20667" y="21551"/>
                    <a:pt x="20826" y="21551"/>
                    <a:pt x="20985" y="21551"/>
                  </a:cubicBezTo>
                  <a:cubicBezTo>
                    <a:pt x="21065" y="21551"/>
                    <a:pt x="21144" y="21551"/>
                    <a:pt x="21223" y="21473"/>
                  </a:cubicBezTo>
                  <a:cubicBezTo>
                    <a:pt x="21462" y="21317"/>
                    <a:pt x="21541" y="21083"/>
                    <a:pt x="21382" y="20849"/>
                  </a:cubicBezTo>
                  <a:cubicBezTo>
                    <a:pt x="20826" y="20147"/>
                    <a:pt x="7882" y="2836"/>
                    <a:pt x="656" y="2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1" name="Freeform 821"/>
            <p:cNvSpPr/>
            <p:nvPr/>
          </p:nvSpPr>
          <p:spPr>
            <a:xfrm>
              <a:off x="2118699" y="2304172"/>
              <a:ext cx="436945" cy="272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extrusionOk="0">
                  <a:moveTo>
                    <a:pt x="21261" y="0"/>
                  </a:moveTo>
                  <a:cubicBezTo>
                    <a:pt x="12378" y="1435"/>
                    <a:pt x="563" y="20021"/>
                    <a:pt x="67" y="20811"/>
                  </a:cubicBezTo>
                  <a:cubicBezTo>
                    <a:pt x="-23" y="21026"/>
                    <a:pt x="-23" y="21313"/>
                    <a:pt x="67" y="21456"/>
                  </a:cubicBezTo>
                  <a:cubicBezTo>
                    <a:pt x="157" y="21528"/>
                    <a:pt x="202" y="21600"/>
                    <a:pt x="293" y="21600"/>
                  </a:cubicBezTo>
                  <a:cubicBezTo>
                    <a:pt x="338" y="21600"/>
                    <a:pt x="428" y="21528"/>
                    <a:pt x="473" y="21456"/>
                  </a:cubicBezTo>
                  <a:cubicBezTo>
                    <a:pt x="563" y="21241"/>
                    <a:pt x="12603" y="2225"/>
                    <a:pt x="21306" y="861"/>
                  </a:cubicBezTo>
                  <a:cubicBezTo>
                    <a:pt x="21487" y="861"/>
                    <a:pt x="21577" y="646"/>
                    <a:pt x="21577" y="431"/>
                  </a:cubicBezTo>
                  <a:cubicBezTo>
                    <a:pt x="21532" y="144"/>
                    <a:pt x="21397" y="0"/>
                    <a:pt x="21261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2" name="Freeform 822"/>
            <p:cNvSpPr/>
            <p:nvPr/>
          </p:nvSpPr>
          <p:spPr>
            <a:xfrm>
              <a:off x="2395707" y="2360470"/>
              <a:ext cx="126880" cy="11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extrusionOk="0">
                  <a:moveTo>
                    <a:pt x="932" y="0"/>
                  </a:moveTo>
                  <a:cubicBezTo>
                    <a:pt x="311" y="0"/>
                    <a:pt x="0" y="523"/>
                    <a:pt x="0" y="1045"/>
                  </a:cubicBezTo>
                  <a:cubicBezTo>
                    <a:pt x="0" y="1742"/>
                    <a:pt x="311" y="1916"/>
                    <a:pt x="932" y="1916"/>
                  </a:cubicBezTo>
                  <a:cubicBezTo>
                    <a:pt x="6993" y="1916"/>
                    <a:pt x="16627" y="15852"/>
                    <a:pt x="19735" y="21077"/>
                  </a:cubicBezTo>
                  <a:cubicBezTo>
                    <a:pt x="19891" y="21426"/>
                    <a:pt x="20201" y="21600"/>
                    <a:pt x="20512" y="21600"/>
                  </a:cubicBezTo>
                  <a:cubicBezTo>
                    <a:pt x="20668" y="21600"/>
                    <a:pt x="20823" y="21600"/>
                    <a:pt x="20978" y="21426"/>
                  </a:cubicBezTo>
                  <a:cubicBezTo>
                    <a:pt x="21445" y="21077"/>
                    <a:pt x="21600" y="20555"/>
                    <a:pt x="21289" y="20032"/>
                  </a:cubicBezTo>
                  <a:cubicBezTo>
                    <a:pt x="20823" y="19161"/>
                    <a:pt x="9324" y="0"/>
                    <a:pt x="932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3" name="Freeform 823"/>
            <p:cNvSpPr/>
            <p:nvPr/>
          </p:nvSpPr>
          <p:spPr>
            <a:xfrm>
              <a:off x="56219" y="2372532"/>
              <a:ext cx="745709" cy="228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12239" y="0"/>
                  </a:moveTo>
                  <a:cubicBezTo>
                    <a:pt x="7043" y="0"/>
                    <a:pt x="2138" y="8414"/>
                    <a:pt x="28" y="20819"/>
                  </a:cubicBezTo>
                  <a:cubicBezTo>
                    <a:pt x="-25" y="21080"/>
                    <a:pt x="1" y="21427"/>
                    <a:pt x="80" y="21600"/>
                  </a:cubicBezTo>
                  <a:cubicBezTo>
                    <a:pt x="107" y="21600"/>
                    <a:pt x="133" y="21600"/>
                    <a:pt x="160" y="21600"/>
                  </a:cubicBezTo>
                  <a:cubicBezTo>
                    <a:pt x="212" y="21600"/>
                    <a:pt x="265" y="21513"/>
                    <a:pt x="291" y="21340"/>
                  </a:cubicBezTo>
                  <a:cubicBezTo>
                    <a:pt x="2349" y="9195"/>
                    <a:pt x="7149" y="1041"/>
                    <a:pt x="12239" y="1041"/>
                  </a:cubicBezTo>
                  <a:cubicBezTo>
                    <a:pt x="17223" y="1041"/>
                    <a:pt x="21259" y="12839"/>
                    <a:pt x="21311" y="12925"/>
                  </a:cubicBezTo>
                  <a:cubicBezTo>
                    <a:pt x="21364" y="13099"/>
                    <a:pt x="21470" y="13099"/>
                    <a:pt x="21522" y="12925"/>
                  </a:cubicBezTo>
                  <a:cubicBezTo>
                    <a:pt x="21575" y="12665"/>
                    <a:pt x="21575" y="12318"/>
                    <a:pt x="21522" y="12145"/>
                  </a:cubicBezTo>
                  <a:cubicBezTo>
                    <a:pt x="21470" y="12058"/>
                    <a:pt x="17355" y="0"/>
                    <a:pt x="12239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4" name="Freeform 824"/>
            <p:cNvSpPr/>
            <p:nvPr/>
          </p:nvSpPr>
          <p:spPr>
            <a:xfrm>
              <a:off x="68237" y="2370588"/>
              <a:ext cx="391613" cy="12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0630" extrusionOk="0">
                  <a:moveTo>
                    <a:pt x="21255" y="38"/>
                  </a:moveTo>
                  <a:cubicBezTo>
                    <a:pt x="5455" y="-970"/>
                    <a:pt x="255" y="18326"/>
                    <a:pt x="55" y="19190"/>
                  </a:cubicBezTo>
                  <a:cubicBezTo>
                    <a:pt x="-45" y="19622"/>
                    <a:pt x="5" y="20198"/>
                    <a:pt x="105" y="20342"/>
                  </a:cubicBezTo>
                  <a:cubicBezTo>
                    <a:pt x="155" y="20486"/>
                    <a:pt x="255" y="20630"/>
                    <a:pt x="305" y="20630"/>
                  </a:cubicBezTo>
                  <a:cubicBezTo>
                    <a:pt x="405" y="20630"/>
                    <a:pt x="455" y="20486"/>
                    <a:pt x="555" y="20198"/>
                  </a:cubicBezTo>
                  <a:cubicBezTo>
                    <a:pt x="605" y="20054"/>
                    <a:pt x="5805" y="614"/>
                    <a:pt x="21205" y="1766"/>
                  </a:cubicBezTo>
                  <a:cubicBezTo>
                    <a:pt x="21405" y="1766"/>
                    <a:pt x="21505" y="1478"/>
                    <a:pt x="21505" y="1046"/>
                  </a:cubicBezTo>
                  <a:cubicBezTo>
                    <a:pt x="21555" y="470"/>
                    <a:pt x="21405" y="182"/>
                    <a:pt x="21255" y="3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5" name="Freeform 825"/>
            <p:cNvSpPr/>
            <p:nvPr/>
          </p:nvSpPr>
          <p:spPr>
            <a:xfrm>
              <a:off x="305212" y="2414193"/>
              <a:ext cx="383909" cy="86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15030" extrusionOk="0">
                  <a:moveTo>
                    <a:pt x="21314" y="2296"/>
                  </a:moveTo>
                  <a:cubicBezTo>
                    <a:pt x="9444" y="-6570"/>
                    <a:pt x="224" y="13096"/>
                    <a:pt x="122" y="13257"/>
                  </a:cubicBezTo>
                  <a:cubicBezTo>
                    <a:pt x="-31" y="13579"/>
                    <a:pt x="-31" y="14063"/>
                    <a:pt x="71" y="14546"/>
                  </a:cubicBezTo>
                  <a:cubicBezTo>
                    <a:pt x="122" y="14869"/>
                    <a:pt x="224" y="15030"/>
                    <a:pt x="275" y="15030"/>
                  </a:cubicBezTo>
                  <a:cubicBezTo>
                    <a:pt x="377" y="15030"/>
                    <a:pt x="427" y="14869"/>
                    <a:pt x="478" y="14869"/>
                  </a:cubicBezTo>
                  <a:cubicBezTo>
                    <a:pt x="580" y="14546"/>
                    <a:pt x="9546" y="-4636"/>
                    <a:pt x="21161" y="4069"/>
                  </a:cubicBezTo>
                  <a:cubicBezTo>
                    <a:pt x="21314" y="4230"/>
                    <a:pt x="21467" y="3908"/>
                    <a:pt x="21518" y="3424"/>
                  </a:cubicBezTo>
                  <a:cubicBezTo>
                    <a:pt x="21569" y="2940"/>
                    <a:pt x="21467" y="2457"/>
                    <a:pt x="21314" y="2296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6" name="Freeform 826"/>
            <p:cNvSpPr/>
            <p:nvPr/>
          </p:nvSpPr>
          <p:spPr>
            <a:xfrm>
              <a:off x="469533" y="1786113"/>
              <a:ext cx="376401" cy="37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18503" extrusionOk="0">
                  <a:moveTo>
                    <a:pt x="21181" y="8851"/>
                  </a:moveTo>
                  <a:cubicBezTo>
                    <a:pt x="14103" y="21260"/>
                    <a:pt x="524" y="120"/>
                    <a:pt x="367" y="120"/>
                  </a:cubicBezTo>
                  <a:cubicBezTo>
                    <a:pt x="210" y="-340"/>
                    <a:pt x="52" y="579"/>
                    <a:pt x="0" y="1958"/>
                  </a:cubicBezTo>
                  <a:cubicBezTo>
                    <a:pt x="0" y="3796"/>
                    <a:pt x="105" y="5175"/>
                    <a:pt x="262" y="5175"/>
                  </a:cubicBezTo>
                  <a:cubicBezTo>
                    <a:pt x="682" y="6094"/>
                    <a:pt x="8598" y="18503"/>
                    <a:pt x="15518" y="18503"/>
                  </a:cubicBezTo>
                  <a:cubicBezTo>
                    <a:pt x="17616" y="18503"/>
                    <a:pt x="19608" y="17124"/>
                    <a:pt x="21285" y="14366"/>
                  </a:cubicBezTo>
                  <a:cubicBezTo>
                    <a:pt x="21495" y="13907"/>
                    <a:pt x="21600" y="12528"/>
                    <a:pt x="21548" y="11149"/>
                  </a:cubicBezTo>
                  <a:cubicBezTo>
                    <a:pt x="21495" y="9771"/>
                    <a:pt x="21338" y="8851"/>
                    <a:pt x="21181" y="8851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7" name="Freeform 827"/>
            <p:cNvSpPr/>
            <p:nvPr/>
          </p:nvSpPr>
          <p:spPr>
            <a:xfrm>
              <a:off x="964705" y="1697840"/>
              <a:ext cx="98369" cy="118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42" extrusionOk="0">
                  <a:moveTo>
                    <a:pt x="1678" y="172"/>
                  </a:moveTo>
                  <a:cubicBezTo>
                    <a:pt x="1278" y="-158"/>
                    <a:pt x="478" y="7"/>
                    <a:pt x="78" y="502"/>
                  </a:cubicBezTo>
                  <a:cubicBezTo>
                    <a:pt x="-122" y="996"/>
                    <a:pt x="78" y="1491"/>
                    <a:pt x="478" y="1821"/>
                  </a:cubicBezTo>
                  <a:cubicBezTo>
                    <a:pt x="678" y="1821"/>
                    <a:pt x="15278" y="8911"/>
                    <a:pt x="19078" y="20782"/>
                  </a:cubicBezTo>
                  <a:cubicBezTo>
                    <a:pt x="19078" y="21112"/>
                    <a:pt x="19678" y="21442"/>
                    <a:pt x="20078" y="21442"/>
                  </a:cubicBezTo>
                  <a:cubicBezTo>
                    <a:pt x="20278" y="21442"/>
                    <a:pt x="20278" y="21442"/>
                    <a:pt x="20478" y="21442"/>
                  </a:cubicBezTo>
                  <a:cubicBezTo>
                    <a:pt x="21078" y="21277"/>
                    <a:pt x="21478" y="20782"/>
                    <a:pt x="21278" y="20288"/>
                  </a:cubicBezTo>
                  <a:cubicBezTo>
                    <a:pt x="17278" y="7592"/>
                    <a:pt x="2478" y="337"/>
                    <a:pt x="1678" y="17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8" name="Freeform 828"/>
            <p:cNvSpPr/>
            <p:nvPr/>
          </p:nvSpPr>
          <p:spPr>
            <a:xfrm>
              <a:off x="2649047" y="1697693"/>
              <a:ext cx="51358" cy="3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extrusionOk="0">
                  <a:moveTo>
                    <a:pt x="2314" y="13"/>
                  </a:moveTo>
                  <a:cubicBezTo>
                    <a:pt x="771" y="13"/>
                    <a:pt x="0" y="203"/>
                    <a:pt x="0" y="394"/>
                  </a:cubicBezTo>
                  <a:cubicBezTo>
                    <a:pt x="386" y="584"/>
                    <a:pt x="10800" y="14307"/>
                    <a:pt x="16971" y="21231"/>
                  </a:cubicBezTo>
                  <a:cubicBezTo>
                    <a:pt x="16971" y="21422"/>
                    <a:pt x="18129" y="21549"/>
                    <a:pt x="19286" y="21549"/>
                  </a:cubicBezTo>
                  <a:cubicBezTo>
                    <a:pt x="19286" y="21549"/>
                    <a:pt x="19286" y="21549"/>
                    <a:pt x="19671" y="21549"/>
                  </a:cubicBezTo>
                  <a:cubicBezTo>
                    <a:pt x="20829" y="21549"/>
                    <a:pt x="21600" y="21358"/>
                    <a:pt x="21600" y="21168"/>
                  </a:cubicBezTo>
                  <a:cubicBezTo>
                    <a:pt x="15429" y="14180"/>
                    <a:pt x="4629" y="457"/>
                    <a:pt x="4629" y="330"/>
                  </a:cubicBezTo>
                  <a:cubicBezTo>
                    <a:pt x="4629" y="140"/>
                    <a:pt x="3471" y="-51"/>
                    <a:pt x="2314" y="13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9" name="Freeform 829"/>
            <p:cNvSpPr/>
            <p:nvPr/>
          </p:nvSpPr>
          <p:spPr>
            <a:xfrm>
              <a:off x="2678031" y="2002578"/>
              <a:ext cx="171159" cy="5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extrusionOk="0">
                  <a:moveTo>
                    <a:pt x="20802" y="0"/>
                  </a:moveTo>
                  <a:cubicBezTo>
                    <a:pt x="20224" y="0"/>
                    <a:pt x="8558" y="0"/>
                    <a:pt x="242" y="17829"/>
                  </a:cubicBezTo>
                  <a:cubicBezTo>
                    <a:pt x="11" y="18514"/>
                    <a:pt x="-105" y="19886"/>
                    <a:pt x="126" y="20571"/>
                  </a:cubicBezTo>
                  <a:cubicBezTo>
                    <a:pt x="242" y="21257"/>
                    <a:pt x="473" y="21600"/>
                    <a:pt x="704" y="21600"/>
                  </a:cubicBezTo>
                  <a:cubicBezTo>
                    <a:pt x="819" y="21600"/>
                    <a:pt x="935" y="21257"/>
                    <a:pt x="1050" y="21257"/>
                  </a:cubicBezTo>
                  <a:cubicBezTo>
                    <a:pt x="9020" y="4114"/>
                    <a:pt x="20686" y="3771"/>
                    <a:pt x="20802" y="3771"/>
                  </a:cubicBezTo>
                  <a:cubicBezTo>
                    <a:pt x="21148" y="3771"/>
                    <a:pt x="21495" y="3086"/>
                    <a:pt x="21495" y="1714"/>
                  </a:cubicBezTo>
                  <a:cubicBezTo>
                    <a:pt x="21495" y="686"/>
                    <a:pt x="21148" y="0"/>
                    <a:pt x="20802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0" name="Freeform 830"/>
            <p:cNvSpPr/>
            <p:nvPr/>
          </p:nvSpPr>
          <p:spPr>
            <a:xfrm>
              <a:off x="1596107" y="2795321"/>
              <a:ext cx="53977" cy="12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9" h="21506" extrusionOk="0">
                  <a:moveTo>
                    <a:pt x="14695" y="217"/>
                  </a:moveTo>
                  <a:cubicBezTo>
                    <a:pt x="-4063" y="7831"/>
                    <a:pt x="484" y="20574"/>
                    <a:pt x="484" y="20729"/>
                  </a:cubicBezTo>
                  <a:cubicBezTo>
                    <a:pt x="484" y="21195"/>
                    <a:pt x="1337" y="21506"/>
                    <a:pt x="2190" y="21506"/>
                  </a:cubicBezTo>
                  <a:cubicBezTo>
                    <a:pt x="2190" y="21506"/>
                    <a:pt x="2190" y="21506"/>
                    <a:pt x="2474" y="21506"/>
                  </a:cubicBezTo>
                  <a:cubicBezTo>
                    <a:pt x="3326" y="21351"/>
                    <a:pt x="3895" y="20884"/>
                    <a:pt x="3611" y="20418"/>
                  </a:cubicBezTo>
                  <a:cubicBezTo>
                    <a:pt x="3611" y="20263"/>
                    <a:pt x="-368" y="8608"/>
                    <a:pt x="16684" y="1615"/>
                  </a:cubicBezTo>
                  <a:cubicBezTo>
                    <a:pt x="17253" y="1305"/>
                    <a:pt x="17537" y="838"/>
                    <a:pt x="16969" y="372"/>
                  </a:cubicBezTo>
                  <a:cubicBezTo>
                    <a:pt x="16400" y="-94"/>
                    <a:pt x="15263" y="-94"/>
                    <a:pt x="14695" y="217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1" name="Freeform 831"/>
            <p:cNvSpPr/>
            <p:nvPr/>
          </p:nvSpPr>
          <p:spPr>
            <a:xfrm>
              <a:off x="2114773" y="2936070"/>
              <a:ext cx="41949" cy="42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319" extrusionOk="0">
                  <a:moveTo>
                    <a:pt x="16916" y="169"/>
                  </a:moveTo>
                  <a:cubicBezTo>
                    <a:pt x="8981" y="4669"/>
                    <a:pt x="3691" y="10519"/>
                    <a:pt x="165" y="17719"/>
                  </a:cubicBezTo>
                  <a:cubicBezTo>
                    <a:pt x="-276" y="18619"/>
                    <a:pt x="165" y="20419"/>
                    <a:pt x="1487" y="20869"/>
                  </a:cubicBezTo>
                  <a:cubicBezTo>
                    <a:pt x="1928" y="21319"/>
                    <a:pt x="2369" y="21319"/>
                    <a:pt x="2810" y="21319"/>
                  </a:cubicBezTo>
                  <a:cubicBezTo>
                    <a:pt x="3691" y="21319"/>
                    <a:pt x="4573" y="20869"/>
                    <a:pt x="5014" y="19969"/>
                  </a:cubicBezTo>
                  <a:cubicBezTo>
                    <a:pt x="7659" y="13669"/>
                    <a:pt x="12508" y="8719"/>
                    <a:pt x="19561" y="5119"/>
                  </a:cubicBezTo>
                  <a:cubicBezTo>
                    <a:pt x="20883" y="4219"/>
                    <a:pt x="21324" y="2869"/>
                    <a:pt x="20442" y="1519"/>
                  </a:cubicBezTo>
                  <a:cubicBezTo>
                    <a:pt x="20002" y="169"/>
                    <a:pt x="18238" y="-281"/>
                    <a:pt x="16916" y="16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2" name="Freeform 832"/>
            <p:cNvSpPr/>
            <p:nvPr/>
          </p:nvSpPr>
          <p:spPr>
            <a:xfrm>
              <a:off x="2263558" y="2916101"/>
              <a:ext cx="54168" cy="3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16" extrusionOk="0">
                  <a:moveTo>
                    <a:pt x="18198" y="171"/>
                  </a:moveTo>
                  <a:cubicBezTo>
                    <a:pt x="17844" y="825"/>
                    <a:pt x="17136" y="825"/>
                    <a:pt x="16428" y="1480"/>
                  </a:cubicBezTo>
                  <a:cubicBezTo>
                    <a:pt x="11824" y="3443"/>
                    <a:pt x="4742" y="7371"/>
                    <a:pt x="847" y="13916"/>
                  </a:cubicBezTo>
                  <a:cubicBezTo>
                    <a:pt x="-215" y="15880"/>
                    <a:pt x="-215" y="17843"/>
                    <a:pt x="493" y="19807"/>
                  </a:cubicBezTo>
                  <a:cubicBezTo>
                    <a:pt x="847" y="20461"/>
                    <a:pt x="1555" y="21116"/>
                    <a:pt x="2264" y="21116"/>
                  </a:cubicBezTo>
                  <a:cubicBezTo>
                    <a:pt x="2618" y="21116"/>
                    <a:pt x="3326" y="20461"/>
                    <a:pt x="3680" y="19807"/>
                  </a:cubicBezTo>
                  <a:cubicBezTo>
                    <a:pt x="6867" y="13916"/>
                    <a:pt x="13595" y="10643"/>
                    <a:pt x="17490" y="8680"/>
                  </a:cubicBezTo>
                  <a:cubicBezTo>
                    <a:pt x="18198" y="8680"/>
                    <a:pt x="18906" y="8025"/>
                    <a:pt x="19615" y="8025"/>
                  </a:cubicBezTo>
                  <a:cubicBezTo>
                    <a:pt x="20677" y="7371"/>
                    <a:pt x="21385" y="4752"/>
                    <a:pt x="21031" y="2789"/>
                  </a:cubicBezTo>
                  <a:cubicBezTo>
                    <a:pt x="20677" y="825"/>
                    <a:pt x="19615" y="-484"/>
                    <a:pt x="18198" y="171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3" name="Freeform 833"/>
            <p:cNvSpPr/>
            <p:nvPr/>
          </p:nvSpPr>
          <p:spPr>
            <a:xfrm>
              <a:off x="2372026" y="2863657"/>
              <a:ext cx="38315" cy="2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178" extrusionOk="0">
                  <a:moveTo>
                    <a:pt x="17428" y="253"/>
                  </a:moveTo>
                  <a:cubicBezTo>
                    <a:pt x="11046" y="3628"/>
                    <a:pt x="5646" y="8353"/>
                    <a:pt x="737" y="14428"/>
                  </a:cubicBezTo>
                  <a:cubicBezTo>
                    <a:pt x="-245" y="15778"/>
                    <a:pt x="-245" y="18478"/>
                    <a:pt x="737" y="19828"/>
                  </a:cubicBezTo>
                  <a:cubicBezTo>
                    <a:pt x="1228" y="21178"/>
                    <a:pt x="1719" y="21178"/>
                    <a:pt x="2700" y="21178"/>
                  </a:cubicBezTo>
                  <a:cubicBezTo>
                    <a:pt x="3682" y="21178"/>
                    <a:pt x="4173" y="21178"/>
                    <a:pt x="4664" y="20503"/>
                  </a:cubicBezTo>
                  <a:cubicBezTo>
                    <a:pt x="9082" y="15103"/>
                    <a:pt x="13991" y="10378"/>
                    <a:pt x="19391" y="7678"/>
                  </a:cubicBezTo>
                  <a:cubicBezTo>
                    <a:pt x="20864" y="7003"/>
                    <a:pt x="21355" y="4303"/>
                    <a:pt x="20864" y="2278"/>
                  </a:cubicBezTo>
                  <a:cubicBezTo>
                    <a:pt x="20373" y="253"/>
                    <a:pt x="18900" y="-422"/>
                    <a:pt x="17428" y="253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4" name="Freeform 834"/>
            <p:cNvSpPr/>
            <p:nvPr/>
          </p:nvSpPr>
          <p:spPr>
            <a:xfrm>
              <a:off x="2243563" y="3109559"/>
              <a:ext cx="42135" cy="34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0902" extrusionOk="0">
                  <a:moveTo>
                    <a:pt x="17302" y="470"/>
                  </a:moveTo>
                  <a:cubicBezTo>
                    <a:pt x="11130" y="3972"/>
                    <a:pt x="5840" y="8643"/>
                    <a:pt x="991" y="15064"/>
                  </a:cubicBezTo>
                  <a:cubicBezTo>
                    <a:pt x="-331" y="16232"/>
                    <a:pt x="-331" y="18567"/>
                    <a:pt x="991" y="19734"/>
                  </a:cubicBezTo>
                  <a:cubicBezTo>
                    <a:pt x="1432" y="20318"/>
                    <a:pt x="1873" y="20902"/>
                    <a:pt x="2755" y="20902"/>
                  </a:cubicBezTo>
                  <a:cubicBezTo>
                    <a:pt x="3196" y="20902"/>
                    <a:pt x="4077" y="20318"/>
                    <a:pt x="4518" y="19734"/>
                  </a:cubicBezTo>
                  <a:cubicBezTo>
                    <a:pt x="8926" y="14480"/>
                    <a:pt x="13775" y="9810"/>
                    <a:pt x="19506" y="6891"/>
                  </a:cubicBezTo>
                  <a:cubicBezTo>
                    <a:pt x="20828" y="5724"/>
                    <a:pt x="21269" y="3972"/>
                    <a:pt x="20828" y="2221"/>
                  </a:cubicBezTo>
                  <a:cubicBezTo>
                    <a:pt x="20387" y="470"/>
                    <a:pt x="18624" y="-698"/>
                    <a:pt x="17302" y="47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5" name="Freeform 835"/>
            <p:cNvSpPr/>
            <p:nvPr/>
          </p:nvSpPr>
          <p:spPr>
            <a:xfrm>
              <a:off x="1921734" y="3023973"/>
              <a:ext cx="26764" cy="27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extrusionOk="0">
                  <a:moveTo>
                    <a:pt x="17128" y="0"/>
                  </a:moveTo>
                  <a:cubicBezTo>
                    <a:pt x="9028" y="0"/>
                    <a:pt x="2953" y="5400"/>
                    <a:pt x="253" y="15429"/>
                  </a:cubicBezTo>
                  <a:cubicBezTo>
                    <a:pt x="-422" y="18514"/>
                    <a:pt x="253" y="20829"/>
                    <a:pt x="2278" y="21600"/>
                  </a:cubicBezTo>
                  <a:cubicBezTo>
                    <a:pt x="2953" y="21600"/>
                    <a:pt x="3628" y="21600"/>
                    <a:pt x="3628" y="21600"/>
                  </a:cubicBezTo>
                  <a:cubicBezTo>
                    <a:pt x="5653" y="21600"/>
                    <a:pt x="7003" y="20829"/>
                    <a:pt x="7678" y="18514"/>
                  </a:cubicBezTo>
                  <a:cubicBezTo>
                    <a:pt x="9028" y="13886"/>
                    <a:pt x="11728" y="9257"/>
                    <a:pt x="17128" y="9257"/>
                  </a:cubicBezTo>
                  <a:cubicBezTo>
                    <a:pt x="19153" y="10029"/>
                    <a:pt x="21178" y="7714"/>
                    <a:pt x="21178" y="5400"/>
                  </a:cubicBezTo>
                  <a:cubicBezTo>
                    <a:pt x="21178" y="3086"/>
                    <a:pt x="19828" y="771"/>
                    <a:pt x="17128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6" name="Freeform 836"/>
            <p:cNvSpPr/>
            <p:nvPr/>
          </p:nvSpPr>
          <p:spPr>
            <a:xfrm>
              <a:off x="1978071" y="3068860"/>
              <a:ext cx="30078" cy="3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150" extrusionOk="0">
                  <a:moveTo>
                    <a:pt x="14003" y="1350"/>
                  </a:moveTo>
                  <a:cubicBezTo>
                    <a:pt x="9421" y="4950"/>
                    <a:pt x="4839" y="10350"/>
                    <a:pt x="912" y="15750"/>
                  </a:cubicBezTo>
                  <a:cubicBezTo>
                    <a:pt x="-397" y="17550"/>
                    <a:pt x="-397" y="19350"/>
                    <a:pt x="1567" y="20550"/>
                  </a:cubicBezTo>
                  <a:cubicBezTo>
                    <a:pt x="2221" y="21150"/>
                    <a:pt x="2876" y="21150"/>
                    <a:pt x="4185" y="21150"/>
                  </a:cubicBezTo>
                  <a:cubicBezTo>
                    <a:pt x="4839" y="21150"/>
                    <a:pt x="6148" y="21150"/>
                    <a:pt x="6803" y="19950"/>
                  </a:cubicBezTo>
                  <a:cubicBezTo>
                    <a:pt x="10730" y="15150"/>
                    <a:pt x="15312" y="9750"/>
                    <a:pt x="19894" y="6150"/>
                  </a:cubicBezTo>
                  <a:cubicBezTo>
                    <a:pt x="21203" y="4950"/>
                    <a:pt x="21203" y="2550"/>
                    <a:pt x="19239" y="1350"/>
                  </a:cubicBezTo>
                  <a:cubicBezTo>
                    <a:pt x="17930" y="-450"/>
                    <a:pt x="15312" y="-450"/>
                    <a:pt x="14003" y="135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7" name="Freeform 837"/>
            <p:cNvSpPr/>
            <p:nvPr/>
          </p:nvSpPr>
          <p:spPr>
            <a:xfrm>
              <a:off x="4334864" y="3145440"/>
              <a:ext cx="37726" cy="8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395" extrusionOk="0">
                  <a:moveTo>
                    <a:pt x="18461" y="14195"/>
                  </a:moveTo>
                  <a:cubicBezTo>
                    <a:pt x="16354" y="8795"/>
                    <a:pt x="13719" y="2945"/>
                    <a:pt x="4763" y="245"/>
                  </a:cubicBezTo>
                  <a:cubicBezTo>
                    <a:pt x="3710" y="-205"/>
                    <a:pt x="1602" y="20"/>
                    <a:pt x="549" y="470"/>
                  </a:cubicBezTo>
                  <a:cubicBezTo>
                    <a:pt x="-505" y="1145"/>
                    <a:pt x="22" y="2045"/>
                    <a:pt x="1602" y="2495"/>
                  </a:cubicBezTo>
                  <a:cubicBezTo>
                    <a:pt x="8451" y="4520"/>
                    <a:pt x="10032" y="9920"/>
                    <a:pt x="12139" y="14645"/>
                  </a:cubicBezTo>
                  <a:cubicBezTo>
                    <a:pt x="12666" y="16670"/>
                    <a:pt x="13719" y="18695"/>
                    <a:pt x="14773" y="20270"/>
                  </a:cubicBezTo>
                  <a:cubicBezTo>
                    <a:pt x="15300" y="20945"/>
                    <a:pt x="16354" y="21395"/>
                    <a:pt x="17934" y="21395"/>
                  </a:cubicBezTo>
                  <a:lnTo>
                    <a:pt x="18461" y="21170"/>
                  </a:lnTo>
                  <a:cubicBezTo>
                    <a:pt x="20568" y="20945"/>
                    <a:pt x="21095" y="20270"/>
                    <a:pt x="20568" y="19595"/>
                  </a:cubicBezTo>
                  <a:cubicBezTo>
                    <a:pt x="19515" y="18020"/>
                    <a:pt x="18988" y="16220"/>
                    <a:pt x="18461" y="1419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8" name="Freeform 838"/>
            <p:cNvSpPr/>
            <p:nvPr/>
          </p:nvSpPr>
          <p:spPr>
            <a:xfrm>
              <a:off x="4274372" y="3322222"/>
              <a:ext cx="16849" cy="7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4" h="21416" extrusionOk="0">
                  <a:moveTo>
                    <a:pt x="4843" y="64"/>
                  </a:moveTo>
                  <a:cubicBezTo>
                    <a:pt x="1433" y="64"/>
                    <a:pt x="-841" y="1057"/>
                    <a:pt x="296" y="1802"/>
                  </a:cubicBezTo>
                  <a:cubicBezTo>
                    <a:pt x="7117" y="7264"/>
                    <a:pt x="7117" y="13968"/>
                    <a:pt x="296" y="19678"/>
                  </a:cubicBezTo>
                  <a:cubicBezTo>
                    <a:pt x="-841" y="20423"/>
                    <a:pt x="1433" y="21168"/>
                    <a:pt x="4843" y="21416"/>
                  </a:cubicBezTo>
                  <a:cubicBezTo>
                    <a:pt x="5980" y="21416"/>
                    <a:pt x="5980" y="21416"/>
                    <a:pt x="7117" y="21416"/>
                  </a:cubicBezTo>
                  <a:cubicBezTo>
                    <a:pt x="9391" y="21416"/>
                    <a:pt x="12801" y="21168"/>
                    <a:pt x="13938" y="20423"/>
                  </a:cubicBezTo>
                  <a:cubicBezTo>
                    <a:pt x="20759" y="14464"/>
                    <a:pt x="20759" y="7016"/>
                    <a:pt x="13938" y="1057"/>
                  </a:cubicBezTo>
                  <a:cubicBezTo>
                    <a:pt x="12801" y="313"/>
                    <a:pt x="8254" y="-184"/>
                    <a:pt x="4843" y="6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9" name="Freeform 839"/>
            <p:cNvSpPr/>
            <p:nvPr/>
          </p:nvSpPr>
          <p:spPr>
            <a:xfrm>
              <a:off x="4245866" y="3466872"/>
              <a:ext cx="19639" cy="5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13" h="21395" extrusionOk="0">
                  <a:moveTo>
                    <a:pt x="2338" y="470"/>
                  </a:moveTo>
                  <a:cubicBezTo>
                    <a:pt x="-362" y="1145"/>
                    <a:pt x="-362" y="2158"/>
                    <a:pt x="1438" y="3170"/>
                  </a:cubicBezTo>
                  <a:cubicBezTo>
                    <a:pt x="9538" y="7220"/>
                    <a:pt x="9538" y="13633"/>
                    <a:pt x="538" y="18020"/>
                  </a:cubicBezTo>
                  <a:cubicBezTo>
                    <a:pt x="-362" y="19032"/>
                    <a:pt x="-362" y="20045"/>
                    <a:pt x="2338" y="20720"/>
                  </a:cubicBezTo>
                  <a:cubicBezTo>
                    <a:pt x="3238" y="21058"/>
                    <a:pt x="4138" y="21395"/>
                    <a:pt x="5038" y="21395"/>
                  </a:cubicBezTo>
                  <a:cubicBezTo>
                    <a:pt x="6838" y="21395"/>
                    <a:pt x="8638" y="21058"/>
                    <a:pt x="9538" y="20382"/>
                  </a:cubicBezTo>
                  <a:cubicBezTo>
                    <a:pt x="21238" y="14645"/>
                    <a:pt x="21238" y="5870"/>
                    <a:pt x="9538" y="808"/>
                  </a:cubicBezTo>
                  <a:cubicBezTo>
                    <a:pt x="7738" y="-205"/>
                    <a:pt x="4138" y="-205"/>
                    <a:pt x="2338" y="47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0" name="Freeform 840"/>
            <p:cNvSpPr/>
            <p:nvPr/>
          </p:nvSpPr>
          <p:spPr>
            <a:xfrm>
              <a:off x="4221928" y="3012452"/>
              <a:ext cx="33783" cy="70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6" h="21436" extrusionOk="0">
                  <a:moveTo>
                    <a:pt x="1397" y="376"/>
                  </a:moveTo>
                  <a:cubicBezTo>
                    <a:pt x="-354" y="916"/>
                    <a:pt x="-354" y="1996"/>
                    <a:pt x="814" y="2536"/>
                  </a:cubicBezTo>
                  <a:cubicBezTo>
                    <a:pt x="9570" y="7396"/>
                    <a:pt x="14241" y="13606"/>
                    <a:pt x="13657" y="19816"/>
                  </a:cubicBezTo>
                  <a:cubicBezTo>
                    <a:pt x="13657" y="20626"/>
                    <a:pt x="15408" y="21436"/>
                    <a:pt x="17160" y="21436"/>
                  </a:cubicBezTo>
                  <a:cubicBezTo>
                    <a:pt x="19495" y="21436"/>
                    <a:pt x="20662" y="20626"/>
                    <a:pt x="20662" y="19816"/>
                  </a:cubicBezTo>
                  <a:cubicBezTo>
                    <a:pt x="21246" y="12796"/>
                    <a:pt x="15992" y="6046"/>
                    <a:pt x="6068" y="646"/>
                  </a:cubicBezTo>
                  <a:cubicBezTo>
                    <a:pt x="4900" y="-164"/>
                    <a:pt x="2565" y="-164"/>
                    <a:pt x="1397" y="376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1" name="Freeform 841"/>
            <p:cNvSpPr/>
            <p:nvPr/>
          </p:nvSpPr>
          <p:spPr>
            <a:xfrm>
              <a:off x="4109560" y="3192865"/>
              <a:ext cx="17275" cy="79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3" h="21600" extrusionOk="0">
                  <a:moveTo>
                    <a:pt x="18821" y="1490"/>
                  </a:moveTo>
                  <a:cubicBezTo>
                    <a:pt x="18821" y="745"/>
                    <a:pt x="16003" y="0"/>
                    <a:pt x="13186" y="0"/>
                  </a:cubicBezTo>
                  <a:cubicBezTo>
                    <a:pt x="10369" y="0"/>
                    <a:pt x="7551" y="745"/>
                    <a:pt x="7551" y="1490"/>
                  </a:cubicBezTo>
                  <a:cubicBezTo>
                    <a:pt x="7551" y="2234"/>
                    <a:pt x="7551" y="2979"/>
                    <a:pt x="7551" y="3972"/>
                  </a:cubicBezTo>
                  <a:cubicBezTo>
                    <a:pt x="8490" y="8441"/>
                    <a:pt x="9429" y="15393"/>
                    <a:pt x="977" y="19366"/>
                  </a:cubicBezTo>
                  <a:cubicBezTo>
                    <a:pt x="-901" y="20110"/>
                    <a:pt x="38" y="21103"/>
                    <a:pt x="2856" y="21352"/>
                  </a:cubicBezTo>
                  <a:cubicBezTo>
                    <a:pt x="3795" y="21600"/>
                    <a:pt x="4734" y="21600"/>
                    <a:pt x="5673" y="21600"/>
                  </a:cubicBezTo>
                  <a:cubicBezTo>
                    <a:pt x="7551" y="21600"/>
                    <a:pt x="9429" y="21352"/>
                    <a:pt x="10369" y="20855"/>
                  </a:cubicBezTo>
                  <a:cubicBezTo>
                    <a:pt x="20699" y="16138"/>
                    <a:pt x="19760" y="8938"/>
                    <a:pt x="18821" y="3972"/>
                  </a:cubicBezTo>
                  <a:cubicBezTo>
                    <a:pt x="18821" y="2979"/>
                    <a:pt x="18821" y="2234"/>
                    <a:pt x="18821" y="149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2" name="Freeform 842"/>
            <p:cNvSpPr/>
            <p:nvPr/>
          </p:nvSpPr>
          <p:spPr>
            <a:xfrm>
              <a:off x="4085290" y="3325568"/>
              <a:ext cx="14531" cy="71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0" h="21600" extrusionOk="0">
                  <a:moveTo>
                    <a:pt x="19389" y="1641"/>
                  </a:moveTo>
                  <a:cubicBezTo>
                    <a:pt x="19389" y="820"/>
                    <a:pt x="16848" y="0"/>
                    <a:pt x="11766" y="0"/>
                  </a:cubicBezTo>
                  <a:cubicBezTo>
                    <a:pt x="7954" y="0"/>
                    <a:pt x="4142" y="820"/>
                    <a:pt x="4142" y="1641"/>
                  </a:cubicBezTo>
                  <a:cubicBezTo>
                    <a:pt x="4142" y="3008"/>
                    <a:pt x="5413" y="4375"/>
                    <a:pt x="5413" y="5742"/>
                  </a:cubicBezTo>
                  <a:cubicBezTo>
                    <a:pt x="5413" y="10663"/>
                    <a:pt x="6684" y="15311"/>
                    <a:pt x="331" y="19686"/>
                  </a:cubicBezTo>
                  <a:cubicBezTo>
                    <a:pt x="-940" y="20506"/>
                    <a:pt x="1601" y="21327"/>
                    <a:pt x="5413" y="21600"/>
                  </a:cubicBezTo>
                  <a:cubicBezTo>
                    <a:pt x="5413" y="21600"/>
                    <a:pt x="6684" y="21600"/>
                    <a:pt x="7954" y="21600"/>
                  </a:cubicBezTo>
                  <a:cubicBezTo>
                    <a:pt x="10495" y="21600"/>
                    <a:pt x="13036" y="21327"/>
                    <a:pt x="14307" y="20506"/>
                  </a:cubicBezTo>
                  <a:cubicBezTo>
                    <a:pt x="20660" y="15858"/>
                    <a:pt x="20660" y="10663"/>
                    <a:pt x="20660" y="5742"/>
                  </a:cubicBezTo>
                  <a:cubicBezTo>
                    <a:pt x="19389" y="4375"/>
                    <a:pt x="19389" y="3008"/>
                    <a:pt x="19389" y="1641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3" name="Freeform 843"/>
            <p:cNvSpPr/>
            <p:nvPr/>
          </p:nvSpPr>
          <p:spPr>
            <a:xfrm>
              <a:off x="4089312" y="3446205"/>
              <a:ext cx="14105" cy="7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3" h="21600" extrusionOk="0">
                  <a:moveTo>
                    <a:pt x="19389" y="1641"/>
                  </a:moveTo>
                  <a:cubicBezTo>
                    <a:pt x="19389" y="547"/>
                    <a:pt x="16848" y="0"/>
                    <a:pt x="11766" y="0"/>
                  </a:cubicBezTo>
                  <a:cubicBezTo>
                    <a:pt x="7954" y="0"/>
                    <a:pt x="5413" y="547"/>
                    <a:pt x="4142" y="1641"/>
                  </a:cubicBezTo>
                  <a:cubicBezTo>
                    <a:pt x="4142" y="3008"/>
                    <a:pt x="4142" y="4648"/>
                    <a:pt x="5413" y="6015"/>
                  </a:cubicBezTo>
                  <a:cubicBezTo>
                    <a:pt x="5413" y="10937"/>
                    <a:pt x="5413" y="15038"/>
                    <a:pt x="331" y="19413"/>
                  </a:cubicBezTo>
                  <a:cubicBezTo>
                    <a:pt x="-940" y="20233"/>
                    <a:pt x="1601" y="21327"/>
                    <a:pt x="5413" y="21327"/>
                  </a:cubicBezTo>
                  <a:cubicBezTo>
                    <a:pt x="5413" y="21600"/>
                    <a:pt x="6684" y="21600"/>
                    <a:pt x="6684" y="21600"/>
                  </a:cubicBezTo>
                  <a:cubicBezTo>
                    <a:pt x="10495" y="21600"/>
                    <a:pt x="13036" y="21053"/>
                    <a:pt x="14307" y="20233"/>
                  </a:cubicBezTo>
                  <a:cubicBezTo>
                    <a:pt x="20660" y="15585"/>
                    <a:pt x="20660" y="10937"/>
                    <a:pt x="19389" y="6015"/>
                  </a:cubicBezTo>
                  <a:cubicBezTo>
                    <a:pt x="19389" y="4648"/>
                    <a:pt x="19389" y="3008"/>
                    <a:pt x="19389" y="1641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4" name="Freeform 844"/>
            <p:cNvSpPr/>
            <p:nvPr/>
          </p:nvSpPr>
          <p:spPr>
            <a:xfrm>
              <a:off x="2360201" y="1995214"/>
              <a:ext cx="134554" cy="15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06" extrusionOk="0">
                  <a:moveTo>
                    <a:pt x="21050" y="20235"/>
                  </a:moveTo>
                  <a:cubicBezTo>
                    <a:pt x="14291" y="16551"/>
                    <a:pt x="3711" y="7275"/>
                    <a:pt x="1654" y="541"/>
                  </a:cubicBezTo>
                  <a:cubicBezTo>
                    <a:pt x="1507" y="160"/>
                    <a:pt x="1067" y="-94"/>
                    <a:pt x="626" y="33"/>
                  </a:cubicBezTo>
                  <a:cubicBezTo>
                    <a:pt x="185" y="160"/>
                    <a:pt x="-109" y="541"/>
                    <a:pt x="38" y="922"/>
                  </a:cubicBezTo>
                  <a:cubicBezTo>
                    <a:pt x="2242" y="8292"/>
                    <a:pt x="13262" y="17694"/>
                    <a:pt x="20022" y="21506"/>
                  </a:cubicBezTo>
                  <a:cubicBezTo>
                    <a:pt x="20169" y="21506"/>
                    <a:pt x="20315" y="21506"/>
                    <a:pt x="20609" y="21506"/>
                  </a:cubicBezTo>
                  <a:cubicBezTo>
                    <a:pt x="20903" y="21506"/>
                    <a:pt x="21050" y="21506"/>
                    <a:pt x="21344" y="21252"/>
                  </a:cubicBezTo>
                  <a:cubicBezTo>
                    <a:pt x="21491" y="20871"/>
                    <a:pt x="21344" y="20362"/>
                    <a:pt x="21050" y="2023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5" name="Freeform 845"/>
            <p:cNvSpPr/>
            <p:nvPr/>
          </p:nvSpPr>
          <p:spPr>
            <a:xfrm>
              <a:off x="2022546" y="3112441"/>
              <a:ext cx="94086" cy="6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extrusionOk="0">
                  <a:moveTo>
                    <a:pt x="19801" y="8331"/>
                  </a:moveTo>
                  <a:cubicBezTo>
                    <a:pt x="16571" y="9257"/>
                    <a:pt x="10919" y="15120"/>
                    <a:pt x="8698" y="17589"/>
                  </a:cubicBezTo>
                  <a:lnTo>
                    <a:pt x="2844" y="10491"/>
                  </a:lnTo>
                  <a:cubicBezTo>
                    <a:pt x="5468" y="5246"/>
                    <a:pt x="11121" y="3703"/>
                    <a:pt x="11323" y="3703"/>
                  </a:cubicBezTo>
                  <a:cubicBezTo>
                    <a:pt x="11928" y="3394"/>
                    <a:pt x="12332" y="2469"/>
                    <a:pt x="12332" y="1543"/>
                  </a:cubicBezTo>
                  <a:cubicBezTo>
                    <a:pt x="12130" y="617"/>
                    <a:pt x="11524" y="0"/>
                    <a:pt x="10919" y="0"/>
                  </a:cubicBezTo>
                  <a:cubicBezTo>
                    <a:pt x="10515" y="309"/>
                    <a:pt x="3046" y="2160"/>
                    <a:pt x="220" y="10183"/>
                  </a:cubicBezTo>
                  <a:cubicBezTo>
                    <a:pt x="-184" y="10800"/>
                    <a:pt x="18" y="12034"/>
                    <a:pt x="422" y="12651"/>
                  </a:cubicBezTo>
                  <a:lnTo>
                    <a:pt x="7891" y="21291"/>
                  </a:lnTo>
                  <a:cubicBezTo>
                    <a:pt x="8093" y="21291"/>
                    <a:pt x="8496" y="21600"/>
                    <a:pt x="8698" y="21600"/>
                  </a:cubicBezTo>
                  <a:cubicBezTo>
                    <a:pt x="8900" y="21600"/>
                    <a:pt x="9102" y="21600"/>
                    <a:pt x="9304" y="21291"/>
                  </a:cubicBezTo>
                  <a:cubicBezTo>
                    <a:pt x="11524" y="18823"/>
                    <a:pt x="17580" y="12651"/>
                    <a:pt x="20205" y="12034"/>
                  </a:cubicBezTo>
                  <a:cubicBezTo>
                    <a:pt x="20810" y="11726"/>
                    <a:pt x="21416" y="10800"/>
                    <a:pt x="21214" y="9874"/>
                  </a:cubicBezTo>
                  <a:cubicBezTo>
                    <a:pt x="21214" y="8949"/>
                    <a:pt x="20407" y="8023"/>
                    <a:pt x="19801" y="8331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6" name="Freeform 846"/>
            <p:cNvSpPr/>
            <p:nvPr/>
          </p:nvSpPr>
          <p:spPr>
            <a:xfrm>
              <a:off x="2280815" y="3168738"/>
              <a:ext cx="109958" cy="95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extrusionOk="0">
                  <a:moveTo>
                    <a:pt x="11529" y="210"/>
                  </a:moveTo>
                  <a:cubicBezTo>
                    <a:pt x="11175" y="0"/>
                    <a:pt x="10821" y="0"/>
                    <a:pt x="10290" y="0"/>
                  </a:cubicBezTo>
                  <a:cubicBezTo>
                    <a:pt x="6749" y="0"/>
                    <a:pt x="375" y="4404"/>
                    <a:pt x="21" y="7759"/>
                  </a:cubicBezTo>
                  <a:cubicBezTo>
                    <a:pt x="-333" y="10695"/>
                    <a:pt x="3916" y="17406"/>
                    <a:pt x="5510" y="19293"/>
                  </a:cubicBezTo>
                  <a:cubicBezTo>
                    <a:pt x="6926" y="21181"/>
                    <a:pt x="7457" y="21600"/>
                    <a:pt x="8165" y="21600"/>
                  </a:cubicBezTo>
                  <a:lnTo>
                    <a:pt x="8342" y="21600"/>
                  </a:lnTo>
                  <a:cubicBezTo>
                    <a:pt x="8874" y="21390"/>
                    <a:pt x="9936" y="20551"/>
                    <a:pt x="13477" y="17825"/>
                  </a:cubicBezTo>
                  <a:cubicBezTo>
                    <a:pt x="15778" y="15938"/>
                    <a:pt x="19674" y="12792"/>
                    <a:pt x="20382" y="12583"/>
                  </a:cubicBezTo>
                  <a:cubicBezTo>
                    <a:pt x="20736" y="12373"/>
                    <a:pt x="21090" y="12163"/>
                    <a:pt x="21267" y="11744"/>
                  </a:cubicBezTo>
                  <a:cubicBezTo>
                    <a:pt x="21267" y="11324"/>
                    <a:pt x="21267" y="10905"/>
                    <a:pt x="21090" y="10485"/>
                  </a:cubicBezTo>
                  <a:cubicBezTo>
                    <a:pt x="20382" y="9647"/>
                    <a:pt x="14716" y="1258"/>
                    <a:pt x="11529" y="210"/>
                  </a:cubicBezTo>
                  <a:close/>
                  <a:moveTo>
                    <a:pt x="12237" y="15728"/>
                  </a:moveTo>
                  <a:cubicBezTo>
                    <a:pt x="10644" y="16986"/>
                    <a:pt x="8874" y="18454"/>
                    <a:pt x="8165" y="18874"/>
                  </a:cubicBezTo>
                  <a:cubicBezTo>
                    <a:pt x="6572" y="17616"/>
                    <a:pt x="1969" y="9856"/>
                    <a:pt x="2146" y="7969"/>
                  </a:cubicBezTo>
                  <a:cubicBezTo>
                    <a:pt x="2323" y="6501"/>
                    <a:pt x="7280" y="2517"/>
                    <a:pt x="10290" y="2517"/>
                  </a:cubicBezTo>
                  <a:cubicBezTo>
                    <a:pt x="10644" y="2517"/>
                    <a:pt x="10821" y="2517"/>
                    <a:pt x="10998" y="2517"/>
                  </a:cubicBezTo>
                  <a:cubicBezTo>
                    <a:pt x="12769" y="3146"/>
                    <a:pt x="16133" y="7550"/>
                    <a:pt x="18611" y="10905"/>
                  </a:cubicBezTo>
                  <a:cubicBezTo>
                    <a:pt x="17195" y="11744"/>
                    <a:pt x="15247" y="13212"/>
                    <a:pt x="12237" y="15728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7" name="Freeform 847"/>
            <p:cNvSpPr/>
            <p:nvPr/>
          </p:nvSpPr>
          <p:spPr>
            <a:xfrm>
              <a:off x="4054953" y="3036599"/>
              <a:ext cx="117230" cy="111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92" extrusionOk="0">
                  <a:moveTo>
                    <a:pt x="13071" y="71"/>
                  </a:moveTo>
                  <a:cubicBezTo>
                    <a:pt x="12576" y="71"/>
                    <a:pt x="4002" y="3105"/>
                    <a:pt x="1364" y="6318"/>
                  </a:cubicBezTo>
                  <a:cubicBezTo>
                    <a:pt x="-450" y="8818"/>
                    <a:pt x="-285" y="13102"/>
                    <a:pt x="869" y="16137"/>
                  </a:cubicBezTo>
                  <a:cubicBezTo>
                    <a:pt x="1694" y="19171"/>
                    <a:pt x="3342" y="20956"/>
                    <a:pt x="4991" y="21313"/>
                  </a:cubicBezTo>
                  <a:cubicBezTo>
                    <a:pt x="5486" y="21492"/>
                    <a:pt x="5816" y="21492"/>
                    <a:pt x="6310" y="21492"/>
                  </a:cubicBezTo>
                  <a:cubicBezTo>
                    <a:pt x="10762" y="21492"/>
                    <a:pt x="20161" y="17743"/>
                    <a:pt x="20490" y="17565"/>
                  </a:cubicBezTo>
                  <a:cubicBezTo>
                    <a:pt x="20985" y="17386"/>
                    <a:pt x="21150" y="17029"/>
                    <a:pt x="21150" y="16494"/>
                  </a:cubicBezTo>
                  <a:cubicBezTo>
                    <a:pt x="20820" y="13459"/>
                    <a:pt x="14884" y="1856"/>
                    <a:pt x="14225" y="428"/>
                  </a:cubicBezTo>
                  <a:cubicBezTo>
                    <a:pt x="13895" y="71"/>
                    <a:pt x="13400" y="-108"/>
                    <a:pt x="13071" y="71"/>
                  </a:cubicBezTo>
                  <a:close/>
                  <a:moveTo>
                    <a:pt x="6310" y="19350"/>
                  </a:moveTo>
                  <a:cubicBezTo>
                    <a:pt x="5981" y="19350"/>
                    <a:pt x="5651" y="19350"/>
                    <a:pt x="5486" y="19350"/>
                  </a:cubicBezTo>
                  <a:cubicBezTo>
                    <a:pt x="4332" y="18993"/>
                    <a:pt x="3342" y="17565"/>
                    <a:pt x="2683" y="15601"/>
                  </a:cubicBezTo>
                  <a:cubicBezTo>
                    <a:pt x="1694" y="12566"/>
                    <a:pt x="1694" y="9175"/>
                    <a:pt x="2848" y="7747"/>
                  </a:cubicBezTo>
                  <a:cubicBezTo>
                    <a:pt x="4497" y="5604"/>
                    <a:pt x="10103" y="3284"/>
                    <a:pt x="12906" y="2213"/>
                  </a:cubicBezTo>
                  <a:cubicBezTo>
                    <a:pt x="15049" y="6675"/>
                    <a:pt x="18182" y="13280"/>
                    <a:pt x="19006" y="15958"/>
                  </a:cubicBezTo>
                  <a:cubicBezTo>
                    <a:pt x="16698" y="16851"/>
                    <a:pt x="9773" y="19350"/>
                    <a:pt x="6310" y="1935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8" name="Freeform 848"/>
            <p:cNvSpPr/>
            <p:nvPr/>
          </p:nvSpPr>
          <p:spPr>
            <a:xfrm>
              <a:off x="3941439" y="3184823"/>
              <a:ext cx="118299" cy="9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extrusionOk="0">
                  <a:moveTo>
                    <a:pt x="19565" y="2724"/>
                  </a:moveTo>
                  <a:cubicBezTo>
                    <a:pt x="19245" y="2530"/>
                    <a:pt x="10925" y="0"/>
                    <a:pt x="7725" y="0"/>
                  </a:cubicBezTo>
                  <a:cubicBezTo>
                    <a:pt x="6125" y="0"/>
                    <a:pt x="4365" y="1362"/>
                    <a:pt x="2605" y="3697"/>
                  </a:cubicBezTo>
                  <a:cubicBezTo>
                    <a:pt x="1165" y="5643"/>
                    <a:pt x="-275" y="8757"/>
                    <a:pt x="45" y="11092"/>
                  </a:cubicBezTo>
                  <a:cubicBezTo>
                    <a:pt x="365" y="15373"/>
                    <a:pt x="6285" y="20238"/>
                    <a:pt x="9165" y="21405"/>
                  </a:cubicBezTo>
                  <a:cubicBezTo>
                    <a:pt x="9485" y="21405"/>
                    <a:pt x="9965" y="21600"/>
                    <a:pt x="10605" y="21600"/>
                  </a:cubicBezTo>
                  <a:cubicBezTo>
                    <a:pt x="13485" y="21600"/>
                    <a:pt x="18445" y="19654"/>
                    <a:pt x="18765" y="19654"/>
                  </a:cubicBezTo>
                  <a:cubicBezTo>
                    <a:pt x="18925" y="19459"/>
                    <a:pt x="19085" y="19459"/>
                    <a:pt x="19245" y="19265"/>
                  </a:cubicBezTo>
                  <a:cubicBezTo>
                    <a:pt x="21325" y="15762"/>
                    <a:pt x="20525" y="4865"/>
                    <a:pt x="20365" y="3697"/>
                  </a:cubicBezTo>
                  <a:cubicBezTo>
                    <a:pt x="20365" y="3114"/>
                    <a:pt x="20045" y="2724"/>
                    <a:pt x="19565" y="2724"/>
                  </a:cubicBezTo>
                  <a:close/>
                  <a:moveTo>
                    <a:pt x="17805" y="17514"/>
                  </a:moveTo>
                  <a:cubicBezTo>
                    <a:pt x="16685" y="17903"/>
                    <a:pt x="12845" y="19265"/>
                    <a:pt x="10605" y="19265"/>
                  </a:cubicBezTo>
                  <a:cubicBezTo>
                    <a:pt x="10125" y="19265"/>
                    <a:pt x="9805" y="19070"/>
                    <a:pt x="9645" y="19070"/>
                  </a:cubicBezTo>
                  <a:cubicBezTo>
                    <a:pt x="7245" y="18292"/>
                    <a:pt x="2125" y="13622"/>
                    <a:pt x="1805" y="10897"/>
                  </a:cubicBezTo>
                  <a:cubicBezTo>
                    <a:pt x="1645" y="9535"/>
                    <a:pt x="2605" y="7200"/>
                    <a:pt x="4045" y="5254"/>
                  </a:cubicBezTo>
                  <a:cubicBezTo>
                    <a:pt x="5325" y="3503"/>
                    <a:pt x="6765" y="2335"/>
                    <a:pt x="7725" y="2335"/>
                  </a:cubicBezTo>
                  <a:cubicBezTo>
                    <a:pt x="10285" y="2335"/>
                    <a:pt x="16525" y="4086"/>
                    <a:pt x="18445" y="4670"/>
                  </a:cubicBezTo>
                  <a:cubicBezTo>
                    <a:pt x="18765" y="8951"/>
                    <a:pt x="18765" y="15178"/>
                    <a:pt x="17805" y="17514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9" name="Freeform 849"/>
            <p:cNvSpPr/>
            <p:nvPr/>
          </p:nvSpPr>
          <p:spPr>
            <a:xfrm>
              <a:off x="3896773" y="3289375"/>
              <a:ext cx="129978" cy="9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38" extrusionOk="0">
                  <a:moveTo>
                    <a:pt x="20668" y="5047"/>
                  </a:moveTo>
                  <a:cubicBezTo>
                    <a:pt x="20221" y="4845"/>
                    <a:pt x="9794" y="0"/>
                    <a:pt x="5772" y="0"/>
                  </a:cubicBezTo>
                  <a:cubicBezTo>
                    <a:pt x="5176" y="0"/>
                    <a:pt x="4729" y="202"/>
                    <a:pt x="4431" y="404"/>
                  </a:cubicBezTo>
                  <a:cubicBezTo>
                    <a:pt x="2345" y="1817"/>
                    <a:pt x="707" y="7469"/>
                    <a:pt x="260" y="10699"/>
                  </a:cubicBezTo>
                  <a:cubicBezTo>
                    <a:pt x="-187" y="13323"/>
                    <a:pt x="-38" y="14938"/>
                    <a:pt x="558" y="15948"/>
                  </a:cubicBezTo>
                  <a:cubicBezTo>
                    <a:pt x="1899" y="18168"/>
                    <a:pt x="13071" y="20591"/>
                    <a:pt x="17838" y="21398"/>
                  </a:cubicBezTo>
                  <a:cubicBezTo>
                    <a:pt x="17987" y="21398"/>
                    <a:pt x="17987" y="21398"/>
                    <a:pt x="17987" y="21398"/>
                  </a:cubicBezTo>
                  <a:cubicBezTo>
                    <a:pt x="18583" y="21600"/>
                    <a:pt x="18881" y="20994"/>
                    <a:pt x="18881" y="20389"/>
                  </a:cubicBezTo>
                  <a:cubicBezTo>
                    <a:pt x="18881" y="20187"/>
                    <a:pt x="18881" y="19985"/>
                    <a:pt x="18881" y="19985"/>
                  </a:cubicBezTo>
                  <a:cubicBezTo>
                    <a:pt x="18881" y="17361"/>
                    <a:pt x="20519" y="9488"/>
                    <a:pt x="21264" y="6662"/>
                  </a:cubicBezTo>
                  <a:cubicBezTo>
                    <a:pt x="21413" y="6056"/>
                    <a:pt x="21115" y="5249"/>
                    <a:pt x="20668" y="5047"/>
                  </a:cubicBezTo>
                  <a:close/>
                  <a:moveTo>
                    <a:pt x="17093" y="18976"/>
                  </a:moveTo>
                  <a:cubicBezTo>
                    <a:pt x="10241" y="17563"/>
                    <a:pt x="2792" y="15544"/>
                    <a:pt x="1899" y="14333"/>
                  </a:cubicBezTo>
                  <a:cubicBezTo>
                    <a:pt x="1750" y="14333"/>
                    <a:pt x="1601" y="13323"/>
                    <a:pt x="1899" y="11305"/>
                  </a:cubicBezTo>
                  <a:cubicBezTo>
                    <a:pt x="2494" y="7671"/>
                    <a:pt x="4133" y="3230"/>
                    <a:pt x="5176" y="2422"/>
                  </a:cubicBezTo>
                  <a:cubicBezTo>
                    <a:pt x="5176" y="2422"/>
                    <a:pt x="5325" y="2422"/>
                    <a:pt x="5772" y="2422"/>
                  </a:cubicBezTo>
                  <a:cubicBezTo>
                    <a:pt x="8900" y="2422"/>
                    <a:pt x="16795" y="5854"/>
                    <a:pt x="19327" y="7065"/>
                  </a:cubicBezTo>
                  <a:cubicBezTo>
                    <a:pt x="18732" y="9488"/>
                    <a:pt x="17391" y="15544"/>
                    <a:pt x="17093" y="18976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0" name="Freeform 850"/>
            <p:cNvSpPr/>
            <p:nvPr/>
          </p:nvSpPr>
          <p:spPr>
            <a:xfrm>
              <a:off x="3931334" y="3389908"/>
              <a:ext cx="83349" cy="7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extrusionOk="0">
                  <a:moveTo>
                    <a:pt x="19604" y="4590"/>
                  </a:moveTo>
                  <a:cubicBezTo>
                    <a:pt x="18929" y="4050"/>
                    <a:pt x="18254" y="4590"/>
                    <a:pt x="18029" y="5400"/>
                  </a:cubicBezTo>
                  <a:lnTo>
                    <a:pt x="13979" y="18360"/>
                  </a:lnTo>
                  <a:cubicBezTo>
                    <a:pt x="11504" y="18360"/>
                    <a:pt x="7004" y="17820"/>
                    <a:pt x="4754" y="15120"/>
                  </a:cubicBezTo>
                  <a:cubicBezTo>
                    <a:pt x="2504" y="12420"/>
                    <a:pt x="2504" y="4590"/>
                    <a:pt x="2729" y="1890"/>
                  </a:cubicBezTo>
                  <a:cubicBezTo>
                    <a:pt x="2954" y="810"/>
                    <a:pt x="2279" y="0"/>
                    <a:pt x="1604" y="0"/>
                  </a:cubicBezTo>
                  <a:cubicBezTo>
                    <a:pt x="929" y="0"/>
                    <a:pt x="254" y="540"/>
                    <a:pt x="254" y="1350"/>
                  </a:cubicBezTo>
                  <a:cubicBezTo>
                    <a:pt x="29" y="2700"/>
                    <a:pt x="-871" y="12960"/>
                    <a:pt x="2954" y="17550"/>
                  </a:cubicBezTo>
                  <a:cubicBezTo>
                    <a:pt x="6104" y="21330"/>
                    <a:pt x="12179" y="21600"/>
                    <a:pt x="14204" y="21600"/>
                  </a:cubicBezTo>
                  <a:cubicBezTo>
                    <a:pt x="14654" y="21600"/>
                    <a:pt x="14879" y="21600"/>
                    <a:pt x="14879" y="21600"/>
                  </a:cubicBezTo>
                  <a:cubicBezTo>
                    <a:pt x="15329" y="21600"/>
                    <a:pt x="16004" y="21060"/>
                    <a:pt x="16004" y="20520"/>
                  </a:cubicBezTo>
                  <a:lnTo>
                    <a:pt x="20504" y="6480"/>
                  </a:lnTo>
                  <a:cubicBezTo>
                    <a:pt x="20729" y="5670"/>
                    <a:pt x="20279" y="4860"/>
                    <a:pt x="19604" y="459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1" name="Freeform 851"/>
            <p:cNvSpPr/>
            <p:nvPr/>
          </p:nvSpPr>
          <p:spPr>
            <a:xfrm>
              <a:off x="490210" y="1886527"/>
              <a:ext cx="303671" cy="139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513" extrusionOk="0">
                  <a:moveTo>
                    <a:pt x="7354" y="5069"/>
                  </a:moveTo>
                  <a:cubicBezTo>
                    <a:pt x="4954" y="3536"/>
                    <a:pt x="2618" y="2003"/>
                    <a:pt x="543" y="52"/>
                  </a:cubicBezTo>
                  <a:cubicBezTo>
                    <a:pt x="348" y="-87"/>
                    <a:pt x="89" y="52"/>
                    <a:pt x="24" y="470"/>
                  </a:cubicBezTo>
                  <a:cubicBezTo>
                    <a:pt x="-41" y="888"/>
                    <a:pt x="24" y="1446"/>
                    <a:pt x="218" y="1585"/>
                  </a:cubicBezTo>
                  <a:cubicBezTo>
                    <a:pt x="2359" y="3536"/>
                    <a:pt x="4694" y="5069"/>
                    <a:pt x="7159" y="6741"/>
                  </a:cubicBezTo>
                  <a:cubicBezTo>
                    <a:pt x="12154" y="9947"/>
                    <a:pt x="17343" y="13430"/>
                    <a:pt x="20845" y="21234"/>
                  </a:cubicBezTo>
                  <a:cubicBezTo>
                    <a:pt x="20910" y="21374"/>
                    <a:pt x="21040" y="21513"/>
                    <a:pt x="21105" y="21513"/>
                  </a:cubicBezTo>
                  <a:cubicBezTo>
                    <a:pt x="21235" y="21513"/>
                    <a:pt x="21300" y="21374"/>
                    <a:pt x="21429" y="21234"/>
                  </a:cubicBezTo>
                  <a:cubicBezTo>
                    <a:pt x="21559" y="20956"/>
                    <a:pt x="21559" y="20398"/>
                    <a:pt x="21429" y="20119"/>
                  </a:cubicBezTo>
                  <a:cubicBezTo>
                    <a:pt x="17797" y="11898"/>
                    <a:pt x="12478" y="8414"/>
                    <a:pt x="7354" y="506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</p:grpSp>
      <p:grpSp>
        <p:nvGrpSpPr>
          <p:cNvPr id="23" name="组合 22"/>
          <p:cNvGrpSpPr/>
          <p:nvPr/>
        </p:nvGrpSpPr>
        <p:grpSpPr>
          <a:xfrm>
            <a:off x="601345" y="-12700"/>
            <a:ext cx="5048885" cy="1014095"/>
            <a:chOff x="944" y="0"/>
            <a:chExt cx="7951" cy="1597"/>
          </a:xfrm>
        </p:grpSpPr>
        <p:sp>
          <p:nvSpPr>
            <p:cNvPr id="61" name="五边形 60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346" y="322"/>
              <a:ext cx="65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法律责任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92" y="369"/>
              <a:ext cx="12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09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180">
        <p:random/>
      </p:transition>
    </mc:Choice>
    <mc:Fallback>
      <p:transition spd="slow" advTm="818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8" grpId="0"/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23315" y="3112135"/>
            <a:ext cx="4322445" cy="988695"/>
            <a:chOff x="1123315" y="3112135"/>
            <a:chExt cx="4322445" cy="988695"/>
          </a:xfrm>
        </p:grpSpPr>
        <p:sp>
          <p:nvSpPr>
            <p:cNvPr id="50" name="稻壳儿春秋广告/盗版必究        原创来源：http://chn.docer.com/works?userid=199329941#!/work_time"/>
            <p:cNvSpPr/>
            <p:nvPr/>
          </p:nvSpPr>
          <p:spPr>
            <a:xfrm flipH="1">
              <a:off x="1617980" y="3166110"/>
              <a:ext cx="3827780" cy="879475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稻壳儿春秋广告/盗版必究        原创来源：http://chn.docer.com/works?userid=199329941#!/work_time"/>
            <p:cNvSpPr/>
            <p:nvPr/>
          </p:nvSpPr>
          <p:spPr>
            <a:xfrm>
              <a:off x="1123315" y="3112135"/>
              <a:ext cx="988695" cy="988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E7F5F5"/>
                </a:solidFill>
              </a:endParaRPr>
            </a:p>
          </p:txBody>
        </p:sp>
        <p:sp>
          <p:nvSpPr>
            <p:cNvPr id="16" name="稻壳儿春秋广告/盗版必究        原创来源：http://chn.docer.com/works?userid=199329941#!/work_time"/>
            <p:cNvSpPr txBox="1"/>
            <p:nvPr/>
          </p:nvSpPr>
          <p:spPr>
            <a:xfrm flipH="1">
              <a:off x="2138680" y="3293110"/>
              <a:ext cx="3256280" cy="650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未对违法情形采取必要的处置措施，或者未向有关主管部门报告（第二十九条）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437005" y="3401695"/>
              <a:ext cx="387985" cy="485140"/>
            </a:xfrm>
            <a:custGeom>
              <a:avLst/>
              <a:gdLst>
                <a:gd name="T0" fmla="*/ 100 w 408"/>
                <a:gd name="T1" fmla="*/ 18 h 510"/>
                <a:gd name="T2" fmla="*/ 290 w 408"/>
                <a:gd name="T3" fmla="*/ 368 h 510"/>
                <a:gd name="T4" fmla="*/ 345 w 408"/>
                <a:gd name="T5" fmla="*/ 332 h 510"/>
                <a:gd name="T6" fmla="*/ 259 w 408"/>
                <a:gd name="T7" fmla="*/ 464 h 510"/>
                <a:gd name="T8" fmla="*/ 267 w 408"/>
                <a:gd name="T9" fmla="*/ 397 h 510"/>
                <a:gd name="T10" fmla="*/ 241 w 408"/>
                <a:gd name="T11" fmla="*/ 345 h 510"/>
                <a:gd name="T12" fmla="*/ 216 w 408"/>
                <a:gd name="T13" fmla="*/ 319 h 510"/>
                <a:gd name="T14" fmla="*/ 320 w 408"/>
                <a:gd name="T15" fmla="*/ 474 h 510"/>
                <a:gd name="T16" fmla="*/ 159 w 408"/>
                <a:gd name="T17" fmla="*/ 386 h 510"/>
                <a:gd name="T18" fmla="*/ 196 w 408"/>
                <a:gd name="T19" fmla="*/ 298 h 510"/>
                <a:gd name="T20" fmla="*/ 229 w 408"/>
                <a:gd name="T21" fmla="*/ 381 h 510"/>
                <a:gd name="T22" fmla="*/ 338 w 408"/>
                <a:gd name="T23" fmla="*/ 391 h 510"/>
                <a:gd name="T24" fmla="*/ 278 w 408"/>
                <a:gd name="T25" fmla="*/ 440 h 510"/>
                <a:gd name="T26" fmla="*/ 289 w 408"/>
                <a:gd name="T27" fmla="*/ 332 h 510"/>
                <a:gd name="T28" fmla="*/ 126 w 408"/>
                <a:gd name="T29" fmla="*/ 86 h 510"/>
                <a:gd name="T30" fmla="*/ 138 w 408"/>
                <a:gd name="T31" fmla="*/ 19 h 510"/>
                <a:gd name="T32" fmla="*/ 217 w 408"/>
                <a:gd name="T33" fmla="*/ 61 h 510"/>
                <a:gd name="T34" fmla="*/ 127 w 408"/>
                <a:gd name="T35" fmla="*/ 22 h 510"/>
                <a:gd name="T36" fmla="*/ 244 w 408"/>
                <a:gd name="T37" fmla="*/ 59 h 510"/>
                <a:gd name="T38" fmla="*/ 134 w 408"/>
                <a:gd name="T39" fmla="*/ 343 h 510"/>
                <a:gd name="T40" fmla="*/ 87 w 408"/>
                <a:gd name="T41" fmla="*/ 290 h 510"/>
                <a:gd name="T42" fmla="*/ 86 w 408"/>
                <a:gd name="T43" fmla="*/ 290 h 510"/>
                <a:gd name="T44" fmla="*/ 85 w 408"/>
                <a:gd name="T45" fmla="*/ 290 h 510"/>
                <a:gd name="T46" fmla="*/ 84 w 408"/>
                <a:gd name="T47" fmla="*/ 289 h 510"/>
                <a:gd name="T48" fmla="*/ 83 w 408"/>
                <a:gd name="T49" fmla="*/ 289 h 510"/>
                <a:gd name="T50" fmla="*/ 83 w 408"/>
                <a:gd name="T51" fmla="*/ 289 h 510"/>
                <a:gd name="T52" fmla="*/ 82 w 408"/>
                <a:gd name="T53" fmla="*/ 289 h 510"/>
                <a:gd name="T54" fmla="*/ 81 w 408"/>
                <a:gd name="T55" fmla="*/ 288 h 510"/>
                <a:gd name="T56" fmla="*/ 81 w 408"/>
                <a:gd name="T57" fmla="*/ 288 h 510"/>
                <a:gd name="T58" fmla="*/ 80 w 408"/>
                <a:gd name="T59" fmla="*/ 287 h 510"/>
                <a:gd name="T60" fmla="*/ 80 w 408"/>
                <a:gd name="T61" fmla="*/ 287 h 510"/>
                <a:gd name="T62" fmla="*/ 79 w 408"/>
                <a:gd name="T63" fmla="*/ 286 h 510"/>
                <a:gd name="T64" fmla="*/ 79 w 408"/>
                <a:gd name="T65" fmla="*/ 285 h 510"/>
                <a:gd name="T66" fmla="*/ 78 w 408"/>
                <a:gd name="T67" fmla="*/ 284 h 510"/>
                <a:gd name="T68" fmla="*/ 78 w 408"/>
                <a:gd name="T69" fmla="*/ 284 h 510"/>
                <a:gd name="T70" fmla="*/ 78 w 408"/>
                <a:gd name="T71" fmla="*/ 283 h 510"/>
                <a:gd name="T72" fmla="*/ 78 w 408"/>
                <a:gd name="T73" fmla="*/ 282 h 510"/>
                <a:gd name="T74" fmla="*/ 77 w 408"/>
                <a:gd name="T75" fmla="*/ 281 h 510"/>
                <a:gd name="T76" fmla="*/ 77 w 408"/>
                <a:gd name="T77" fmla="*/ 281 h 510"/>
                <a:gd name="T78" fmla="*/ 77 w 408"/>
                <a:gd name="T79" fmla="*/ 280 h 510"/>
                <a:gd name="T80" fmla="*/ 77 w 408"/>
                <a:gd name="T81" fmla="*/ 279 h 510"/>
                <a:gd name="T82" fmla="*/ 78 w 408"/>
                <a:gd name="T83" fmla="*/ 278 h 510"/>
                <a:gd name="T84" fmla="*/ 78 w 408"/>
                <a:gd name="T85" fmla="*/ 278 h 510"/>
                <a:gd name="T86" fmla="*/ 78 w 408"/>
                <a:gd name="T87" fmla="*/ 277 h 510"/>
                <a:gd name="T88" fmla="*/ 79 w 408"/>
                <a:gd name="T89" fmla="*/ 276 h 510"/>
                <a:gd name="T90" fmla="*/ 79 w 408"/>
                <a:gd name="T91" fmla="*/ 275 h 510"/>
                <a:gd name="T92" fmla="*/ 80 w 408"/>
                <a:gd name="T93" fmla="*/ 274 h 510"/>
                <a:gd name="T94" fmla="*/ 80 w 408"/>
                <a:gd name="T95" fmla="*/ 274 h 510"/>
                <a:gd name="T96" fmla="*/ 81 w 408"/>
                <a:gd name="T97" fmla="*/ 273 h 510"/>
                <a:gd name="T98" fmla="*/ 82 w 408"/>
                <a:gd name="T99" fmla="*/ 272 h 510"/>
                <a:gd name="T100" fmla="*/ 83 w 408"/>
                <a:gd name="T101" fmla="*/ 272 h 510"/>
                <a:gd name="T102" fmla="*/ 84 w 408"/>
                <a:gd name="T103" fmla="*/ 272 h 510"/>
                <a:gd name="T104" fmla="*/ 86 w 408"/>
                <a:gd name="T105" fmla="*/ 271 h 510"/>
                <a:gd name="T106" fmla="*/ 77 w 408"/>
                <a:gd name="T107" fmla="*/ 280 h 510"/>
                <a:gd name="T108" fmla="*/ 87 w 408"/>
                <a:gd name="T109" fmla="*/ 237 h 510"/>
                <a:gd name="T110" fmla="*/ 267 w 408"/>
                <a:gd name="T111" fmla="*/ 175 h 510"/>
                <a:gd name="T112" fmla="*/ 258 w 408"/>
                <a:gd name="T113" fmla="*/ 115 h 510"/>
                <a:gd name="T114" fmla="*/ 87 w 408"/>
                <a:gd name="T115" fmla="*/ 115 h 510"/>
                <a:gd name="T116" fmla="*/ 212 w 408"/>
                <a:gd name="T117" fmla="*/ 28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8" h="510">
                  <a:moveTo>
                    <a:pt x="23" y="460"/>
                  </a:moveTo>
                  <a:cubicBezTo>
                    <a:pt x="147" y="460"/>
                    <a:pt x="147" y="460"/>
                    <a:pt x="147" y="460"/>
                  </a:cubicBezTo>
                  <a:cubicBezTo>
                    <a:pt x="140" y="447"/>
                    <a:pt x="135" y="434"/>
                    <a:pt x="132" y="419"/>
                  </a:cubicBezTo>
                  <a:cubicBezTo>
                    <a:pt x="43" y="419"/>
                    <a:pt x="43" y="419"/>
                    <a:pt x="43" y="41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1" y="18"/>
                    <a:pt x="0" y="28"/>
                    <a:pt x="0" y="41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50"/>
                    <a:pt x="11" y="460"/>
                    <a:pt x="23" y="460"/>
                  </a:cubicBezTo>
                  <a:close/>
                  <a:moveTo>
                    <a:pt x="286" y="370"/>
                  </a:moveTo>
                  <a:cubicBezTo>
                    <a:pt x="286" y="370"/>
                    <a:pt x="287" y="369"/>
                    <a:pt x="287" y="369"/>
                  </a:cubicBezTo>
                  <a:cubicBezTo>
                    <a:pt x="288" y="368"/>
                    <a:pt x="289" y="368"/>
                    <a:pt x="290" y="368"/>
                  </a:cubicBezTo>
                  <a:cubicBezTo>
                    <a:pt x="291" y="369"/>
                    <a:pt x="291" y="369"/>
                    <a:pt x="291" y="370"/>
                  </a:cubicBezTo>
                  <a:cubicBezTo>
                    <a:pt x="292" y="370"/>
                    <a:pt x="292" y="370"/>
                    <a:pt x="292" y="370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8" y="324"/>
                    <a:pt x="340" y="323"/>
                    <a:pt x="341" y="323"/>
                  </a:cubicBezTo>
                  <a:cubicBezTo>
                    <a:pt x="342" y="323"/>
                    <a:pt x="344" y="324"/>
                    <a:pt x="345" y="325"/>
                  </a:cubicBezTo>
                  <a:cubicBezTo>
                    <a:pt x="346" y="326"/>
                    <a:pt x="346" y="327"/>
                    <a:pt x="346" y="329"/>
                  </a:cubicBezTo>
                  <a:cubicBezTo>
                    <a:pt x="346" y="330"/>
                    <a:pt x="346" y="331"/>
                    <a:pt x="345" y="332"/>
                  </a:cubicBezTo>
                  <a:cubicBezTo>
                    <a:pt x="293" y="384"/>
                    <a:pt x="293" y="384"/>
                    <a:pt x="293" y="384"/>
                  </a:cubicBezTo>
                  <a:cubicBezTo>
                    <a:pt x="300" y="389"/>
                    <a:pt x="300" y="389"/>
                    <a:pt x="300" y="389"/>
                  </a:cubicBezTo>
                  <a:cubicBezTo>
                    <a:pt x="302" y="391"/>
                    <a:pt x="303" y="392"/>
                    <a:pt x="303" y="394"/>
                  </a:cubicBezTo>
                  <a:cubicBezTo>
                    <a:pt x="304" y="398"/>
                    <a:pt x="301" y="402"/>
                    <a:pt x="297" y="403"/>
                  </a:cubicBezTo>
                  <a:cubicBezTo>
                    <a:pt x="295" y="403"/>
                    <a:pt x="293" y="403"/>
                    <a:pt x="291" y="401"/>
                  </a:cubicBezTo>
                  <a:cubicBezTo>
                    <a:pt x="283" y="396"/>
                    <a:pt x="283" y="396"/>
                    <a:pt x="283" y="396"/>
                  </a:cubicBezTo>
                  <a:cubicBezTo>
                    <a:pt x="259" y="464"/>
                    <a:pt x="259" y="464"/>
                    <a:pt x="259" y="464"/>
                  </a:cubicBezTo>
                  <a:cubicBezTo>
                    <a:pt x="259" y="465"/>
                    <a:pt x="258" y="465"/>
                    <a:pt x="258" y="466"/>
                  </a:cubicBezTo>
                  <a:cubicBezTo>
                    <a:pt x="256" y="466"/>
                    <a:pt x="254" y="466"/>
                    <a:pt x="253" y="464"/>
                  </a:cubicBezTo>
                  <a:cubicBezTo>
                    <a:pt x="253" y="463"/>
                    <a:pt x="253" y="463"/>
                    <a:pt x="253" y="462"/>
                  </a:cubicBezTo>
                  <a:cubicBezTo>
                    <a:pt x="274" y="402"/>
                    <a:pt x="274" y="402"/>
                    <a:pt x="274" y="402"/>
                  </a:cubicBezTo>
                  <a:cubicBezTo>
                    <a:pt x="274" y="402"/>
                    <a:pt x="273" y="403"/>
                    <a:pt x="272" y="403"/>
                  </a:cubicBezTo>
                  <a:cubicBezTo>
                    <a:pt x="271" y="403"/>
                    <a:pt x="270" y="402"/>
                    <a:pt x="269" y="401"/>
                  </a:cubicBezTo>
                  <a:cubicBezTo>
                    <a:pt x="268" y="400"/>
                    <a:pt x="267" y="399"/>
                    <a:pt x="267" y="397"/>
                  </a:cubicBezTo>
                  <a:cubicBezTo>
                    <a:pt x="267" y="396"/>
                    <a:pt x="268" y="394"/>
                    <a:pt x="269" y="393"/>
                  </a:cubicBezTo>
                  <a:cubicBezTo>
                    <a:pt x="274" y="388"/>
                    <a:pt x="274" y="388"/>
                    <a:pt x="274" y="388"/>
                  </a:cubicBezTo>
                  <a:cubicBezTo>
                    <a:pt x="232" y="357"/>
                    <a:pt x="232" y="357"/>
                    <a:pt x="232" y="357"/>
                  </a:cubicBezTo>
                  <a:cubicBezTo>
                    <a:pt x="231" y="356"/>
                    <a:pt x="230" y="354"/>
                    <a:pt x="229" y="352"/>
                  </a:cubicBezTo>
                  <a:cubicBezTo>
                    <a:pt x="229" y="350"/>
                    <a:pt x="230" y="348"/>
                    <a:pt x="231" y="347"/>
                  </a:cubicBezTo>
                  <a:cubicBezTo>
                    <a:pt x="232" y="345"/>
                    <a:pt x="234" y="344"/>
                    <a:pt x="236" y="344"/>
                  </a:cubicBezTo>
                  <a:cubicBezTo>
                    <a:pt x="238" y="344"/>
                    <a:pt x="240" y="344"/>
                    <a:pt x="241" y="345"/>
                  </a:cubicBezTo>
                  <a:cubicBezTo>
                    <a:pt x="283" y="377"/>
                    <a:pt x="283" y="377"/>
                    <a:pt x="283" y="377"/>
                  </a:cubicBezTo>
                  <a:cubicBezTo>
                    <a:pt x="286" y="370"/>
                    <a:pt x="286" y="370"/>
                    <a:pt x="286" y="370"/>
                  </a:cubicBezTo>
                  <a:close/>
                  <a:moveTo>
                    <a:pt x="350" y="319"/>
                  </a:moveTo>
                  <a:cubicBezTo>
                    <a:pt x="342" y="310"/>
                    <a:pt x="331" y="303"/>
                    <a:pt x="320" y="299"/>
                  </a:cubicBezTo>
                  <a:cubicBezTo>
                    <a:pt x="309" y="294"/>
                    <a:pt x="296" y="291"/>
                    <a:pt x="283" y="291"/>
                  </a:cubicBezTo>
                  <a:cubicBezTo>
                    <a:pt x="271" y="291"/>
                    <a:pt x="258" y="294"/>
                    <a:pt x="247" y="299"/>
                  </a:cubicBezTo>
                  <a:cubicBezTo>
                    <a:pt x="236" y="303"/>
                    <a:pt x="225" y="310"/>
                    <a:pt x="216" y="319"/>
                  </a:cubicBezTo>
                  <a:cubicBezTo>
                    <a:pt x="208" y="328"/>
                    <a:pt x="201" y="338"/>
                    <a:pt x="196" y="350"/>
                  </a:cubicBezTo>
                  <a:cubicBezTo>
                    <a:pt x="191" y="361"/>
                    <a:pt x="189" y="373"/>
                    <a:pt x="189" y="386"/>
                  </a:cubicBezTo>
                  <a:cubicBezTo>
                    <a:pt x="189" y="399"/>
                    <a:pt x="191" y="411"/>
                    <a:pt x="196" y="422"/>
                  </a:cubicBezTo>
                  <a:cubicBezTo>
                    <a:pt x="201" y="434"/>
                    <a:pt x="208" y="444"/>
                    <a:pt x="216" y="453"/>
                  </a:cubicBezTo>
                  <a:cubicBezTo>
                    <a:pt x="225" y="462"/>
                    <a:pt x="236" y="469"/>
                    <a:pt x="247" y="474"/>
                  </a:cubicBezTo>
                  <a:cubicBezTo>
                    <a:pt x="258" y="478"/>
                    <a:pt x="271" y="481"/>
                    <a:pt x="283" y="481"/>
                  </a:cubicBezTo>
                  <a:cubicBezTo>
                    <a:pt x="296" y="481"/>
                    <a:pt x="309" y="478"/>
                    <a:pt x="320" y="474"/>
                  </a:cubicBezTo>
                  <a:cubicBezTo>
                    <a:pt x="331" y="469"/>
                    <a:pt x="342" y="462"/>
                    <a:pt x="350" y="453"/>
                  </a:cubicBezTo>
                  <a:cubicBezTo>
                    <a:pt x="359" y="444"/>
                    <a:pt x="366" y="434"/>
                    <a:pt x="371" y="422"/>
                  </a:cubicBezTo>
                  <a:cubicBezTo>
                    <a:pt x="376" y="411"/>
                    <a:pt x="378" y="399"/>
                    <a:pt x="378" y="386"/>
                  </a:cubicBezTo>
                  <a:cubicBezTo>
                    <a:pt x="378" y="373"/>
                    <a:pt x="376" y="361"/>
                    <a:pt x="371" y="350"/>
                  </a:cubicBezTo>
                  <a:cubicBezTo>
                    <a:pt x="366" y="338"/>
                    <a:pt x="359" y="328"/>
                    <a:pt x="350" y="319"/>
                  </a:cubicBezTo>
                  <a:close/>
                  <a:moveTo>
                    <a:pt x="196" y="298"/>
                  </a:moveTo>
                  <a:cubicBezTo>
                    <a:pt x="173" y="321"/>
                    <a:pt x="159" y="352"/>
                    <a:pt x="159" y="386"/>
                  </a:cubicBezTo>
                  <a:cubicBezTo>
                    <a:pt x="159" y="420"/>
                    <a:pt x="173" y="451"/>
                    <a:pt x="196" y="474"/>
                  </a:cubicBezTo>
                  <a:cubicBezTo>
                    <a:pt x="218" y="496"/>
                    <a:pt x="249" y="510"/>
                    <a:pt x="283" y="510"/>
                  </a:cubicBezTo>
                  <a:cubicBezTo>
                    <a:pt x="318" y="510"/>
                    <a:pt x="349" y="496"/>
                    <a:pt x="371" y="474"/>
                  </a:cubicBezTo>
                  <a:cubicBezTo>
                    <a:pt x="394" y="451"/>
                    <a:pt x="408" y="420"/>
                    <a:pt x="408" y="386"/>
                  </a:cubicBezTo>
                  <a:cubicBezTo>
                    <a:pt x="408" y="352"/>
                    <a:pt x="394" y="321"/>
                    <a:pt x="371" y="298"/>
                  </a:cubicBezTo>
                  <a:cubicBezTo>
                    <a:pt x="349" y="276"/>
                    <a:pt x="318" y="262"/>
                    <a:pt x="283" y="262"/>
                  </a:cubicBezTo>
                  <a:cubicBezTo>
                    <a:pt x="249" y="262"/>
                    <a:pt x="218" y="276"/>
                    <a:pt x="196" y="298"/>
                  </a:cubicBezTo>
                  <a:close/>
                  <a:moveTo>
                    <a:pt x="229" y="381"/>
                  </a:moveTo>
                  <a:cubicBezTo>
                    <a:pt x="202" y="381"/>
                    <a:pt x="202" y="381"/>
                    <a:pt x="202" y="381"/>
                  </a:cubicBezTo>
                  <a:cubicBezTo>
                    <a:pt x="199" y="381"/>
                    <a:pt x="197" y="383"/>
                    <a:pt x="197" y="386"/>
                  </a:cubicBezTo>
                  <a:cubicBezTo>
                    <a:pt x="197" y="389"/>
                    <a:pt x="199" y="391"/>
                    <a:pt x="202" y="391"/>
                  </a:cubicBezTo>
                  <a:cubicBezTo>
                    <a:pt x="229" y="391"/>
                    <a:pt x="229" y="391"/>
                    <a:pt x="229" y="391"/>
                  </a:cubicBezTo>
                  <a:cubicBezTo>
                    <a:pt x="232" y="391"/>
                    <a:pt x="235" y="389"/>
                    <a:pt x="235" y="386"/>
                  </a:cubicBezTo>
                  <a:cubicBezTo>
                    <a:pt x="235" y="383"/>
                    <a:pt x="232" y="381"/>
                    <a:pt x="229" y="381"/>
                  </a:cubicBezTo>
                  <a:close/>
                  <a:moveTo>
                    <a:pt x="338" y="391"/>
                  </a:moveTo>
                  <a:cubicBezTo>
                    <a:pt x="365" y="391"/>
                    <a:pt x="365" y="391"/>
                    <a:pt x="365" y="391"/>
                  </a:cubicBezTo>
                  <a:cubicBezTo>
                    <a:pt x="368" y="391"/>
                    <a:pt x="370" y="389"/>
                    <a:pt x="370" y="386"/>
                  </a:cubicBezTo>
                  <a:cubicBezTo>
                    <a:pt x="370" y="383"/>
                    <a:pt x="368" y="381"/>
                    <a:pt x="365" y="381"/>
                  </a:cubicBezTo>
                  <a:cubicBezTo>
                    <a:pt x="338" y="381"/>
                    <a:pt x="338" y="381"/>
                    <a:pt x="338" y="381"/>
                  </a:cubicBezTo>
                  <a:cubicBezTo>
                    <a:pt x="335" y="381"/>
                    <a:pt x="332" y="383"/>
                    <a:pt x="332" y="386"/>
                  </a:cubicBezTo>
                  <a:cubicBezTo>
                    <a:pt x="332" y="389"/>
                    <a:pt x="335" y="391"/>
                    <a:pt x="338" y="391"/>
                  </a:cubicBezTo>
                  <a:close/>
                  <a:moveTo>
                    <a:pt x="278" y="440"/>
                  </a:moveTo>
                  <a:cubicBezTo>
                    <a:pt x="278" y="467"/>
                    <a:pt x="278" y="467"/>
                    <a:pt x="278" y="467"/>
                  </a:cubicBezTo>
                  <a:cubicBezTo>
                    <a:pt x="278" y="470"/>
                    <a:pt x="280" y="473"/>
                    <a:pt x="283" y="473"/>
                  </a:cubicBezTo>
                  <a:cubicBezTo>
                    <a:pt x="286" y="473"/>
                    <a:pt x="289" y="470"/>
                    <a:pt x="289" y="467"/>
                  </a:cubicBezTo>
                  <a:cubicBezTo>
                    <a:pt x="289" y="440"/>
                    <a:pt x="289" y="440"/>
                    <a:pt x="289" y="440"/>
                  </a:cubicBezTo>
                  <a:cubicBezTo>
                    <a:pt x="289" y="437"/>
                    <a:pt x="286" y="435"/>
                    <a:pt x="283" y="435"/>
                  </a:cubicBezTo>
                  <a:cubicBezTo>
                    <a:pt x="280" y="435"/>
                    <a:pt x="278" y="437"/>
                    <a:pt x="278" y="440"/>
                  </a:cubicBezTo>
                  <a:close/>
                  <a:moveTo>
                    <a:pt x="289" y="332"/>
                  </a:moveTo>
                  <a:cubicBezTo>
                    <a:pt x="289" y="305"/>
                    <a:pt x="289" y="305"/>
                    <a:pt x="289" y="305"/>
                  </a:cubicBezTo>
                  <a:cubicBezTo>
                    <a:pt x="289" y="302"/>
                    <a:pt x="286" y="299"/>
                    <a:pt x="283" y="299"/>
                  </a:cubicBezTo>
                  <a:cubicBezTo>
                    <a:pt x="280" y="299"/>
                    <a:pt x="278" y="302"/>
                    <a:pt x="278" y="305"/>
                  </a:cubicBezTo>
                  <a:cubicBezTo>
                    <a:pt x="278" y="332"/>
                    <a:pt x="278" y="332"/>
                    <a:pt x="278" y="332"/>
                  </a:cubicBezTo>
                  <a:cubicBezTo>
                    <a:pt x="278" y="335"/>
                    <a:pt x="280" y="337"/>
                    <a:pt x="283" y="337"/>
                  </a:cubicBezTo>
                  <a:cubicBezTo>
                    <a:pt x="286" y="337"/>
                    <a:pt x="289" y="335"/>
                    <a:pt x="289" y="332"/>
                  </a:cubicBezTo>
                  <a:close/>
                  <a:moveTo>
                    <a:pt x="218" y="0"/>
                  </a:moveTo>
                  <a:cubicBezTo>
                    <a:pt x="224" y="0"/>
                    <a:pt x="228" y="2"/>
                    <a:pt x="232" y="4"/>
                  </a:cubicBezTo>
                  <a:cubicBezTo>
                    <a:pt x="235" y="7"/>
                    <a:pt x="237" y="11"/>
                    <a:pt x="237" y="14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37" y="75"/>
                    <a:pt x="235" y="79"/>
                    <a:pt x="232" y="82"/>
                  </a:cubicBezTo>
                  <a:cubicBezTo>
                    <a:pt x="228" y="84"/>
                    <a:pt x="224" y="86"/>
                    <a:pt x="218" y="86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1" y="86"/>
                    <a:pt x="116" y="84"/>
                    <a:pt x="113" y="82"/>
                  </a:cubicBezTo>
                  <a:cubicBezTo>
                    <a:pt x="110" y="79"/>
                    <a:pt x="108" y="75"/>
                    <a:pt x="108" y="72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1"/>
                    <a:pt x="110" y="7"/>
                    <a:pt x="113" y="4"/>
                  </a:cubicBezTo>
                  <a:cubicBezTo>
                    <a:pt x="116" y="2"/>
                    <a:pt x="121" y="0"/>
                    <a:pt x="126" y="0"/>
                  </a:cubicBezTo>
                  <a:cubicBezTo>
                    <a:pt x="218" y="0"/>
                    <a:pt x="218" y="0"/>
                    <a:pt x="218" y="0"/>
                  </a:cubicBezTo>
                  <a:close/>
                  <a:moveTo>
                    <a:pt x="138" y="19"/>
                  </a:moveTo>
                  <a:cubicBezTo>
                    <a:pt x="206" y="19"/>
                    <a:pt x="206" y="19"/>
                    <a:pt x="206" y="19"/>
                  </a:cubicBezTo>
                  <a:cubicBezTo>
                    <a:pt x="210" y="19"/>
                    <a:pt x="214" y="20"/>
                    <a:pt x="217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20" y="25"/>
                    <a:pt x="222" y="29"/>
                    <a:pt x="222" y="33"/>
                  </a:cubicBezTo>
                  <a:cubicBezTo>
                    <a:pt x="222" y="51"/>
                    <a:pt x="222" y="51"/>
                    <a:pt x="222" y="51"/>
                  </a:cubicBezTo>
                  <a:cubicBezTo>
                    <a:pt x="222" y="55"/>
                    <a:pt x="220" y="58"/>
                    <a:pt x="217" y="61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4" y="63"/>
                    <a:pt x="210" y="65"/>
                    <a:pt x="206" y="65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4" y="65"/>
                    <a:pt x="130" y="63"/>
                    <a:pt x="127" y="61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4" y="58"/>
                    <a:pt x="122" y="55"/>
                    <a:pt x="122" y="5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29"/>
                    <a:pt x="124" y="25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30" y="20"/>
                    <a:pt x="134" y="19"/>
                    <a:pt x="138" y="19"/>
                  </a:cubicBezTo>
                  <a:close/>
                  <a:moveTo>
                    <a:pt x="344" y="243"/>
                  </a:moveTo>
                  <a:cubicBezTo>
                    <a:pt x="344" y="41"/>
                    <a:pt x="344" y="41"/>
                    <a:pt x="344" y="41"/>
                  </a:cubicBezTo>
                  <a:cubicBezTo>
                    <a:pt x="344" y="28"/>
                    <a:pt x="334" y="18"/>
                    <a:pt x="321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59"/>
                    <a:pt x="244" y="59"/>
                    <a:pt x="244" y="59"/>
                  </a:cubicBezTo>
                  <a:cubicBezTo>
                    <a:pt x="302" y="59"/>
                    <a:pt x="302" y="59"/>
                    <a:pt x="302" y="59"/>
                  </a:cubicBezTo>
                  <a:cubicBezTo>
                    <a:pt x="302" y="92"/>
                    <a:pt x="302" y="92"/>
                    <a:pt x="302" y="92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17" y="234"/>
                    <a:pt x="331" y="238"/>
                    <a:pt x="344" y="243"/>
                  </a:cubicBezTo>
                  <a:close/>
                  <a:moveTo>
                    <a:pt x="87" y="324"/>
                  </a:moveTo>
                  <a:cubicBezTo>
                    <a:pt x="141" y="324"/>
                    <a:pt x="141" y="324"/>
                    <a:pt x="141" y="324"/>
                  </a:cubicBezTo>
                  <a:cubicBezTo>
                    <a:pt x="139" y="330"/>
                    <a:pt x="136" y="336"/>
                    <a:pt x="134" y="343"/>
                  </a:cubicBezTo>
                  <a:cubicBezTo>
                    <a:pt x="87" y="343"/>
                    <a:pt x="87" y="343"/>
                    <a:pt x="87" y="343"/>
                  </a:cubicBezTo>
                  <a:cubicBezTo>
                    <a:pt x="82" y="343"/>
                    <a:pt x="77" y="339"/>
                    <a:pt x="77" y="333"/>
                  </a:cubicBezTo>
                  <a:cubicBezTo>
                    <a:pt x="77" y="333"/>
                    <a:pt x="77" y="333"/>
                    <a:pt x="77" y="333"/>
                  </a:cubicBezTo>
                  <a:cubicBezTo>
                    <a:pt x="77" y="328"/>
                    <a:pt x="82" y="324"/>
                    <a:pt x="87" y="324"/>
                  </a:cubicBezTo>
                  <a:close/>
                  <a:moveTo>
                    <a:pt x="162" y="290"/>
                  </a:moveTo>
                  <a:cubicBezTo>
                    <a:pt x="87" y="290"/>
                    <a:pt x="87" y="290"/>
                    <a:pt x="87" y="290"/>
                  </a:cubicBezTo>
                  <a:cubicBezTo>
                    <a:pt x="87" y="290"/>
                    <a:pt x="87" y="290"/>
                    <a:pt x="87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7" y="271"/>
                    <a:pt x="87" y="271"/>
                    <a:pt x="87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3" y="277"/>
                    <a:pt x="167" y="283"/>
                    <a:pt x="162" y="290"/>
                  </a:cubicBezTo>
                  <a:close/>
                  <a:moveTo>
                    <a:pt x="77" y="280"/>
                  </a:moveTo>
                  <a:cubicBezTo>
                    <a:pt x="77" y="280"/>
                    <a:pt x="77" y="280"/>
                    <a:pt x="77" y="280"/>
                  </a:cubicBezTo>
                  <a:close/>
                  <a:moveTo>
                    <a:pt x="87" y="218"/>
                  </a:moveTo>
                  <a:cubicBezTo>
                    <a:pt x="258" y="218"/>
                    <a:pt x="258" y="218"/>
                    <a:pt x="258" y="218"/>
                  </a:cubicBezTo>
                  <a:cubicBezTo>
                    <a:pt x="263" y="218"/>
                    <a:pt x="267" y="222"/>
                    <a:pt x="267" y="228"/>
                  </a:cubicBezTo>
                  <a:cubicBezTo>
                    <a:pt x="267" y="228"/>
                    <a:pt x="267" y="228"/>
                    <a:pt x="267" y="228"/>
                  </a:cubicBezTo>
                  <a:cubicBezTo>
                    <a:pt x="267" y="229"/>
                    <a:pt x="267" y="231"/>
                    <a:pt x="266" y="232"/>
                  </a:cubicBezTo>
                  <a:cubicBezTo>
                    <a:pt x="257" y="233"/>
                    <a:pt x="249" y="235"/>
                    <a:pt x="241" y="237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82" y="237"/>
                    <a:pt x="77" y="233"/>
                    <a:pt x="77" y="228"/>
                  </a:cubicBezTo>
                  <a:cubicBezTo>
                    <a:pt x="77" y="228"/>
                    <a:pt x="77" y="228"/>
                    <a:pt x="77" y="228"/>
                  </a:cubicBezTo>
                  <a:cubicBezTo>
                    <a:pt x="77" y="222"/>
                    <a:pt x="82" y="218"/>
                    <a:pt x="87" y="218"/>
                  </a:cubicBezTo>
                  <a:close/>
                  <a:moveTo>
                    <a:pt x="87" y="165"/>
                  </a:moveTo>
                  <a:cubicBezTo>
                    <a:pt x="258" y="165"/>
                    <a:pt x="258" y="165"/>
                    <a:pt x="258" y="165"/>
                  </a:cubicBezTo>
                  <a:cubicBezTo>
                    <a:pt x="263" y="165"/>
                    <a:pt x="267" y="170"/>
                    <a:pt x="267" y="175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7" y="180"/>
                    <a:pt x="263" y="184"/>
                    <a:pt x="258" y="184"/>
                  </a:cubicBezTo>
                  <a:cubicBezTo>
                    <a:pt x="87" y="184"/>
                    <a:pt x="87" y="184"/>
                    <a:pt x="87" y="184"/>
                  </a:cubicBezTo>
                  <a:cubicBezTo>
                    <a:pt x="82" y="184"/>
                    <a:pt x="77" y="180"/>
                    <a:pt x="77" y="175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77" y="170"/>
                    <a:pt x="82" y="165"/>
                    <a:pt x="87" y="165"/>
                  </a:cubicBezTo>
                  <a:close/>
                  <a:moveTo>
                    <a:pt x="87" y="115"/>
                  </a:moveTo>
                  <a:cubicBezTo>
                    <a:pt x="258" y="115"/>
                    <a:pt x="258" y="115"/>
                    <a:pt x="258" y="115"/>
                  </a:cubicBezTo>
                  <a:cubicBezTo>
                    <a:pt x="263" y="115"/>
                    <a:pt x="267" y="120"/>
                    <a:pt x="267" y="125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7" y="130"/>
                    <a:pt x="263" y="134"/>
                    <a:pt x="258" y="134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2" y="134"/>
                    <a:pt x="77" y="130"/>
                    <a:pt x="77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7" y="120"/>
                    <a:pt x="82" y="115"/>
                    <a:pt x="87" y="115"/>
                  </a:cubicBezTo>
                  <a:close/>
                  <a:moveTo>
                    <a:pt x="130" y="59"/>
                  </a:moveTo>
                  <a:cubicBezTo>
                    <a:pt x="130" y="33"/>
                    <a:pt x="130" y="33"/>
                    <a:pt x="130" y="33"/>
                  </a:cubicBezTo>
                  <a:cubicBezTo>
                    <a:pt x="130" y="31"/>
                    <a:pt x="131" y="29"/>
                    <a:pt x="132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4" y="27"/>
                    <a:pt x="136" y="26"/>
                    <a:pt x="138" y="26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8" y="26"/>
                    <a:pt x="211" y="27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4" y="29"/>
                    <a:pt x="215" y="31"/>
                    <a:pt x="215" y="33"/>
                  </a:cubicBezTo>
                  <a:cubicBezTo>
                    <a:pt x="215" y="59"/>
                    <a:pt x="215" y="59"/>
                    <a:pt x="215" y="59"/>
                  </a:cubicBezTo>
                  <a:lnTo>
                    <a:pt x="130" y="5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746240" y="3112135"/>
            <a:ext cx="4322445" cy="988695"/>
            <a:chOff x="6746240" y="3112135"/>
            <a:chExt cx="4322445" cy="988695"/>
          </a:xfrm>
        </p:grpSpPr>
        <p:sp>
          <p:nvSpPr>
            <p:cNvPr id="41" name="稻壳儿春秋广告/盗版必究        原创来源：http://chn.docer.com/works?userid=199329941#!/work_time"/>
            <p:cNvSpPr/>
            <p:nvPr/>
          </p:nvSpPr>
          <p:spPr>
            <a:xfrm flipH="1">
              <a:off x="7240905" y="3166110"/>
              <a:ext cx="3827780" cy="879475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稻壳儿春秋广告/盗版必究        原创来源：http://chn.docer.com/works?userid=199329941#!/work_time"/>
            <p:cNvSpPr/>
            <p:nvPr/>
          </p:nvSpPr>
          <p:spPr>
            <a:xfrm>
              <a:off x="6746240" y="3112135"/>
              <a:ext cx="988695" cy="98869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E7F5F5"/>
                </a:solidFill>
              </a:endParaRPr>
            </a:p>
          </p:txBody>
        </p:sp>
        <p:sp>
          <p:nvSpPr>
            <p:cNvPr id="24" name="稻壳儿春秋广告/盗版必究        原创来源：http://chn.docer.com/works?userid=199329941#!/work_time"/>
            <p:cNvSpPr txBox="1"/>
            <p:nvPr/>
          </p:nvSpPr>
          <p:spPr>
            <a:xfrm flipH="1">
              <a:off x="7762240" y="3281045"/>
              <a:ext cx="3256280" cy="650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未履行商品和服务信息、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交易信息保存义务（第三十一条）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稻壳儿春秋广告/盗版必究"/>
            <p:cNvSpPr>
              <a:spLocks noEditPoints="1"/>
            </p:cNvSpPr>
            <p:nvPr/>
          </p:nvSpPr>
          <p:spPr bwMode="auto">
            <a:xfrm>
              <a:off x="7037070" y="3386455"/>
              <a:ext cx="438785" cy="440690"/>
            </a:xfrm>
            <a:custGeom>
              <a:avLst/>
              <a:gdLst>
                <a:gd name="T0" fmla="*/ 179 w 746"/>
                <a:gd name="T1" fmla="*/ 167 h 749"/>
                <a:gd name="T2" fmla="*/ 225 w 746"/>
                <a:gd name="T3" fmla="*/ 98 h 749"/>
                <a:gd name="T4" fmla="*/ 68 w 746"/>
                <a:gd name="T5" fmla="*/ 204 h 749"/>
                <a:gd name="T6" fmla="*/ 332 w 746"/>
                <a:gd name="T7" fmla="*/ 204 h 749"/>
                <a:gd name="T8" fmla="*/ 285 w 746"/>
                <a:gd name="T9" fmla="*/ 205 h 749"/>
                <a:gd name="T10" fmla="*/ 262 w 746"/>
                <a:gd name="T11" fmla="*/ 183 h 749"/>
                <a:gd name="T12" fmla="*/ 248 w 746"/>
                <a:gd name="T13" fmla="*/ 121 h 749"/>
                <a:gd name="T14" fmla="*/ 583 w 746"/>
                <a:gd name="T15" fmla="*/ 380 h 749"/>
                <a:gd name="T16" fmla="*/ 734 w 746"/>
                <a:gd name="T17" fmla="*/ 530 h 749"/>
                <a:gd name="T18" fmla="*/ 564 w 746"/>
                <a:gd name="T19" fmla="*/ 738 h 749"/>
                <a:gd name="T20" fmla="*/ 525 w 746"/>
                <a:gd name="T21" fmla="*/ 738 h 749"/>
                <a:gd name="T22" fmla="*/ 224 w 746"/>
                <a:gd name="T23" fmla="*/ 738 h 749"/>
                <a:gd name="T24" fmla="*/ 30 w 746"/>
                <a:gd name="T25" fmla="*/ 746 h 749"/>
                <a:gd name="T26" fmla="*/ 3 w 746"/>
                <a:gd name="T27" fmla="*/ 544 h 749"/>
                <a:gd name="T28" fmla="*/ 162 w 746"/>
                <a:gd name="T29" fmla="*/ 374 h 749"/>
                <a:gd name="T30" fmla="*/ 11 w 746"/>
                <a:gd name="T31" fmla="*/ 185 h 749"/>
                <a:gd name="T32" fmla="*/ 219 w 746"/>
                <a:gd name="T33" fmla="*/ 15 h 749"/>
                <a:gd name="T34" fmla="*/ 508 w 746"/>
                <a:gd name="T35" fmla="*/ 28 h 749"/>
                <a:gd name="T36" fmla="*/ 736 w 746"/>
                <a:gd name="T37" fmla="*/ 160 h 749"/>
                <a:gd name="T38" fmla="*/ 583 w 746"/>
                <a:gd name="T39" fmla="*/ 380 h 749"/>
                <a:gd name="T40" fmla="*/ 413 w 746"/>
                <a:gd name="T41" fmla="*/ 549 h 749"/>
                <a:gd name="T42" fmla="*/ 677 w 746"/>
                <a:gd name="T43" fmla="*/ 549 h 749"/>
                <a:gd name="T44" fmla="*/ 607 w 746"/>
                <a:gd name="T45" fmla="*/ 573 h 749"/>
                <a:gd name="T46" fmla="*/ 584 w 746"/>
                <a:gd name="T47" fmla="*/ 550 h 749"/>
                <a:gd name="T48" fmla="*/ 593 w 746"/>
                <a:gd name="T49" fmla="*/ 466 h 749"/>
                <a:gd name="T50" fmla="*/ 547 w 746"/>
                <a:gd name="T51" fmla="*/ 489 h 749"/>
                <a:gd name="T52" fmla="*/ 570 w 746"/>
                <a:gd name="T53" fmla="*/ 443 h 749"/>
                <a:gd name="T54" fmla="*/ 413 w 746"/>
                <a:gd name="T55" fmla="*/ 549 h 749"/>
                <a:gd name="T56" fmla="*/ 155 w 746"/>
                <a:gd name="T57" fmla="*/ 646 h 749"/>
                <a:gd name="T58" fmla="*/ 516 w 746"/>
                <a:gd name="T59" fmla="*/ 181 h 749"/>
                <a:gd name="T60" fmla="*/ 155 w 746"/>
                <a:gd name="T61" fmla="*/ 646 h 749"/>
                <a:gd name="T62" fmla="*/ 602 w 746"/>
                <a:gd name="T63" fmla="*/ 221 h 749"/>
                <a:gd name="T64" fmla="*/ 603 w 746"/>
                <a:gd name="T65" fmla="*/ 222 h 749"/>
                <a:gd name="T66" fmla="*/ 603 w 746"/>
                <a:gd name="T67" fmla="*/ 223 h 749"/>
                <a:gd name="T68" fmla="*/ 682 w 746"/>
                <a:gd name="T69" fmla="*/ 205 h 749"/>
                <a:gd name="T70" fmla="*/ 576 w 746"/>
                <a:gd name="T71" fmla="*/ 68 h 749"/>
                <a:gd name="T72" fmla="*/ 496 w 746"/>
                <a:gd name="T73" fmla="*/ 115 h 749"/>
                <a:gd name="T74" fmla="*/ 527 w 746"/>
                <a:gd name="T75" fmla="*/ 146 h 749"/>
                <a:gd name="T76" fmla="*/ 527 w 746"/>
                <a:gd name="T77" fmla="*/ 147 h 749"/>
                <a:gd name="T78" fmla="*/ 528 w 746"/>
                <a:gd name="T79" fmla="*/ 147 h 749"/>
                <a:gd name="T80" fmla="*/ 602 w 746"/>
                <a:gd name="T81" fmla="*/ 221 h 749"/>
                <a:gd name="T82" fmla="*/ 602 w 746"/>
                <a:gd name="T83" fmla="*/ 221 h 749"/>
                <a:gd name="T84" fmla="*/ 591 w 746"/>
                <a:gd name="T85" fmla="*/ 256 h 749"/>
                <a:gd name="T86" fmla="*/ 197 w 746"/>
                <a:gd name="T87" fmla="*/ 689 h 749"/>
                <a:gd name="T88" fmla="*/ 591 w 746"/>
                <a:gd name="T89" fmla="*/ 256 h 749"/>
                <a:gd name="T90" fmla="*/ 80 w 746"/>
                <a:gd name="T91" fmla="*/ 572 h 749"/>
                <a:gd name="T92" fmla="*/ 474 w 746"/>
                <a:gd name="T93" fmla="*/ 138 h 749"/>
                <a:gd name="T94" fmla="*/ 80 w 746"/>
                <a:gd name="T95" fmla="*/ 572 h 749"/>
                <a:gd name="T96" fmla="*/ 57 w 746"/>
                <a:gd name="T97" fmla="*/ 594 h 749"/>
                <a:gd name="T98" fmla="*/ 155 w 746"/>
                <a:gd name="T99" fmla="*/ 693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6" h="749">
                  <a:moveTo>
                    <a:pt x="201" y="167"/>
                  </a:moveTo>
                  <a:cubicBezTo>
                    <a:pt x="195" y="174"/>
                    <a:pt x="185" y="174"/>
                    <a:pt x="179" y="167"/>
                  </a:cubicBezTo>
                  <a:cubicBezTo>
                    <a:pt x="172" y="161"/>
                    <a:pt x="172" y="151"/>
                    <a:pt x="179" y="145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200" y="336"/>
                    <a:pt x="200" y="336"/>
                    <a:pt x="200" y="336"/>
                  </a:cubicBezTo>
                  <a:cubicBezTo>
                    <a:pt x="332" y="204"/>
                    <a:pt x="332" y="204"/>
                    <a:pt x="332" y="204"/>
                  </a:cubicBezTo>
                  <a:cubicBezTo>
                    <a:pt x="309" y="181"/>
                    <a:pt x="309" y="181"/>
                    <a:pt x="309" y="181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79" y="212"/>
                    <a:pt x="269" y="212"/>
                    <a:pt x="262" y="205"/>
                  </a:cubicBezTo>
                  <a:cubicBezTo>
                    <a:pt x="256" y="199"/>
                    <a:pt x="256" y="189"/>
                    <a:pt x="262" y="183"/>
                  </a:cubicBezTo>
                  <a:cubicBezTo>
                    <a:pt x="286" y="159"/>
                    <a:pt x="286" y="159"/>
                    <a:pt x="286" y="159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01" y="167"/>
                    <a:pt x="201" y="167"/>
                    <a:pt x="201" y="167"/>
                  </a:cubicBezTo>
                  <a:close/>
                  <a:moveTo>
                    <a:pt x="583" y="380"/>
                  </a:moveTo>
                  <a:cubicBezTo>
                    <a:pt x="583" y="380"/>
                    <a:pt x="583" y="380"/>
                    <a:pt x="583" y="380"/>
                  </a:cubicBezTo>
                  <a:cubicBezTo>
                    <a:pt x="734" y="530"/>
                    <a:pt x="734" y="530"/>
                    <a:pt x="734" y="530"/>
                  </a:cubicBezTo>
                  <a:cubicBezTo>
                    <a:pt x="744" y="541"/>
                    <a:pt x="744" y="558"/>
                    <a:pt x="734" y="568"/>
                  </a:cubicBezTo>
                  <a:cubicBezTo>
                    <a:pt x="564" y="738"/>
                    <a:pt x="564" y="738"/>
                    <a:pt x="564" y="738"/>
                  </a:cubicBezTo>
                  <a:cubicBezTo>
                    <a:pt x="554" y="749"/>
                    <a:pt x="536" y="749"/>
                    <a:pt x="526" y="738"/>
                  </a:cubicBezTo>
                  <a:cubicBezTo>
                    <a:pt x="525" y="738"/>
                    <a:pt x="525" y="738"/>
                    <a:pt x="525" y="738"/>
                  </a:cubicBezTo>
                  <a:cubicBezTo>
                    <a:pt x="375" y="587"/>
                    <a:pt x="375" y="587"/>
                    <a:pt x="375" y="587"/>
                  </a:cubicBezTo>
                  <a:cubicBezTo>
                    <a:pt x="224" y="738"/>
                    <a:pt x="224" y="738"/>
                    <a:pt x="224" y="738"/>
                  </a:cubicBezTo>
                  <a:cubicBezTo>
                    <a:pt x="219" y="743"/>
                    <a:pt x="212" y="746"/>
                    <a:pt x="205" y="746"/>
                  </a:cubicBezTo>
                  <a:cubicBezTo>
                    <a:pt x="30" y="746"/>
                    <a:pt x="30" y="746"/>
                    <a:pt x="30" y="746"/>
                  </a:cubicBezTo>
                  <a:cubicBezTo>
                    <a:pt x="14" y="746"/>
                    <a:pt x="3" y="734"/>
                    <a:pt x="3" y="719"/>
                  </a:cubicBezTo>
                  <a:cubicBezTo>
                    <a:pt x="3" y="660"/>
                    <a:pt x="3" y="602"/>
                    <a:pt x="3" y="544"/>
                  </a:cubicBezTo>
                  <a:cubicBezTo>
                    <a:pt x="3" y="537"/>
                    <a:pt x="6" y="530"/>
                    <a:pt x="11" y="525"/>
                  </a:cubicBezTo>
                  <a:cubicBezTo>
                    <a:pt x="162" y="374"/>
                    <a:pt x="162" y="374"/>
                    <a:pt x="162" y="374"/>
                  </a:cubicBezTo>
                  <a:cubicBezTo>
                    <a:pt x="11" y="223"/>
                    <a:pt x="11" y="223"/>
                    <a:pt x="11" y="223"/>
                  </a:cubicBezTo>
                  <a:cubicBezTo>
                    <a:pt x="0" y="213"/>
                    <a:pt x="0" y="196"/>
                    <a:pt x="11" y="18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91" y="5"/>
                    <a:pt x="208" y="5"/>
                    <a:pt x="219" y="15"/>
                  </a:cubicBezTo>
                  <a:cubicBezTo>
                    <a:pt x="370" y="166"/>
                    <a:pt x="370" y="166"/>
                    <a:pt x="370" y="166"/>
                  </a:cubicBezTo>
                  <a:cubicBezTo>
                    <a:pt x="508" y="28"/>
                    <a:pt x="508" y="28"/>
                    <a:pt x="508" y="28"/>
                  </a:cubicBezTo>
                  <a:cubicBezTo>
                    <a:pt x="538" y="0"/>
                    <a:pt x="586" y="1"/>
                    <a:pt x="614" y="30"/>
                  </a:cubicBezTo>
                  <a:cubicBezTo>
                    <a:pt x="647" y="62"/>
                    <a:pt x="720" y="119"/>
                    <a:pt x="736" y="160"/>
                  </a:cubicBezTo>
                  <a:cubicBezTo>
                    <a:pt x="746" y="189"/>
                    <a:pt x="742" y="220"/>
                    <a:pt x="720" y="243"/>
                  </a:cubicBezTo>
                  <a:cubicBezTo>
                    <a:pt x="583" y="380"/>
                    <a:pt x="583" y="380"/>
                    <a:pt x="583" y="380"/>
                  </a:cubicBezTo>
                  <a:close/>
                  <a:moveTo>
                    <a:pt x="413" y="549"/>
                  </a:moveTo>
                  <a:cubicBezTo>
                    <a:pt x="413" y="549"/>
                    <a:pt x="413" y="549"/>
                    <a:pt x="413" y="549"/>
                  </a:cubicBezTo>
                  <a:cubicBezTo>
                    <a:pt x="545" y="682"/>
                    <a:pt x="545" y="682"/>
                    <a:pt x="545" y="682"/>
                  </a:cubicBezTo>
                  <a:cubicBezTo>
                    <a:pt x="677" y="549"/>
                    <a:pt x="677" y="549"/>
                    <a:pt x="677" y="549"/>
                  </a:cubicBezTo>
                  <a:cubicBezTo>
                    <a:pt x="654" y="526"/>
                    <a:pt x="654" y="526"/>
                    <a:pt x="654" y="526"/>
                  </a:cubicBezTo>
                  <a:cubicBezTo>
                    <a:pt x="607" y="573"/>
                    <a:pt x="607" y="573"/>
                    <a:pt x="607" y="573"/>
                  </a:cubicBezTo>
                  <a:cubicBezTo>
                    <a:pt x="601" y="580"/>
                    <a:pt x="591" y="580"/>
                    <a:pt x="584" y="573"/>
                  </a:cubicBezTo>
                  <a:cubicBezTo>
                    <a:pt x="578" y="567"/>
                    <a:pt x="578" y="557"/>
                    <a:pt x="584" y="550"/>
                  </a:cubicBezTo>
                  <a:cubicBezTo>
                    <a:pt x="631" y="504"/>
                    <a:pt x="631" y="504"/>
                    <a:pt x="631" y="504"/>
                  </a:cubicBezTo>
                  <a:cubicBezTo>
                    <a:pt x="593" y="466"/>
                    <a:pt x="593" y="466"/>
                    <a:pt x="593" y="466"/>
                  </a:cubicBezTo>
                  <a:cubicBezTo>
                    <a:pt x="569" y="489"/>
                    <a:pt x="569" y="489"/>
                    <a:pt x="569" y="489"/>
                  </a:cubicBezTo>
                  <a:cubicBezTo>
                    <a:pt x="563" y="496"/>
                    <a:pt x="553" y="496"/>
                    <a:pt x="547" y="489"/>
                  </a:cubicBezTo>
                  <a:cubicBezTo>
                    <a:pt x="540" y="483"/>
                    <a:pt x="540" y="473"/>
                    <a:pt x="547" y="466"/>
                  </a:cubicBezTo>
                  <a:cubicBezTo>
                    <a:pt x="570" y="443"/>
                    <a:pt x="570" y="443"/>
                    <a:pt x="570" y="443"/>
                  </a:cubicBezTo>
                  <a:cubicBezTo>
                    <a:pt x="545" y="417"/>
                    <a:pt x="545" y="417"/>
                    <a:pt x="545" y="417"/>
                  </a:cubicBezTo>
                  <a:cubicBezTo>
                    <a:pt x="413" y="549"/>
                    <a:pt x="413" y="549"/>
                    <a:pt x="413" y="549"/>
                  </a:cubicBezTo>
                  <a:close/>
                  <a:moveTo>
                    <a:pt x="155" y="646"/>
                  </a:moveTo>
                  <a:cubicBezTo>
                    <a:pt x="155" y="646"/>
                    <a:pt x="155" y="646"/>
                    <a:pt x="155" y="646"/>
                  </a:cubicBezTo>
                  <a:cubicBezTo>
                    <a:pt x="293" y="509"/>
                    <a:pt x="431" y="371"/>
                    <a:pt x="568" y="233"/>
                  </a:cubicBezTo>
                  <a:cubicBezTo>
                    <a:pt x="551" y="216"/>
                    <a:pt x="533" y="198"/>
                    <a:pt x="516" y="181"/>
                  </a:cubicBezTo>
                  <a:cubicBezTo>
                    <a:pt x="103" y="594"/>
                    <a:pt x="103" y="594"/>
                    <a:pt x="103" y="594"/>
                  </a:cubicBezTo>
                  <a:cubicBezTo>
                    <a:pt x="155" y="646"/>
                    <a:pt x="155" y="646"/>
                    <a:pt x="155" y="646"/>
                  </a:cubicBezTo>
                  <a:close/>
                  <a:moveTo>
                    <a:pt x="602" y="221"/>
                  </a:moveTo>
                  <a:cubicBezTo>
                    <a:pt x="602" y="221"/>
                    <a:pt x="602" y="221"/>
                    <a:pt x="602" y="221"/>
                  </a:cubicBezTo>
                  <a:cubicBezTo>
                    <a:pt x="603" y="222"/>
                    <a:pt x="603" y="222"/>
                    <a:pt x="603" y="222"/>
                  </a:cubicBezTo>
                  <a:cubicBezTo>
                    <a:pt x="603" y="222"/>
                    <a:pt x="603" y="222"/>
                    <a:pt x="603" y="222"/>
                  </a:cubicBezTo>
                  <a:cubicBezTo>
                    <a:pt x="603" y="222"/>
                    <a:pt x="603" y="222"/>
                    <a:pt x="603" y="222"/>
                  </a:cubicBezTo>
                  <a:cubicBezTo>
                    <a:pt x="603" y="223"/>
                    <a:pt x="603" y="223"/>
                    <a:pt x="603" y="223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82" y="205"/>
                    <a:pt x="682" y="205"/>
                    <a:pt x="682" y="205"/>
                  </a:cubicBezTo>
                  <a:cubicBezTo>
                    <a:pt x="690" y="197"/>
                    <a:pt x="690" y="181"/>
                    <a:pt x="682" y="173"/>
                  </a:cubicBezTo>
                  <a:cubicBezTo>
                    <a:pt x="647" y="138"/>
                    <a:pt x="611" y="103"/>
                    <a:pt x="576" y="68"/>
                  </a:cubicBezTo>
                  <a:cubicBezTo>
                    <a:pt x="568" y="59"/>
                    <a:pt x="554" y="59"/>
                    <a:pt x="545" y="67"/>
                  </a:cubicBezTo>
                  <a:cubicBezTo>
                    <a:pt x="496" y="115"/>
                    <a:pt x="496" y="115"/>
                    <a:pt x="496" y="115"/>
                  </a:cubicBezTo>
                  <a:cubicBezTo>
                    <a:pt x="527" y="146"/>
                    <a:pt x="527" y="146"/>
                    <a:pt x="527" y="146"/>
                  </a:cubicBezTo>
                  <a:cubicBezTo>
                    <a:pt x="527" y="146"/>
                    <a:pt x="527" y="146"/>
                    <a:pt x="527" y="146"/>
                  </a:cubicBezTo>
                  <a:cubicBezTo>
                    <a:pt x="527" y="146"/>
                    <a:pt x="527" y="146"/>
                    <a:pt x="527" y="146"/>
                  </a:cubicBezTo>
                  <a:cubicBezTo>
                    <a:pt x="527" y="147"/>
                    <a:pt x="527" y="147"/>
                    <a:pt x="527" y="147"/>
                  </a:cubicBezTo>
                  <a:cubicBezTo>
                    <a:pt x="528" y="147"/>
                    <a:pt x="528" y="147"/>
                    <a:pt x="528" y="147"/>
                  </a:cubicBezTo>
                  <a:cubicBezTo>
                    <a:pt x="528" y="147"/>
                    <a:pt x="528" y="147"/>
                    <a:pt x="528" y="147"/>
                  </a:cubicBezTo>
                  <a:cubicBezTo>
                    <a:pt x="528" y="148"/>
                    <a:pt x="528" y="148"/>
                    <a:pt x="528" y="148"/>
                  </a:cubicBezTo>
                  <a:cubicBezTo>
                    <a:pt x="602" y="221"/>
                    <a:pt x="602" y="221"/>
                    <a:pt x="602" y="221"/>
                  </a:cubicBezTo>
                  <a:cubicBezTo>
                    <a:pt x="602" y="221"/>
                    <a:pt x="602" y="221"/>
                    <a:pt x="602" y="221"/>
                  </a:cubicBezTo>
                  <a:cubicBezTo>
                    <a:pt x="602" y="221"/>
                    <a:pt x="602" y="221"/>
                    <a:pt x="602" y="221"/>
                  </a:cubicBezTo>
                  <a:close/>
                  <a:moveTo>
                    <a:pt x="591" y="256"/>
                  </a:moveTo>
                  <a:cubicBezTo>
                    <a:pt x="591" y="256"/>
                    <a:pt x="591" y="256"/>
                    <a:pt x="591" y="256"/>
                  </a:cubicBezTo>
                  <a:cubicBezTo>
                    <a:pt x="453" y="394"/>
                    <a:pt x="315" y="531"/>
                    <a:pt x="178" y="669"/>
                  </a:cubicBezTo>
                  <a:cubicBezTo>
                    <a:pt x="197" y="689"/>
                    <a:pt x="197" y="689"/>
                    <a:pt x="197" y="689"/>
                  </a:cubicBezTo>
                  <a:cubicBezTo>
                    <a:pt x="611" y="276"/>
                    <a:pt x="611" y="276"/>
                    <a:pt x="611" y="276"/>
                  </a:cubicBezTo>
                  <a:cubicBezTo>
                    <a:pt x="591" y="256"/>
                    <a:pt x="591" y="256"/>
                    <a:pt x="591" y="256"/>
                  </a:cubicBezTo>
                  <a:close/>
                  <a:moveTo>
                    <a:pt x="80" y="572"/>
                  </a:moveTo>
                  <a:cubicBezTo>
                    <a:pt x="80" y="572"/>
                    <a:pt x="80" y="572"/>
                    <a:pt x="80" y="572"/>
                  </a:cubicBezTo>
                  <a:cubicBezTo>
                    <a:pt x="493" y="158"/>
                    <a:pt x="493" y="158"/>
                    <a:pt x="493" y="158"/>
                  </a:cubicBezTo>
                  <a:cubicBezTo>
                    <a:pt x="474" y="138"/>
                    <a:pt x="474" y="138"/>
                    <a:pt x="474" y="138"/>
                  </a:cubicBezTo>
                  <a:cubicBezTo>
                    <a:pt x="60" y="551"/>
                    <a:pt x="60" y="551"/>
                    <a:pt x="60" y="551"/>
                  </a:cubicBezTo>
                  <a:cubicBezTo>
                    <a:pt x="80" y="572"/>
                    <a:pt x="80" y="572"/>
                    <a:pt x="80" y="572"/>
                  </a:cubicBezTo>
                  <a:close/>
                  <a:moveTo>
                    <a:pt x="57" y="594"/>
                  </a:moveTo>
                  <a:cubicBezTo>
                    <a:pt x="57" y="594"/>
                    <a:pt x="57" y="594"/>
                    <a:pt x="57" y="594"/>
                  </a:cubicBezTo>
                  <a:cubicBezTo>
                    <a:pt x="57" y="627"/>
                    <a:pt x="57" y="659"/>
                    <a:pt x="57" y="693"/>
                  </a:cubicBezTo>
                  <a:cubicBezTo>
                    <a:pt x="155" y="693"/>
                    <a:pt x="155" y="693"/>
                    <a:pt x="155" y="693"/>
                  </a:cubicBezTo>
                  <a:cubicBezTo>
                    <a:pt x="57" y="594"/>
                    <a:pt x="57" y="594"/>
                    <a:pt x="57" y="59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23315" y="4206240"/>
            <a:ext cx="4322445" cy="988695"/>
            <a:chOff x="1123315" y="4206240"/>
            <a:chExt cx="4322445" cy="988695"/>
          </a:xfrm>
        </p:grpSpPr>
        <p:sp>
          <p:nvSpPr>
            <p:cNvPr id="42" name="稻壳儿春秋广告/盗版必究        原创来源：http://chn.docer.com/works?userid=199329941#!/work_time"/>
            <p:cNvSpPr/>
            <p:nvPr/>
          </p:nvSpPr>
          <p:spPr>
            <a:xfrm flipH="1">
              <a:off x="1617980" y="4260215"/>
              <a:ext cx="3827780" cy="879475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稻壳儿春秋广告/盗版必究        原创来源：http://chn.docer.com/works?userid=199329941#!/work_time"/>
            <p:cNvSpPr/>
            <p:nvPr/>
          </p:nvSpPr>
          <p:spPr>
            <a:xfrm>
              <a:off x="1123315" y="4206240"/>
              <a:ext cx="988695" cy="9886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E7F5F5"/>
                </a:solidFill>
              </a:endParaRPr>
            </a:p>
          </p:txBody>
        </p:sp>
        <p:sp>
          <p:nvSpPr>
            <p:cNvPr id="18" name="稻壳儿春秋广告/盗版必究        原创来源：http://chn.docer.com/works?userid=199329941#!/work_time"/>
            <p:cNvSpPr txBox="1"/>
            <p:nvPr/>
          </p:nvSpPr>
          <p:spPr>
            <a:xfrm flipH="1">
              <a:off x="2138680" y="4387215"/>
              <a:ext cx="3256280" cy="650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未按照规定公示服务协议等内容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（第三十三条）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356995" y="4443730"/>
              <a:ext cx="521970" cy="514350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46240" y="4206240"/>
            <a:ext cx="4322445" cy="988695"/>
            <a:chOff x="6746240" y="4206240"/>
            <a:chExt cx="4322445" cy="988695"/>
          </a:xfrm>
        </p:grpSpPr>
        <p:sp>
          <p:nvSpPr>
            <p:cNvPr id="43" name="稻壳儿春秋广告/盗版必究        原创来源：http://chn.docer.com/works?userid=199329941#!/work_time"/>
            <p:cNvSpPr/>
            <p:nvPr/>
          </p:nvSpPr>
          <p:spPr>
            <a:xfrm flipH="1">
              <a:off x="7240905" y="4248150"/>
              <a:ext cx="3827780" cy="879475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稻壳儿春秋广告/盗版必究        原创来源：http://chn.docer.com/works?userid=199329941#!/work_time"/>
            <p:cNvSpPr/>
            <p:nvPr/>
          </p:nvSpPr>
          <p:spPr>
            <a:xfrm>
              <a:off x="6746240" y="4206240"/>
              <a:ext cx="988695" cy="9886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E7F5F5"/>
                </a:solidFill>
              </a:endParaRPr>
            </a:p>
          </p:txBody>
        </p:sp>
        <p:sp>
          <p:nvSpPr>
            <p:cNvPr id="26" name="稻壳儿春秋广告/盗版必究        原创来源：http://chn.docer.com/works?userid=199329941#!/work_time"/>
            <p:cNvSpPr txBox="1"/>
            <p:nvPr/>
          </p:nvSpPr>
          <p:spPr>
            <a:xfrm flipH="1">
              <a:off x="7762240" y="4375150"/>
              <a:ext cx="3256280" cy="650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修改交易规则未按照规定征求意见或阻止平台内经营者退出（第三十四条）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稻壳儿春秋广告/盗版必究"/>
            <p:cNvSpPr>
              <a:spLocks noEditPoints="1"/>
            </p:cNvSpPr>
            <p:nvPr/>
          </p:nvSpPr>
          <p:spPr bwMode="auto">
            <a:xfrm>
              <a:off x="7065010" y="4488180"/>
              <a:ext cx="383540" cy="448310"/>
            </a:xfrm>
            <a:custGeom>
              <a:avLst/>
              <a:gdLst>
                <a:gd name="T0" fmla="*/ 380 w 611"/>
                <a:gd name="T1" fmla="*/ 32 h 715"/>
                <a:gd name="T2" fmla="*/ 495 w 611"/>
                <a:gd name="T3" fmla="*/ 81 h 715"/>
                <a:gd name="T4" fmla="*/ 511 w 611"/>
                <a:gd name="T5" fmla="*/ 98 h 715"/>
                <a:gd name="T6" fmla="*/ 585 w 611"/>
                <a:gd name="T7" fmla="*/ 112 h 715"/>
                <a:gd name="T8" fmla="*/ 611 w 611"/>
                <a:gd name="T9" fmla="*/ 139 h 715"/>
                <a:gd name="T10" fmla="*/ 585 w 611"/>
                <a:gd name="T11" fmla="*/ 715 h 715"/>
                <a:gd name="T12" fmla="*/ 27 w 611"/>
                <a:gd name="T13" fmla="*/ 715 h 715"/>
                <a:gd name="T14" fmla="*/ 0 w 611"/>
                <a:gd name="T15" fmla="*/ 688 h 715"/>
                <a:gd name="T16" fmla="*/ 27 w 611"/>
                <a:gd name="T17" fmla="*/ 112 h 715"/>
                <a:gd name="T18" fmla="*/ 101 w 611"/>
                <a:gd name="T19" fmla="*/ 112 h 715"/>
                <a:gd name="T20" fmla="*/ 117 w 611"/>
                <a:gd name="T21" fmla="*/ 81 h 715"/>
                <a:gd name="T22" fmla="*/ 203 w 611"/>
                <a:gd name="T23" fmla="*/ 81 h 715"/>
                <a:gd name="T24" fmla="*/ 306 w 611"/>
                <a:gd name="T25" fmla="*/ 0 h 715"/>
                <a:gd name="T26" fmla="*/ 422 w 611"/>
                <a:gd name="T27" fmla="*/ 308 h 715"/>
                <a:gd name="T28" fmla="*/ 460 w 611"/>
                <a:gd name="T29" fmla="*/ 346 h 715"/>
                <a:gd name="T30" fmla="*/ 242 w 611"/>
                <a:gd name="T31" fmla="*/ 526 h 715"/>
                <a:gd name="T32" fmla="*/ 152 w 611"/>
                <a:gd name="T33" fmla="*/ 436 h 715"/>
                <a:gd name="T34" fmla="*/ 190 w 611"/>
                <a:gd name="T35" fmla="*/ 398 h 715"/>
                <a:gd name="T36" fmla="*/ 422 w 611"/>
                <a:gd name="T37" fmla="*/ 308 h 715"/>
                <a:gd name="T38" fmla="*/ 375 w 611"/>
                <a:gd name="T39" fmla="*/ 81 h 715"/>
                <a:gd name="T40" fmla="*/ 306 w 611"/>
                <a:gd name="T41" fmla="*/ 32 h 715"/>
                <a:gd name="T42" fmla="*/ 237 w 611"/>
                <a:gd name="T43" fmla="*/ 81 h 715"/>
                <a:gd name="T44" fmla="*/ 375 w 611"/>
                <a:gd name="T45" fmla="*/ 81 h 715"/>
                <a:gd name="T46" fmla="*/ 511 w 611"/>
                <a:gd name="T47" fmla="*/ 165 h 715"/>
                <a:gd name="T48" fmla="*/ 495 w 611"/>
                <a:gd name="T49" fmla="*/ 197 h 715"/>
                <a:gd name="T50" fmla="*/ 306 w 611"/>
                <a:gd name="T51" fmla="*/ 197 h 715"/>
                <a:gd name="T52" fmla="*/ 101 w 611"/>
                <a:gd name="T53" fmla="*/ 180 h 715"/>
                <a:gd name="T54" fmla="*/ 101 w 611"/>
                <a:gd name="T55" fmla="*/ 165 h 715"/>
                <a:gd name="T56" fmla="*/ 54 w 611"/>
                <a:gd name="T57" fmla="*/ 662 h 715"/>
                <a:gd name="T58" fmla="*/ 558 w 611"/>
                <a:gd name="T59" fmla="*/ 165 h 715"/>
                <a:gd name="T60" fmla="*/ 306 w 611"/>
                <a:gd name="T61" fmla="*/ 113 h 715"/>
                <a:gd name="T62" fmla="*/ 133 w 611"/>
                <a:gd name="T63" fmla="*/ 113 h 715"/>
                <a:gd name="T64" fmla="*/ 133 w 611"/>
                <a:gd name="T65" fmla="*/ 165 h 715"/>
                <a:gd name="T66" fmla="*/ 479 w 611"/>
                <a:gd name="T67" fmla="*/ 165 h 715"/>
                <a:gd name="T68" fmla="*/ 479 w 611"/>
                <a:gd name="T69" fmla="*/ 113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1" h="715">
                  <a:moveTo>
                    <a:pt x="306" y="0"/>
                  </a:moveTo>
                  <a:cubicBezTo>
                    <a:pt x="335" y="0"/>
                    <a:pt x="361" y="12"/>
                    <a:pt x="380" y="32"/>
                  </a:cubicBezTo>
                  <a:cubicBezTo>
                    <a:pt x="394" y="45"/>
                    <a:pt x="404" y="62"/>
                    <a:pt x="408" y="81"/>
                  </a:cubicBezTo>
                  <a:cubicBezTo>
                    <a:pt x="495" y="81"/>
                    <a:pt x="495" y="81"/>
                    <a:pt x="495" y="81"/>
                  </a:cubicBezTo>
                  <a:cubicBezTo>
                    <a:pt x="504" y="81"/>
                    <a:pt x="511" y="88"/>
                    <a:pt x="511" y="97"/>
                  </a:cubicBezTo>
                  <a:cubicBezTo>
                    <a:pt x="511" y="98"/>
                    <a:pt x="511" y="98"/>
                    <a:pt x="511" y="98"/>
                  </a:cubicBezTo>
                  <a:cubicBezTo>
                    <a:pt x="511" y="112"/>
                    <a:pt x="511" y="112"/>
                    <a:pt x="511" y="112"/>
                  </a:cubicBezTo>
                  <a:cubicBezTo>
                    <a:pt x="585" y="112"/>
                    <a:pt x="585" y="112"/>
                    <a:pt x="585" y="112"/>
                  </a:cubicBezTo>
                  <a:cubicBezTo>
                    <a:pt x="599" y="112"/>
                    <a:pt x="611" y="124"/>
                    <a:pt x="611" y="139"/>
                  </a:cubicBezTo>
                  <a:cubicBezTo>
                    <a:pt x="611" y="139"/>
                    <a:pt x="611" y="139"/>
                    <a:pt x="611" y="139"/>
                  </a:cubicBezTo>
                  <a:cubicBezTo>
                    <a:pt x="611" y="688"/>
                    <a:pt x="611" y="688"/>
                    <a:pt x="611" y="688"/>
                  </a:cubicBezTo>
                  <a:cubicBezTo>
                    <a:pt x="611" y="704"/>
                    <a:pt x="599" y="715"/>
                    <a:pt x="585" y="715"/>
                  </a:cubicBezTo>
                  <a:cubicBezTo>
                    <a:pt x="584" y="715"/>
                    <a:pt x="584" y="715"/>
                    <a:pt x="584" y="715"/>
                  </a:cubicBezTo>
                  <a:cubicBezTo>
                    <a:pt x="27" y="715"/>
                    <a:pt x="27" y="715"/>
                    <a:pt x="27" y="715"/>
                  </a:cubicBezTo>
                  <a:cubicBezTo>
                    <a:pt x="12" y="715"/>
                    <a:pt x="0" y="704"/>
                    <a:pt x="0" y="688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24"/>
                    <a:pt x="12" y="112"/>
                    <a:pt x="27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88"/>
                    <a:pt x="108" y="81"/>
                    <a:pt x="117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203" y="81"/>
                    <a:pt x="203" y="81"/>
                    <a:pt x="203" y="81"/>
                  </a:cubicBezTo>
                  <a:cubicBezTo>
                    <a:pt x="208" y="62"/>
                    <a:pt x="218" y="45"/>
                    <a:pt x="231" y="32"/>
                  </a:cubicBezTo>
                  <a:cubicBezTo>
                    <a:pt x="250" y="12"/>
                    <a:pt x="277" y="0"/>
                    <a:pt x="306" y="0"/>
                  </a:cubicBezTo>
                  <a:close/>
                  <a:moveTo>
                    <a:pt x="422" y="308"/>
                  </a:moveTo>
                  <a:cubicBezTo>
                    <a:pt x="422" y="308"/>
                    <a:pt x="422" y="308"/>
                    <a:pt x="422" y="308"/>
                  </a:cubicBezTo>
                  <a:cubicBezTo>
                    <a:pt x="432" y="298"/>
                    <a:pt x="449" y="298"/>
                    <a:pt x="460" y="308"/>
                  </a:cubicBezTo>
                  <a:cubicBezTo>
                    <a:pt x="470" y="319"/>
                    <a:pt x="470" y="336"/>
                    <a:pt x="460" y="346"/>
                  </a:cubicBezTo>
                  <a:cubicBezTo>
                    <a:pt x="280" y="526"/>
                    <a:pt x="280" y="526"/>
                    <a:pt x="280" y="526"/>
                  </a:cubicBezTo>
                  <a:cubicBezTo>
                    <a:pt x="269" y="537"/>
                    <a:pt x="252" y="537"/>
                    <a:pt x="242" y="526"/>
                  </a:cubicBezTo>
                  <a:cubicBezTo>
                    <a:pt x="241" y="526"/>
                    <a:pt x="241" y="526"/>
                    <a:pt x="241" y="526"/>
                  </a:cubicBezTo>
                  <a:cubicBezTo>
                    <a:pt x="152" y="436"/>
                    <a:pt x="152" y="436"/>
                    <a:pt x="152" y="436"/>
                  </a:cubicBezTo>
                  <a:cubicBezTo>
                    <a:pt x="141" y="426"/>
                    <a:pt x="141" y="409"/>
                    <a:pt x="152" y="398"/>
                  </a:cubicBezTo>
                  <a:cubicBezTo>
                    <a:pt x="162" y="388"/>
                    <a:pt x="179" y="388"/>
                    <a:pt x="190" y="398"/>
                  </a:cubicBezTo>
                  <a:cubicBezTo>
                    <a:pt x="261" y="469"/>
                    <a:pt x="261" y="469"/>
                    <a:pt x="261" y="469"/>
                  </a:cubicBezTo>
                  <a:cubicBezTo>
                    <a:pt x="422" y="308"/>
                    <a:pt x="422" y="308"/>
                    <a:pt x="422" y="308"/>
                  </a:cubicBezTo>
                  <a:close/>
                  <a:moveTo>
                    <a:pt x="375" y="81"/>
                  </a:moveTo>
                  <a:cubicBezTo>
                    <a:pt x="375" y="81"/>
                    <a:pt x="375" y="81"/>
                    <a:pt x="375" y="81"/>
                  </a:cubicBezTo>
                  <a:cubicBezTo>
                    <a:pt x="371" y="71"/>
                    <a:pt x="365" y="62"/>
                    <a:pt x="358" y="54"/>
                  </a:cubicBezTo>
                  <a:cubicBezTo>
                    <a:pt x="344" y="41"/>
                    <a:pt x="326" y="32"/>
                    <a:pt x="306" y="32"/>
                  </a:cubicBezTo>
                  <a:cubicBezTo>
                    <a:pt x="285" y="32"/>
                    <a:pt x="267" y="41"/>
                    <a:pt x="254" y="54"/>
                  </a:cubicBezTo>
                  <a:cubicBezTo>
                    <a:pt x="246" y="62"/>
                    <a:pt x="240" y="71"/>
                    <a:pt x="237" y="81"/>
                  </a:cubicBezTo>
                  <a:cubicBezTo>
                    <a:pt x="306" y="81"/>
                    <a:pt x="306" y="81"/>
                    <a:pt x="306" y="81"/>
                  </a:cubicBezTo>
                  <a:cubicBezTo>
                    <a:pt x="375" y="81"/>
                    <a:pt x="375" y="81"/>
                    <a:pt x="375" y="81"/>
                  </a:cubicBezTo>
                  <a:close/>
                  <a:moveTo>
                    <a:pt x="511" y="165"/>
                  </a:moveTo>
                  <a:cubicBezTo>
                    <a:pt x="511" y="165"/>
                    <a:pt x="511" y="165"/>
                    <a:pt x="511" y="165"/>
                  </a:cubicBezTo>
                  <a:cubicBezTo>
                    <a:pt x="511" y="180"/>
                    <a:pt x="511" y="180"/>
                    <a:pt x="511" y="180"/>
                  </a:cubicBezTo>
                  <a:cubicBezTo>
                    <a:pt x="511" y="189"/>
                    <a:pt x="504" y="197"/>
                    <a:pt x="495" y="197"/>
                  </a:cubicBezTo>
                  <a:cubicBezTo>
                    <a:pt x="494" y="197"/>
                    <a:pt x="494" y="197"/>
                    <a:pt x="494" y="197"/>
                  </a:cubicBezTo>
                  <a:cubicBezTo>
                    <a:pt x="306" y="197"/>
                    <a:pt x="306" y="197"/>
                    <a:pt x="30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08" y="197"/>
                    <a:pt x="101" y="189"/>
                    <a:pt x="101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65"/>
                    <a:pt x="101" y="165"/>
                    <a:pt x="101" y="165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4" y="662"/>
                    <a:pt x="54" y="662"/>
                    <a:pt x="54" y="662"/>
                  </a:cubicBezTo>
                  <a:cubicBezTo>
                    <a:pt x="558" y="662"/>
                    <a:pt x="558" y="662"/>
                    <a:pt x="558" y="662"/>
                  </a:cubicBezTo>
                  <a:cubicBezTo>
                    <a:pt x="558" y="165"/>
                    <a:pt x="558" y="165"/>
                    <a:pt x="558" y="165"/>
                  </a:cubicBezTo>
                  <a:cubicBezTo>
                    <a:pt x="511" y="165"/>
                    <a:pt x="511" y="165"/>
                    <a:pt x="511" y="165"/>
                  </a:cubicBezTo>
                  <a:close/>
                  <a:moveTo>
                    <a:pt x="306" y="113"/>
                  </a:moveTo>
                  <a:cubicBezTo>
                    <a:pt x="306" y="113"/>
                    <a:pt x="306" y="113"/>
                    <a:pt x="306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306" y="165"/>
                    <a:pt x="306" y="165"/>
                    <a:pt x="306" y="165"/>
                  </a:cubicBezTo>
                  <a:cubicBezTo>
                    <a:pt x="479" y="165"/>
                    <a:pt x="479" y="165"/>
                    <a:pt x="479" y="165"/>
                  </a:cubicBezTo>
                  <a:cubicBezTo>
                    <a:pt x="479" y="139"/>
                    <a:pt x="479" y="139"/>
                    <a:pt x="479" y="139"/>
                  </a:cubicBezTo>
                  <a:cubicBezTo>
                    <a:pt x="479" y="113"/>
                    <a:pt x="479" y="113"/>
                    <a:pt x="479" y="113"/>
                  </a:cubicBezTo>
                  <a:cubicBezTo>
                    <a:pt x="306" y="113"/>
                    <a:pt x="306" y="113"/>
                    <a:pt x="306" y="11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23315" y="5288280"/>
            <a:ext cx="4322445" cy="988695"/>
            <a:chOff x="1123315" y="5288280"/>
            <a:chExt cx="4322445" cy="988695"/>
          </a:xfrm>
        </p:grpSpPr>
        <p:sp>
          <p:nvSpPr>
            <p:cNvPr id="44" name="稻壳儿春秋广告/盗版必究        原创来源：http://chn.docer.com/works?userid=199329941#!/work_time"/>
            <p:cNvSpPr/>
            <p:nvPr/>
          </p:nvSpPr>
          <p:spPr>
            <a:xfrm flipH="1">
              <a:off x="1617980" y="5380355"/>
              <a:ext cx="3827780" cy="879475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稻壳儿春秋广告/盗版必究        原创来源：http://chn.docer.com/works?userid=199329941#!/work_time"/>
            <p:cNvSpPr/>
            <p:nvPr/>
          </p:nvSpPr>
          <p:spPr>
            <a:xfrm>
              <a:off x="1123315" y="5288280"/>
              <a:ext cx="988695" cy="98869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E7F5F5"/>
                </a:solidFill>
              </a:endParaRPr>
            </a:p>
          </p:txBody>
        </p:sp>
        <p:sp>
          <p:nvSpPr>
            <p:cNvPr id="11" name="稻壳儿春秋广告/盗版必究        原创来源：http://chn.docer.com/works?userid=199329941#!/work_time"/>
            <p:cNvSpPr txBox="1"/>
            <p:nvPr/>
          </p:nvSpPr>
          <p:spPr>
            <a:xfrm flipH="1">
              <a:off x="2138680" y="5495290"/>
              <a:ext cx="3256280" cy="650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未以显著方式区分标记自营业务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（第三十七条）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437005" y="5577840"/>
              <a:ext cx="387985" cy="485140"/>
            </a:xfrm>
            <a:custGeom>
              <a:avLst/>
              <a:gdLst>
                <a:gd name="T0" fmla="*/ 100 w 408"/>
                <a:gd name="T1" fmla="*/ 18 h 510"/>
                <a:gd name="T2" fmla="*/ 290 w 408"/>
                <a:gd name="T3" fmla="*/ 368 h 510"/>
                <a:gd name="T4" fmla="*/ 345 w 408"/>
                <a:gd name="T5" fmla="*/ 332 h 510"/>
                <a:gd name="T6" fmla="*/ 259 w 408"/>
                <a:gd name="T7" fmla="*/ 464 h 510"/>
                <a:gd name="T8" fmla="*/ 267 w 408"/>
                <a:gd name="T9" fmla="*/ 397 h 510"/>
                <a:gd name="T10" fmla="*/ 241 w 408"/>
                <a:gd name="T11" fmla="*/ 345 h 510"/>
                <a:gd name="T12" fmla="*/ 216 w 408"/>
                <a:gd name="T13" fmla="*/ 319 h 510"/>
                <a:gd name="T14" fmla="*/ 320 w 408"/>
                <a:gd name="T15" fmla="*/ 474 h 510"/>
                <a:gd name="T16" fmla="*/ 159 w 408"/>
                <a:gd name="T17" fmla="*/ 386 h 510"/>
                <a:gd name="T18" fmla="*/ 196 w 408"/>
                <a:gd name="T19" fmla="*/ 298 h 510"/>
                <a:gd name="T20" fmla="*/ 229 w 408"/>
                <a:gd name="T21" fmla="*/ 381 h 510"/>
                <a:gd name="T22" fmla="*/ 338 w 408"/>
                <a:gd name="T23" fmla="*/ 391 h 510"/>
                <a:gd name="T24" fmla="*/ 278 w 408"/>
                <a:gd name="T25" fmla="*/ 440 h 510"/>
                <a:gd name="T26" fmla="*/ 289 w 408"/>
                <a:gd name="T27" fmla="*/ 332 h 510"/>
                <a:gd name="T28" fmla="*/ 126 w 408"/>
                <a:gd name="T29" fmla="*/ 86 h 510"/>
                <a:gd name="T30" fmla="*/ 138 w 408"/>
                <a:gd name="T31" fmla="*/ 19 h 510"/>
                <a:gd name="T32" fmla="*/ 217 w 408"/>
                <a:gd name="T33" fmla="*/ 61 h 510"/>
                <a:gd name="T34" fmla="*/ 127 w 408"/>
                <a:gd name="T35" fmla="*/ 22 h 510"/>
                <a:gd name="T36" fmla="*/ 244 w 408"/>
                <a:gd name="T37" fmla="*/ 59 h 510"/>
                <a:gd name="T38" fmla="*/ 134 w 408"/>
                <a:gd name="T39" fmla="*/ 343 h 510"/>
                <a:gd name="T40" fmla="*/ 87 w 408"/>
                <a:gd name="T41" fmla="*/ 290 h 510"/>
                <a:gd name="T42" fmla="*/ 86 w 408"/>
                <a:gd name="T43" fmla="*/ 290 h 510"/>
                <a:gd name="T44" fmla="*/ 85 w 408"/>
                <a:gd name="T45" fmla="*/ 290 h 510"/>
                <a:gd name="T46" fmla="*/ 84 w 408"/>
                <a:gd name="T47" fmla="*/ 289 h 510"/>
                <a:gd name="T48" fmla="*/ 83 w 408"/>
                <a:gd name="T49" fmla="*/ 289 h 510"/>
                <a:gd name="T50" fmla="*/ 83 w 408"/>
                <a:gd name="T51" fmla="*/ 289 h 510"/>
                <a:gd name="T52" fmla="*/ 82 w 408"/>
                <a:gd name="T53" fmla="*/ 289 h 510"/>
                <a:gd name="T54" fmla="*/ 81 w 408"/>
                <a:gd name="T55" fmla="*/ 288 h 510"/>
                <a:gd name="T56" fmla="*/ 81 w 408"/>
                <a:gd name="T57" fmla="*/ 288 h 510"/>
                <a:gd name="T58" fmla="*/ 80 w 408"/>
                <a:gd name="T59" fmla="*/ 287 h 510"/>
                <a:gd name="T60" fmla="*/ 80 w 408"/>
                <a:gd name="T61" fmla="*/ 287 h 510"/>
                <a:gd name="T62" fmla="*/ 79 w 408"/>
                <a:gd name="T63" fmla="*/ 286 h 510"/>
                <a:gd name="T64" fmla="*/ 79 w 408"/>
                <a:gd name="T65" fmla="*/ 285 h 510"/>
                <a:gd name="T66" fmla="*/ 78 w 408"/>
                <a:gd name="T67" fmla="*/ 284 h 510"/>
                <a:gd name="T68" fmla="*/ 78 w 408"/>
                <a:gd name="T69" fmla="*/ 284 h 510"/>
                <a:gd name="T70" fmla="*/ 78 w 408"/>
                <a:gd name="T71" fmla="*/ 283 h 510"/>
                <a:gd name="T72" fmla="*/ 78 w 408"/>
                <a:gd name="T73" fmla="*/ 282 h 510"/>
                <a:gd name="T74" fmla="*/ 77 w 408"/>
                <a:gd name="T75" fmla="*/ 281 h 510"/>
                <a:gd name="T76" fmla="*/ 77 w 408"/>
                <a:gd name="T77" fmla="*/ 281 h 510"/>
                <a:gd name="T78" fmla="*/ 77 w 408"/>
                <a:gd name="T79" fmla="*/ 280 h 510"/>
                <a:gd name="T80" fmla="*/ 77 w 408"/>
                <a:gd name="T81" fmla="*/ 279 h 510"/>
                <a:gd name="T82" fmla="*/ 78 w 408"/>
                <a:gd name="T83" fmla="*/ 278 h 510"/>
                <a:gd name="T84" fmla="*/ 78 w 408"/>
                <a:gd name="T85" fmla="*/ 278 h 510"/>
                <a:gd name="T86" fmla="*/ 78 w 408"/>
                <a:gd name="T87" fmla="*/ 277 h 510"/>
                <a:gd name="T88" fmla="*/ 79 w 408"/>
                <a:gd name="T89" fmla="*/ 276 h 510"/>
                <a:gd name="T90" fmla="*/ 79 w 408"/>
                <a:gd name="T91" fmla="*/ 275 h 510"/>
                <a:gd name="T92" fmla="*/ 80 w 408"/>
                <a:gd name="T93" fmla="*/ 274 h 510"/>
                <a:gd name="T94" fmla="*/ 80 w 408"/>
                <a:gd name="T95" fmla="*/ 274 h 510"/>
                <a:gd name="T96" fmla="*/ 81 w 408"/>
                <a:gd name="T97" fmla="*/ 273 h 510"/>
                <a:gd name="T98" fmla="*/ 82 w 408"/>
                <a:gd name="T99" fmla="*/ 272 h 510"/>
                <a:gd name="T100" fmla="*/ 83 w 408"/>
                <a:gd name="T101" fmla="*/ 272 h 510"/>
                <a:gd name="T102" fmla="*/ 84 w 408"/>
                <a:gd name="T103" fmla="*/ 272 h 510"/>
                <a:gd name="T104" fmla="*/ 86 w 408"/>
                <a:gd name="T105" fmla="*/ 271 h 510"/>
                <a:gd name="T106" fmla="*/ 77 w 408"/>
                <a:gd name="T107" fmla="*/ 280 h 510"/>
                <a:gd name="T108" fmla="*/ 87 w 408"/>
                <a:gd name="T109" fmla="*/ 237 h 510"/>
                <a:gd name="T110" fmla="*/ 267 w 408"/>
                <a:gd name="T111" fmla="*/ 175 h 510"/>
                <a:gd name="T112" fmla="*/ 258 w 408"/>
                <a:gd name="T113" fmla="*/ 115 h 510"/>
                <a:gd name="T114" fmla="*/ 87 w 408"/>
                <a:gd name="T115" fmla="*/ 115 h 510"/>
                <a:gd name="T116" fmla="*/ 212 w 408"/>
                <a:gd name="T117" fmla="*/ 28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8" h="510">
                  <a:moveTo>
                    <a:pt x="23" y="460"/>
                  </a:moveTo>
                  <a:cubicBezTo>
                    <a:pt x="147" y="460"/>
                    <a:pt x="147" y="460"/>
                    <a:pt x="147" y="460"/>
                  </a:cubicBezTo>
                  <a:cubicBezTo>
                    <a:pt x="140" y="447"/>
                    <a:pt x="135" y="434"/>
                    <a:pt x="132" y="419"/>
                  </a:cubicBezTo>
                  <a:cubicBezTo>
                    <a:pt x="43" y="419"/>
                    <a:pt x="43" y="419"/>
                    <a:pt x="43" y="41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1" y="18"/>
                    <a:pt x="0" y="28"/>
                    <a:pt x="0" y="41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50"/>
                    <a:pt x="11" y="460"/>
                    <a:pt x="23" y="460"/>
                  </a:cubicBezTo>
                  <a:close/>
                  <a:moveTo>
                    <a:pt x="286" y="370"/>
                  </a:moveTo>
                  <a:cubicBezTo>
                    <a:pt x="286" y="370"/>
                    <a:pt x="287" y="369"/>
                    <a:pt x="287" y="369"/>
                  </a:cubicBezTo>
                  <a:cubicBezTo>
                    <a:pt x="288" y="368"/>
                    <a:pt x="289" y="368"/>
                    <a:pt x="290" y="368"/>
                  </a:cubicBezTo>
                  <a:cubicBezTo>
                    <a:pt x="291" y="369"/>
                    <a:pt x="291" y="369"/>
                    <a:pt x="291" y="370"/>
                  </a:cubicBezTo>
                  <a:cubicBezTo>
                    <a:pt x="292" y="370"/>
                    <a:pt x="292" y="370"/>
                    <a:pt x="292" y="370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8" y="324"/>
                    <a:pt x="340" y="323"/>
                    <a:pt x="341" y="323"/>
                  </a:cubicBezTo>
                  <a:cubicBezTo>
                    <a:pt x="342" y="323"/>
                    <a:pt x="344" y="324"/>
                    <a:pt x="345" y="325"/>
                  </a:cubicBezTo>
                  <a:cubicBezTo>
                    <a:pt x="346" y="326"/>
                    <a:pt x="346" y="327"/>
                    <a:pt x="346" y="329"/>
                  </a:cubicBezTo>
                  <a:cubicBezTo>
                    <a:pt x="346" y="330"/>
                    <a:pt x="346" y="331"/>
                    <a:pt x="345" y="332"/>
                  </a:cubicBezTo>
                  <a:cubicBezTo>
                    <a:pt x="293" y="384"/>
                    <a:pt x="293" y="384"/>
                    <a:pt x="293" y="384"/>
                  </a:cubicBezTo>
                  <a:cubicBezTo>
                    <a:pt x="300" y="389"/>
                    <a:pt x="300" y="389"/>
                    <a:pt x="300" y="389"/>
                  </a:cubicBezTo>
                  <a:cubicBezTo>
                    <a:pt x="302" y="391"/>
                    <a:pt x="303" y="392"/>
                    <a:pt x="303" y="394"/>
                  </a:cubicBezTo>
                  <a:cubicBezTo>
                    <a:pt x="304" y="398"/>
                    <a:pt x="301" y="402"/>
                    <a:pt x="297" y="403"/>
                  </a:cubicBezTo>
                  <a:cubicBezTo>
                    <a:pt x="295" y="403"/>
                    <a:pt x="293" y="403"/>
                    <a:pt x="291" y="401"/>
                  </a:cubicBezTo>
                  <a:cubicBezTo>
                    <a:pt x="283" y="396"/>
                    <a:pt x="283" y="396"/>
                    <a:pt x="283" y="396"/>
                  </a:cubicBezTo>
                  <a:cubicBezTo>
                    <a:pt x="259" y="464"/>
                    <a:pt x="259" y="464"/>
                    <a:pt x="259" y="464"/>
                  </a:cubicBezTo>
                  <a:cubicBezTo>
                    <a:pt x="259" y="465"/>
                    <a:pt x="258" y="465"/>
                    <a:pt x="258" y="466"/>
                  </a:cubicBezTo>
                  <a:cubicBezTo>
                    <a:pt x="256" y="466"/>
                    <a:pt x="254" y="466"/>
                    <a:pt x="253" y="464"/>
                  </a:cubicBezTo>
                  <a:cubicBezTo>
                    <a:pt x="253" y="463"/>
                    <a:pt x="253" y="463"/>
                    <a:pt x="253" y="462"/>
                  </a:cubicBezTo>
                  <a:cubicBezTo>
                    <a:pt x="274" y="402"/>
                    <a:pt x="274" y="402"/>
                    <a:pt x="274" y="402"/>
                  </a:cubicBezTo>
                  <a:cubicBezTo>
                    <a:pt x="274" y="402"/>
                    <a:pt x="273" y="403"/>
                    <a:pt x="272" y="403"/>
                  </a:cubicBezTo>
                  <a:cubicBezTo>
                    <a:pt x="271" y="403"/>
                    <a:pt x="270" y="402"/>
                    <a:pt x="269" y="401"/>
                  </a:cubicBezTo>
                  <a:cubicBezTo>
                    <a:pt x="268" y="400"/>
                    <a:pt x="267" y="399"/>
                    <a:pt x="267" y="397"/>
                  </a:cubicBezTo>
                  <a:cubicBezTo>
                    <a:pt x="267" y="396"/>
                    <a:pt x="268" y="394"/>
                    <a:pt x="269" y="393"/>
                  </a:cubicBezTo>
                  <a:cubicBezTo>
                    <a:pt x="274" y="388"/>
                    <a:pt x="274" y="388"/>
                    <a:pt x="274" y="388"/>
                  </a:cubicBezTo>
                  <a:cubicBezTo>
                    <a:pt x="232" y="357"/>
                    <a:pt x="232" y="357"/>
                    <a:pt x="232" y="357"/>
                  </a:cubicBezTo>
                  <a:cubicBezTo>
                    <a:pt x="231" y="356"/>
                    <a:pt x="230" y="354"/>
                    <a:pt x="229" y="352"/>
                  </a:cubicBezTo>
                  <a:cubicBezTo>
                    <a:pt x="229" y="350"/>
                    <a:pt x="230" y="348"/>
                    <a:pt x="231" y="347"/>
                  </a:cubicBezTo>
                  <a:cubicBezTo>
                    <a:pt x="232" y="345"/>
                    <a:pt x="234" y="344"/>
                    <a:pt x="236" y="344"/>
                  </a:cubicBezTo>
                  <a:cubicBezTo>
                    <a:pt x="238" y="344"/>
                    <a:pt x="240" y="344"/>
                    <a:pt x="241" y="345"/>
                  </a:cubicBezTo>
                  <a:cubicBezTo>
                    <a:pt x="283" y="377"/>
                    <a:pt x="283" y="377"/>
                    <a:pt x="283" y="377"/>
                  </a:cubicBezTo>
                  <a:cubicBezTo>
                    <a:pt x="286" y="370"/>
                    <a:pt x="286" y="370"/>
                    <a:pt x="286" y="370"/>
                  </a:cubicBezTo>
                  <a:close/>
                  <a:moveTo>
                    <a:pt x="350" y="319"/>
                  </a:moveTo>
                  <a:cubicBezTo>
                    <a:pt x="342" y="310"/>
                    <a:pt x="331" y="303"/>
                    <a:pt x="320" y="299"/>
                  </a:cubicBezTo>
                  <a:cubicBezTo>
                    <a:pt x="309" y="294"/>
                    <a:pt x="296" y="291"/>
                    <a:pt x="283" y="291"/>
                  </a:cubicBezTo>
                  <a:cubicBezTo>
                    <a:pt x="271" y="291"/>
                    <a:pt x="258" y="294"/>
                    <a:pt x="247" y="299"/>
                  </a:cubicBezTo>
                  <a:cubicBezTo>
                    <a:pt x="236" y="303"/>
                    <a:pt x="225" y="310"/>
                    <a:pt x="216" y="319"/>
                  </a:cubicBezTo>
                  <a:cubicBezTo>
                    <a:pt x="208" y="328"/>
                    <a:pt x="201" y="338"/>
                    <a:pt x="196" y="350"/>
                  </a:cubicBezTo>
                  <a:cubicBezTo>
                    <a:pt x="191" y="361"/>
                    <a:pt x="189" y="373"/>
                    <a:pt x="189" y="386"/>
                  </a:cubicBezTo>
                  <a:cubicBezTo>
                    <a:pt x="189" y="399"/>
                    <a:pt x="191" y="411"/>
                    <a:pt x="196" y="422"/>
                  </a:cubicBezTo>
                  <a:cubicBezTo>
                    <a:pt x="201" y="434"/>
                    <a:pt x="208" y="444"/>
                    <a:pt x="216" y="453"/>
                  </a:cubicBezTo>
                  <a:cubicBezTo>
                    <a:pt x="225" y="462"/>
                    <a:pt x="236" y="469"/>
                    <a:pt x="247" y="474"/>
                  </a:cubicBezTo>
                  <a:cubicBezTo>
                    <a:pt x="258" y="478"/>
                    <a:pt x="271" y="481"/>
                    <a:pt x="283" y="481"/>
                  </a:cubicBezTo>
                  <a:cubicBezTo>
                    <a:pt x="296" y="481"/>
                    <a:pt x="309" y="478"/>
                    <a:pt x="320" y="474"/>
                  </a:cubicBezTo>
                  <a:cubicBezTo>
                    <a:pt x="331" y="469"/>
                    <a:pt x="342" y="462"/>
                    <a:pt x="350" y="453"/>
                  </a:cubicBezTo>
                  <a:cubicBezTo>
                    <a:pt x="359" y="444"/>
                    <a:pt x="366" y="434"/>
                    <a:pt x="371" y="422"/>
                  </a:cubicBezTo>
                  <a:cubicBezTo>
                    <a:pt x="376" y="411"/>
                    <a:pt x="378" y="399"/>
                    <a:pt x="378" y="386"/>
                  </a:cubicBezTo>
                  <a:cubicBezTo>
                    <a:pt x="378" y="373"/>
                    <a:pt x="376" y="361"/>
                    <a:pt x="371" y="350"/>
                  </a:cubicBezTo>
                  <a:cubicBezTo>
                    <a:pt x="366" y="338"/>
                    <a:pt x="359" y="328"/>
                    <a:pt x="350" y="319"/>
                  </a:cubicBezTo>
                  <a:close/>
                  <a:moveTo>
                    <a:pt x="196" y="298"/>
                  </a:moveTo>
                  <a:cubicBezTo>
                    <a:pt x="173" y="321"/>
                    <a:pt x="159" y="352"/>
                    <a:pt x="159" y="386"/>
                  </a:cubicBezTo>
                  <a:cubicBezTo>
                    <a:pt x="159" y="420"/>
                    <a:pt x="173" y="451"/>
                    <a:pt x="196" y="474"/>
                  </a:cubicBezTo>
                  <a:cubicBezTo>
                    <a:pt x="218" y="496"/>
                    <a:pt x="249" y="510"/>
                    <a:pt x="283" y="510"/>
                  </a:cubicBezTo>
                  <a:cubicBezTo>
                    <a:pt x="318" y="510"/>
                    <a:pt x="349" y="496"/>
                    <a:pt x="371" y="474"/>
                  </a:cubicBezTo>
                  <a:cubicBezTo>
                    <a:pt x="394" y="451"/>
                    <a:pt x="408" y="420"/>
                    <a:pt x="408" y="386"/>
                  </a:cubicBezTo>
                  <a:cubicBezTo>
                    <a:pt x="408" y="352"/>
                    <a:pt x="394" y="321"/>
                    <a:pt x="371" y="298"/>
                  </a:cubicBezTo>
                  <a:cubicBezTo>
                    <a:pt x="349" y="276"/>
                    <a:pt x="318" y="262"/>
                    <a:pt x="283" y="262"/>
                  </a:cubicBezTo>
                  <a:cubicBezTo>
                    <a:pt x="249" y="262"/>
                    <a:pt x="218" y="276"/>
                    <a:pt x="196" y="298"/>
                  </a:cubicBezTo>
                  <a:close/>
                  <a:moveTo>
                    <a:pt x="229" y="381"/>
                  </a:moveTo>
                  <a:cubicBezTo>
                    <a:pt x="202" y="381"/>
                    <a:pt x="202" y="381"/>
                    <a:pt x="202" y="381"/>
                  </a:cubicBezTo>
                  <a:cubicBezTo>
                    <a:pt x="199" y="381"/>
                    <a:pt x="197" y="383"/>
                    <a:pt x="197" y="386"/>
                  </a:cubicBezTo>
                  <a:cubicBezTo>
                    <a:pt x="197" y="389"/>
                    <a:pt x="199" y="391"/>
                    <a:pt x="202" y="391"/>
                  </a:cubicBezTo>
                  <a:cubicBezTo>
                    <a:pt x="229" y="391"/>
                    <a:pt x="229" y="391"/>
                    <a:pt x="229" y="391"/>
                  </a:cubicBezTo>
                  <a:cubicBezTo>
                    <a:pt x="232" y="391"/>
                    <a:pt x="235" y="389"/>
                    <a:pt x="235" y="386"/>
                  </a:cubicBezTo>
                  <a:cubicBezTo>
                    <a:pt x="235" y="383"/>
                    <a:pt x="232" y="381"/>
                    <a:pt x="229" y="381"/>
                  </a:cubicBezTo>
                  <a:close/>
                  <a:moveTo>
                    <a:pt x="338" y="391"/>
                  </a:moveTo>
                  <a:cubicBezTo>
                    <a:pt x="365" y="391"/>
                    <a:pt x="365" y="391"/>
                    <a:pt x="365" y="391"/>
                  </a:cubicBezTo>
                  <a:cubicBezTo>
                    <a:pt x="368" y="391"/>
                    <a:pt x="370" y="389"/>
                    <a:pt x="370" y="386"/>
                  </a:cubicBezTo>
                  <a:cubicBezTo>
                    <a:pt x="370" y="383"/>
                    <a:pt x="368" y="381"/>
                    <a:pt x="365" y="381"/>
                  </a:cubicBezTo>
                  <a:cubicBezTo>
                    <a:pt x="338" y="381"/>
                    <a:pt x="338" y="381"/>
                    <a:pt x="338" y="381"/>
                  </a:cubicBezTo>
                  <a:cubicBezTo>
                    <a:pt x="335" y="381"/>
                    <a:pt x="332" y="383"/>
                    <a:pt x="332" y="386"/>
                  </a:cubicBezTo>
                  <a:cubicBezTo>
                    <a:pt x="332" y="389"/>
                    <a:pt x="335" y="391"/>
                    <a:pt x="338" y="391"/>
                  </a:cubicBezTo>
                  <a:close/>
                  <a:moveTo>
                    <a:pt x="278" y="440"/>
                  </a:moveTo>
                  <a:cubicBezTo>
                    <a:pt x="278" y="467"/>
                    <a:pt x="278" y="467"/>
                    <a:pt x="278" y="467"/>
                  </a:cubicBezTo>
                  <a:cubicBezTo>
                    <a:pt x="278" y="470"/>
                    <a:pt x="280" y="473"/>
                    <a:pt x="283" y="473"/>
                  </a:cubicBezTo>
                  <a:cubicBezTo>
                    <a:pt x="286" y="473"/>
                    <a:pt x="289" y="470"/>
                    <a:pt x="289" y="467"/>
                  </a:cubicBezTo>
                  <a:cubicBezTo>
                    <a:pt x="289" y="440"/>
                    <a:pt x="289" y="440"/>
                    <a:pt x="289" y="440"/>
                  </a:cubicBezTo>
                  <a:cubicBezTo>
                    <a:pt x="289" y="437"/>
                    <a:pt x="286" y="435"/>
                    <a:pt x="283" y="435"/>
                  </a:cubicBezTo>
                  <a:cubicBezTo>
                    <a:pt x="280" y="435"/>
                    <a:pt x="278" y="437"/>
                    <a:pt x="278" y="440"/>
                  </a:cubicBezTo>
                  <a:close/>
                  <a:moveTo>
                    <a:pt x="289" y="332"/>
                  </a:moveTo>
                  <a:cubicBezTo>
                    <a:pt x="289" y="305"/>
                    <a:pt x="289" y="305"/>
                    <a:pt x="289" y="305"/>
                  </a:cubicBezTo>
                  <a:cubicBezTo>
                    <a:pt x="289" y="302"/>
                    <a:pt x="286" y="299"/>
                    <a:pt x="283" y="299"/>
                  </a:cubicBezTo>
                  <a:cubicBezTo>
                    <a:pt x="280" y="299"/>
                    <a:pt x="278" y="302"/>
                    <a:pt x="278" y="305"/>
                  </a:cubicBezTo>
                  <a:cubicBezTo>
                    <a:pt x="278" y="332"/>
                    <a:pt x="278" y="332"/>
                    <a:pt x="278" y="332"/>
                  </a:cubicBezTo>
                  <a:cubicBezTo>
                    <a:pt x="278" y="335"/>
                    <a:pt x="280" y="337"/>
                    <a:pt x="283" y="337"/>
                  </a:cubicBezTo>
                  <a:cubicBezTo>
                    <a:pt x="286" y="337"/>
                    <a:pt x="289" y="335"/>
                    <a:pt x="289" y="332"/>
                  </a:cubicBezTo>
                  <a:close/>
                  <a:moveTo>
                    <a:pt x="218" y="0"/>
                  </a:moveTo>
                  <a:cubicBezTo>
                    <a:pt x="224" y="0"/>
                    <a:pt x="228" y="2"/>
                    <a:pt x="232" y="4"/>
                  </a:cubicBezTo>
                  <a:cubicBezTo>
                    <a:pt x="235" y="7"/>
                    <a:pt x="237" y="11"/>
                    <a:pt x="237" y="14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37" y="75"/>
                    <a:pt x="235" y="79"/>
                    <a:pt x="232" y="82"/>
                  </a:cubicBezTo>
                  <a:cubicBezTo>
                    <a:pt x="228" y="84"/>
                    <a:pt x="224" y="86"/>
                    <a:pt x="218" y="86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1" y="86"/>
                    <a:pt x="116" y="84"/>
                    <a:pt x="113" y="82"/>
                  </a:cubicBezTo>
                  <a:cubicBezTo>
                    <a:pt x="110" y="79"/>
                    <a:pt x="108" y="75"/>
                    <a:pt x="108" y="72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1"/>
                    <a:pt x="110" y="7"/>
                    <a:pt x="113" y="4"/>
                  </a:cubicBezTo>
                  <a:cubicBezTo>
                    <a:pt x="116" y="2"/>
                    <a:pt x="121" y="0"/>
                    <a:pt x="126" y="0"/>
                  </a:cubicBezTo>
                  <a:cubicBezTo>
                    <a:pt x="218" y="0"/>
                    <a:pt x="218" y="0"/>
                    <a:pt x="218" y="0"/>
                  </a:cubicBezTo>
                  <a:close/>
                  <a:moveTo>
                    <a:pt x="138" y="19"/>
                  </a:moveTo>
                  <a:cubicBezTo>
                    <a:pt x="206" y="19"/>
                    <a:pt x="206" y="19"/>
                    <a:pt x="206" y="19"/>
                  </a:cubicBezTo>
                  <a:cubicBezTo>
                    <a:pt x="210" y="19"/>
                    <a:pt x="214" y="20"/>
                    <a:pt x="217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20" y="25"/>
                    <a:pt x="222" y="29"/>
                    <a:pt x="222" y="33"/>
                  </a:cubicBezTo>
                  <a:cubicBezTo>
                    <a:pt x="222" y="51"/>
                    <a:pt x="222" y="51"/>
                    <a:pt x="222" y="51"/>
                  </a:cubicBezTo>
                  <a:cubicBezTo>
                    <a:pt x="222" y="55"/>
                    <a:pt x="220" y="58"/>
                    <a:pt x="217" y="61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4" y="63"/>
                    <a:pt x="210" y="65"/>
                    <a:pt x="206" y="65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4" y="65"/>
                    <a:pt x="130" y="63"/>
                    <a:pt x="127" y="61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4" y="58"/>
                    <a:pt x="122" y="55"/>
                    <a:pt x="122" y="5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29"/>
                    <a:pt x="124" y="25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30" y="20"/>
                    <a:pt x="134" y="19"/>
                    <a:pt x="138" y="19"/>
                  </a:cubicBezTo>
                  <a:close/>
                  <a:moveTo>
                    <a:pt x="344" y="243"/>
                  </a:moveTo>
                  <a:cubicBezTo>
                    <a:pt x="344" y="41"/>
                    <a:pt x="344" y="41"/>
                    <a:pt x="344" y="41"/>
                  </a:cubicBezTo>
                  <a:cubicBezTo>
                    <a:pt x="344" y="28"/>
                    <a:pt x="334" y="18"/>
                    <a:pt x="321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59"/>
                    <a:pt x="244" y="59"/>
                    <a:pt x="244" y="59"/>
                  </a:cubicBezTo>
                  <a:cubicBezTo>
                    <a:pt x="302" y="59"/>
                    <a:pt x="302" y="59"/>
                    <a:pt x="302" y="59"/>
                  </a:cubicBezTo>
                  <a:cubicBezTo>
                    <a:pt x="302" y="92"/>
                    <a:pt x="302" y="92"/>
                    <a:pt x="302" y="92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17" y="234"/>
                    <a:pt x="331" y="238"/>
                    <a:pt x="344" y="243"/>
                  </a:cubicBezTo>
                  <a:close/>
                  <a:moveTo>
                    <a:pt x="87" y="324"/>
                  </a:moveTo>
                  <a:cubicBezTo>
                    <a:pt x="141" y="324"/>
                    <a:pt x="141" y="324"/>
                    <a:pt x="141" y="324"/>
                  </a:cubicBezTo>
                  <a:cubicBezTo>
                    <a:pt x="139" y="330"/>
                    <a:pt x="136" y="336"/>
                    <a:pt x="134" y="343"/>
                  </a:cubicBezTo>
                  <a:cubicBezTo>
                    <a:pt x="87" y="343"/>
                    <a:pt x="87" y="343"/>
                    <a:pt x="87" y="343"/>
                  </a:cubicBezTo>
                  <a:cubicBezTo>
                    <a:pt x="82" y="343"/>
                    <a:pt x="77" y="339"/>
                    <a:pt x="77" y="333"/>
                  </a:cubicBezTo>
                  <a:cubicBezTo>
                    <a:pt x="77" y="333"/>
                    <a:pt x="77" y="333"/>
                    <a:pt x="77" y="333"/>
                  </a:cubicBezTo>
                  <a:cubicBezTo>
                    <a:pt x="77" y="328"/>
                    <a:pt x="82" y="324"/>
                    <a:pt x="87" y="324"/>
                  </a:cubicBezTo>
                  <a:close/>
                  <a:moveTo>
                    <a:pt x="162" y="290"/>
                  </a:moveTo>
                  <a:cubicBezTo>
                    <a:pt x="87" y="290"/>
                    <a:pt x="87" y="290"/>
                    <a:pt x="87" y="290"/>
                  </a:cubicBezTo>
                  <a:cubicBezTo>
                    <a:pt x="87" y="290"/>
                    <a:pt x="87" y="290"/>
                    <a:pt x="87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7" y="271"/>
                    <a:pt x="87" y="271"/>
                    <a:pt x="87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3" y="277"/>
                    <a:pt x="167" y="283"/>
                    <a:pt x="162" y="290"/>
                  </a:cubicBezTo>
                  <a:close/>
                  <a:moveTo>
                    <a:pt x="77" y="280"/>
                  </a:moveTo>
                  <a:cubicBezTo>
                    <a:pt x="77" y="280"/>
                    <a:pt x="77" y="280"/>
                    <a:pt x="77" y="280"/>
                  </a:cubicBezTo>
                  <a:close/>
                  <a:moveTo>
                    <a:pt x="87" y="218"/>
                  </a:moveTo>
                  <a:cubicBezTo>
                    <a:pt x="258" y="218"/>
                    <a:pt x="258" y="218"/>
                    <a:pt x="258" y="218"/>
                  </a:cubicBezTo>
                  <a:cubicBezTo>
                    <a:pt x="263" y="218"/>
                    <a:pt x="267" y="222"/>
                    <a:pt x="267" y="228"/>
                  </a:cubicBezTo>
                  <a:cubicBezTo>
                    <a:pt x="267" y="228"/>
                    <a:pt x="267" y="228"/>
                    <a:pt x="267" y="228"/>
                  </a:cubicBezTo>
                  <a:cubicBezTo>
                    <a:pt x="267" y="229"/>
                    <a:pt x="267" y="231"/>
                    <a:pt x="266" y="232"/>
                  </a:cubicBezTo>
                  <a:cubicBezTo>
                    <a:pt x="257" y="233"/>
                    <a:pt x="249" y="235"/>
                    <a:pt x="241" y="237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82" y="237"/>
                    <a:pt x="77" y="233"/>
                    <a:pt x="77" y="228"/>
                  </a:cubicBezTo>
                  <a:cubicBezTo>
                    <a:pt x="77" y="228"/>
                    <a:pt x="77" y="228"/>
                    <a:pt x="77" y="228"/>
                  </a:cubicBezTo>
                  <a:cubicBezTo>
                    <a:pt x="77" y="222"/>
                    <a:pt x="82" y="218"/>
                    <a:pt x="87" y="218"/>
                  </a:cubicBezTo>
                  <a:close/>
                  <a:moveTo>
                    <a:pt x="87" y="165"/>
                  </a:moveTo>
                  <a:cubicBezTo>
                    <a:pt x="258" y="165"/>
                    <a:pt x="258" y="165"/>
                    <a:pt x="258" y="165"/>
                  </a:cubicBezTo>
                  <a:cubicBezTo>
                    <a:pt x="263" y="165"/>
                    <a:pt x="267" y="170"/>
                    <a:pt x="267" y="175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7" y="180"/>
                    <a:pt x="263" y="184"/>
                    <a:pt x="258" y="184"/>
                  </a:cubicBezTo>
                  <a:cubicBezTo>
                    <a:pt x="87" y="184"/>
                    <a:pt x="87" y="184"/>
                    <a:pt x="87" y="184"/>
                  </a:cubicBezTo>
                  <a:cubicBezTo>
                    <a:pt x="82" y="184"/>
                    <a:pt x="77" y="180"/>
                    <a:pt x="77" y="175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77" y="170"/>
                    <a:pt x="82" y="165"/>
                    <a:pt x="87" y="165"/>
                  </a:cubicBezTo>
                  <a:close/>
                  <a:moveTo>
                    <a:pt x="87" y="115"/>
                  </a:moveTo>
                  <a:cubicBezTo>
                    <a:pt x="258" y="115"/>
                    <a:pt x="258" y="115"/>
                    <a:pt x="258" y="115"/>
                  </a:cubicBezTo>
                  <a:cubicBezTo>
                    <a:pt x="263" y="115"/>
                    <a:pt x="267" y="120"/>
                    <a:pt x="267" y="125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7" y="130"/>
                    <a:pt x="263" y="134"/>
                    <a:pt x="258" y="134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2" y="134"/>
                    <a:pt x="77" y="130"/>
                    <a:pt x="77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7" y="120"/>
                    <a:pt x="82" y="115"/>
                    <a:pt x="87" y="115"/>
                  </a:cubicBezTo>
                  <a:close/>
                  <a:moveTo>
                    <a:pt x="130" y="59"/>
                  </a:moveTo>
                  <a:cubicBezTo>
                    <a:pt x="130" y="33"/>
                    <a:pt x="130" y="33"/>
                    <a:pt x="130" y="33"/>
                  </a:cubicBezTo>
                  <a:cubicBezTo>
                    <a:pt x="130" y="31"/>
                    <a:pt x="131" y="29"/>
                    <a:pt x="132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4" y="27"/>
                    <a:pt x="136" y="26"/>
                    <a:pt x="138" y="26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8" y="26"/>
                    <a:pt x="211" y="27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4" y="29"/>
                    <a:pt x="215" y="31"/>
                    <a:pt x="215" y="33"/>
                  </a:cubicBezTo>
                  <a:cubicBezTo>
                    <a:pt x="215" y="59"/>
                    <a:pt x="215" y="59"/>
                    <a:pt x="215" y="59"/>
                  </a:cubicBezTo>
                  <a:lnTo>
                    <a:pt x="130" y="59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746240" y="5288280"/>
            <a:ext cx="4322445" cy="988695"/>
            <a:chOff x="6746240" y="5288280"/>
            <a:chExt cx="4322445" cy="988695"/>
          </a:xfrm>
        </p:grpSpPr>
        <p:sp>
          <p:nvSpPr>
            <p:cNvPr id="45" name="稻壳儿春秋广告/盗版必究        原创来源：http://chn.docer.com/works?userid=199329941#!/work_time"/>
            <p:cNvSpPr/>
            <p:nvPr/>
          </p:nvSpPr>
          <p:spPr>
            <a:xfrm flipH="1">
              <a:off x="7240905" y="5368290"/>
              <a:ext cx="3827780" cy="879475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稻壳儿春秋广告/盗版必究        原创来源：http://chn.docer.com/works?userid=199329941#!/work_time"/>
            <p:cNvSpPr/>
            <p:nvPr/>
          </p:nvSpPr>
          <p:spPr>
            <a:xfrm>
              <a:off x="6746240" y="5288280"/>
              <a:ext cx="988695" cy="98869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E7F5F5"/>
                </a:solidFill>
              </a:endParaRPr>
            </a:p>
          </p:txBody>
        </p:sp>
        <p:sp>
          <p:nvSpPr>
            <p:cNvPr id="31" name="稻壳儿春秋广告/盗版必究        原创来源：http://chn.docer.com/works?userid=199329941#!/work_time"/>
            <p:cNvSpPr txBox="1"/>
            <p:nvPr/>
          </p:nvSpPr>
          <p:spPr>
            <a:xfrm flipH="1">
              <a:off x="7762240" y="5457190"/>
              <a:ext cx="3256280" cy="650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无评价途径或者擅自删除评价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（第三十九条）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稻壳儿春秋广告/盗版必究"/>
            <p:cNvSpPr>
              <a:spLocks noEditPoints="1"/>
            </p:cNvSpPr>
            <p:nvPr/>
          </p:nvSpPr>
          <p:spPr bwMode="auto">
            <a:xfrm>
              <a:off x="7037070" y="5562600"/>
              <a:ext cx="438785" cy="440690"/>
            </a:xfrm>
            <a:custGeom>
              <a:avLst/>
              <a:gdLst>
                <a:gd name="T0" fmla="*/ 179 w 746"/>
                <a:gd name="T1" fmla="*/ 167 h 749"/>
                <a:gd name="T2" fmla="*/ 225 w 746"/>
                <a:gd name="T3" fmla="*/ 98 h 749"/>
                <a:gd name="T4" fmla="*/ 68 w 746"/>
                <a:gd name="T5" fmla="*/ 204 h 749"/>
                <a:gd name="T6" fmla="*/ 332 w 746"/>
                <a:gd name="T7" fmla="*/ 204 h 749"/>
                <a:gd name="T8" fmla="*/ 285 w 746"/>
                <a:gd name="T9" fmla="*/ 205 h 749"/>
                <a:gd name="T10" fmla="*/ 262 w 746"/>
                <a:gd name="T11" fmla="*/ 183 h 749"/>
                <a:gd name="T12" fmla="*/ 248 w 746"/>
                <a:gd name="T13" fmla="*/ 121 h 749"/>
                <a:gd name="T14" fmla="*/ 583 w 746"/>
                <a:gd name="T15" fmla="*/ 380 h 749"/>
                <a:gd name="T16" fmla="*/ 734 w 746"/>
                <a:gd name="T17" fmla="*/ 530 h 749"/>
                <a:gd name="T18" fmla="*/ 564 w 746"/>
                <a:gd name="T19" fmla="*/ 738 h 749"/>
                <a:gd name="T20" fmla="*/ 525 w 746"/>
                <a:gd name="T21" fmla="*/ 738 h 749"/>
                <a:gd name="T22" fmla="*/ 224 w 746"/>
                <a:gd name="T23" fmla="*/ 738 h 749"/>
                <a:gd name="T24" fmla="*/ 30 w 746"/>
                <a:gd name="T25" fmla="*/ 746 h 749"/>
                <a:gd name="T26" fmla="*/ 3 w 746"/>
                <a:gd name="T27" fmla="*/ 544 h 749"/>
                <a:gd name="T28" fmla="*/ 162 w 746"/>
                <a:gd name="T29" fmla="*/ 374 h 749"/>
                <a:gd name="T30" fmla="*/ 11 w 746"/>
                <a:gd name="T31" fmla="*/ 185 h 749"/>
                <a:gd name="T32" fmla="*/ 219 w 746"/>
                <a:gd name="T33" fmla="*/ 15 h 749"/>
                <a:gd name="T34" fmla="*/ 508 w 746"/>
                <a:gd name="T35" fmla="*/ 28 h 749"/>
                <a:gd name="T36" fmla="*/ 736 w 746"/>
                <a:gd name="T37" fmla="*/ 160 h 749"/>
                <a:gd name="T38" fmla="*/ 583 w 746"/>
                <a:gd name="T39" fmla="*/ 380 h 749"/>
                <a:gd name="T40" fmla="*/ 413 w 746"/>
                <a:gd name="T41" fmla="*/ 549 h 749"/>
                <a:gd name="T42" fmla="*/ 677 w 746"/>
                <a:gd name="T43" fmla="*/ 549 h 749"/>
                <a:gd name="T44" fmla="*/ 607 w 746"/>
                <a:gd name="T45" fmla="*/ 573 h 749"/>
                <a:gd name="T46" fmla="*/ 584 w 746"/>
                <a:gd name="T47" fmla="*/ 550 h 749"/>
                <a:gd name="T48" fmla="*/ 593 w 746"/>
                <a:gd name="T49" fmla="*/ 466 h 749"/>
                <a:gd name="T50" fmla="*/ 547 w 746"/>
                <a:gd name="T51" fmla="*/ 489 h 749"/>
                <a:gd name="T52" fmla="*/ 570 w 746"/>
                <a:gd name="T53" fmla="*/ 443 h 749"/>
                <a:gd name="T54" fmla="*/ 413 w 746"/>
                <a:gd name="T55" fmla="*/ 549 h 749"/>
                <a:gd name="T56" fmla="*/ 155 w 746"/>
                <a:gd name="T57" fmla="*/ 646 h 749"/>
                <a:gd name="T58" fmla="*/ 516 w 746"/>
                <a:gd name="T59" fmla="*/ 181 h 749"/>
                <a:gd name="T60" fmla="*/ 155 w 746"/>
                <a:gd name="T61" fmla="*/ 646 h 749"/>
                <a:gd name="T62" fmla="*/ 602 w 746"/>
                <a:gd name="T63" fmla="*/ 221 h 749"/>
                <a:gd name="T64" fmla="*/ 603 w 746"/>
                <a:gd name="T65" fmla="*/ 222 h 749"/>
                <a:gd name="T66" fmla="*/ 603 w 746"/>
                <a:gd name="T67" fmla="*/ 223 h 749"/>
                <a:gd name="T68" fmla="*/ 682 w 746"/>
                <a:gd name="T69" fmla="*/ 205 h 749"/>
                <a:gd name="T70" fmla="*/ 576 w 746"/>
                <a:gd name="T71" fmla="*/ 68 h 749"/>
                <a:gd name="T72" fmla="*/ 496 w 746"/>
                <a:gd name="T73" fmla="*/ 115 h 749"/>
                <a:gd name="T74" fmla="*/ 527 w 746"/>
                <a:gd name="T75" fmla="*/ 146 h 749"/>
                <a:gd name="T76" fmla="*/ 527 w 746"/>
                <a:gd name="T77" fmla="*/ 147 h 749"/>
                <a:gd name="T78" fmla="*/ 528 w 746"/>
                <a:gd name="T79" fmla="*/ 147 h 749"/>
                <a:gd name="T80" fmla="*/ 602 w 746"/>
                <a:gd name="T81" fmla="*/ 221 h 749"/>
                <a:gd name="T82" fmla="*/ 602 w 746"/>
                <a:gd name="T83" fmla="*/ 221 h 749"/>
                <a:gd name="T84" fmla="*/ 591 w 746"/>
                <a:gd name="T85" fmla="*/ 256 h 749"/>
                <a:gd name="T86" fmla="*/ 197 w 746"/>
                <a:gd name="T87" fmla="*/ 689 h 749"/>
                <a:gd name="T88" fmla="*/ 591 w 746"/>
                <a:gd name="T89" fmla="*/ 256 h 749"/>
                <a:gd name="T90" fmla="*/ 80 w 746"/>
                <a:gd name="T91" fmla="*/ 572 h 749"/>
                <a:gd name="T92" fmla="*/ 474 w 746"/>
                <a:gd name="T93" fmla="*/ 138 h 749"/>
                <a:gd name="T94" fmla="*/ 80 w 746"/>
                <a:gd name="T95" fmla="*/ 572 h 749"/>
                <a:gd name="T96" fmla="*/ 57 w 746"/>
                <a:gd name="T97" fmla="*/ 594 h 749"/>
                <a:gd name="T98" fmla="*/ 155 w 746"/>
                <a:gd name="T99" fmla="*/ 693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6" h="749">
                  <a:moveTo>
                    <a:pt x="201" y="167"/>
                  </a:moveTo>
                  <a:cubicBezTo>
                    <a:pt x="195" y="174"/>
                    <a:pt x="185" y="174"/>
                    <a:pt x="179" y="167"/>
                  </a:cubicBezTo>
                  <a:cubicBezTo>
                    <a:pt x="172" y="161"/>
                    <a:pt x="172" y="151"/>
                    <a:pt x="179" y="145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68" y="204"/>
                    <a:pt x="68" y="204"/>
                    <a:pt x="68" y="204"/>
                  </a:cubicBezTo>
                  <a:cubicBezTo>
                    <a:pt x="200" y="336"/>
                    <a:pt x="200" y="336"/>
                    <a:pt x="200" y="336"/>
                  </a:cubicBezTo>
                  <a:cubicBezTo>
                    <a:pt x="332" y="204"/>
                    <a:pt x="332" y="204"/>
                    <a:pt x="332" y="204"/>
                  </a:cubicBezTo>
                  <a:cubicBezTo>
                    <a:pt x="309" y="181"/>
                    <a:pt x="309" y="181"/>
                    <a:pt x="309" y="181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79" y="212"/>
                    <a:pt x="269" y="212"/>
                    <a:pt x="262" y="205"/>
                  </a:cubicBezTo>
                  <a:cubicBezTo>
                    <a:pt x="256" y="199"/>
                    <a:pt x="256" y="189"/>
                    <a:pt x="262" y="183"/>
                  </a:cubicBezTo>
                  <a:cubicBezTo>
                    <a:pt x="286" y="159"/>
                    <a:pt x="286" y="159"/>
                    <a:pt x="286" y="159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01" y="167"/>
                    <a:pt x="201" y="167"/>
                    <a:pt x="201" y="167"/>
                  </a:cubicBezTo>
                  <a:close/>
                  <a:moveTo>
                    <a:pt x="583" y="380"/>
                  </a:moveTo>
                  <a:cubicBezTo>
                    <a:pt x="583" y="380"/>
                    <a:pt x="583" y="380"/>
                    <a:pt x="583" y="380"/>
                  </a:cubicBezTo>
                  <a:cubicBezTo>
                    <a:pt x="734" y="530"/>
                    <a:pt x="734" y="530"/>
                    <a:pt x="734" y="530"/>
                  </a:cubicBezTo>
                  <a:cubicBezTo>
                    <a:pt x="744" y="541"/>
                    <a:pt x="744" y="558"/>
                    <a:pt x="734" y="568"/>
                  </a:cubicBezTo>
                  <a:cubicBezTo>
                    <a:pt x="564" y="738"/>
                    <a:pt x="564" y="738"/>
                    <a:pt x="564" y="738"/>
                  </a:cubicBezTo>
                  <a:cubicBezTo>
                    <a:pt x="554" y="749"/>
                    <a:pt x="536" y="749"/>
                    <a:pt x="526" y="738"/>
                  </a:cubicBezTo>
                  <a:cubicBezTo>
                    <a:pt x="525" y="738"/>
                    <a:pt x="525" y="738"/>
                    <a:pt x="525" y="738"/>
                  </a:cubicBezTo>
                  <a:cubicBezTo>
                    <a:pt x="375" y="587"/>
                    <a:pt x="375" y="587"/>
                    <a:pt x="375" y="587"/>
                  </a:cubicBezTo>
                  <a:cubicBezTo>
                    <a:pt x="224" y="738"/>
                    <a:pt x="224" y="738"/>
                    <a:pt x="224" y="738"/>
                  </a:cubicBezTo>
                  <a:cubicBezTo>
                    <a:pt x="219" y="743"/>
                    <a:pt x="212" y="746"/>
                    <a:pt x="205" y="746"/>
                  </a:cubicBezTo>
                  <a:cubicBezTo>
                    <a:pt x="30" y="746"/>
                    <a:pt x="30" y="746"/>
                    <a:pt x="30" y="746"/>
                  </a:cubicBezTo>
                  <a:cubicBezTo>
                    <a:pt x="14" y="746"/>
                    <a:pt x="3" y="734"/>
                    <a:pt x="3" y="719"/>
                  </a:cubicBezTo>
                  <a:cubicBezTo>
                    <a:pt x="3" y="660"/>
                    <a:pt x="3" y="602"/>
                    <a:pt x="3" y="544"/>
                  </a:cubicBezTo>
                  <a:cubicBezTo>
                    <a:pt x="3" y="537"/>
                    <a:pt x="6" y="530"/>
                    <a:pt x="11" y="525"/>
                  </a:cubicBezTo>
                  <a:cubicBezTo>
                    <a:pt x="162" y="374"/>
                    <a:pt x="162" y="374"/>
                    <a:pt x="162" y="374"/>
                  </a:cubicBezTo>
                  <a:cubicBezTo>
                    <a:pt x="11" y="223"/>
                    <a:pt x="11" y="223"/>
                    <a:pt x="11" y="223"/>
                  </a:cubicBezTo>
                  <a:cubicBezTo>
                    <a:pt x="0" y="213"/>
                    <a:pt x="0" y="196"/>
                    <a:pt x="11" y="18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91" y="5"/>
                    <a:pt x="208" y="5"/>
                    <a:pt x="219" y="15"/>
                  </a:cubicBezTo>
                  <a:cubicBezTo>
                    <a:pt x="370" y="166"/>
                    <a:pt x="370" y="166"/>
                    <a:pt x="370" y="166"/>
                  </a:cubicBezTo>
                  <a:cubicBezTo>
                    <a:pt x="508" y="28"/>
                    <a:pt x="508" y="28"/>
                    <a:pt x="508" y="28"/>
                  </a:cubicBezTo>
                  <a:cubicBezTo>
                    <a:pt x="538" y="0"/>
                    <a:pt x="586" y="1"/>
                    <a:pt x="614" y="30"/>
                  </a:cubicBezTo>
                  <a:cubicBezTo>
                    <a:pt x="647" y="62"/>
                    <a:pt x="720" y="119"/>
                    <a:pt x="736" y="160"/>
                  </a:cubicBezTo>
                  <a:cubicBezTo>
                    <a:pt x="746" y="189"/>
                    <a:pt x="742" y="220"/>
                    <a:pt x="720" y="243"/>
                  </a:cubicBezTo>
                  <a:cubicBezTo>
                    <a:pt x="583" y="380"/>
                    <a:pt x="583" y="380"/>
                    <a:pt x="583" y="380"/>
                  </a:cubicBezTo>
                  <a:close/>
                  <a:moveTo>
                    <a:pt x="413" y="549"/>
                  </a:moveTo>
                  <a:cubicBezTo>
                    <a:pt x="413" y="549"/>
                    <a:pt x="413" y="549"/>
                    <a:pt x="413" y="549"/>
                  </a:cubicBezTo>
                  <a:cubicBezTo>
                    <a:pt x="545" y="682"/>
                    <a:pt x="545" y="682"/>
                    <a:pt x="545" y="682"/>
                  </a:cubicBezTo>
                  <a:cubicBezTo>
                    <a:pt x="677" y="549"/>
                    <a:pt x="677" y="549"/>
                    <a:pt x="677" y="549"/>
                  </a:cubicBezTo>
                  <a:cubicBezTo>
                    <a:pt x="654" y="526"/>
                    <a:pt x="654" y="526"/>
                    <a:pt x="654" y="526"/>
                  </a:cubicBezTo>
                  <a:cubicBezTo>
                    <a:pt x="607" y="573"/>
                    <a:pt x="607" y="573"/>
                    <a:pt x="607" y="573"/>
                  </a:cubicBezTo>
                  <a:cubicBezTo>
                    <a:pt x="601" y="580"/>
                    <a:pt x="591" y="580"/>
                    <a:pt x="584" y="573"/>
                  </a:cubicBezTo>
                  <a:cubicBezTo>
                    <a:pt x="578" y="567"/>
                    <a:pt x="578" y="557"/>
                    <a:pt x="584" y="550"/>
                  </a:cubicBezTo>
                  <a:cubicBezTo>
                    <a:pt x="631" y="504"/>
                    <a:pt x="631" y="504"/>
                    <a:pt x="631" y="504"/>
                  </a:cubicBezTo>
                  <a:cubicBezTo>
                    <a:pt x="593" y="466"/>
                    <a:pt x="593" y="466"/>
                    <a:pt x="593" y="466"/>
                  </a:cubicBezTo>
                  <a:cubicBezTo>
                    <a:pt x="569" y="489"/>
                    <a:pt x="569" y="489"/>
                    <a:pt x="569" y="489"/>
                  </a:cubicBezTo>
                  <a:cubicBezTo>
                    <a:pt x="563" y="496"/>
                    <a:pt x="553" y="496"/>
                    <a:pt x="547" y="489"/>
                  </a:cubicBezTo>
                  <a:cubicBezTo>
                    <a:pt x="540" y="483"/>
                    <a:pt x="540" y="473"/>
                    <a:pt x="547" y="466"/>
                  </a:cubicBezTo>
                  <a:cubicBezTo>
                    <a:pt x="570" y="443"/>
                    <a:pt x="570" y="443"/>
                    <a:pt x="570" y="443"/>
                  </a:cubicBezTo>
                  <a:cubicBezTo>
                    <a:pt x="545" y="417"/>
                    <a:pt x="545" y="417"/>
                    <a:pt x="545" y="417"/>
                  </a:cubicBezTo>
                  <a:cubicBezTo>
                    <a:pt x="413" y="549"/>
                    <a:pt x="413" y="549"/>
                    <a:pt x="413" y="549"/>
                  </a:cubicBezTo>
                  <a:close/>
                  <a:moveTo>
                    <a:pt x="155" y="646"/>
                  </a:moveTo>
                  <a:cubicBezTo>
                    <a:pt x="155" y="646"/>
                    <a:pt x="155" y="646"/>
                    <a:pt x="155" y="646"/>
                  </a:cubicBezTo>
                  <a:cubicBezTo>
                    <a:pt x="293" y="509"/>
                    <a:pt x="431" y="371"/>
                    <a:pt x="568" y="233"/>
                  </a:cubicBezTo>
                  <a:cubicBezTo>
                    <a:pt x="551" y="216"/>
                    <a:pt x="533" y="198"/>
                    <a:pt x="516" y="181"/>
                  </a:cubicBezTo>
                  <a:cubicBezTo>
                    <a:pt x="103" y="594"/>
                    <a:pt x="103" y="594"/>
                    <a:pt x="103" y="594"/>
                  </a:cubicBezTo>
                  <a:cubicBezTo>
                    <a:pt x="155" y="646"/>
                    <a:pt x="155" y="646"/>
                    <a:pt x="155" y="646"/>
                  </a:cubicBezTo>
                  <a:close/>
                  <a:moveTo>
                    <a:pt x="602" y="221"/>
                  </a:moveTo>
                  <a:cubicBezTo>
                    <a:pt x="602" y="221"/>
                    <a:pt x="602" y="221"/>
                    <a:pt x="602" y="221"/>
                  </a:cubicBezTo>
                  <a:cubicBezTo>
                    <a:pt x="603" y="222"/>
                    <a:pt x="603" y="222"/>
                    <a:pt x="603" y="222"/>
                  </a:cubicBezTo>
                  <a:cubicBezTo>
                    <a:pt x="603" y="222"/>
                    <a:pt x="603" y="222"/>
                    <a:pt x="603" y="222"/>
                  </a:cubicBezTo>
                  <a:cubicBezTo>
                    <a:pt x="603" y="222"/>
                    <a:pt x="603" y="222"/>
                    <a:pt x="603" y="222"/>
                  </a:cubicBezTo>
                  <a:cubicBezTo>
                    <a:pt x="603" y="223"/>
                    <a:pt x="603" y="223"/>
                    <a:pt x="603" y="223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82" y="205"/>
                    <a:pt x="682" y="205"/>
                    <a:pt x="682" y="205"/>
                  </a:cubicBezTo>
                  <a:cubicBezTo>
                    <a:pt x="690" y="197"/>
                    <a:pt x="690" y="181"/>
                    <a:pt x="682" y="173"/>
                  </a:cubicBezTo>
                  <a:cubicBezTo>
                    <a:pt x="647" y="138"/>
                    <a:pt x="611" y="103"/>
                    <a:pt x="576" y="68"/>
                  </a:cubicBezTo>
                  <a:cubicBezTo>
                    <a:pt x="568" y="59"/>
                    <a:pt x="554" y="59"/>
                    <a:pt x="545" y="67"/>
                  </a:cubicBezTo>
                  <a:cubicBezTo>
                    <a:pt x="496" y="115"/>
                    <a:pt x="496" y="115"/>
                    <a:pt x="496" y="115"/>
                  </a:cubicBezTo>
                  <a:cubicBezTo>
                    <a:pt x="527" y="146"/>
                    <a:pt x="527" y="146"/>
                    <a:pt x="527" y="146"/>
                  </a:cubicBezTo>
                  <a:cubicBezTo>
                    <a:pt x="527" y="146"/>
                    <a:pt x="527" y="146"/>
                    <a:pt x="527" y="146"/>
                  </a:cubicBezTo>
                  <a:cubicBezTo>
                    <a:pt x="527" y="146"/>
                    <a:pt x="527" y="146"/>
                    <a:pt x="527" y="146"/>
                  </a:cubicBezTo>
                  <a:cubicBezTo>
                    <a:pt x="527" y="147"/>
                    <a:pt x="527" y="147"/>
                    <a:pt x="527" y="147"/>
                  </a:cubicBezTo>
                  <a:cubicBezTo>
                    <a:pt x="528" y="147"/>
                    <a:pt x="528" y="147"/>
                    <a:pt x="528" y="147"/>
                  </a:cubicBezTo>
                  <a:cubicBezTo>
                    <a:pt x="528" y="147"/>
                    <a:pt x="528" y="147"/>
                    <a:pt x="528" y="147"/>
                  </a:cubicBezTo>
                  <a:cubicBezTo>
                    <a:pt x="528" y="148"/>
                    <a:pt x="528" y="148"/>
                    <a:pt x="528" y="148"/>
                  </a:cubicBezTo>
                  <a:cubicBezTo>
                    <a:pt x="602" y="221"/>
                    <a:pt x="602" y="221"/>
                    <a:pt x="602" y="221"/>
                  </a:cubicBezTo>
                  <a:cubicBezTo>
                    <a:pt x="602" y="221"/>
                    <a:pt x="602" y="221"/>
                    <a:pt x="602" y="221"/>
                  </a:cubicBezTo>
                  <a:cubicBezTo>
                    <a:pt x="602" y="221"/>
                    <a:pt x="602" y="221"/>
                    <a:pt x="602" y="221"/>
                  </a:cubicBezTo>
                  <a:close/>
                  <a:moveTo>
                    <a:pt x="591" y="256"/>
                  </a:moveTo>
                  <a:cubicBezTo>
                    <a:pt x="591" y="256"/>
                    <a:pt x="591" y="256"/>
                    <a:pt x="591" y="256"/>
                  </a:cubicBezTo>
                  <a:cubicBezTo>
                    <a:pt x="453" y="394"/>
                    <a:pt x="315" y="531"/>
                    <a:pt x="178" y="669"/>
                  </a:cubicBezTo>
                  <a:cubicBezTo>
                    <a:pt x="197" y="689"/>
                    <a:pt x="197" y="689"/>
                    <a:pt x="197" y="689"/>
                  </a:cubicBezTo>
                  <a:cubicBezTo>
                    <a:pt x="611" y="276"/>
                    <a:pt x="611" y="276"/>
                    <a:pt x="611" y="276"/>
                  </a:cubicBezTo>
                  <a:cubicBezTo>
                    <a:pt x="591" y="256"/>
                    <a:pt x="591" y="256"/>
                    <a:pt x="591" y="256"/>
                  </a:cubicBezTo>
                  <a:close/>
                  <a:moveTo>
                    <a:pt x="80" y="572"/>
                  </a:moveTo>
                  <a:cubicBezTo>
                    <a:pt x="80" y="572"/>
                    <a:pt x="80" y="572"/>
                    <a:pt x="80" y="572"/>
                  </a:cubicBezTo>
                  <a:cubicBezTo>
                    <a:pt x="493" y="158"/>
                    <a:pt x="493" y="158"/>
                    <a:pt x="493" y="158"/>
                  </a:cubicBezTo>
                  <a:cubicBezTo>
                    <a:pt x="474" y="138"/>
                    <a:pt x="474" y="138"/>
                    <a:pt x="474" y="138"/>
                  </a:cubicBezTo>
                  <a:cubicBezTo>
                    <a:pt x="60" y="551"/>
                    <a:pt x="60" y="551"/>
                    <a:pt x="60" y="551"/>
                  </a:cubicBezTo>
                  <a:cubicBezTo>
                    <a:pt x="80" y="572"/>
                    <a:pt x="80" y="572"/>
                    <a:pt x="80" y="572"/>
                  </a:cubicBezTo>
                  <a:close/>
                  <a:moveTo>
                    <a:pt x="57" y="594"/>
                  </a:moveTo>
                  <a:cubicBezTo>
                    <a:pt x="57" y="594"/>
                    <a:pt x="57" y="594"/>
                    <a:pt x="57" y="594"/>
                  </a:cubicBezTo>
                  <a:cubicBezTo>
                    <a:pt x="57" y="627"/>
                    <a:pt x="57" y="659"/>
                    <a:pt x="57" y="693"/>
                  </a:cubicBezTo>
                  <a:cubicBezTo>
                    <a:pt x="155" y="693"/>
                    <a:pt x="155" y="693"/>
                    <a:pt x="155" y="693"/>
                  </a:cubicBezTo>
                  <a:cubicBezTo>
                    <a:pt x="57" y="594"/>
                    <a:pt x="57" y="594"/>
                    <a:pt x="57" y="59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23315" y="2017395"/>
            <a:ext cx="4322445" cy="988695"/>
            <a:chOff x="1123315" y="2017395"/>
            <a:chExt cx="4322445" cy="988695"/>
          </a:xfrm>
        </p:grpSpPr>
        <p:sp>
          <p:nvSpPr>
            <p:cNvPr id="3" name="稻壳儿春秋广告/盗版必究        原创来源：http://chn.docer.com/works?userid=199329941#!/work_time"/>
            <p:cNvSpPr/>
            <p:nvPr/>
          </p:nvSpPr>
          <p:spPr>
            <a:xfrm flipH="1">
              <a:off x="1617980" y="2084070"/>
              <a:ext cx="3827780" cy="879475"/>
            </a:xfrm>
            <a:prstGeom prst="rect">
              <a:avLst/>
            </a:prstGeom>
            <a:noFill/>
            <a:ln w="254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稻壳儿春秋广告/盗版必究        原创来源：http://chn.docer.com/works?userid=199329941#!/work_time"/>
            <p:cNvSpPr/>
            <p:nvPr/>
          </p:nvSpPr>
          <p:spPr>
            <a:xfrm>
              <a:off x="1123315" y="2017395"/>
              <a:ext cx="988695" cy="9886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E7F5F5"/>
                </a:solidFill>
              </a:endParaRPr>
            </a:p>
          </p:txBody>
        </p:sp>
        <p:sp>
          <p:nvSpPr>
            <p:cNvPr id="12" name="稻壳儿春秋广告/盗版必究        原创来源：http://chn.docer.com/works?userid=199329941#!/work_time"/>
            <p:cNvSpPr txBox="1"/>
            <p:nvPr/>
          </p:nvSpPr>
          <p:spPr>
            <a:xfrm flipH="1">
              <a:off x="2138680" y="2198370"/>
              <a:ext cx="3256280" cy="650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未履行相关核验、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登记义务（第二十七条）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356995" y="2254885"/>
              <a:ext cx="521970" cy="514350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6240" y="2017395"/>
            <a:ext cx="4322445" cy="988695"/>
            <a:chOff x="6746240" y="2017395"/>
            <a:chExt cx="4322445" cy="988695"/>
          </a:xfrm>
        </p:grpSpPr>
        <p:sp>
          <p:nvSpPr>
            <p:cNvPr id="4" name="稻壳儿春秋广告/盗版必究        原创来源：http://chn.docer.com/works?userid=199329941#!/work_time"/>
            <p:cNvSpPr/>
            <p:nvPr/>
          </p:nvSpPr>
          <p:spPr>
            <a:xfrm flipH="1">
              <a:off x="7240905" y="2084070"/>
              <a:ext cx="3827780" cy="879475"/>
            </a:xfrm>
            <a:prstGeom prst="rect">
              <a:avLst/>
            </a:prstGeom>
            <a:noFill/>
            <a:ln w="254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稻壳儿春秋广告/盗版必究        原创来源：http://chn.docer.com/works?userid=199329941#!/work_time"/>
            <p:cNvSpPr/>
            <p:nvPr/>
          </p:nvSpPr>
          <p:spPr>
            <a:xfrm>
              <a:off x="6746240" y="2017395"/>
              <a:ext cx="988695" cy="9886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E7F5F5"/>
                </a:solidFill>
              </a:endParaRPr>
            </a:p>
          </p:txBody>
        </p:sp>
        <p:sp>
          <p:nvSpPr>
            <p:cNvPr id="32" name="稻壳儿春秋广告/盗版必究        原创来源：http://chn.docer.com/works?userid=199329941#!/work_time"/>
            <p:cNvSpPr txBox="1"/>
            <p:nvPr/>
          </p:nvSpPr>
          <p:spPr>
            <a:xfrm flipH="1">
              <a:off x="7762240" y="2158365"/>
              <a:ext cx="3256280" cy="730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未按照规定报送有关信息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（第二十八条）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稻壳儿春秋广告/盗版必究"/>
            <p:cNvSpPr>
              <a:spLocks noEditPoints="1"/>
            </p:cNvSpPr>
            <p:nvPr/>
          </p:nvSpPr>
          <p:spPr bwMode="auto">
            <a:xfrm>
              <a:off x="7065010" y="2299335"/>
              <a:ext cx="383540" cy="448310"/>
            </a:xfrm>
            <a:custGeom>
              <a:avLst/>
              <a:gdLst>
                <a:gd name="T0" fmla="*/ 380 w 611"/>
                <a:gd name="T1" fmla="*/ 32 h 715"/>
                <a:gd name="T2" fmla="*/ 495 w 611"/>
                <a:gd name="T3" fmla="*/ 81 h 715"/>
                <a:gd name="T4" fmla="*/ 511 w 611"/>
                <a:gd name="T5" fmla="*/ 98 h 715"/>
                <a:gd name="T6" fmla="*/ 585 w 611"/>
                <a:gd name="T7" fmla="*/ 112 h 715"/>
                <a:gd name="T8" fmla="*/ 611 w 611"/>
                <a:gd name="T9" fmla="*/ 139 h 715"/>
                <a:gd name="T10" fmla="*/ 585 w 611"/>
                <a:gd name="T11" fmla="*/ 715 h 715"/>
                <a:gd name="T12" fmla="*/ 27 w 611"/>
                <a:gd name="T13" fmla="*/ 715 h 715"/>
                <a:gd name="T14" fmla="*/ 0 w 611"/>
                <a:gd name="T15" fmla="*/ 688 h 715"/>
                <a:gd name="T16" fmla="*/ 27 w 611"/>
                <a:gd name="T17" fmla="*/ 112 h 715"/>
                <a:gd name="T18" fmla="*/ 101 w 611"/>
                <a:gd name="T19" fmla="*/ 112 h 715"/>
                <a:gd name="T20" fmla="*/ 117 w 611"/>
                <a:gd name="T21" fmla="*/ 81 h 715"/>
                <a:gd name="T22" fmla="*/ 203 w 611"/>
                <a:gd name="T23" fmla="*/ 81 h 715"/>
                <a:gd name="T24" fmla="*/ 306 w 611"/>
                <a:gd name="T25" fmla="*/ 0 h 715"/>
                <a:gd name="T26" fmla="*/ 422 w 611"/>
                <a:gd name="T27" fmla="*/ 308 h 715"/>
                <a:gd name="T28" fmla="*/ 460 w 611"/>
                <a:gd name="T29" fmla="*/ 346 h 715"/>
                <a:gd name="T30" fmla="*/ 242 w 611"/>
                <a:gd name="T31" fmla="*/ 526 h 715"/>
                <a:gd name="T32" fmla="*/ 152 w 611"/>
                <a:gd name="T33" fmla="*/ 436 h 715"/>
                <a:gd name="T34" fmla="*/ 190 w 611"/>
                <a:gd name="T35" fmla="*/ 398 h 715"/>
                <a:gd name="T36" fmla="*/ 422 w 611"/>
                <a:gd name="T37" fmla="*/ 308 h 715"/>
                <a:gd name="T38" fmla="*/ 375 w 611"/>
                <a:gd name="T39" fmla="*/ 81 h 715"/>
                <a:gd name="T40" fmla="*/ 306 w 611"/>
                <a:gd name="T41" fmla="*/ 32 h 715"/>
                <a:gd name="T42" fmla="*/ 237 w 611"/>
                <a:gd name="T43" fmla="*/ 81 h 715"/>
                <a:gd name="T44" fmla="*/ 375 w 611"/>
                <a:gd name="T45" fmla="*/ 81 h 715"/>
                <a:gd name="T46" fmla="*/ 511 w 611"/>
                <a:gd name="T47" fmla="*/ 165 h 715"/>
                <a:gd name="T48" fmla="*/ 495 w 611"/>
                <a:gd name="T49" fmla="*/ 197 h 715"/>
                <a:gd name="T50" fmla="*/ 306 w 611"/>
                <a:gd name="T51" fmla="*/ 197 h 715"/>
                <a:gd name="T52" fmla="*/ 101 w 611"/>
                <a:gd name="T53" fmla="*/ 180 h 715"/>
                <a:gd name="T54" fmla="*/ 101 w 611"/>
                <a:gd name="T55" fmla="*/ 165 h 715"/>
                <a:gd name="T56" fmla="*/ 54 w 611"/>
                <a:gd name="T57" fmla="*/ 662 h 715"/>
                <a:gd name="T58" fmla="*/ 558 w 611"/>
                <a:gd name="T59" fmla="*/ 165 h 715"/>
                <a:gd name="T60" fmla="*/ 306 w 611"/>
                <a:gd name="T61" fmla="*/ 113 h 715"/>
                <a:gd name="T62" fmla="*/ 133 w 611"/>
                <a:gd name="T63" fmla="*/ 113 h 715"/>
                <a:gd name="T64" fmla="*/ 133 w 611"/>
                <a:gd name="T65" fmla="*/ 165 h 715"/>
                <a:gd name="T66" fmla="*/ 479 w 611"/>
                <a:gd name="T67" fmla="*/ 165 h 715"/>
                <a:gd name="T68" fmla="*/ 479 w 611"/>
                <a:gd name="T69" fmla="*/ 113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1" h="715">
                  <a:moveTo>
                    <a:pt x="306" y="0"/>
                  </a:moveTo>
                  <a:cubicBezTo>
                    <a:pt x="335" y="0"/>
                    <a:pt x="361" y="12"/>
                    <a:pt x="380" y="32"/>
                  </a:cubicBezTo>
                  <a:cubicBezTo>
                    <a:pt x="394" y="45"/>
                    <a:pt x="404" y="62"/>
                    <a:pt x="408" y="81"/>
                  </a:cubicBezTo>
                  <a:cubicBezTo>
                    <a:pt x="495" y="81"/>
                    <a:pt x="495" y="81"/>
                    <a:pt x="495" y="81"/>
                  </a:cubicBezTo>
                  <a:cubicBezTo>
                    <a:pt x="504" y="81"/>
                    <a:pt x="511" y="88"/>
                    <a:pt x="511" y="97"/>
                  </a:cubicBezTo>
                  <a:cubicBezTo>
                    <a:pt x="511" y="98"/>
                    <a:pt x="511" y="98"/>
                    <a:pt x="511" y="98"/>
                  </a:cubicBezTo>
                  <a:cubicBezTo>
                    <a:pt x="511" y="112"/>
                    <a:pt x="511" y="112"/>
                    <a:pt x="511" y="112"/>
                  </a:cubicBezTo>
                  <a:cubicBezTo>
                    <a:pt x="585" y="112"/>
                    <a:pt x="585" y="112"/>
                    <a:pt x="585" y="112"/>
                  </a:cubicBezTo>
                  <a:cubicBezTo>
                    <a:pt x="599" y="112"/>
                    <a:pt x="611" y="124"/>
                    <a:pt x="611" y="139"/>
                  </a:cubicBezTo>
                  <a:cubicBezTo>
                    <a:pt x="611" y="139"/>
                    <a:pt x="611" y="139"/>
                    <a:pt x="611" y="139"/>
                  </a:cubicBezTo>
                  <a:cubicBezTo>
                    <a:pt x="611" y="688"/>
                    <a:pt x="611" y="688"/>
                    <a:pt x="611" y="688"/>
                  </a:cubicBezTo>
                  <a:cubicBezTo>
                    <a:pt x="611" y="704"/>
                    <a:pt x="599" y="715"/>
                    <a:pt x="585" y="715"/>
                  </a:cubicBezTo>
                  <a:cubicBezTo>
                    <a:pt x="584" y="715"/>
                    <a:pt x="584" y="715"/>
                    <a:pt x="584" y="715"/>
                  </a:cubicBezTo>
                  <a:cubicBezTo>
                    <a:pt x="27" y="715"/>
                    <a:pt x="27" y="715"/>
                    <a:pt x="27" y="715"/>
                  </a:cubicBezTo>
                  <a:cubicBezTo>
                    <a:pt x="12" y="715"/>
                    <a:pt x="0" y="704"/>
                    <a:pt x="0" y="688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24"/>
                    <a:pt x="12" y="112"/>
                    <a:pt x="27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88"/>
                    <a:pt x="108" y="81"/>
                    <a:pt x="117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203" y="81"/>
                    <a:pt x="203" y="81"/>
                    <a:pt x="203" y="81"/>
                  </a:cubicBezTo>
                  <a:cubicBezTo>
                    <a:pt x="208" y="62"/>
                    <a:pt x="218" y="45"/>
                    <a:pt x="231" y="32"/>
                  </a:cubicBezTo>
                  <a:cubicBezTo>
                    <a:pt x="250" y="12"/>
                    <a:pt x="277" y="0"/>
                    <a:pt x="306" y="0"/>
                  </a:cubicBezTo>
                  <a:close/>
                  <a:moveTo>
                    <a:pt x="422" y="308"/>
                  </a:moveTo>
                  <a:cubicBezTo>
                    <a:pt x="422" y="308"/>
                    <a:pt x="422" y="308"/>
                    <a:pt x="422" y="308"/>
                  </a:cubicBezTo>
                  <a:cubicBezTo>
                    <a:pt x="432" y="298"/>
                    <a:pt x="449" y="298"/>
                    <a:pt x="460" y="308"/>
                  </a:cubicBezTo>
                  <a:cubicBezTo>
                    <a:pt x="470" y="319"/>
                    <a:pt x="470" y="336"/>
                    <a:pt x="460" y="346"/>
                  </a:cubicBezTo>
                  <a:cubicBezTo>
                    <a:pt x="280" y="526"/>
                    <a:pt x="280" y="526"/>
                    <a:pt x="280" y="526"/>
                  </a:cubicBezTo>
                  <a:cubicBezTo>
                    <a:pt x="269" y="537"/>
                    <a:pt x="252" y="537"/>
                    <a:pt x="242" y="526"/>
                  </a:cubicBezTo>
                  <a:cubicBezTo>
                    <a:pt x="241" y="526"/>
                    <a:pt x="241" y="526"/>
                    <a:pt x="241" y="526"/>
                  </a:cubicBezTo>
                  <a:cubicBezTo>
                    <a:pt x="152" y="436"/>
                    <a:pt x="152" y="436"/>
                    <a:pt x="152" y="436"/>
                  </a:cubicBezTo>
                  <a:cubicBezTo>
                    <a:pt x="141" y="426"/>
                    <a:pt x="141" y="409"/>
                    <a:pt x="152" y="398"/>
                  </a:cubicBezTo>
                  <a:cubicBezTo>
                    <a:pt x="162" y="388"/>
                    <a:pt x="179" y="388"/>
                    <a:pt x="190" y="398"/>
                  </a:cubicBezTo>
                  <a:cubicBezTo>
                    <a:pt x="261" y="469"/>
                    <a:pt x="261" y="469"/>
                    <a:pt x="261" y="469"/>
                  </a:cubicBezTo>
                  <a:cubicBezTo>
                    <a:pt x="422" y="308"/>
                    <a:pt x="422" y="308"/>
                    <a:pt x="422" y="308"/>
                  </a:cubicBezTo>
                  <a:close/>
                  <a:moveTo>
                    <a:pt x="375" y="81"/>
                  </a:moveTo>
                  <a:cubicBezTo>
                    <a:pt x="375" y="81"/>
                    <a:pt x="375" y="81"/>
                    <a:pt x="375" y="81"/>
                  </a:cubicBezTo>
                  <a:cubicBezTo>
                    <a:pt x="371" y="71"/>
                    <a:pt x="365" y="62"/>
                    <a:pt x="358" y="54"/>
                  </a:cubicBezTo>
                  <a:cubicBezTo>
                    <a:pt x="344" y="41"/>
                    <a:pt x="326" y="32"/>
                    <a:pt x="306" y="32"/>
                  </a:cubicBezTo>
                  <a:cubicBezTo>
                    <a:pt x="285" y="32"/>
                    <a:pt x="267" y="41"/>
                    <a:pt x="254" y="54"/>
                  </a:cubicBezTo>
                  <a:cubicBezTo>
                    <a:pt x="246" y="62"/>
                    <a:pt x="240" y="71"/>
                    <a:pt x="237" y="81"/>
                  </a:cubicBezTo>
                  <a:cubicBezTo>
                    <a:pt x="306" y="81"/>
                    <a:pt x="306" y="81"/>
                    <a:pt x="306" y="81"/>
                  </a:cubicBezTo>
                  <a:cubicBezTo>
                    <a:pt x="375" y="81"/>
                    <a:pt x="375" y="81"/>
                    <a:pt x="375" y="81"/>
                  </a:cubicBezTo>
                  <a:close/>
                  <a:moveTo>
                    <a:pt x="511" y="165"/>
                  </a:moveTo>
                  <a:cubicBezTo>
                    <a:pt x="511" y="165"/>
                    <a:pt x="511" y="165"/>
                    <a:pt x="511" y="165"/>
                  </a:cubicBezTo>
                  <a:cubicBezTo>
                    <a:pt x="511" y="180"/>
                    <a:pt x="511" y="180"/>
                    <a:pt x="511" y="180"/>
                  </a:cubicBezTo>
                  <a:cubicBezTo>
                    <a:pt x="511" y="189"/>
                    <a:pt x="504" y="197"/>
                    <a:pt x="495" y="197"/>
                  </a:cubicBezTo>
                  <a:cubicBezTo>
                    <a:pt x="494" y="197"/>
                    <a:pt x="494" y="197"/>
                    <a:pt x="494" y="197"/>
                  </a:cubicBezTo>
                  <a:cubicBezTo>
                    <a:pt x="306" y="197"/>
                    <a:pt x="306" y="197"/>
                    <a:pt x="30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08" y="197"/>
                    <a:pt x="101" y="189"/>
                    <a:pt x="101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65"/>
                    <a:pt x="101" y="165"/>
                    <a:pt x="101" y="165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4" y="662"/>
                    <a:pt x="54" y="662"/>
                    <a:pt x="54" y="662"/>
                  </a:cubicBezTo>
                  <a:cubicBezTo>
                    <a:pt x="558" y="662"/>
                    <a:pt x="558" y="662"/>
                    <a:pt x="558" y="662"/>
                  </a:cubicBezTo>
                  <a:cubicBezTo>
                    <a:pt x="558" y="165"/>
                    <a:pt x="558" y="165"/>
                    <a:pt x="558" y="165"/>
                  </a:cubicBezTo>
                  <a:cubicBezTo>
                    <a:pt x="511" y="165"/>
                    <a:pt x="511" y="165"/>
                    <a:pt x="511" y="165"/>
                  </a:cubicBezTo>
                  <a:close/>
                  <a:moveTo>
                    <a:pt x="306" y="113"/>
                  </a:moveTo>
                  <a:cubicBezTo>
                    <a:pt x="306" y="113"/>
                    <a:pt x="306" y="113"/>
                    <a:pt x="306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306" y="165"/>
                    <a:pt x="306" y="165"/>
                    <a:pt x="306" y="165"/>
                  </a:cubicBezTo>
                  <a:cubicBezTo>
                    <a:pt x="479" y="165"/>
                    <a:pt x="479" y="165"/>
                    <a:pt x="479" y="165"/>
                  </a:cubicBezTo>
                  <a:cubicBezTo>
                    <a:pt x="479" y="139"/>
                    <a:pt x="479" y="139"/>
                    <a:pt x="479" y="139"/>
                  </a:cubicBezTo>
                  <a:cubicBezTo>
                    <a:pt x="479" y="113"/>
                    <a:pt x="479" y="113"/>
                    <a:pt x="479" y="113"/>
                  </a:cubicBezTo>
                  <a:cubicBezTo>
                    <a:pt x="306" y="113"/>
                    <a:pt x="306" y="113"/>
                    <a:pt x="306" y="11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01345" y="-12700"/>
            <a:ext cx="5048885" cy="1014095"/>
            <a:chOff x="944" y="0"/>
            <a:chExt cx="7951" cy="1597"/>
          </a:xfrm>
        </p:grpSpPr>
        <p:sp>
          <p:nvSpPr>
            <p:cNvPr id="61" name="五边形 60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346" y="322"/>
              <a:ext cx="65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法律责任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92" y="369"/>
              <a:ext cx="12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09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平行四边形 51"/>
          <p:cNvSpPr/>
          <p:nvPr/>
        </p:nvSpPr>
        <p:spPr>
          <a:xfrm>
            <a:off x="2488565" y="1001395"/>
            <a:ext cx="7214235" cy="770255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、电子商务平台经营者违反本法下列条款，</a:t>
            </a:r>
            <a:endParaRPr kumimoji="1"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可以处以最高五十万元的罚款（第八十、八十一条）</a:t>
            </a:r>
            <a:endParaRPr kumimoji="1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487">
        <p:random/>
      </p:transition>
    </mc:Choice>
    <mc:Fallback>
      <p:transition spd="slow" advTm="748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601345" y="635"/>
            <a:ext cx="5048885" cy="1014095"/>
            <a:chOff x="944" y="0"/>
            <a:chExt cx="7951" cy="1597"/>
          </a:xfrm>
        </p:grpSpPr>
        <p:sp>
          <p:nvSpPr>
            <p:cNvPr id="61" name="五边形 60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346" y="322"/>
              <a:ext cx="65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法律责任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92" y="369"/>
              <a:ext cx="12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09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92060" y="2961005"/>
            <a:ext cx="3462020" cy="2378710"/>
            <a:chOff x="13075" y="3752"/>
            <a:chExt cx="5452" cy="3746"/>
          </a:xfrm>
        </p:grpSpPr>
        <p:sp>
          <p:nvSpPr>
            <p:cNvPr id="22" name="稻壳儿春秋广告/盗版必究        原创来源：http://chn.docer.com/works?userid=199329941#!/work_time"/>
            <p:cNvSpPr/>
            <p:nvPr/>
          </p:nvSpPr>
          <p:spPr>
            <a:xfrm rot="8070378">
              <a:off x="14750" y="3752"/>
              <a:ext cx="1727" cy="1727"/>
            </a:xfrm>
            <a:custGeom>
              <a:avLst/>
              <a:gdLst>
                <a:gd name="connsiteX0" fmla="*/ 275459 w 1880952"/>
                <a:gd name="connsiteY0" fmla="*/ 1605493 h 1880953"/>
                <a:gd name="connsiteX1" fmla="*/ 0 w 1880952"/>
                <a:gd name="connsiteY1" fmla="*/ 940477 h 1880953"/>
                <a:gd name="connsiteX2" fmla="*/ 940476 w 1880952"/>
                <a:gd name="connsiteY2" fmla="*/ 1 h 1880953"/>
                <a:gd name="connsiteX3" fmla="*/ 1880952 w 1880952"/>
                <a:gd name="connsiteY3" fmla="*/ 0 h 1880953"/>
                <a:gd name="connsiteX4" fmla="*/ 1880952 w 1880952"/>
                <a:gd name="connsiteY4" fmla="*/ 940477 h 1880953"/>
                <a:gd name="connsiteX5" fmla="*/ 940476 w 1880952"/>
                <a:gd name="connsiteY5" fmla="*/ 1880953 h 1880953"/>
                <a:gd name="connsiteX6" fmla="*/ 275459 w 1880952"/>
                <a:gd name="connsiteY6" fmla="*/ 1605493 h 1880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0952" h="1880953">
                  <a:moveTo>
                    <a:pt x="275459" y="1605493"/>
                  </a:moveTo>
                  <a:cubicBezTo>
                    <a:pt x="105266" y="1435301"/>
                    <a:pt x="0" y="1200182"/>
                    <a:pt x="0" y="940477"/>
                  </a:cubicBezTo>
                  <a:cubicBezTo>
                    <a:pt x="0" y="421066"/>
                    <a:pt x="421065" y="1"/>
                    <a:pt x="940476" y="1"/>
                  </a:cubicBezTo>
                  <a:lnTo>
                    <a:pt x="1880952" y="0"/>
                  </a:lnTo>
                  <a:lnTo>
                    <a:pt x="1880952" y="940477"/>
                  </a:lnTo>
                  <a:cubicBezTo>
                    <a:pt x="1880952" y="1459888"/>
                    <a:pt x="1459887" y="1880953"/>
                    <a:pt x="940476" y="1880953"/>
                  </a:cubicBezTo>
                  <a:cubicBezTo>
                    <a:pt x="680770" y="1880952"/>
                    <a:pt x="445651" y="1775686"/>
                    <a:pt x="275459" y="16054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15278" y="4327"/>
              <a:ext cx="672" cy="553"/>
            </a:xfrm>
            <a:custGeom>
              <a:avLst/>
              <a:gdLst>
                <a:gd name="T0" fmla="*/ 18 w 136"/>
                <a:gd name="T1" fmla="*/ 63 h 112"/>
                <a:gd name="T2" fmla="*/ 80 w 136"/>
                <a:gd name="T3" fmla="*/ 63 h 112"/>
                <a:gd name="T4" fmla="*/ 56 w 136"/>
                <a:gd name="T5" fmla="*/ 14 h 112"/>
                <a:gd name="T6" fmla="*/ 41 w 136"/>
                <a:gd name="T7" fmla="*/ 23 h 112"/>
                <a:gd name="T8" fmla="*/ 19 w 136"/>
                <a:gd name="T9" fmla="*/ 23 h 112"/>
                <a:gd name="T10" fmla="*/ 15 w 136"/>
                <a:gd name="T11" fmla="*/ 40 h 112"/>
                <a:gd name="T12" fmla="*/ 0 w 136"/>
                <a:gd name="T13" fmla="*/ 55 h 112"/>
                <a:gd name="T14" fmla="*/ 9 w 136"/>
                <a:gd name="T15" fmla="*/ 70 h 112"/>
                <a:gd name="T16" fmla="*/ 9 w 136"/>
                <a:gd name="T17" fmla="*/ 92 h 112"/>
                <a:gd name="T18" fmla="*/ 26 w 136"/>
                <a:gd name="T19" fmla="*/ 97 h 112"/>
                <a:gd name="T20" fmla="*/ 41 w 136"/>
                <a:gd name="T21" fmla="*/ 112 h 112"/>
                <a:gd name="T22" fmla="*/ 56 w 136"/>
                <a:gd name="T23" fmla="*/ 103 h 112"/>
                <a:gd name="T24" fmla="*/ 78 w 136"/>
                <a:gd name="T25" fmla="*/ 103 h 112"/>
                <a:gd name="T26" fmla="*/ 83 w 136"/>
                <a:gd name="T27" fmla="*/ 86 h 112"/>
                <a:gd name="T28" fmla="*/ 98 w 136"/>
                <a:gd name="T29" fmla="*/ 70 h 112"/>
                <a:gd name="T30" fmla="*/ 89 w 136"/>
                <a:gd name="T31" fmla="*/ 55 h 112"/>
                <a:gd name="T32" fmla="*/ 89 w 136"/>
                <a:gd name="T33" fmla="*/ 33 h 112"/>
                <a:gd name="T34" fmla="*/ 72 w 136"/>
                <a:gd name="T35" fmla="*/ 29 h 112"/>
                <a:gd name="T36" fmla="*/ 56 w 136"/>
                <a:gd name="T37" fmla="*/ 14 h 112"/>
                <a:gd name="T38" fmla="*/ 100 w 136"/>
                <a:gd name="T39" fmla="*/ 23 h 112"/>
                <a:gd name="T40" fmla="*/ 124 w 136"/>
                <a:gd name="T41" fmla="*/ 23 h 112"/>
                <a:gd name="T42" fmla="*/ 116 w 136"/>
                <a:gd name="T43" fmla="*/ 0 h 112"/>
                <a:gd name="T44" fmla="*/ 108 w 136"/>
                <a:gd name="T45" fmla="*/ 4 h 112"/>
                <a:gd name="T46" fmla="*/ 98 w 136"/>
                <a:gd name="T47" fmla="*/ 4 h 112"/>
                <a:gd name="T48" fmla="*/ 96 w 136"/>
                <a:gd name="T49" fmla="*/ 12 h 112"/>
                <a:gd name="T50" fmla="*/ 88 w 136"/>
                <a:gd name="T51" fmla="*/ 20 h 112"/>
                <a:gd name="T52" fmla="*/ 93 w 136"/>
                <a:gd name="T53" fmla="*/ 27 h 112"/>
                <a:gd name="T54" fmla="*/ 93 w 136"/>
                <a:gd name="T55" fmla="*/ 37 h 112"/>
                <a:gd name="T56" fmla="*/ 101 w 136"/>
                <a:gd name="T57" fmla="*/ 39 h 112"/>
                <a:gd name="T58" fmla="*/ 108 w 136"/>
                <a:gd name="T59" fmla="*/ 47 h 112"/>
                <a:gd name="T60" fmla="*/ 116 w 136"/>
                <a:gd name="T61" fmla="*/ 42 h 112"/>
                <a:gd name="T62" fmla="*/ 126 w 136"/>
                <a:gd name="T63" fmla="*/ 43 h 112"/>
                <a:gd name="T64" fmla="*/ 128 w 136"/>
                <a:gd name="T65" fmla="*/ 34 h 112"/>
                <a:gd name="T66" fmla="*/ 136 w 136"/>
                <a:gd name="T67" fmla="*/ 27 h 112"/>
                <a:gd name="T68" fmla="*/ 131 w 136"/>
                <a:gd name="T69" fmla="*/ 20 h 112"/>
                <a:gd name="T70" fmla="*/ 131 w 136"/>
                <a:gd name="T71" fmla="*/ 9 h 112"/>
                <a:gd name="T72" fmla="*/ 123 w 136"/>
                <a:gd name="T73" fmla="*/ 7 h 112"/>
                <a:gd name="T74" fmla="*/ 116 w 136"/>
                <a:gd name="T7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12">
                  <a:moveTo>
                    <a:pt x="49" y="94"/>
                  </a:moveTo>
                  <a:cubicBezTo>
                    <a:pt x="32" y="94"/>
                    <a:pt x="18" y="80"/>
                    <a:pt x="18" y="63"/>
                  </a:cubicBezTo>
                  <a:cubicBezTo>
                    <a:pt x="18" y="46"/>
                    <a:pt x="32" y="32"/>
                    <a:pt x="49" y="32"/>
                  </a:cubicBezTo>
                  <a:cubicBezTo>
                    <a:pt x="66" y="32"/>
                    <a:pt x="80" y="46"/>
                    <a:pt x="80" y="63"/>
                  </a:cubicBezTo>
                  <a:cubicBezTo>
                    <a:pt x="80" y="80"/>
                    <a:pt x="66" y="94"/>
                    <a:pt x="49" y="94"/>
                  </a:cubicBezTo>
                  <a:moveTo>
                    <a:pt x="56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6" y="24"/>
                    <a:pt x="30" y="26"/>
                    <a:pt x="26" y="29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2" y="44"/>
                    <a:pt x="10" y="50"/>
                    <a:pt x="9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0" y="76"/>
                    <a:pt x="12" y="81"/>
                    <a:pt x="15" y="86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30" y="100"/>
                    <a:pt x="36" y="102"/>
                    <a:pt x="41" y="103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62" y="102"/>
                    <a:pt x="67" y="100"/>
                    <a:pt x="72" y="97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6" y="81"/>
                    <a:pt x="88" y="76"/>
                    <a:pt x="89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0"/>
                    <a:pt x="86" y="44"/>
                    <a:pt x="83" y="40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7" y="26"/>
                    <a:pt x="62" y="24"/>
                    <a:pt x="56" y="23"/>
                  </a:cubicBezTo>
                  <a:cubicBezTo>
                    <a:pt x="56" y="14"/>
                    <a:pt x="56" y="14"/>
                    <a:pt x="56" y="14"/>
                  </a:cubicBezTo>
                  <a:moveTo>
                    <a:pt x="112" y="35"/>
                  </a:moveTo>
                  <a:cubicBezTo>
                    <a:pt x="105" y="35"/>
                    <a:pt x="100" y="30"/>
                    <a:pt x="100" y="23"/>
                  </a:cubicBezTo>
                  <a:cubicBezTo>
                    <a:pt x="100" y="16"/>
                    <a:pt x="105" y="11"/>
                    <a:pt x="112" y="11"/>
                  </a:cubicBezTo>
                  <a:cubicBezTo>
                    <a:pt x="119" y="11"/>
                    <a:pt x="124" y="16"/>
                    <a:pt x="124" y="23"/>
                  </a:cubicBezTo>
                  <a:cubicBezTo>
                    <a:pt x="124" y="30"/>
                    <a:pt x="119" y="35"/>
                    <a:pt x="112" y="35"/>
                  </a:cubicBezTo>
                  <a:moveTo>
                    <a:pt x="116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6" y="4"/>
                    <a:pt x="103" y="6"/>
                    <a:pt x="101" y="7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4" y="14"/>
                    <a:pt x="93" y="17"/>
                    <a:pt x="93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30"/>
                    <a:pt x="94" y="32"/>
                    <a:pt x="96" y="34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3" y="41"/>
                    <a:pt x="106" y="42"/>
                    <a:pt x="108" y="42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8" y="42"/>
                    <a:pt x="121" y="41"/>
                    <a:pt x="123" y="39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30" y="32"/>
                    <a:pt x="131" y="30"/>
                    <a:pt x="131" y="27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0" y="14"/>
                    <a:pt x="128" y="12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1" y="6"/>
                    <a:pt x="118" y="4"/>
                    <a:pt x="116" y="4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稻壳儿春秋广告/盗版必究        原创来源：http://chn.docer.com/works?userid=199329941#!/work_time"/>
            <p:cNvSpPr txBox="1"/>
            <p:nvPr/>
          </p:nvSpPr>
          <p:spPr>
            <a:xfrm>
              <a:off x="13075" y="6034"/>
              <a:ext cx="5453" cy="1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对侵犯知识产权行为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未依法采取必要措施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（第四十二、四十五条）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56030" y="2961005"/>
            <a:ext cx="3462020" cy="2378710"/>
            <a:chOff x="860" y="3752"/>
            <a:chExt cx="5452" cy="3746"/>
          </a:xfrm>
        </p:grpSpPr>
        <p:sp>
          <p:nvSpPr>
            <p:cNvPr id="8" name="稻壳儿春秋广告/盗版必究        原创来源：http://chn.docer.com/works?userid=199329941#!/work_time"/>
            <p:cNvSpPr/>
            <p:nvPr/>
          </p:nvSpPr>
          <p:spPr>
            <a:xfrm rot="8070378">
              <a:off x="2723" y="3752"/>
              <a:ext cx="1727" cy="1727"/>
            </a:xfrm>
            <a:custGeom>
              <a:avLst/>
              <a:gdLst>
                <a:gd name="connsiteX0" fmla="*/ 275459 w 1880952"/>
                <a:gd name="connsiteY0" fmla="*/ 1605493 h 1880953"/>
                <a:gd name="connsiteX1" fmla="*/ 0 w 1880952"/>
                <a:gd name="connsiteY1" fmla="*/ 940477 h 1880953"/>
                <a:gd name="connsiteX2" fmla="*/ 940476 w 1880952"/>
                <a:gd name="connsiteY2" fmla="*/ 1 h 1880953"/>
                <a:gd name="connsiteX3" fmla="*/ 1880952 w 1880952"/>
                <a:gd name="connsiteY3" fmla="*/ 0 h 1880953"/>
                <a:gd name="connsiteX4" fmla="*/ 1880952 w 1880952"/>
                <a:gd name="connsiteY4" fmla="*/ 940477 h 1880953"/>
                <a:gd name="connsiteX5" fmla="*/ 940476 w 1880952"/>
                <a:gd name="connsiteY5" fmla="*/ 1880953 h 1880953"/>
                <a:gd name="connsiteX6" fmla="*/ 275459 w 1880952"/>
                <a:gd name="connsiteY6" fmla="*/ 1605493 h 1880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0952" h="1880953">
                  <a:moveTo>
                    <a:pt x="275459" y="1605493"/>
                  </a:moveTo>
                  <a:cubicBezTo>
                    <a:pt x="105266" y="1435301"/>
                    <a:pt x="0" y="1200182"/>
                    <a:pt x="0" y="940477"/>
                  </a:cubicBezTo>
                  <a:cubicBezTo>
                    <a:pt x="0" y="421066"/>
                    <a:pt x="421065" y="1"/>
                    <a:pt x="940476" y="1"/>
                  </a:cubicBezTo>
                  <a:lnTo>
                    <a:pt x="1880952" y="0"/>
                  </a:lnTo>
                  <a:lnTo>
                    <a:pt x="1880952" y="940477"/>
                  </a:lnTo>
                  <a:cubicBezTo>
                    <a:pt x="1880952" y="1459888"/>
                    <a:pt x="1459887" y="1880953"/>
                    <a:pt x="940476" y="1880953"/>
                  </a:cubicBezTo>
                  <a:cubicBezTo>
                    <a:pt x="680770" y="1880952"/>
                    <a:pt x="445651" y="1775686"/>
                    <a:pt x="275459" y="16054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3235" y="4249"/>
              <a:ext cx="703" cy="710"/>
            </a:xfrm>
            <a:custGeom>
              <a:avLst/>
              <a:gdLst>
                <a:gd name="T0" fmla="*/ 67 w 120"/>
                <a:gd name="T1" fmla="*/ 53 h 121"/>
                <a:gd name="T2" fmla="*/ 67 w 120"/>
                <a:gd name="T3" fmla="*/ 26 h 121"/>
                <a:gd name="T4" fmla="*/ 53 w 120"/>
                <a:gd name="T5" fmla="*/ 26 h 121"/>
                <a:gd name="T6" fmla="*/ 53 w 120"/>
                <a:gd name="T7" fmla="*/ 53 h 121"/>
                <a:gd name="T8" fmla="*/ 27 w 120"/>
                <a:gd name="T9" fmla="*/ 53 h 121"/>
                <a:gd name="T10" fmla="*/ 27 w 120"/>
                <a:gd name="T11" fmla="*/ 68 h 121"/>
                <a:gd name="T12" fmla="*/ 53 w 120"/>
                <a:gd name="T13" fmla="*/ 68 h 121"/>
                <a:gd name="T14" fmla="*/ 53 w 120"/>
                <a:gd name="T15" fmla="*/ 94 h 121"/>
                <a:gd name="T16" fmla="*/ 67 w 120"/>
                <a:gd name="T17" fmla="*/ 94 h 121"/>
                <a:gd name="T18" fmla="*/ 67 w 120"/>
                <a:gd name="T19" fmla="*/ 68 h 121"/>
                <a:gd name="T20" fmla="*/ 93 w 120"/>
                <a:gd name="T21" fmla="*/ 68 h 121"/>
                <a:gd name="T22" fmla="*/ 93 w 120"/>
                <a:gd name="T23" fmla="*/ 53 h 121"/>
                <a:gd name="T24" fmla="*/ 67 w 120"/>
                <a:gd name="T25" fmla="*/ 53 h 121"/>
                <a:gd name="T26" fmla="*/ 60 w 120"/>
                <a:gd name="T27" fmla="*/ 0 h 121"/>
                <a:gd name="T28" fmla="*/ 0 w 120"/>
                <a:gd name="T29" fmla="*/ 61 h 121"/>
                <a:gd name="T30" fmla="*/ 60 w 120"/>
                <a:gd name="T31" fmla="*/ 121 h 121"/>
                <a:gd name="T32" fmla="*/ 120 w 120"/>
                <a:gd name="T33" fmla="*/ 61 h 121"/>
                <a:gd name="T34" fmla="*/ 60 w 120"/>
                <a:gd name="T35" fmla="*/ 0 h 121"/>
                <a:gd name="T36" fmla="*/ 60 w 120"/>
                <a:gd name="T37" fmla="*/ 107 h 121"/>
                <a:gd name="T38" fmla="*/ 13 w 120"/>
                <a:gd name="T39" fmla="*/ 61 h 121"/>
                <a:gd name="T40" fmla="*/ 60 w 120"/>
                <a:gd name="T41" fmla="*/ 14 h 121"/>
                <a:gd name="T42" fmla="*/ 107 w 120"/>
                <a:gd name="T43" fmla="*/ 61 h 121"/>
                <a:gd name="T44" fmla="*/ 60 w 120"/>
                <a:gd name="T45" fmla="*/ 10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21">
                  <a:moveTo>
                    <a:pt x="67" y="53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53"/>
                    <a:pt x="93" y="53"/>
                    <a:pt x="93" y="53"/>
                  </a:cubicBezTo>
                  <a:lnTo>
                    <a:pt x="67" y="53"/>
                  </a:lnTo>
                  <a:close/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3" y="121"/>
                    <a:pt x="120" y="94"/>
                    <a:pt x="120" y="61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60" y="107"/>
                  </a:moveTo>
                  <a:cubicBezTo>
                    <a:pt x="34" y="107"/>
                    <a:pt x="13" y="86"/>
                    <a:pt x="13" y="61"/>
                  </a:cubicBezTo>
                  <a:cubicBezTo>
                    <a:pt x="13" y="35"/>
                    <a:pt x="34" y="14"/>
                    <a:pt x="60" y="14"/>
                  </a:cubicBezTo>
                  <a:cubicBezTo>
                    <a:pt x="86" y="14"/>
                    <a:pt x="107" y="35"/>
                    <a:pt x="107" y="61"/>
                  </a:cubicBezTo>
                  <a:cubicBezTo>
                    <a:pt x="107" y="86"/>
                    <a:pt x="86" y="107"/>
                    <a:pt x="60" y="1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稻壳儿春秋广告/盗版必究        原创来源：http://chn.docer.com/works?userid=199329941#!/work_time"/>
            <p:cNvSpPr txBox="1"/>
            <p:nvPr/>
          </p:nvSpPr>
          <p:spPr>
            <a:xfrm>
              <a:off x="860" y="6034"/>
              <a:ext cx="5453" cy="1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对交易不合理限制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或者收取不合理费用等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（第三十五条）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64990" y="2903855"/>
            <a:ext cx="3462020" cy="2767965"/>
            <a:chOff x="6874" y="3662"/>
            <a:chExt cx="5452" cy="4359"/>
          </a:xfrm>
        </p:grpSpPr>
        <p:sp>
          <p:nvSpPr>
            <p:cNvPr id="15" name="稻壳儿春秋广告/盗版必究        原创来源：http://chn.docer.com/works?userid=199329941#!/work_time"/>
            <p:cNvSpPr/>
            <p:nvPr/>
          </p:nvSpPr>
          <p:spPr>
            <a:xfrm rot="13529622" flipV="1">
              <a:off x="8748" y="6295"/>
              <a:ext cx="1727" cy="1727"/>
            </a:xfrm>
            <a:custGeom>
              <a:avLst/>
              <a:gdLst>
                <a:gd name="connsiteX0" fmla="*/ 275459 w 1880952"/>
                <a:gd name="connsiteY0" fmla="*/ 1605493 h 1880953"/>
                <a:gd name="connsiteX1" fmla="*/ 0 w 1880952"/>
                <a:gd name="connsiteY1" fmla="*/ 940477 h 1880953"/>
                <a:gd name="connsiteX2" fmla="*/ 940476 w 1880952"/>
                <a:gd name="connsiteY2" fmla="*/ 1 h 1880953"/>
                <a:gd name="connsiteX3" fmla="*/ 1880952 w 1880952"/>
                <a:gd name="connsiteY3" fmla="*/ 0 h 1880953"/>
                <a:gd name="connsiteX4" fmla="*/ 1880952 w 1880952"/>
                <a:gd name="connsiteY4" fmla="*/ 940477 h 1880953"/>
                <a:gd name="connsiteX5" fmla="*/ 940476 w 1880952"/>
                <a:gd name="connsiteY5" fmla="*/ 1880953 h 1880953"/>
                <a:gd name="connsiteX6" fmla="*/ 275459 w 1880952"/>
                <a:gd name="connsiteY6" fmla="*/ 1605493 h 1880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0952" h="1880953">
                  <a:moveTo>
                    <a:pt x="275459" y="1605493"/>
                  </a:moveTo>
                  <a:cubicBezTo>
                    <a:pt x="105266" y="1435301"/>
                    <a:pt x="0" y="1200182"/>
                    <a:pt x="0" y="940477"/>
                  </a:cubicBezTo>
                  <a:cubicBezTo>
                    <a:pt x="0" y="421066"/>
                    <a:pt x="421065" y="1"/>
                    <a:pt x="940476" y="1"/>
                  </a:cubicBezTo>
                  <a:lnTo>
                    <a:pt x="1880952" y="0"/>
                  </a:lnTo>
                  <a:lnTo>
                    <a:pt x="1880952" y="940477"/>
                  </a:lnTo>
                  <a:cubicBezTo>
                    <a:pt x="1880952" y="1459888"/>
                    <a:pt x="1459887" y="1880953"/>
                    <a:pt x="940476" y="1880953"/>
                  </a:cubicBezTo>
                  <a:cubicBezTo>
                    <a:pt x="680770" y="1880952"/>
                    <a:pt x="445651" y="1775686"/>
                    <a:pt x="275459" y="160549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稻壳儿春秋广告/盗版必究        原创来源：http://chn.docer.com/works?userid=199329941#!/work_time"/>
            <p:cNvGrpSpPr/>
            <p:nvPr/>
          </p:nvGrpSpPr>
          <p:grpSpPr>
            <a:xfrm>
              <a:off x="9283" y="6842"/>
              <a:ext cx="656" cy="656"/>
              <a:chOff x="632006" y="489275"/>
              <a:chExt cx="225558" cy="225558"/>
            </a:xfrm>
            <a:solidFill>
              <a:schemeClr val="bg1">
                <a:lumMod val="95000"/>
              </a:schemeClr>
            </a:solidFill>
          </p:grpSpPr>
          <p:sp>
            <p:nvSpPr>
              <p:cNvPr id="17" name="稻壳儿春秋广告/盗版必究        原创来源：http://chn.docer.com/works?userid=199329941#!/work_time"/>
              <p:cNvSpPr/>
              <p:nvPr/>
            </p:nvSpPr>
            <p:spPr bwMode="auto">
              <a:xfrm>
                <a:off x="632006" y="489275"/>
                <a:ext cx="225558" cy="225558"/>
              </a:xfrm>
              <a:custGeom>
                <a:avLst/>
                <a:gdLst>
                  <a:gd name="T0" fmla="*/ 184 w 213"/>
                  <a:gd name="T1" fmla="*/ 77 h 213"/>
                  <a:gd name="T2" fmla="*/ 184 w 213"/>
                  <a:gd name="T3" fmla="*/ 10 h 213"/>
                  <a:gd name="T4" fmla="*/ 145 w 213"/>
                  <a:gd name="T5" fmla="*/ 10 h 213"/>
                  <a:gd name="T6" fmla="*/ 145 w 213"/>
                  <a:gd name="T7" fmla="*/ 39 h 213"/>
                  <a:gd name="T8" fmla="*/ 106 w 213"/>
                  <a:gd name="T9" fmla="*/ 0 h 213"/>
                  <a:gd name="T10" fmla="*/ 0 w 213"/>
                  <a:gd name="T11" fmla="*/ 106 h 213"/>
                  <a:gd name="T12" fmla="*/ 19 w 213"/>
                  <a:gd name="T13" fmla="*/ 106 h 213"/>
                  <a:gd name="T14" fmla="*/ 19 w 213"/>
                  <a:gd name="T15" fmla="*/ 213 h 213"/>
                  <a:gd name="T16" fmla="*/ 77 w 213"/>
                  <a:gd name="T17" fmla="*/ 213 h 213"/>
                  <a:gd name="T18" fmla="*/ 77 w 213"/>
                  <a:gd name="T19" fmla="*/ 126 h 213"/>
                  <a:gd name="T20" fmla="*/ 135 w 213"/>
                  <a:gd name="T21" fmla="*/ 126 h 213"/>
                  <a:gd name="T22" fmla="*/ 135 w 213"/>
                  <a:gd name="T23" fmla="*/ 213 h 213"/>
                  <a:gd name="T24" fmla="*/ 193 w 213"/>
                  <a:gd name="T25" fmla="*/ 213 h 213"/>
                  <a:gd name="T26" fmla="*/ 193 w 213"/>
                  <a:gd name="T27" fmla="*/ 106 h 213"/>
                  <a:gd name="T28" fmla="*/ 213 w 213"/>
                  <a:gd name="T29" fmla="*/ 106 h 213"/>
                  <a:gd name="T30" fmla="*/ 184 w 213"/>
                  <a:gd name="T31" fmla="*/ 7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3" h="213">
                    <a:moveTo>
                      <a:pt x="184" y="77"/>
                    </a:moveTo>
                    <a:lnTo>
                      <a:pt x="184" y="10"/>
                    </a:lnTo>
                    <a:lnTo>
                      <a:pt x="145" y="10"/>
                    </a:lnTo>
                    <a:lnTo>
                      <a:pt x="145" y="39"/>
                    </a:lnTo>
                    <a:lnTo>
                      <a:pt x="106" y="0"/>
                    </a:lnTo>
                    <a:lnTo>
                      <a:pt x="0" y="106"/>
                    </a:lnTo>
                    <a:lnTo>
                      <a:pt x="19" y="106"/>
                    </a:lnTo>
                    <a:lnTo>
                      <a:pt x="19" y="213"/>
                    </a:lnTo>
                    <a:lnTo>
                      <a:pt x="77" y="213"/>
                    </a:lnTo>
                    <a:lnTo>
                      <a:pt x="77" y="126"/>
                    </a:lnTo>
                    <a:lnTo>
                      <a:pt x="135" y="126"/>
                    </a:lnTo>
                    <a:lnTo>
                      <a:pt x="135" y="213"/>
                    </a:lnTo>
                    <a:lnTo>
                      <a:pt x="193" y="213"/>
                    </a:lnTo>
                    <a:lnTo>
                      <a:pt x="193" y="106"/>
                    </a:lnTo>
                    <a:lnTo>
                      <a:pt x="213" y="106"/>
                    </a:lnTo>
                    <a:lnTo>
                      <a:pt x="184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724136" y="632234"/>
                <a:ext cx="41299" cy="825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724136" y="632234"/>
                <a:ext cx="41299" cy="825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稻壳儿春秋广告/盗版必究        原创来源：http://chn.docer.com/works?userid=199329941#!/work_time8"/>
              <p:cNvSpPr>
                <a:spLocks noChangeArrowheads="1"/>
              </p:cNvSpPr>
              <p:nvPr/>
            </p:nvSpPr>
            <p:spPr bwMode="auto">
              <a:xfrm>
                <a:off x="724136" y="632234"/>
                <a:ext cx="41299" cy="825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稻壳儿春秋广告/盗版必究        原创来源：http://chn.docer.com/works?userid=199329941#!/work_time"/>
              <p:cNvSpPr>
                <a:spLocks noChangeArrowheads="1"/>
              </p:cNvSpPr>
              <p:nvPr/>
            </p:nvSpPr>
            <p:spPr bwMode="auto">
              <a:xfrm>
                <a:off x="724136" y="632234"/>
                <a:ext cx="41299" cy="825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9" name="稻壳儿春秋广告/盗版必究        原创来源：http://chn.docer.com/works?userid=199329941#!/work_time"/>
            <p:cNvSpPr txBox="1"/>
            <p:nvPr/>
          </p:nvSpPr>
          <p:spPr>
            <a:xfrm>
              <a:off x="6874" y="3662"/>
              <a:ext cx="5453" cy="1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对侵害消费者合法权益行为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未采取必要措施，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或者未尽到资质资格审核义务等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（第三十八条）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平行四边形 5"/>
          <p:cNvSpPr/>
          <p:nvPr/>
        </p:nvSpPr>
        <p:spPr>
          <a:xfrm>
            <a:off x="3322955" y="1441450"/>
            <a:ext cx="5546090" cy="73533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、电子商务平台经营者违反本法下列条款，</a:t>
            </a:r>
            <a:endParaRPr kumimoji="1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处以最高二百万元的罚款（八十二至八十四）</a:t>
            </a:r>
            <a:endParaRPr kumimoji="1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453">
        <p:random/>
      </p:transition>
    </mc:Choice>
    <mc:Fallback>
      <p:transition spd="slow" advTm="745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601345" y="635"/>
            <a:ext cx="5048885" cy="1014095"/>
            <a:chOff x="944" y="0"/>
            <a:chExt cx="7951" cy="1597"/>
          </a:xfrm>
        </p:grpSpPr>
        <p:sp>
          <p:nvSpPr>
            <p:cNvPr id="61" name="五边形 60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346" y="322"/>
              <a:ext cx="65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法律责任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92" y="369"/>
              <a:ext cx="1291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09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12845" y="2007870"/>
            <a:ext cx="2252980" cy="3556635"/>
            <a:chOff x="3712845" y="2007870"/>
            <a:chExt cx="2252980" cy="3556635"/>
          </a:xfrm>
        </p:grpSpPr>
        <p:sp>
          <p:nvSpPr>
            <p:cNvPr id="25" name="矩形 24"/>
            <p:cNvSpPr/>
            <p:nvPr/>
          </p:nvSpPr>
          <p:spPr>
            <a:xfrm>
              <a:off x="3712845" y="2007870"/>
              <a:ext cx="2252980" cy="3242945"/>
            </a:xfrm>
            <a:prstGeom prst="rect">
              <a:avLst/>
            </a:prstGeom>
            <a:noFill/>
            <a:ln w="254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74"/>
            <p:cNvSpPr>
              <a:spLocks noChangeArrowheads="1"/>
            </p:cNvSpPr>
            <p:nvPr/>
          </p:nvSpPr>
          <p:spPr bwMode="auto">
            <a:xfrm rot="2700000">
              <a:off x="4224020" y="4310380"/>
              <a:ext cx="1254125" cy="12541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AutoShape 28"/>
            <p:cNvSpPr/>
            <p:nvPr/>
          </p:nvSpPr>
          <p:spPr bwMode="auto">
            <a:xfrm>
              <a:off x="4621530" y="4678045"/>
              <a:ext cx="447675" cy="4476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panose="020B0502020104020203" charset="0"/>
                <a:ea typeface="宋体" panose="02010600030101010101" pitchFamily="2" charset="-122"/>
                <a:sym typeface="Gill Sans" panose="020B0502020104020203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935095" y="2528570"/>
              <a:ext cx="1797050" cy="137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违反治安管理行为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↓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治安管理处罚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02680" y="2007870"/>
            <a:ext cx="2252980" cy="3519805"/>
            <a:chOff x="6202680" y="2007870"/>
            <a:chExt cx="2252980" cy="3519805"/>
          </a:xfrm>
        </p:grpSpPr>
        <p:sp>
          <p:nvSpPr>
            <p:cNvPr id="43" name="矩形 42"/>
            <p:cNvSpPr/>
            <p:nvPr/>
          </p:nvSpPr>
          <p:spPr>
            <a:xfrm>
              <a:off x="6202680" y="2007870"/>
              <a:ext cx="2252980" cy="3242945"/>
            </a:xfrm>
            <a:prstGeom prst="rect">
              <a:avLst/>
            </a:prstGeom>
            <a:noFill/>
            <a:ln w="254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Oval 74"/>
            <p:cNvSpPr>
              <a:spLocks noChangeArrowheads="1"/>
            </p:cNvSpPr>
            <p:nvPr/>
          </p:nvSpPr>
          <p:spPr bwMode="auto">
            <a:xfrm rot="2700000">
              <a:off x="6713855" y="4273550"/>
              <a:ext cx="1254125" cy="12541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7134225" y="4685030"/>
              <a:ext cx="445770" cy="363220"/>
              <a:chOff x="7550150" y="3613150"/>
              <a:chExt cx="358775" cy="292100"/>
            </a:xfrm>
            <a:solidFill>
              <a:sysClr val="window" lastClr="FFFFFF"/>
            </a:solidFill>
          </p:grpSpPr>
          <p:sp>
            <p:nvSpPr>
              <p:cNvPr id="48" name="AutoShape 5"/>
              <p:cNvSpPr/>
              <p:nvPr/>
            </p:nvSpPr>
            <p:spPr bwMode="auto">
              <a:xfrm>
                <a:off x="7796213" y="3702050"/>
                <a:ext cx="68262" cy="90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panose="020B0502020104020203" charset="0"/>
                  <a:ea typeface="宋体" panose="02010600030101010101" pitchFamily="2" charset="-122"/>
                  <a:sym typeface="Gill Sans" panose="020B0502020104020203" charset="0"/>
                </a:endParaRPr>
              </a:p>
            </p:txBody>
          </p:sp>
          <p:sp>
            <p:nvSpPr>
              <p:cNvPr id="49" name="AutoShape 6"/>
              <p:cNvSpPr/>
              <p:nvPr/>
            </p:nvSpPr>
            <p:spPr bwMode="auto">
              <a:xfrm>
                <a:off x="7550150" y="3613150"/>
                <a:ext cx="358775" cy="292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panose="020B0502020104020203" charset="0"/>
                  <a:ea typeface="宋体" panose="02010600030101010101" pitchFamily="2" charset="-122"/>
                  <a:sym typeface="Gill Sans" panose="020B0502020104020203" charset="0"/>
                </a:endParaRPr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6442710" y="2528570"/>
              <a:ext cx="1797050" cy="1050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构成犯罪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↓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追究刑事责任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22375" y="2001520"/>
            <a:ext cx="2252980" cy="3578860"/>
            <a:chOff x="1222375" y="2001520"/>
            <a:chExt cx="2252980" cy="3578860"/>
          </a:xfrm>
        </p:grpSpPr>
        <p:sp>
          <p:nvSpPr>
            <p:cNvPr id="18" name="矩形 17"/>
            <p:cNvSpPr/>
            <p:nvPr/>
          </p:nvSpPr>
          <p:spPr>
            <a:xfrm>
              <a:off x="1222375" y="2001520"/>
              <a:ext cx="2252980" cy="3242945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Oval 74"/>
            <p:cNvSpPr>
              <a:spLocks noChangeArrowheads="1"/>
            </p:cNvSpPr>
            <p:nvPr/>
          </p:nvSpPr>
          <p:spPr bwMode="auto">
            <a:xfrm rot="2700000">
              <a:off x="1733550" y="4326255"/>
              <a:ext cx="1254125" cy="12541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462405" y="2081530"/>
              <a:ext cx="1797050" cy="201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电子商务经营者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违法行为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↓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记入信用档案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↓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公示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Shape 1001"/>
            <p:cNvSpPr/>
            <p:nvPr/>
          </p:nvSpPr>
          <p:spPr>
            <a:xfrm>
              <a:off x="2120265" y="4722495"/>
              <a:ext cx="481330" cy="429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92515" y="2001520"/>
            <a:ext cx="2252980" cy="3510280"/>
            <a:chOff x="8692515" y="2001520"/>
            <a:chExt cx="2252980" cy="3510280"/>
          </a:xfrm>
        </p:grpSpPr>
        <p:sp>
          <p:nvSpPr>
            <p:cNvPr id="5" name="矩形 4"/>
            <p:cNvSpPr/>
            <p:nvPr/>
          </p:nvSpPr>
          <p:spPr>
            <a:xfrm>
              <a:off x="8692515" y="2001520"/>
              <a:ext cx="2252980" cy="3242945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Oval 74"/>
            <p:cNvSpPr>
              <a:spLocks noChangeArrowheads="1"/>
            </p:cNvSpPr>
            <p:nvPr/>
          </p:nvSpPr>
          <p:spPr bwMode="auto">
            <a:xfrm rot="2700000">
              <a:off x="9283700" y="4257675"/>
              <a:ext cx="1254125" cy="12541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920480" y="2241550"/>
              <a:ext cx="1797050" cy="1691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监管部门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人员违规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↓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将依法追究法律责任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稻壳儿春秋广告/盗版必究        原创来源：http://chn.docer.com/works?userid=199329941#!/work_time"/>
            <p:cNvSpPr>
              <a:spLocks noEditPoints="1"/>
            </p:cNvSpPr>
            <p:nvPr/>
          </p:nvSpPr>
          <p:spPr bwMode="auto">
            <a:xfrm>
              <a:off x="9712325" y="4700270"/>
              <a:ext cx="396240" cy="400050"/>
            </a:xfrm>
            <a:custGeom>
              <a:avLst/>
              <a:gdLst>
                <a:gd name="T0" fmla="*/ 67 w 120"/>
                <a:gd name="T1" fmla="*/ 53 h 121"/>
                <a:gd name="T2" fmla="*/ 67 w 120"/>
                <a:gd name="T3" fmla="*/ 26 h 121"/>
                <a:gd name="T4" fmla="*/ 53 w 120"/>
                <a:gd name="T5" fmla="*/ 26 h 121"/>
                <a:gd name="T6" fmla="*/ 53 w 120"/>
                <a:gd name="T7" fmla="*/ 53 h 121"/>
                <a:gd name="T8" fmla="*/ 27 w 120"/>
                <a:gd name="T9" fmla="*/ 53 h 121"/>
                <a:gd name="T10" fmla="*/ 27 w 120"/>
                <a:gd name="T11" fmla="*/ 68 h 121"/>
                <a:gd name="T12" fmla="*/ 53 w 120"/>
                <a:gd name="T13" fmla="*/ 68 h 121"/>
                <a:gd name="T14" fmla="*/ 53 w 120"/>
                <a:gd name="T15" fmla="*/ 94 h 121"/>
                <a:gd name="T16" fmla="*/ 67 w 120"/>
                <a:gd name="T17" fmla="*/ 94 h 121"/>
                <a:gd name="T18" fmla="*/ 67 w 120"/>
                <a:gd name="T19" fmla="*/ 68 h 121"/>
                <a:gd name="T20" fmla="*/ 93 w 120"/>
                <a:gd name="T21" fmla="*/ 68 h 121"/>
                <a:gd name="T22" fmla="*/ 93 w 120"/>
                <a:gd name="T23" fmla="*/ 53 h 121"/>
                <a:gd name="T24" fmla="*/ 67 w 120"/>
                <a:gd name="T25" fmla="*/ 53 h 121"/>
                <a:gd name="T26" fmla="*/ 60 w 120"/>
                <a:gd name="T27" fmla="*/ 0 h 121"/>
                <a:gd name="T28" fmla="*/ 0 w 120"/>
                <a:gd name="T29" fmla="*/ 61 h 121"/>
                <a:gd name="T30" fmla="*/ 60 w 120"/>
                <a:gd name="T31" fmla="*/ 121 h 121"/>
                <a:gd name="T32" fmla="*/ 120 w 120"/>
                <a:gd name="T33" fmla="*/ 61 h 121"/>
                <a:gd name="T34" fmla="*/ 60 w 120"/>
                <a:gd name="T35" fmla="*/ 0 h 121"/>
                <a:gd name="T36" fmla="*/ 60 w 120"/>
                <a:gd name="T37" fmla="*/ 107 h 121"/>
                <a:gd name="T38" fmla="*/ 13 w 120"/>
                <a:gd name="T39" fmla="*/ 61 h 121"/>
                <a:gd name="T40" fmla="*/ 60 w 120"/>
                <a:gd name="T41" fmla="*/ 14 h 121"/>
                <a:gd name="T42" fmla="*/ 107 w 120"/>
                <a:gd name="T43" fmla="*/ 61 h 121"/>
                <a:gd name="T44" fmla="*/ 60 w 120"/>
                <a:gd name="T45" fmla="*/ 10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21">
                  <a:moveTo>
                    <a:pt x="67" y="53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53"/>
                    <a:pt x="93" y="53"/>
                    <a:pt x="93" y="53"/>
                  </a:cubicBezTo>
                  <a:lnTo>
                    <a:pt x="67" y="53"/>
                  </a:lnTo>
                  <a:close/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3" y="121"/>
                    <a:pt x="120" y="94"/>
                    <a:pt x="120" y="61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60" y="107"/>
                  </a:moveTo>
                  <a:cubicBezTo>
                    <a:pt x="34" y="107"/>
                    <a:pt x="13" y="86"/>
                    <a:pt x="13" y="61"/>
                  </a:cubicBezTo>
                  <a:cubicBezTo>
                    <a:pt x="13" y="35"/>
                    <a:pt x="34" y="14"/>
                    <a:pt x="60" y="14"/>
                  </a:cubicBezTo>
                  <a:cubicBezTo>
                    <a:pt x="86" y="14"/>
                    <a:pt x="107" y="35"/>
                    <a:pt x="107" y="61"/>
                  </a:cubicBezTo>
                  <a:cubicBezTo>
                    <a:pt x="107" y="86"/>
                    <a:pt x="86" y="107"/>
                    <a:pt x="60" y="1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平行四边形 11"/>
          <p:cNvSpPr/>
          <p:nvPr/>
        </p:nvSpPr>
        <p:spPr>
          <a:xfrm>
            <a:off x="4561840" y="1261745"/>
            <a:ext cx="3068320" cy="511175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、其他处罚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887">
        <p:random/>
      </p:transition>
    </mc:Choice>
    <mc:Fallback>
      <p:transition spd="slow" advTm="688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4508205"/>
            <a:ext cx="12192000" cy="2349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017315" y="1679944"/>
            <a:ext cx="9684315" cy="5176456"/>
            <a:chOff x="1262686" y="1679944"/>
            <a:chExt cx="9684315" cy="5176456"/>
          </a:xfrm>
        </p:grpSpPr>
        <p:grpSp>
          <p:nvGrpSpPr>
            <p:cNvPr id="2" name="组合 1"/>
            <p:cNvGrpSpPr/>
            <p:nvPr/>
          </p:nvGrpSpPr>
          <p:grpSpPr>
            <a:xfrm>
              <a:off x="2299920" y="1679944"/>
              <a:ext cx="6126763" cy="4378708"/>
              <a:chOff x="4517209" y="3264608"/>
              <a:chExt cx="3909474" cy="2794044"/>
            </a:xfrm>
          </p:grpSpPr>
          <p:sp>
            <p:nvSpPr>
              <p:cNvPr id="2211" name="Freeform 1640"/>
              <p:cNvSpPr/>
              <p:nvPr/>
            </p:nvSpPr>
            <p:spPr>
              <a:xfrm>
                <a:off x="4517209" y="3264608"/>
                <a:ext cx="3909474" cy="2794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10800" y="21600"/>
                    </a:lnTo>
                  </a:path>
                </a:pathLst>
              </a:custGeom>
              <a:solidFill>
                <a:srgbClr val="231F20"/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/>
            </p:txBody>
          </p:sp>
          <p:sp>
            <p:nvSpPr>
              <p:cNvPr id="2210" name="Freeform 1642"/>
              <p:cNvSpPr/>
              <p:nvPr/>
            </p:nvSpPr>
            <p:spPr>
              <a:xfrm>
                <a:off x="4679584" y="3321086"/>
                <a:ext cx="3591788" cy="2681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10800" y="21600"/>
                    </a:lnTo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45719" rIns="45719" anchor="ctr"/>
              <a:lstStyle/>
              <a:p/>
            </p:txBody>
          </p:sp>
        </p:grpSp>
        <p:sp>
          <p:nvSpPr>
            <p:cNvPr id="2219" name="Freeform 1644"/>
            <p:cNvSpPr/>
            <p:nvPr/>
          </p:nvSpPr>
          <p:spPr>
            <a:xfrm>
              <a:off x="7077817" y="4506261"/>
              <a:ext cx="43959" cy="59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18" h="14141" extrusionOk="0">
                  <a:moveTo>
                    <a:pt x="10380" y="1688"/>
                  </a:moveTo>
                  <a:cubicBezTo>
                    <a:pt x="10380" y="1688"/>
                    <a:pt x="-4200" y="-4869"/>
                    <a:pt x="1200" y="7860"/>
                  </a:cubicBezTo>
                  <a:cubicBezTo>
                    <a:pt x="3900" y="14031"/>
                    <a:pt x="12540" y="16731"/>
                    <a:pt x="14700" y="10945"/>
                  </a:cubicBezTo>
                  <a:cubicBezTo>
                    <a:pt x="17400" y="5160"/>
                    <a:pt x="10380" y="1688"/>
                    <a:pt x="10380" y="1688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20" name="Freeform 1645"/>
            <p:cNvSpPr/>
            <p:nvPr/>
          </p:nvSpPr>
          <p:spPr>
            <a:xfrm>
              <a:off x="7074013" y="4500059"/>
              <a:ext cx="54532" cy="68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3" h="21600" extrusionOk="0">
                  <a:moveTo>
                    <a:pt x="13431" y="2512"/>
                  </a:moveTo>
                  <a:cubicBezTo>
                    <a:pt x="12877" y="2512"/>
                    <a:pt x="9000" y="0"/>
                    <a:pt x="5677" y="0"/>
                  </a:cubicBezTo>
                  <a:cubicBezTo>
                    <a:pt x="2908" y="0"/>
                    <a:pt x="1800" y="1005"/>
                    <a:pt x="1247" y="2009"/>
                  </a:cubicBezTo>
                  <a:cubicBezTo>
                    <a:pt x="-415" y="4019"/>
                    <a:pt x="-415" y="7535"/>
                    <a:pt x="1247" y="12558"/>
                  </a:cubicBezTo>
                  <a:cubicBezTo>
                    <a:pt x="3462" y="18084"/>
                    <a:pt x="7339" y="21600"/>
                    <a:pt x="11770" y="21600"/>
                  </a:cubicBezTo>
                  <a:cubicBezTo>
                    <a:pt x="13431" y="21600"/>
                    <a:pt x="16754" y="21098"/>
                    <a:pt x="18416" y="16577"/>
                  </a:cubicBezTo>
                  <a:cubicBezTo>
                    <a:pt x="21185" y="8037"/>
                    <a:pt x="13431" y="3014"/>
                    <a:pt x="13431" y="2512"/>
                  </a:cubicBezTo>
                  <a:close/>
                  <a:moveTo>
                    <a:pt x="14539" y="15572"/>
                  </a:moveTo>
                  <a:cubicBezTo>
                    <a:pt x="14539" y="17079"/>
                    <a:pt x="13431" y="18586"/>
                    <a:pt x="11770" y="18586"/>
                  </a:cubicBezTo>
                  <a:cubicBezTo>
                    <a:pt x="9554" y="18586"/>
                    <a:pt x="6231" y="16074"/>
                    <a:pt x="5123" y="11553"/>
                  </a:cubicBezTo>
                  <a:cubicBezTo>
                    <a:pt x="2908" y="6028"/>
                    <a:pt x="3462" y="4521"/>
                    <a:pt x="4016" y="4019"/>
                  </a:cubicBezTo>
                  <a:cubicBezTo>
                    <a:pt x="4016" y="4019"/>
                    <a:pt x="4570" y="3516"/>
                    <a:pt x="5677" y="3516"/>
                  </a:cubicBezTo>
                  <a:cubicBezTo>
                    <a:pt x="7893" y="3516"/>
                    <a:pt x="10662" y="5023"/>
                    <a:pt x="11216" y="5023"/>
                  </a:cubicBezTo>
                  <a:cubicBezTo>
                    <a:pt x="11216" y="5023"/>
                    <a:pt x="16754" y="9042"/>
                    <a:pt x="14539" y="15572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21" name="Freeform 1646"/>
            <p:cNvSpPr/>
            <p:nvPr/>
          </p:nvSpPr>
          <p:spPr>
            <a:xfrm>
              <a:off x="7107201" y="4474936"/>
              <a:ext cx="288783" cy="22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300" extrusionOk="0">
                  <a:moveTo>
                    <a:pt x="11627" y="3807"/>
                  </a:moveTo>
                  <a:cubicBezTo>
                    <a:pt x="11163" y="2438"/>
                    <a:pt x="7447" y="1982"/>
                    <a:pt x="7447" y="1982"/>
                  </a:cubicBezTo>
                  <a:cubicBezTo>
                    <a:pt x="7447" y="1982"/>
                    <a:pt x="1176" y="308"/>
                    <a:pt x="363" y="4"/>
                  </a:cubicBezTo>
                  <a:cubicBezTo>
                    <a:pt x="-450" y="-300"/>
                    <a:pt x="-450" y="16128"/>
                    <a:pt x="6402" y="17497"/>
                  </a:cubicBezTo>
                  <a:lnTo>
                    <a:pt x="14298" y="19627"/>
                  </a:lnTo>
                  <a:lnTo>
                    <a:pt x="18711" y="21300"/>
                  </a:lnTo>
                  <a:lnTo>
                    <a:pt x="21150" y="11717"/>
                  </a:lnTo>
                  <a:lnTo>
                    <a:pt x="15111" y="8218"/>
                  </a:lnTo>
                  <a:cubicBezTo>
                    <a:pt x="15111" y="8218"/>
                    <a:pt x="12208" y="5176"/>
                    <a:pt x="11627" y="3807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22" name="Freeform 1647"/>
            <p:cNvSpPr/>
            <p:nvPr/>
          </p:nvSpPr>
          <p:spPr>
            <a:xfrm>
              <a:off x="7103888" y="4471820"/>
              <a:ext cx="299154" cy="23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extrusionOk="0">
                  <a:moveTo>
                    <a:pt x="21171" y="11392"/>
                  </a:moveTo>
                  <a:lnTo>
                    <a:pt x="15259" y="7989"/>
                  </a:lnTo>
                  <a:cubicBezTo>
                    <a:pt x="14463" y="7101"/>
                    <a:pt x="12417" y="4882"/>
                    <a:pt x="12076" y="3847"/>
                  </a:cubicBezTo>
                  <a:cubicBezTo>
                    <a:pt x="11507" y="2367"/>
                    <a:pt x="8438" y="2071"/>
                    <a:pt x="7642" y="1923"/>
                  </a:cubicBezTo>
                  <a:cubicBezTo>
                    <a:pt x="5596" y="1332"/>
                    <a:pt x="1390" y="148"/>
                    <a:pt x="821" y="0"/>
                  </a:cubicBezTo>
                  <a:lnTo>
                    <a:pt x="707" y="0"/>
                  </a:lnTo>
                  <a:cubicBezTo>
                    <a:pt x="253" y="0"/>
                    <a:pt x="139" y="740"/>
                    <a:pt x="25" y="1627"/>
                  </a:cubicBezTo>
                  <a:cubicBezTo>
                    <a:pt x="-202" y="6362"/>
                    <a:pt x="1049" y="16866"/>
                    <a:pt x="6505" y="17901"/>
                  </a:cubicBezTo>
                  <a:lnTo>
                    <a:pt x="14236" y="19973"/>
                  </a:lnTo>
                  <a:lnTo>
                    <a:pt x="18556" y="21600"/>
                  </a:lnTo>
                  <a:cubicBezTo>
                    <a:pt x="18670" y="21600"/>
                    <a:pt x="18670" y="21600"/>
                    <a:pt x="18670" y="21600"/>
                  </a:cubicBezTo>
                  <a:cubicBezTo>
                    <a:pt x="18897" y="21600"/>
                    <a:pt x="19011" y="21452"/>
                    <a:pt x="19011" y="21304"/>
                  </a:cubicBezTo>
                  <a:lnTo>
                    <a:pt x="21398" y="11984"/>
                  </a:lnTo>
                  <a:cubicBezTo>
                    <a:pt x="21398" y="11688"/>
                    <a:pt x="21284" y="11392"/>
                    <a:pt x="21171" y="11392"/>
                  </a:cubicBezTo>
                  <a:close/>
                  <a:moveTo>
                    <a:pt x="18442" y="20564"/>
                  </a:moveTo>
                  <a:lnTo>
                    <a:pt x="14350" y="18937"/>
                  </a:lnTo>
                  <a:lnTo>
                    <a:pt x="6619" y="17014"/>
                  </a:lnTo>
                  <a:cubicBezTo>
                    <a:pt x="4800" y="16570"/>
                    <a:pt x="3209" y="14942"/>
                    <a:pt x="2185" y="11984"/>
                  </a:cubicBezTo>
                  <a:cubicBezTo>
                    <a:pt x="707" y="7693"/>
                    <a:pt x="594" y="2219"/>
                    <a:pt x="821" y="888"/>
                  </a:cubicBezTo>
                  <a:cubicBezTo>
                    <a:pt x="2185" y="1479"/>
                    <a:pt x="7301" y="2811"/>
                    <a:pt x="7529" y="2811"/>
                  </a:cubicBezTo>
                  <a:cubicBezTo>
                    <a:pt x="7642" y="2811"/>
                    <a:pt x="7642" y="2811"/>
                    <a:pt x="7642" y="2811"/>
                  </a:cubicBezTo>
                  <a:cubicBezTo>
                    <a:pt x="9006" y="2959"/>
                    <a:pt x="11166" y="3551"/>
                    <a:pt x="11394" y="4290"/>
                  </a:cubicBezTo>
                  <a:cubicBezTo>
                    <a:pt x="11962" y="5622"/>
                    <a:pt x="14577" y="8433"/>
                    <a:pt x="14918" y="8729"/>
                  </a:cubicBezTo>
                  <a:cubicBezTo>
                    <a:pt x="14918" y="8877"/>
                    <a:pt x="14918" y="8877"/>
                    <a:pt x="14918" y="8877"/>
                  </a:cubicBezTo>
                  <a:lnTo>
                    <a:pt x="20602" y="11984"/>
                  </a:lnTo>
                  <a:lnTo>
                    <a:pt x="18442" y="20564"/>
                  </a:ln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23" name="Freeform 1648"/>
            <p:cNvSpPr/>
            <p:nvPr/>
          </p:nvSpPr>
          <p:spPr>
            <a:xfrm>
              <a:off x="6938689" y="4365921"/>
              <a:ext cx="245504" cy="19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8" y="10092"/>
                  </a:moveTo>
                  <a:lnTo>
                    <a:pt x="21600" y="20184"/>
                  </a:lnTo>
                  <a:lnTo>
                    <a:pt x="20764" y="21600"/>
                  </a:lnTo>
                  <a:lnTo>
                    <a:pt x="0" y="1593"/>
                  </a:lnTo>
                  <a:lnTo>
                    <a:pt x="975" y="0"/>
                  </a:lnTo>
                  <a:lnTo>
                    <a:pt x="11288" y="10092"/>
                  </a:lnTo>
                </a:path>
              </a:pathLst>
            </a:custGeom>
            <a:solidFill>
              <a:srgbClr val="D2D3D4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24" name="Freeform 1649"/>
            <p:cNvSpPr/>
            <p:nvPr/>
          </p:nvSpPr>
          <p:spPr>
            <a:xfrm>
              <a:off x="6932518" y="4366462"/>
              <a:ext cx="258719" cy="20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543" extrusionOk="0">
                  <a:moveTo>
                    <a:pt x="1526" y="110"/>
                  </a:moveTo>
                  <a:cubicBezTo>
                    <a:pt x="1393" y="-57"/>
                    <a:pt x="1126" y="-57"/>
                    <a:pt x="993" y="278"/>
                  </a:cubicBezTo>
                  <a:lnTo>
                    <a:pt x="59" y="1617"/>
                  </a:lnTo>
                  <a:cubicBezTo>
                    <a:pt x="59" y="1785"/>
                    <a:pt x="-74" y="1952"/>
                    <a:pt x="59" y="2120"/>
                  </a:cubicBezTo>
                  <a:cubicBezTo>
                    <a:pt x="59" y="2120"/>
                    <a:pt x="59" y="2287"/>
                    <a:pt x="193" y="2455"/>
                  </a:cubicBezTo>
                  <a:lnTo>
                    <a:pt x="19926" y="21376"/>
                  </a:lnTo>
                  <a:cubicBezTo>
                    <a:pt x="20059" y="21543"/>
                    <a:pt x="20059" y="21543"/>
                    <a:pt x="20193" y="21543"/>
                  </a:cubicBezTo>
                  <a:cubicBezTo>
                    <a:pt x="20326" y="21543"/>
                    <a:pt x="20459" y="21376"/>
                    <a:pt x="20593" y="21376"/>
                  </a:cubicBezTo>
                  <a:lnTo>
                    <a:pt x="21393" y="19869"/>
                  </a:lnTo>
                  <a:cubicBezTo>
                    <a:pt x="21526" y="19869"/>
                    <a:pt x="21526" y="19701"/>
                    <a:pt x="21526" y="19534"/>
                  </a:cubicBezTo>
                  <a:cubicBezTo>
                    <a:pt x="21526" y="19366"/>
                    <a:pt x="21393" y="19199"/>
                    <a:pt x="21259" y="19199"/>
                  </a:cubicBezTo>
                  <a:lnTo>
                    <a:pt x="1526" y="110"/>
                  </a:lnTo>
                  <a:close/>
                  <a:moveTo>
                    <a:pt x="20059" y="20203"/>
                  </a:moveTo>
                  <a:lnTo>
                    <a:pt x="993" y="1952"/>
                  </a:lnTo>
                  <a:lnTo>
                    <a:pt x="1393" y="1283"/>
                  </a:lnTo>
                  <a:lnTo>
                    <a:pt x="20459" y="19701"/>
                  </a:lnTo>
                  <a:lnTo>
                    <a:pt x="20059" y="20203"/>
                  </a:ln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25" name="Freeform 1650"/>
            <p:cNvSpPr/>
            <p:nvPr/>
          </p:nvSpPr>
          <p:spPr>
            <a:xfrm>
              <a:off x="8054123" y="4443581"/>
              <a:ext cx="68993" cy="9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65" y="21600"/>
                  </a:moveTo>
                  <a:cubicBezTo>
                    <a:pt x="18586" y="21600"/>
                    <a:pt x="21600" y="0"/>
                    <a:pt x="21600" y="0"/>
                  </a:cubicBezTo>
                  <a:lnTo>
                    <a:pt x="0" y="14040"/>
                  </a:lnTo>
                  <a:cubicBezTo>
                    <a:pt x="0" y="14040"/>
                    <a:pt x="9544" y="21600"/>
                    <a:pt x="14065" y="21600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26" name="Freeform 1651"/>
            <p:cNvSpPr/>
            <p:nvPr/>
          </p:nvSpPr>
          <p:spPr>
            <a:xfrm>
              <a:off x="8047449" y="4436519"/>
              <a:ext cx="75718" cy="10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extrusionOk="0">
                  <a:moveTo>
                    <a:pt x="20608" y="0"/>
                  </a:moveTo>
                  <a:cubicBezTo>
                    <a:pt x="20168" y="0"/>
                    <a:pt x="19286" y="0"/>
                    <a:pt x="19286" y="322"/>
                  </a:cubicBezTo>
                  <a:lnTo>
                    <a:pt x="331" y="12896"/>
                  </a:lnTo>
                  <a:cubicBezTo>
                    <a:pt x="-110" y="13218"/>
                    <a:pt x="-110" y="13863"/>
                    <a:pt x="331" y="14185"/>
                  </a:cubicBezTo>
                  <a:cubicBezTo>
                    <a:pt x="1653" y="15475"/>
                    <a:pt x="9147" y="21600"/>
                    <a:pt x="13555" y="21600"/>
                  </a:cubicBezTo>
                  <a:cubicBezTo>
                    <a:pt x="17963" y="21600"/>
                    <a:pt x="20168" y="10316"/>
                    <a:pt x="21490" y="967"/>
                  </a:cubicBezTo>
                  <a:cubicBezTo>
                    <a:pt x="21490" y="645"/>
                    <a:pt x="21049" y="322"/>
                    <a:pt x="20608" y="0"/>
                  </a:cubicBezTo>
                  <a:close/>
                  <a:moveTo>
                    <a:pt x="13114" y="19343"/>
                  </a:moveTo>
                  <a:cubicBezTo>
                    <a:pt x="10910" y="19343"/>
                    <a:pt x="6502" y="16119"/>
                    <a:pt x="3417" y="13863"/>
                  </a:cubicBezTo>
                  <a:lnTo>
                    <a:pt x="18404" y="3546"/>
                  </a:lnTo>
                  <a:cubicBezTo>
                    <a:pt x="17082" y="10961"/>
                    <a:pt x="14878" y="18376"/>
                    <a:pt x="13114" y="19343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27" name="Freeform 1652"/>
            <p:cNvSpPr/>
            <p:nvPr/>
          </p:nvSpPr>
          <p:spPr>
            <a:xfrm>
              <a:off x="7107494" y="4532269"/>
              <a:ext cx="104342" cy="3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41" h="18330" extrusionOk="0">
                  <a:moveTo>
                    <a:pt x="946" y="1100"/>
                  </a:moveTo>
                  <a:cubicBezTo>
                    <a:pt x="946" y="5100"/>
                    <a:pt x="-3180" y="17100"/>
                    <a:pt x="5800" y="17900"/>
                  </a:cubicBezTo>
                  <a:cubicBezTo>
                    <a:pt x="14537" y="19500"/>
                    <a:pt x="18420" y="17100"/>
                    <a:pt x="14780" y="2700"/>
                  </a:cubicBezTo>
                  <a:cubicBezTo>
                    <a:pt x="14780" y="2700"/>
                    <a:pt x="946" y="-2100"/>
                    <a:pt x="946" y="1100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28" name="Freeform 1653"/>
            <p:cNvSpPr/>
            <p:nvPr/>
          </p:nvSpPr>
          <p:spPr>
            <a:xfrm>
              <a:off x="7103881" y="4521236"/>
              <a:ext cx="119246" cy="47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extrusionOk="0">
                  <a:moveTo>
                    <a:pt x="18309" y="2880"/>
                  </a:moveTo>
                  <a:cubicBezTo>
                    <a:pt x="17748" y="2880"/>
                    <a:pt x="9613" y="0"/>
                    <a:pt x="4844" y="0"/>
                  </a:cubicBezTo>
                  <a:cubicBezTo>
                    <a:pt x="2880" y="0"/>
                    <a:pt x="1197" y="720"/>
                    <a:pt x="1197" y="3600"/>
                  </a:cubicBezTo>
                  <a:cubicBezTo>
                    <a:pt x="1197" y="4320"/>
                    <a:pt x="917" y="5040"/>
                    <a:pt x="917" y="5760"/>
                  </a:cubicBezTo>
                  <a:cubicBezTo>
                    <a:pt x="356" y="7920"/>
                    <a:pt x="-486" y="11520"/>
                    <a:pt x="356" y="15120"/>
                  </a:cubicBezTo>
                  <a:cubicBezTo>
                    <a:pt x="1197" y="18720"/>
                    <a:pt x="3441" y="20880"/>
                    <a:pt x="7369" y="21600"/>
                  </a:cubicBezTo>
                  <a:cubicBezTo>
                    <a:pt x="9052" y="21600"/>
                    <a:pt x="10454" y="21600"/>
                    <a:pt x="11576" y="21600"/>
                  </a:cubicBezTo>
                  <a:cubicBezTo>
                    <a:pt x="16906" y="21600"/>
                    <a:pt x="19431" y="20160"/>
                    <a:pt x="20272" y="15840"/>
                  </a:cubicBezTo>
                  <a:cubicBezTo>
                    <a:pt x="21114" y="11520"/>
                    <a:pt x="19711" y="6480"/>
                    <a:pt x="18870" y="3600"/>
                  </a:cubicBezTo>
                  <a:cubicBezTo>
                    <a:pt x="18589" y="2880"/>
                    <a:pt x="18309" y="2880"/>
                    <a:pt x="18309" y="2880"/>
                  </a:cubicBezTo>
                  <a:close/>
                  <a:moveTo>
                    <a:pt x="18589" y="13680"/>
                  </a:moveTo>
                  <a:cubicBezTo>
                    <a:pt x="18589" y="15120"/>
                    <a:pt x="17187" y="17280"/>
                    <a:pt x="11576" y="17280"/>
                  </a:cubicBezTo>
                  <a:cubicBezTo>
                    <a:pt x="10454" y="17280"/>
                    <a:pt x="9052" y="16560"/>
                    <a:pt x="7649" y="16560"/>
                  </a:cubicBezTo>
                  <a:cubicBezTo>
                    <a:pt x="3161" y="16560"/>
                    <a:pt x="2319" y="13680"/>
                    <a:pt x="2039" y="12960"/>
                  </a:cubicBezTo>
                  <a:cubicBezTo>
                    <a:pt x="1758" y="11520"/>
                    <a:pt x="2039" y="9360"/>
                    <a:pt x="2600" y="7920"/>
                  </a:cubicBezTo>
                  <a:cubicBezTo>
                    <a:pt x="2600" y="6480"/>
                    <a:pt x="2880" y="5760"/>
                    <a:pt x="2880" y="5040"/>
                  </a:cubicBezTo>
                  <a:cubicBezTo>
                    <a:pt x="3161" y="5040"/>
                    <a:pt x="3722" y="5040"/>
                    <a:pt x="5124" y="5040"/>
                  </a:cubicBezTo>
                  <a:cubicBezTo>
                    <a:pt x="9052" y="5040"/>
                    <a:pt x="16065" y="6480"/>
                    <a:pt x="17748" y="7200"/>
                  </a:cubicBezTo>
                  <a:cubicBezTo>
                    <a:pt x="18589" y="10080"/>
                    <a:pt x="18870" y="12240"/>
                    <a:pt x="18589" y="1368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29" name="Freeform 1654"/>
            <p:cNvSpPr/>
            <p:nvPr/>
          </p:nvSpPr>
          <p:spPr>
            <a:xfrm>
              <a:off x="7107318" y="4568723"/>
              <a:ext cx="104273" cy="40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31" h="18146" extrusionOk="0">
                  <a:moveTo>
                    <a:pt x="974" y="1535"/>
                  </a:moveTo>
                  <a:cubicBezTo>
                    <a:pt x="974" y="5392"/>
                    <a:pt x="-3152" y="16964"/>
                    <a:pt x="5585" y="17735"/>
                  </a:cubicBezTo>
                  <a:cubicBezTo>
                    <a:pt x="14322" y="19278"/>
                    <a:pt x="18448" y="16964"/>
                    <a:pt x="14808" y="2307"/>
                  </a:cubicBezTo>
                  <a:cubicBezTo>
                    <a:pt x="14808" y="2307"/>
                    <a:pt x="974" y="-2322"/>
                    <a:pt x="974" y="1535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30" name="Freeform 1655"/>
            <p:cNvSpPr/>
            <p:nvPr/>
          </p:nvSpPr>
          <p:spPr>
            <a:xfrm>
              <a:off x="7103712" y="4563593"/>
              <a:ext cx="113520" cy="4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9" h="21600" extrusionOk="0">
                  <a:moveTo>
                    <a:pt x="18275" y="2160"/>
                  </a:moveTo>
                  <a:cubicBezTo>
                    <a:pt x="17991" y="2160"/>
                    <a:pt x="9464" y="0"/>
                    <a:pt x="4917" y="0"/>
                  </a:cubicBezTo>
                  <a:cubicBezTo>
                    <a:pt x="2643" y="0"/>
                    <a:pt x="938" y="0"/>
                    <a:pt x="938" y="3600"/>
                  </a:cubicBezTo>
                  <a:cubicBezTo>
                    <a:pt x="938" y="3600"/>
                    <a:pt x="938" y="4320"/>
                    <a:pt x="654" y="5040"/>
                  </a:cubicBezTo>
                  <a:cubicBezTo>
                    <a:pt x="370" y="7920"/>
                    <a:pt x="-483" y="11520"/>
                    <a:pt x="370" y="15120"/>
                  </a:cubicBezTo>
                  <a:cubicBezTo>
                    <a:pt x="1222" y="18720"/>
                    <a:pt x="3496" y="20880"/>
                    <a:pt x="7475" y="20880"/>
                  </a:cubicBezTo>
                  <a:cubicBezTo>
                    <a:pt x="9180" y="20880"/>
                    <a:pt x="10317" y="21600"/>
                    <a:pt x="11454" y="21600"/>
                  </a:cubicBezTo>
                  <a:cubicBezTo>
                    <a:pt x="17138" y="21600"/>
                    <a:pt x="19696" y="19440"/>
                    <a:pt x="20549" y="15120"/>
                  </a:cubicBezTo>
                  <a:cubicBezTo>
                    <a:pt x="21117" y="10800"/>
                    <a:pt x="19980" y="6480"/>
                    <a:pt x="18843" y="2880"/>
                  </a:cubicBezTo>
                  <a:cubicBezTo>
                    <a:pt x="18843" y="2880"/>
                    <a:pt x="18559" y="2160"/>
                    <a:pt x="18275" y="2160"/>
                  </a:cubicBezTo>
                  <a:close/>
                  <a:moveTo>
                    <a:pt x="18843" y="12960"/>
                  </a:moveTo>
                  <a:cubicBezTo>
                    <a:pt x="18559" y="14400"/>
                    <a:pt x="17422" y="16560"/>
                    <a:pt x="11454" y="16560"/>
                  </a:cubicBezTo>
                  <a:cubicBezTo>
                    <a:pt x="10317" y="16560"/>
                    <a:pt x="9180" y="16560"/>
                    <a:pt x="7475" y="16560"/>
                  </a:cubicBezTo>
                  <a:cubicBezTo>
                    <a:pt x="3212" y="15840"/>
                    <a:pt x="2075" y="13680"/>
                    <a:pt x="1791" y="12960"/>
                  </a:cubicBezTo>
                  <a:cubicBezTo>
                    <a:pt x="1506" y="11520"/>
                    <a:pt x="2075" y="9360"/>
                    <a:pt x="2359" y="7200"/>
                  </a:cubicBezTo>
                  <a:cubicBezTo>
                    <a:pt x="2643" y="6480"/>
                    <a:pt x="2643" y="5760"/>
                    <a:pt x="2643" y="5040"/>
                  </a:cubicBezTo>
                  <a:cubicBezTo>
                    <a:pt x="2928" y="5040"/>
                    <a:pt x="3780" y="4320"/>
                    <a:pt x="4917" y="4320"/>
                  </a:cubicBezTo>
                  <a:cubicBezTo>
                    <a:pt x="8896" y="4320"/>
                    <a:pt x="16001" y="6480"/>
                    <a:pt x="17706" y="7200"/>
                  </a:cubicBezTo>
                  <a:cubicBezTo>
                    <a:pt x="18559" y="10080"/>
                    <a:pt x="19128" y="12240"/>
                    <a:pt x="18843" y="1296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31" name="Freeform 1656"/>
            <p:cNvSpPr/>
            <p:nvPr/>
          </p:nvSpPr>
          <p:spPr>
            <a:xfrm>
              <a:off x="7121438" y="4609923"/>
              <a:ext cx="104273" cy="3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31" h="18330" extrusionOk="0">
                  <a:moveTo>
                    <a:pt x="974" y="1100"/>
                  </a:moveTo>
                  <a:cubicBezTo>
                    <a:pt x="974" y="5100"/>
                    <a:pt x="-3152" y="17100"/>
                    <a:pt x="5585" y="17900"/>
                  </a:cubicBezTo>
                  <a:cubicBezTo>
                    <a:pt x="14322" y="19500"/>
                    <a:pt x="18448" y="17100"/>
                    <a:pt x="14808" y="2700"/>
                  </a:cubicBezTo>
                  <a:cubicBezTo>
                    <a:pt x="14808" y="2700"/>
                    <a:pt x="974" y="-2100"/>
                    <a:pt x="974" y="1100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32" name="Freeform 1657"/>
            <p:cNvSpPr/>
            <p:nvPr/>
          </p:nvSpPr>
          <p:spPr>
            <a:xfrm>
              <a:off x="7110773" y="4605952"/>
              <a:ext cx="113516" cy="47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9" h="21600" extrusionOk="0">
                  <a:moveTo>
                    <a:pt x="18275" y="2160"/>
                  </a:moveTo>
                  <a:cubicBezTo>
                    <a:pt x="17991" y="2160"/>
                    <a:pt x="9749" y="0"/>
                    <a:pt x="4917" y="0"/>
                  </a:cubicBezTo>
                  <a:cubicBezTo>
                    <a:pt x="2643" y="0"/>
                    <a:pt x="938" y="720"/>
                    <a:pt x="938" y="3600"/>
                  </a:cubicBezTo>
                  <a:cubicBezTo>
                    <a:pt x="938" y="3600"/>
                    <a:pt x="938" y="5040"/>
                    <a:pt x="654" y="5040"/>
                  </a:cubicBezTo>
                  <a:cubicBezTo>
                    <a:pt x="370" y="7920"/>
                    <a:pt x="-483" y="11520"/>
                    <a:pt x="370" y="15120"/>
                  </a:cubicBezTo>
                  <a:cubicBezTo>
                    <a:pt x="1222" y="18720"/>
                    <a:pt x="3496" y="20880"/>
                    <a:pt x="7475" y="20880"/>
                  </a:cubicBezTo>
                  <a:cubicBezTo>
                    <a:pt x="8896" y="21600"/>
                    <a:pt x="10317" y="21600"/>
                    <a:pt x="11454" y="21600"/>
                  </a:cubicBezTo>
                  <a:cubicBezTo>
                    <a:pt x="17138" y="21600"/>
                    <a:pt x="19696" y="19440"/>
                    <a:pt x="20549" y="15120"/>
                  </a:cubicBezTo>
                  <a:cubicBezTo>
                    <a:pt x="21117" y="10800"/>
                    <a:pt x="19980" y="6480"/>
                    <a:pt x="18843" y="3600"/>
                  </a:cubicBezTo>
                  <a:cubicBezTo>
                    <a:pt x="18843" y="2880"/>
                    <a:pt x="18559" y="2160"/>
                    <a:pt x="18275" y="2160"/>
                  </a:cubicBezTo>
                  <a:close/>
                  <a:moveTo>
                    <a:pt x="18843" y="13680"/>
                  </a:moveTo>
                  <a:cubicBezTo>
                    <a:pt x="18559" y="14400"/>
                    <a:pt x="17422" y="16560"/>
                    <a:pt x="11454" y="16560"/>
                  </a:cubicBezTo>
                  <a:cubicBezTo>
                    <a:pt x="10317" y="16560"/>
                    <a:pt x="9180" y="16560"/>
                    <a:pt x="7475" y="16560"/>
                  </a:cubicBezTo>
                  <a:cubicBezTo>
                    <a:pt x="3212" y="15840"/>
                    <a:pt x="2075" y="13680"/>
                    <a:pt x="1791" y="12960"/>
                  </a:cubicBezTo>
                  <a:cubicBezTo>
                    <a:pt x="1506" y="11520"/>
                    <a:pt x="2075" y="9360"/>
                    <a:pt x="2359" y="7200"/>
                  </a:cubicBezTo>
                  <a:cubicBezTo>
                    <a:pt x="2643" y="6480"/>
                    <a:pt x="2643" y="5760"/>
                    <a:pt x="2643" y="5040"/>
                  </a:cubicBezTo>
                  <a:cubicBezTo>
                    <a:pt x="2928" y="5040"/>
                    <a:pt x="3780" y="5040"/>
                    <a:pt x="4917" y="5040"/>
                  </a:cubicBezTo>
                  <a:cubicBezTo>
                    <a:pt x="8896" y="5040"/>
                    <a:pt x="16001" y="6480"/>
                    <a:pt x="17706" y="7200"/>
                  </a:cubicBezTo>
                  <a:cubicBezTo>
                    <a:pt x="18559" y="10080"/>
                    <a:pt x="19128" y="12240"/>
                    <a:pt x="18843" y="1368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33" name="Freeform 1658"/>
            <p:cNvSpPr/>
            <p:nvPr/>
          </p:nvSpPr>
          <p:spPr>
            <a:xfrm>
              <a:off x="7105291" y="4474854"/>
              <a:ext cx="290688" cy="136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130" extrusionOk="0">
                  <a:moveTo>
                    <a:pt x="11471" y="6157"/>
                  </a:moveTo>
                  <a:cubicBezTo>
                    <a:pt x="11016" y="3948"/>
                    <a:pt x="7378" y="3212"/>
                    <a:pt x="7378" y="3212"/>
                  </a:cubicBezTo>
                  <a:cubicBezTo>
                    <a:pt x="7378" y="3212"/>
                    <a:pt x="1239" y="512"/>
                    <a:pt x="444" y="21"/>
                  </a:cubicBezTo>
                  <a:cubicBezTo>
                    <a:pt x="-352" y="-470"/>
                    <a:pt x="-807" y="7630"/>
                    <a:pt x="5787" y="9839"/>
                  </a:cubicBezTo>
                  <a:cubicBezTo>
                    <a:pt x="5787" y="9839"/>
                    <a:pt x="7947" y="17694"/>
                    <a:pt x="10448" y="21130"/>
                  </a:cubicBezTo>
                  <a:lnTo>
                    <a:pt x="20793" y="18921"/>
                  </a:lnTo>
                  <a:lnTo>
                    <a:pt x="14881" y="13275"/>
                  </a:lnTo>
                  <a:cubicBezTo>
                    <a:pt x="14881" y="13275"/>
                    <a:pt x="12039" y="8366"/>
                    <a:pt x="11471" y="6157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34" name="Freeform 1659"/>
            <p:cNvSpPr/>
            <p:nvPr/>
          </p:nvSpPr>
          <p:spPr>
            <a:xfrm>
              <a:off x="7102585" y="4472744"/>
              <a:ext cx="300457" cy="14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64" extrusionOk="0">
                  <a:moveTo>
                    <a:pt x="21264" y="17980"/>
                  </a:moveTo>
                  <a:lnTo>
                    <a:pt x="15352" y="12638"/>
                  </a:lnTo>
                  <a:cubicBezTo>
                    <a:pt x="14556" y="11245"/>
                    <a:pt x="12510" y="7761"/>
                    <a:pt x="12169" y="6135"/>
                  </a:cubicBezTo>
                  <a:cubicBezTo>
                    <a:pt x="11600" y="3812"/>
                    <a:pt x="8531" y="3348"/>
                    <a:pt x="7735" y="3116"/>
                  </a:cubicBezTo>
                  <a:cubicBezTo>
                    <a:pt x="5689" y="2187"/>
                    <a:pt x="1483" y="329"/>
                    <a:pt x="914" y="96"/>
                  </a:cubicBezTo>
                  <a:cubicBezTo>
                    <a:pt x="687" y="-136"/>
                    <a:pt x="459" y="96"/>
                    <a:pt x="346" y="329"/>
                  </a:cubicBezTo>
                  <a:cubicBezTo>
                    <a:pt x="5" y="1025"/>
                    <a:pt x="-109" y="2187"/>
                    <a:pt x="118" y="3580"/>
                  </a:cubicBezTo>
                  <a:cubicBezTo>
                    <a:pt x="346" y="5438"/>
                    <a:pt x="1483" y="9387"/>
                    <a:pt x="5916" y="10780"/>
                  </a:cubicBezTo>
                  <a:cubicBezTo>
                    <a:pt x="6371" y="12406"/>
                    <a:pt x="8304" y="18445"/>
                    <a:pt x="10577" y="21232"/>
                  </a:cubicBezTo>
                  <a:cubicBezTo>
                    <a:pt x="10691" y="21464"/>
                    <a:pt x="10805" y="21464"/>
                    <a:pt x="10805" y="21464"/>
                  </a:cubicBezTo>
                  <a:cubicBezTo>
                    <a:pt x="10918" y="21464"/>
                    <a:pt x="11032" y="21232"/>
                    <a:pt x="11146" y="20999"/>
                  </a:cubicBezTo>
                  <a:cubicBezTo>
                    <a:pt x="11259" y="20767"/>
                    <a:pt x="11146" y="20303"/>
                    <a:pt x="11032" y="20070"/>
                  </a:cubicBezTo>
                  <a:cubicBezTo>
                    <a:pt x="8531" y="17051"/>
                    <a:pt x="6485" y="9851"/>
                    <a:pt x="6485" y="9851"/>
                  </a:cubicBezTo>
                  <a:cubicBezTo>
                    <a:pt x="6485" y="9619"/>
                    <a:pt x="6371" y="9387"/>
                    <a:pt x="6257" y="9387"/>
                  </a:cubicBezTo>
                  <a:cubicBezTo>
                    <a:pt x="2051" y="8225"/>
                    <a:pt x="1028" y="4741"/>
                    <a:pt x="800" y="3116"/>
                  </a:cubicBezTo>
                  <a:cubicBezTo>
                    <a:pt x="687" y="2419"/>
                    <a:pt x="687" y="1722"/>
                    <a:pt x="800" y="1490"/>
                  </a:cubicBezTo>
                  <a:cubicBezTo>
                    <a:pt x="1824" y="2187"/>
                    <a:pt x="7394" y="4509"/>
                    <a:pt x="7622" y="4741"/>
                  </a:cubicBezTo>
                  <a:cubicBezTo>
                    <a:pt x="7735" y="4741"/>
                    <a:pt x="7735" y="4741"/>
                    <a:pt x="7735" y="4741"/>
                  </a:cubicBezTo>
                  <a:cubicBezTo>
                    <a:pt x="9099" y="4741"/>
                    <a:pt x="11259" y="5670"/>
                    <a:pt x="11487" y="6832"/>
                  </a:cubicBezTo>
                  <a:cubicBezTo>
                    <a:pt x="12055" y="8922"/>
                    <a:pt x="14670" y="13335"/>
                    <a:pt x="15011" y="14032"/>
                  </a:cubicBezTo>
                  <a:lnTo>
                    <a:pt x="20923" y="19374"/>
                  </a:lnTo>
                  <a:cubicBezTo>
                    <a:pt x="21150" y="19374"/>
                    <a:pt x="21377" y="19374"/>
                    <a:pt x="21491" y="18909"/>
                  </a:cubicBezTo>
                  <a:cubicBezTo>
                    <a:pt x="21491" y="18445"/>
                    <a:pt x="21377" y="17980"/>
                    <a:pt x="21264" y="17980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35" name="Freeform 1660"/>
            <p:cNvSpPr/>
            <p:nvPr/>
          </p:nvSpPr>
          <p:spPr>
            <a:xfrm>
              <a:off x="7291675" y="4577712"/>
              <a:ext cx="767069" cy="437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308" extrusionOk="0">
                  <a:moveTo>
                    <a:pt x="18044" y="10215"/>
                  </a:moveTo>
                  <a:lnTo>
                    <a:pt x="15146" y="9123"/>
                  </a:lnTo>
                  <a:cubicBezTo>
                    <a:pt x="15146" y="9123"/>
                    <a:pt x="14576" y="7720"/>
                    <a:pt x="13302" y="8266"/>
                  </a:cubicBezTo>
                  <a:cubicBezTo>
                    <a:pt x="13302" y="8266"/>
                    <a:pt x="11283" y="5458"/>
                    <a:pt x="9790" y="5458"/>
                  </a:cubicBezTo>
                  <a:cubicBezTo>
                    <a:pt x="9790" y="5458"/>
                    <a:pt x="8166" y="5069"/>
                    <a:pt x="7639" y="4211"/>
                  </a:cubicBezTo>
                  <a:cubicBezTo>
                    <a:pt x="7156" y="3275"/>
                    <a:pt x="2546" y="0"/>
                    <a:pt x="2546" y="0"/>
                  </a:cubicBezTo>
                  <a:lnTo>
                    <a:pt x="0" y="10059"/>
                  </a:lnTo>
                  <a:cubicBezTo>
                    <a:pt x="0" y="10059"/>
                    <a:pt x="5839" y="15128"/>
                    <a:pt x="8824" y="16064"/>
                  </a:cubicBezTo>
                  <a:cubicBezTo>
                    <a:pt x="8824" y="16064"/>
                    <a:pt x="11590" y="17779"/>
                    <a:pt x="13171" y="18169"/>
                  </a:cubicBezTo>
                  <a:cubicBezTo>
                    <a:pt x="13171" y="18169"/>
                    <a:pt x="17341" y="21600"/>
                    <a:pt x="18527" y="21288"/>
                  </a:cubicBezTo>
                  <a:cubicBezTo>
                    <a:pt x="19712" y="20898"/>
                    <a:pt x="21600" y="11619"/>
                    <a:pt x="20810" y="10371"/>
                  </a:cubicBezTo>
                  <a:lnTo>
                    <a:pt x="18044" y="10215"/>
                  </a:lnTo>
                </a:path>
              </a:pathLst>
            </a:custGeom>
            <a:solidFill>
              <a:srgbClr val="A8AAAD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36" name="Freeform 1661"/>
            <p:cNvSpPr/>
            <p:nvPr/>
          </p:nvSpPr>
          <p:spPr>
            <a:xfrm>
              <a:off x="7285553" y="4571629"/>
              <a:ext cx="779852" cy="449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53" extrusionOk="0">
                  <a:moveTo>
                    <a:pt x="21002" y="10253"/>
                  </a:moveTo>
                  <a:lnTo>
                    <a:pt x="18231" y="10100"/>
                  </a:lnTo>
                  <a:lnTo>
                    <a:pt x="15415" y="9100"/>
                  </a:lnTo>
                  <a:cubicBezTo>
                    <a:pt x="15283" y="8793"/>
                    <a:pt x="14843" y="8024"/>
                    <a:pt x="14007" y="8024"/>
                  </a:cubicBezTo>
                  <a:cubicBezTo>
                    <a:pt x="13831" y="8024"/>
                    <a:pt x="13655" y="8101"/>
                    <a:pt x="13479" y="8178"/>
                  </a:cubicBezTo>
                  <a:cubicBezTo>
                    <a:pt x="13172" y="7717"/>
                    <a:pt x="11412" y="5411"/>
                    <a:pt x="10004" y="5411"/>
                  </a:cubicBezTo>
                  <a:cubicBezTo>
                    <a:pt x="9520" y="5334"/>
                    <a:pt x="8288" y="4949"/>
                    <a:pt x="7893" y="4258"/>
                  </a:cubicBezTo>
                  <a:cubicBezTo>
                    <a:pt x="7409" y="3412"/>
                    <a:pt x="3229" y="337"/>
                    <a:pt x="2789" y="30"/>
                  </a:cubicBezTo>
                  <a:cubicBezTo>
                    <a:pt x="2701" y="-47"/>
                    <a:pt x="2614" y="30"/>
                    <a:pt x="2614" y="184"/>
                  </a:cubicBezTo>
                  <a:lnTo>
                    <a:pt x="18" y="10023"/>
                  </a:lnTo>
                  <a:cubicBezTo>
                    <a:pt x="-26" y="10176"/>
                    <a:pt x="18" y="10330"/>
                    <a:pt x="62" y="10407"/>
                  </a:cubicBezTo>
                  <a:cubicBezTo>
                    <a:pt x="326" y="10561"/>
                    <a:pt x="6001" y="15404"/>
                    <a:pt x="8948" y="16326"/>
                  </a:cubicBezTo>
                  <a:cubicBezTo>
                    <a:pt x="9168" y="16480"/>
                    <a:pt x="11764" y="18017"/>
                    <a:pt x="13304" y="18401"/>
                  </a:cubicBezTo>
                  <a:cubicBezTo>
                    <a:pt x="13655" y="18632"/>
                    <a:pt x="17175" y="21553"/>
                    <a:pt x="18539" y="21553"/>
                  </a:cubicBezTo>
                  <a:cubicBezTo>
                    <a:pt x="18627" y="21553"/>
                    <a:pt x="18671" y="21553"/>
                    <a:pt x="18759" y="21553"/>
                  </a:cubicBezTo>
                  <a:cubicBezTo>
                    <a:pt x="19594" y="21246"/>
                    <a:pt x="20606" y="17402"/>
                    <a:pt x="21046" y="14712"/>
                  </a:cubicBezTo>
                  <a:cubicBezTo>
                    <a:pt x="21266" y="13405"/>
                    <a:pt x="21574" y="11022"/>
                    <a:pt x="21090" y="10330"/>
                  </a:cubicBezTo>
                  <a:cubicBezTo>
                    <a:pt x="21090" y="10253"/>
                    <a:pt x="21046" y="10253"/>
                    <a:pt x="21002" y="10253"/>
                  </a:cubicBezTo>
                  <a:close/>
                  <a:moveTo>
                    <a:pt x="20782" y="14558"/>
                  </a:moveTo>
                  <a:cubicBezTo>
                    <a:pt x="20254" y="17863"/>
                    <a:pt x="19286" y="20861"/>
                    <a:pt x="18715" y="21015"/>
                  </a:cubicBezTo>
                  <a:cubicBezTo>
                    <a:pt x="18671" y="21015"/>
                    <a:pt x="18583" y="21092"/>
                    <a:pt x="18539" y="21092"/>
                  </a:cubicBezTo>
                  <a:cubicBezTo>
                    <a:pt x="17175" y="21092"/>
                    <a:pt x="13436" y="17940"/>
                    <a:pt x="13436" y="17940"/>
                  </a:cubicBezTo>
                  <a:cubicBezTo>
                    <a:pt x="13392" y="17940"/>
                    <a:pt x="13392" y="17940"/>
                    <a:pt x="13392" y="17940"/>
                  </a:cubicBezTo>
                  <a:cubicBezTo>
                    <a:pt x="11808" y="17556"/>
                    <a:pt x="9080" y="15865"/>
                    <a:pt x="9036" y="15865"/>
                  </a:cubicBezTo>
                  <a:cubicBezTo>
                    <a:pt x="9036" y="15865"/>
                    <a:pt x="9036" y="15788"/>
                    <a:pt x="8992" y="15788"/>
                  </a:cubicBezTo>
                  <a:cubicBezTo>
                    <a:pt x="6309" y="15019"/>
                    <a:pt x="1206" y="10791"/>
                    <a:pt x="326" y="10023"/>
                  </a:cubicBezTo>
                  <a:lnTo>
                    <a:pt x="2789" y="568"/>
                  </a:lnTo>
                  <a:cubicBezTo>
                    <a:pt x="4153" y="1567"/>
                    <a:pt x="7321" y="3950"/>
                    <a:pt x="7673" y="4642"/>
                  </a:cubicBezTo>
                  <a:cubicBezTo>
                    <a:pt x="8200" y="5488"/>
                    <a:pt x="9872" y="5872"/>
                    <a:pt x="9960" y="5872"/>
                  </a:cubicBezTo>
                  <a:cubicBezTo>
                    <a:pt x="11412" y="5872"/>
                    <a:pt x="13348" y="8562"/>
                    <a:pt x="13392" y="8639"/>
                  </a:cubicBezTo>
                  <a:cubicBezTo>
                    <a:pt x="13392" y="8639"/>
                    <a:pt x="13436" y="8716"/>
                    <a:pt x="13479" y="8639"/>
                  </a:cubicBezTo>
                  <a:cubicBezTo>
                    <a:pt x="13655" y="8562"/>
                    <a:pt x="13831" y="8562"/>
                    <a:pt x="14007" y="8562"/>
                  </a:cubicBezTo>
                  <a:cubicBezTo>
                    <a:pt x="14843" y="8562"/>
                    <a:pt x="15239" y="9408"/>
                    <a:pt x="15239" y="9408"/>
                  </a:cubicBezTo>
                  <a:cubicBezTo>
                    <a:pt x="15239" y="9485"/>
                    <a:pt x="15283" y="9485"/>
                    <a:pt x="15327" y="9562"/>
                  </a:cubicBezTo>
                  <a:lnTo>
                    <a:pt x="18187" y="10561"/>
                  </a:lnTo>
                  <a:cubicBezTo>
                    <a:pt x="18231" y="10561"/>
                    <a:pt x="18231" y="10561"/>
                    <a:pt x="18231" y="10561"/>
                  </a:cubicBezTo>
                  <a:lnTo>
                    <a:pt x="20958" y="10715"/>
                  </a:lnTo>
                  <a:cubicBezTo>
                    <a:pt x="21090" y="11099"/>
                    <a:pt x="21134" y="12252"/>
                    <a:pt x="20782" y="14558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37" name="Freeform 1662"/>
            <p:cNvSpPr/>
            <p:nvPr/>
          </p:nvSpPr>
          <p:spPr>
            <a:xfrm>
              <a:off x="7785854" y="4690669"/>
              <a:ext cx="431553" cy="133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extrusionOk="0">
                  <a:moveTo>
                    <a:pt x="18503" y="0"/>
                  </a:moveTo>
                  <a:cubicBezTo>
                    <a:pt x="18503" y="0"/>
                    <a:pt x="13024" y="519"/>
                    <a:pt x="11356" y="2440"/>
                  </a:cubicBezTo>
                  <a:cubicBezTo>
                    <a:pt x="10244" y="3687"/>
                    <a:pt x="6829" y="5841"/>
                    <a:pt x="5162" y="7010"/>
                  </a:cubicBezTo>
                  <a:cubicBezTo>
                    <a:pt x="3256" y="8360"/>
                    <a:pt x="794" y="11787"/>
                    <a:pt x="794" y="11787"/>
                  </a:cubicBezTo>
                  <a:cubicBezTo>
                    <a:pt x="8259" y="14305"/>
                    <a:pt x="3891" y="15837"/>
                    <a:pt x="3812" y="16252"/>
                  </a:cubicBezTo>
                  <a:cubicBezTo>
                    <a:pt x="3494" y="17654"/>
                    <a:pt x="953" y="20094"/>
                    <a:pt x="0" y="21600"/>
                  </a:cubicBezTo>
                  <a:cubicBezTo>
                    <a:pt x="0" y="21600"/>
                    <a:pt x="8021" y="20665"/>
                    <a:pt x="16359" y="20665"/>
                  </a:cubicBezTo>
                  <a:cubicBezTo>
                    <a:pt x="17312" y="20665"/>
                    <a:pt x="14453" y="11060"/>
                    <a:pt x="16121" y="10307"/>
                  </a:cubicBezTo>
                  <a:cubicBezTo>
                    <a:pt x="17788" y="9554"/>
                    <a:pt x="11435" y="5218"/>
                    <a:pt x="14215" y="4258"/>
                  </a:cubicBezTo>
                  <a:cubicBezTo>
                    <a:pt x="16994" y="3271"/>
                    <a:pt x="21203" y="1454"/>
                    <a:pt x="21362" y="1012"/>
                  </a:cubicBezTo>
                  <a:cubicBezTo>
                    <a:pt x="21600" y="597"/>
                    <a:pt x="18503" y="0"/>
                    <a:pt x="18503" y="0"/>
                  </a:cubicBezTo>
                </a:path>
              </a:pathLst>
            </a:custGeom>
            <a:solidFill>
              <a:srgbClr val="80828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38" name="Freeform 1663"/>
            <p:cNvSpPr/>
            <p:nvPr/>
          </p:nvSpPr>
          <p:spPr>
            <a:xfrm>
              <a:off x="7779733" y="4683611"/>
              <a:ext cx="444727" cy="1339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extrusionOk="0">
                  <a:moveTo>
                    <a:pt x="18392" y="26"/>
                  </a:moveTo>
                  <a:cubicBezTo>
                    <a:pt x="18315" y="0"/>
                    <a:pt x="18238" y="0"/>
                    <a:pt x="18161" y="0"/>
                  </a:cubicBezTo>
                  <a:cubicBezTo>
                    <a:pt x="18161" y="0"/>
                    <a:pt x="12684" y="541"/>
                    <a:pt x="11064" y="2474"/>
                  </a:cubicBezTo>
                  <a:cubicBezTo>
                    <a:pt x="10215" y="3454"/>
                    <a:pt x="7901" y="5052"/>
                    <a:pt x="6204" y="6186"/>
                  </a:cubicBezTo>
                  <a:cubicBezTo>
                    <a:pt x="5741" y="6495"/>
                    <a:pt x="5355" y="6779"/>
                    <a:pt x="5046" y="7011"/>
                  </a:cubicBezTo>
                  <a:cubicBezTo>
                    <a:pt x="3195" y="8326"/>
                    <a:pt x="881" y="11625"/>
                    <a:pt x="804" y="11754"/>
                  </a:cubicBezTo>
                  <a:cubicBezTo>
                    <a:pt x="804" y="11805"/>
                    <a:pt x="804" y="11831"/>
                    <a:pt x="881" y="11831"/>
                  </a:cubicBezTo>
                  <a:cubicBezTo>
                    <a:pt x="6744" y="13867"/>
                    <a:pt x="4969" y="15233"/>
                    <a:pt x="4044" y="15878"/>
                  </a:cubicBezTo>
                  <a:cubicBezTo>
                    <a:pt x="3889" y="16007"/>
                    <a:pt x="3735" y="16110"/>
                    <a:pt x="3735" y="16213"/>
                  </a:cubicBezTo>
                  <a:cubicBezTo>
                    <a:pt x="3504" y="17063"/>
                    <a:pt x="2501" y="18301"/>
                    <a:pt x="1498" y="19486"/>
                  </a:cubicBezTo>
                  <a:cubicBezTo>
                    <a:pt x="958" y="20234"/>
                    <a:pt x="341" y="20930"/>
                    <a:pt x="32" y="21523"/>
                  </a:cubicBezTo>
                  <a:cubicBezTo>
                    <a:pt x="-45" y="21548"/>
                    <a:pt x="32" y="21574"/>
                    <a:pt x="109" y="21600"/>
                  </a:cubicBezTo>
                  <a:cubicBezTo>
                    <a:pt x="109" y="21600"/>
                    <a:pt x="186" y="21600"/>
                    <a:pt x="264" y="21600"/>
                  </a:cubicBezTo>
                  <a:lnTo>
                    <a:pt x="341" y="21600"/>
                  </a:lnTo>
                  <a:cubicBezTo>
                    <a:pt x="418" y="21600"/>
                    <a:pt x="8209" y="20672"/>
                    <a:pt x="16155" y="20672"/>
                  </a:cubicBezTo>
                  <a:cubicBezTo>
                    <a:pt x="16232" y="20672"/>
                    <a:pt x="16309" y="20672"/>
                    <a:pt x="16386" y="20646"/>
                  </a:cubicBezTo>
                  <a:cubicBezTo>
                    <a:pt x="16772" y="20517"/>
                    <a:pt x="16618" y="19512"/>
                    <a:pt x="16232" y="16857"/>
                  </a:cubicBezTo>
                  <a:cubicBezTo>
                    <a:pt x="15846" y="14280"/>
                    <a:pt x="15229" y="10748"/>
                    <a:pt x="16155" y="10362"/>
                  </a:cubicBezTo>
                  <a:cubicBezTo>
                    <a:pt x="16926" y="10001"/>
                    <a:pt x="16155" y="8970"/>
                    <a:pt x="15152" y="7784"/>
                  </a:cubicBezTo>
                  <a:cubicBezTo>
                    <a:pt x="14072" y="6418"/>
                    <a:pt x="12838" y="4872"/>
                    <a:pt x="14226" y="4382"/>
                  </a:cubicBezTo>
                  <a:cubicBezTo>
                    <a:pt x="16695" y="3480"/>
                    <a:pt x="21015" y="1572"/>
                    <a:pt x="21324" y="1108"/>
                  </a:cubicBezTo>
                  <a:cubicBezTo>
                    <a:pt x="21555" y="644"/>
                    <a:pt x="18701" y="77"/>
                    <a:pt x="18392" y="26"/>
                  </a:cubicBezTo>
                  <a:close/>
                  <a:moveTo>
                    <a:pt x="20784" y="1083"/>
                  </a:moveTo>
                  <a:cubicBezTo>
                    <a:pt x="20552" y="1495"/>
                    <a:pt x="16541" y="3299"/>
                    <a:pt x="13918" y="4253"/>
                  </a:cubicBezTo>
                  <a:cubicBezTo>
                    <a:pt x="12298" y="4846"/>
                    <a:pt x="13532" y="6341"/>
                    <a:pt x="14689" y="7836"/>
                  </a:cubicBezTo>
                  <a:cubicBezTo>
                    <a:pt x="15538" y="8893"/>
                    <a:pt x="16386" y="9975"/>
                    <a:pt x="15769" y="10259"/>
                  </a:cubicBezTo>
                  <a:cubicBezTo>
                    <a:pt x="14844" y="10671"/>
                    <a:pt x="15152" y="13378"/>
                    <a:pt x="15692" y="16857"/>
                  </a:cubicBezTo>
                  <a:cubicBezTo>
                    <a:pt x="16001" y="18533"/>
                    <a:pt x="16232" y="20234"/>
                    <a:pt x="16078" y="20517"/>
                  </a:cubicBezTo>
                  <a:cubicBezTo>
                    <a:pt x="9058" y="20517"/>
                    <a:pt x="2269" y="21213"/>
                    <a:pt x="572" y="21394"/>
                  </a:cubicBezTo>
                  <a:cubicBezTo>
                    <a:pt x="958" y="20853"/>
                    <a:pt x="1498" y="20208"/>
                    <a:pt x="2038" y="19538"/>
                  </a:cubicBezTo>
                  <a:cubicBezTo>
                    <a:pt x="2964" y="18326"/>
                    <a:pt x="3966" y="17089"/>
                    <a:pt x="4198" y="16213"/>
                  </a:cubicBezTo>
                  <a:cubicBezTo>
                    <a:pt x="4198" y="16161"/>
                    <a:pt x="4352" y="16058"/>
                    <a:pt x="4506" y="15955"/>
                  </a:cubicBezTo>
                  <a:cubicBezTo>
                    <a:pt x="5355" y="15311"/>
                    <a:pt x="7284" y="13842"/>
                    <a:pt x="1344" y="11754"/>
                  </a:cubicBezTo>
                  <a:cubicBezTo>
                    <a:pt x="1575" y="11367"/>
                    <a:pt x="3735" y="8300"/>
                    <a:pt x="5509" y="7088"/>
                  </a:cubicBezTo>
                  <a:cubicBezTo>
                    <a:pt x="5818" y="6856"/>
                    <a:pt x="6204" y="6573"/>
                    <a:pt x="6666" y="6263"/>
                  </a:cubicBezTo>
                  <a:cubicBezTo>
                    <a:pt x="8364" y="5129"/>
                    <a:pt x="10678" y="3505"/>
                    <a:pt x="11526" y="2526"/>
                  </a:cubicBezTo>
                  <a:cubicBezTo>
                    <a:pt x="12992" y="825"/>
                    <a:pt x="17544" y="258"/>
                    <a:pt x="18238" y="180"/>
                  </a:cubicBezTo>
                  <a:cubicBezTo>
                    <a:pt x="19318" y="387"/>
                    <a:pt x="20938" y="825"/>
                    <a:pt x="20784" y="1083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39" name="Freeform 1664"/>
            <p:cNvSpPr/>
            <p:nvPr/>
          </p:nvSpPr>
          <p:spPr>
            <a:xfrm>
              <a:off x="8002458" y="5693147"/>
              <a:ext cx="591851" cy="87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extrusionOk="0">
                  <a:moveTo>
                    <a:pt x="3127" y="0"/>
                  </a:moveTo>
                  <a:lnTo>
                    <a:pt x="1390" y="3120"/>
                  </a:lnTo>
                  <a:cubicBezTo>
                    <a:pt x="1390" y="3120"/>
                    <a:pt x="-174" y="7503"/>
                    <a:pt x="231" y="8648"/>
                  </a:cubicBezTo>
                  <a:cubicBezTo>
                    <a:pt x="637" y="9833"/>
                    <a:pt x="347" y="12518"/>
                    <a:pt x="347" y="12518"/>
                  </a:cubicBezTo>
                  <a:cubicBezTo>
                    <a:pt x="347" y="12518"/>
                    <a:pt x="0" y="16782"/>
                    <a:pt x="0" y="17414"/>
                  </a:cubicBezTo>
                  <a:cubicBezTo>
                    <a:pt x="0" y="18046"/>
                    <a:pt x="231" y="21600"/>
                    <a:pt x="231" y="21600"/>
                  </a:cubicBezTo>
                  <a:lnTo>
                    <a:pt x="20152" y="21600"/>
                  </a:lnTo>
                  <a:cubicBezTo>
                    <a:pt x="20384" y="20968"/>
                    <a:pt x="19862" y="18480"/>
                    <a:pt x="19862" y="17849"/>
                  </a:cubicBezTo>
                  <a:cubicBezTo>
                    <a:pt x="19862" y="17217"/>
                    <a:pt x="21194" y="14374"/>
                    <a:pt x="21310" y="12597"/>
                  </a:cubicBezTo>
                  <a:cubicBezTo>
                    <a:pt x="21426" y="10820"/>
                    <a:pt x="21426" y="2843"/>
                    <a:pt x="20384" y="1619"/>
                  </a:cubicBezTo>
                  <a:cubicBezTo>
                    <a:pt x="19341" y="355"/>
                    <a:pt x="3127" y="0"/>
                    <a:pt x="3127" y="0"/>
                  </a:cubicBezTo>
                </a:path>
              </a:pathLst>
            </a:custGeom>
            <a:solidFill>
              <a:srgbClr val="A8AAAD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40" name="Freeform 1665"/>
            <p:cNvSpPr/>
            <p:nvPr/>
          </p:nvSpPr>
          <p:spPr>
            <a:xfrm>
              <a:off x="7993777" y="5693147"/>
              <a:ext cx="600546" cy="887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extrusionOk="0">
                  <a:moveTo>
                    <a:pt x="3306" y="0"/>
                  </a:moveTo>
                  <a:cubicBezTo>
                    <a:pt x="3249" y="0"/>
                    <a:pt x="3135" y="39"/>
                    <a:pt x="3135" y="78"/>
                  </a:cubicBezTo>
                  <a:lnTo>
                    <a:pt x="1425" y="3164"/>
                  </a:lnTo>
                  <a:cubicBezTo>
                    <a:pt x="1425" y="3164"/>
                    <a:pt x="1425" y="3164"/>
                    <a:pt x="1425" y="3203"/>
                  </a:cubicBezTo>
                  <a:cubicBezTo>
                    <a:pt x="1368" y="3359"/>
                    <a:pt x="-114" y="7539"/>
                    <a:pt x="285" y="8710"/>
                  </a:cubicBezTo>
                  <a:cubicBezTo>
                    <a:pt x="684" y="9843"/>
                    <a:pt x="399" y="12460"/>
                    <a:pt x="399" y="12460"/>
                  </a:cubicBezTo>
                  <a:cubicBezTo>
                    <a:pt x="399" y="12655"/>
                    <a:pt x="0" y="16718"/>
                    <a:pt x="0" y="17342"/>
                  </a:cubicBezTo>
                  <a:cubicBezTo>
                    <a:pt x="0" y="17967"/>
                    <a:pt x="285" y="21366"/>
                    <a:pt x="285" y="21483"/>
                  </a:cubicBezTo>
                  <a:cubicBezTo>
                    <a:pt x="285" y="21561"/>
                    <a:pt x="399" y="21600"/>
                    <a:pt x="456" y="21600"/>
                  </a:cubicBezTo>
                  <a:cubicBezTo>
                    <a:pt x="570" y="21600"/>
                    <a:pt x="627" y="21561"/>
                    <a:pt x="627" y="21483"/>
                  </a:cubicBezTo>
                  <a:cubicBezTo>
                    <a:pt x="627" y="21444"/>
                    <a:pt x="399" y="17928"/>
                    <a:pt x="399" y="17342"/>
                  </a:cubicBezTo>
                  <a:cubicBezTo>
                    <a:pt x="399" y="16718"/>
                    <a:pt x="798" y="12538"/>
                    <a:pt x="798" y="12499"/>
                  </a:cubicBezTo>
                  <a:cubicBezTo>
                    <a:pt x="798" y="12382"/>
                    <a:pt x="1026" y="9804"/>
                    <a:pt x="627" y="8671"/>
                  </a:cubicBezTo>
                  <a:cubicBezTo>
                    <a:pt x="285" y="7578"/>
                    <a:pt x="1710" y="3437"/>
                    <a:pt x="1824" y="3242"/>
                  </a:cubicBezTo>
                  <a:lnTo>
                    <a:pt x="3420" y="234"/>
                  </a:lnTo>
                  <a:cubicBezTo>
                    <a:pt x="9803" y="391"/>
                    <a:pt x="19434" y="937"/>
                    <a:pt x="20118" y="1758"/>
                  </a:cubicBezTo>
                  <a:cubicBezTo>
                    <a:pt x="21087" y="2929"/>
                    <a:pt x="21144" y="10663"/>
                    <a:pt x="21030" y="12577"/>
                  </a:cubicBezTo>
                  <a:cubicBezTo>
                    <a:pt x="20916" y="13593"/>
                    <a:pt x="20460" y="15038"/>
                    <a:pt x="20061" y="16171"/>
                  </a:cubicBezTo>
                  <a:cubicBezTo>
                    <a:pt x="19776" y="16913"/>
                    <a:pt x="19605" y="17499"/>
                    <a:pt x="19605" y="17772"/>
                  </a:cubicBezTo>
                  <a:cubicBezTo>
                    <a:pt x="19605" y="18007"/>
                    <a:pt x="19662" y="18397"/>
                    <a:pt x="19719" y="18905"/>
                  </a:cubicBezTo>
                  <a:cubicBezTo>
                    <a:pt x="19833" y="19803"/>
                    <a:pt x="20004" y="21053"/>
                    <a:pt x="19890" y="21444"/>
                  </a:cubicBezTo>
                  <a:cubicBezTo>
                    <a:pt x="19833" y="21522"/>
                    <a:pt x="19890" y="21600"/>
                    <a:pt x="20004" y="21600"/>
                  </a:cubicBezTo>
                  <a:cubicBezTo>
                    <a:pt x="20004" y="21600"/>
                    <a:pt x="20004" y="21600"/>
                    <a:pt x="20061" y="21600"/>
                  </a:cubicBezTo>
                  <a:cubicBezTo>
                    <a:pt x="20118" y="21600"/>
                    <a:pt x="20175" y="21561"/>
                    <a:pt x="20232" y="21522"/>
                  </a:cubicBezTo>
                  <a:cubicBezTo>
                    <a:pt x="20403" y="21092"/>
                    <a:pt x="20232" y="19842"/>
                    <a:pt x="20061" y="18866"/>
                  </a:cubicBezTo>
                  <a:cubicBezTo>
                    <a:pt x="20004" y="18397"/>
                    <a:pt x="19947" y="17967"/>
                    <a:pt x="19947" y="17772"/>
                  </a:cubicBezTo>
                  <a:cubicBezTo>
                    <a:pt x="19947" y="17538"/>
                    <a:pt x="20175" y="16913"/>
                    <a:pt x="20403" y="16210"/>
                  </a:cubicBezTo>
                  <a:cubicBezTo>
                    <a:pt x="20802" y="15077"/>
                    <a:pt x="21315" y="13632"/>
                    <a:pt x="21372" y="12577"/>
                  </a:cubicBezTo>
                  <a:cubicBezTo>
                    <a:pt x="21486" y="10859"/>
                    <a:pt x="21486" y="2929"/>
                    <a:pt x="20460" y="1641"/>
                  </a:cubicBezTo>
                  <a:cubicBezTo>
                    <a:pt x="19377" y="391"/>
                    <a:pt x="4958" y="39"/>
                    <a:pt x="3306" y="0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41" name="Freeform 1666"/>
            <p:cNvSpPr/>
            <p:nvPr/>
          </p:nvSpPr>
          <p:spPr>
            <a:xfrm>
              <a:off x="8032942" y="5728446"/>
              <a:ext cx="351381" cy="9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7" y="21600"/>
                  </a:lnTo>
                  <a:cubicBezTo>
                    <a:pt x="197" y="21600"/>
                    <a:pt x="14696" y="21600"/>
                    <a:pt x="21600" y="13407"/>
                  </a:cubicBezTo>
                  <a:lnTo>
                    <a:pt x="21008" y="745"/>
                  </a:lnTo>
                  <a:lnTo>
                    <a:pt x="0" y="0"/>
                  </a:lnTo>
                </a:path>
              </a:pathLst>
            </a:custGeom>
            <a:solidFill>
              <a:srgbClr val="231F20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42" name="Freeform 1667"/>
            <p:cNvSpPr/>
            <p:nvPr/>
          </p:nvSpPr>
          <p:spPr>
            <a:xfrm>
              <a:off x="8025883" y="5721384"/>
              <a:ext cx="358458" cy="10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31" y="1662"/>
                  </a:moveTo>
                  <a:cubicBezTo>
                    <a:pt x="20835" y="1329"/>
                    <a:pt x="20740" y="997"/>
                    <a:pt x="20644" y="997"/>
                  </a:cubicBezTo>
                  <a:lnTo>
                    <a:pt x="287" y="0"/>
                  </a:lnTo>
                  <a:cubicBezTo>
                    <a:pt x="287" y="0"/>
                    <a:pt x="191" y="332"/>
                    <a:pt x="96" y="332"/>
                  </a:cubicBezTo>
                  <a:cubicBezTo>
                    <a:pt x="0" y="665"/>
                    <a:pt x="0" y="997"/>
                    <a:pt x="0" y="1329"/>
                  </a:cubicBezTo>
                  <a:lnTo>
                    <a:pt x="191" y="20603"/>
                  </a:lnTo>
                  <a:cubicBezTo>
                    <a:pt x="191" y="21268"/>
                    <a:pt x="382" y="21600"/>
                    <a:pt x="573" y="21600"/>
                  </a:cubicBezTo>
                  <a:cubicBezTo>
                    <a:pt x="669" y="21600"/>
                    <a:pt x="14719" y="21600"/>
                    <a:pt x="21313" y="14289"/>
                  </a:cubicBezTo>
                  <a:cubicBezTo>
                    <a:pt x="21504" y="13957"/>
                    <a:pt x="21600" y="13625"/>
                    <a:pt x="21600" y="12960"/>
                  </a:cubicBezTo>
                  <a:lnTo>
                    <a:pt x="20931" y="1662"/>
                  </a:lnTo>
                  <a:close/>
                  <a:moveTo>
                    <a:pt x="860" y="19606"/>
                  </a:moveTo>
                  <a:lnTo>
                    <a:pt x="669" y="2326"/>
                  </a:lnTo>
                  <a:lnTo>
                    <a:pt x="20358" y="2991"/>
                  </a:lnTo>
                  <a:lnTo>
                    <a:pt x="20931" y="12628"/>
                  </a:lnTo>
                  <a:cubicBezTo>
                    <a:pt x="14814" y="18942"/>
                    <a:pt x="2867" y="19606"/>
                    <a:pt x="860" y="19606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43" name="Freeform 1668"/>
            <p:cNvSpPr/>
            <p:nvPr/>
          </p:nvSpPr>
          <p:spPr>
            <a:xfrm>
              <a:off x="8025175" y="5717600"/>
              <a:ext cx="135145" cy="112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42" h="18367" extrusionOk="0">
                  <a:moveTo>
                    <a:pt x="1312" y="1477"/>
                  </a:moveTo>
                  <a:cubicBezTo>
                    <a:pt x="-754" y="3848"/>
                    <a:pt x="-191" y="14121"/>
                    <a:pt x="1688" y="16755"/>
                  </a:cubicBezTo>
                  <a:cubicBezTo>
                    <a:pt x="3942" y="19916"/>
                    <a:pt x="4693" y="17545"/>
                    <a:pt x="11830" y="17018"/>
                  </a:cubicBezTo>
                  <a:cubicBezTo>
                    <a:pt x="20846" y="16492"/>
                    <a:pt x="12582" y="1214"/>
                    <a:pt x="12582" y="1214"/>
                  </a:cubicBezTo>
                  <a:cubicBezTo>
                    <a:pt x="12582" y="1214"/>
                    <a:pt x="3754" y="-1684"/>
                    <a:pt x="1312" y="1477"/>
                  </a:cubicBezTo>
                </a:path>
              </a:pathLst>
            </a:custGeom>
            <a:solidFill>
              <a:srgbClr val="D2D3D4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44" name="Freeform 1669"/>
            <p:cNvSpPr/>
            <p:nvPr/>
          </p:nvSpPr>
          <p:spPr>
            <a:xfrm>
              <a:off x="8018822" y="5714327"/>
              <a:ext cx="143752" cy="11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6" h="21600" extrusionOk="0">
                  <a:moveTo>
                    <a:pt x="15649" y="1421"/>
                  </a:moveTo>
                  <a:cubicBezTo>
                    <a:pt x="15429" y="1421"/>
                    <a:pt x="11020" y="0"/>
                    <a:pt x="7053" y="0"/>
                  </a:cubicBezTo>
                  <a:cubicBezTo>
                    <a:pt x="4408" y="0"/>
                    <a:pt x="2865" y="568"/>
                    <a:pt x="1763" y="1705"/>
                  </a:cubicBezTo>
                  <a:cubicBezTo>
                    <a:pt x="220" y="3411"/>
                    <a:pt x="0" y="7105"/>
                    <a:pt x="0" y="9095"/>
                  </a:cubicBezTo>
                  <a:cubicBezTo>
                    <a:pt x="0" y="12789"/>
                    <a:pt x="661" y="17905"/>
                    <a:pt x="2204" y="19895"/>
                  </a:cubicBezTo>
                  <a:cubicBezTo>
                    <a:pt x="3306" y="21032"/>
                    <a:pt x="4188" y="21600"/>
                    <a:pt x="5510" y="21600"/>
                  </a:cubicBezTo>
                  <a:cubicBezTo>
                    <a:pt x="6171" y="21600"/>
                    <a:pt x="7053" y="21600"/>
                    <a:pt x="7935" y="21316"/>
                  </a:cubicBezTo>
                  <a:cubicBezTo>
                    <a:pt x="9478" y="21032"/>
                    <a:pt x="11461" y="20463"/>
                    <a:pt x="14547" y="20179"/>
                  </a:cubicBezTo>
                  <a:cubicBezTo>
                    <a:pt x="17192" y="20179"/>
                    <a:pt x="18955" y="19042"/>
                    <a:pt x="19837" y="16768"/>
                  </a:cubicBezTo>
                  <a:cubicBezTo>
                    <a:pt x="21600" y="11368"/>
                    <a:pt x="16310" y="2274"/>
                    <a:pt x="16090" y="1705"/>
                  </a:cubicBezTo>
                  <a:cubicBezTo>
                    <a:pt x="15869" y="1705"/>
                    <a:pt x="15869" y="1421"/>
                    <a:pt x="15649" y="1421"/>
                  </a:cubicBezTo>
                  <a:close/>
                  <a:moveTo>
                    <a:pt x="18514" y="15916"/>
                  </a:moveTo>
                  <a:cubicBezTo>
                    <a:pt x="18073" y="17621"/>
                    <a:pt x="16531" y="18474"/>
                    <a:pt x="14547" y="18474"/>
                  </a:cubicBezTo>
                  <a:cubicBezTo>
                    <a:pt x="11461" y="18758"/>
                    <a:pt x="9257" y="19042"/>
                    <a:pt x="7714" y="19611"/>
                  </a:cubicBezTo>
                  <a:cubicBezTo>
                    <a:pt x="6833" y="19611"/>
                    <a:pt x="6171" y="19895"/>
                    <a:pt x="5510" y="19895"/>
                  </a:cubicBezTo>
                  <a:cubicBezTo>
                    <a:pt x="4849" y="19895"/>
                    <a:pt x="4188" y="19611"/>
                    <a:pt x="3306" y="18474"/>
                  </a:cubicBezTo>
                  <a:cubicBezTo>
                    <a:pt x="2204" y="17053"/>
                    <a:pt x="1322" y="13074"/>
                    <a:pt x="1322" y="9095"/>
                  </a:cubicBezTo>
                  <a:cubicBezTo>
                    <a:pt x="1543" y="6253"/>
                    <a:pt x="1984" y="3979"/>
                    <a:pt x="2645" y="3126"/>
                  </a:cubicBezTo>
                  <a:cubicBezTo>
                    <a:pt x="3306" y="2558"/>
                    <a:pt x="4408" y="1705"/>
                    <a:pt x="7053" y="1705"/>
                  </a:cubicBezTo>
                  <a:cubicBezTo>
                    <a:pt x="10359" y="1705"/>
                    <a:pt x="14106" y="2842"/>
                    <a:pt x="14988" y="3126"/>
                  </a:cubicBezTo>
                  <a:cubicBezTo>
                    <a:pt x="16531" y="5684"/>
                    <a:pt x="19837" y="12505"/>
                    <a:pt x="18514" y="15916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45" name="Freeform 1670"/>
            <p:cNvSpPr/>
            <p:nvPr/>
          </p:nvSpPr>
          <p:spPr>
            <a:xfrm>
              <a:off x="7991887" y="4673312"/>
              <a:ext cx="515742" cy="112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19834" extrusionOk="0">
                  <a:moveTo>
                    <a:pt x="20783" y="2690"/>
                  </a:moveTo>
                  <a:cubicBezTo>
                    <a:pt x="20589" y="2577"/>
                    <a:pt x="20201" y="1360"/>
                    <a:pt x="18455" y="652"/>
                  </a:cubicBezTo>
                  <a:cubicBezTo>
                    <a:pt x="13281" y="-1443"/>
                    <a:pt x="4939" y="2181"/>
                    <a:pt x="4939" y="2181"/>
                  </a:cubicBezTo>
                  <a:cubicBezTo>
                    <a:pt x="4939" y="2181"/>
                    <a:pt x="2481" y="5861"/>
                    <a:pt x="1899" y="6597"/>
                  </a:cubicBezTo>
                  <a:cubicBezTo>
                    <a:pt x="1317" y="7361"/>
                    <a:pt x="347" y="9116"/>
                    <a:pt x="606" y="10334"/>
                  </a:cubicBezTo>
                  <a:cubicBezTo>
                    <a:pt x="929" y="11579"/>
                    <a:pt x="153" y="15288"/>
                    <a:pt x="153" y="15514"/>
                  </a:cubicBezTo>
                  <a:cubicBezTo>
                    <a:pt x="153" y="15712"/>
                    <a:pt x="-623" y="18374"/>
                    <a:pt x="1317" y="18572"/>
                  </a:cubicBezTo>
                  <a:cubicBezTo>
                    <a:pt x="3257" y="18798"/>
                    <a:pt x="4227" y="18883"/>
                    <a:pt x="6555" y="19251"/>
                  </a:cubicBezTo>
                  <a:cubicBezTo>
                    <a:pt x="8884" y="19647"/>
                    <a:pt x="12052" y="20157"/>
                    <a:pt x="14251" y="19563"/>
                  </a:cubicBezTo>
                  <a:cubicBezTo>
                    <a:pt x="16515" y="18968"/>
                    <a:pt x="19619" y="17468"/>
                    <a:pt x="18843" y="16703"/>
                  </a:cubicBezTo>
                  <a:cubicBezTo>
                    <a:pt x="18067" y="15939"/>
                    <a:pt x="16967" y="8720"/>
                    <a:pt x="18778" y="7276"/>
                  </a:cubicBezTo>
                  <a:cubicBezTo>
                    <a:pt x="20524" y="5861"/>
                    <a:pt x="20977" y="2832"/>
                    <a:pt x="20783" y="269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46" name="Freeform 1671"/>
            <p:cNvSpPr/>
            <p:nvPr/>
          </p:nvSpPr>
          <p:spPr>
            <a:xfrm>
              <a:off x="7981716" y="4669492"/>
              <a:ext cx="523710" cy="113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600" extrusionOk="0">
                  <a:moveTo>
                    <a:pt x="21067" y="2933"/>
                  </a:moveTo>
                  <a:cubicBezTo>
                    <a:pt x="21002" y="2933"/>
                    <a:pt x="20938" y="2811"/>
                    <a:pt x="20874" y="2719"/>
                  </a:cubicBezTo>
                  <a:cubicBezTo>
                    <a:pt x="20617" y="2261"/>
                    <a:pt x="20102" y="1314"/>
                    <a:pt x="18688" y="733"/>
                  </a:cubicBezTo>
                  <a:cubicBezTo>
                    <a:pt x="17595" y="244"/>
                    <a:pt x="16309" y="0"/>
                    <a:pt x="14767" y="0"/>
                  </a:cubicBezTo>
                  <a:cubicBezTo>
                    <a:pt x="10074" y="0"/>
                    <a:pt x="5188" y="2291"/>
                    <a:pt x="4931" y="2383"/>
                  </a:cubicBezTo>
                  <a:lnTo>
                    <a:pt x="4931" y="2414"/>
                  </a:lnTo>
                  <a:cubicBezTo>
                    <a:pt x="4867" y="2444"/>
                    <a:pt x="2488" y="6385"/>
                    <a:pt x="1909" y="7180"/>
                  </a:cubicBezTo>
                  <a:cubicBezTo>
                    <a:pt x="1331" y="7974"/>
                    <a:pt x="367" y="9899"/>
                    <a:pt x="624" y="11274"/>
                  </a:cubicBezTo>
                  <a:cubicBezTo>
                    <a:pt x="881" y="12312"/>
                    <a:pt x="431" y="15031"/>
                    <a:pt x="238" y="16223"/>
                  </a:cubicBezTo>
                  <a:cubicBezTo>
                    <a:pt x="174" y="16590"/>
                    <a:pt x="174" y="16773"/>
                    <a:pt x="174" y="16834"/>
                  </a:cubicBezTo>
                  <a:cubicBezTo>
                    <a:pt x="174" y="16834"/>
                    <a:pt x="109" y="16926"/>
                    <a:pt x="109" y="17017"/>
                  </a:cubicBezTo>
                  <a:cubicBezTo>
                    <a:pt x="-83" y="18300"/>
                    <a:pt x="-212" y="20042"/>
                    <a:pt x="1459" y="20225"/>
                  </a:cubicBezTo>
                  <a:cubicBezTo>
                    <a:pt x="1717" y="20256"/>
                    <a:pt x="1974" y="20286"/>
                    <a:pt x="2167" y="20317"/>
                  </a:cubicBezTo>
                  <a:cubicBezTo>
                    <a:pt x="3709" y="20500"/>
                    <a:pt x="4674" y="20592"/>
                    <a:pt x="6667" y="20958"/>
                  </a:cubicBezTo>
                  <a:cubicBezTo>
                    <a:pt x="8209" y="21233"/>
                    <a:pt x="10202" y="21600"/>
                    <a:pt x="11938" y="21600"/>
                  </a:cubicBezTo>
                  <a:cubicBezTo>
                    <a:pt x="12967" y="21600"/>
                    <a:pt x="13802" y="21478"/>
                    <a:pt x="14509" y="21264"/>
                  </a:cubicBezTo>
                  <a:cubicBezTo>
                    <a:pt x="16567" y="20683"/>
                    <a:pt x="20038" y="19034"/>
                    <a:pt x="19138" y="18056"/>
                  </a:cubicBezTo>
                  <a:cubicBezTo>
                    <a:pt x="18431" y="17323"/>
                    <a:pt x="17274" y="9563"/>
                    <a:pt x="19009" y="7974"/>
                  </a:cubicBezTo>
                  <a:cubicBezTo>
                    <a:pt x="20745" y="6507"/>
                    <a:pt x="21388" y="3147"/>
                    <a:pt x="21067" y="2933"/>
                  </a:cubicBezTo>
                  <a:close/>
                  <a:moveTo>
                    <a:pt x="17724" y="13290"/>
                  </a:moveTo>
                  <a:cubicBezTo>
                    <a:pt x="17917" y="15520"/>
                    <a:pt x="18367" y="17720"/>
                    <a:pt x="18752" y="18148"/>
                  </a:cubicBezTo>
                  <a:cubicBezTo>
                    <a:pt x="19459" y="18911"/>
                    <a:pt x="16502" y="20470"/>
                    <a:pt x="14317" y="21111"/>
                  </a:cubicBezTo>
                  <a:cubicBezTo>
                    <a:pt x="13609" y="21294"/>
                    <a:pt x="12902" y="21386"/>
                    <a:pt x="12002" y="21386"/>
                  </a:cubicBezTo>
                  <a:cubicBezTo>
                    <a:pt x="10267" y="21386"/>
                    <a:pt x="8338" y="21050"/>
                    <a:pt x="6795" y="20775"/>
                  </a:cubicBezTo>
                  <a:cubicBezTo>
                    <a:pt x="4802" y="20408"/>
                    <a:pt x="3774" y="20286"/>
                    <a:pt x="2295" y="20134"/>
                  </a:cubicBezTo>
                  <a:cubicBezTo>
                    <a:pt x="2038" y="20103"/>
                    <a:pt x="1845" y="20072"/>
                    <a:pt x="1588" y="20042"/>
                  </a:cubicBezTo>
                  <a:cubicBezTo>
                    <a:pt x="559" y="19920"/>
                    <a:pt x="238" y="18911"/>
                    <a:pt x="559" y="17017"/>
                  </a:cubicBezTo>
                  <a:cubicBezTo>
                    <a:pt x="559" y="16926"/>
                    <a:pt x="559" y="16864"/>
                    <a:pt x="559" y="16834"/>
                  </a:cubicBezTo>
                  <a:cubicBezTo>
                    <a:pt x="559" y="16773"/>
                    <a:pt x="624" y="16559"/>
                    <a:pt x="624" y="16223"/>
                  </a:cubicBezTo>
                  <a:cubicBezTo>
                    <a:pt x="881" y="14970"/>
                    <a:pt x="1267" y="12312"/>
                    <a:pt x="1074" y="11243"/>
                  </a:cubicBezTo>
                  <a:cubicBezTo>
                    <a:pt x="752" y="9990"/>
                    <a:pt x="1652" y="8157"/>
                    <a:pt x="2295" y="7241"/>
                  </a:cubicBezTo>
                  <a:cubicBezTo>
                    <a:pt x="2874" y="6477"/>
                    <a:pt x="5059" y="2841"/>
                    <a:pt x="5317" y="2505"/>
                  </a:cubicBezTo>
                  <a:cubicBezTo>
                    <a:pt x="5767" y="2291"/>
                    <a:pt x="10459" y="183"/>
                    <a:pt x="14767" y="183"/>
                  </a:cubicBezTo>
                  <a:cubicBezTo>
                    <a:pt x="16181" y="183"/>
                    <a:pt x="17402" y="428"/>
                    <a:pt x="18431" y="855"/>
                  </a:cubicBezTo>
                  <a:cubicBezTo>
                    <a:pt x="19717" y="1436"/>
                    <a:pt x="20231" y="2322"/>
                    <a:pt x="20488" y="2780"/>
                  </a:cubicBezTo>
                  <a:cubicBezTo>
                    <a:pt x="20617" y="2933"/>
                    <a:pt x="20681" y="2994"/>
                    <a:pt x="20681" y="3055"/>
                  </a:cubicBezTo>
                  <a:cubicBezTo>
                    <a:pt x="20809" y="3300"/>
                    <a:pt x="20359" y="6385"/>
                    <a:pt x="18688" y="7882"/>
                  </a:cubicBezTo>
                  <a:cubicBezTo>
                    <a:pt x="17595" y="8860"/>
                    <a:pt x="17659" y="12007"/>
                    <a:pt x="17724" y="1329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47" name="Freeform 1672"/>
            <p:cNvSpPr/>
            <p:nvPr/>
          </p:nvSpPr>
          <p:spPr>
            <a:xfrm>
              <a:off x="8189495" y="4784635"/>
              <a:ext cx="593075" cy="1636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3" h="21232" extrusionOk="0">
                  <a:moveTo>
                    <a:pt x="11046" y="16"/>
                  </a:moveTo>
                  <a:cubicBezTo>
                    <a:pt x="10213" y="-212"/>
                    <a:pt x="6660" y="1948"/>
                    <a:pt x="6160" y="2675"/>
                  </a:cubicBezTo>
                  <a:cubicBezTo>
                    <a:pt x="5660" y="3381"/>
                    <a:pt x="1051" y="6829"/>
                    <a:pt x="163" y="7743"/>
                  </a:cubicBezTo>
                  <a:cubicBezTo>
                    <a:pt x="-781" y="8656"/>
                    <a:pt x="2606" y="11502"/>
                    <a:pt x="4661" y="12436"/>
                  </a:cubicBezTo>
                  <a:cubicBezTo>
                    <a:pt x="6771" y="13371"/>
                    <a:pt x="11102" y="16943"/>
                    <a:pt x="11102" y="16943"/>
                  </a:cubicBezTo>
                  <a:cubicBezTo>
                    <a:pt x="11102" y="16943"/>
                    <a:pt x="14600" y="20890"/>
                    <a:pt x="15544" y="21139"/>
                  </a:cubicBezTo>
                  <a:cubicBezTo>
                    <a:pt x="16488" y="21388"/>
                    <a:pt x="17987" y="21076"/>
                    <a:pt x="17709" y="20890"/>
                  </a:cubicBezTo>
                  <a:cubicBezTo>
                    <a:pt x="17487" y="20703"/>
                    <a:pt x="17821" y="17608"/>
                    <a:pt x="17487" y="17047"/>
                  </a:cubicBezTo>
                  <a:cubicBezTo>
                    <a:pt x="17154" y="16466"/>
                    <a:pt x="17487" y="13807"/>
                    <a:pt x="17154" y="13371"/>
                  </a:cubicBezTo>
                  <a:cubicBezTo>
                    <a:pt x="16821" y="12935"/>
                    <a:pt x="19986" y="6330"/>
                    <a:pt x="19986" y="6330"/>
                  </a:cubicBezTo>
                  <a:cubicBezTo>
                    <a:pt x="19986" y="6330"/>
                    <a:pt x="20486" y="5458"/>
                    <a:pt x="20652" y="4835"/>
                  </a:cubicBezTo>
                  <a:cubicBezTo>
                    <a:pt x="20819" y="4212"/>
                    <a:pt x="19986" y="3173"/>
                    <a:pt x="18820" y="2509"/>
                  </a:cubicBezTo>
                  <a:cubicBezTo>
                    <a:pt x="17654" y="1844"/>
                    <a:pt x="11046" y="16"/>
                    <a:pt x="11046" y="16"/>
                  </a:cubicBezTo>
                </a:path>
              </a:pathLst>
            </a:custGeom>
            <a:solidFill>
              <a:srgbClr val="A8AAAD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48" name="Freeform 1673"/>
            <p:cNvSpPr/>
            <p:nvPr/>
          </p:nvSpPr>
          <p:spPr>
            <a:xfrm>
              <a:off x="8190879" y="4782446"/>
              <a:ext cx="605782" cy="165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extrusionOk="0">
                  <a:moveTo>
                    <a:pt x="11134" y="21"/>
                  </a:moveTo>
                  <a:cubicBezTo>
                    <a:pt x="11025" y="0"/>
                    <a:pt x="10971" y="0"/>
                    <a:pt x="10862" y="0"/>
                  </a:cubicBezTo>
                  <a:cubicBezTo>
                    <a:pt x="9662" y="0"/>
                    <a:pt x="6498" y="2078"/>
                    <a:pt x="6062" y="2750"/>
                  </a:cubicBezTo>
                  <a:cubicBezTo>
                    <a:pt x="5789" y="3170"/>
                    <a:pt x="4153" y="4513"/>
                    <a:pt x="2680" y="5731"/>
                  </a:cubicBezTo>
                  <a:cubicBezTo>
                    <a:pt x="1589" y="6633"/>
                    <a:pt x="553" y="7473"/>
                    <a:pt x="171" y="7872"/>
                  </a:cubicBezTo>
                  <a:cubicBezTo>
                    <a:pt x="-811" y="8837"/>
                    <a:pt x="2680" y="11776"/>
                    <a:pt x="4644" y="12679"/>
                  </a:cubicBezTo>
                  <a:cubicBezTo>
                    <a:pt x="6607" y="13602"/>
                    <a:pt x="10753" y="17087"/>
                    <a:pt x="10916" y="17213"/>
                  </a:cubicBezTo>
                  <a:cubicBezTo>
                    <a:pt x="11298" y="17633"/>
                    <a:pt x="14407" y="21222"/>
                    <a:pt x="15334" y="21474"/>
                  </a:cubicBezTo>
                  <a:cubicBezTo>
                    <a:pt x="15607" y="21558"/>
                    <a:pt x="15880" y="21600"/>
                    <a:pt x="16262" y="21600"/>
                  </a:cubicBezTo>
                  <a:cubicBezTo>
                    <a:pt x="16807" y="21600"/>
                    <a:pt x="17462" y="21474"/>
                    <a:pt x="17680" y="21327"/>
                  </a:cubicBezTo>
                  <a:cubicBezTo>
                    <a:pt x="17789" y="21264"/>
                    <a:pt x="17789" y="21201"/>
                    <a:pt x="17734" y="21138"/>
                  </a:cubicBezTo>
                  <a:cubicBezTo>
                    <a:pt x="17625" y="21054"/>
                    <a:pt x="17680" y="20257"/>
                    <a:pt x="17680" y="19564"/>
                  </a:cubicBezTo>
                  <a:cubicBezTo>
                    <a:pt x="17680" y="18640"/>
                    <a:pt x="17680" y="17591"/>
                    <a:pt x="17516" y="17276"/>
                  </a:cubicBezTo>
                  <a:cubicBezTo>
                    <a:pt x="17353" y="17003"/>
                    <a:pt x="17353" y="16184"/>
                    <a:pt x="17353" y="15387"/>
                  </a:cubicBezTo>
                  <a:cubicBezTo>
                    <a:pt x="17353" y="14568"/>
                    <a:pt x="17353" y="13791"/>
                    <a:pt x="17189" y="13560"/>
                  </a:cubicBezTo>
                  <a:cubicBezTo>
                    <a:pt x="16971" y="13245"/>
                    <a:pt x="18716" y="9152"/>
                    <a:pt x="19971" y="6486"/>
                  </a:cubicBezTo>
                  <a:cubicBezTo>
                    <a:pt x="19971" y="6486"/>
                    <a:pt x="20462" y="5584"/>
                    <a:pt x="20625" y="4954"/>
                  </a:cubicBezTo>
                  <a:cubicBezTo>
                    <a:pt x="20789" y="4303"/>
                    <a:pt x="19971" y="3254"/>
                    <a:pt x="18825" y="2561"/>
                  </a:cubicBezTo>
                  <a:cubicBezTo>
                    <a:pt x="17625" y="1910"/>
                    <a:pt x="11407" y="105"/>
                    <a:pt x="11134" y="21"/>
                  </a:cubicBezTo>
                  <a:close/>
                  <a:moveTo>
                    <a:pt x="20298" y="4954"/>
                  </a:moveTo>
                  <a:cubicBezTo>
                    <a:pt x="20134" y="5563"/>
                    <a:pt x="19644" y="6444"/>
                    <a:pt x="19644" y="6465"/>
                  </a:cubicBezTo>
                  <a:cubicBezTo>
                    <a:pt x="19316" y="7137"/>
                    <a:pt x="16534" y="13162"/>
                    <a:pt x="16862" y="13602"/>
                  </a:cubicBezTo>
                  <a:cubicBezTo>
                    <a:pt x="17025" y="13812"/>
                    <a:pt x="17025" y="14610"/>
                    <a:pt x="17025" y="15387"/>
                  </a:cubicBezTo>
                  <a:cubicBezTo>
                    <a:pt x="17025" y="16184"/>
                    <a:pt x="17025" y="17003"/>
                    <a:pt x="17189" y="17297"/>
                  </a:cubicBezTo>
                  <a:cubicBezTo>
                    <a:pt x="17353" y="17591"/>
                    <a:pt x="17353" y="18640"/>
                    <a:pt x="17298" y="19564"/>
                  </a:cubicBezTo>
                  <a:cubicBezTo>
                    <a:pt x="17298" y="20655"/>
                    <a:pt x="17298" y="21117"/>
                    <a:pt x="17407" y="21201"/>
                  </a:cubicBezTo>
                  <a:cubicBezTo>
                    <a:pt x="17462" y="21222"/>
                    <a:pt x="17462" y="21243"/>
                    <a:pt x="17407" y="21264"/>
                  </a:cubicBezTo>
                  <a:cubicBezTo>
                    <a:pt x="17244" y="21348"/>
                    <a:pt x="16753" y="21453"/>
                    <a:pt x="16262" y="21453"/>
                  </a:cubicBezTo>
                  <a:cubicBezTo>
                    <a:pt x="15989" y="21453"/>
                    <a:pt x="15771" y="21432"/>
                    <a:pt x="15553" y="21369"/>
                  </a:cubicBezTo>
                  <a:cubicBezTo>
                    <a:pt x="14898" y="21201"/>
                    <a:pt x="12662" y="18766"/>
                    <a:pt x="11244" y="17171"/>
                  </a:cubicBezTo>
                  <a:cubicBezTo>
                    <a:pt x="11080" y="17024"/>
                    <a:pt x="6934" y="13539"/>
                    <a:pt x="4916" y="12595"/>
                  </a:cubicBezTo>
                  <a:cubicBezTo>
                    <a:pt x="2734" y="11608"/>
                    <a:pt x="-375" y="8774"/>
                    <a:pt x="498" y="7914"/>
                  </a:cubicBezTo>
                  <a:cubicBezTo>
                    <a:pt x="880" y="7536"/>
                    <a:pt x="1916" y="6696"/>
                    <a:pt x="3007" y="5794"/>
                  </a:cubicBezTo>
                  <a:cubicBezTo>
                    <a:pt x="4534" y="4513"/>
                    <a:pt x="6116" y="3212"/>
                    <a:pt x="6389" y="2771"/>
                  </a:cubicBezTo>
                  <a:cubicBezTo>
                    <a:pt x="6880" y="2078"/>
                    <a:pt x="10044" y="126"/>
                    <a:pt x="10862" y="126"/>
                  </a:cubicBezTo>
                  <a:cubicBezTo>
                    <a:pt x="10916" y="126"/>
                    <a:pt x="10916" y="126"/>
                    <a:pt x="10916" y="126"/>
                  </a:cubicBezTo>
                  <a:cubicBezTo>
                    <a:pt x="10971" y="147"/>
                    <a:pt x="17407" y="1994"/>
                    <a:pt x="18498" y="2645"/>
                  </a:cubicBezTo>
                  <a:cubicBezTo>
                    <a:pt x="19644" y="3296"/>
                    <a:pt x="20462" y="4324"/>
                    <a:pt x="20298" y="4954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49" name="Freeform 1674"/>
            <p:cNvSpPr/>
            <p:nvPr/>
          </p:nvSpPr>
          <p:spPr>
            <a:xfrm>
              <a:off x="7807031" y="5417820"/>
              <a:ext cx="19417" cy="1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855" y="6480"/>
                    <a:pt x="15709" y="15120"/>
                    <a:pt x="21600" y="21600"/>
                  </a:cubicBezTo>
                  <a:cubicBezTo>
                    <a:pt x="5891" y="2160"/>
                    <a:pt x="0" y="0"/>
                    <a:pt x="0" y="0"/>
                  </a:cubicBezTo>
                </a:path>
              </a:pathLst>
            </a:custGeom>
            <a:solidFill>
              <a:srgbClr val="A8AAAD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50" name="Freeform 1675"/>
            <p:cNvSpPr/>
            <p:nvPr/>
          </p:nvSpPr>
          <p:spPr>
            <a:xfrm>
              <a:off x="7807031" y="4690669"/>
              <a:ext cx="410405" cy="71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extrusionOk="0">
                  <a:moveTo>
                    <a:pt x="18360" y="0"/>
                  </a:moveTo>
                  <a:cubicBezTo>
                    <a:pt x="18360" y="0"/>
                    <a:pt x="12628" y="975"/>
                    <a:pt x="10883" y="4583"/>
                  </a:cubicBezTo>
                  <a:cubicBezTo>
                    <a:pt x="9720" y="6924"/>
                    <a:pt x="5815" y="10922"/>
                    <a:pt x="4403" y="13165"/>
                  </a:cubicBezTo>
                  <a:cubicBezTo>
                    <a:pt x="2409" y="16188"/>
                    <a:pt x="498" y="18626"/>
                    <a:pt x="0" y="21600"/>
                  </a:cubicBezTo>
                  <a:cubicBezTo>
                    <a:pt x="665" y="20625"/>
                    <a:pt x="2575" y="19065"/>
                    <a:pt x="3905" y="18041"/>
                  </a:cubicBezTo>
                  <a:cubicBezTo>
                    <a:pt x="5649" y="16627"/>
                    <a:pt x="10966" y="9849"/>
                    <a:pt x="13874" y="8045"/>
                  </a:cubicBezTo>
                  <a:cubicBezTo>
                    <a:pt x="16782" y="6192"/>
                    <a:pt x="21185" y="2730"/>
                    <a:pt x="21351" y="1902"/>
                  </a:cubicBezTo>
                  <a:cubicBezTo>
                    <a:pt x="21600" y="1121"/>
                    <a:pt x="18360" y="0"/>
                    <a:pt x="18360" y="0"/>
                  </a:cubicBezTo>
                </a:path>
              </a:pathLst>
            </a:custGeom>
            <a:solidFill>
              <a:srgbClr val="A8AAAD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51" name="Freeform 1676"/>
            <p:cNvSpPr/>
            <p:nvPr/>
          </p:nvSpPr>
          <p:spPr>
            <a:xfrm>
              <a:off x="7785854" y="5438997"/>
              <a:ext cx="132325" cy="584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442" h="21600" extrusionOk="0">
                  <a:moveTo>
                    <a:pt x="2668" y="9113"/>
                  </a:moveTo>
                  <a:cubicBezTo>
                    <a:pt x="2033" y="12368"/>
                    <a:pt x="1525" y="18168"/>
                    <a:pt x="0" y="21600"/>
                  </a:cubicBezTo>
                  <a:cubicBezTo>
                    <a:pt x="0" y="21600"/>
                    <a:pt x="21600" y="8344"/>
                    <a:pt x="2668" y="0"/>
                  </a:cubicBezTo>
                  <a:cubicBezTo>
                    <a:pt x="3176" y="237"/>
                    <a:pt x="3685" y="533"/>
                    <a:pt x="4320" y="947"/>
                  </a:cubicBezTo>
                  <a:cubicBezTo>
                    <a:pt x="5718" y="1716"/>
                    <a:pt x="2922" y="7338"/>
                    <a:pt x="2668" y="9113"/>
                  </a:cubicBezTo>
                </a:path>
              </a:pathLst>
            </a:custGeom>
            <a:solidFill>
              <a:srgbClr val="A8AAAD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52" name="Freeform 1677"/>
            <p:cNvSpPr/>
            <p:nvPr/>
          </p:nvSpPr>
          <p:spPr>
            <a:xfrm>
              <a:off x="7797124" y="5396638"/>
              <a:ext cx="12701" cy="19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19" h="21600" extrusionOk="0">
                  <a:moveTo>
                    <a:pt x="5619" y="21600"/>
                  </a:moveTo>
                  <a:cubicBezTo>
                    <a:pt x="11019" y="13886"/>
                    <a:pt x="11019" y="6171"/>
                    <a:pt x="16419" y="0"/>
                  </a:cubicBezTo>
                  <a:cubicBezTo>
                    <a:pt x="219" y="10800"/>
                    <a:pt x="-5181" y="18514"/>
                    <a:pt x="5619" y="21600"/>
                  </a:cubicBezTo>
                </a:path>
              </a:pathLst>
            </a:custGeom>
            <a:solidFill>
              <a:srgbClr val="A8AAAD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53" name="Freeform 1678"/>
            <p:cNvSpPr/>
            <p:nvPr/>
          </p:nvSpPr>
          <p:spPr>
            <a:xfrm>
              <a:off x="7779733" y="4683611"/>
              <a:ext cx="444727" cy="133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extrusionOk="0">
                  <a:moveTo>
                    <a:pt x="18392" y="26"/>
                  </a:moveTo>
                  <a:cubicBezTo>
                    <a:pt x="18315" y="0"/>
                    <a:pt x="18238" y="0"/>
                    <a:pt x="18161" y="0"/>
                  </a:cubicBezTo>
                  <a:cubicBezTo>
                    <a:pt x="18161" y="0"/>
                    <a:pt x="12684" y="541"/>
                    <a:pt x="11064" y="2472"/>
                  </a:cubicBezTo>
                  <a:cubicBezTo>
                    <a:pt x="10446" y="3192"/>
                    <a:pt x="8904" y="4222"/>
                    <a:pt x="7515" y="5226"/>
                  </a:cubicBezTo>
                  <a:cubicBezTo>
                    <a:pt x="6512" y="5870"/>
                    <a:pt x="5586" y="6513"/>
                    <a:pt x="5046" y="7003"/>
                  </a:cubicBezTo>
                  <a:cubicBezTo>
                    <a:pt x="4738" y="7234"/>
                    <a:pt x="4506" y="7440"/>
                    <a:pt x="4275" y="7672"/>
                  </a:cubicBezTo>
                  <a:cubicBezTo>
                    <a:pt x="2732" y="8959"/>
                    <a:pt x="1344" y="10092"/>
                    <a:pt x="881" y="11456"/>
                  </a:cubicBezTo>
                  <a:cubicBezTo>
                    <a:pt x="726" y="11611"/>
                    <a:pt x="572" y="11817"/>
                    <a:pt x="881" y="11920"/>
                  </a:cubicBezTo>
                  <a:cubicBezTo>
                    <a:pt x="1189" y="11997"/>
                    <a:pt x="1421" y="12074"/>
                    <a:pt x="1652" y="12152"/>
                  </a:cubicBezTo>
                  <a:cubicBezTo>
                    <a:pt x="1961" y="12255"/>
                    <a:pt x="2346" y="12383"/>
                    <a:pt x="2732" y="12564"/>
                  </a:cubicBezTo>
                  <a:cubicBezTo>
                    <a:pt x="3195" y="12769"/>
                    <a:pt x="2578" y="14082"/>
                    <a:pt x="2115" y="14958"/>
                  </a:cubicBezTo>
                  <a:cubicBezTo>
                    <a:pt x="1884" y="15421"/>
                    <a:pt x="1652" y="15833"/>
                    <a:pt x="1652" y="16065"/>
                  </a:cubicBezTo>
                  <a:cubicBezTo>
                    <a:pt x="1575" y="16400"/>
                    <a:pt x="1498" y="16786"/>
                    <a:pt x="1344" y="17172"/>
                  </a:cubicBezTo>
                  <a:cubicBezTo>
                    <a:pt x="1112" y="18588"/>
                    <a:pt x="726" y="20338"/>
                    <a:pt x="32" y="21497"/>
                  </a:cubicBezTo>
                  <a:cubicBezTo>
                    <a:pt x="-45" y="21523"/>
                    <a:pt x="32" y="21574"/>
                    <a:pt x="109" y="21574"/>
                  </a:cubicBezTo>
                  <a:cubicBezTo>
                    <a:pt x="186" y="21574"/>
                    <a:pt x="186" y="21600"/>
                    <a:pt x="264" y="21600"/>
                  </a:cubicBezTo>
                  <a:cubicBezTo>
                    <a:pt x="341" y="21600"/>
                    <a:pt x="418" y="21574"/>
                    <a:pt x="418" y="21549"/>
                  </a:cubicBezTo>
                  <a:cubicBezTo>
                    <a:pt x="495" y="21549"/>
                    <a:pt x="3735" y="20081"/>
                    <a:pt x="5586" y="18176"/>
                  </a:cubicBezTo>
                  <a:cubicBezTo>
                    <a:pt x="8055" y="15653"/>
                    <a:pt x="6821" y="13542"/>
                    <a:pt x="2038" y="12023"/>
                  </a:cubicBezTo>
                  <a:cubicBezTo>
                    <a:pt x="1652" y="11894"/>
                    <a:pt x="1421" y="11843"/>
                    <a:pt x="1344" y="11791"/>
                  </a:cubicBezTo>
                  <a:cubicBezTo>
                    <a:pt x="1344" y="11688"/>
                    <a:pt x="1344" y="11585"/>
                    <a:pt x="1421" y="11482"/>
                  </a:cubicBezTo>
                  <a:cubicBezTo>
                    <a:pt x="2038" y="11019"/>
                    <a:pt x="3735" y="10221"/>
                    <a:pt x="4969" y="9654"/>
                  </a:cubicBezTo>
                  <a:cubicBezTo>
                    <a:pt x="5586" y="9345"/>
                    <a:pt x="6744" y="8625"/>
                    <a:pt x="8055" y="7801"/>
                  </a:cubicBezTo>
                  <a:cubicBezTo>
                    <a:pt x="10138" y="6513"/>
                    <a:pt x="12684" y="4943"/>
                    <a:pt x="14226" y="4377"/>
                  </a:cubicBezTo>
                  <a:cubicBezTo>
                    <a:pt x="16695" y="3476"/>
                    <a:pt x="21015" y="1570"/>
                    <a:pt x="21324" y="1107"/>
                  </a:cubicBezTo>
                  <a:cubicBezTo>
                    <a:pt x="21555" y="644"/>
                    <a:pt x="18701" y="77"/>
                    <a:pt x="18392" y="26"/>
                  </a:cubicBezTo>
                  <a:close/>
                  <a:moveTo>
                    <a:pt x="5124" y="18124"/>
                  </a:moveTo>
                  <a:cubicBezTo>
                    <a:pt x="3812" y="19489"/>
                    <a:pt x="1729" y="20622"/>
                    <a:pt x="726" y="21137"/>
                  </a:cubicBezTo>
                  <a:cubicBezTo>
                    <a:pt x="1266" y="20004"/>
                    <a:pt x="1575" y="18459"/>
                    <a:pt x="1884" y="17198"/>
                  </a:cubicBezTo>
                  <a:cubicBezTo>
                    <a:pt x="1961" y="16786"/>
                    <a:pt x="2038" y="16400"/>
                    <a:pt x="2115" y="16091"/>
                  </a:cubicBezTo>
                  <a:cubicBezTo>
                    <a:pt x="2192" y="15833"/>
                    <a:pt x="2346" y="15447"/>
                    <a:pt x="2578" y="14984"/>
                  </a:cubicBezTo>
                  <a:cubicBezTo>
                    <a:pt x="3118" y="14005"/>
                    <a:pt x="3504" y="13207"/>
                    <a:pt x="3349" y="12769"/>
                  </a:cubicBezTo>
                  <a:cubicBezTo>
                    <a:pt x="6666" y="14160"/>
                    <a:pt x="7206" y="15962"/>
                    <a:pt x="5124" y="18124"/>
                  </a:cubicBezTo>
                  <a:close/>
                  <a:moveTo>
                    <a:pt x="20784" y="1081"/>
                  </a:moveTo>
                  <a:cubicBezTo>
                    <a:pt x="20552" y="1493"/>
                    <a:pt x="16541" y="3295"/>
                    <a:pt x="13918" y="4248"/>
                  </a:cubicBezTo>
                  <a:cubicBezTo>
                    <a:pt x="12221" y="4866"/>
                    <a:pt x="9675" y="6436"/>
                    <a:pt x="7669" y="7723"/>
                  </a:cubicBezTo>
                  <a:cubicBezTo>
                    <a:pt x="6358" y="8547"/>
                    <a:pt x="5201" y="9268"/>
                    <a:pt x="4584" y="9551"/>
                  </a:cubicBezTo>
                  <a:cubicBezTo>
                    <a:pt x="3658" y="9989"/>
                    <a:pt x="2424" y="10555"/>
                    <a:pt x="1575" y="11019"/>
                  </a:cubicBezTo>
                  <a:cubicBezTo>
                    <a:pt x="2192" y="9886"/>
                    <a:pt x="3349" y="8856"/>
                    <a:pt x="4738" y="7723"/>
                  </a:cubicBezTo>
                  <a:cubicBezTo>
                    <a:pt x="4969" y="7518"/>
                    <a:pt x="5201" y="7286"/>
                    <a:pt x="5509" y="7080"/>
                  </a:cubicBezTo>
                  <a:cubicBezTo>
                    <a:pt x="6049" y="6591"/>
                    <a:pt x="6975" y="5947"/>
                    <a:pt x="7978" y="5303"/>
                  </a:cubicBezTo>
                  <a:cubicBezTo>
                    <a:pt x="9366" y="4299"/>
                    <a:pt x="10909" y="3244"/>
                    <a:pt x="11526" y="2523"/>
                  </a:cubicBezTo>
                  <a:cubicBezTo>
                    <a:pt x="12992" y="824"/>
                    <a:pt x="17544" y="257"/>
                    <a:pt x="18238" y="180"/>
                  </a:cubicBezTo>
                  <a:cubicBezTo>
                    <a:pt x="19318" y="386"/>
                    <a:pt x="20938" y="824"/>
                    <a:pt x="20784" y="1081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54" name="Freeform 1679"/>
            <p:cNvSpPr/>
            <p:nvPr/>
          </p:nvSpPr>
          <p:spPr>
            <a:xfrm>
              <a:off x="8068722" y="4238221"/>
              <a:ext cx="423229" cy="577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8" h="19480" extrusionOk="0">
                  <a:moveTo>
                    <a:pt x="20535" y="4075"/>
                  </a:moveTo>
                  <a:cubicBezTo>
                    <a:pt x="19838" y="2943"/>
                    <a:pt x="9542" y="-2120"/>
                    <a:pt x="5361" y="1004"/>
                  </a:cubicBezTo>
                  <a:lnTo>
                    <a:pt x="1180" y="6014"/>
                  </a:lnTo>
                  <a:lnTo>
                    <a:pt x="1413" y="7953"/>
                  </a:lnTo>
                  <a:lnTo>
                    <a:pt x="251" y="9892"/>
                  </a:lnTo>
                  <a:cubicBezTo>
                    <a:pt x="251" y="9892"/>
                    <a:pt x="561" y="12747"/>
                    <a:pt x="19" y="14471"/>
                  </a:cubicBezTo>
                  <a:cubicBezTo>
                    <a:pt x="-368" y="15386"/>
                    <a:pt x="5129" y="15925"/>
                    <a:pt x="5129" y="15925"/>
                  </a:cubicBezTo>
                  <a:lnTo>
                    <a:pt x="7219" y="19480"/>
                  </a:lnTo>
                  <a:cubicBezTo>
                    <a:pt x="7219" y="19480"/>
                    <a:pt x="15116" y="18941"/>
                    <a:pt x="18445" y="14309"/>
                  </a:cubicBezTo>
                  <a:cubicBezTo>
                    <a:pt x="19219" y="13124"/>
                    <a:pt x="17748" y="10377"/>
                    <a:pt x="17748" y="10377"/>
                  </a:cubicBezTo>
                  <a:cubicBezTo>
                    <a:pt x="17748" y="10377"/>
                    <a:pt x="21232" y="5206"/>
                    <a:pt x="20535" y="4075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55" name="Freeform 1680"/>
            <p:cNvSpPr/>
            <p:nvPr/>
          </p:nvSpPr>
          <p:spPr>
            <a:xfrm>
              <a:off x="8068241" y="4231790"/>
              <a:ext cx="437996" cy="59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600" extrusionOk="0">
                  <a:moveTo>
                    <a:pt x="20908" y="4578"/>
                  </a:moveTo>
                  <a:cubicBezTo>
                    <a:pt x="20293" y="3522"/>
                    <a:pt x="13990" y="0"/>
                    <a:pt x="9224" y="0"/>
                  </a:cubicBezTo>
                  <a:cubicBezTo>
                    <a:pt x="7610" y="0"/>
                    <a:pt x="6380" y="411"/>
                    <a:pt x="5458" y="1115"/>
                  </a:cubicBezTo>
                  <a:cubicBezTo>
                    <a:pt x="5381" y="1174"/>
                    <a:pt x="5381" y="1174"/>
                    <a:pt x="5381" y="1174"/>
                  </a:cubicBezTo>
                  <a:lnTo>
                    <a:pt x="1230" y="6633"/>
                  </a:lnTo>
                  <a:cubicBezTo>
                    <a:pt x="1230" y="6691"/>
                    <a:pt x="1153" y="6750"/>
                    <a:pt x="1153" y="6750"/>
                  </a:cubicBezTo>
                  <a:lnTo>
                    <a:pt x="1384" y="8863"/>
                  </a:lnTo>
                  <a:lnTo>
                    <a:pt x="307" y="10917"/>
                  </a:lnTo>
                  <a:cubicBezTo>
                    <a:pt x="231" y="10976"/>
                    <a:pt x="231" y="10976"/>
                    <a:pt x="231" y="11035"/>
                  </a:cubicBezTo>
                  <a:cubicBezTo>
                    <a:pt x="231" y="11035"/>
                    <a:pt x="615" y="14087"/>
                    <a:pt x="0" y="15907"/>
                  </a:cubicBezTo>
                  <a:cubicBezTo>
                    <a:pt x="0" y="16083"/>
                    <a:pt x="0" y="16200"/>
                    <a:pt x="154" y="16376"/>
                  </a:cubicBezTo>
                  <a:cubicBezTo>
                    <a:pt x="846" y="17198"/>
                    <a:pt x="4381" y="17609"/>
                    <a:pt x="5227" y="17726"/>
                  </a:cubicBezTo>
                  <a:lnTo>
                    <a:pt x="7226" y="21483"/>
                  </a:lnTo>
                  <a:cubicBezTo>
                    <a:pt x="7226" y="21600"/>
                    <a:pt x="7379" y="21600"/>
                    <a:pt x="7456" y="21600"/>
                  </a:cubicBezTo>
                  <a:cubicBezTo>
                    <a:pt x="7533" y="21600"/>
                    <a:pt x="15527" y="20954"/>
                    <a:pt x="18756" y="15848"/>
                  </a:cubicBezTo>
                  <a:cubicBezTo>
                    <a:pt x="19601" y="14615"/>
                    <a:pt x="18372" y="12033"/>
                    <a:pt x="18141" y="11504"/>
                  </a:cubicBezTo>
                  <a:cubicBezTo>
                    <a:pt x="18679" y="10683"/>
                    <a:pt x="21600" y="5811"/>
                    <a:pt x="20908" y="4578"/>
                  </a:cubicBezTo>
                  <a:close/>
                  <a:moveTo>
                    <a:pt x="17680" y="11446"/>
                  </a:moveTo>
                  <a:cubicBezTo>
                    <a:pt x="17603" y="11504"/>
                    <a:pt x="17603" y="11563"/>
                    <a:pt x="17680" y="11622"/>
                  </a:cubicBezTo>
                  <a:cubicBezTo>
                    <a:pt x="17680" y="11622"/>
                    <a:pt x="19140" y="14498"/>
                    <a:pt x="18372" y="15672"/>
                  </a:cubicBezTo>
                  <a:cubicBezTo>
                    <a:pt x="15451" y="20133"/>
                    <a:pt x="8763" y="21072"/>
                    <a:pt x="7610" y="21248"/>
                  </a:cubicBezTo>
                  <a:lnTo>
                    <a:pt x="5611" y="17491"/>
                  </a:lnTo>
                  <a:cubicBezTo>
                    <a:pt x="5535" y="17433"/>
                    <a:pt x="5458" y="17374"/>
                    <a:pt x="5381" y="17374"/>
                  </a:cubicBezTo>
                  <a:cubicBezTo>
                    <a:pt x="4228" y="17257"/>
                    <a:pt x="1153" y="16787"/>
                    <a:pt x="538" y="16141"/>
                  </a:cubicBezTo>
                  <a:cubicBezTo>
                    <a:pt x="461" y="16083"/>
                    <a:pt x="538" y="16024"/>
                    <a:pt x="538" y="15965"/>
                  </a:cubicBezTo>
                  <a:cubicBezTo>
                    <a:pt x="1076" y="14204"/>
                    <a:pt x="769" y="11446"/>
                    <a:pt x="769" y="11035"/>
                  </a:cubicBezTo>
                  <a:lnTo>
                    <a:pt x="1922" y="8922"/>
                  </a:lnTo>
                  <a:lnTo>
                    <a:pt x="1922" y="8863"/>
                  </a:lnTo>
                  <a:lnTo>
                    <a:pt x="1691" y="6809"/>
                  </a:lnTo>
                  <a:lnTo>
                    <a:pt x="5765" y="1409"/>
                  </a:lnTo>
                  <a:cubicBezTo>
                    <a:pt x="6611" y="704"/>
                    <a:pt x="7764" y="411"/>
                    <a:pt x="9224" y="411"/>
                  </a:cubicBezTo>
                  <a:cubicBezTo>
                    <a:pt x="13913" y="411"/>
                    <a:pt x="19986" y="3874"/>
                    <a:pt x="20447" y="4696"/>
                  </a:cubicBezTo>
                  <a:cubicBezTo>
                    <a:pt x="20985" y="5635"/>
                    <a:pt x="18602" y="9920"/>
                    <a:pt x="17680" y="11446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56" name="Freeform 1681"/>
            <p:cNvSpPr/>
            <p:nvPr/>
          </p:nvSpPr>
          <p:spPr>
            <a:xfrm>
              <a:off x="8167803" y="4228235"/>
              <a:ext cx="394393" cy="439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6" h="20129" extrusionOk="0">
                  <a:moveTo>
                    <a:pt x="1437" y="265"/>
                  </a:moveTo>
                  <a:cubicBezTo>
                    <a:pt x="709" y="338"/>
                    <a:pt x="-747" y="1734"/>
                    <a:pt x="466" y="2469"/>
                  </a:cubicBezTo>
                  <a:cubicBezTo>
                    <a:pt x="466" y="2469"/>
                    <a:pt x="3055" y="3351"/>
                    <a:pt x="3055" y="6216"/>
                  </a:cubicBezTo>
                  <a:cubicBezTo>
                    <a:pt x="3055" y="7245"/>
                    <a:pt x="1114" y="9008"/>
                    <a:pt x="1114" y="9008"/>
                  </a:cubicBezTo>
                  <a:cubicBezTo>
                    <a:pt x="1114" y="9008"/>
                    <a:pt x="4188" y="10257"/>
                    <a:pt x="1356" y="13122"/>
                  </a:cubicBezTo>
                  <a:lnTo>
                    <a:pt x="2327" y="14224"/>
                  </a:lnTo>
                  <a:cubicBezTo>
                    <a:pt x="2327" y="14224"/>
                    <a:pt x="9365" y="10036"/>
                    <a:pt x="7666" y="15547"/>
                  </a:cubicBezTo>
                  <a:cubicBezTo>
                    <a:pt x="7181" y="17089"/>
                    <a:pt x="13329" y="20469"/>
                    <a:pt x="14300" y="20102"/>
                  </a:cubicBezTo>
                  <a:cubicBezTo>
                    <a:pt x="14866" y="19881"/>
                    <a:pt x="17455" y="17751"/>
                    <a:pt x="17941" y="16208"/>
                  </a:cubicBezTo>
                  <a:cubicBezTo>
                    <a:pt x="18426" y="14665"/>
                    <a:pt x="20853" y="7318"/>
                    <a:pt x="19397" y="5334"/>
                  </a:cubicBezTo>
                  <a:cubicBezTo>
                    <a:pt x="17941" y="3351"/>
                    <a:pt x="15352" y="-1131"/>
                    <a:pt x="1437" y="265"/>
                  </a:cubicBezTo>
                </a:path>
              </a:pathLst>
            </a:custGeom>
            <a:solidFill>
              <a:srgbClr val="231F20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57" name="Freeform 1682"/>
            <p:cNvSpPr/>
            <p:nvPr/>
          </p:nvSpPr>
          <p:spPr>
            <a:xfrm>
              <a:off x="8169273" y="4217670"/>
              <a:ext cx="400958" cy="45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extrusionOk="0">
                  <a:moveTo>
                    <a:pt x="19852" y="5477"/>
                  </a:moveTo>
                  <a:cubicBezTo>
                    <a:pt x="18543" y="3549"/>
                    <a:pt x="16088" y="0"/>
                    <a:pt x="6761" y="0"/>
                  </a:cubicBezTo>
                  <a:cubicBezTo>
                    <a:pt x="5206" y="0"/>
                    <a:pt x="3488" y="77"/>
                    <a:pt x="1688" y="309"/>
                  </a:cubicBezTo>
                  <a:cubicBezTo>
                    <a:pt x="1115" y="386"/>
                    <a:pt x="215" y="1003"/>
                    <a:pt x="52" y="1774"/>
                  </a:cubicBezTo>
                  <a:cubicBezTo>
                    <a:pt x="-112" y="2314"/>
                    <a:pt x="133" y="2777"/>
                    <a:pt x="543" y="3086"/>
                  </a:cubicBezTo>
                  <a:cubicBezTo>
                    <a:pt x="624" y="3086"/>
                    <a:pt x="624" y="3086"/>
                    <a:pt x="624" y="3086"/>
                  </a:cubicBezTo>
                  <a:cubicBezTo>
                    <a:pt x="624" y="3086"/>
                    <a:pt x="3079" y="4011"/>
                    <a:pt x="3079" y="6789"/>
                  </a:cubicBezTo>
                  <a:cubicBezTo>
                    <a:pt x="3079" y="7560"/>
                    <a:pt x="1688" y="9026"/>
                    <a:pt x="1197" y="9566"/>
                  </a:cubicBezTo>
                  <a:cubicBezTo>
                    <a:pt x="1115" y="9643"/>
                    <a:pt x="1115" y="9720"/>
                    <a:pt x="1115" y="9797"/>
                  </a:cubicBezTo>
                  <a:cubicBezTo>
                    <a:pt x="1115" y="9874"/>
                    <a:pt x="1197" y="9951"/>
                    <a:pt x="1279" y="9951"/>
                  </a:cubicBezTo>
                  <a:cubicBezTo>
                    <a:pt x="1279" y="9951"/>
                    <a:pt x="2261" y="10414"/>
                    <a:pt x="2506" y="11340"/>
                  </a:cubicBezTo>
                  <a:cubicBezTo>
                    <a:pt x="2670" y="12034"/>
                    <a:pt x="2261" y="12883"/>
                    <a:pt x="1361" y="13886"/>
                  </a:cubicBezTo>
                  <a:cubicBezTo>
                    <a:pt x="1279" y="13963"/>
                    <a:pt x="1279" y="14117"/>
                    <a:pt x="1361" y="14194"/>
                  </a:cubicBezTo>
                  <a:lnTo>
                    <a:pt x="2343" y="15351"/>
                  </a:lnTo>
                  <a:cubicBezTo>
                    <a:pt x="2424" y="15429"/>
                    <a:pt x="2588" y="15429"/>
                    <a:pt x="2752" y="15429"/>
                  </a:cubicBezTo>
                  <a:cubicBezTo>
                    <a:pt x="2752" y="15351"/>
                    <a:pt x="5288" y="13809"/>
                    <a:pt x="6843" y="13809"/>
                  </a:cubicBezTo>
                  <a:cubicBezTo>
                    <a:pt x="7252" y="13809"/>
                    <a:pt x="7579" y="13963"/>
                    <a:pt x="7743" y="14194"/>
                  </a:cubicBezTo>
                  <a:cubicBezTo>
                    <a:pt x="8070" y="14580"/>
                    <a:pt x="8070" y="15351"/>
                    <a:pt x="7743" y="16509"/>
                  </a:cubicBezTo>
                  <a:cubicBezTo>
                    <a:pt x="7661" y="16894"/>
                    <a:pt x="7824" y="17357"/>
                    <a:pt x="8233" y="17897"/>
                  </a:cubicBezTo>
                  <a:cubicBezTo>
                    <a:pt x="9543" y="19517"/>
                    <a:pt x="13224" y="21600"/>
                    <a:pt x="14452" y="21600"/>
                  </a:cubicBezTo>
                  <a:cubicBezTo>
                    <a:pt x="14615" y="21600"/>
                    <a:pt x="14697" y="21600"/>
                    <a:pt x="14779" y="21600"/>
                  </a:cubicBezTo>
                  <a:cubicBezTo>
                    <a:pt x="15433" y="21291"/>
                    <a:pt x="18133" y="19054"/>
                    <a:pt x="18624" y="17357"/>
                  </a:cubicBezTo>
                  <a:lnTo>
                    <a:pt x="18706" y="17049"/>
                  </a:lnTo>
                  <a:cubicBezTo>
                    <a:pt x="19361" y="14811"/>
                    <a:pt x="21488" y="7869"/>
                    <a:pt x="20015" y="5786"/>
                  </a:cubicBezTo>
                  <a:cubicBezTo>
                    <a:pt x="20015" y="5631"/>
                    <a:pt x="19933" y="5554"/>
                    <a:pt x="19852" y="5477"/>
                  </a:cubicBezTo>
                  <a:close/>
                  <a:moveTo>
                    <a:pt x="18215" y="16894"/>
                  </a:moveTo>
                  <a:lnTo>
                    <a:pt x="18133" y="17203"/>
                  </a:lnTo>
                  <a:cubicBezTo>
                    <a:pt x="17643" y="18746"/>
                    <a:pt x="15106" y="20906"/>
                    <a:pt x="14533" y="21137"/>
                  </a:cubicBezTo>
                  <a:cubicBezTo>
                    <a:pt x="14533" y="21137"/>
                    <a:pt x="14533" y="21137"/>
                    <a:pt x="14452" y="21137"/>
                  </a:cubicBezTo>
                  <a:cubicBezTo>
                    <a:pt x="13470" y="21137"/>
                    <a:pt x="9952" y="19209"/>
                    <a:pt x="8643" y="17589"/>
                  </a:cubicBezTo>
                  <a:cubicBezTo>
                    <a:pt x="8315" y="17203"/>
                    <a:pt x="8233" y="16894"/>
                    <a:pt x="8233" y="16663"/>
                  </a:cubicBezTo>
                  <a:cubicBezTo>
                    <a:pt x="8643" y="15351"/>
                    <a:pt x="8643" y="14426"/>
                    <a:pt x="8233" y="13886"/>
                  </a:cubicBezTo>
                  <a:cubicBezTo>
                    <a:pt x="7906" y="13500"/>
                    <a:pt x="7497" y="13346"/>
                    <a:pt x="6843" y="13346"/>
                  </a:cubicBezTo>
                  <a:cubicBezTo>
                    <a:pt x="5370" y="13346"/>
                    <a:pt x="3324" y="14503"/>
                    <a:pt x="2670" y="14889"/>
                  </a:cubicBezTo>
                  <a:lnTo>
                    <a:pt x="1933" y="14040"/>
                  </a:lnTo>
                  <a:cubicBezTo>
                    <a:pt x="2833" y="13037"/>
                    <a:pt x="3243" y="12034"/>
                    <a:pt x="2997" y="11186"/>
                  </a:cubicBezTo>
                  <a:cubicBezTo>
                    <a:pt x="2833" y="10414"/>
                    <a:pt x="2179" y="9874"/>
                    <a:pt x="1770" y="9643"/>
                  </a:cubicBezTo>
                  <a:cubicBezTo>
                    <a:pt x="2343" y="9103"/>
                    <a:pt x="3570" y="7714"/>
                    <a:pt x="3570" y="6866"/>
                  </a:cubicBezTo>
                  <a:cubicBezTo>
                    <a:pt x="3570" y="3857"/>
                    <a:pt x="1197" y="2777"/>
                    <a:pt x="870" y="2623"/>
                  </a:cubicBezTo>
                  <a:cubicBezTo>
                    <a:pt x="543" y="2469"/>
                    <a:pt x="461" y="2237"/>
                    <a:pt x="543" y="1929"/>
                  </a:cubicBezTo>
                  <a:cubicBezTo>
                    <a:pt x="706" y="1389"/>
                    <a:pt x="1361" y="849"/>
                    <a:pt x="1770" y="771"/>
                  </a:cubicBezTo>
                  <a:cubicBezTo>
                    <a:pt x="3570" y="617"/>
                    <a:pt x="5206" y="540"/>
                    <a:pt x="6761" y="540"/>
                  </a:cubicBezTo>
                  <a:cubicBezTo>
                    <a:pt x="15761" y="540"/>
                    <a:pt x="18133" y="3934"/>
                    <a:pt x="19443" y="5709"/>
                  </a:cubicBezTo>
                  <a:cubicBezTo>
                    <a:pt x="19524" y="5863"/>
                    <a:pt x="19524" y="5940"/>
                    <a:pt x="19606" y="6017"/>
                  </a:cubicBezTo>
                  <a:cubicBezTo>
                    <a:pt x="20506" y="7251"/>
                    <a:pt x="20015" y="10954"/>
                    <a:pt x="18215" y="16894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58" name="Freeform 1683"/>
            <p:cNvSpPr/>
            <p:nvPr/>
          </p:nvSpPr>
          <p:spPr>
            <a:xfrm>
              <a:off x="8244733" y="4484719"/>
              <a:ext cx="92179" cy="121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7" h="15586" extrusionOk="0">
                  <a:moveTo>
                    <a:pt x="2945" y="4470"/>
                  </a:moveTo>
                  <a:lnTo>
                    <a:pt x="0" y="15066"/>
                  </a:lnTo>
                  <a:cubicBezTo>
                    <a:pt x="8836" y="18123"/>
                    <a:pt x="21600" y="6915"/>
                    <a:pt x="18655" y="1821"/>
                  </a:cubicBezTo>
                  <a:cubicBezTo>
                    <a:pt x="15709" y="-3477"/>
                    <a:pt x="2945" y="4470"/>
                    <a:pt x="2945" y="4470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59" name="Freeform 1684"/>
            <p:cNvSpPr/>
            <p:nvPr/>
          </p:nvSpPr>
          <p:spPr>
            <a:xfrm>
              <a:off x="8238220" y="4483361"/>
              <a:ext cx="103417" cy="135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0906" extrusionOk="0">
                  <a:moveTo>
                    <a:pt x="16248" y="68"/>
                  </a:moveTo>
                  <a:cubicBezTo>
                    <a:pt x="11311" y="-694"/>
                    <a:pt x="3905" y="5151"/>
                    <a:pt x="2980" y="5913"/>
                  </a:cubicBezTo>
                  <a:cubicBezTo>
                    <a:pt x="2671" y="6167"/>
                    <a:pt x="2671" y="6675"/>
                    <a:pt x="2980" y="7184"/>
                  </a:cubicBezTo>
                  <a:cubicBezTo>
                    <a:pt x="3597" y="7438"/>
                    <a:pt x="4214" y="7438"/>
                    <a:pt x="4523" y="7184"/>
                  </a:cubicBezTo>
                  <a:cubicBezTo>
                    <a:pt x="6374" y="5405"/>
                    <a:pt x="12545" y="1085"/>
                    <a:pt x="15940" y="1847"/>
                  </a:cubicBezTo>
                  <a:cubicBezTo>
                    <a:pt x="16557" y="1847"/>
                    <a:pt x="17174" y="2355"/>
                    <a:pt x="17791" y="3372"/>
                  </a:cubicBezTo>
                  <a:cubicBezTo>
                    <a:pt x="19334" y="6930"/>
                    <a:pt x="15631" y="13282"/>
                    <a:pt x="10385" y="17094"/>
                  </a:cubicBezTo>
                  <a:cubicBezTo>
                    <a:pt x="8534" y="18365"/>
                    <a:pt x="4831" y="20398"/>
                    <a:pt x="1437" y="18873"/>
                  </a:cubicBezTo>
                  <a:cubicBezTo>
                    <a:pt x="1128" y="18619"/>
                    <a:pt x="511" y="18619"/>
                    <a:pt x="203" y="19127"/>
                  </a:cubicBezTo>
                  <a:cubicBezTo>
                    <a:pt x="-106" y="19381"/>
                    <a:pt x="-106" y="20144"/>
                    <a:pt x="511" y="20144"/>
                  </a:cubicBezTo>
                  <a:cubicBezTo>
                    <a:pt x="1745" y="20652"/>
                    <a:pt x="2980" y="20906"/>
                    <a:pt x="4214" y="20906"/>
                  </a:cubicBezTo>
                  <a:cubicBezTo>
                    <a:pt x="6374" y="20906"/>
                    <a:pt x="9151" y="20144"/>
                    <a:pt x="11620" y="18365"/>
                  </a:cubicBezTo>
                  <a:cubicBezTo>
                    <a:pt x="16865" y="14553"/>
                    <a:pt x="21494" y="7438"/>
                    <a:pt x="19643" y="2864"/>
                  </a:cubicBezTo>
                  <a:cubicBezTo>
                    <a:pt x="18717" y="1085"/>
                    <a:pt x="17483" y="322"/>
                    <a:pt x="16248" y="68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60" name="Freeform 1685"/>
            <p:cNvSpPr/>
            <p:nvPr/>
          </p:nvSpPr>
          <p:spPr>
            <a:xfrm>
              <a:off x="7997645" y="4888339"/>
              <a:ext cx="245483" cy="845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2" y="1803"/>
                  </a:moveTo>
                  <a:cubicBezTo>
                    <a:pt x="14118" y="2623"/>
                    <a:pt x="10024" y="6599"/>
                    <a:pt x="9882" y="8074"/>
                  </a:cubicBezTo>
                  <a:cubicBezTo>
                    <a:pt x="9600" y="9550"/>
                    <a:pt x="3388" y="16477"/>
                    <a:pt x="2541" y="17214"/>
                  </a:cubicBezTo>
                  <a:cubicBezTo>
                    <a:pt x="1694" y="17952"/>
                    <a:pt x="0" y="19100"/>
                    <a:pt x="0" y="19100"/>
                  </a:cubicBezTo>
                  <a:lnTo>
                    <a:pt x="282" y="21600"/>
                  </a:lnTo>
                  <a:cubicBezTo>
                    <a:pt x="282" y="21600"/>
                    <a:pt x="8753" y="19838"/>
                    <a:pt x="10024" y="19059"/>
                  </a:cubicBezTo>
                  <a:cubicBezTo>
                    <a:pt x="11294" y="18239"/>
                    <a:pt x="14400" y="13116"/>
                    <a:pt x="14965" y="11312"/>
                  </a:cubicBezTo>
                  <a:cubicBezTo>
                    <a:pt x="15671" y="9550"/>
                    <a:pt x="19341" y="1598"/>
                    <a:pt x="21600" y="697"/>
                  </a:cubicBezTo>
                  <a:lnTo>
                    <a:pt x="17929" y="0"/>
                  </a:lnTo>
                  <a:cubicBezTo>
                    <a:pt x="17929" y="0"/>
                    <a:pt x="15388" y="984"/>
                    <a:pt x="14682" y="1803"/>
                  </a:cubicBezTo>
                </a:path>
              </a:pathLst>
            </a:custGeom>
            <a:solidFill>
              <a:srgbClr val="ED1C24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61" name="Freeform 1686"/>
            <p:cNvSpPr/>
            <p:nvPr/>
          </p:nvSpPr>
          <p:spPr>
            <a:xfrm>
              <a:off x="7990582" y="4881683"/>
              <a:ext cx="252562" cy="85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0" extrusionOk="0">
                  <a:moveTo>
                    <a:pt x="21328" y="679"/>
                  </a:moveTo>
                  <a:lnTo>
                    <a:pt x="17932" y="31"/>
                  </a:lnTo>
                  <a:cubicBezTo>
                    <a:pt x="17660" y="-10"/>
                    <a:pt x="17389" y="-10"/>
                    <a:pt x="17253" y="31"/>
                  </a:cubicBezTo>
                  <a:cubicBezTo>
                    <a:pt x="17253" y="71"/>
                    <a:pt x="14808" y="1044"/>
                    <a:pt x="14128" y="1854"/>
                  </a:cubicBezTo>
                  <a:cubicBezTo>
                    <a:pt x="13992" y="2057"/>
                    <a:pt x="13721" y="2381"/>
                    <a:pt x="13313" y="2827"/>
                  </a:cubicBezTo>
                  <a:cubicBezTo>
                    <a:pt x="11955" y="4326"/>
                    <a:pt x="9645" y="6920"/>
                    <a:pt x="9374" y="8055"/>
                  </a:cubicBezTo>
                  <a:cubicBezTo>
                    <a:pt x="9238" y="9473"/>
                    <a:pt x="3396" y="16281"/>
                    <a:pt x="2445" y="17092"/>
                  </a:cubicBezTo>
                  <a:cubicBezTo>
                    <a:pt x="1630" y="17781"/>
                    <a:pt x="136" y="18956"/>
                    <a:pt x="0" y="18956"/>
                  </a:cubicBezTo>
                  <a:lnTo>
                    <a:pt x="0" y="18996"/>
                  </a:lnTo>
                  <a:lnTo>
                    <a:pt x="272" y="21468"/>
                  </a:lnTo>
                  <a:cubicBezTo>
                    <a:pt x="272" y="21509"/>
                    <a:pt x="272" y="21549"/>
                    <a:pt x="408" y="21549"/>
                  </a:cubicBezTo>
                  <a:cubicBezTo>
                    <a:pt x="543" y="21590"/>
                    <a:pt x="543" y="21590"/>
                    <a:pt x="679" y="21590"/>
                  </a:cubicBezTo>
                  <a:cubicBezTo>
                    <a:pt x="679" y="21590"/>
                    <a:pt x="815" y="21590"/>
                    <a:pt x="951" y="21549"/>
                  </a:cubicBezTo>
                  <a:cubicBezTo>
                    <a:pt x="1223" y="21468"/>
                    <a:pt x="9238" y="19807"/>
                    <a:pt x="10460" y="18996"/>
                  </a:cubicBezTo>
                  <a:cubicBezTo>
                    <a:pt x="11683" y="18186"/>
                    <a:pt x="14536" y="13080"/>
                    <a:pt x="15215" y="11337"/>
                  </a:cubicBezTo>
                  <a:cubicBezTo>
                    <a:pt x="15894" y="9432"/>
                    <a:pt x="19562" y="1733"/>
                    <a:pt x="21464" y="882"/>
                  </a:cubicBezTo>
                  <a:cubicBezTo>
                    <a:pt x="21600" y="841"/>
                    <a:pt x="21600" y="801"/>
                    <a:pt x="21600" y="760"/>
                  </a:cubicBezTo>
                  <a:cubicBezTo>
                    <a:pt x="21464" y="719"/>
                    <a:pt x="21464" y="719"/>
                    <a:pt x="21328" y="679"/>
                  </a:cubicBezTo>
                  <a:close/>
                  <a:moveTo>
                    <a:pt x="14400" y="11297"/>
                  </a:moveTo>
                  <a:cubicBezTo>
                    <a:pt x="13721" y="13201"/>
                    <a:pt x="10868" y="18145"/>
                    <a:pt x="9645" y="18875"/>
                  </a:cubicBezTo>
                  <a:cubicBezTo>
                    <a:pt x="8694" y="19523"/>
                    <a:pt x="2989" y="20779"/>
                    <a:pt x="1087" y="21185"/>
                  </a:cubicBezTo>
                  <a:lnTo>
                    <a:pt x="951" y="19037"/>
                  </a:lnTo>
                  <a:cubicBezTo>
                    <a:pt x="1087" y="18875"/>
                    <a:pt x="2581" y="17821"/>
                    <a:pt x="3396" y="17173"/>
                  </a:cubicBezTo>
                  <a:cubicBezTo>
                    <a:pt x="4211" y="16322"/>
                    <a:pt x="10053" y="9554"/>
                    <a:pt x="10325" y="8095"/>
                  </a:cubicBezTo>
                  <a:cubicBezTo>
                    <a:pt x="10460" y="6960"/>
                    <a:pt x="12906" y="4286"/>
                    <a:pt x="14128" y="2908"/>
                  </a:cubicBezTo>
                  <a:cubicBezTo>
                    <a:pt x="14536" y="2462"/>
                    <a:pt x="14808" y="2097"/>
                    <a:pt x="14943" y="1935"/>
                  </a:cubicBezTo>
                  <a:cubicBezTo>
                    <a:pt x="15487" y="1327"/>
                    <a:pt x="17117" y="557"/>
                    <a:pt x="17796" y="314"/>
                  </a:cubicBezTo>
                  <a:lnTo>
                    <a:pt x="20513" y="841"/>
                  </a:lnTo>
                  <a:cubicBezTo>
                    <a:pt x="18340" y="2219"/>
                    <a:pt x="14808" y="9797"/>
                    <a:pt x="14400" y="11297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62" name="Freeform 1687"/>
            <p:cNvSpPr/>
            <p:nvPr/>
          </p:nvSpPr>
          <p:spPr>
            <a:xfrm>
              <a:off x="8181198" y="4826337"/>
              <a:ext cx="97268" cy="102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extrusionOk="0">
                  <a:moveTo>
                    <a:pt x="4181" y="20"/>
                  </a:moveTo>
                  <a:cubicBezTo>
                    <a:pt x="1742" y="695"/>
                    <a:pt x="0" y="7107"/>
                    <a:pt x="0" y="7107"/>
                  </a:cubicBezTo>
                  <a:lnTo>
                    <a:pt x="0" y="15882"/>
                  </a:lnTo>
                  <a:cubicBezTo>
                    <a:pt x="0" y="15882"/>
                    <a:pt x="9406" y="17907"/>
                    <a:pt x="11845" y="21282"/>
                  </a:cubicBezTo>
                  <a:lnTo>
                    <a:pt x="21600" y="9807"/>
                  </a:lnTo>
                  <a:lnTo>
                    <a:pt x="18465" y="3732"/>
                  </a:lnTo>
                  <a:cubicBezTo>
                    <a:pt x="18465" y="3732"/>
                    <a:pt x="6968" y="-318"/>
                    <a:pt x="4181" y="20"/>
                  </a:cubicBezTo>
                </a:path>
              </a:pathLst>
            </a:custGeom>
            <a:solidFill>
              <a:srgbClr val="ED1C24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63" name="Freeform 1688"/>
            <p:cNvSpPr/>
            <p:nvPr/>
          </p:nvSpPr>
          <p:spPr>
            <a:xfrm>
              <a:off x="8181198" y="4824805"/>
              <a:ext cx="110446" cy="111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extrusionOk="0">
                  <a:moveTo>
                    <a:pt x="18470" y="3703"/>
                  </a:moveTo>
                  <a:cubicBezTo>
                    <a:pt x="18470" y="3703"/>
                    <a:pt x="18157" y="3394"/>
                    <a:pt x="17843" y="3394"/>
                  </a:cubicBezTo>
                  <a:cubicBezTo>
                    <a:pt x="17530" y="3086"/>
                    <a:pt x="8452" y="0"/>
                    <a:pt x="5322" y="0"/>
                  </a:cubicBezTo>
                  <a:cubicBezTo>
                    <a:pt x="5009" y="0"/>
                    <a:pt x="4696" y="0"/>
                    <a:pt x="4696" y="0"/>
                  </a:cubicBezTo>
                  <a:cubicBezTo>
                    <a:pt x="1878" y="617"/>
                    <a:pt x="313" y="6171"/>
                    <a:pt x="0" y="7406"/>
                  </a:cubicBezTo>
                  <a:lnTo>
                    <a:pt x="0" y="15429"/>
                  </a:lnTo>
                  <a:cubicBezTo>
                    <a:pt x="0" y="15737"/>
                    <a:pt x="313" y="16354"/>
                    <a:pt x="939" y="16354"/>
                  </a:cubicBezTo>
                  <a:cubicBezTo>
                    <a:pt x="3130" y="16971"/>
                    <a:pt x="9078" y="18514"/>
                    <a:pt x="10643" y="20983"/>
                  </a:cubicBezTo>
                  <a:cubicBezTo>
                    <a:pt x="10643" y="21291"/>
                    <a:pt x="10957" y="21600"/>
                    <a:pt x="11270" y="21600"/>
                  </a:cubicBezTo>
                  <a:cubicBezTo>
                    <a:pt x="11270" y="21600"/>
                    <a:pt x="11270" y="21600"/>
                    <a:pt x="11583" y="21600"/>
                  </a:cubicBezTo>
                  <a:cubicBezTo>
                    <a:pt x="11583" y="21600"/>
                    <a:pt x="11896" y="21291"/>
                    <a:pt x="12209" y="20983"/>
                  </a:cubicBezTo>
                  <a:lnTo>
                    <a:pt x="21287" y="10491"/>
                  </a:lnTo>
                  <a:cubicBezTo>
                    <a:pt x="21287" y="10183"/>
                    <a:pt x="21600" y="9566"/>
                    <a:pt x="21287" y="9257"/>
                  </a:cubicBezTo>
                  <a:lnTo>
                    <a:pt x="18470" y="3703"/>
                  </a:lnTo>
                  <a:close/>
                  <a:moveTo>
                    <a:pt x="11583" y="18823"/>
                  </a:moveTo>
                  <a:cubicBezTo>
                    <a:pt x="9078" y="16663"/>
                    <a:pt x="4070" y="15120"/>
                    <a:pt x="2191" y="14503"/>
                  </a:cubicBezTo>
                  <a:lnTo>
                    <a:pt x="2191" y="7714"/>
                  </a:lnTo>
                  <a:cubicBezTo>
                    <a:pt x="2817" y="4937"/>
                    <a:pt x="4070" y="2160"/>
                    <a:pt x="5009" y="1851"/>
                  </a:cubicBezTo>
                  <a:lnTo>
                    <a:pt x="5322" y="1851"/>
                  </a:lnTo>
                  <a:cubicBezTo>
                    <a:pt x="7513" y="1851"/>
                    <a:pt x="14087" y="4011"/>
                    <a:pt x="16904" y="4937"/>
                  </a:cubicBezTo>
                  <a:lnTo>
                    <a:pt x="19096" y="9566"/>
                  </a:lnTo>
                  <a:lnTo>
                    <a:pt x="11583" y="18823"/>
                  </a:ln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64" name="Freeform 1689"/>
            <p:cNvSpPr/>
            <p:nvPr/>
          </p:nvSpPr>
          <p:spPr>
            <a:xfrm>
              <a:off x="8230613" y="4662430"/>
              <a:ext cx="230363" cy="25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600" extrusionOk="0">
                  <a:moveTo>
                    <a:pt x="19025" y="0"/>
                  </a:moveTo>
                  <a:cubicBezTo>
                    <a:pt x="19025" y="0"/>
                    <a:pt x="8011" y="10937"/>
                    <a:pt x="0" y="12030"/>
                  </a:cubicBezTo>
                  <a:cubicBezTo>
                    <a:pt x="0" y="12030"/>
                    <a:pt x="4148" y="20233"/>
                    <a:pt x="7152" y="21600"/>
                  </a:cubicBezTo>
                  <a:cubicBezTo>
                    <a:pt x="7152" y="21600"/>
                    <a:pt x="18167" y="10527"/>
                    <a:pt x="19597" y="8613"/>
                  </a:cubicBezTo>
                  <a:cubicBezTo>
                    <a:pt x="21171" y="6835"/>
                    <a:pt x="21600" y="820"/>
                    <a:pt x="19025" y="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65" name="Freeform 1690"/>
            <p:cNvSpPr/>
            <p:nvPr/>
          </p:nvSpPr>
          <p:spPr>
            <a:xfrm>
              <a:off x="8223556" y="4662430"/>
              <a:ext cx="241929" cy="26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extrusionOk="0">
                  <a:moveTo>
                    <a:pt x="19216" y="0"/>
                  </a:moveTo>
                  <a:cubicBezTo>
                    <a:pt x="18935" y="0"/>
                    <a:pt x="18795" y="0"/>
                    <a:pt x="18655" y="131"/>
                  </a:cubicBezTo>
                  <a:cubicBezTo>
                    <a:pt x="18514" y="262"/>
                    <a:pt x="7995" y="10473"/>
                    <a:pt x="421" y="11389"/>
                  </a:cubicBezTo>
                  <a:cubicBezTo>
                    <a:pt x="281" y="11520"/>
                    <a:pt x="140" y="11520"/>
                    <a:pt x="0" y="11651"/>
                  </a:cubicBezTo>
                  <a:cubicBezTo>
                    <a:pt x="0" y="11782"/>
                    <a:pt x="0" y="11913"/>
                    <a:pt x="0" y="12044"/>
                  </a:cubicBezTo>
                  <a:cubicBezTo>
                    <a:pt x="140" y="12305"/>
                    <a:pt x="4068" y="20029"/>
                    <a:pt x="7153" y="21469"/>
                  </a:cubicBezTo>
                  <a:cubicBezTo>
                    <a:pt x="7294" y="21600"/>
                    <a:pt x="7294" y="21600"/>
                    <a:pt x="7434" y="21600"/>
                  </a:cubicBezTo>
                  <a:cubicBezTo>
                    <a:pt x="7574" y="21600"/>
                    <a:pt x="7574" y="21469"/>
                    <a:pt x="7714" y="21469"/>
                  </a:cubicBezTo>
                  <a:cubicBezTo>
                    <a:pt x="8135" y="20945"/>
                    <a:pt x="18514" y="10735"/>
                    <a:pt x="20057" y="8902"/>
                  </a:cubicBezTo>
                  <a:cubicBezTo>
                    <a:pt x="21179" y="7593"/>
                    <a:pt x="21600" y="4189"/>
                    <a:pt x="21039" y="2095"/>
                  </a:cubicBezTo>
                  <a:cubicBezTo>
                    <a:pt x="20618" y="1047"/>
                    <a:pt x="20057" y="262"/>
                    <a:pt x="19216" y="0"/>
                  </a:cubicBezTo>
                  <a:close/>
                  <a:moveTo>
                    <a:pt x="19356" y="8509"/>
                  </a:moveTo>
                  <a:cubicBezTo>
                    <a:pt x="17953" y="10080"/>
                    <a:pt x="8977" y="18982"/>
                    <a:pt x="7294" y="20553"/>
                  </a:cubicBezTo>
                  <a:cubicBezTo>
                    <a:pt x="4909" y="19244"/>
                    <a:pt x="1964" y="13876"/>
                    <a:pt x="1122" y="12175"/>
                  </a:cubicBezTo>
                  <a:cubicBezTo>
                    <a:pt x="8416" y="10865"/>
                    <a:pt x="17532" y="2356"/>
                    <a:pt x="19075" y="916"/>
                  </a:cubicBezTo>
                  <a:cubicBezTo>
                    <a:pt x="19636" y="1178"/>
                    <a:pt x="19917" y="1833"/>
                    <a:pt x="20057" y="2356"/>
                  </a:cubicBezTo>
                  <a:cubicBezTo>
                    <a:pt x="20758" y="4320"/>
                    <a:pt x="20197" y="7331"/>
                    <a:pt x="19356" y="8509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66" name="Freeform 1691"/>
            <p:cNvSpPr/>
            <p:nvPr/>
          </p:nvSpPr>
          <p:spPr>
            <a:xfrm>
              <a:off x="8167078" y="4782446"/>
              <a:ext cx="54952" cy="104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6545"/>
                  </a:lnTo>
                  <a:lnTo>
                    <a:pt x="12000" y="0"/>
                  </a:lnTo>
                  <a:cubicBezTo>
                    <a:pt x="12000" y="0"/>
                    <a:pt x="3600" y="12764"/>
                    <a:pt x="0" y="2160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67" name="Freeform 1692"/>
            <p:cNvSpPr/>
            <p:nvPr/>
          </p:nvSpPr>
          <p:spPr>
            <a:xfrm>
              <a:off x="8160015" y="4775384"/>
              <a:ext cx="68593" cy="118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600" extrusionOk="0">
                  <a:moveTo>
                    <a:pt x="12558" y="296"/>
                  </a:moveTo>
                  <a:cubicBezTo>
                    <a:pt x="12558" y="0"/>
                    <a:pt x="11553" y="0"/>
                    <a:pt x="11051" y="0"/>
                  </a:cubicBezTo>
                  <a:cubicBezTo>
                    <a:pt x="10549" y="0"/>
                    <a:pt x="10047" y="296"/>
                    <a:pt x="10047" y="592"/>
                  </a:cubicBezTo>
                  <a:cubicBezTo>
                    <a:pt x="10047" y="592"/>
                    <a:pt x="3014" y="12427"/>
                    <a:pt x="0" y="20416"/>
                  </a:cubicBezTo>
                  <a:cubicBezTo>
                    <a:pt x="0" y="20712"/>
                    <a:pt x="502" y="21304"/>
                    <a:pt x="1005" y="21304"/>
                  </a:cubicBezTo>
                  <a:lnTo>
                    <a:pt x="1507" y="21600"/>
                  </a:lnTo>
                  <a:cubicBezTo>
                    <a:pt x="2009" y="21600"/>
                    <a:pt x="2512" y="21304"/>
                    <a:pt x="3014" y="21008"/>
                  </a:cubicBezTo>
                  <a:lnTo>
                    <a:pt x="21098" y="7397"/>
                  </a:lnTo>
                  <a:cubicBezTo>
                    <a:pt x="21600" y="6805"/>
                    <a:pt x="21600" y="6510"/>
                    <a:pt x="21098" y="6214"/>
                  </a:cubicBezTo>
                  <a:lnTo>
                    <a:pt x="12558" y="296"/>
                  </a:lnTo>
                  <a:close/>
                  <a:moveTo>
                    <a:pt x="5023" y="16274"/>
                  </a:moveTo>
                  <a:cubicBezTo>
                    <a:pt x="7535" y="11244"/>
                    <a:pt x="10549" y="5622"/>
                    <a:pt x="12056" y="2663"/>
                  </a:cubicBezTo>
                  <a:lnTo>
                    <a:pt x="17581" y="6805"/>
                  </a:lnTo>
                  <a:lnTo>
                    <a:pt x="5023" y="16274"/>
                  </a:ln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68" name="Freeform 1693"/>
            <p:cNvSpPr/>
            <p:nvPr/>
          </p:nvSpPr>
          <p:spPr>
            <a:xfrm>
              <a:off x="8195316" y="4690669"/>
              <a:ext cx="344323" cy="704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1" y="2356"/>
                  </a:moveTo>
                  <a:cubicBezTo>
                    <a:pt x="19691" y="2356"/>
                    <a:pt x="18184" y="344"/>
                    <a:pt x="17280" y="0"/>
                  </a:cubicBezTo>
                  <a:cubicBezTo>
                    <a:pt x="17280" y="0"/>
                    <a:pt x="16778" y="3338"/>
                    <a:pt x="13261" y="5449"/>
                  </a:cubicBezTo>
                  <a:cubicBezTo>
                    <a:pt x="11252" y="6725"/>
                    <a:pt x="603" y="18262"/>
                    <a:pt x="0" y="21600"/>
                  </a:cubicBezTo>
                  <a:cubicBezTo>
                    <a:pt x="0" y="21600"/>
                    <a:pt x="4822" y="19096"/>
                    <a:pt x="5425" y="18213"/>
                  </a:cubicBezTo>
                  <a:cubicBezTo>
                    <a:pt x="6028" y="17329"/>
                    <a:pt x="12659" y="11193"/>
                    <a:pt x="12659" y="11193"/>
                  </a:cubicBezTo>
                  <a:lnTo>
                    <a:pt x="12257" y="9671"/>
                  </a:lnTo>
                  <a:lnTo>
                    <a:pt x="15873" y="8640"/>
                  </a:lnTo>
                  <a:cubicBezTo>
                    <a:pt x="15873" y="8640"/>
                    <a:pt x="20294" y="3829"/>
                    <a:pt x="21600" y="3338"/>
                  </a:cubicBezTo>
                  <a:cubicBezTo>
                    <a:pt x="21600" y="3338"/>
                    <a:pt x="21600" y="2258"/>
                    <a:pt x="19691" y="2356"/>
                  </a:cubicBezTo>
                </a:path>
              </a:pathLst>
            </a:custGeom>
            <a:solidFill>
              <a:srgbClr val="A8AAAD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69" name="Freeform 1694"/>
            <p:cNvSpPr/>
            <p:nvPr/>
          </p:nvSpPr>
          <p:spPr>
            <a:xfrm>
              <a:off x="8188255" y="4684503"/>
              <a:ext cx="358433" cy="717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extrusionOk="0">
                  <a:moveTo>
                    <a:pt x="19557" y="2341"/>
                  </a:moveTo>
                  <a:cubicBezTo>
                    <a:pt x="19168" y="1906"/>
                    <a:pt x="18000" y="360"/>
                    <a:pt x="17222" y="21"/>
                  </a:cubicBezTo>
                  <a:cubicBezTo>
                    <a:pt x="17124" y="21"/>
                    <a:pt x="16930" y="-27"/>
                    <a:pt x="16832" y="21"/>
                  </a:cubicBezTo>
                  <a:cubicBezTo>
                    <a:pt x="16735" y="21"/>
                    <a:pt x="16735" y="70"/>
                    <a:pt x="16638" y="166"/>
                  </a:cubicBezTo>
                  <a:cubicBezTo>
                    <a:pt x="16638" y="166"/>
                    <a:pt x="16249" y="3404"/>
                    <a:pt x="12941" y="5433"/>
                  </a:cubicBezTo>
                  <a:cubicBezTo>
                    <a:pt x="10995" y="6690"/>
                    <a:pt x="584" y="18142"/>
                    <a:pt x="0" y="21428"/>
                  </a:cubicBezTo>
                  <a:cubicBezTo>
                    <a:pt x="0" y="21476"/>
                    <a:pt x="0" y="21573"/>
                    <a:pt x="195" y="21573"/>
                  </a:cubicBezTo>
                  <a:cubicBezTo>
                    <a:pt x="195" y="21573"/>
                    <a:pt x="195" y="21573"/>
                    <a:pt x="292" y="21573"/>
                  </a:cubicBezTo>
                  <a:cubicBezTo>
                    <a:pt x="389" y="21573"/>
                    <a:pt x="486" y="21573"/>
                    <a:pt x="486" y="21525"/>
                  </a:cubicBezTo>
                  <a:cubicBezTo>
                    <a:pt x="681" y="21428"/>
                    <a:pt x="5254" y="19012"/>
                    <a:pt x="5838" y="18142"/>
                  </a:cubicBezTo>
                  <a:cubicBezTo>
                    <a:pt x="6422" y="17272"/>
                    <a:pt x="12843" y="11329"/>
                    <a:pt x="12843" y="11232"/>
                  </a:cubicBezTo>
                  <a:cubicBezTo>
                    <a:pt x="12941" y="11232"/>
                    <a:pt x="12941" y="11184"/>
                    <a:pt x="12941" y="11135"/>
                  </a:cubicBezTo>
                  <a:lnTo>
                    <a:pt x="12454" y="9782"/>
                  </a:lnTo>
                  <a:lnTo>
                    <a:pt x="15859" y="8816"/>
                  </a:lnTo>
                  <a:cubicBezTo>
                    <a:pt x="15859" y="8816"/>
                    <a:pt x="15957" y="8768"/>
                    <a:pt x="15957" y="8719"/>
                  </a:cubicBezTo>
                  <a:cubicBezTo>
                    <a:pt x="17124" y="7415"/>
                    <a:pt x="20432" y="3935"/>
                    <a:pt x="21405" y="3549"/>
                  </a:cubicBezTo>
                  <a:cubicBezTo>
                    <a:pt x="21503" y="3549"/>
                    <a:pt x="21600" y="3501"/>
                    <a:pt x="21600" y="3452"/>
                  </a:cubicBezTo>
                  <a:cubicBezTo>
                    <a:pt x="21600" y="3066"/>
                    <a:pt x="21114" y="2341"/>
                    <a:pt x="19557" y="2341"/>
                  </a:cubicBezTo>
                  <a:close/>
                  <a:moveTo>
                    <a:pt x="15470" y="8574"/>
                  </a:moveTo>
                  <a:lnTo>
                    <a:pt x="11968" y="9541"/>
                  </a:lnTo>
                  <a:cubicBezTo>
                    <a:pt x="11870" y="9589"/>
                    <a:pt x="11870" y="9637"/>
                    <a:pt x="11870" y="9734"/>
                  </a:cubicBezTo>
                  <a:lnTo>
                    <a:pt x="12259" y="11135"/>
                  </a:lnTo>
                  <a:cubicBezTo>
                    <a:pt x="11676" y="11764"/>
                    <a:pt x="5838" y="17176"/>
                    <a:pt x="5254" y="18045"/>
                  </a:cubicBezTo>
                  <a:cubicBezTo>
                    <a:pt x="4865" y="18674"/>
                    <a:pt x="2043" y="20268"/>
                    <a:pt x="681" y="20945"/>
                  </a:cubicBezTo>
                  <a:cubicBezTo>
                    <a:pt x="2043" y="17176"/>
                    <a:pt x="11578" y="6835"/>
                    <a:pt x="13427" y="5627"/>
                  </a:cubicBezTo>
                  <a:cubicBezTo>
                    <a:pt x="16151" y="3935"/>
                    <a:pt x="17027" y="1471"/>
                    <a:pt x="17222" y="553"/>
                  </a:cubicBezTo>
                  <a:cubicBezTo>
                    <a:pt x="17903" y="1084"/>
                    <a:pt x="18681" y="2099"/>
                    <a:pt x="19070" y="2534"/>
                  </a:cubicBezTo>
                  <a:cubicBezTo>
                    <a:pt x="19070" y="2582"/>
                    <a:pt x="19265" y="2631"/>
                    <a:pt x="19362" y="2631"/>
                  </a:cubicBezTo>
                  <a:cubicBezTo>
                    <a:pt x="20627" y="2582"/>
                    <a:pt x="20919" y="3162"/>
                    <a:pt x="20919" y="3356"/>
                  </a:cubicBezTo>
                  <a:cubicBezTo>
                    <a:pt x="19557" y="4080"/>
                    <a:pt x="16054" y="7898"/>
                    <a:pt x="15470" y="8574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70" name="Freeform 1695"/>
            <p:cNvSpPr/>
            <p:nvPr/>
          </p:nvSpPr>
          <p:spPr>
            <a:xfrm>
              <a:off x="8298367" y="4973056"/>
              <a:ext cx="520235" cy="1142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600" extrusionOk="0">
                  <a:moveTo>
                    <a:pt x="20184" y="5294"/>
                  </a:moveTo>
                  <a:cubicBezTo>
                    <a:pt x="20315" y="4387"/>
                    <a:pt x="20643" y="938"/>
                    <a:pt x="17043" y="0"/>
                  </a:cubicBezTo>
                  <a:cubicBezTo>
                    <a:pt x="17043" y="0"/>
                    <a:pt x="14097" y="61"/>
                    <a:pt x="13246" y="484"/>
                  </a:cubicBezTo>
                  <a:cubicBezTo>
                    <a:pt x="12461" y="877"/>
                    <a:pt x="10235" y="3055"/>
                    <a:pt x="10039" y="3691"/>
                  </a:cubicBezTo>
                  <a:cubicBezTo>
                    <a:pt x="9843" y="4326"/>
                    <a:pt x="9777" y="7624"/>
                    <a:pt x="10039" y="8440"/>
                  </a:cubicBezTo>
                  <a:cubicBezTo>
                    <a:pt x="10366" y="9257"/>
                    <a:pt x="9973" y="10316"/>
                    <a:pt x="10432" y="10618"/>
                  </a:cubicBezTo>
                  <a:cubicBezTo>
                    <a:pt x="10955" y="10951"/>
                    <a:pt x="11348" y="11980"/>
                    <a:pt x="11348" y="11980"/>
                  </a:cubicBezTo>
                  <a:cubicBezTo>
                    <a:pt x="11348" y="11980"/>
                    <a:pt x="9253" y="12706"/>
                    <a:pt x="8992" y="13402"/>
                  </a:cubicBezTo>
                  <a:cubicBezTo>
                    <a:pt x="8664" y="14097"/>
                    <a:pt x="8468" y="14491"/>
                    <a:pt x="8468" y="14491"/>
                  </a:cubicBezTo>
                  <a:cubicBezTo>
                    <a:pt x="8468" y="14491"/>
                    <a:pt x="6439" y="16034"/>
                    <a:pt x="5850" y="16185"/>
                  </a:cubicBezTo>
                  <a:cubicBezTo>
                    <a:pt x="5195" y="16306"/>
                    <a:pt x="4933" y="16548"/>
                    <a:pt x="4933" y="16548"/>
                  </a:cubicBezTo>
                  <a:cubicBezTo>
                    <a:pt x="4933" y="16548"/>
                    <a:pt x="221" y="17365"/>
                    <a:pt x="24" y="17546"/>
                  </a:cubicBezTo>
                  <a:cubicBezTo>
                    <a:pt x="-172" y="17728"/>
                    <a:pt x="810" y="20934"/>
                    <a:pt x="4148" y="21600"/>
                  </a:cubicBezTo>
                  <a:cubicBezTo>
                    <a:pt x="4148" y="21600"/>
                    <a:pt x="10759" y="20602"/>
                    <a:pt x="11806" y="19997"/>
                  </a:cubicBezTo>
                  <a:cubicBezTo>
                    <a:pt x="12919" y="19422"/>
                    <a:pt x="14097" y="18787"/>
                    <a:pt x="14686" y="18424"/>
                  </a:cubicBezTo>
                  <a:cubicBezTo>
                    <a:pt x="15275" y="18061"/>
                    <a:pt x="17632" y="17032"/>
                    <a:pt x="17632" y="16397"/>
                  </a:cubicBezTo>
                  <a:cubicBezTo>
                    <a:pt x="17632" y="15761"/>
                    <a:pt x="18417" y="15489"/>
                    <a:pt x="18417" y="15489"/>
                  </a:cubicBezTo>
                  <a:cubicBezTo>
                    <a:pt x="18417" y="15489"/>
                    <a:pt x="19726" y="14642"/>
                    <a:pt x="20381" y="13734"/>
                  </a:cubicBezTo>
                  <a:cubicBezTo>
                    <a:pt x="21101" y="12797"/>
                    <a:pt x="21428" y="8077"/>
                    <a:pt x="21232" y="7200"/>
                  </a:cubicBezTo>
                  <a:cubicBezTo>
                    <a:pt x="21035" y="6323"/>
                    <a:pt x="20119" y="6202"/>
                    <a:pt x="20184" y="5294"/>
                  </a:cubicBezTo>
                </a:path>
              </a:pathLst>
            </a:custGeom>
            <a:solidFill>
              <a:srgbClr val="A8AAAD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71" name="Freeform 1696"/>
            <p:cNvSpPr/>
            <p:nvPr/>
          </p:nvSpPr>
          <p:spPr>
            <a:xfrm>
              <a:off x="8290502" y="4965998"/>
              <a:ext cx="528136" cy="1156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extrusionOk="0">
                  <a:moveTo>
                    <a:pt x="20691" y="6381"/>
                  </a:moveTo>
                  <a:cubicBezTo>
                    <a:pt x="20433" y="6082"/>
                    <a:pt x="20241" y="5842"/>
                    <a:pt x="20305" y="5363"/>
                  </a:cubicBezTo>
                  <a:cubicBezTo>
                    <a:pt x="20562" y="2546"/>
                    <a:pt x="19469" y="659"/>
                    <a:pt x="17091" y="30"/>
                  </a:cubicBezTo>
                  <a:cubicBezTo>
                    <a:pt x="17026" y="0"/>
                    <a:pt x="17026" y="0"/>
                    <a:pt x="16962" y="0"/>
                  </a:cubicBezTo>
                  <a:cubicBezTo>
                    <a:pt x="16833" y="0"/>
                    <a:pt x="13876" y="120"/>
                    <a:pt x="13041" y="539"/>
                  </a:cubicBezTo>
                  <a:cubicBezTo>
                    <a:pt x="12205" y="989"/>
                    <a:pt x="10083" y="3146"/>
                    <a:pt x="9891" y="3775"/>
                  </a:cubicBezTo>
                  <a:cubicBezTo>
                    <a:pt x="9698" y="4434"/>
                    <a:pt x="9633" y="7669"/>
                    <a:pt x="9891" y="8478"/>
                  </a:cubicBezTo>
                  <a:cubicBezTo>
                    <a:pt x="10019" y="8838"/>
                    <a:pt x="10019" y="9227"/>
                    <a:pt x="10019" y="9587"/>
                  </a:cubicBezTo>
                  <a:cubicBezTo>
                    <a:pt x="10019" y="10096"/>
                    <a:pt x="10019" y="10485"/>
                    <a:pt x="10341" y="10695"/>
                  </a:cubicBezTo>
                  <a:cubicBezTo>
                    <a:pt x="10662" y="10935"/>
                    <a:pt x="10983" y="11624"/>
                    <a:pt x="11112" y="11953"/>
                  </a:cubicBezTo>
                  <a:cubicBezTo>
                    <a:pt x="10726" y="12103"/>
                    <a:pt x="9119" y="12732"/>
                    <a:pt x="8862" y="13361"/>
                  </a:cubicBezTo>
                  <a:cubicBezTo>
                    <a:pt x="8605" y="13961"/>
                    <a:pt x="8412" y="14350"/>
                    <a:pt x="8348" y="14440"/>
                  </a:cubicBezTo>
                  <a:cubicBezTo>
                    <a:pt x="7576" y="15009"/>
                    <a:pt x="6226" y="15968"/>
                    <a:pt x="5841" y="16058"/>
                  </a:cubicBezTo>
                  <a:cubicBezTo>
                    <a:pt x="5326" y="16178"/>
                    <a:pt x="5069" y="16357"/>
                    <a:pt x="4941" y="16417"/>
                  </a:cubicBezTo>
                  <a:cubicBezTo>
                    <a:pt x="3141" y="16747"/>
                    <a:pt x="248" y="17256"/>
                    <a:pt x="55" y="17466"/>
                  </a:cubicBezTo>
                  <a:cubicBezTo>
                    <a:pt x="-138" y="17616"/>
                    <a:pt x="183" y="18664"/>
                    <a:pt x="891" y="19563"/>
                  </a:cubicBezTo>
                  <a:cubicBezTo>
                    <a:pt x="1469" y="20312"/>
                    <a:pt x="2498" y="21241"/>
                    <a:pt x="4233" y="21600"/>
                  </a:cubicBezTo>
                  <a:cubicBezTo>
                    <a:pt x="4233" y="21600"/>
                    <a:pt x="4233" y="21600"/>
                    <a:pt x="4298" y="21600"/>
                  </a:cubicBezTo>
                  <a:lnTo>
                    <a:pt x="4362" y="21600"/>
                  </a:lnTo>
                  <a:cubicBezTo>
                    <a:pt x="4619" y="21570"/>
                    <a:pt x="10919" y="20581"/>
                    <a:pt x="12012" y="19982"/>
                  </a:cubicBezTo>
                  <a:lnTo>
                    <a:pt x="12462" y="19743"/>
                  </a:lnTo>
                  <a:cubicBezTo>
                    <a:pt x="13362" y="19233"/>
                    <a:pt x="14326" y="18724"/>
                    <a:pt x="14841" y="18424"/>
                  </a:cubicBezTo>
                  <a:cubicBezTo>
                    <a:pt x="14969" y="18335"/>
                    <a:pt x="15162" y="18215"/>
                    <a:pt x="15483" y="18065"/>
                  </a:cubicBezTo>
                  <a:cubicBezTo>
                    <a:pt x="16448" y="17556"/>
                    <a:pt x="17733" y="16897"/>
                    <a:pt x="17733" y="16357"/>
                  </a:cubicBezTo>
                  <a:cubicBezTo>
                    <a:pt x="17733" y="15788"/>
                    <a:pt x="18441" y="15548"/>
                    <a:pt x="18441" y="15548"/>
                  </a:cubicBezTo>
                  <a:cubicBezTo>
                    <a:pt x="18505" y="15548"/>
                    <a:pt x="18505" y="15518"/>
                    <a:pt x="18505" y="15518"/>
                  </a:cubicBezTo>
                  <a:cubicBezTo>
                    <a:pt x="18569" y="15488"/>
                    <a:pt x="19791" y="14650"/>
                    <a:pt x="20498" y="13751"/>
                  </a:cubicBezTo>
                  <a:cubicBezTo>
                    <a:pt x="21141" y="12822"/>
                    <a:pt x="21462" y="8089"/>
                    <a:pt x="21269" y="7250"/>
                  </a:cubicBezTo>
                  <a:cubicBezTo>
                    <a:pt x="21141" y="6860"/>
                    <a:pt x="20948" y="6591"/>
                    <a:pt x="20691" y="6381"/>
                  </a:cubicBezTo>
                  <a:close/>
                  <a:moveTo>
                    <a:pt x="20048" y="13661"/>
                  </a:moveTo>
                  <a:cubicBezTo>
                    <a:pt x="19469" y="14500"/>
                    <a:pt x="18312" y="15309"/>
                    <a:pt x="18183" y="15399"/>
                  </a:cubicBezTo>
                  <a:cubicBezTo>
                    <a:pt x="18055" y="15459"/>
                    <a:pt x="17348" y="15758"/>
                    <a:pt x="17348" y="16357"/>
                  </a:cubicBezTo>
                  <a:cubicBezTo>
                    <a:pt x="17348" y="16807"/>
                    <a:pt x="16062" y="17496"/>
                    <a:pt x="15162" y="17945"/>
                  </a:cubicBezTo>
                  <a:cubicBezTo>
                    <a:pt x="14905" y="18065"/>
                    <a:pt x="14648" y="18215"/>
                    <a:pt x="14519" y="18305"/>
                  </a:cubicBezTo>
                  <a:cubicBezTo>
                    <a:pt x="14005" y="18604"/>
                    <a:pt x="13041" y="19113"/>
                    <a:pt x="12141" y="19593"/>
                  </a:cubicBezTo>
                  <a:lnTo>
                    <a:pt x="11691" y="19862"/>
                  </a:lnTo>
                  <a:cubicBezTo>
                    <a:pt x="10726" y="20402"/>
                    <a:pt x="5005" y="21300"/>
                    <a:pt x="4298" y="21420"/>
                  </a:cubicBezTo>
                  <a:cubicBezTo>
                    <a:pt x="1212" y="20731"/>
                    <a:pt x="312" y="17825"/>
                    <a:pt x="441" y="17556"/>
                  </a:cubicBezTo>
                  <a:cubicBezTo>
                    <a:pt x="698" y="17406"/>
                    <a:pt x="3012" y="16956"/>
                    <a:pt x="5133" y="16597"/>
                  </a:cubicBezTo>
                  <a:cubicBezTo>
                    <a:pt x="5198" y="16597"/>
                    <a:pt x="5198" y="16567"/>
                    <a:pt x="5262" y="16567"/>
                  </a:cubicBezTo>
                  <a:cubicBezTo>
                    <a:pt x="5262" y="16567"/>
                    <a:pt x="5519" y="16357"/>
                    <a:pt x="6033" y="16237"/>
                  </a:cubicBezTo>
                  <a:cubicBezTo>
                    <a:pt x="6612" y="16088"/>
                    <a:pt x="8412" y="14769"/>
                    <a:pt x="8733" y="14530"/>
                  </a:cubicBezTo>
                  <a:cubicBezTo>
                    <a:pt x="8733" y="14500"/>
                    <a:pt x="8733" y="14500"/>
                    <a:pt x="8733" y="14500"/>
                  </a:cubicBezTo>
                  <a:cubicBezTo>
                    <a:pt x="8733" y="14500"/>
                    <a:pt x="8926" y="14080"/>
                    <a:pt x="9248" y="13421"/>
                  </a:cubicBezTo>
                  <a:cubicBezTo>
                    <a:pt x="9505" y="12762"/>
                    <a:pt x="11498" y="12073"/>
                    <a:pt x="11498" y="12073"/>
                  </a:cubicBezTo>
                  <a:cubicBezTo>
                    <a:pt x="11562" y="12043"/>
                    <a:pt x="11562" y="12013"/>
                    <a:pt x="11562" y="11983"/>
                  </a:cubicBezTo>
                  <a:cubicBezTo>
                    <a:pt x="11562" y="11923"/>
                    <a:pt x="11176" y="10905"/>
                    <a:pt x="10662" y="10575"/>
                  </a:cubicBezTo>
                  <a:cubicBezTo>
                    <a:pt x="10405" y="10426"/>
                    <a:pt x="10405" y="10036"/>
                    <a:pt x="10405" y="9587"/>
                  </a:cubicBezTo>
                  <a:cubicBezTo>
                    <a:pt x="10405" y="9227"/>
                    <a:pt x="10469" y="8808"/>
                    <a:pt x="10341" y="8448"/>
                  </a:cubicBezTo>
                  <a:cubicBezTo>
                    <a:pt x="10019" y="7669"/>
                    <a:pt x="10083" y="4464"/>
                    <a:pt x="10341" y="3805"/>
                  </a:cubicBezTo>
                  <a:cubicBezTo>
                    <a:pt x="10533" y="3146"/>
                    <a:pt x="12655" y="1049"/>
                    <a:pt x="13362" y="659"/>
                  </a:cubicBezTo>
                  <a:cubicBezTo>
                    <a:pt x="13941" y="360"/>
                    <a:pt x="16062" y="240"/>
                    <a:pt x="16962" y="210"/>
                  </a:cubicBezTo>
                  <a:cubicBezTo>
                    <a:pt x="19148" y="839"/>
                    <a:pt x="20176" y="2636"/>
                    <a:pt x="19855" y="5363"/>
                  </a:cubicBezTo>
                  <a:cubicBezTo>
                    <a:pt x="19791" y="5872"/>
                    <a:pt x="20048" y="6141"/>
                    <a:pt x="20369" y="6441"/>
                  </a:cubicBezTo>
                  <a:cubicBezTo>
                    <a:pt x="20562" y="6681"/>
                    <a:pt x="20755" y="6890"/>
                    <a:pt x="20819" y="7250"/>
                  </a:cubicBezTo>
                  <a:cubicBezTo>
                    <a:pt x="21012" y="8089"/>
                    <a:pt x="20755" y="12762"/>
                    <a:pt x="20048" y="13661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72" name="Freeform 1697"/>
            <p:cNvSpPr/>
            <p:nvPr/>
          </p:nvSpPr>
          <p:spPr>
            <a:xfrm>
              <a:off x="8075300" y="6180268"/>
              <a:ext cx="69063" cy="39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80" y="263"/>
                  </a:moveTo>
                  <a:cubicBezTo>
                    <a:pt x="2880" y="88"/>
                    <a:pt x="2400" y="0"/>
                    <a:pt x="1440" y="0"/>
                  </a:cubicBezTo>
                  <a:cubicBezTo>
                    <a:pt x="960" y="88"/>
                    <a:pt x="0" y="176"/>
                    <a:pt x="0" y="351"/>
                  </a:cubicBezTo>
                  <a:cubicBezTo>
                    <a:pt x="480" y="702"/>
                    <a:pt x="10080" y="9746"/>
                    <a:pt x="11040" y="10361"/>
                  </a:cubicBezTo>
                  <a:cubicBezTo>
                    <a:pt x="11520" y="10712"/>
                    <a:pt x="15840" y="17122"/>
                    <a:pt x="18720" y="21337"/>
                  </a:cubicBezTo>
                  <a:cubicBezTo>
                    <a:pt x="18720" y="21512"/>
                    <a:pt x="19200" y="21600"/>
                    <a:pt x="20160" y="21600"/>
                  </a:cubicBezTo>
                  <a:cubicBezTo>
                    <a:pt x="21120" y="21600"/>
                    <a:pt x="21600" y="21424"/>
                    <a:pt x="21600" y="21337"/>
                  </a:cubicBezTo>
                  <a:cubicBezTo>
                    <a:pt x="21120" y="20195"/>
                    <a:pt x="14880" y="10712"/>
                    <a:pt x="13920" y="10098"/>
                  </a:cubicBezTo>
                  <a:cubicBezTo>
                    <a:pt x="12960" y="9659"/>
                    <a:pt x="5760" y="2810"/>
                    <a:pt x="2880" y="263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73" name="Freeform 1698"/>
            <p:cNvSpPr/>
            <p:nvPr/>
          </p:nvSpPr>
          <p:spPr>
            <a:xfrm>
              <a:off x="7722314" y="4747145"/>
              <a:ext cx="54866" cy="139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29" y="0"/>
                  </a:moveTo>
                  <a:cubicBezTo>
                    <a:pt x="19059" y="0"/>
                    <a:pt x="17788" y="254"/>
                    <a:pt x="17788" y="508"/>
                  </a:cubicBezTo>
                  <a:cubicBezTo>
                    <a:pt x="15247" y="3558"/>
                    <a:pt x="12706" y="6607"/>
                    <a:pt x="9529" y="9402"/>
                  </a:cubicBezTo>
                  <a:cubicBezTo>
                    <a:pt x="6353" y="12960"/>
                    <a:pt x="2541" y="16772"/>
                    <a:pt x="0" y="20584"/>
                  </a:cubicBezTo>
                  <a:cubicBezTo>
                    <a:pt x="0" y="21092"/>
                    <a:pt x="635" y="21600"/>
                    <a:pt x="1906" y="21600"/>
                  </a:cubicBezTo>
                  <a:cubicBezTo>
                    <a:pt x="3176" y="21600"/>
                    <a:pt x="3812" y="21346"/>
                    <a:pt x="3812" y="21092"/>
                  </a:cubicBezTo>
                  <a:cubicBezTo>
                    <a:pt x="6353" y="17280"/>
                    <a:pt x="10165" y="13468"/>
                    <a:pt x="13341" y="9911"/>
                  </a:cubicBezTo>
                  <a:cubicBezTo>
                    <a:pt x="16518" y="7115"/>
                    <a:pt x="19059" y="4066"/>
                    <a:pt x="21600" y="1016"/>
                  </a:cubicBezTo>
                  <a:cubicBezTo>
                    <a:pt x="21600" y="508"/>
                    <a:pt x="20965" y="254"/>
                    <a:pt x="20329" y="0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74" name="Freeform 1699"/>
            <p:cNvSpPr/>
            <p:nvPr/>
          </p:nvSpPr>
          <p:spPr>
            <a:xfrm>
              <a:off x="7821151" y="4776316"/>
              <a:ext cx="32937" cy="17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485" extrusionOk="0">
                  <a:moveTo>
                    <a:pt x="18783" y="81"/>
                  </a:moveTo>
                  <a:cubicBezTo>
                    <a:pt x="17843" y="-115"/>
                    <a:pt x="15965" y="81"/>
                    <a:pt x="15026" y="278"/>
                  </a:cubicBezTo>
                  <a:cubicBezTo>
                    <a:pt x="1878" y="5972"/>
                    <a:pt x="0" y="14220"/>
                    <a:pt x="0" y="20700"/>
                  </a:cubicBezTo>
                  <a:cubicBezTo>
                    <a:pt x="0" y="21092"/>
                    <a:pt x="939" y="21485"/>
                    <a:pt x="2817" y="21485"/>
                  </a:cubicBezTo>
                  <a:cubicBezTo>
                    <a:pt x="4696" y="21485"/>
                    <a:pt x="5635" y="21092"/>
                    <a:pt x="5635" y="20896"/>
                  </a:cubicBezTo>
                  <a:cubicBezTo>
                    <a:pt x="5635" y="14416"/>
                    <a:pt x="7513" y="6365"/>
                    <a:pt x="20661" y="867"/>
                  </a:cubicBezTo>
                  <a:cubicBezTo>
                    <a:pt x="21600" y="474"/>
                    <a:pt x="20661" y="81"/>
                    <a:pt x="18783" y="81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75" name="Freeform 1700"/>
            <p:cNvSpPr/>
            <p:nvPr/>
          </p:nvSpPr>
          <p:spPr>
            <a:xfrm>
              <a:off x="7571046" y="4683611"/>
              <a:ext cx="35575" cy="174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05" h="21600" extrusionOk="0">
                  <a:moveTo>
                    <a:pt x="7317" y="793"/>
                  </a:moveTo>
                  <a:cubicBezTo>
                    <a:pt x="7317" y="594"/>
                    <a:pt x="6545" y="198"/>
                    <a:pt x="5774" y="0"/>
                  </a:cubicBezTo>
                  <a:cubicBezTo>
                    <a:pt x="4231" y="0"/>
                    <a:pt x="2688" y="198"/>
                    <a:pt x="2688" y="396"/>
                  </a:cubicBezTo>
                  <a:cubicBezTo>
                    <a:pt x="-5026" y="6143"/>
                    <a:pt x="5774" y="16250"/>
                    <a:pt x="11174" y="21204"/>
                  </a:cubicBezTo>
                  <a:cubicBezTo>
                    <a:pt x="11174" y="21402"/>
                    <a:pt x="12717" y="21600"/>
                    <a:pt x="13488" y="21600"/>
                  </a:cubicBezTo>
                  <a:lnTo>
                    <a:pt x="14260" y="21600"/>
                  </a:lnTo>
                  <a:cubicBezTo>
                    <a:pt x="15803" y="21600"/>
                    <a:pt x="16574" y="21204"/>
                    <a:pt x="15803" y="20807"/>
                  </a:cubicBezTo>
                  <a:cubicBezTo>
                    <a:pt x="11174" y="16051"/>
                    <a:pt x="374" y="6143"/>
                    <a:pt x="7317" y="793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76" name="Freeform 1701"/>
            <p:cNvSpPr/>
            <p:nvPr/>
          </p:nvSpPr>
          <p:spPr>
            <a:xfrm>
              <a:off x="8153934" y="6089669"/>
              <a:ext cx="102764" cy="11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385" extrusionOk="0">
                  <a:moveTo>
                    <a:pt x="20733" y="19610"/>
                  </a:moveTo>
                  <a:cubicBezTo>
                    <a:pt x="11429" y="14580"/>
                    <a:pt x="4118" y="9845"/>
                    <a:pt x="2124" y="673"/>
                  </a:cubicBezTo>
                  <a:cubicBezTo>
                    <a:pt x="2124" y="377"/>
                    <a:pt x="1460" y="-215"/>
                    <a:pt x="795" y="81"/>
                  </a:cubicBezTo>
                  <a:cubicBezTo>
                    <a:pt x="130" y="81"/>
                    <a:pt x="-202" y="673"/>
                    <a:pt x="130" y="1264"/>
                  </a:cubicBezTo>
                  <a:cubicBezTo>
                    <a:pt x="2124" y="11029"/>
                    <a:pt x="9767" y="15763"/>
                    <a:pt x="19736" y="21385"/>
                  </a:cubicBezTo>
                  <a:cubicBezTo>
                    <a:pt x="20069" y="21385"/>
                    <a:pt x="20069" y="21385"/>
                    <a:pt x="20401" y="21385"/>
                  </a:cubicBezTo>
                  <a:cubicBezTo>
                    <a:pt x="20733" y="21385"/>
                    <a:pt x="21066" y="21089"/>
                    <a:pt x="21066" y="21089"/>
                  </a:cubicBezTo>
                  <a:cubicBezTo>
                    <a:pt x="21398" y="20497"/>
                    <a:pt x="21398" y="19906"/>
                    <a:pt x="20733" y="19610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77" name="Freeform 1702"/>
            <p:cNvSpPr/>
            <p:nvPr/>
          </p:nvSpPr>
          <p:spPr>
            <a:xfrm>
              <a:off x="8400570" y="6110565"/>
              <a:ext cx="53905" cy="5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249" extrusionOk="0">
                  <a:moveTo>
                    <a:pt x="12394" y="9849"/>
                  </a:moveTo>
                  <a:cubicBezTo>
                    <a:pt x="9394" y="6249"/>
                    <a:pt x="6994" y="2649"/>
                    <a:pt x="2794" y="249"/>
                  </a:cubicBezTo>
                  <a:cubicBezTo>
                    <a:pt x="2194" y="-351"/>
                    <a:pt x="994" y="249"/>
                    <a:pt x="394" y="849"/>
                  </a:cubicBezTo>
                  <a:cubicBezTo>
                    <a:pt x="-206" y="2049"/>
                    <a:pt x="-206" y="3249"/>
                    <a:pt x="994" y="3849"/>
                  </a:cubicBezTo>
                  <a:cubicBezTo>
                    <a:pt x="3994" y="5649"/>
                    <a:pt x="6994" y="8649"/>
                    <a:pt x="9394" y="12249"/>
                  </a:cubicBezTo>
                  <a:cubicBezTo>
                    <a:pt x="11794" y="15249"/>
                    <a:pt x="14794" y="18849"/>
                    <a:pt x="18394" y="21249"/>
                  </a:cubicBezTo>
                  <a:lnTo>
                    <a:pt x="18994" y="21249"/>
                  </a:lnTo>
                  <a:cubicBezTo>
                    <a:pt x="19594" y="21249"/>
                    <a:pt x="20194" y="21249"/>
                    <a:pt x="20794" y="20649"/>
                  </a:cubicBezTo>
                  <a:cubicBezTo>
                    <a:pt x="21394" y="19449"/>
                    <a:pt x="21394" y="18249"/>
                    <a:pt x="20194" y="17649"/>
                  </a:cubicBezTo>
                  <a:cubicBezTo>
                    <a:pt x="17194" y="15849"/>
                    <a:pt x="14794" y="12849"/>
                    <a:pt x="12394" y="9849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78" name="Freeform 1703"/>
            <p:cNvSpPr/>
            <p:nvPr/>
          </p:nvSpPr>
          <p:spPr>
            <a:xfrm>
              <a:off x="8267081" y="5869640"/>
              <a:ext cx="31586" cy="4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extrusionOk="0">
                  <a:moveTo>
                    <a:pt x="6452" y="1600"/>
                  </a:moveTo>
                  <a:cubicBezTo>
                    <a:pt x="5423" y="0"/>
                    <a:pt x="4395" y="0"/>
                    <a:pt x="2338" y="0"/>
                  </a:cubicBezTo>
                  <a:cubicBezTo>
                    <a:pt x="1309" y="800"/>
                    <a:pt x="-748" y="2400"/>
                    <a:pt x="281" y="4000"/>
                  </a:cubicBezTo>
                  <a:cubicBezTo>
                    <a:pt x="4395" y="10400"/>
                    <a:pt x="9538" y="16000"/>
                    <a:pt x="14681" y="20800"/>
                  </a:cubicBezTo>
                  <a:cubicBezTo>
                    <a:pt x="14681" y="21600"/>
                    <a:pt x="15709" y="21600"/>
                    <a:pt x="16738" y="21600"/>
                  </a:cubicBezTo>
                  <a:cubicBezTo>
                    <a:pt x="17766" y="21600"/>
                    <a:pt x="17766" y="21600"/>
                    <a:pt x="18795" y="21600"/>
                  </a:cubicBezTo>
                  <a:cubicBezTo>
                    <a:pt x="19823" y="20800"/>
                    <a:pt x="20852" y="19200"/>
                    <a:pt x="19823" y="17600"/>
                  </a:cubicBezTo>
                  <a:cubicBezTo>
                    <a:pt x="14681" y="13600"/>
                    <a:pt x="10566" y="8000"/>
                    <a:pt x="6452" y="1600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79" name="Freeform 1704"/>
            <p:cNvSpPr/>
            <p:nvPr/>
          </p:nvSpPr>
          <p:spPr>
            <a:xfrm>
              <a:off x="8570040" y="5608843"/>
              <a:ext cx="153119" cy="103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14" extrusionOk="0">
                  <a:moveTo>
                    <a:pt x="20832" y="19457"/>
                  </a:moveTo>
                  <a:cubicBezTo>
                    <a:pt x="14168" y="19114"/>
                    <a:pt x="9802" y="12943"/>
                    <a:pt x="5436" y="6428"/>
                  </a:cubicBezTo>
                  <a:cubicBezTo>
                    <a:pt x="4057" y="4371"/>
                    <a:pt x="2678" y="2314"/>
                    <a:pt x="1300" y="257"/>
                  </a:cubicBezTo>
                  <a:cubicBezTo>
                    <a:pt x="1070" y="-86"/>
                    <a:pt x="610" y="-86"/>
                    <a:pt x="151" y="257"/>
                  </a:cubicBezTo>
                  <a:cubicBezTo>
                    <a:pt x="-79" y="943"/>
                    <a:pt x="-79" y="1628"/>
                    <a:pt x="381" y="1971"/>
                  </a:cubicBezTo>
                  <a:cubicBezTo>
                    <a:pt x="1759" y="3685"/>
                    <a:pt x="3138" y="5743"/>
                    <a:pt x="4517" y="7800"/>
                  </a:cubicBezTo>
                  <a:cubicBezTo>
                    <a:pt x="8883" y="14657"/>
                    <a:pt x="13478" y="21514"/>
                    <a:pt x="20832" y="21514"/>
                  </a:cubicBezTo>
                  <a:cubicBezTo>
                    <a:pt x="21061" y="21514"/>
                    <a:pt x="21521" y="21171"/>
                    <a:pt x="21521" y="20485"/>
                  </a:cubicBezTo>
                  <a:cubicBezTo>
                    <a:pt x="21521" y="19800"/>
                    <a:pt x="21061" y="19457"/>
                    <a:pt x="20832" y="19457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80" name="Freeform 1705"/>
            <p:cNvSpPr/>
            <p:nvPr/>
          </p:nvSpPr>
          <p:spPr>
            <a:xfrm>
              <a:off x="8597717" y="5559014"/>
              <a:ext cx="152687" cy="3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extrusionOk="0">
                  <a:moveTo>
                    <a:pt x="20911" y="15429"/>
                  </a:moveTo>
                  <a:cubicBezTo>
                    <a:pt x="18153" y="10286"/>
                    <a:pt x="14706" y="9257"/>
                    <a:pt x="11489" y="8229"/>
                  </a:cubicBezTo>
                  <a:cubicBezTo>
                    <a:pt x="7813" y="7200"/>
                    <a:pt x="4136" y="6171"/>
                    <a:pt x="919" y="0"/>
                  </a:cubicBezTo>
                  <a:cubicBezTo>
                    <a:pt x="689" y="0"/>
                    <a:pt x="230" y="1029"/>
                    <a:pt x="0" y="2057"/>
                  </a:cubicBezTo>
                  <a:cubicBezTo>
                    <a:pt x="0" y="4114"/>
                    <a:pt x="0" y="6171"/>
                    <a:pt x="460" y="6171"/>
                  </a:cubicBezTo>
                  <a:cubicBezTo>
                    <a:pt x="3906" y="12343"/>
                    <a:pt x="7583" y="13371"/>
                    <a:pt x="11260" y="14400"/>
                  </a:cubicBezTo>
                  <a:cubicBezTo>
                    <a:pt x="14706" y="16457"/>
                    <a:pt x="17694" y="17486"/>
                    <a:pt x="20451" y="21600"/>
                  </a:cubicBezTo>
                  <a:lnTo>
                    <a:pt x="20681" y="21600"/>
                  </a:lnTo>
                  <a:cubicBezTo>
                    <a:pt x="20911" y="21600"/>
                    <a:pt x="21370" y="20571"/>
                    <a:pt x="21370" y="19543"/>
                  </a:cubicBezTo>
                  <a:cubicBezTo>
                    <a:pt x="21600" y="17486"/>
                    <a:pt x="21370" y="15429"/>
                    <a:pt x="20911" y="15429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81" name="Freeform 1706"/>
            <p:cNvSpPr/>
            <p:nvPr/>
          </p:nvSpPr>
          <p:spPr>
            <a:xfrm>
              <a:off x="8513563" y="5757655"/>
              <a:ext cx="152161" cy="10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399" extrusionOk="0">
                  <a:moveTo>
                    <a:pt x="21061" y="19342"/>
                  </a:moveTo>
                  <a:cubicBezTo>
                    <a:pt x="17615" y="16599"/>
                    <a:pt x="14627" y="13170"/>
                    <a:pt x="11410" y="10085"/>
                  </a:cubicBezTo>
                  <a:cubicBezTo>
                    <a:pt x="8193" y="6656"/>
                    <a:pt x="4747" y="3228"/>
                    <a:pt x="1070" y="142"/>
                  </a:cubicBezTo>
                  <a:cubicBezTo>
                    <a:pt x="610" y="-201"/>
                    <a:pt x="151" y="142"/>
                    <a:pt x="151" y="485"/>
                  </a:cubicBezTo>
                  <a:cubicBezTo>
                    <a:pt x="-79" y="1170"/>
                    <a:pt x="-79" y="1856"/>
                    <a:pt x="381" y="2199"/>
                  </a:cubicBezTo>
                  <a:cubicBezTo>
                    <a:pt x="3827" y="4942"/>
                    <a:pt x="7274" y="8370"/>
                    <a:pt x="10491" y="11799"/>
                  </a:cubicBezTo>
                  <a:cubicBezTo>
                    <a:pt x="13708" y="15228"/>
                    <a:pt x="16925" y="18656"/>
                    <a:pt x="20372" y="21399"/>
                  </a:cubicBezTo>
                  <a:lnTo>
                    <a:pt x="20602" y="21399"/>
                  </a:lnTo>
                  <a:cubicBezTo>
                    <a:pt x="20832" y="21399"/>
                    <a:pt x="21061" y="21399"/>
                    <a:pt x="21291" y="21056"/>
                  </a:cubicBezTo>
                  <a:cubicBezTo>
                    <a:pt x="21521" y="20370"/>
                    <a:pt x="21291" y="19685"/>
                    <a:pt x="21061" y="19342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82" name="Freeform 1707"/>
            <p:cNvSpPr/>
            <p:nvPr/>
          </p:nvSpPr>
          <p:spPr>
            <a:xfrm>
              <a:off x="8633575" y="5262507"/>
              <a:ext cx="138064" cy="3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600" extrusionOk="0">
                  <a:moveTo>
                    <a:pt x="20258" y="0"/>
                  </a:moveTo>
                  <a:cubicBezTo>
                    <a:pt x="16240" y="8452"/>
                    <a:pt x="8454" y="18783"/>
                    <a:pt x="3933" y="14087"/>
                  </a:cubicBezTo>
                  <a:cubicBezTo>
                    <a:pt x="2928" y="12209"/>
                    <a:pt x="1923" y="10330"/>
                    <a:pt x="1421" y="6574"/>
                  </a:cubicBezTo>
                  <a:cubicBezTo>
                    <a:pt x="1421" y="4696"/>
                    <a:pt x="919" y="3757"/>
                    <a:pt x="416" y="4696"/>
                  </a:cubicBezTo>
                  <a:cubicBezTo>
                    <a:pt x="-86" y="5635"/>
                    <a:pt x="-86" y="7513"/>
                    <a:pt x="165" y="8452"/>
                  </a:cubicBezTo>
                  <a:cubicBezTo>
                    <a:pt x="667" y="14087"/>
                    <a:pt x="1923" y="17843"/>
                    <a:pt x="3681" y="19722"/>
                  </a:cubicBezTo>
                  <a:cubicBezTo>
                    <a:pt x="4435" y="20661"/>
                    <a:pt x="5691" y="21600"/>
                    <a:pt x="6695" y="21600"/>
                  </a:cubicBezTo>
                  <a:cubicBezTo>
                    <a:pt x="11970" y="21600"/>
                    <a:pt x="18500" y="10330"/>
                    <a:pt x="21012" y="5635"/>
                  </a:cubicBezTo>
                  <a:cubicBezTo>
                    <a:pt x="21263" y="4696"/>
                    <a:pt x="21514" y="2817"/>
                    <a:pt x="21263" y="1878"/>
                  </a:cubicBezTo>
                  <a:cubicBezTo>
                    <a:pt x="21012" y="0"/>
                    <a:pt x="20509" y="0"/>
                    <a:pt x="20258" y="0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83" name="Freeform 1708"/>
            <p:cNvSpPr/>
            <p:nvPr/>
          </p:nvSpPr>
          <p:spPr>
            <a:xfrm>
              <a:off x="8032942" y="6237719"/>
              <a:ext cx="68993" cy="53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extrusionOk="0">
                  <a:moveTo>
                    <a:pt x="20595" y="17290"/>
                  </a:moveTo>
                  <a:cubicBezTo>
                    <a:pt x="16074" y="15326"/>
                    <a:pt x="6028" y="9435"/>
                    <a:pt x="3014" y="926"/>
                  </a:cubicBezTo>
                  <a:cubicBezTo>
                    <a:pt x="2512" y="272"/>
                    <a:pt x="2009" y="-383"/>
                    <a:pt x="1005" y="272"/>
                  </a:cubicBezTo>
                  <a:cubicBezTo>
                    <a:pt x="502" y="926"/>
                    <a:pt x="0" y="2235"/>
                    <a:pt x="0" y="2890"/>
                  </a:cubicBezTo>
                  <a:cubicBezTo>
                    <a:pt x="3516" y="12708"/>
                    <a:pt x="13563" y="18599"/>
                    <a:pt x="19591" y="21217"/>
                  </a:cubicBezTo>
                  <a:cubicBezTo>
                    <a:pt x="19591" y="21217"/>
                    <a:pt x="19591" y="21217"/>
                    <a:pt x="20093" y="21217"/>
                  </a:cubicBezTo>
                  <a:cubicBezTo>
                    <a:pt x="20595" y="21217"/>
                    <a:pt x="21098" y="20562"/>
                    <a:pt x="21600" y="19908"/>
                  </a:cubicBezTo>
                  <a:cubicBezTo>
                    <a:pt x="21600" y="18599"/>
                    <a:pt x="21098" y="17290"/>
                    <a:pt x="20595" y="17290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84" name="Freeform 1709"/>
            <p:cNvSpPr/>
            <p:nvPr/>
          </p:nvSpPr>
          <p:spPr>
            <a:xfrm>
              <a:off x="8358641" y="6364774"/>
              <a:ext cx="151874" cy="3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095" extrusionOk="0">
                  <a:moveTo>
                    <a:pt x="20144" y="7803"/>
                  </a:moveTo>
                  <a:cubicBezTo>
                    <a:pt x="15295" y="21095"/>
                    <a:pt x="11107" y="15280"/>
                    <a:pt x="6258" y="7803"/>
                  </a:cubicBezTo>
                  <a:cubicBezTo>
                    <a:pt x="4715" y="4480"/>
                    <a:pt x="2731" y="1987"/>
                    <a:pt x="968" y="326"/>
                  </a:cubicBezTo>
                  <a:cubicBezTo>
                    <a:pt x="527" y="-505"/>
                    <a:pt x="86" y="326"/>
                    <a:pt x="86" y="1987"/>
                  </a:cubicBezTo>
                  <a:cubicBezTo>
                    <a:pt x="-134" y="3649"/>
                    <a:pt x="86" y="5310"/>
                    <a:pt x="527" y="5310"/>
                  </a:cubicBezTo>
                  <a:cubicBezTo>
                    <a:pt x="2290" y="6972"/>
                    <a:pt x="4054" y="9464"/>
                    <a:pt x="5817" y="12787"/>
                  </a:cubicBezTo>
                  <a:cubicBezTo>
                    <a:pt x="8462" y="16941"/>
                    <a:pt x="11327" y="21095"/>
                    <a:pt x="14193" y="21095"/>
                  </a:cubicBezTo>
                  <a:cubicBezTo>
                    <a:pt x="16397" y="21095"/>
                    <a:pt x="18601" y="18603"/>
                    <a:pt x="21025" y="11957"/>
                  </a:cubicBezTo>
                  <a:cubicBezTo>
                    <a:pt x="21246" y="11126"/>
                    <a:pt x="21466" y="9464"/>
                    <a:pt x="21246" y="8633"/>
                  </a:cubicBezTo>
                  <a:cubicBezTo>
                    <a:pt x="21025" y="6972"/>
                    <a:pt x="20584" y="6972"/>
                    <a:pt x="20144" y="7803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85" name="Freeform 1710"/>
            <p:cNvSpPr/>
            <p:nvPr/>
          </p:nvSpPr>
          <p:spPr>
            <a:xfrm>
              <a:off x="8409558" y="5884724"/>
              <a:ext cx="52043" cy="15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45" h="21465" extrusionOk="0">
                  <a:moveTo>
                    <a:pt x="4991" y="978"/>
                  </a:moveTo>
                  <a:cubicBezTo>
                    <a:pt x="5545" y="533"/>
                    <a:pt x="4991" y="310"/>
                    <a:pt x="3883" y="88"/>
                  </a:cubicBezTo>
                  <a:cubicBezTo>
                    <a:pt x="3329" y="-135"/>
                    <a:pt x="2221" y="88"/>
                    <a:pt x="1668" y="533"/>
                  </a:cubicBezTo>
                  <a:cubicBezTo>
                    <a:pt x="-3317" y="6323"/>
                    <a:pt x="3329" y="16789"/>
                    <a:pt x="15514" y="21242"/>
                  </a:cubicBezTo>
                  <a:cubicBezTo>
                    <a:pt x="15514" y="21465"/>
                    <a:pt x="16068" y="21465"/>
                    <a:pt x="16621" y="21465"/>
                  </a:cubicBezTo>
                  <a:cubicBezTo>
                    <a:pt x="17175" y="21465"/>
                    <a:pt x="17729" y="21465"/>
                    <a:pt x="17729" y="21242"/>
                  </a:cubicBezTo>
                  <a:cubicBezTo>
                    <a:pt x="18283" y="21020"/>
                    <a:pt x="18283" y="20574"/>
                    <a:pt x="17729" y="20352"/>
                  </a:cubicBezTo>
                  <a:cubicBezTo>
                    <a:pt x="6652" y="16121"/>
                    <a:pt x="560" y="6323"/>
                    <a:pt x="4991" y="978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86" name="Freeform 1711"/>
            <p:cNvSpPr/>
            <p:nvPr/>
          </p:nvSpPr>
          <p:spPr>
            <a:xfrm>
              <a:off x="8436347" y="5897879"/>
              <a:ext cx="95624" cy="12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600" extrusionOk="0">
                  <a:moveTo>
                    <a:pt x="2341" y="810"/>
                  </a:moveTo>
                  <a:cubicBezTo>
                    <a:pt x="2341" y="270"/>
                    <a:pt x="1609" y="0"/>
                    <a:pt x="876" y="0"/>
                  </a:cubicBezTo>
                  <a:cubicBezTo>
                    <a:pt x="144" y="270"/>
                    <a:pt x="-222" y="810"/>
                    <a:pt x="144" y="1080"/>
                  </a:cubicBezTo>
                  <a:cubicBezTo>
                    <a:pt x="2707" y="7560"/>
                    <a:pt x="10761" y="17280"/>
                    <a:pt x="19547" y="21330"/>
                  </a:cubicBezTo>
                  <a:lnTo>
                    <a:pt x="19914" y="21600"/>
                  </a:lnTo>
                  <a:cubicBezTo>
                    <a:pt x="20280" y="21600"/>
                    <a:pt x="20646" y="21330"/>
                    <a:pt x="21012" y="21060"/>
                  </a:cubicBezTo>
                  <a:cubicBezTo>
                    <a:pt x="21378" y="20790"/>
                    <a:pt x="21378" y="20250"/>
                    <a:pt x="20646" y="19980"/>
                  </a:cubicBezTo>
                  <a:cubicBezTo>
                    <a:pt x="12592" y="15930"/>
                    <a:pt x="4903" y="6750"/>
                    <a:pt x="2341" y="810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87" name="Freeform 1712"/>
            <p:cNvSpPr/>
            <p:nvPr/>
          </p:nvSpPr>
          <p:spPr>
            <a:xfrm>
              <a:off x="1262686" y="5410958"/>
              <a:ext cx="1170316" cy="1438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extrusionOk="0">
                  <a:moveTo>
                    <a:pt x="15471" y="2144"/>
                  </a:moveTo>
                  <a:cubicBezTo>
                    <a:pt x="12819" y="-316"/>
                    <a:pt x="8811" y="15"/>
                    <a:pt x="8811" y="15"/>
                  </a:cubicBezTo>
                  <a:cubicBezTo>
                    <a:pt x="8811" y="15"/>
                    <a:pt x="5953" y="796"/>
                    <a:pt x="4715" y="1932"/>
                  </a:cubicBezTo>
                  <a:cubicBezTo>
                    <a:pt x="3477" y="3067"/>
                    <a:pt x="1356" y="10567"/>
                    <a:pt x="1356" y="10567"/>
                  </a:cubicBezTo>
                  <a:lnTo>
                    <a:pt x="0" y="21284"/>
                  </a:lnTo>
                  <a:lnTo>
                    <a:pt x="21600" y="20456"/>
                  </a:lnTo>
                  <a:cubicBezTo>
                    <a:pt x="21541" y="19959"/>
                    <a:pt x="20156" y="14683"/>
                    <a:pt x="20156" y="14683"/>
                  </a:cubicBezTo>
                  <a:cubicBezTo>
                    <a:pt x="20156" y="14683"/>
                    <a:pt x="18388" y="4865"/>
                    <a:pt x="15471" y="2144"/>
                  </a:cubicBezTo>
                </a:path>
              </a:pathLst>
            </a:custGeom>
            <a:solidFill>
              <a:srgbClr val="9CB3C6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88" name="Freeform 1713"/>
            <p:cNvSpPr/>
            <p:nvPr/>
          </p:nvSpPr>
          <p:spPr>
            <a:xfrm>
              <a:off x="1262686" y="5401839"/>
              <a:ext cx="1184429" cy="144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6" extrusionOk="0">
                  <a:moveTo>
                    <a:pt x="15491" y="2163"/>
                  </a:moveTo>
                  <a:cubicBezTo>
                    <a:pt x="12861" y="-284"/>
                    <a:pt x="8856" y="-2"/>
                    <a:pt x="8798" y="22"/>
                  </a:cubicBezTo>
                  <a:cubicBezTo>
                    <a:pt x="8681" y="45"/>
                    <a:pt x="5933" y="822"/>
                    <a:pt x="4706" y="1951"/>
                  </a:cubicBezTo>
                  <a:cubicBezTo>
                    <a:pt x="3478" y="3081"/>
                    <a:pt x="1432" y="10257"/>
                    <a:pt x="1345" y="10563"/>
                  </a:cubicBezTo>
                  <a:lnTo>
                    <a:pt x="0" y="21245"/>
                  </a:lnTo>
                  <a:cubicBezTo>
                    <a:pt x="0" y="21269"/>
                    <a:pt x="29" y="21316"/>
                    <a:pt x="88" y="21316"/>
                  </a:cubicBezTo>
                  <a:cubicBezTo>
                    <a:pt x="88" y="21316"/>
                    <a:pt x="88" y="21316"/>
                    <a:pt x="117" y="21316"/>
                  </a:cubicBezTo>
                  <a:cubicBezTo>
                    <a:pt x="146" y="21316"/>
                    <a:pt x="205" y="21292"/>
                    <a:pt x="205" y="21245"/>
                  </a:cubicBezTo>
                  <a:lnTo>
                    <a:pt x="1520" y="10587"/>
                  </a:lnTo>
                  <a:cubicBezTo>
                    <a:pt x="1578" y="10375"/>
                    <a:pt x="3654" y="3151"/>
                    <a:pt x="4852" y="2045"/>
                  </a:cubicBezTo>
                  <a:cubicBezTo>
                    <a:pt x="5992" y="987"/>
                    <a:pt x="8652" y="210"/>
                    <a:pt x="8827" y="163"/>
                  </a:cubicBezTo>
                  <a:cubicBezTo>
                    <a:pt x="9061" y="140"/>
                    <a:pt x="12861" y="-49"/>
                    <a:pt x="15345" y="2257"/>
                  </a:cubicBezTo>
                  <a:cubicBezTo>
                    <a:pt x="18209" y="4916"/>
                    <a:pt x="19992" y="14610"/>
                    <a:pt x="19992" y="14704"/>
                  </a:cubicBezTo>
                  <a:cubicBezTo>
                    <a:pt x="20022" y="14751"/>
                    <a:pt x="21366" y="19928"/>
                    <a:pt x="21395" y="20445"/>
                  </a:cubicBezTo>
                  <a:cubicBezTo>
                    <a:pt x="21425" y="20469"/>
                    <a:pt x="21454" y="20540"/>
                    <a:pt x="21512" y="20516"/>
                  </a:cubicBezTo>
                  <a:cubicBezTo>
                    <a:pt x="21571" y="20516"/>
                    <a:pt x="21600" y="20469"/>
                    <a:pt x="21600" y="20422"/>
                  </a:cubicBezTo>
                  <a:cubicBezTo>
                    <a:pt x="21542" y="19904"/>
                    <a:pt x="20226" y="14892"/>
                    <a:pt x="20197" y="14681"/>
                  </a:cubicBezTo>
                  <a:cubicBezTo>
                    <a:pt x="20109" y="14281"/>
                    <a:pt x="18385" y="4845"/>
                    <a:pt x="15491" y="2163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89" name="Freeform 1714"/>
            <p:cNvSpPr/>
            <p:nvPr/>
          </p:nvSpPr>
          <p:spPr>
            <a:xfrm>
              <a:off x="1552132" y="6427356"/>
              <a:ext cx="9387806" cy="421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48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5321" y="0"/>
                  </a:lnTo>
                  <a:lnTo>
                    <a:pt x="5848" y="0"/>
                  </a:lnTo>
                </a:path>
              </a:pathLst>
            </a:custGeom>
            <a:solidFill>
              <a:srgbClr val="594A42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90" name="Freeform 1715"/>
            <p:cNvSpPr/>
            <p:nvPr/>
          </p:nvSpPr>
          <p:spPr>
            <a:xfrm>
              <a:off x="1552132" y="6427356"/>
              <a:ext cx="9394869" cy="429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21116"/>
                  </a:moveTo>
                  <a:lnTo>
                    <a:pt x="15317" y="0"/>
                  </a:lnTo>
                  <a:lnTo>
                    <a:pt x="5853" y="0"/>
                  </a:lnTo>
                  <a:cubicBezTo>
                    <a:pt x="5849" y="0"/>
                    <a:pt x="5849" y="0"/>
                    <a:pt x="5849" y="0"/>
                  </a:cubicBezTo>
                  <a:lnTo>
                    <a:pt x="11" y="21116"/>
                  </a:lnTo>
                  <a:cubicBezTo>
                    <a:pt x="4" y="21116"/>
                    <a:pt x="0" y="21278"/>
                    <a:pt x="0" y="21439"/>
                  </a:cubicBezTo>
                  <a:cubicBezTo>
                    <a:pt x="0" y="21519"/>
                    <a:pt x="7" y="21600"/>
                    <a:pt x="15" y="21600"/>
                  </a:cubicBezTo>
                  <a:lnTo>
                    <a:pt x="5853" y="484"/>
                  </a:lnTo>
                  <a:lnTo>
                    <a:pt x="15317" y="484"/>
                  </a:lnTo>
                  <a:lnTo>
                    <a:pt x="21585" y="21600"/>
                  </a:lnTo>
                  <a:cubicBezTo>
                    <a:pt x="21585" y="21600"/>
                    <a:pt x="21585" y="21600"/>
                    <a:pt x="21589" y="21600"/>
                  </a:cubicBezTo>
                  <a:cubicBezTo>
                    <a:pt x="21593" y="21600"/>
                    <a:pt x="21600" y="21519"/>
                    <a:pt x="21600" y="21439"/>
                  </a:cubicBezTo>
                  <a:cubicBezTo>
                    <a:pt x="21600" y="21278"/>
                    <a:pt x="21596" y="21116"/>
                    <a:pt x="21589" y="21116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91" name="Freeform 1716"/>
            <p:cNvSpPr/>
            <p:nvPr/>
          </p:nvSpPr>
          <p:spPr>
            <a:xfrm>
              <a:off x="3945375" y="6420298"/>
              <a:ext cx="902037" cy="10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587"/>
                  </a:moveTo>
                  <a:lnTo>
                    <a:pt x="21523" y="21600"/>
                  </a:lnTo>
                  <a:lnTo>
                    <a:pt x="21600" y="10800"/>
                  </a:lnTo>
                  <a:lnTo>
                    <a:pt x="807" y="0"/>
                  </a:lnTo>
                  <a:lnTo>
                    <a:pt x="0" y="20587"/>
                  </a:ln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92" name="Freeform 1717"/>
            <p:cNvSpPr/>
            <p:nvPr/>
          </p:nvSpPr>
          <p:spPr>
            <a:xfrm>
              <a:off x="3945774" y="6413236"/>
              <a:ext cx="908704" cy="111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extrusionOk="0">
                  <a:moveTo>
                    <a:pt x="21477" y="9874"/>
                  </a:moveTo>
                  <a:lnTo>
                    <a:pt x="940" y="0"/>
                  </a:lnTo>
                  <a:cubicBezTo>
                    <a:pt x="864" y="0"/>
                    <a:pt x="826" y="309"/>
                    <a:pt x="826" y="617"/>
                  </a:cubicBezTo>
                  <a:lnTo>
                    <a:pt x="29" y="19440"/>
                  </a:lnTo>
                  <a:cubicBezTo>
                    <a:pt x="-9" y="19749"/>
                    <a:pt x="-9" y="20057"/>
                    <a:pt x="29" y="20057"/>
                  </a:cubicBezTo>
                  <a:cubicBezTo>
                    <a:pt x="67" y="20366"/>
                    <a:pt x="105" y="20674"/>
                    <a:pt x="143" y="20674"/>
                  </a:cubicBezTo>
                  <a:lnTo>
                    <a:pt x="21401" y="21600"/>
                  </a:lnTo>
                  <a:cubicBezTo>
                    <a:pt x="21477" y="21600"/>
                    <a:pt x="21515" y="20983"/>
                    <a:pt x="21515" y="20674"/>
                  </a:cubicBezTo>
                  <a:lnTo>
                    <a:pt x="21591" y="10800"/>
                  </a:lnTo>
                  <a:cubicBezTo>
                    <a:pt x="21591" y="10183"/>
                    <a:pt x="21515" y="9874"/>
                    <a:pt x="21477" y="9874"/>
                  </a:cubicBezTo>
                  <a:close/>
                  <a:moveTo>
                    <a:pt x="21287" y="19440"/>
                  </a:moveTo>
                  <a:lnTo>
                    <a:pt x="295" y="18514"/>
                  </a:lnTo>
                  <a:lnTo>
                    <a:pt x="1016" y="2160"/>
                  </a:lnTo>
                  <a:lnTo>
                    <a:pt x="21325" y="11726"/>
                  </a:lnTo>
                  <a:lnTo>
                    <a:pt x="21287" y="19440"/>
                  </a:ln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93" name="Freeform 1718"/>
            <p:cNvSpPr/>
            <p:nvPr/>
          </p:nvSpPr>
          <p:spPr>
            <a:xfrm>
              <a:off x="4383539" y="5559014"/>
              <a:ext cx="52747" cy="117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0307" extrusionOk="0">
                  <a:moveTo>
                    <a:pt x="4378" y="19980"/>
                  </a:moveTo>
                  <a:cubicBezTo>
                    <a:pt x="9632" y="21600"/>
                    <a:pt x="18973" y="16740"/>
                    <a:pt x="18389" y="15390"/>
                  </a:cubicBezTo>
                  <a:cubicBezTo>
                    <a:pt x="16054" y="10260"/>
                    <a:pt x="6130" y="0"/>
                    <a:pt x="6130" y="0"/>
                  </a:cubicBezTo>
                  <a:cubicBezTo>
                    <a:pt x="-2627" y="0"/>
                    <a:pt x="-876" y="18360"/>
                    <a:pt x="4378" y="19980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94" name="Freeform 1719"/>
            <p:cNvSpPr/>
            <p:nvPr/>
          </p:nvSpPr>
          <p:spPr>
            <a:xfrm>
              <a:off x="4379917" y="5551952"/>
              <a:ext cx="63668" cy="13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5" h="21600" extrusionOk="0">
                  <a:moveTo>
                    <a:pt x="8787" y="267"/>
                  </a:moveTo>
                  <a:cubicBezTo>
                    <a:pt x="8260" y="0"/>
                    <a:pt x="7733" y="0"/>
                    <a:pt x="7206" y="0"/>
                  </a:cubicBezTo>
                  <a:cubicBezTo>
                    <a:pt x="4572" y="0"/>
                    <a:pt x="2992" y="1067"/>
                    <a:pt x="1411" y="2933"/>
                  </a:cubicBezTo>
                  <a:cubicBezTo>
                    <a:pt x="-1223" y="8000"/>
                    <a:pt x="-169" y="19467"/>
                    <a:pt x="4572" y="21067"/>
                  </a:cubicBezTo>
                  <a:cubicBezTo>
                    <a:pt x="5626" y="21600"/>
                    <a:pt x="6679" y="21600"/>
                    <a:pt x="7733" y="21600"/>
                  </a:cubicBezTo>
                  <a:cubicBezTo>
                    <a:pt x="11421" y="21600"/>
                    <a:pt x="15109" y="20000"/>
                    <a:pt x="17743" y="18667"/>
                  </a:cubicBezTo>
                  <a:cubicBezTo>
                    <a:pt x="18797" y="17867"/>
                    <a:pt x="20377" y="16800"/>
                    <a:pt x="19850" y="15733"/>
                  </a:cubicBezTo>
                  <a:cubicBezTo>
                    <a:pt x="18270" y="10667"/>
                    <a:pt x="9314" y="800"/>
                    <a:pt x="8787" y="267"/>
                  </a:cubicBezTo>
                  <a:close/>
                  <a:moveTo>
                    <a:pt x="7733" y="20000"/>
                  </a:moveTo>
                  <a:cubicBezTo>
                    <a:pt x="7206" y="20000"/>
                    <a:pt x="7206" y="19733"/>
                    <a:pt x="6679" y="19733"/>
                  </a:cubicBezTo>
                  <a:cubicBezTo>
                    <a:pt x="4572" y="18933"/>
                    <a:pt x="1411" y="8800"/>
                    <a:pt x="4572" y="3467"/>
                  </a:cubicBezTo>
                  <a:cubicBezTo>
                    <a:pt x="5099" y="2667"/>
                    <a:pt x="5626" y="2133"/>
                    <a:pt x="6153" y="1867"/>
                  </a:cubicBezTo>
                  <a:cubicBezTo>
                    <a:pt x="8260" y="4267"/>
                    <a:pt x="15109" y="12000"/>
                    <a:pt x="16689" y="16000"/>
                  </a:cubicBezTo>
                  <a:cubicBezTo>
                    <a:pt x="16689" y="16800"/>
                    <a:pt x="11421" y="20000"/>
                    <a:pt x="7733" y="2000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95" name="Freeform 1720"/>
            <p:cNvSpPr/>
            <p:nvPr/>
          </p:nvSpPr>
          <p:spPr>
            <a:xfrm>
              <a:off x="3846538" y="5679027"/>
              <a:ext cx="390712" cy="186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19178" extrusionOk="0">
                  <a:moveTo>
                    <a:pt x="7665" y="0"/>
                  </a:moveTo>
                  <a:cubicBezTo>
                    <a:pt x="7142" y="4547"/>
                    <a:pt x="0" y="15753"/>
                    <a:pt x="0" y="15753"/>
                  </a:cubicBezTo>
                  <a:cubicBezTo>
                    <a:pt x="523" y="21600"/>
                    <a:pt x="18552" y="18189"/>
                    <a:pt x="18552" y="18189"/>
                  </a:cubicBezTo>
                  <a:cubicBezTo>
                    <a:pt x="18552" y="18189"/>
                    <a:pt x="21600" y="12505"/>
                    <a:pt x="21426" y="11044"/>
                  </a:cubicBezTo>
                  <a:cubicBezTo>
                    <a:pt x="21339" y="9582"/>
                    <a:pt x="7665" y="0"/>
                    <a:pt x="7665" y="0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96" name="Freeform 1721"/>
            <p:cNvSpPr/>
            <p:nvPr/>
          </p:nvSpPr>
          <p:spPr>
            <a:xfrm>
              <a:off x="3839476" y="5671970"/>
              <a:ext cx="404811" cy="19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extrusionOk="0">
                  <a:moveTo>
                    <a:pt x="14457" y="5400"/>
                  </a:moveTo>
                  <a:cubicBezTo>
                    <a:pt x="11140" y="2613"/>
                    <a:pt x="7824" y="174"/>
                    <a:pt x="7824" y="0"/>
                  </a:cubicBezTo>
                  <a:cubicBezTo>
                    <a:pt x="7739" y="0"/>
                    <a:pt x="7654" y="174"/>
                    <a:pt x="7569" y="174"/>
                  </a:cubicBezTo>
                  <a:cubicBezTo>
                    <a:pt x="7483" y="348"/>
                    <a:pt x="7483" y="348"/>
                    <a:pt x="7483" y="523"/>
                  </a:cubicBezTo>
                  <a:cubicBezTo>
                    <a:pt x="6973" y="4877"/>
                    <a:pt x="170" y="16897"/>
                    <a:pt x="85" y="16897"/>
                  </a:cubicBezTo>
                  <a:cubicBezTo>
                    <a:pt x="0" y="17071"/>
                    <a:pt x="0" y="17245"/>
                    <a:pt x="0" y="17419"/>
                  </a:cubicBezTo>
                  <a:cubicBezTo>
                    <a:pt x="255" y="20206"/>
                    <a:pt x="2976" y="21600"/>
                    <a:pt x="8504" y="21600"/>
                  </a:cubicBezTo>
                  <a:cubicBezTo>
                    <a:pt x="13181" y="21600"/>
                    <a:pt x="18283" y="20555"/>
                    <a:pt x="18369" y="20555"/>
                  </a:cubicBezTo>
                  <a:cubicBezTo>
                    <a:pt x="18454" y="20555"/>
                    <a:pt x="18454" y="20555"/>
                    <a:pt x="18539" y="20381"/>
                  </a:cubicBezTo>
                  <a:cubicBezTo>
                    <a:pt x="19219" y="18987"/>
                    <a:pt x="21600" y="14110"/>
                    <a:pt x="21430" y="12368"/>
                  </a:cubicBezTo>
                  <a:cubicBezTo>
                    <a:pt x="21430" y="11845"/>
                    <a:pt x="21345" y="10974"/>
                    <a:pt x="14457" y="5400"/>
                  </a:cubicBezTo>
                  <a:close/>
                  <a:moveTo>
                    <a:pt x="18198" y="19510"/>
                  </a:moveTo>
                  <a:cubicBezTo>
                    <a:pt x="17518" y="19684"/>
                    <a:pt x="12841" y="20555"/>
                    <a:pt x="8504" y="20555"/>
                  </a:cubicBezTo>
                  <a:cubicBezTo>
                    <a:pt x="2126" y="20555"/>
                    <a:pt x="850" y="18639"/>
                    <a:pt x="595" y="17594"/>
                  </a:cubicBezTo>
                  <a:cubicBezTo>
                    <a:pt x="1531" y="15852"/>
                    <a:pt x="6973" y="6097"/>
                    <a:pt x="7909" y="1394"/>
                  </a:cubicBezTo>
                  <a:cubicBezTo>
                    <a:pt x="12756" y="5052"/>
                    <a:pt x="20239" y="11148"/>
                    <a:pt x="20920" y="12542"/>
                  </a:cubicBezTo>
                  <a:cubicBezTo>
                    <a:pt x="20835" y="13413"/>
                    <a:pt x="19644" y="16548"/>
                    <a:pt x="18198" y="1951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97" name="Freeform 1722"/>
            <p:cNvSpPr/>
            <p:nvPr/>
          </p:nvSpPr>
          <p:spPr>
            <a:xfrm>
              <a:off x="3939768" y="5231555"/>
              <a:ext cx="498179" cy="60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19032" extrusionOk="0">
                  <a:moveTo>
                    <a:pt x="20194" y="5093"/>
                  </a:moveTo>
                  <a:cubicBezTo>
                    <a:pt x="19928" y="3389"/>
                    <a:pt x="16661" y="382"/>
                    <a:pt x="16661" y="382"/>
                  </a:cubicBezTo>
                  <a:cubicBezTo>
                    <a:pt x="10528" y="-2124"/>
                    <a:pt x="-939" y="8450"/>
                    <a:pt x="61" y="10706"/>
                  </a:cubicBezTo>
                  <a:cubicBezTo>
                    <a:pt x="1061" y="12961"/>
                    <a:pt x="2728" y="15968"/>
                    <a:pt x="4061" y="16269"/>
                  </a:cubicBezTo>
                  <a:cubicBezTo>
                    <a:pt x="5328" y="16569"/>
                    <a:pt x="13594" y="19476"/>
                    <a:pt x="14728" y="18975"/>
                  </a:cubicBezTo>
                  <a:cubicBezTo>
                    <a:pt x="15794" y="18424"/>
                    <a:pt x="20061" y="14565"/>
                    <a:pt x="18728" y="12560"/>
                  </a:cubicBezTo>
                  <a:cubicBezTo>
                    <a:pt x="18728" y="12560"/>
                    <a:pt x="20394" y="10405"/>
                    <a:pt x="20661" y="8801"/>
                  </a:cubicBezTo>
                  <a:cubicBezTo>
                    <a:pt x="20661" y="8801"/>
                    <a:pt x="20594" y="8050"/>
                    <a:pt x="20194" y="5093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98" name="Freeform 1723"/>
            <p:cNvSpPr/>
            <p:nvPr/>
          </p:nvSpPr>
          <p:spPr>
            <a:xfrm>
              <a:off x="3937592" y="5227206"/>
              <a:ext cx="507414" cy="619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extrusionOk="0">
                  <a:moveTo>
                    <a:pt x="17217" y="448"/>
                  </a:moveTo>
                  <a:cubicBezTo>
                    <a:pt x="17217" y="448"/>
                    <a:pt x="17217" y="448"/>
                    <a:pt x="17149" y="448"/>
                  </a:cubicBezTo>
                  <a:cubicBezTo>
                    <a:pt x="16541" y="112"/>
                    <a:pt x="15799" y="0"/>
                    <a:pt x="14989" y="0"/>
                  </a:cubicBezTo>
                  <a:cubicBezTo>
                    <a:pt x="10872" y="0"/>
                    <a:pt x="5606" y="3861"/>
                    <a:pt x="2434" y="7498"/>
                  </a:cubicBezTo>
                  <a:cubicBezTo>
                    <a:pt x="611" y="9569"/>
                    <a:pt x="-266" y="11360"/>
                    <a:pt x="71" y="12199"/>
                  </a:cubicBezTo>
                  <a:cubicBezTo>
                    <a:pt x="679" y="13542"/>
                    <a:pt x="2569" y="18075"/>
                    <a:pt x="4256" y="18522"/>
                  </a:cubicBezTo>
                  <a:cubicBezTo>
                    <a:pt x="4594" y="18578"/>
                    <a:pt x="5404" y="18914"/>
                    <a:pt x="6484" y="19250"/>
                  </a:cubicBezTo>
                  <a:cubicBezTo>
                    <a:pt x="9184" y="20201"/>
                    <a:pt x="13166" y="21600"/>
                    <a:pt x="14651" y="21600"/>
                  </a:cubicBezTo>
                  <a:cubicBezTo>
                    <a:pt x="14921" y="21600"/>
                    <a:pt x="15056" y="21600"/>
                    <a:pt x="15192" y="21544"/>
                  </a:cubicBezTo>
                  <a:cubicBezTo>
                    <a:pt x="16339" y="20928"/>
                    <a:pt x="20659" y="16620"/>
                    <a:pt x="19377" y="14213"/>
                  </a:cubicBezTo>
                  <a:cubicBezTo>
                    <a:pt x="19714" y="13766"/>
                    <a:pt x="21064" y="11695"/>
                    <a:pt x="21334" y="10073"/>
                  </a:cubicBezTo>
                  <a:cubicBezTo>
                    <a:pt x="21334" y="10017"/>
                    <a:pt x="21334" y="10017"/>
                    <a:pt x="21334" y="10017"/>
                  </a:cubicBezTo>
                  <a:cubicBezTo>
                    <a:pt x="21334" y="10017"/>
                    <a:pt x="21267" y="9177"/>
                    <a:pt x="20861" y="5876"/>
                  </a:cubicBezTo>
                  <a:cubicBezTo>
                    <a:pt x="20591" y="3917"/>
                    <a:pt x="17352" y="616"/>
                    <a:pt x="17217" y="448"/>
                  </a:cubicBezTo>
                  <a:close/>
                  <a:moveTo>
                    <a:pt x="18971" y="14102"/>
                  </a:moveTo>
                  <a:cubicBezTo>
                    <a:pt x="18904" y="14158"/>
                    <a:pt x="18904" y="14213"/>
                    <a:pt x="18971" y="14269"/>
                  </a:cubicBezTo>
                  <a:cubicBezTo>
                    <a:pt x="20254" y="16452"/>
                    <a:pt x="16001" y="20649"/>
                    <a:pt x="14989" y="21208"/>
                  </a:cubicBezTo>
                  <a:cubicBezTo>
                    <a:pt x="14921" y="21208"/>
                    <a:pt x="14854" y="21264"/>
                    <a:pt x="14651" y="21264"/>
                  </a:cubicBezTo>
                  <a:cubicBezTo>
                    <a:pt x="13302" y="21264"/>
                    <a:pt x="9116" y="19809"/>
                    <a:pt x="6686" y="18914"/>
                  </a:cubicBezTo>
                  <a:cubicBezTo>
                    <a:pt x="5606" y="18522"/>
                    <a:pt x="4729" y="18242"/>
                    <a:pt x="4391" y="18131"/>
                  </a:cubicBezTo>
                  <a:cubicBezTo>
                    <a:pt x="3379" y="17907"/>
                    <a:pt x="1894" y="15501"/>
                    <a:pt x="476" y="12087"/>
                  </a:cubicBezTo>
                  <a:cubicBezTo>
                    <a:pt x="206" y="11360"/>
                    <a:pt x="1151" y="9625"/>
                    <a:pt x="2839" y="7722"/>
                  </a:cubicBezTo>
                  <a:cubicBezTo>
                    <a:pt x="5876" y="4141"/>
                    <a:pt x="11006" y="336"/>
                    <a:pt x="14989" y="336"/>
                  </a:cubicBezTo>
                  <a:cubicBezTo>
                    <a:pt x="15664" y="336"/>
                    <a:pt x="16339" y="448"/>
                    <a:pt x="16946" y="727"/>
                  </a:cubicBezTo>
                  <a:cubicBezTo>
                    <a:pt x="17284" y="1063"/>
                    <a:pt x="20187" y="4141"/>
                    <a:pt x="20389" y="5932"/>
                  </a:cubicBezTo>
                  <a:cubicBezTo>
                    <a:pt x="20794" y="8897"/>
                    <a:pt x="20929" y="9849"/>
                    <a:pt x="20929" y="10017"/>
                  </a:cubicBezTo>
                  <a:cubicBezTo>
                    <a:pt x="20591" y="11751"/>
                    <a:pt x="18971" y="14102"/>
                    <a:pt x="18971" y="14102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299" name="Freeform 1724"/>
            <p:cNvSpPr/>
            <p:nvPr/>
          </p:nvSpPr>
          <p:spPr>
            <a:xfrm>
              <a:off x="3873864" y="5132820"/>
              <a:ext cx="559643" cy="68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3" h="19133" extrusionOk="0">
                  <a:moveTo>
                    <a:pt x="4022" y="1485"/>
                  </a:moveTo>
                  <a:cubicBezTo>
                    <a:pt x="921" y="3337"/>
                    <a:pt x="-715" y="10025"/>
                    <a:pt x="300" y="12872"/>
                  </a:cubicBezTo>
                  <a:cubicBezTo>
                    <a:pt x="921" y="14544"/>
                    <a:pt x="2951" y="20283"/>
                    <a:pt x="7519" y="18927"/>
                  </a:cubicBezTo>
                  <a:cubicBezTo>
                    <a:pt x="18178" y="15764"/>
                    <a:pt x="19644" y="6952"/>
                    <a:pt x="19644" y="6952"/>
                  </a:cubicBezTo>
                  <a:cubicBezTo>
                    <a:pt x="20885" y="-504"/>
                    <a:pt x="8703" y="-1317"/>
                    <a:pt x="4022" y="1485"/>
                  </a:cubicBezTo>
                </a:path>
              </a:pathLst>
            </a:custGeom>
            <a:solidFill>
              <a:srgbClr val="231F20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00" name="Freeform 1725"/>
            <p:cNvSpPr/>
            <p:nvPr/>
          </p:nvSpPr>
          <p:spPr>
            <a:xfrm>
              <a:off x="3869403" y="5128369"/>
              <a:ext cx="568907" cy="690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11244" y="0"/>
                  </a:moveTo>
                  <a:cubicBezTo>
                    <a:pt x="8529" y="0"/>
                    <a:pt x="5933" y="653"/>
                    <a:pt x="4280" y="1708"/>
                  </a:cubicBezTo>
                  <a:cubicBezTo>
                    <a:pt x="2805" y="2662"/>
                    <a:pt x="1447" y="4822"/>
                    <a:pt x="680" y="7686"/>
                  </a:cubicBezTo>
                  <a:cubicBezTo>
                    <a:pt x="-87" y="10298"/>
                    <a:pt x="-205" y="12910"/>
                    <a:pt x="326" y="14517"/>
                  </a:cubicBezTo>
                  <a:cubicBezTo>
                    <a:pt x="916" y="16275"/>
                    <a:pt x="2687" y="21600"/>
                    <a:pt x="6641" y="21600"/>
                  </a:cubicBezTo>
                  <a:cubicBezTo>
                    <a:pt x="7113" y="21600"/>
                    <a:pt x="7644" y="21500"/>
                    <a:pt x="8116" y="21349"/>
                  </a:cubicBezTo>
                  <a:cubicBezTo>
                    <a:pt x="13959" y="19490"/>
                    <a:pt x="17087" y="15974"/>
                    <a:pt x="18739" y="13312"/>
                  </a:cubicBezTo>
                  <a:cubicBezTo>
                    <a:pt x="20510" y="10448"/>
                    <a:pt x="20923" y="7937"/>
                    <a:pt x="20923" y="7937"/>
                  </a:cubicBezTo>
                  <a:cubicBezTo>
                    <a:pt x="21277" y="5777"/>
                    <a:pt x="20746" y="4019"/>
                    <a:pt x="19329" y="2662"/>
                  </a:cubicBezTo>
                  <a:cubicBezTo>
                    <a:pt x="17618" y="954"/>
                    <a:pt x="14667" y="0"/>
                    <a:pt x="11244" y="0"/>
                  </a:cubicBezTo>
                  <a:close/>
                  <a:moveTo>
                    <a:pt x="20510" y="7887"/>
                  </a:moveTo>
                  <a:cubicBezTo>
                    <a:pt x="20510" y="7887"/>
                    <a:pt x="20156" y="10348"/>
                    <a:pt x="18385" y="13161"/>
                  </a:cubicBezTo>
                  <a:cubicBezTo>
                    <a:pt x="16792" y="15773"/>
                    <a:pt x="13664" y="19239"/>
                    <a:pt x="7998" y="21047"/>
                  </a:cubicBezTo>
                  <a:cubicBezTo>
                    <a:pt x="7526" y="21198"/>
                    <a:pt x="7054" y="21248"/>
                    <a:pt x="6641" y="21248"/>
                  </a:cubicBezTo>
                  <a:cubicBezTo>
                    <a:pt x="2982" y="21248"/>
                    <a:pt x="1270" y="16125"/>
                    <a:pt x="680" y="14417"/>
                  </a:cubicBezTo>
                  <a:cubicBezTo>
                    <a:pt x="-323" y="11453"/>
                    <a:pt x="1211" y="4019"/>
                    <a:pt x="4516" y="1959"/>
                  </a:cubicBezTo>
                  <a:cubicBezTo>
                    <a:pt x="6110" y="954"/>
                    <a:pt x="8647" y="352"/>
                    <a:pt x="11244" y="352"/>
                  </a:cubicBezTo>
                  <a:cubicBezTo>
                    <a:pt x="14549" y="352"/>
                    <a:pt x="17382" y="1256"/>
                    <a:pt x="19034" y="2863"/>
                  </a:cubicBezTo>
                  <a:cubicBezTo>
                    <a:pt x="20333" y="4169"/>
                    <a:pt x="20864" y="5827"/>
                    <a:pt x="20510" y="7887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01" name="Freeform 1726"/>
            <p:cNvSpPr/>
            <p:nvPr/>
          </p:nvSpPr>
          <p:spPr>
            <a:xfrm>
              <a:off x="4246190" y="5581551"/>
              <a:ext cx="92900" cy="128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45" h="17246" extrusionOk="0">
                  <a:moveTo>
                    <a:pt x="2707" y="1117"/>
                  </a:moveTo>
                  <a:cubicBezTo>
                    <a:pt x="-2355" y="3517"/>
                    <a:pt x="7" y="14645"/>
                    <a:pt x="7095" y="16608"/>
                  </a:cubicBezTo>
                  <a:cubicBezTo>
                    <a:pt x="14182" y="18572"/>
                    <a:pt x="14857" y="15517"/>
                    <a:pt x="14857" y="13990"/>
                  </a:cubicBezTo>
                  <a:lnTo>
                    <a:pt x="19245" y="5699"/>
                  </a:lnTo>
                  <a:cubicBezTo>
                    <a:pt x="19245" y="5699"/>
                    <a:pt x="11145" y="-3028"/>
                    <a:pt x="2707" y="1117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02" name="Freeform 1727"/>
            <p:cNvSpPr/>
            <p:nvPr/>
          </p:nvSpPr>
          <p:spPr>
            <a:xfrm>
              <a:off x="4235941" y="5581408"/>
              <a:ext cx="102590" cy="138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12" extrusionOk="0">
                  <a:moveTo>
                    <a:pt x="10231" y="63"/>
                  </a:moveTo>
                  <a:cubicBezTo>
                    <a:pt x="7868" y="-188"/>
                    <a:pt x="5168" y="314"/>
                    <a:pt x="3143" y="1570"/>
                  </a:cubicBezTo>
                  <a:cubicBezTo>
                    <a:pt x="106" y="3077"/>
                    <a:pt x="-232" y="7096"/>
                    <a:pt x="106" y="10361"/>
                  </a:cubicBezTo>
                  <a:cubicBezTo>
                    <a:pt x="781" y="14128"/>
                    <a:pt x="3143" y="19152"/>
                    <a:pt x="7868" y="20659"/>
                  </a:cubicBezTo>
                  <a:cubicBezTo>
                    <a:pt x="9556" y="21161"/>
                    <a:pt x="10906" y="21412"/>
                    <a:pt x="12255" y="21412"/>
                  </a:cubicBezTo>
                  <a:cubicBezTo>
                    <a:pt x="13268" y="21412"/>
                    <a:pt x="14281" y="21161"/>
                    <a:pt x="14956" y="20910"/>
                  </a:cubicBezTo>
                  <a:cubicBezTo>
                    <a:pt x="16643" y="19905"/>
                    <a:pt x="16981" y="18147"/>
                    <a:pt x="16981" y="16891"/>
                  </a:cubicBezTo>
                  <a:cubicBezTo>
                    <a:pt x="16981" y="16389"/>
                    <a:pt x="16643" y="16138"/>
                    <a:pt x="15968" y="16138"/>
                  </a:cubicBezTo>
                  <a:cubicBezTo>
                    <a:pt x="15293" y="16138"/>
                    <a:pt x="14956" y="16389"/>
                    <a:pt x="14956" y="16891"/>
                  </a:cubicBezTo>
                  <a:cubicBezTo>
                    <a:pt x="14956" y="18398"/>
                    <a:pt x="14618" y="19152"/>
                    <a:pt x="13606" y="19654"/>
                  </a:cubicBezTo>
                  <a:cubicBezTo>
                    <a:pt x="12593" y="20156"/>
                    <a:pt x="10906" y="19905"/>
                    <a:pt x="8881" y="19152"/>
                  </a:cubicBezTo>
                  <a:cubicBezTo>
                    <a:pt x="5168" y="18147"/>
                    <a:pt x="3143" y="13877"/>
                    <a:pt x="2468" y="10361"/>
                  </a:cubicBezTo>
                  <a:cubicBezTo>
                    <a:pt x="1793" y="6845"/>
                    <a:pt x="2806" y="3831"/>
                    <a:pt x="4493" y="2826"/>
                  </a:cubicBezTo>
                  <a:cubicBezTo>
                    <a:pt x="6181" y="1821"/>
                    <a:pt x="7868" y="1319"/>
                    <a:pt x="9893" y="1570"/>
                  </a:cubicBezTo>
                  <a:cubicBezTo>
                    <a:pt x="14956" y="2575"/>
                    <a:pt x="19343" y="7849"/>
                    <a:pt x="19343" y="7849"/>
                  </a:cubicBezTo>
                  <a:cubicBezTo>
                    <a:pt x="19681" y="8100"/>
                    <a:pt x="20356" y="8352"/>
                    <a:pt x="20693" y="8100"/>
                  </a:cubicBezTo>
                  <a:cubicBezTo>
                    <a:pt x="21368" y="7849"/>
                    <a:pt x="21368" y="7347"/>
                    <a:pt x="21031" y="7096"/>
                  </a:cubicBezTo>
                  <a:cubicBezTo>
                    <a:pt x="21031" y="6845"/>
                    <a:pt x="16643" y="1068"/>
                    <a:pt x="10231" y="63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03" name="Freeform 1728"/>
            <p:cNvSpPr/>
            <p:nvPr/>
          </p:nvSpPr>
          <p:spPr>
            <a:xfrm>
              <a:off x="3274700" y="5812671"/>
              <a:ext cx="1096632" cy="65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19705" extrusionOk="0">
                  <a:moveTo>
                    <a:pt x="16192" y="328"/>
                  </a:moveTo>
                  <a:cubicBezTo>
                    <a:pt x="14966" y="618"/>
                    <a:pt x="10847" y="569"/>
                    <a:pt x="10690" y="473"/>
                  </a:cubicBezTo>
                  <a:cubicBezTo>
                    <a:pt x="6194" y="-1895"/>
                    <a:pt x="4528" y="5305"/>
                    <a:pt x="3930" y="7335"/>
                  </a:cubicBezTo>
                  <a:cubicBezTo>
                    <a:pt x="3301" y="9364"/>
                    <a:pt x="0" y="19318"/>
                    <a:pt x="0" y="19318"/>
                  </a:cubicBezTo>
                  <a:lnTo>
                    <a:pt x="12010" y="19705"/>
                  </a:lnTo>
                  <a:lnTo>
                    <a:pt x="19493" y="11828"/>
                  </a:lnTo>
                  <a:cubicBezTo>
                    <a:pt x="19493" y="11828"/>
                    <a:pt x="21506" y="9316"/>
                    <a:pt x="21537" y="7383"/>
                  </a:cubicBezTo>
                  <a:cubicBezTo>
                    <a:pt x="21600" y="5498"/>
                    <a:pt x="20405" y="-590"/>
                    <a:pt x="16192" y="328"/>
                  </a:cubicBezTo>
                </a:path>
              </a:pathLst>
            </a:custGeom>
            <a:solidFill>
              <a:srgbClr val="698EAA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04" name="Freeform 1729"/>
            <p:cNvSpPr/>
            <p:nvPr/>
          </p:nvSpPr>
          <p:spPr>
            <a:xfrm>
              <a:off x="3268042" y="5813164"/>
              <a:ext cx="1104877" cy="66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extrusionOk="0">
                  <a:moveTo>
                    <a:pt x="17010" y="261"/>
                  </a:moveTo>
                  <a:cubicBezTo>
                    <a:pt x="16730" y="261"/>
                    <a:pt x="16449" y="313"/>
                    <a:pt x="16169" y="365"/>
                  </a:cubicBezTo>
                  <a:cubicBezTo>
                    <a:pt x="15327" y="574"/>
                    <a:pt x="13176" y="574"/>
                    <a:pt x="12553" y="574"/>
                  </a:cubicBezTo>
                  <a:cubicBezTo>
                    <a:pt x="11493" y="574"/>
                    <a:pt x="10808" y="574"/>
                    <a:pt x="10745" y="522"/>
                  </a:cubicBezTo>
                  <a:cubicBezTo>
                    <a:pt x="10153" y="209"/>
                    <a:pt x="9561" y="0"/>
                    <a:pt x="9000" y="0"/>
                  </a:cubicBezTo>
                  <a:cubicBezTo>
                    <a:pt x="6039" y="0"/>
                    <a:pt x="4667" y="5217"/>
                    <a:pt x="4075" y="7461"/>
                  </a:cubicBezTo>
                  <a:cubicBezTo>
                    <a:pt x="4013" y="7670"/>
                    <a:pt x="3950" y="7878"/>
                    <a:pt x="3919" y="8035"/>
                  </a:cubicBezTo>
                  <a:cubicBezTo>
                    <a:pt x="3327" y="10174"/>
                    <a:pt x="54" y="20870"/>
                    <a:pt x="23" y="20974"/>
                  </a:cubicBezTo>
                  <a:cubicBezTo>
                    <a:pt x="-8" y="21026"/>
                    <a:pt x="-8" y="21078"/>
                    <a:pt x="23" y="21130"/>
                  </a:cubicBezTo>
                  <a:cubicBezTo>
                    <a:pt x="54" y="21183"/>
                    <a:pt x="86" y="21235"/>
                    <a:pt x="117" y="21235"/>
                  </a:cubicBezTo>
                  <a:lnTo>
                    <a:pt x="12023" y="21600"/>
                  </a:lnTo>
                  <a:cubicBezTo>
                    <a:pt x="12054" y="21600"/>
                    <a:pt x="12086" y="21600"/>
                    <a:pt x="12086" y="21600"/>
                  </a:cubicBezTo>
                  <a:lnTo>
                    <a:pt x="19535" y="13096"/>
                  </a:lnTo>
                  <a:cubicBezTo>
                    <a:pt x="19597" y="12991"/>
                    <a:pt x="21530" y="10278"/>
                    <a:pt x="21561" y="8191"/>
                  </a:cubicBezTo>
                  <a:cubicBezTo>
                    <a:pt x="21592" y="6939"/>
                    <a:pt x="21249" y="4330"/>
                    <a:pt x="20127" y="2400"/>
                  </a:cubicBezTo>
                  <a:cubicBezTo>
                    <a:pt x="19317" y="991"/>
                    <a:pt x="18257" y="261"/>
                    <a:pt x="17010" y="261"/>
                  </a:cubicBezTo>
                  <a:close/>
                  <a:moveTo>
                    <a:pt x="21374" y="8139"/>
                  </a:moveTo>
                  <a:cubicBezTo>
                    <a:pt x="21343" y="10122"/>
                    <a:pt x="19410" y="12783"/>
                    <a:pt x="19410" y="12835"/>
                  </a:cubicBezTo>
                  <a:lnTo>
                    <a:pt x="12023" y="21287"/>
                  </a:lnTo>
                  <a:lnTo>
                    <a:pt x="273" y="20870"/>
                  </a:lnTo>
                  <a:cubicBezTo>
                    <a:pt x="771" y="19304"/>
                    <a:pt x="3545" y="10122"/>
                    <a:pt x="4106" y="8139"/>
                  </a:cubicBezTo>
                  <a:cubicBezTo>
                    <a:pt x="4137" y="7983"/>
                    <a:pt x="4200" y="7826"/>
                    <a:pt x="4262" y="7565"/>
                  </a:cubicBezTo>
                  <a:cubicBezTo>
                    <a:pt x="4854" y="5217"/>
                    <a:pt x="6163" y="313"/>
                    <a:pt x="9000" y="313"/>
                  </a:cubicBezTo>
                  <a:cubicBezTo>
                    <a:pt x="9530" y="313"/>
                    <a:pt x="10091" y="522"/>
                    <a:pt x="10683" y="835"/>
                  </a:cubicBezTo>
                  <a:cubicBezTo>
                    <a:pt x="10808" y="939"/>
                    <a:pt x="12553" y="939"/>
                    <a:pt x="12553" y="939"/>
                  </a:cubicBezTo>
                  <a:cubicBezTo>
                    <a:pt x="13208" y="939"/>
                    <a:pt x="15327" y="887"/>
                    <a:pt x="16169" y="730"/>
                  </a:cubicBezTo>
                  <a:cubicBezTo>
                    <a:pt x="16480" y="626"/>
                    <a:pt x="16761" y="574"/>
                    <a:pt x="17010" y="574"/>
                  </a:cubicBezTo>
                  <a:cubicBezTo>
                    <a:pt x="18195" y="574"/>
                    <a:pt x="19223" y="1304"/>
                    <a:pt x="20002" y="2661"/>
                  </a:cubicBezTo>
                  <a:cubicBezTo>
                    <a:pt x="21000" y="4383"/>
                    <a:pt x="21405" y="6939"/>
                    <a:pt x="21374" y="8139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05" name="Freeform 1730"/>
            <p:cNvSpPr/>
            <p:nvPr/>
          </p:nvSpPr>
          <p:spPr>
            <a:xfrm>
              <a:off x="4279838" y="6279254"/>
              <a:ext cx="528137" cy="217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6" h="20905" extrusionOk="0">
                  <a:moveTo>
                    <a:pt x="16108" y="88"/>
                  </a:moveTo>
                  <a:cubicBezTo>
                    <a:pt x="15311" y="870"/>
                    <a:pt x="14574" y="6505"/>
                    <a:pt x="13899" y="6505"/>
                  </a:cubicBezTo>
                  <a:cubicBezTo>
                    <a:pt x="13224" y="6505"/>
                    <a:pt x="5308" y="5096"/>
                    <a:pt x="5308" y="5096"/>
                  </a:cubicBezTo>
                  <a:lnTo>
                    <a:pt x="583" y="9322"/>
                  </a:lnTo>
                  <a:cubicBezTo>
                    <a:pt x="583" y="9322"/>
                    <a:pt x="-644" y="14957"/>
                    <a:pt x="461" y="16679"/>
                  </a:cubicBezTo>
                  <a:cubicBezTo>
                    <a:pt x="1565" y="18557"/>
                    <a:pt x="2056" y="20435"/>
                    <a:pt x="3467" y="20905"/>
                  </a:cubicBezTo>
                  <a:lnTo>
                    <a:pt x="17151" y="19966"/>
                  </a:lnTo>
                  <a:lnTo>
                    <a:pt x="15986" y="11357"/>
                  </a:lnTo>
                  <a:lnTo>
                    <a:pt x="16661" y="6818"/>
                  </a:lnTo>
                  <a:lnTo>
                    <a:pt x="17642" y="8227"/>
                  </a:lnTo>
                  <a:cubicBezTo>
                    <a:pt x="17642" y="8227"/>
                    <a:pt x="19054" y="10731"/>
                    <a:pt x="19974" y="10418"/>
                  </a:cubicBezTo>
                  <a:cubicBezTo>
                    <a:pt x="20956" y="9948"/>
                    <a:pt x="19054" y="4001"/>
                    <a:pt x="19054" y="4001"/>
                  </a:cubicBezTo>
                  <a:cubicBezTo>
                    <a:pt x="19054" y="4001"/>
                    <a:pt x="16967" y="-695"/>
                    <a:pt x="16108" y="88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06" name="Freeform 1731"/>
            <p:cNvSpPr/>
            <p:nvPr/>
          </p:nvSpPr>
          <p:spPr>
            <a:xfrm>
              <a:off x="4273887" y="6272041"/>
              <a:ext cx="539790" cy="22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600" extrusionOk="0">
                  <a:moveTo>
                    <a:pt x="19437" y="4011"/>
                  </a:moveTo>
                  <a:cubicBezTo>
                    <a:pt x="19252" y="3703"/>
                    <a:pt x="17529" y="0"/>
                    <a:pt x="16545" y="0"/>
                  </a:cubicBezTo>
                  <a:cubicBezTo>
                    <a:pt x="16483" y="0"/>
                    <a:pt x="16360" y="154"/>
                    <a:pt x="16299" y="154"/>
                  </a:cubicBezTo>
                  <a:cubicBezTo>
                    <a:pt x="15806" y="617"/>
                    <a:pt x="15437" y="2160"/>
                    <a:pt x="15068" y="3703"/>
                  </a:cubicBezTo>
                  <a:cubicBezTo>
                    <a:pt x="14760" y="4937"/>
                    <a:pt x="14391" y="6326"/>
                    <a:pt x="14145" y="6326"/>
                  </a:cubicBezTo>
                  <a:cubicBezTo>
                    <a:pt x="13468" y="6326"/>
                    <a:pt x="5591" y="4937"/>
                    <a:pt x="5529" y="4937"/>
                  </a:cubicBezTo>
                  <a:cubicBezTo>
                    <a:pt x="5529" y="4937"/>
                    <a:pt x="5468" y="4937"/>
                    <a:pt x="5468" y="5091"/>
                  </a:cubicBezTo>
                  <a:lnTo>
                    <a:pt x="729" y="9257"/>
                  </a:lnTo>
                  <a:cubicBezTo>
                    <a:pt x="668" y="9257"/>
                    <a:pt x="668" y="9257"/>
                    <a:pt x="606" y="9411"/>
                  </a:cubicBezTo>
                  <a:cubicBezTo>
                    <a:pt x="545" y="9720"/>
                    <a:pt x="-686" y="15429"/>
                    <a:pt x="545" y="17434"/>
                  </a:cubicBezTo>
                  <a:cubicBezTo>
                    <a:pt x="852" y="17897"/>
                    <a:pt x="1160" y="18514"/>
                    <a:pt x="1406" y="18977"/>
                  </a:cubicBezTo>
                  <a:cubicBezTo>
                    <a:pt x="2022" y="20211"/>
                    <a:pt x="2637" y="21291"/>
                    <a:pt x="3622" y="21600"/>
                  </a:cubicBezTo>
                  <a:cubicBezTo>
                    <a:pt x="3683" y="21600"/>
                    <a:pt x="3683" y="21600"/>
                    <a:pt x="3683" y="21600"/>
                  </a:cubicBezTo>
                  <a:lnTo>
                    <a:pt x="17406" y="20674"/>
                  </a:lnTo>
                  <a:cubicBezTo>
                    <a:pt x="17468" y="20674"/>
                    <a:pt x="17468" y="20520"/>
                    <a:pt x="17529" y="20366"/>
                  </a:cubicBezTo>
                  <a:cubicBezTo>
                    <a:pt x="17591" y="20366"/>
                    <a:pt x="17591" y="20057"/>
                    <a:pt x="17591" y="19903"/>
                  </a:cubicBezTo>
                  <a:lnTo>
                    <a:pt x="16422" y="11726"/>
                  </a:lnTo>
                  <a:lnTo>
                    <a:pt x="17037" y="8023"/>
                  </a:lnTo>
                  <a:lnTo>
                    <a:pt x="17776" y="9103"/>
                  </a:lnTo>
                  <a:cubicBezTo>
                    <a:pt x="17837" y="9103"/>
                    <a:pt x="19068" y="11263"/>
                    <a:pt x="20052" y="11263"/>
                  </a:cubicBezTo>
                  <a:cubicBezTo>
                    <a:pt x="20114" y="11263"/>
                    <a:pt x="20237" y="11263"/>
                    <a:pt x="20299" y="11263"/>
                  </a:cubicBezTo>
                  <a:cubicBezTo>
                    <a:pt x="20545" y="11109"/>
                    <a:pt x="20668" y="10646"/>
                    <a:pt x="20668" y="10491"/>
                  </a:cubicBezTo>
                  <a:cubicBezTo>
                    <a:pt x="20914" y="8949"/>
                    <a:pt x="19806" y="5246"/>
                    <a:pt x="19437" y="4166"/>
                  </a:cubicBezTo>
                  <a:cubicBezTo>
                    <a:pt x="19437" y="4166"/>
                    <a:pt x="19437" y="4166"/>
                    <a:pt x="19437" y="4011"/>
                  </a:cubicBezTo>
                  <a:close/>
                  <a:moveTo>
                    <a:pt x="20299" y="10183"/>
                  </a:moveTo>
                  <a:cubicBezTo>
                    <a:pt x="20299" y="10183"/>
                    <a:pt x="20299" y="10183"/>
                    <a:pt x="20237" y="10183"/>
                  </a:cubicBezTo>
                  <a:cubicBezTo>
                    <a:pt x="20176" y="10183"/>
                    <a:pt x="20114" y="10337"/>
                    <a:pt x="20052" y="10337"/>
                  </a:cubicBezTo>
                  <a:cubicBezTo>
                    <a:pt x="19191" y="10337"/>
                    <a:pt x="18022" y="8177"/>
                    <a:pt x="18022" y="8177"/>
                  </a:cubicBezTo>
                  <a:lnTo>
                    <a:pt x="17037" y="6789"/>
                  </a:lnTo>
                  <a:cubicBezTo>
                    <a:pt x="16976" y="6789"/>
                    <a:pt x="16914" y="6789"/>
                    <a:pt x="16852" y="6789"/>
                  </a:cubicBezTo>
                  <a:cubicBezTo>
                    <a:pt x="16791" y="6789"/>
                    <a:pt x="16729" y="6943"/>
                    <a:pt x="16729" y="7097"/>
                  </a:cubicBezTo>
                  <a:lnTo>
                    <a:pt x="16052" y="11571"/>
                  </a:lnTo>
                  <a:cubicBezTo>
                    <a:pt x="16052" y="11726"/>
                    <a:pt x="16052" y="11880"/>
                    <a:pt x="16052" y="11880"/>
                  </a:cubicBezTo>
                  <a:lnTo>
                    <a:pt x="17099" y="19594"/>
                  </a:lnTo>
                  <a:lnTo>
                    <a:pt x="3683" y="20520"/>
                  </a:lnTo>
                  <a:cubicBezTo>
                    <a:pt x="2760" y="20366"/>
                    <a:pt x="2268" y="19440"/>
                    <a:pt x="1652" y="18206"/>
                  </a:cubicBezTo>
                  <a:cubicBezTo>
                    <a:pt x="1345" y="17589"/>
                    <a:pt x="1099" y="17126"/>
                    <a:pt x="729" y="16509"/>
                  </a:cubicBezTo>
                  <a:cubicBezTo>
                    <a:pt x="-71" y="15274"/>
                    <a:pt x="729" y="10954"/>
                    <a:pt x="914" y="10029"/>
                  </a:cubicBezTo>
                  <a:lnTo>
                    <a:pt x="5529" y="6017"/>
                  </a:lnTo>
                  <a:cubicBezTo>
                    <a:pt x="6206" y="6171"/>
                    <a:pt x="13468" y="7406"/>
                    <a:pt x="14145" y="7406"/>
                  </a:cubicBezTo>
                  <a:cubicBezTo>
                    <a:pt x="14576" y="7406"/>
                    <a:pt x="14945" y="5863"/>
                    <a:pt x="15376" y="4166"/>
                  </a:cubicBezTo>
                  <a:cubicBezTo>
                    <a:pt x="15683" y="2931"/>
                    <a:pt x="16114" y="1389"/>
                    <a:pt x="16422" y="1080"/>
                  </a:cubicBezTo>
                  <a:cubicBezTo>
                    <a:pt x="16483" y="1080"/>
                    <a:pt x="16545" y="1080"/>
                    <a:pt x="16545" y="1080"/>
                  </a:cubicBezTo>
                  <a:cubicBezTo>
                    <a:pt x="17283" y="1080"/>
                    <a:pt x="18637" y="3703"/>
                    <a:pt x="19129" y="4783"/>
                  </a:cubicBezTo>
                  <a:cubicBezTo>
                    <a:pt x="19806" y="6789"/>
                    <a:pt x="20422" y="9411"/>
                    <a:pt x="20299" y="10183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07" name="Freeform 1732"/>
            <p:cNvSpPr/>
            <p:nvPr/>
          </p:nvSpPr>
          <p:spPr>
            <a:xfrm>
              <a:off x="4202614" y="6264985"/>
              <a:ext cx="249866" cy="203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9" h="21600" extrusionOk="0">
                  <a:moveTo>
                    <a:pt x="2984" y="0"/>
                  </a:moveTo>
                  <a:cubicBezTo>
                    <a:pt x="2984" y="0"/>
                    <a:pt x="267" y="17008"/>
                    <a:pt x="9" y="18028"/>
                  </a:cubicBezTo>
                  <a:cubicBezTo>
                    <a:pt x="-250" y="19219"/>
                    <a:pt x="5570" y="21600"/>
                    <a:pt x="6476" y="21600"/>
                  </a:cubicBezTo>
                  <a:cubicBezTo>
                    <a:pt x="7381" y="21600"/>
                    <a:pt x="10485" y="11906"/>
                    <a:pt x="20186" y="5443"/>
                  </a:cubicBezTo>
                  <a:cubicBezTo>
                    <a:pt x="21350" y="4592"/>
                    <a:pt x="2984" y="0"/>
                    <a:pt x="2984" y="0"/>
                  </a:cubicBezTo>
                </a:path>
              </a:pathLst>
            </a:custGeom>
            <a:solidFill>
              <a:srgbClr val="698EAA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08" name="Freeform 1733"/>
            <p:cNvSpPr/>
            <p:nvPr/>
          </p:nvSpPr>
          <p:spPr>
            <a:xfrm>
              <a:off x="4193649" y="6264985"/>
              <a:ext cx="258441" cy="21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extrusionOk="0">
                  <a:moveTo>
                    <a:pt x="12281" y="2111"/>
                  </a:moveTo>
                  <a:cubicBezTo>
                    <a:pt x="7935" y="974"/>
                    <a:pt x="3589" y="0"/>
                    <a:pt x="3457" y="0"/>
                  </a:cubicBezTo>
                  <a:cubicBezTo>
                    <a:pt x="3194" y="0"/>
                    <a:pt x="3062" y="162"/>
                    <a:pt x="2930" y="487"/>
                  </a:cubicBezTo>
                  <a:cubicBezTo>
                    <a:pt x="2272" y="4872"/>
                    <a:pt x="296" y="16728"/>
                    <a:pt x="33" y="17540"/>
                  </a:cubicBezTo>
                  <a:cubicBezTo>
                    <a:pt x="33" y="17702"/>
                    <a:pt x="-99" y="18027"/>
                    <a:pt x="164" y="18352"/>
                  </a:cubicBezTo>
                  <a:cubicBezTo>
                    <a:pt x="955" y="19814"/>
                    <a:pt x="6091" y="21600"/>
                    <a:pt x="7013" y="21600"/>
                  </a:cubicBezTo>
                  <a:cubicBezTo>
                    <a:pt x="7408" y="21600"/>
                    <a:pt x="7803" y="20950"/>
                    <a:pt x="8725" y="19489"/>
                  </a:cubicBezTo>
                  <a:cubicBezTo>
                    <a:pt x="10438" y="16565"/>
                    <a:pt x="14125" y="10556"/>
                    <a:pt x="21106" y="6171"/>
                  </a:cubicBezTo>
                  <a:cubicBezTo>
                    <a:pt x="21369" y="6009"/>
                    <a:pt x="21501" y="5684"/>
                    <a:pt x="21501" y="5522"/>
                  </a:cubicBezTo>
                  <a:cubicBezTo>
                    <a:pt x="21369" y="5035"/>
                    <a:pt x="21369" y="4547"/>
                    <a:pt x="12281" y="2111"/>
                  </a:cubicBezTo>
                  <a:close/>
                  <a:moveTo>
                    <a:pt x="8067" y="18839"/>
                  </a:moveTo>
                  <a:cubicBezTo>
                    <a:pt x="7540" y="19651"/>
                    <a:pt x="7145" y="20463"/>
                    <a:pt x="6881" y="20626"/>
                  </a:cubicBezTo>
                  <a:cubicBezTo>
                    <a:pt x="5828" y="20463"/>
                    <a:pt x="1350" y="18677"/>
                    <a:pt x="823" y="17865"/>
                  </a:cubicBezTo>
                  <a:cubicBezTo>
                    <a:pt x="1218" y="16241"/>
                    <a:pt x="3325" y="3898"/>
                    <a:pt x="3721" y="1137"/>
                  </a:cubicBezTo>
                  <a:cubicBezTo>
                    <a:pt x="9384" y="2436"/>
                    <a:pt x="17945" y="4547"/>
                    <a:pt x="20184" y="5522"/>
                  </a:cubicBezTo>
                  <a:cubicBezTo>
                    <a:pt x="13335" y="10069"/>
                    <a:pt x="9779" y="16078"/>
                    <a:pt x="8067" y="18839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09" name="Freeform 1734"/>
            <p:cNvSpPr/>
            <p:nvPr/>
          </p:nvSpPr>
          <p:spPr>
            <a:xfrm>
              <a:off x="3942620" y="6162263"/>
              <a:ext cx="322096" cy="34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3" h="19763" extrusionOk="0">
                  <a:moveTo>
                    <a:pt x="236" y="18776"/>
                  </a:moveTo>
                  <a:cubicBezTo>
                    <a:pt x="2267" y="21419"/>
                    <a:pt x="17313" y="18320"/>
                    <a:pt x="18328" y="14584"/>
                  </a:cubicBezTo>
                  <a:cubicBezTo>
                    <a:pt x="19713" y="10027"/>
                    <a:pt x="16482" y="1"/>
                    <a:pt x="16482" y="1"/>
                  </a:cubicBezTo>
                  <a:cubicBezTo>
                    <a:pt x="10851" y="-181"/>
                    <a:pt x="-1887" y="16042"/>
                    <a:pt x="236" y="18776"/>
                  </a:cubicBezTo>
                </a:path>
              </a:pathLst>
            </a:custGeom>
            <a:solidFill>
              <a:srgbClr val="698EAA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10" name="Freeform 1735"/>
            <p:cNvSpPr/>
            <p:nvPr/>
          </p:nvSpPr>
          <p:spPr>
            <a:xfrm>
              <a:off x="3936015" y="6162227"/>
              <a:ext cx="336719" cy="35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1" h="21411" extrusionOk="0">
                  <a:moveTo>
                    <a:pt x="17632" y="3"/>
                  </a:moveTo>
                  <a:cubicBezTo>
                    <a:pt x="13080" y="-189"/>
                    <a:pt x="4169" y="9699"/>
                    <a:pt x="1069" y="15843"/>
                  </a:cubicBezTo>
                  <a:cubicBezTo>
                    <a:pt x="4" y="18051"/>
                    <a:pt x="-287" y="19491"/>
                    <a:pt x="294" y="20259"/>
                  </a:cubicBezTo>
                  <a:cubicBezTo>
                    <a:pt x="972" y="21027"/>
                    <a:pt x="2328" y="21411"/>
                    <a:pt x="4556" y="21411"/>
                  </a:cubicBezTo>
                  <a:cubicBezTo>
                    <a:pt x="9980" y="21411"/>
                    <a:pt x="19085" y="18915"/>
                    <a:pt x="19957" y="15747"/>
                  </a:cubicBezTo>
                  <a:cubicBezTo>
                    <a:pt x="21313" y="10851"/>
                    <a:pt x="18117" y="675"/>
                    <a:pt x="17923" y="195"/>
                  </a:cubicBezTo>
                  <a:cubicBezTo>
                    <a:pt x="17923" y="99"/>
                    <a:pt x="17826" y="3"/>
                    <a:pt x="17632" y="3"/>
                  </a:cubicBezTo>
                  <a:close/>
                  <a:moveTo>
                    <a:pt x="19279" y="15651"/>
                  </a:moveTo>
                  <a:cubicBezTo>
                    <a:pt x="18601" y="18147"/>
                    <a:pt x="10174" y="20739"/>
                    <a:pt x="4556" y="20739"/>
                  </a:cubicBezTo>
                  <a:cubicBezTo>
                    <a:pt x="2619" y="20739"/>
                    <a:pt x="1263" y="20451"/>
                    <a:pt x="778" y="19875"/>
                  </a:cubicBezTo>
                  <a:cubicBezTo>
                    <a:pt x="391" y="19299"/>
                    <a:pt x="682" y="17955"/>
                    <a:pt x="1650" y="16131"/>
                  </a:cubicBezTo>
                  <a:cubicBezTo>
                    <a:pt x="4459" y="10371"/>
                    <a:pt x="12983" y="771"/>
                    <a:pt x="17439" y="579"/>
                  </a:cubicBezTo>
                  <a:cubicBezTo>
                    <a:pt x="17923" y="2115"/>
                    <a:pt x="20538" y="11235"/>
                    <a:pt x="19279" y="15651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11" name="Freeform 1736"/>
            <p:cNvSpPr/>
            <p:nvPr/>
          </p:nvSpPr>
          <p:spPr>
            <a:xfrm>
              <a:off x="4107746" y="6330040"/>
              <a:ext cx="325855" cy="18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26" extrusionOk="0">
                  <a:moveTo>
                    <a:pt x="17862" y="4326"/>
                  </a:moveTo>
                  <a:cubicBezTo>
                    <a:pt x="17238" y="2526"/>
                    <a:pt x="14850" y="366"/>
                    <a:pt x="14123" y="6"/>
                  </a:cubicBezTo>
                  <a:cubicBezTo>
                    <a:pt x="13292" y="-174"/>
                    <a:pt x="11942" y="3606"/>
                    <a:pt x="10073" y="5766"/>
                  </a:cubicBezTo>
                  <a:cubicBezTo>
                    <a:pt x="8204" y="7926"/>
                    <a:pt x="935" y="9006"/>
                    <a:pt x="935" y="9006"/>
                  </a:cubicBezTo>
                  <a:lnTo>
                    <a:pt x="0" y="21426"/>
                  </a:lnTo>
                  <a:cubicBezTo>
                    <a:pt x="0" y="21426"/>
                    <a:pt x="19419" y="20166"/>
                    <a:pt x="20562" y="19626"/>
                  </a:cubicBezTo>
                  <a:cubicBezTo>
                    <a:pt x="21600" y="19086"/>
                    <a:pt x="21496" y="16386"/>
                    <a:pt x="20665" y="13686"/>
                  </a:cubicBezTo>
                  <a:cubicBezTo>
                    <a:pt x="19938" y="10986"/>
                    <a:pt x="18485" y="6306"/>
                    <a:pt x="17862" y="4326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12" name="Freeform 1737"/>
            <p:cNvSpPr/>
            <p:nvPr/>
          </p:nvSpPr>
          <p:spPr>
            <a:xfrm>
              <a:off x="4100688" y="6321462"/>
              <a:ext cx="341686" cy="20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extrusionOk="0">
                  <a:moveTo>
                    <a:pt x="18051" y="4457"/>
                  </a:moveTo>
                  <a:cubicBezTo>
                    <a:pt x="17341" y="2400"/>
                    <a:pt x="14907" y="343"/>
                    <a:pt x="14197" y="0"/>
                  </a:cubicBezTo>
                  <a:cubicBezTo>
                    <a:pt x="14096" y="0"/>
                    <a:pt x="14096" y="0"/>
                    <a:pt x="13994" y="0"/>
                  </a:cubicBezTo>
                  <a:cubicBezTo>
                    <a:pt x="13487" y="0"/>
                    <a:pt x="12879" y="1029"/>
                    <a:pt x="12068" y="2400"/>
                  </a:cubicBezTo>
                  <a:cubicBezTo>
                    <a:pt x="11459" y="3429"/>
                    <a:pt x="10749" y="4629"/>
                    <a:pt x="9938" y="5486"/>
                  </a:cubicBezTo>
                  <a:cubicBezTo>
                    <a:pt x="8214" y="7543"/>
                    <a:pt x="1318" y="8571"/>
                    <a:pt x="1217" y="8571"/>
                  </a:cubicBezTo>
                  <a:cubicBezTo>
                    <a:pt x="1115" y="8571"/>
                    <a:pt x="913" y="8743"/>
                    <a:pt x="913" y="9086"/>
                  </a:cubicBezTo>
                  <a:lnTo>
                    <a:pt x="0" y="20914"/>
                  </a:lnTo>
                  <a:cubicBezTo>
                    <a:pt x="0" y="21086"/>
                    <a:pt x="0" y="21257"/>
                    <a:pt x="101" y="21429"/>
                  </a:cubicBezTo>
                  <a:cubicBezTo>
                    <a:pt x="203" y="21429"/>
                    <a:pt x="203" y="21600"/>
                    <a:pt x="304" y="21600"/>
                  </a:cubicBezTo>
                  <a:cubicBezTo>
                    <a:pt x="2332" y="21429"/>
                    <a:pt x="19369" y="20229"/>
                    <a:pt x="20485" y="19714"/>
                  </a:cubicBezTo>
                  <a:cubicBezTo>
                    <a:pt x="20789" y="19543"/>
                    <a:pt x="21093" y="19029"/>
                    <a:pt x="21296" y="18514"/>
                  </a:cubicBezTo>
                  <a:cubicBezTo>
                    <a:pt x="21600" y="17314"/>
                    <a:pt x="21397" y="15429"/>
                    <a:pt x="20789" y="13200"/>
                  </a:cubicBezTo>
                  <a:cubicBezTo>
                    <a:pt x="19977" y="10629"/>
                    <a:pt x="18659" y="6343"/>
                    <a:pt x="18051" y="4457"/>
                  </a:cubicBezTo>
                  <a:close/>
                  <a:moveTo>
                    <a:pt x="20687" y="18000"/>
                  </a:moveTo>
                  <a:cubicBezTo>
                    <a:pt x="20586" y="18343"/>
                    <a:pt x="20485" y="18514"/>
                    <a:pt x="20282" y="18686"/>
                  </a:cubicBezTo>
                  <a:cubicBezTo>
                    <a:pt x="19470" y="19029"/>
                    <a:pt x="8315" y="19886"/>
                    <a:pt x="710" y="20400"/>
                  </a:cubicBezTo>
                  <a:lnTo>
                    <a:pt x="1521" y="9600"/>
                  </a:lnTo>
                  <a:cubicBezTo>
                    <a:pt x="2839" y="9429"/>
                    <a:pt x="8620" y="8400"/>
                    <a:pt x="10242" y="6514"/>
                  </a:cubicBezTo>
                  <a:cubicBezTo>
                    <a:pt x="11155" y="5486"/>
                    <a:pt x="11865" y="4286"/>
                    <a:pt x="12575" y="3086"/>
                  </a:cubicBezTo>
                  <a:cubicBezTo>
                    <a:pt x="13082" y="2229"/>
                    <a:pt x="13690" y="1200"/>
                    <a:pt x="13994" y="1200"/>
                  </a:cubicBezTo>
                  <a:cubicBezTo>
                    <a:pt x="14704" y="1371"/>
                    <a:pt x="16935" y="3257"/>
                    <a:pt x="17442" y="4971"/>
                  </a:cubicBezTo>
                  <a:cubicBezTo>
                    <a:pt x="18051" y="6686"/>
                    <a:pt x="19470" y="11143"/>
                    <a:pt x="20180" y="13714"/>
                  </a:cubicBezTo>
                  <a:cubicBezTo>
                    <a:pt x="20687" y="15429"/>
                    <a:pt x="20890" y="17143"/>
                    <a:pt x="20687" y="1800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13" name="Freeform 1738"/>
            <p:cNvSpPr/>
            <p:nvPr/>
          </p:nvSpPr>
          <p:spPr>
            <a:xfrm>
              <a:off x="3948319" y="5706347"/>
              <a:ext cx="154861" cy="162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58" h="15607" extrusionOk="0">
                  <a:moveTo>
                    <a:pt x="6413" y="1282"/>
                  </a:moveTo>
                  <a:cubicBezTo>
                    <a:pt x="3103" y="3160"/>
                    <a:pt x="2929" y="4099"/>
                    <a:pt x="839" y="8326"/>
                  </a:cubicBezTo>
                  <a:cubicBezTo>
                    <a:pt x="-4213" y="18969"/>
                    <a:pt x="15122" y="17873"/>
                    <a:pt x="17039" y="5508"/>
                  </a:cubicBezTo>
                  <a:cubicBezTo>
                    <a:pt x="17387" y="3473"/>
                    <a:pt x="13032" y="-2631"/>
                    <a:pt x="6413" y="1282"/>
                  </a:cubicBezTo>
                </a:path>
              </a:pathLst>
            </a:custGeom>
            <a:solidFill>
              <a:srgbClr val="698EAA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14" name="Freeform 1739"/>
            <p:cNvSpPr/>
            <p:nvPr/>
          </p:nvSpPr>
          <p:spPr>
            <a:xfrm>
              <a:off x="3943270" y="5700209"/>
              <a:ext cx="168546" cy="16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extrusionOk="0">
                  <a:moveTo>
                    <a:pt x="12788" y="0"/>
                  </a:moveTo>
                  <a:cubicBezTo>
                    <a:pt x="11188" y="0"/>
                    <a:pt x="9388" y="611"/>
                    <a:pt x="7588" y="1630"/>
                  </a:cubicBezTo>
                  <a:cubicBezTo>
                    <a:pt x="3988" y="4075"/>
                    <a:pt x="3588" y="5298"/>
                    <a:pt x="1788" y="9577"/>
                  </a:cubicBezTo>
                  <a:cubicBezTo>
                    <a:pt x="1588" y="10189"/>
                    <a:pt x="1388" y="10596"/>
                    <a:pt x="988" y="11208"/>
                  </a:cubicBezTo>
                  <a:cubicBezTo>
                    <a:pt x="-612" y="15079"/>
                    <a:pt x="-12" y="17525"/>
                    <a:pt x="988" y="18951"/>
                  </a:cubicBezTo>
                  <a:cubicBezTo>
                    <a:pt x="1988" y="20581"/>
                    <a:pt x="3988" y="21600"/>
                    <a:pt x="6588" y="21600"/>
                  </a:cubicBezTo>
                  <a:cubicBezTo>
                    <a:pt x="12588" y="21600"/>
                    <a:pt x="19588" y="16506"/>
                    <a:pt x="20788" y="7947"/>
                  </a:cubicBezTo>
                  <a:cubicBezTo>
                    <a:pt x="20988" y="6521"/>
                    <a:pt x="20188" y="4483"/>
                    <a:pt x="18788" y="2853"/>
                  </a:cubicBezTo>
                  <a:cubicBezTo>
                    <a:pt x="17188" y="1019"/>
                    <a:pt x="15188" y="0"/>
                    <a:pt x="12788" y="0"/>
                  </a:cubicBezTo>
                  <a:close/>
                  <a:moveTo>
                    <a:pt x="19588" y="7743"/>
                  </a:moveTo>
                  <a:cubicBezTo>
                    <a:pt x="18388" y="16302"/>
                    <a:pt x="11188" y="20174"/>
                    <a:pt x="6588" y="20174"/>
                  </a:cubicBezTo>
                  <a:cubicBezTo>
                    <a:pt x="4588" y="20174"/>
                    <a:pt x="2788" y="19562"/>
                    <a:pt x="1988" y="18136"/>
                  </a:cubicBezTo>
                  <a:cubicBezTo>
                    <a:pt x="988" y="16709"/>
                    <a:pt x="1188" y="14468"/>
                    <a:pt x="2188" y="11819"/>
                  </a:cubicBezTo>
                  <a:cubicBezTo>
                    <a:pt x="2588" y="11208"/>
                    <a:pt x="2788" y="10596"/>
                    <a:pt x="2988" y="10189"/>
                  </a:cubicBezTo>
                  <a:cubicBezTo>
                    <a:pt x="4588" y="5909"/>
                    <a:pt x="5188" y="4891"/>
                    <a:pt x="8388" y="2853"/>
                  </a:cubicBezTo>
                  <a:cubicBezTo>
                    <a:pt x="9988" y="1834"/>
                    <a:pt x="11388" y="1223"/>
                    <a:pt x="12788" y="1223"/>
                  </a:cubicBezTo>
                  <a:cubicBezTo>
                    <a:pt x="15388" y="1223"/>
                    <a:pt x="16988" y="2853"/>
                    <a:pt x="17788" y="3668"/>
                  </a:cubicBezTo>
                  <a:cubicBezTo>
                    <a:pt x="18988" y="5094"/>
                    <a:pt x="19588" y="6928"/>
                    <a:pt x="19588" y="7743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15" name="Freeform 1740"/>
            <p:cNvSpPr/>
            <p:nvPr/>
          </p:nvSpPr>
          <p:spPr>
            <a:xfrm>
              <a:off x="3639492" y="5759692"/>
              <a:ext cx="396264" cy="646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58" h="18874" extrusionOk="0">
                  <a:moveTo>
                    <a:pt x="14044" y="956"/>
                  </a:moveTo>
                  <a:cubicBezTo>
                    <a:pt x="9916" y="2873"/>
                    <a:pt x="2544" y="13205"/>
                    <a:pt x="1659" y="14467"/>
                  </a:cubicBezTo>
                  <a:cubicBezTo>
                    <a:pt x="-479" y="17647"/>
                    <a:pt x="-1511" y="19657"/>
                    <a:pt x="4681" y="18582"/>
                  </a:cubicBezTo>
                  <a:cubicBezTo>
                    <a:pt x="10653" y="17553"/>
                    <a:pt x="11832" y="6005"/>
                    <a:pt x="17214" y="3060"/>
                  </a:cubicBezTo>
                  <a:cubicBezTo>
                    <a:pt x="17877" y="2639"/>
                    <a:pt x="20089" y="-1943"/>
                    <a:pt x="14044" y="956"/>
                  </a:cubicBezTo>
                </a:path>
              </a:pathLst>
            </a:custGeom>
            <a:solidFill>
              <a:srgbClr val="231F20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16" name="Freeform 1741"/>
            <p:cNvSpPr/>
            <p:nvPr/>
          </p:nvSpPr>
          <p:spPr>
            <a:xfrm>
              <a:off x="3631685" y="5749623"/>
              <a:ext cx="402961" cy="65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extrusionOk="0">
                  <a:moveTo>
                    <a:pt x="19152" y="0"/>
                  </a:moveTo>
                  <a:cubicBezTo>
                    <a:pt x="18334" y="0"/>
                    <a:pt x="17189" y="368"/>
                    <a:pt x="15634" y="1104"/>
                  </a:cubicBezTo>
                  <a:cubicBezTo>
                    <a:pt x="10807" y="3416"/>
                    <a:pt x="1970" y="16239"/>
                    <a:pt x="1807" y="16397"/>
                  </a:cubicBezTo>
                  <a:cubicBezTo>
                    <a:pt x="498" y="18394"/>
                    <a:pt x="-566" y="20181"/>
                    <a:pt x="334" y="21022"/>
                  </a:cubicBezTo>
                  <a:cubicBezTo>
                    <a:pt x="661" y="21390"/>
                    <a:pt x="1398" y="21600"/>
                    <a:pt x="2379" y="21600"/>
                  </a:cubicBezTo>
                  <a:cubicBezTo>
                    <a:pt x="3198" y="21600"/>
                    <a:pt x="4179" y="21495"/>
                    <a:pt x="5489" y="21232"/>
                  </a:cubicBezTo>
                  <a:cubicBezTo>
                    <a:pt x="9252" y="20601"/>
                    <a:pt x="11216" y="16502"/>
                    <a:pt x="13343" y="12193"/>
                  </a:cubicBezTo>
                  <a:cubicBezTo>
                    <a:pt x="15061" y="8777"/>
                    <a:pt x="16779" y="5255"/>
                    <a:pt x="19479" y="3784"/>
                  </a:cubicBezTo>
                  <a:cubicBezTo>
                    <a:pt x="19970" y="3469"/>
                    <a:pt x="21034" y="1577"/>
                    <a:pt x="20461" y="631"/>
                  </a:cubicBezTo>
                  <a:cubicBezTo>
                    <a:pt x="20298" y="210"/>
                    <a:pt x="19807" y="0"/>
                    <a:pt x="19152" y="0"/>
                  </a:cubicBezTo>
                  <a:close/>
                  <a:moveTo>
                    <a:pt x="19070" y="3521"/>
                  </a:moveTo>
                  <a:cubicBezTo>
                    <a:pt x="16370" y="5045"/>
                    <a:pt x="14570" y="8619"/>
                    <a:pt x="12852" y="12088"/>
                  </a:cubicBezTo>
                  <a:cubicBezTo>
                    <a:pt x="10889" y="16134"/>
                    <a:pt x="8843" y="20286"/>
                    <a:pt x="5325" y="20917"/>
                  </a:cubicBezTo>
                  <a:cubicBezTo>
                    <a:pt x="4098" y="21127"/>
                    <a:pt x="3116" y="21232"/>
                    <a:pt x="2379" y="21232"/>
                  </a:cubicBezTo>
                  <a:cubicBezTo>
                    <a:pt x="1561" y="21232"/>
                    <a:pt x="989" y="21127"/>
                    <a:pt x="743" y="20864"/>
                  </a:cubicBezTo>
                  <a:cubicBezTo>
                    <a:pt x="7" y="20128"/>
                    <a:pt x="1070" y="18394"/>
                    <a:pt x="2298" y="16502"/>
                  </a:cubicBezTo>
                  <a:cubicBezTo>
                    <a:pt x="4179" y="13822"/>
                    <a:pt x="11789" y="3364"/>
                    <a:pt x="15961" y="1419"/>
                  </a:cubicBezTo>
                  <a:cubicBezTo>
                    <a:pt x="17679" y="526"/>
                    <a:pt x="18661" y="368"/>
                    <a:pt x="19152" y="368"/>
                  </a:cubicBezTo>
                  <a:cubicBezTo>
                    <a:pt x="19561" y="368"/>
                    <a:pt x="19889" y="473"/>
                    <a:pt x="19970" y="736"/>
                  </a:cubicBezTo>
                  <a:cubicBezTo>
                    <a:pt x="20461" y="1524"/>
                    <a:pt x="19479" y="3311"/>
                    <a:pt x="19070" y="3521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17" name="Freeform 1742"/>
            <p:cNvSpPr/>
            <p:nvPr/>
          </p:nvSpPr>
          <p:spPr>
            <a:xfrm>
              <a:off x="3506861" y="5890175"/>
              <a:ext cx="874819" cy="66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0200" extrusionOk="0">
                  <a:moveTo>
                    <a:pt x="16769" y="293"/>
                  </a:moveTo>
                  <a:cubicBezTo>
                    <a:pt x="15887" y="781"/>
                    <a:pt x="14544" y="2097"/>
                    <a:pt x="13892" y="3073"/>
                  </a:cubicBezTo>
                  <a:cubicBezTo>
                    <a:pt x="13240" y="3999"/>
                    <a:pt x="10132" y="6242"/>
                    <a:pt x="10132" y="6242"/>
                  </a:cubicBezTo>
                  <a:cubicBezTo>
                    <a:pt x="10132" y="6242"/>
                    <a:pt x="4646" y="10191"/>
                    <a:pt x="4531" y="10484"/>
                  </a:cubicBezTo>
                  <a:cubicBezTo>
                    <a:pt x="4416" y="10776"/>
                    <a:pt x="-150" y="16725"/>
                    <a:pt x="3" y="17651"/>
                  </a:cubicBezTo>
                  <a:cubicBezTo>
                    <a:pt x="195" y="18626"/>
                    <a:pt x="2919" y="20040"/>
                    <a:pt x="3994" y="20187"/>
                  </a:cubicBezTo>
                  <a:cubicBezTo>
                    <a:pt x="5106" y="20333"/>
                    <a:pt x="17230" y="19163"/>
                    <a:pt x="17230" y="19163"/>
                  </a:cubicBezTo>
                  <a:cubicBezTo>
                    <a:pt x="17230" y="19163"/>
                    <a:pt x="18419" y="18724"/>
                    <a:pt x="16884" y="14677"/>
                  </a:cubicBezTo>
                  <a:lnTo>
                    <a:pt x="13086" y="14238"/>
                  </a:lnTo>
                  <a:cubicBezTo>
                    <a:pt x="13086" y="14238"/>
                    <a:pt x="17805" y="10484"/>
                    <a:pt x="18534" y="9655"/>
                  </a:cubicBezTo>
                  <a:cubicBezTo>
                    <a:pt x="19225" y="8875"/>
                    <a:pt x="20299" y="7412"/>
                    <a:pt x="20836" y="5754"/>
                  </a:cubicBezTo>
                  <a:cubicBezTo>
                    <a:pt x="21450" y="3804"/>
                    <a:pt x="19455" y="-1267"/>
                    <a:pt x="16769" y="293"/>
                  </a:cubicBezTo>
                </a:path>
              </a:pathLst>
            </a:custGeom>
            <a:solidFill>
              <a:srgbClr val="698EAA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18" name="Freeform 1743"/>
            <p:cNvSpPr/>
            <p:nvPr/>
          </p:nvSpPr>
          <p:spPr>
            <a:xfrm>
              <a:off x="3498084" y="5883761"/>
              <a:ext cx="882623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600" extrusionOk="0">
                  <a:moveTo>
                    <a:pt x="17981" y="0"/>
                  </a:moveTo>
                  <a:cubicBezTo>
                    <a:pt x="17634" y="0"/>
                    <a:pt x="17287" y="103"/>
                    <a:pt x="16940" y="359"/>
                  </a:cubicBezTo>
                  <a:cubicBezTo>
                    <a:pt x="16014" y="872"/>
                    <a:pt x="14664" y="2309"/>
                    <a:pt x="14008" y="3335"/>
                  </a:cubicBezTo>
                  <a:cubicBezTo>
                    <a:pt x="13391" y="4310"/>
                    <a:pt x="10267" y="6567"/>
                    <a:pt x="10267" y="6619"/>
                  </a:cubicBezTo>
                  <a:cubicBezTo>
                    <a:pt x="8184" y="8158"/>
                    <a:pt x="4674" y="10877"/>
                    <a:pt x="4558" y="11133"/>
                  </a:cubicBezTo>
                  <a:cubicBezTo>
                    <a:pt x="4520" y="11236"/>
                    <a:pt x="4172" y="11749"/>
                    <a:pt x="3787" y="12314"/>
                  </a:cubicBezTo>
                  <a:cubicBezTo>
                    <a:pt x="1357" y="15802"/>
                    <a:pt x="-109" y="18162"/>
                    <a:pt x="7" y="18829"/>
                  </a:cubicBezTo>
                  <a:cubicBezTo>
                    <a:pt x="238" y="20010"/>
                    <a:pt x="3092" y="21446"/>
                    <a:pt x="4134" y="21600"/>
                  </a:cubicBezTo>
                  <a:cubicBezTo>
                    <a:pt x="4211" y="21600"/>
                    <a:pt x="4327" y="21600"/>
                    <a:pt x="4481" y="21600"/>
                  </a:cubicBezTo>
                  <a:cubicBezTo>
                    <a:pt x="6680" y="21600"/>
                    <a:pt x="17325" y="20574"/>
                    <a:pt x="17441" y="20574"/>
                  </a:cubicBezTo>
                  <a:cubicBezTo>
                    <a:pt x="17441" y="20574"/>
                    <a:pt x="17441" y="20574"/>
                    <a:pt x="17441" y="20523"/>
                  </a:cubicBezTo>
                  <a:cubicBezTo>
                    <a:pt x="17480" y="20523"/>
                    <a:pt x="17711" y="20420"/>
                    <a:pt x="17865" y="19958"/>
                  </a:cubicBezTo>
                  <a:cubicBezTo>
                    <a:pt x="18097" y="19394"/>
                    <a:pt x="18135" y="18111"/>
                    <a:pt x="17171" y="15546"/>
                  </a:cubicBezTo>
                  <a:cubicBezTo>
                    <a:pt x="17171" y="15495"/>
                    <a:pt x="17132" y="15495"/>
                    <a:pt x="17094" y="15495"/>
                  </a:cubicBezTo>
                  <a:lnTo>
                    <a:pt x="13661" y="15033"/>
                  </a:lnTo>
                  <a:cubicBezTo>
                    <a:pt x="14741" y="14161"/>
                    <a:pt x="18212" y="11236"/>
                    <a:pt x="18830" y="10518"/>
                  </a:cubicBezTo>
                  <a:cubicBezTo>
                    <a:pt x="19601" y="9543"/>
                    <a:pt x="20642" y="8055"/>
                    <a:pt x="21182" y="6362"/>
                  </a:cubicBezTo>
                  <a:cubicBezTo>
                    <a:pt x="21491" y="5336"/>
                    <a:pt x="21182" y="3540"/>
                    <a:pt x="20488" y="2104"/>
                  </a:cubicBezTo>
                  <a:cubicBezTo>
                    <a:pt x="20064" y="1334"/>
                    <a:pt x="19215" y="0"/>
                    <a:pt x="17981" y="0"/>
                  </a:cubicBezTo>
                  <a:close/>
                  <a:moveTo>
                    <a:pt x="20951" y="6208"/>
                  </a:moveTo>
                  <a:cubicBezTo>
                    <a:pt x="20411" y="7952"/>
                    <a:pt x="19292" y="9492"/>
                    <a:pt x="18637" y="10261"/>
                  </a:cubicBezTo>
                  <a:cubicBezTo>
                    <a:pt x="17981" y="11082"/>
                    <a:pt x="13237" y="14981"/>
                    <a:pt x="13198" y="15033"/>
                  </a:cubicBezTo>
                  <a:cubicBezTo>
                    <a:pt x="13160" y="15084"/>
                    <a:pt x="13121" y="15135"/>
                    <a:pt x="13160" y="15187"/>
                  </a:cubicBezTo>
                  <a:cubicBezTo>
                    <a:pt x="13160" y="15289"/>
                    <a:pt x="13198" y="15341"/>
                    <a:pt x="13275" y="15341"/>
                  </a:cubicBezTo>
                  <a:lnTo>
                    <a:pt x="17017" y="15802"/>
                  </a:lnTo>
                  <a:cubicBezTo>
                    <a:pt x="17865" y="18162"/>
                    <a:pt x="17827" y="19291"/>
                    <a:pt x="17672" y="19804"/>
                  </a:cubicBezTo>
                  <a:cubicBezTo>
                    <a:pt x="17557" y="20112"/>
                    <a:pt x="17441" y="20215"/>
                    <a:pt x="17402" y="20215"/>
                  </a:cubicBezTo>
                  <a:cubicBezTo>
                    <a:pt x="16901" y="20266"/>
                    <a:pt x="6602" y="21292"/>
                    <a:pt x="4481" y="21292"/>
                  </a:cubicBezTo>
                  <a:cubicBezTo>
                    <a:pt x="4327" y="21292"/>
                    <a:pt x="4211" y="21292"/>
                    <a:pt x="4172" y="21241"/>
                  </a:cubicBezTo>
                  <a:cubicBezTo>
                    <a:pt x="3015" y="21087"/>
                    <a:pt x="431" y="19650"/>
                    <a:pt x="277" y="18778"/>
                  </a:cubicBezTo>
                  <a:cubicBezTo>
                    <a:pt x="161" y="18111"/>
                    <a:pt x="2938" y="14058"/>
                    <a:pt x="3980" y="12519"/>
                  </a:cubicBezTo>
                  <a:cubicBezTo>
                    <a:pt x="4558" y="11647"/>
                    <a:pt x="4751" y="11390"/>
                    <a:pt x="4790" y="11339"/>
                  </a:cubicBezTo>
                  <a:cubicBezTo>
                    <a:pt x="4982" y="11031"/>
                    <a:pt x="8300" y="8466"/>
                    <a:pt x="10382" y="6875"/>
                  </a:cubicBezTo>
                  <a:cubicBezTo>
                    <a:pt x="10498" y="6772"/>
                    <a:pt x="13545" y="4566"/>
                    <a:pt x="14162" y="3540"/>
                  </a:cubicBezTo>
                  <a:cubicBezTo>
                    <a:pt x="14818" y="2514"/>
                    <a:pt x="16168" y="1180"/>
                    <a:pt x="17055" y="616"/>
                  </a:cubicBezTo>
                  <a:cubicBezTo>
                    <a:pt x="17364" y="462"/>
                    <a:pt x="17672" y="359"/>
                    <a:pt x="17981" y="359"/>
                  </a:cubicBezTo>
                  <a:cubicBezTo>
                    <a:pt x="18830" y="359"/>
                    <a:pt x="19640" y="1077"/>
                    <a:pt x="20257" y="2309"/>
                  </a:cubicBezTo>
                  <a:cubicBezTo>
                    <a:pt x="20951" y="3591"/>
                    <a:pt x="21221" y="5285"/>
                    <a:pt x="20951" y="6208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19" name="Freeform 1744"/>
            <p:cNvSpPr/>
            <p:nvPr/>
          </p:nvSpPr>
          <p:spPr>
            <a:xfrm>
              <a:off x="4667732" y="6286162"/>
              <a:ext cx="243202" cy="201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439" extrusionOk="0">
                  <a:moveTo>
                    <a:pt x="15402" y="0"/>
                  </a:moveTo>
                  <a:cubicBezTo>
                    <a:pt x="14710" y="0"/>
                    <a:pt x="4602" y="2229"/>
                    <a:pt x="4602" y="2229"/>
                  </a:cubicBezTo>
                  <a:lnTo>
                    <a:pt x="7233" y="10457"/>
                  </a:lnTo>
                  <a:cubicBezTo>
                    <a:pt x="7233" y="10457"/>
                    <a:pt x="1279" y="11829"/>
                    <a:pt x="171" y="13029"/>
                  </a:cubicBezTo>
                  <a:cubicBezTo>
                    <a:pt x="-798" y="14400"/>
                    <a:pt x="2664" y="16971"/>
                    <a:pt x="2664" y="16971"/>
                  </a:cubicBezTo>
                  <a:cubicBezTo>
                    <a:pt x="2664" y="16971"/>
                    <a:pt x="1694" y="19200"/>
                    <a:pt x="2940" y="20400"/>
                  </a:cubicBezTo>
                  <a:cubicBezTo>
                    <a:pt x="4187" y="21429"/>
                    <a:pt x="10002" y="21086"/>
                    <a:pt x="12633" y="21429"/>
                  </a:cubicBezTo>
                  <a:cubicBezTo>
                    <a:pt x="15402" y="21600"/>
                    <a:pt x="15679" y="19543"/>
                    <a:pt x="15679" y="19543"/>
                  </a:cubicBezTo>
                  <a:cubicBezTo>
                    <a:pt x="15679" y="19543"/>
                    <a:pt x="16233" y="16971"/>
                    <a:pt x="17756" y="15429"/>
                  </a:cubicBezTo>
                  <a:cubicBezTo>
                    <a:pt x="19140" y="13886"/>
                    <a:pt x="18310" y="8400"/>
                    <a:pt x="18310" y="8400"/>
                  </a:cubicBezTo>
                  <a:cubicBezTo>
                    <a:pt x="18310" y="8400"/>
                    <a:pt x="20802" y="6343"/>
                    <a:pt x="20802" y="5143"/>
                  </a:cubicBezTo>
                  <a:cubicBezTo>
                    <a:pt x="20802" y="3771"/>
                    <a:pt x="16094" y="0"/>
                    <a:pt x="15402" y="0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20" name="Freeform 1745"/>
            <p:cNvSpPr/>
            <p:nvPr/>
          </p:nvSpPr>
          <p:spPr>
            <a:xfrm>
              <a:off x="4658402" y="6279103"/>
              <a:ext cx="252542" cy="21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22" y="0"/>
                  </a:moveTo>
                  <a:cubicBezTo>
                    <a:pt x="15134" y="0"/>
                    <a:pt x="6604" y="1964"/>
                    <a:pt x="4953" y="2291"/>
                  </a:cubicBezTo>
                  <a:cubicBezTo>
                    <a:pt x="4678" y="2291"/>
                    <a:pt x="4540" y="2618"/>
                    <a:pt x="4678" y="2945"/>
                  </a:cubicBezTo>
                  <a:cubicBezTo>
                    <a:pt x="4678" y="3109"/>
                    <a:pt x="4815" y="3436"/>
                    <a:pt x="5090" y="3273"/>
                  </a:cubicBezTo>
                  <a:cubicBezTo>
                    <a:pt x="9218" y="2455"/>
                    <a:pt x="15409" y="1145"/>
                    <a:pt x="15822" y="1145"/>
                  </a:cubicBezTo>
                  <a:cubicBezTo>
                    <a:pt x="16510" y="1309"/>
                    <a:pt x="20637" y="4582"/>
                    <a:pt x="20775" y="5564"/>
                  </a:cubicBezTo>
                  <a:cubicBezTo>
                    <a:pt x="20775" y="6055"/>
                    <a:pt x="19536" y="7364"/>
                    <a:pt x="18436" y="8345"/>
                  </a:cubicBezTo>
                  <a:cubicBezTo>
                    <a:pt x="18298" y="8345"/>
                    <a:pt x="18298" y="8673"/>
                    <a:pt x="18298" y="8836"/>
                  </a:cubicBezTo>
                  <a:cubicBezTo>
                    <a:pt x="18436" y="10145"/>
                    <a:pt x="18848" y="13909"/>
                    <a:pt x="17748" y="14891"/>
                  </a:cubicBezTo>
                  <a:cubicBezTo>
                    <a:pt x="16234" y="16527"/>
                    <a:pt x="15684" y="18982"/>
                    <a:pt x="15546" y="19145"/>
                  </a:cubicBezTo>
                  <a:cubicBezTo>
                    <a:pt x="15546" y="19145"/>
                    <a:pt x="15546" y="19145"/>
                    <a:pt x="15546" y="19309"/>
                  </a:cubicBezTo>
                  <a:cubicBezTo>
                    <a:pt x="15546" y="19309"/>
                    <a:pt x="15409" y="20782"/>
                    <a:pt x="13208" y="20455"/>
                  </a:cubicBezTo>
                  <a:cubicBezTo>
                    <a:pt x="12382" y="20455"/>
                    <a:pt x="11282" y="20455"/>
                    <a:pt x="10043" y="20455"/>
                  </a:cubicBezTo>
                  <a:cubicBezTo>
                    <a:pt x="7704" y="20291"/>
                    <a:pt x="4403" y="20291"/>
                    <a:pt x="3577" y="19636"/>
                  </a:cubicBezTo>
                  <a:cubicBezTo>
                    <a:pt x="2752" y="18982"/>
                    <a:pt x="3577" y="17182"/>
                    <a:pt x="3577" y="17182"/>
                  </a:cubicBezTo>
                  <a:cubicBezTo>
                    <a:pt x="3715" y="16855"/>
                    <a:pt x="3577" y="16527"/>
                    <a:pt x="3439" y="16364"/>
                  </a:cubicBezTo>
                  <a:cubicBezTo>
                    <a:pt x="2476" y="15709"/>
                    <a:pt x="963" y="14400"/>
                    <a:pt x="963" y="13745"/>
                  </a:cubicBezTo>
                  <a:cubicBezTo>
                    <a:pt x="963" y="13582"/>
                    <a:pt x="963" y="13582"/>
                    <a:pt x="963" y="13582"/>
                  </a:cubicBezTo>
                  <a:cubicBezTo>
                    <a:pt x="1651" y="12764"/>
                    <a:pt x="5503" y="11618"/>
                    <a:pt x="7842" y="11127"/>
                  </a:cubicBezTo>
                  <a:cubicBezTo>
                    <a:pt x="8117" y="11127"/>
                    <a:pt x="8255" y="10800"/>
                    <a:pt x="8117" y="10636"/>
                  </a:cubicBezTo>
                  <a:cubicBezTo>
                    <a:pt x="8117" y="10309"/>
                    <a:pt x="7842" y="10145"/>
                    <a:pt x="7704" y="10145"/>
                  </a:cubicBezTo>
                  <a:cubicBezTo>
                    <a:pt x="7017" y="10309"/>
                    <a:pt x="1513" y="11455"/>
                    <a:pt x="413" y="12764"/>
                  </a:cubicBezTo>
                  <a:cubicBezTo>
                    <a:pt x="138" y="13091"/>
                    <a:pt x="0" y="13418"/>
                    <a:pt x="0" y="13909"/>
                  </a:cubicBezTo>
                  <a:cubicBezTo>
                    <a:pt x="138" y="15055"/>
                    <a:pt x="1789" y="16364"/>
                    <a:pt x="2614" y="17018"/>
                  </a:cubicBezTo>
                  <a:cubicBezTo>
                    <a:pt x="2201" y="18000"/>
                    <a:pt x="2064" y="19636"/>
                    <a:pt x="3164" y="20455"/>
                  </a:cubicBezTo>
                  <a:cubicBezTo>
                    <a:pt x="3990" y="21273"/>
                    <a:pt x="6604" y="21273"/>
                    <a:pt x="10043" y="21436"/>
                  </a:cubicBezTo>
                  <a:cubicBezTo>
                    <a:pt x="11282" y="21436"/>
                    <a:pt x="12245" y="21436"/>
                    <a:pt x="13070" y="21600"/>
                  </a:cubicBezTo>
                  <a:cubicBezTo>
                    <a:pt x="13208" y="21600"/>
                    <a:pt x="13483" y="21600"/>
                    <a:pt x="13620" y="21600"/>
                  </a:cubicBezTo>
                  <a:cubicBezTo>
                    <a:pt x="15959" y="21600"/>
                    <a:pt x="16372" y="19800"/>
                    <a:pt x="16510" y="19473"/>
                  </a:cubicBezTo>
                  <a:cubicBezTo>
                    <a:pt x="16510" y="19309"/>
                    <a:pt x="17060" y="17018"/>
                    <a:pt x="18436" y="15709"/>
                  </a:cubicBezTo>
                  <a:cubicBezTo>
                    <a:pt x="19811" y="14236"/>
                    <a:pt x="19399" y="10309"/>
                    <a:pt x="19261" y="9000"/>
                  </a:cubicBezTo>
                  <a:cubicBezTo>
                    <a:pt x="19949" y="8345"/>
                    <a:pt x="21600" y="6709"/>
                    <a:pt x="21600" y="5564"/>
                  </a:cubicBezTo>
                  <a:cubicBezTo>
                    <a:pt x="21600" y="3927"/>
                    <a:pt x="16647" y="0"/>
                    <a:pt x="15822" y="0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21" name="Freeform 1746"/>
            <p:cNvSpPr/>
            <p:nvPr/>
          </p:nvSpPr>
          <p:spPr>
            <a:xfrm>
              <a:off x="4743119" y="6091182"/>
              <a:ext cx="43465" cy="327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8" h="21424" extrusionOk="0">
                  <a:moveTo>
                    <a:pt x="0" y="34"/>
                  </a:moveTo>
                  <a:lnTo>
                    <a:pt x="4937" y="20061"/>
                  </a:lnTo>
                  <a:cubicBezTo>
                    <a:pt x="4937" y="20061"/>
                    <a:pt x="8640" y="21424"/>
                    <a:pt x="14811" y="21424"/>
                  </a:cubicBezTo>
                  <a:cubicBezTo>
                    <a:pt x="21600" y="21424"/>
                    <a:pt x="11109" y="1082"/>
                    <a:pt x="11109" y="453"/>
                  </a:cubicBezTo>
                  <a:cubicBezTo>
                    <a:pt x="11109" y="-176"/>
                    <a:pt x="0" y="34"/>
                    <a:pt x="0" y="34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22" name="Freeform 1747"/>
            <p:cNvSpPr/>
            <p:nvPr/>
          </p:nvSpPr>
          <p:spPr>
            <a:xfrm>
              <a:off x="4736062" y="6081433"/>
              <a:ext cx="51566" cy="33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9" h="21600" extrusionOk="0">
                  <a:moveTo>
                    <a:pt x="15000" y="815"/>
                  </a:moveTo>
                  <a:cubicBezTo>
                    <a:pt x="15000" y="306"/>
                    <a:pt x="11400" y="0"/>
                    <a:pt x="4800" y="0"/>
                  </a:cubicBezTo>
                  <a:cubicBezTo>
                    <a:pt x="3000" y="0"/>
                    <a:pt x="1800" y="0"/>
                    <a:pt x="1800" y="0"/>
                  </a:cubicBezTo>
                  <a:cubicBezTo>
                    <a:pt x="600" y="0"/>
                    <a:pt x="0" y="204"/>
                    <a:pt x="0" y="408"/>
                  </a:cubicBezTo>
                  <a:lnTo>
                    <a:pt x="4800" y="19868"/>
                  </a:lnTo>
                  <a:lnTo>
                    <a:pt x="4800" y="19970"/>
                  </a:lnTo>
                  <a:cubicBezTo>
                    <a:pt x="4800" y="20072"/>
                    <a:pt x="9000" y="21600"/>
                    <a:pt x="16200" y="21600"/>
                  </a:cubicBezTo>
                  <a:cubicBezTo>
                    <a:pt x="16800" y="21600"/>
                    <a:pt x="18000" y="21498"/>
                    <a:pt x="18000" y="21396"/>
                  </a:cubicBezTo>
                  <a:cubicBezTo>
                    <a:pt x="21600" y="20785"/>
                    <a:pt x="21000" y="15283"/>
                    <a:pt x="15600" y="2547"/>
                  </a:cubicBezTo>
                  <a:cubicBezTo>
                    <a:pt x="15000" y="1630"/>
                    <a:pt x="15000" y="917"/>
                    <a:pt x="15000" y="815"/>
                  </a:cubicBezTo>
                  <a:close/>
                  <a:moveTo>
                    <a:pt x="15600" y="20887"/>
                  </a:moveTo>
                  <a:cubicBezTo>
                    <a:pt x="11400" y="20785"/>
                    <a:pt x="9000" y="19970"/>
                    <a:pt x="8400" y="19766"/>
                  </a:cubicBezTo>
                  <a:lnTo>
                    <a:pt x="4200" y="713"/>
                  </a:lnTo>
                  <a:cubicBezTo>
                    <a:pt x="4200" y="713"/>
                    <a:pt x="4200" y="713"/>
                    <a:pt x="4800" y="713"/>
                  </a:cubicBezTo>
                  <a:cubicBezTo>
                    <a:pt x="9000" y="713"/>
                    <a:pt x="10800" y="815"/>
                    <a:pt x="10800" y="815"/>
                  </a:cubicBezTo>
                  <a:cubicBezTo>
                    <a:pt x="10800" y="917"/>
                    <a:pt x="10800" y="1426"/>
                    <a:pt x="11400" y="2649"/>
                  </a:cubicBezTo>
                  <a:cubicBezTo>
                    <a:pt x="16200" y="13755"/>
                    <a:pt x="18000" y="19868"/>
                    <a:pt x="15600" y="20887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23" name="Freeform 1748"/>
            <p:cNvSpPr/>
            <p:nvPr/>
          </p:nvSpPr>
          <p:spPr>
            <a:xfrm>
              <a:off x="4665464" y="6279103"/>
              <a:ext cx="136514" cy="10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7" h="21292" extrusionOk="0">
                  <a:moveTo>
                    <a:pt x="5055" y="0"/>
                  </a:moveTo>
                  <a:lnTo>
                    <a:pt x="0" y="8452"/>
                  </a:lnTo>
                  <a:lnTo>
                    <a:pt x="4826" y="17530"/>
                  </a:lnTo>
                  <a:lnTo>
                    <a:pt x="7123" y="13461"/>
                  </a:lnTo>
                  <a:cubicBezTo>
                    <a:pt x="7123" y="13461"/>
                    <a:pt x="14017" y="20661"/>
                    <a:pt x="17923" y="21287"/>
                  </a:cubicBezTo>
                  <a:cubicBezTo>
                    <a:pt x="21600" y="21600"/>
                    <a:pt x="16085" y="7826"/>
                    <a:pt x="16085" y="7826"/>
                  </a:cubicBezTo>
                  <a:lnTo>
                    <a:pt x="5055" y="0"/>
                  </a:ln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24" name="Freeform 1749"/>
            <p:cNvSpPr/>
            <p:nvPr/>
          </p:nvSpPr>
          <p:spPr>
            <a:xfrm>
              <a:off x="4658807" y="6272967"/>
              <a:ext cx="145961" cy="117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1431" extrusionOk="0">
                  <a:moveTo>
                    <a:pt x="16996" y="7319"/>
                  </a:moveTo>
                  <a:lnTo>
                    <a:pt x="6309" y="119"/>
                  </a:lnTo>
                  <a:cubicBezTo>
                    <a:pt x="5855" y="-169"/>
                    <a:pt x="5627" y="119"/>
                    <a:pt x="5400" y="407"/>
                  </a:cubicBezTo>
                  <a:lnTo>
                    <a:pt x="170" y="8183"/>
                  </a:lnTo>
                  <a:cubicBezTo>
                    <a:pt x="-57" y="8471"/>
                    <a:pt x="-57" y="9047"/>
                    <a:pt x="170" y="9623"/>
                  </a:cubicBezTo>
                  <a:cubicBezTo>
                    <a:pt x="625" y="9911"/>
                    <a:pt x="1080" y="9623"/>
                    <a:pt x="1307" y="9335"/>
                  </a:cubicBezTo>
                  <a:lnTo>
                    <a:pt x="6082" y="2135"/>
                  </a:lnTo>
                  <a:lnTo>
                    <a:pt x="16086" y="8759"/>
                  </a:lnTo>
                  <a:cubicBezTo>
                    <a:pt x="17905" y="13079"/>
                    <a:pt x="19497" y="18263"/>
                    <a:pt x="19042" y="19415"/>
                  </a:cubicBezTo>
                  <a:cubicBezTo>
                    <a:pt x="19042" y="19415"/>
                    <a:pt x="18815" y="19703"/>
                    <a:pt x="18587" y="19703"/>
                  </a:cubicBezTo>
                  <a:cubicBezTo>
                    <a:pt x="15177" y="19127"/>
                    <a:pt x="8356" y="12791"/>
                    <a:pt x="8356" y="12503"/>
                  </a:cubicBezTo>
                  <a:cubicBezTo>
                    <a:pt x="8128" y="12215"/>
                    <a:pt x="7674" y="12503"/>
                    <a:pt x="7446" y="12791"/>
                  </a:cubicBezTo>
                  <a:lnTo>
                    <a:pt x="4945" y="16535"/>
                  </a:lnTo>
                  <a:cubicBezTo>
                    <a:pt x="4718" y="16823"/>
                    <a:pt x="4718" y="17399"/>
                    <a:pt x="5172" y="17687"/>
                  </a:cubicBezTo>
                  <a:cubicBezTo>
                    <a:pt x="5400" y="17975"/>
                    <a:pt x="5855" y="17975"/>
                    <a:pt x="6082" y="17687"/>
                  </a:cubicBezTo>
                  <a:lnTo>
                    <a:pt x="8128" y="14519"/>
                  </a:lnTo>
                  <a:cubicBezTo>
                    <a:pt x="9720" y="16247"/>
                    <a:pt x="15177" y="21143"/>
                    <a:pt x="18587" y="21431"/>
                  </a:cubicBezTo>
                  <a:cubicBezTo>
                    <a:pt x="18587" y="21431"/>
                    <a:pt x="18587" y="21431"/>
                    <a:pt x="18815" y="21431"/>
                  </a:cubicBezTo>
                  <a:cubicBezTo>
                    <a:pt x="19497" y="21431"/>
                    <a:pt x="19951" y="20855"/>
                    <a:pt x="20179" y="20567"/>
                  </a:cubicBezTo>
                  <a:cubicBezTo>
                    <a:pt x="21543" y="17975"/>
                    <a:pt x="18360" y="9911"/>
                    <a:pt x="17223" y="7607"/>
                  </a:cubicBezTo>
                  <a:cubicBezTo>
                    <a:pt x="17223" y="7607"/>
                    <a:pt x="17223" y="7319"/>
                    <a:pt x="16996" y="7319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25" name="Freeform 1750"/>
            <p:cNvSpPr/>
            <p:nvPr/>
          </p:nvSpPr>
          <p:spPr>
            <a:xfrm>
              <a:off x="3174115" y="5629612"/>
              <a:ext cx="746744" cy="84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5" h="21487" extrusionOk="0">
                  <a:moveTo>
                    <a:pt x="19761" y="12285"/>
                  </a:moveTo>
                  <a:cubicBezTo>
                    <a:pt x="18743" y="11837"/>
                    <a:pt x="14848" y="13627"/>
                    <a:pt x="14052" y="14156"/>
                  </a:cubicBezTo>
                  <a:cubicBezTo>
                    <a:pt x="13255" y="14725"/>
                    <a:pt x="9227" y="15051"/>
                    <a:pt x="9227" y="15051"/>
                  </a:cubicBezTo>
                  <a:lnTo>
                    <a:pt x="7368" y="12651"/>
                  </a:lnTo>
                  <a:cubicBezTo>
                    <a:pt x="7368" y="12651"/>
                    <a:pt x="6040" y="10169"/>
                    <a:pt x="5332" y="9071"/>
                  </a:cubicBezTo>
                  <a:cubicBezTo>
                    <a:pt x="4668" y="7973"/>
                    <a:pt x="4048" y="7322"/>
                    <a:pt x="4048" y="7322"/>
                  </a:cubicBezTo>
                  <a:cubicBezTo>
                    <a:pt x="4048" y="7322"/>
                    <a:pt x="3075" y="3092"/>
                    <a:pt x="2543" y="1912"/>
                  </a:cubicBezTo>
                  <a:cubicBezTo>
                    <a:pt x="1658" y="0"/>
                    <a:pt x="242" y="0"/>
                    <a:pt x="242" y="0"/>
                  </a:cubicBezTo>
                  <a:cubicBezTo>
                    <a:pt x="-732" y="732"/>
                    <a:pt x="1525" y="9193"/>
                    <a:pt x="1835" y="10739"/>
                  </a:cubicBezTo>
                  <a:cubicBezTo>
                    <a:pt x="2145" y="12285"/>
                    <a:pt x="2455" y="19200"/>
                    <a:pt x="3650" y="19729"/>
                  </a:cubicBezTo>
                  <a:cubicBezTo>
                    <a:pt x="4845" y="20298"/>
                    <a:pt x="9625" y="21397"/>
                    <a:pt x="11042" y="21478"/>
                  </a:cubicBezTo>
                  <a:cubicBezTo>
                    <a:pt x="12458" y="21600"/>
                    <a:pt x="19629" y="20380"/>
                    <a:pt x="20248" y="20014"/>
                  </a:cubicBezTo>
                  <a:cubicBezTo>
                    <a:pt x="20868" y="19647"/>
                    <a:pt x="20735" y="12773"/>
                    <a:pt x="19761" y="12285"/>
                  </a:cubicBezTo>
                </a:path>
              </a:pathLst>
            </a:custGeom>
            <a:solidFill>
              <a:srgbClr val="A8AAAD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26" name="Freeform 1751"/>
            <p:cNvSpPr/>
            <p:nvPr/>
          </p:nvSpPr>
          <p:spPr>
            <a:xfrm>
              <a:off x="3172641" y="5622549"/>
              <a:ext cx="754239" cy="85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600" extrusionOk="0">
                  <a:moveTo>
                    <a:pt x="20076" y="12210"/>
                  </a:moveTo>
                  <a:cubicBezTo>
                    <a:pt x="19942" y="12170"/>
                    <a:pt x="19764" y="12130"/>
                    <a:pt x="19586" y="12130"/>
                  </a:cubicBezTo>
                  <a:cubicBezTo>
                    <a:pt x="18072" y="12130"/>
                    <a:pt x="14865" y="13581"/>
                    <a:pt x="14197" y="14064"/>
                  </a:cubicBezTo>
                  <a:cubicBezTo>
                    <a:pt x="13573" y="14467"/>
                    <a:pt x="10679" y="14830"/>
                    <a:pt x="9521" y="14951"/>
                  </a:cubicBezTo>
                  <a:lnTo>
                    <a:pt x="7650" y="12654"/>
                  </a:lnTo>
                  <a:cubicBezTo>
                    <a:pt x="7561" y="12452"/>
                    <a:pt x="6314" y="10155"/>
                    <a:pt x="5646" y="9107"/>
                  </a:cubicBezTo>
                  <a:cubicBezTo>
                    <a:pt x="5022" y="8100"/>
                    <a:pt x="4488" y="7496"/>
                    <a:pt x="4354" y="7375"/>
                  </a:cubicBezTo>
                  <a:cubicBezTo>
                    <a:pt x="4265" y="6931"/>
                    <a:pt x="3375" y="3143"/>
                    <a:pt x="2840" y="2015"/>
                  </a:cubicBezTo>
                  <a:cubicBezTo>
                    <a:pt x="1905" y="40"/>
                    <a:pt x="435" y="0"/>
                    <a:pt x="391" y="0"/>
                  </a:cubicBezTo>
                  <a:cubicBezTo>
                    <a:pt x="346" y="0"/>
                    <a:pt x="346" y="40"/>
                    <a:pt x="302" y="40"/>
                  </a:cubicBezTo>
                  <a:cubicBezTo>
                    <a:pt x="-500" y="645"/>
                    <a:pt x="435" y="4876"/>
                    <a:pt x="1504" y="9228"/>
                  </a:cubicBezTo>
                  <a:cubicBezTo>
                    <a:pt x="1682" y="9954"/>
                    <a:pt x="1816" y="10518"/>
                    <a:pt x="1860" y="10800"/>
                  </a:cubicBezTo>
                  <a:cubicBezTo>
                    <a:pt x="1949" y="11203"/>
                    <a:pt x="2039" y="11969"/>
                    <a:pt x="2128" y="12896"/>
                  </a:cubicBezTo>
                  <a:cubicBezTo>
                    <a:pt x="2484" y="16321"/>
                    <a:pt x="2840" y="19424"/>
                    <a:pt x="3731" y="19827"/>
                  </a:cubicBezTo>
                  <a:cubicBezTo>
                    <a:pt x="4978" y="20391"/>
                    <a:pt x="9877" y="21479"/>
                    <a:pt x="11258" y="21560"/>
                  </a:cubicBezTo>
                  <a:cubicBezTo>
                    <a:pt x="11302" y="21560"/>
                    <a:pt x="11391" y="21600"/>
                    <a:pt x="11436" y="21600"/>
                  </a:cubicBezTo>
                  <a:cubicBezTo>
                    <a:pt x="13217" y="21600"/>
                    <a:pt x="19942" y="20472"/>
                    <a:pt x="20610" y="20109"/>
                  </a:cubicBezTo>
                  <a:cubicBezTo>
                    <a:pt x="21100" y="19787"/>
                    <a:pt x="21055" y="16885"/>
                    <a:pt x="20966" y="15555"/>
                  </a:cubicBezTo>
                  <a:cubicBezTo>
                    <a:pt x="20877" y="14185"/>
                    <a:pt x="20655" y="12493"/>
                    <a:pt x="20076" y="12210"/>
                  </a:cubicBezTo>
                  <a:close/>
                  <a:moveTo>
                    <a:pt x="20432" y="19867"/>
                  </a:moveTo>
                  <a:cubicBezTo>
                    <a:pt x="19942" y="20190"/>
                    <a:pt x="13217" y="21318"/>
                    <a:pt x="11436" y="21318"/>
                  </a:cubicBezTo>
                  <a:cubicBezTo>
                    <a:pt x="11391" y="21318"/>
                    <a:pt x="11302" y="21318"/>
                    <a:pt x="11258" y="21318"/>
                  </a:cubicBezTo>
                  <a:cubicBezTo>
                    <a:pt x="9921" y="21237"/>
                    <a:pt x="5112" y="20149"/>
                    <a:pt x="3865" y="19585"/>
                  </a:cubicBezTo>
                  <a:cubicBezTo>
                    <a:pt x="3063" y="19222"/>
                    <a:pt x="2662" y="15233"/>
                    <a:pt x="2395" y="12855"/>
                  </a:cubicBezTo>
                  <a:cubicBezTo>
                    <a:pt x="2306" y="11928"/>
                    <a:pt x="2217" y="11163"/>
                    <a:pt x="2128" y="10760"/>
                  </a:cubicBezTo>
                  <a:cubicBezTo>
                    <a:pt x="2083" y="10478"/>
                    <a:pt x="1949" y="9873"/>
                    <a:pt x="1771" y="9148"/>
                  </a:cubicBezTo>
                  <a:cubicBezTo>
                    <a:pt x="1192" y="6690"/>
                    <a:pt x="-188" y="967"/>
                    <a:pt x="435" y="282"/>
                  </a:cubicBezTo>
                  <a:cubicBezTo>
                    <a:pt x="702" y="282"/>
                    <a:pt x="1816" y="484"/>
                    <a:pt x="2573" y="2096"/>
                  </a:cubicBezTo>
                  <a:cubicBezTo>
                    <a:pt x="3107" y="3264"/>
                    <a:pt x="4087" y="7415"/>
                    <a:pt x="4087" y="7455"/>
                  </a:cubicBezTo>
                  <a:lnTo>
                    <a:pt x="4087" y="7496"/>
                  </a:lnTo>
                  <a:cubicBezTo>
                    <a:pt x="4132" y="7536"/>
                    <a:pt x="4711" y="8140"/>
                    <a:pt x="5379" y="9228"/>
                  </a:cubicBezTo>
                  <a:cubicBezTo>
                    <a:pt x="6091" y="10316"/>
                    <a:pt x="7383" y="12734"/>
                    <a:pt x="7427" y="12775"/>
                  </a:cubicBezTo>
                  <a:lnTo>
                    <a:pt x="9342" y="15152"/>
                  </a:lnTo>
                  <a:cubicBezTo>
                    <a:pt x="9342" y="15193"/>
                    <a:pt x="9432" y="15193"/>
                    <a:pt x="9476" y="15193"/>
                  </a:cubicBezTo>
                  <a:cubicBezTo>
                    <a:pt x="9610" y="15193"/>
                    <a:pt x="13529" y="14830"/>
                    <a:pt x="14375" y="14266"/>
                  </a:cubicBezTo>
                  <a:cubicBezTo>
                    <a:pt x="15132" y="13742"/>
                    <a:pt x="18250" y="12412"/>
                    <a:pt x="19586" y="12412"/>
                  </a:cubicBezTo>
                  <a:cubicBezTo>
                    <a:pt x="19719" y="12412"/>
                    <a:pt x="19853" y="12412"/>
                    <a:pt x="19942" y="12452"/>
                  </a:cubicBezTo>
                  <a:cubicBezTo>
                    <a:pt x="20165" y="12573"/>
                    <a:pt x="20432" y="13218"/>
                    <a:pt x="20610" y="14749"/>
                  </a:cubicBezTo>
                  <a:cubicBezTo>
                    <a:pt x="20877" y="17167"/>
                    <a:pt x="20699" y="19706"/>
                    <a:pt x="20432" y="19867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27" name="Freeform 1752"/>
            <p:cNvSpPr/>
            <p:nvPr/>
          </p:nvSpPr>
          <p:spPr>
            <a:xfrm>
              <a:off x="3106907" y="5566071"/>
              <a:ext cx="279138" cy="916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21600" extrusionOk="0">
                  <a:moveTo>
                    <a:pt x="14308" y="8693"/>
                  </a:moveTo>
                  <a:cubicBezTo>
                    <a:pt x="12892" y="7564"/>
                    <a:pt x="8407" y="1693"/>
                    <a:pt x="7344" y="1016"/>
                  </a:cubicBezTo>
                  <a:cubicBezTo>
                    <a:pt x="6282" y="339"/>
                    <a:pt x="971" y="0"/>
                    <a:pt x="971" y="0"/>
                  </a:cubicBezTo>
                  <a:cubicBezTo>
                    <a:pt x="971" y="0"/>
                    <a:pt x="1443" y="5344"/>
                    <a:pt x="144" y="7902"/>
                  </a:cubicBezTo>
                  <a:cubicBezTo>
                    <a:pt x="-1154" y="10461"/>
                    <a:pt x="6754" y="19982"/>
                    <a:pt x="6754" y="19982"/>
                  </a:cubicBezTo>
                  <a:lnTo>
                    <a:pt x="14780" y="21600"/>
                  </a:lnTo>
                  <a:lnTo>
                    <a:pt x="20446" y="18778"/>
                  </a:lnTo>
                  <a:cubicBezTo>
                    <a:pt x="20446" y="18778"/>
                    <a:pt x="19620" y="15090"/>
                    <a:pt x="19620" y="13961"/>
                  </a:cubicBezTo>
                  <a:cubicBezTo>
                    <a:pt x="19620" y="12870"/>
                    <a:pt x="15607" y="9784"/>
                    <a:pt x="14308" y="8693"/>
                  </a:cubicBezTo>
                </a:path>
              </a:pathLst>
            </a:custGeom>
            <a:solidFill>
              <a:srgbClr val="A8AAAD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28" name="Freeform 1753"/>
            <p:cNvSpPr/>
            <p:nvPr/>
          </p:nvSpPr>
          <p:spPr>
            <a:xfrm>
              <a:off x="3100816" y="5566071"/>
              <a:ext cx="285251" cy="93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21600" extrusionOk="0">
                  <a:moveTo>
                    <a:pt x="15061" y="9199"/>
                  </a:moveTo>
                  <a:cubicBezTo>
                    <a:pt x="14833" y="8975"/>
                    <a:pt x="14606" y="8789"/>
                    <a:pt x="14492" y="8640"/>
                  </a:cubicBezTo>
                  <a:cubicBezTo>
                    <a:pt x="13810" y="8156"/>
                    <a:pt x="12560" y="6554"/>
                    <a:pt x="11196" y="4990"/>
                  </a:cubicBezTo>
                  <a:cubicBezTo>
                    <a:pt x="9718" y="3166"/>
                    <a:pt x="8353" y="1452"/>
                    <a:pt x="7785" y="1080"/>
                  </a:cubicBezTo>
                  <a:cubicBezTo>
                    <a:pt x="6648" y="372"/>
                    <a:pt x="1532" y="0"/>
                    <a:pt x="1305" y="0"/>
                  </a:cubicBezTo>
                  <a:cubicBezTo>
                    <a:pt x="1191" y="0"/>
                    <a:pt x="1078" y="0"/>
                    <a:pt x="1078" y="37"/>
                  </a:cubicBezTo>
                  <a:cubicBezTo>
                    <a:pt x="964" y="37"/>
                    <a:pt x="850" y="74"/>
                    <a:pt x="850" y="112"/>
                  </a:cubicBezTo>
                  <a:cubicBezTo>
                    <a:pt x="964" y="186"/>
                    <a:pt x="1419" y="5437"/>
                    <a:pt x="168" y="7932"/>
                  </a:cubicBezTo>
                  <a:cubicBezTo>
                    <a:pt x="-1196" y="10428"/>
                    <a:pt x="6193" y="19552"/>
                    <a:pt x="6535" y="19924"/>
                  </a:cubicBezTo>
                  <a:cubicBezTo>
                    <a:pt x="6648" y="19961"/>
                    <a:pt x="6648" y="19961"/>
                    <a:pt x="6762" y="19999"/>
                  </a:cubicBezTo>
                  <a:lnTo>
                    <a:pt x="14379" y="21600"/>
                  </a:lnTo>
                  <a:cubicBezTo>
                    <a:pt x="14492" y="21600"/>
                    <a:pt x="14606" y="21600"/>
                    <a:pt x="14606" y="21600"/>
                  </a:cubicBezTo>
                  <a:cubicBezTo>
                    <a:pt x="14720" y="21600"/>
                    <a:pt x="14833" y="21600"/>
                    <a:pt x="14947" y="21563"/>
                  </a:cubicBezTo>
                  <a:lnTo>
                    <a:pt x="20290" y="18770"/>
                  </a:lnTo>
                  <a:cubicBezTo>
                    <a:pt x="20404" y="18770"/>
                    <a:pt x="20404" y="18732"/>
                    <a:pt x="20404" y="18695"/>
                  </a:cubicBezTo>
                  <a:cubicBezTo>
                    <a:pt x="20404" y="18658"/>
                    <a:pt x="19608" y="15008"/>
                    <a:pt x="19608" y="13928"/>
                  </a:cubicBezTo>
                  <a:cubicBezTo>
                    <a:pt x="19608" y="12960"/>
                    <a:pt x="16766" y="10614"/>
                    <a:pt x="15061" y="9199"/>
                  </a:cubicBezTo>
                  <a:close/>
                  <a:moveTo>
                    <a:pt x="14492" y="21339"/>
                  </a:moveTo>
                  <a:lnTo>
                    <a:pt x="7217" y="19812"/>
                  </a:lnTo>
                  <a:cubicBezTo>
                    <a:pt x="6648" y="19105"/>
                    <a:pt x="-400" y="10353"/>
                    <a:pt x="850" y="7970"/>
                  </a:cubicBezTo>
                  <a:cubicBezTo>
                    <a:pt x="1987" y="5698"/>
                    <a:pt x="1760" y="1154"/>
                    <a:pt x="1646" y="261"/>
                  </a:cubicBezTo>
                  <a:cubicBezTo>
                    <a:pt x="3238" y="410"/>
                    <a:pt x="6421" y="708"/>
                    <a:pt x="7103" y="1192"/>
                  </a:cubicBezTo>
                  <a:cubicBezTo>
                    <a:pt x="7671" y="1527"/>
                    <a:pt x="9149" y="3314"/>
                    <a:pt x="10513" y="5065"/>
                  </a:cubicBezTo>
                  <a:cubicBezTo>
                    <a:pt x="11878" y="6666"/>
                    <a:pt x="13128" y="8230"/>
                    <a:pt x="13810" y="8752"/>
                  </a:cubicBezTo>
                  <a:cubicBezTo>
                    <a:pt x="13924" y="8901"/>
                    <a:pt x="14151" y="9087"/>
                    <a:pt x="14379" y="9273"/>
                  </a:cubicBezTo>
                  <a:cubicBezTo>
                    <a:pt x="15970" y="10577"/>
                    <a:pt x="18926" y="12997"/>
                    <a:pt x="18926" y="13928"/>
                  </a:cubicBezTo>
                  <a:cubicBezTo>
                    <a:pt x="18926" y="14934"/>
                    <a:pt x="19608" y="18286"/>
                    <a:pt x="19608" y="18695"/>
                  </a:cubicBezTo>
                  <a:lnTo>
                    <a:pt x="14492" y="21339"/>
                  </a:ln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29" name="Freeform 1754"/>
            <p:cNvSpPr/>
            <p:nvPr/>
          </p:nvSpPr>
          <p:spPr>
            <a:xfrm>
              <a:off x="2811558" y="5057773"/>
              <a:ext cx="412130" cy="54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2" h="21600" extrusionOk="0">
                  <a:moveTo>
                    <a:pt x="78" y="7327"/>
                  </a:moveTo>
                  <a:cubicBezTo>
                    <a:pt x="-1188" y="10258"/>
                    <a:pt x="13291" y="21600"/>
                    <a:pt x="13291" y="21600"/>
                  </a:cubicBezTo>
                  <a:lnTo>
                    <a:pt x="20412" y="15419"/>
                  </a:lnTo>
                  <a:lnTo>
                    <a:pt x="6328" y="0"/>
                  </a:lnTo>
                  <a:lnTo>
                    <a:pt x="78" y="7327"/>
                  </a:ln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30" name="Freeform 1755"/>
            <p:cNvSpPr/>
            <p:nvPr/>
          </p:nvSpPr>
          <p:spPr>
            <a:xfrm>
              <a:off x="2805916" y="5050716"/>
              <a:ext cx="424424" cy="54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2" h="21600" extrusionOk="0">
                  <a:moveTo>
                    <a:pt x="6546" y="63"/>
                  </a:moveTo>
                  <a:cubicBezTo>
                    <a:pt x="6546" y="63"/>
                    <a:pt x="6469" y="0"/>
                    <a:pt x="6392" y="0"/>
                  </a:cubicBezTo>
                  <a:cubicBezTo>
                    <a:pt x="6315" y="0"/>
                    <a:pt x="6238" y="63"/>
                    <a:pt x="6161" y="63"/>
                  </a:cubicBezTo>
                  <a:lnTo>
                    <a:pt x="89" y="7325"/>
                  </a:lnTo>
                  <a:cubicBezTo>
                    <a:pt x="-1218" y="10268"/>
                    <a:pt x="12388" y="21099"/>
                    <a:pt x="13003" y="21537"/>
                  </a:cubicBezTo>
                  <a:cubicBezTo>
                    <a:pt x="13003" y="21600"/>
                    <a:pt x="13080" y="21600"/>
                    <a:pt x="13156" y="21600"/>
                  </a:cubicBezTo>
                  <a:cubicBezTo>
                    <a:pt x="13233" y="21600"/>
                    <a:pt x="13310" y="21600"/>
                    <a:pt x="13310" y="21537"/>
                  </a:cubicBezTo>
                  <a:lnTo>
                    <a:pt x="20305" y="15464"/>
                  </a:lnTo>
                  <a:cubicBezTo>
                    <a:pt x="20382" y="15402"/>
                    <a:pt x="20382" y="15277"/>
                    <a:pt x="20305" y="15214"/>
                  </a:cubicBezTo>
                  <a:lnTo>
                    <a:pt x="6546" y="63"/>
                  </a:lnTo>
                  <a:close/>
                  <a:moveTo>
                    <a:pt x="13156" y="21162"/>
                  </a:moveTo>
                  <a:cubicBezTo>
                    <a:pt x="9159" y="17969"/>
                    <a:pt x="-372" y="9704"/>
                    <a:pt x="550" y="7513"/>
                  </a:cubicBezTo>
                  <a:lnTo>
                    <a:pt x="6392" y="563"/>
                  </a:lnTo>
                  <a:lnTo>
                    <a:pt x="19767" y="15339"/>
                  </a:lnTo>
                  <a:lnTo>
                    <a:pt x="13156" y="21162"/>
                  </a:ln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31" name="Freeform 1756"/>
            <p:cNvSpPr/>
            <p:nvPr/>
          </p:nvSpPr>
          <p:spPr>
            <a:xfrm>
              <a:off x="2934216" y="4705019"/>
              <a:ext cx="691306" cy="842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1157" extrusionOk="0">
                  <a:moveTo>
                    <a:pt x="17986" y="3363"/>
                  </a:moveTo>
                  <a:cubicBezTo>
                    <a:pt x="16682" y="2517"/>
                    <a:pt x="13058" y="542"/>
                    <a:pt x="11560" y="180"/>
                  </a:cubicBezTo>
                  <a:cubicBezTo>
                    <a:pt x="10013" y="-183"/>
                    <a:pt x="7162" y="-102"/>
                    <a:pt x="5229" y="1429"/>
                  </a:cubicBezTo>
                  <a:cubicBezTo>
                    <a:pt x="3248" y="3001"/>
                    <a:pt x="494" y="6547"/>
                    <a:pt x="494" y="6547"/>
                  </a:cubicBezTo>
                  <a:lnTo>
                    <a:pt x="301" y="11060"/>
                  </a:lnTo>
                  <a:cubicBezTo>
                    <a:pt x="301" y="11060"/>
                    <a:pt x="-376" y="15977"/>
                    <a:pt x="301" y="16702"/>
                  </a:cubicBezTo>
                  <a:cubicBezTo>
                    <a:pt x="929" y="17427"/>
                    <a:pt x="2523" y="20732"/>
                    <a:pt x="3925" y="20813"/>
                  </a:cubicBezTo>
                  <a:cubicBezTo>
                    <a:pt x="5374" y="20933"/>
                    <a:pt x="7501" y="21417"/>
                    <a:pt x="8467" y="20974"/>
                  </a:cubicBezTo>
                  <a:cubicBezTo>
                    <a:pt x="9482" y="20530"/>
                    <a:pt x="15280" y="15896"/>
                    <a:pt x="15909" y="15332"/>
                  </a:cubicBezTo>
                  <a:cubicBezTo>
                    <a:pt x="16585" y="14768"/>
                    <a:pt x="16585" y="13881"/>
                    <a:pt x="16585" y="13881"/>
                  </a:cubicBezTo>
                  <a:cubicBezTo>
                    <a:pt x="16585" y="13881"/>
                    <a:pt x="18421" y="12793"/>
                    <a:pt x="18663" y="12592"/>
                  </a:cubicBezTo>
                  <a:cubicBezTo>
                    <a:pt x="18953" y="12310"/>
                    <a:pt x="19291" y="10416"/>
                    <a:pt x="20692" y="7272"/>
                  </a:cubicBezTo>
                  <a:cubicBezTo>
                    <a:pt x="21224" y="6144"/>
                    <a:pt x="19291" y="4169"/>
                    <a:pt x="17986" y="3363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32" name="Freeform 1757"/>
            <p:cNvSpPr/>
            <p:nvPr/>
          </p:nvSpPr>
          <p:spPr>
            <a:xfrm>
              <a:off x="2926338" y="4704751"/>
              <a:ext cx="698058" cy="85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424" extrusionOk="0">
                  <a:moveTo>
                    <a:pt x="17969" y="3370"/>
                  </a:moveTo>
                  <a:cubicBezTo>
                    <a:pt x="16732" y="2605"/>
                    <a:pt x="13116" y="549"/>
                    <a:pt x="11594" y="187"/>
                  </a:cubicBezTo>
                  <a:cubicBezTo>
                    <a:pt x="10119" y="-176"/>
                    <a:pt x="7217" y="-136"/>
                    <a:pt x="5171" y="1476"/>
                  </a:cubicBezTo>
                  <a:cubicBezTo>
                    <a:pt x="3268" y="3008"/>
                    <a:pt x="556" y="6554"/>
                    <a:pt x="556" y="6594"/>
                  </a:cubicBezTo>
                  <a:cubicBezTo>
                    <a:pt x="508" y="6675"/>
                    <a:pt x="508" y="6755"/>
                    <a:pt x="604" y="6755"/>
                  </a:cubicBezTo>
                  <a:cubicBezTo>
                    <a:pt x="651" y="6796"/>
                    <a:pt x="746" y="6796"/>
                    <a:pt x="794" y="6715"/>
                  </a:cubicBezTo>
                  <a:cubicBezTo>
                    <a:pt x="841" y="6715"/>
                    <a:pt x="3506" y="3169"/>
                    <a:pt x="5409" y="1678"/>
                  </a:cubicBezTo>
                  <a:cubicBezTo>
                    <a:pt x="7312" y="146"/>
                    <a:pt x="10071" y="66"/>
                    <a:pt x="11499" y="428"/>
                  </a:cubicBezTo>
                  <a:cubicBezTo>
                    <a:pt x="12974" y="791"/>
                    <a:pt x="16542" y="2806"/>
                    <a:pt x="17779" y="3572"/>
                  </a:cubicBezTo>
                  <a:cubicBezTo>
                    <a:pt x="19159" y="4458"/>
                    <a:pt x="20871" y="6352"/>
                    <a:pt x="20396" y="7360"/>
                  </a:cubicBezTo>
                  <a:cubicBezTo>
                    <a:pt x="19634" y="9093"/>
                    <a:pt x="19206" y="10463"/>
                    <a:pt x="18873" y="11390"/>
                  </a:cubicBezTo>
                  <a:cubicBezTo>
                    <a:pt x="18683" y="12034"/>
                    <a:pt x="18540" y="12518"/>
                    <a:pt x="18397" y="12639"/>
                  </a:cubicBezTo>
                  <a:cubicBezTo>
                    <a:pt x="18255" y="12800"/>
                    <a:pt x="16875" y="13606"/>
                    <a:pt x="16399" y="13888"/>
                  </a:cubicBezTo>
                  <a:cubicBezTo>
                    <a:pt x="16352" y="13928"/>
                    <a:pt x="16304" y="13969"/>
                    <a:pt x="16304" y="14009"/>
                  </a:cubicBezTo>
                  <a:cubicBezTo>
                    <a:pt x="16304" y="14009"/>
                    <a:pt x="16304" y="14855"/>
                    <a:pt x="15733" y="15379"/>
                  </a:cubicBezTo>
                  <a:cubicBezTo>
                    <a:pt x="15067" y="15903"/>
                    <a:pt x="9405" y="20537"/>
                    <a:pt x="8454" y="20981"/>
                  </a:cubicBezTo>
                  <a:cubicBezTo>
                    <a:pt x="7788" y="21303"/>
                    <a:pt x="6551" y="21102"/>
                    <a:pt x="5409" y="20940"/>
                  </a:cubicBezTo>
                  <a:cubicBezTo>
                    <a:pt x="4933" y="20900"/>
                    <a:pt x="4457" y="20820"/>
                    <a:pt x="4029" y="20779"/>
                  </a:cubicBezTo>
                  <a:cubicBezTo>
                    <a:pt x="3078" y="20739"/>
                    <a:pt x="2031" y="19006"/>
                    <a:pt x="1317" y="17837"/>
                  </a:cubicBezTo>
                  <a:cubicBezTo>
                    <a:pt x="1032" y="17354"/>
                    <a:pt x="746" y="16951"/>
                    <a:pt x="604" y="16749"/>
                  </a:cubicBezTo>
                  <a:cubicBezTo>
                    <a:pt x="128" y="16225"/>
                    <a:pt x="366" y="13163"/>
                    <a:pt x="604" y="11188"/>
                  </a:cubicBezTo>
                  <a:cubicBezTo>
                    <a:pt x="604" y="11108"/>
                    <a:pt x="556" y="11067"/>
                    <a:pt x="461" y="11067"/>
                  </a:cubicBezTo>
                  <a:cubicBezTo>
                    <a:pt x="413" y="11027"/>
                    <a:pt x="318" y="11108"/>
                    <a:pt x="318" y="11148"/>
                  </a:cubicBezTo>
                  <a:cubicBezTo>
                    <a:pt x="223" y="11672"/>
                    <a:pt x="-348" y="16145"/>
                    <a:pt x="318" y="16911"/>
                  </a:cubicBezTo>
                  <a:cubicBezTo>
                    <a:pt x="508" y="17112"/>
                    <a:pt x="746" y="17475"/>
                    <a:pt x="1032" y="17958"/>
                  </a:cubicBezTo>
                  <a:cubicBezTo>
                    <a:pt x="1841" y="19248"/>
                    <a:pt x="2887" y="20981"/>
                    <a:pt x="3982" y="21061"/>
                  </a:cubicBezTo>
                  <a:cubicBezTo>
                    <a:pt x="4410" y="21061"/>
                    <a:pt x="4885" y="21142"/>
                    <a:pt x="5361" y="21223"/>
                  </a:cubicBezTo>
                  <a:cubicBezTo>
                    <a:pt x="6075" y="21303"/>
                    <a:pt x="6789" y="21424"/>
                    <a:pt x="7455" y="21424"/>
                  </a:cubicBezTo>
                  <a:cubicBezTo>
                    <a:pt x="7883" y="21424"/>
                    <a:pt x="8311" y="21343"/>
                    <a:pt x="8596" y="21223"/>
                  </a:cubicBezTo>
                  <a:cubicBezTo>
                    <a:pt x="9643" y="20739"/>
                    <a:pt x="15543" y="15863"/>
                    <a:pt x="15923" y="15540"/>
                  </a:cubicBezTo>
                  <a:cubicBezTo>
                    <a:pt x="16542" y="15057"/>
                    <a:pt x="16589" y="14291"/>
                    <a:pt x="16637" y="14049"/>
                  </a:cubicBezTo>
                  <a:cubicBezTo>
                    <a:pt x="16970" y="13848"/>
                    <a:pt x="18397" y="13002"/>
                    <a:pt x="18635" y="12800"/>
                  </a:cubicBezTo>
                  <a:cubicBezTo>
                    <a:pt x="18778" y="12679"/>
                    <a:pt x="18921" y="12317"/>
                    <a:pt x="19206" y="11470"/>
                  </a:cubicBezTo>
                  <a:cubicBezTo>
                    <a:pt x="19492" y="10543"/>
                    <a:pt x="19920" y="9173"/>
                    <a:pt x="20681" y="7440"/>
                  </a:cubicBezTo>
                  <a:cubicBezTo>
                    <a:pt x="21252" y="6231"/>
                    <a:pt x="19254" y="4176"/>
                    <a:pt x="17969" y="3370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33" name="Freeform 1758"/>
            <p:cNvSpPr/>
            <p:nvPr/>
          </p:nvSpPr>
          <p:spPr>
            <a:xfrm>
              <a:off x="2852661" y="4599370"/>
              <a:ext cx="826849" cy="534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0759" extrusionOk="0">
                  <a:moveTo>
                    <a:pt x="13944" y="706"/>
                  </a:moveTo>
                  <a:cubicBezTo>
                    <a:pt x="11405" y="-841"/>
                    <a:pt x="9699" y="582"/>
                    <a:pt x="9532" y="954"/>
                  </a:cubicBezTo>
                  <a:cubicBezTo>
                    <a:pt x="9532" y="954"/>
                    <a:pt x="7451" y="-717"/>
                    <a:pt x="5287" y="2501"/>
                  </a:cubicBezTo>
                  <a:cubicBezTo>
                    <a:pt x="3123" y="5719"/>
                    <a:pt x="2083" y="13827"/>
                    <a:pt x="1417" y="14941"/>
                  </a:cubicBezTo>
                  <a:cubicBezTo>
                    <a:pt x="792" y="16055"/>
                    <a:pt x="210" y="17541"/>
                    <a:pt x="2" y="19212"/>
                  </a:cubicBezTo>
                  <a:cubicBezTo>
                    <a:pt x="-40" y="19893"/>
                    <a:pt x="792" y="20759"/>
                    <a:pt x="792" y="20759"/>
                  </a:cubicBezTo>
                  <a:cubicBezTo>
                    <a:pt x="792" y="20759"/>
                    <a:pt x="4288" y="13270"/>
                    <a:pt x="4455" y="13270"/>
                  </a:cubicBezTo>
                  <a:cubicBezTo>
                    <a:pt x="4663" y="13270"/>
                    <a:pt x="5204" y="16489"/>
                    <a:pt x="4913" y="17974"/>
                  </a:cubicBezTo>
                  <a:lnTo>
                    <a:pt x="6036" y="18840"/>
                  </a:lnTo>
                  <a:cubicBezTo>
                    <a:pt x="6036" y="18840"/>
                    <a:pt x="6785" y="15684"/>
                    <a:pt x="7618" y="14817"/>
                  </a:cubicBezTo>
                  <a:cubicBezTo>
                    <a:pt x="8492" y="13951"/>
                    <a:pt x="10073" y="13703"/>
                    <a:pt x="10073" y="13703"/>
                  </a:cubicBezTo>
                  <a:cubicBezTo>
                    <a:pt x="10073" y="13703"/>
                    <a:pt x="9990" y="10299"/>
                    <a:pt x="10448" y="10052"/>
                  </a:cubicBezTo>
                  <a:cubicBezTo>
                    <a:pt x="10947" y="9742"/>
                    <a:pt x="13528" y="8257"/>
                    <a:pt x="14235" y="9247"/>
                  </a:cubicBezTo>
                  <a:cubicBezTo>
                    <a:pt x="15234" y="10795"/>
                    <a:pt x="18938" y="15374"/>
                    <a:pt x="19937" y="15251"/>
                  </a:cubicBezTo>
                  <a:cubicBezTo>
                    <a:pt x="20311" y="15189"/>
                    <a:pt x="21560" y="13827"/>
                    <a:pt x="21477" y="12280"/>
                  </a:cubicBezTo>
                  <a:cubicBezTo>
                    <a:pt x="21394" y="11104"/>
                    <a:pt x="16483" y="2254"/>
                    <a:pt x="13944" y="706"/>
                  </a:cubicBezTo>
                </a:path>
              </a:pathLst>
            </a:custGeom>
            <a:solidFill>
              <a:srgbClr val="231F20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34" name="Freeform 1759"/>
            <p:cNvSpPr/>
            <p:nvPr/>
          </p:nvSpPr>
          <p:spPr>
            <a:xfrm>
              <a:off x="2847020" y="4591832"/>
              <a:ext cx="834150" cy="54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extrusionOk="0">
                  <a:moveTo>
                    <a:pt x="13954" y="758"/>
                  </a:moveTo>
                  <a:cubicBezTo>
                    <a:pt x="13172" y="253"/>
                    <a:pt x="12431" y="0"/>
                    <a:pt x="11691" y="0"/>
                  </a:cubicBezTo>
                  <a:cubicBezTo>
                    <a:pt x="10580" y="0"/>
                    <a:pt x="9798" y="568"/>
                    <a:pt x="9510" y="947"/>
                  </a:cubicBezTo>
                  <a:cubicBezTo>
                    <a:pt x="9305" y="821"/>
                    <a:pt x="8852" y="568"/>
                    <a:pt x="8194" y="568"/>
                  </a:cubicBezTo>
                  <a:cubicBezTo>
                    <a:pt x="7494" y="568"/>
                    <a:pt x="6383" y="947"/>
                    <a:pt x="5273" y="2653"/>
                  </a:cubicBezTo>
                  <a:cubicBezTo>
                    <a:pt x="3833" y="4800"/>
                    <a:pt x="2927" y="9095"/>
                    <a:pt x="2269" y="12189"/>
                  </a:cubicBezTo>
                  <a:cubicBezTo>
                    <a:pt x="1940" y="13705"/>
                    <a:pt x="1652" y="14968"/>
                    <a:pt x="1446" y="15347"/>
                  </a:cubicBezTo>
                  <a:cubicBezTo>
                    <a:pt x="706" y="16674"/>
                    <a:pt x="212" y="18189"/>
                    <a:pt x="6" y="19832"/>
                  </a:cubicBezTo>
                  <a:cubicBezTo>
                    <a:pt x="-76" y="20589"/>
                    <a:pt x="706" y="21474"/>
                    <a:pt x="829" y="21600"/>
                  </a:cubicBezTo>
                  <a:cubicBezTo>
                    <a:pt x="829" y="21600"/>
                    <a:pt x="870" y="21600"/>
                    <a:pt x="911" y="21600"/>
                  </a:cubicBezTo>
                  <a:cubicBezTo>
                    <a:pt x="953" y="21600"/>
                    <a:pt x="994" y="21600"/>
                    <a:pt x="994" y="21537"/>
                  </a:cubicBezTo>
                  <a:cubicBezTo>
                    <a:pt x="2187" y="18884"/>
                    <a:pt x="4079" y="14842"/>
                    <a:pt x="4491" y="14084"/>
                  </a:cubicBezTo>
                  <a:cubicBezTo>
                    <a:pt x="4697" y="14716"/>
                    <a:pt x="5067" y="17305"/>
                    <a:pt x="4861" y="18505"/>
                  </a:cubicBezTo>
                  <a:cubicBezTo>
                    <a:pt x="4820" y="18632"/>
                    <a:pt x="4861" y="18695"/>
                    <a:pt x="4943" y="18758"/>
                  </a:cubicBezTo>
                  <a:lnTo>
                    <a:pt x="6054" y="19579"/>
                  </a:lnTo>
                  <a:cubicBezTo>
                    <a:pt x="6095" y="19642"/>
                    <a:pt x="6095" y="19705"/>
                    <a:pt x="6137" y="19642"/>
                  </a:cubicBezTo>
                  <a:cubicBezTo>
                    <a:pt x="6178" y="19642"/>
                    <a:pt x="6219" y="19579"/>
                    <a:pt x="6219" y="19516"/>
                  </a:cubicBezTo>
                  <a:cubicBezTo>
                    <a:pt x="6219" y="19453"/>
                    <a:pt x="6959" y="16358"/>
                    <a:pt x="7741" y="15537"/>
                  </a:cubicBezTo>
                  <a:cubicBezTo>
                    <a:pt x="8564" y="14716"/>
                    <a:pt x="10086" y="14400"/>
                    <a:pt x="10127" y="14400"/>
                  </a:cubicBezTo>
                  <a:cubicBezTo>
                    <a:pt x="10169" y="14400"/>
                    <a:pt x="10251" y="14337"/>
                    <a:pt x="10210" y="14211"/>
                  </a:cubicBezTo>
                  <a:cubicBezTo>
                    <a:pt x="10169" y="12632"/>
                    <a:pt x="10292" y="10800"/>
                    <a:pt x="10539" y="10674"/>
                  </a:cubicBezTo>
                  <a:cubicBezTo>
                    <a:pt x="11773" y="9916"/>
                    <a:pt x="12802" y="9537"/>
                    <a:pt x="13460" y="9537"/>
                  </a:cubicBezTo>
                  <a:cubicBezTo>
                    <a:pt x="13748" y="9537"/>
                    <a:pt x="13995" y="9600"/>
                    <a:pt x="14077" y="9789"/>
                  </a:cubicBezTo>
                  <a:cubicBezTo>
                    <a:pt x="15023" y="11242"/>
                    <a:pt x="18644" y="15979"/>
                    <a:pt x="19796" y="15979"/>
                  </a:cubicBezTo>
                  <a:cubicBezTo>
                    <a:pt x="19837" y="15979"/>
                    <a:pt x="19837" y="15979"/>
                    <a:pt x="19878" y="15979"/>
                  </a:cubicBezTo>
                  <a:cubicBezTo>
                    <a:pt x="20125" y="15916"/>
                    <a:pt x="20537" y="15537"/>
                    <a:pt x="20866" y="14968"/>
                  </a:cubicBezTo>
                  <a:cubicBezTo>
                    <a:pt x="21318" y="14274"/>
                    <a:pt x="21524" y="13516"/>
                    <a:pt x="21483" y="12758"/>
                  </a:cubicBezTo>
                  <a:cubicBezTo>
                    <a:pt x="21401" y="11368"/>
                    <a:pt x="16381" y="2274"/>
                    <a:pt x="13954" y="758"/>
                  </a:cubicBezTo>
                  <a:close/>
                  <a:moveTo>
                    <a:pt x="20660" y="14716"/>
                  </a:moveTo>
                  <a:cubicBezTo>
                    <a:pt x="20331" y="15221"/>
                    <a:pt x="19961" y="15537"/>
                    <a:pt x="19837" y="15600"/>
                  </a:cubicBezTo>
                  <a:cubicBezTo>
                    <a:pt x="19837" y="15600"/>
                    <a:pt x="19837" y="15600"/>
                    <a:pt x="19796" y="15600"/>
                  </a:cubicBezTo>
                  <a:cubicBezTo>
                    <a:pt x="18850" y="15600"/>
                    <a:pt x="15476" y="11305"/>
                    <a:pt x="14283" y="9474"/>
                  </a:cubicBezTo>
                  <a:cubicBezTo>
                    <a:pt x="14118" y="9221"/>
                    <a:pt x="13830" y="9095"/>
                    <a:pt x="13460" y="9095"/>
                  </a:cubicBezTo>
                  <a:cubicBezTo>
                    <a:pt x="12761" y="9095"/>
                    <a:pt x="11691" y="9537"/>
                    <a:pt x="10415" y="10295"/>
                  </a:cubicBezTo>
                  <a:cubicBezTo>
                    <a:pt x="9922" y="10611"/>
                    <a:pt x="9922" y="13011"/>
                    <a:pt x="9963" y="14021"/>
                  </a:cubicBezTo>
                  <a:cubicBezTo>
                    <a:pt x="9551" y="14147"/>
                    <a:pt x="8317" y="14463"/>
                    <a:pt x="7618" y="15158"/>
                  </a:cubicBezTo>
                  <a:cubicBezTo>
                    <a:pt x="6877" y="15916"/>
                    <a:pt x="6219" y="18379"/>
                    <a:pt x="6013" y="19137"/>
                  </a:cubicBezTo>
                  <a:lnTo>
                    <a:pt x="5149" y="18442"/>
                  </a:lnTo>
                  <a:cubicBezTo>
                    <a:pt x="5355" y="16989"/>
                    <a:pt x="4902" y="14211"/>
                    <a:pt x="4655" y="13705"/>
                  </a:cubicBezTo>
                  <a:cubicBezTo>
                    <a:pt x="4614" y="13642"/>
                    <a:pt x="4573" y="13579"/>
                    <a:pt x="4532" y="13579"/>
                  </a:cubicBezTo>
                  <a:cubicBezTo>
                    <a:pt x="4409" y="13579"/>
                    <a:pt x="4326" y="13579"/>
                    <a:pt x="2516" y="17495"/>
                  </a:cubicBezTo>
                  <a:cubicBezTo>
                    <a:pt x="1817" y="19011"/>
                    <a:pt x="1076" y="20589"/>
                    <a:pt x="870" y="21158"/>
                  </a:cubicBezTo>
                  <a:cubicBezTo>
                    <a:pt x="582" y="20779"/>
                    <a:pt x="253" y="20274"/>
                    <a:pt x="294" y="19895"/>
                  </a:cubicBezTo>
                  <a:cubicBezTo>
                    <a:pt x="459" y="18379"/>
                    <a:pt x="953" y="16863"/>
                    <a:pt x="1652" y="15600"/>
                  </a:cubicBezTo>
                  <a:cubicBezTo>
                    <a:pt x="1899" y="15221"/>
                    <a:pt x="2146" y="13958"/>
                    <a:pt x="2516" y="12316"/>
                  </a:cubicBezTo>
                  <a:cubicBezTo>
                    <a:pt x="3174" y="9221"/>
                    <a:pt x="4079" y="5053"/>
                    <a:pt x="5437" y="2905"/>
                  </a:cubicBezTo>
                  <a:cubicBezTo>
                    <a:pt x="6301" y="1642"/>
                    <a:pt x="7206" y="1011"/>
                    <a:pt x="8194" y="1011"/>
                  </a:cubicBezTo>
                  <a:cubicBezTo>
                    <a:pt x="8975" y="1011"/>
                    <a:pt x="9469" y="1389"/>
                    <a:pt x="9469" y="1389"/>
                  </a:cubicBezTo>
                  <a:cubicBezTo>
                    <a:pt x="9551" y="1453"/>
                    <a:pt x="9593" y="1453"/>
                    <a:pt x="9634" y="1326"/>
                  </a:cubicBezTo>
                  <a:cubicBezTo>
                    <a:pt x="9716" y="1137"/>
                    <a:pt x="10457" y="442"/>
                    <a:pt x="11691" y="442"/>
                  </a:cubicBezTo>
                  <a:cubicBezTo>
                    <a:pt x="12390" y="442"/>
                    <a:pt x="13090" y="632"/>
                    <a:pt x="13871" y="1137"/>
                  </a:cubicBezTo>
                  <a:cubicBezTo>
                    <a:pt x="16299" y="2653"/>
                    <a:pt x="21154" y="11684"/>
                    <a:pt x="21195" y="12821"/>
                  </a:cubicBezTo>
                  <a:cubicBezTo>
                    <a:pt x="21277" y="13642"/>
                    <a:pt x="20907" y="14337"/>
                    <a:pt x="20660" y="14716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35" name="Freeform 1760"/>
            <p:cNvSpPr/>
            <p:nvPr/>
          </p:nvSpPr>
          <p:spPr>
            <a:xfrm>
              <a:off x="2896951" y="4905582"/>
              <a:ext cx="143171" cy="25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0359" extrusionOk="0">
                  <a:moveTo>
                    <a:pt x="9695" y="7"/>
                  </a:moveTo>
                  <a:cubicBezTo>
                    <a:pt x="5897" y="398"/>
                    <a:pt x="675" y="1829"/>
                    <a:pt x="200" y="5602"/>
                  </a:cubicBezTo>
                  <a:cubicBezTo>
                    <a:pt x="-512" y="9506"/>
                    <a:pt x="675" y="16663"/>
                    <a:pt x="3761" y="18094"/>
                  </a:cubicBezTo>
                  <a:cubicBezTo>
                    <a:pt x="7084" y="19655"/>
                    <a:pt x="7084" y="21347"/>
                    <a:pt x="11831" y="19655"/>
                  </a:cubicBezTo>
                  <a:lnTo>
                    <a:pt x="21088" y="6513"/>
                  </a:lnTo>
                  <a:cubicBezTo>
                    <a:pt x="21088" y="6513"/>
                    <a:pt x="13492" y="-253"/>
                    <a:pt x="9695" y="7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36" name="Freeform 1761"/>
            <p:cNvSpPr/>
            <p:nvPr/>
          </p:nvSpPr>
          <p:spPr>
            <a:xfrm>
              <a:off x="2888829" y="4898527"/>
              <a:ext cx="150776" cy="263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47" extrusionOk="0">
                  <a:moveTo>
                    <a:pt x="9904" y="9"/>
                  </a:moveTo>
                  <a:cubicBezTo>
                    <a:pt x="5673" y="402"/>
                    <a:pt x="774" y="2103"/>
                    <a:pt x="106" y="6031"/>
                  </a:cubicBezTo>
                  <a:cubicBezTo>
                    <a:pt x="-339" y="9696"/>
                    <a:pt x="552" y="17289"/>
                    <a:pt x="3892" y="18991"/>
                  </a:cubicBezTo>
                  <a:cubicBezTo>
                    <a:pt x="4783" y="19383"/>
                    <a:pt x="5228" y="19776"/>
                    <a:pt x="5673" y="20038"/>
                  </a:cubicBezTo>
                  <a:cubicBezTo>
                    <a:pt x="6787" y="20823"/>
                    <a:pt x="7677" y="21347"/>
                    <a:pt x="9014" y="21347"/>
                  </a:cubicBezTo>
                  <a:cubicBezTo>
                    <a:pt x="9904" y="21347"/>
                    <a:pt x="10795" y="21085"/>
                    <a:pt x="12354" y="20431"/>
                  </a:cubicBezTo>
                  <a:cubicBezTo>
                    <a:pt x="12799" y="20300"/>
                    <a:pt x="12799" y="20038"/>
                    <a:pt x="12576" y="19907"/>
                  </a:cubicBezTo>
                  <a:cubicBezTo>
                    <a:pt x="12354" y="19645"/>
                    <a:pt x="11908" y="19645"/>
                    <a:pt x="11686" y="19776"/>
                  </a:cubicBezTo>
                  <a:cubicBezTo>
                    <a:pt x="8791" y="20823"/>
                    <a:pt x="8346" y="20562"/>
                    <a:pt x="6787" y="19514"/>
                  </a:cubicBezTo>
                  <a:cubicBezTo>
                    <a:pt x="6341" y="19122"/>
                    <a:pt x="5673" y="18729"/>
                    <a:pt x="4783" y="18336"/>
                  </a:cubicBezTo>
                  <a:cubicBezTo>
                    <a:pt x="2333" y="17027"/>
                    <a:pt x="997" y="10089"/>
                    <a:pt x="1665" y="6162"/>
                  </a:cubicBezTo>
                  <a:cubicBezTo>
                    <a:pt x="2110" y="1711"/>
                    <a:pt x="8791" y="925"/>
                    <a:pt x="10127" y="925"/>
                  </a:cubicBezTo>
                  <a:cubicBezTo>
                    <a:pt x="12131" y="663"/>
                    <a:pt x="17030" y="4460"/>
                    <a:pt x="19925" y="7209"/>
                  </a:cubicBezTo>
                  <a:cubicBezTo>
                    <a:pt x="20148" y="7340"/>
                    <a:pt x="20593" y="7471"/>
                    <a:pt x="20816" y="7340"/>
                  </a:cubicBezTo>
                  <a:cubicBezTo>
                    <a:pt x="21261" y="7209"/>
                    <a:pt x="21261" y="6947"/>
                    <a:pt x="21038" y="6685"/>
                  </a:cubicBezTo>
                  <a:cubicBezTo>
                    <a:pt x="19925" y="5507"/>
                    <a:pt x="13690" y="-253"/>
                    <a:pt x="9904" y="9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37" name="Freeform 1762"/>
            <p:cNvSpPr/>
            <p:nvPr/>
          </p:nvSpPr>
          <p:spPr>
            <a:xfrm>
              <a:off x="2953011" y="5770805"/>
              <a:ext cx="250064" cy="628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1173" extrusionOk="0">
                  <a:moveTo>
                    <a:pt x="17901" y="4728"/>
                  </a:moveTo>
                  <a:lnTo>
                    <a:pt x="13395" y="215"/>
                  </a:lnTo>
                  <a:lnTo>
                    <a:pt x="5974" y="0"/>
                  </a:lnTo>
                  <a:cubicBezTo>
                    <a:pt x="5974" y="0"/>
                    <a:pt x="409" y="5319"/>
                    <a:pt x="11" y="5910"/>
                  </a:cubicBezTo>
                  <a:cubicBezTo>
                    <a:pt x="-254" y="6555"/>
                    <a:pt x="4517" y="18806"/>
                    <a:pt x="4517" y="18806"/>
                  </a:cubicBezTo>
                  <a:cubicBezTo>
                    <a:pt x="4517" y="18806"/>
                    <a:pt x="5047" y="21600"/>
                    <a:pt x="6902" y="21116"/>
                  </a:cubicBezTo>
                  <a:cubicBezTo>
                    <a:pt x="12070" y="19666"/>
                    <a:pt x="20153" y="21600"/>
                    <a:pt x="20683" y="20633"/>
                  </a:cubicBezTo>
                  <a:cubicBezTo>
                    <a:pt x="21346" y="19666"/>
                    <a:pt x="19093" y="12466"/>
                    <a:pt x="19093" y="12466"/>
                  </a:cubicBezTo>
                  <a:lnTo>
                    <a:pt x="17901" y="4728"/>
                  </a:lnTo>
                </a:path>
              </a:pathLst>
            </a:custGeom>
            <a:solidFill>
              <a:srgbClr val="9CB3C6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38" name="Freeform 1763"/>
            <p:cNvSpPr/>
            <p:nvPr/>
          </p:nvSpPr>
          <p:spPr>
            <a:xfrm>
              <a:off x="2947443" y="5763743"/>
              <a:ext cx="263781" cy="64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600" extrusionOk="0">
                  <a:moveTo>
                    <a:pt x="18174" y="4956"/>
                  </a:moveTo>
                  <a:cubicBezTo>
                    <a:pt x="18174" y="4902"/>
                    <a:pt x="18046" y="4902"/>
                    <a:pt x="18046" y="4902"/>
                  </a:cubicBezTo>
                  <a:lnTo>
                    <a:pt x="13700" y="377"/>
                  </a:lnTo>
                  <a:cubicBezTo>
                    <a:pt x="13700" y="323"/>
                    <a:pt x="13572" y="269"/>
                    <a:pt x="13445" y="269"/>
                  </a:cubicBezTo>
                  <a:lnTo>
                    <a:pt x="6159" y="0"/>
                  </a:lnTo>
                  <a:cubicBezTo>
                    <a:pt x="6032" y="0"/>
                    <a:pt x="5904" y="54"/>
                    <a:pt x="5776" y="108"/>
                  </a:cubicBezTo>
                  <a:cubicBezTo>
                    <a:pt x="5520" y="323"/>
                    <a:pt x="280" y="5494"/>
                    <a:pt x="24" y="6141"/>
                  </a:cubicBezTo>
                  <a:cubicBezTo>
                    <a:pt x="-359" y="6733"/>
                    <a:pt x="3859" y="17829"/>
                    <a:pt x="4242" y="19068"/>
                  </a:cubicBezTo>
                  <a:cubicBezTo>
                    <a:pt x="4498" y="19822"/>
                    <a:pt x="5009" y="21600"/>
                    <a:pt x="6671" y="21600"/>
                  </a:cubicBezTo>
                  <a:cubicBezTo>
                    <a:pt x="6798" y="21600"/>
                    <a:pt x="7054" y="21600"/>
                    <a:pt x="7310" y="21492"/>
                  </a:cubicBezTo>
                  <a:cubicBezTo>
                    <a:pt x="8460" y="21169"/>
                    <a:pt x="9994" y="21007"/>
                    <a:pt x="11911" y="21007"/>
                  </a:cubicBezTo>
                  <a:cubicBezTo>
                    <a:pt x="13445" y="21007"/>
                    <a:pt x="14978" y="21115"/>
                    <a:pt x="16384" y="21223"/>
                  </a:cubicBezTo>
                  <a:cubicBezTo>
                    <a:pt x="17407" y="21277"/>
                    <a:pt x="18301" y="21331"/>
                    <a:pt x="18940" y="21331"/>
                  </a:cubicBezTo>
                  <a:cubicBezTo>
                    <a:pt x="19324" y="21331"/>
                    <a:pt x="20474" y="21331"/>
                    <a:pt x="20730" y="20954"/>
                  </a:cubicBezTo>
                  <a:cubicBezTo>
                    <a:pt x="21241" y="19930"/>
                    <a:pt x="19324" y="12982"/>
                    <a:pt x="19324" y="12712"/>
                  </a:cubicBezTo>
                  <a:lnTo>
                    <a:pt x="18174" y="4956"/>
                  </a:lnTo>
                  <a:close/>
                  <a:moveTo>
                    <a:pt x="19963" y="20846"/>
                  </a:moveTo>
                  <a:cubicBezTo>
                    <a:pt x="19835" y="20900"/>
                    <a:pt x="19835" y="21007"/>
                    <a:pt x="18940" y="21007"/>
                  </a:cubicBezTo>
                  <a:cubicBezTo>
                    <a:pt x="18301" y="21007"/>
                    <a:pt x="17534" y="20954"/>
                    <a:pt x="16512" y="20846"/>
                  </a:cubicBezTo>
                  <a:cubicBezTo>
                    <a:pt x="15106" y="20792"/>
                    <a:pt x="13572" y="20630"/>
                    <a:pt x="11911" y="20630"/>
                  </a:cubicBezTo>
                  <a:cubicBezTo>
                    <a:pt x="9866" y="20630"/>
                    <a:pt x="8204" y="20846"/>
                    <a:pt x="6798" y="21223"/>
                  </a:cubicBezTo>
                  <a:lnTo>
                    <a:pt x="6671" y="21277"/>
                  </a:lnTo>
                  <a:cubicBezTo>
                    <a:pt x="6032" y="21277"/>
                    <a:pt x="5392" y="20200"/>
                    <a:pt x="5137" y="19014"/>
                  </a:cubicBezTo>
                  <a:cubicBezTo>
                    <a:pt x="3220" y="14113"/>
                    <a:pt x="536" y="6679"/>
                    <a:pt x="791" y="6195"/>
                  </a:cubicBezTo>
                  <a:cubicBezTo>
                    <a:pt x="1047" y="5710"/>
                    <a:pt x="4753" y="1939"/>
                    <a:pt x="6415" y="377"/>
                  </a:cubicBezTo>
                  <a:lnTo>
                    <a:pt x="13061" y="593"/>
                  </a:lnTo>
                  <a:lnTo>
                    <a:pt x="17279" y="4956"/>
                  </a:lnTo>
                  <a:lnTo>
                    <a:pt x="18429" y="12766"/>
                  </a:lnTo>
                  <a:cubicBezTo>
                    <a:pt x="19068" y="14759"/>
                    <a:pt x="20346" y="20092"/>
                    <a:pt x="19963" y="20846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39" name="Freeform 1764"/>
            <p:cNvSpPr/>
            <p:nvPr/>
          </p:nvSpPr>
          <p:spPr>
            <a:xfrm>
              <a:off x="2981314" y="5608430"/>
              <a:ext cx="138010" cy="190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6" h="21021" extrusionOk="0">
                  <a:moveTo>
                    <a:pt x="15975" y="0"/>
                  </a:moveTo>
                  <a:cubicBezTo>
                    <a:pt x="15975" y="0"/>
                    <a:pt x="-460" y="6374"/>
                    <a:pt x="10" y="10800"/>
                  </a:cubicBezTo>
                  <a:lnTo>
                    <a:pt x="3766" y="20715"/>
                  </a:lnTo>
                  <a:cubicBezTo>
                    <a:pt x="3766" y="20715"/>
                    <a:pt x="16914" y="21600"/>
                    <a:pt x="19027" y="20361"/>
                  </a:cubicBezTo>
                  <a:cubicBezTo>
                    <a:pt x="21140" y="19121"/>
                    <a:pt x="20201" y="9561"/>
                    <a:pt x="19497" y="6728"/>
                  </a:cubicBezTo>
                  <a:cubicBezTo>
                    <a:pt x="19027" y="4072"/>
                    <a:pt x="15975" y="0"/>
                    <a:pt x="15975" y="0"/>
                  </a:cubicBezTo>
                </a:path>
              </a:pathLst>
            </a:custGeom>
            <a:solidFill>
              <a:srgbClr val="9CB3C6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40" name="Freeform 1765"/>
            <p:cNvSpPr/>
            <p:nvPr/>
          </p:nvSpPr>
          <p:spPr>
            <a:xfrm>
              <a:off x="2982763" y="5602316"/>
              <a:ext cx="146824" cy="20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3" h="21500" extrusionOk="0">
                  <a:moveTo>
                    <a:pt x="15480" y="243"/>
                  </a:moveTo>
                  <a:cubicBezTo>
                    <a:pt x="15268" y="71"/>
                    <a:pt x="15057" y="-100"/>
                    <a:pt x="14633" y="71"/>
                  </a:cubicBezTo>
                  <a:cubicBezTo>
                    <a:pt x="13151" y="757"/>
                    <a:pt x="-614" y="6586"/>
                    <a:pt x="21" y="11043"/>
                  </a:cubicBezTo>
                  <a:lnTo>
                    <a:pt x="21" y="11214"/>
                  </a:lnTo>
                  <a:lnTo>
                    <a:pt x="3410" y="20814"/>
                  </a:lnTo>
                  <a:cubicBezTo>
                    <a:pt x="3410" y="21157"/>
                    <a:pt x="3621" y="21329"/>
                    <a:pt x="3833" y="21329"/>
                  </a:cubicBezTo>
                  <a:cubicBezTo>
                    <a:pt x="4045" y="21329"/>
                    <a:pt x="7857" y="21500"/>
                    <a:pt x="11668" y="21500"/>
                  </a:cubicBezTo>
                  <a:cubicBezTo>
                    <a:pt x="16539" y="21500"/>
                    <a:pt x="17810" y="21157"/>
                    <a:pt x="18233" y="20814"/>
                  </a:cubicBezTo>
                  <a:cubicBezTo>
                    <a:pt x="20986" y="19100"/>
                    <a:pt x="19080" y="7271"/>
                    <a:pt x="19080" y="7100"/>
                  </a:cubicBezTo>
                  <a:cubicBezTo>
                    <a:pt x="18445" y="4357"/>
                    <a:pt x="15692" y="414"/>
                    <a:pt x="15480" y="243"/>
                  </a:cubicBezTo>
                  <a:close/>
                  <a:moveTo>
                    <a:pt x="17386" y="19957"/>
                  </a:moveTo>
                  <a:cubicBezTo>
                    <a:pt x="17174" y="19957"/>
                    <a:pt x="16115" y="20471"/>
                    <a:pt x="11668" y="20471"/>
                  </a:cubicBezTo>
                  <a:cubicBezTo>
                    <a:pt x="8704" y="20471"/>
                    <a:pt x="5739" y="20300"/>
                    <a:pt x="4468" y="20129"/>
                  </a:cubicBezTo>
                  <a:lnTo>
                    <a:pt x="1292" y="10871"/>
                  </a:lnTo>
                  <a:cubicBezTo>
                    <a:pt x="1080" y="7957"/>
                    <a:pt x="10398" y="3157"/>
                    <a:pt x="14633" y="1271"/>
                  </a:cubicBezTo>
                  <a:cubicBezTo>
                    <a:pt x="15480" y="2471"/>
                    <a:pt x="17386" y="5214"/>
                    <a:pt x="17598" y="7271"/>
                  </a:cubicBezTo>
                  <a:cubicBezTo>
                    <a:pt x="18445" y="11729"/>
                    <a:pt x="18657" y="19100"/>
                    <a:pt x="17386" y="19957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41" name="Freeform 1766"/>
            <p:cNvSpPr/>
            <p:nvPr/>
          </p:nvSpPr>
          <p:spPr>
            <a:xfrm>
              <a:off x="2766402" y="5177790"/>
              <a:ext cx="358447" cy="577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39" y="10411"/>
                  </a:moveTo>
                  <a:cubicBezTo>
                    <a:pt x="9161" y="7958"/>
                    <a:pt x="4146" y="1316"/>
                    <a:pt x="4146" y="1316"/>
                  </a:cubicBezTo>
                  <a:lnTo>
                    <a:pt x="4821" y="239"/>
                  </a:lnTo>
                  <a:lnTo>
                    <a:pt x="3279" y="0"/>
                  </a:lnTo>
                  <a:lnTo>
                    <a:pt x="0" y="2274"/>
                  </a:lnTo>
                  <a:cubicBezTo>
                    <a:pt x="0" y="2274"/>
                    <a:pt x="9354" y="19984"/>
                    <a:pt x="9643" y="21600"/>
                  </a:cubicBezTo>
                  <a:cubicBezTo>
                    <a:pt x="9643" y="21600"/>
                    <a:pt x="17839" y="18489"/>
                    <a:pt x="19671" y="16215"/>
                  </a:cubicBezTo>
                  <a:lnTo>
                    <a:pt x="21118" y="18489"/>
                  </a:lnTo>
                  <a:cubicBezTo>
                    <a:pt x="21118" y="18489"/>
                    <a:pt x="21600" y="15138"/>
                    <a:pt x="21600" y="14061"/>
                  </a:cubicBezTo>
                  <a:lnTo>
                    <a:pt x="18996" y="15796"/>
                  </a:lnTo>
                  <a:cubicBezTo>
                    <a:pt x="18996" y="15796"/>
                    <a:pt x="15718" y="12804"/>
                    <a:pt x="12439" y="10411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42" name="Freeform 1767"/>
            <p:cNvSpPr/>
            <p:nvPr/>
          </p:nvSpPr>
          <p:spPr>
            <a:xfrm>
              <a:off x="2759343" y="5171667"/>
              <a:ext cx="365517" cy="590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6" extrusionOk="0">
                  <a:moveTo>
                    <a:pt x="21412" y="13781"/>
                  </a:moveTo>
                  <a:cubicBezTo>
                    <a:pt x="21318" y="13722"/>
                    <a:pt x="21130" y="13781"/>
                    <a:pt x="21130" y="13839"/>
                  </a:cubicBezTo>
                  <a:lnTo>
                    <a:pt x="18783" y="15361"/>
                  </a:lnTo>
                  <a:cubicBezTo>
                    <a:pt x="18031" y="14659"/>
                    <a:pt x="15308" y="12259"/>
                    <a:pt x="12678" y="10268"/>
                  </a:cubicBezTo>
                  <a:cubicBezTo>
                    <a:pt x="9673" y="8044"/>
                    <a:pt x="5165" y="2190"/>
                    <a:pt x="4696" y="1488"/>
                  </a:cubicBezTo>
                  <a:lnTo>
                    <a:pt x="5259" y="493"/>
                  </a:lnTo>
                  <a:cubicBezTo>
                    <a:pt x="5259" y="493"/>
                    <a:pt x="5259" y="434"/>
                    <a:pt x="5259" y="376"/>
                  </a:cubicBezTo>
                  <a:cubicBezTo>
                    <a:pt x="5165" y="317"/>
                    <a:pt x="5165" y="259"/>
                    <a:pt x="5071" y="259"/>
                  </a:cubicBezTo>
                  <a:lnTo>
                    <a:pt x="3569" y="25"/>
                  </a:lnTo>
                  <a:cubicBezTo>
                    <a:pt x="3475" y="-34"/>
                    <a:pt x="3381" y="25"/>
                    <a:pt x="3287" y="83"/>
                  </a:cubicBezTo>
                  <a:lnTo>
                    <a:pt x="94" y="2307"/>
                  </a:lnTo>
                  <a:cubicBezTo>
                    <a:pt x="0" y="2366"/>
                    <a:pt x="0" y="2425"/>
                    <a:pt x="0" y="2483"/>
                  </a:cubicBezTo>
                  <a:cubicBezTo>
                    <a:pt x="94" y="2659"/>
                    <a:pt x="9110" y="19810"/>
                    <a:pt x="9391" y="21390"/>
                  </a:cubicBezTo>
                  <a:cubicBezTo>
                    <a:pt x="9391" y="21449"/>
                    <a:pt x="9391" y="21507"/>
                    <a:pt x="9485" y="21507"/>
                  </a:cubicBezTo>
                  <a:cubicBezTo>
                    <a:pt x="9579" y="21507"/>
                    <a:pt x="9579" y="21566"/>
                    <a:pt x="9673" y="21566"/>
                  </a:cubicBezTo>
                  <a:lnTo>
                    <a:pt x="9767" y="21507"/>
                  </a:lnTo>
                  <a:cubicBezTo>
                    <a:pt x="10143" y="21390"/>
                    <a:pt x="17186" y="18698"/>
                    <a:pt x="19346" y="16473"/>
                  </a:cubicBezTo>
                  <a:lnTo>
                    <a:pt x="20661" y="18405"/>
                  </a:lnTo>
                  <a:cubicBezTo>
                    <a:pt x="20661" y="18464"/>
                    <a:pt x="20755" y="18522"/>
                    <a:pt x="20943" y="18522"/>
                  </a:cubicBezTo>
                  <a:cubicBezTo>
                    <a:pt x="21037" y="18464"/>
                    <a:pt x="21224" y="18405"/>
                    <a:pt x="21224" y="18346"/>
                  </a:cubicBezTo>
                  <a:cubicBezTo>
                    <a:pt x="21224" y="18171"/>
                    <a:pt x="21600" y="15010"/>
                    <a:pt x="21600" y="13956"/>
                  </a:cubicBezTo>
                  <a:cubicBezTo>
                    <a:pt x="21600" y="13839"/>
                    <a:pt x="21506" y="13781"/>
                    <a:pt x="21412" y="13781"/>
                  </a:cubicBezTo>
                  <a:close/>
                  <a:moveTo>
                    <a:pt x="20661" y="17527"/>
                  </a:moveTo>
                  <a:lnTo>
                    <a:pt x="19722" y="16005"/>
                  </a:lnTo>
                  <a:cubicBezTo>
                    <a:pt x="19628" y="15946"/>
                    <a:pt x="19534" y="15888"/>
                    <a:pt x="19440" y="15888"/>
                  </a:cubicBezTo>
                  <a:cubicBezTo>
                    <a:pt x="19252" y="15888"/>
                    <a:pt x="19158" y="15888"/>
                    <a:pt x="19158" y="16005"/>
                  </a:cubicBezTo>
                  <a:cubicBezTo>
                    <a:pt x="17656" y="17878"/>
                    <a:pt x="11457" y="20395"/>
                    <a:pt x="9861" y="21039"/>
                  </a:cubicBezTo>
                  <a:cubicBezTo>
                    <a:pt x="9016" y="18405"/>
                    <a:pt x="1409" y="4005"/>
                    <a:pt x="657" y="2483"/>
                  </a:cubicBezTo>
                  <a:lnTo>
                    <a:pt x="3569" y="376"/>
                  </a:lnTo>
                  <a:lnTo>
                    <a:pt x="4602" y="551"/>
                  </a:lnTo>
                  <a:lnTo>
                    <a:pt x="4038" y="1429"/>
                  </a:lnTo>
                  <a:cubicBezTo>
                    <a:pt x="4038" y="1488"/>
                    <a:pt x="4038" y="1546"/>
                    <a:pt x="4038" y="1605"/>
                  </a:cubicBezTo>
                  <a:cubicBezTo>
                    <a:pt x="4226" y="1839"/>
                    <a:pt x="9016" y="8103"/>
                    <a:pt x="12209" y="10503"/>
                  </a:cubicBezTo>
                  <a:cubicBezTo>
                    <a:pt x="15308" y="12844"/>
                    <a:pt x="18501" y="15712"/>
                    <a:pt x="18501" y="15771"/>
                  </a:cubicBezTo>
                  <a:cubicBezTo>
                    <a:pt x="18595" y="15829"/>
                    <a:pt x="18689" y="15829"/>
                    <a:pt x="18783" y="15829"/>
                  </a:cubicBezTo>
                  <a:cubicBezTo>
                    <a:pt x="18877" y="15829"/>
                    <a:pt x="18970" y="15829"/>
                    <a:pt x="18970" y="15771"/>
                  </a:cubicBezTo>
                  <a:lnTo>
                    <a:pt x="21037" y="14425"/>
                  </a:lnTo>
                  <a:cubicBezTo>
                    <a:pt x="20943" y="15303"/>
                    <a:pt x="20755" y="16649"/>
                    <a:pt x="20661" y="17527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43" name="Freeform 1768"/>
            <p:cNvSpPr/>
            <p:nvPr/>
          </p:nvSpPr>
          <p:spPr>
            <a:xfrm>
              <a:off x="2211679" y="5276625"/>
              <a:ext cx="818313" cy="140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extrusionOk="0">
                  <a:moveTo>
                    <a:pt x="12289" y="0"/>
                  </a:moveTo>
                  <a:cubicBezTo>
                    <a:pt x="12289" y="0"/>
                    <a:pt x="9657" y="741"/>
                    <a:pt x="8696" y="889"/>
                  </a:cubicBezTo>
                  <a:cubicBezTo>
                    <a:pt x="7777" y="1061"/>
                    <a:pt x="131" y="3135"/>
                    <a:pt x="6" y="3357"/>
                  </a:cubicBezTo>
                  <a:cubicBezTo>
                    <a:pt x="-78" y="3579"/>
                    <a:pt x="883" y="10220"/>
                    <a:pt x="883" y="10220"/>
                  </a:cubicBezTo>
                  <a:cubicBezTo>
                    <a:pt x="883" y="10220"/>
                    <a:pt x="2220" y="20415"/>
                    <a:pt x="3431" y="20588"/>
                  </a:cubicBezTo>
                  <a:cubicBezTo>
                    <a:pt x="4685" y="20761"/>
                    <a:pt x="21438" y="21600"/>
                    <a:pt x="21438" y="21600"/>
                  </a:cubicBezTo>
                  <a:cubicBezTo>
                    <a:pt x="21438" y="21600"/>
                    <a:pt x="21522" y="17255"/>
                    <a:pt x="20770" y="15972"/>
                  </a:cubicBezTo>
                  <a:cubicBezTo>
                    <a:pt x="20018" y="14688"/>
                    <a:pt x="12289" y="0"/>
                    <a:pt x="12289" y="0"/>
                  </a:cubicBezTo>
                </a:path>
              </a:pathLst>
            </a:custGeom>
            <a:solidFill>
              <a:srgbClr val="A8AAAD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44" name="Freeform 1769"/>
            <p:cNvSpPr/>
            <p:nvPr/>
          </p:nvSpPr>
          <p:spPr>
            <a:xfrm>
              <a:off x="2204596" y="5276625"/>
              <a:ext cx="833063" cy="141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extrusionOk="0">
                  <a:moveTo>
                    <a:pt x="12396" y="49"/>
                  </a:moveTo>
                  <a:cubicBezTo>
                    <a:pt x="12396" y="49"/>
                    <a:pt x="12354" y="25"/>
                    <a:pt x="12313" y="0"/>
                  </a:cubicBezTo>
                  <a:cubicBezTo>
                    <a:pt x="12272" y="0"/>
                    <a:pt x="12272" y="0"/>
                    <a:pt x="12230" y="0"/>
                  </a:cubicBezTo>
                  <a:cubicBezTo>
                    <a:pt x="12189" y="25"/>
                    <a:pt x="9587" y="736"/>
                    <a:pt x="8679" y="883"/>
                  </a:cubicBezTo>
                  <a:cubicBezTo>
                    <a:pt x="8224" y="981"/>
                    <a:pt x="6159" y="1520"/>
                    <a:pt x="4053" y="2084"/>
                  </a:cubicBezTo>
                  <a:cubicBezTo>
                    <a:pt x="88" y="3187"/>
                    <a:pt x="47" y="3334"/>
                    <a:pt x="6" y="3383"/>
                  </a:cubicBezTo>
                  <a:cubicBezTo>
                    <a:pt x="-77" y="3604"/>
                    <a:pt x="708" y="9121"/>
                    <a:pt x="832" y="10224"/>
                  </a:cubicBezTo>
                  <a:cubicBezTo>
                    <a:pt x="832" y="10248"/>
                    <a:pt x="1162" y="12798"/>
                    <a:pt x="1658" y="15323"/>
                  </a:cubicBezTo>
                  <a:cubicBezTo>
                    <a:pt x="2608" y="20497"/>
                    <a:pt x="3227" y="20570"/>
                    <a:pt x="3475" y="20595"/>
                  </a:cubicBezTo>
                  <a:cubicBezTo>
                    <a:pt x="4673" y="20766"/>
                    <a:pt x="20614" y="21575"/>
                    <a:pt x="21316" y="21600"/>
                  </a:cubicBezTo>
                  <a:cubicBezTo>
                    <a:pt x="21358" y="21600"/>
                    <a:pt x="21399" y="21600"/>
                    <a:pt x="21399" y="21575"/>
                  </a:cubicBezTo>
                  <a:cubicBezTo>
                    <a:pt x="21440" y="21575"/>
                    <a:pt x="21440" y="21551"/>
                    <a:pt x="21440" y="21526"/>
                  </a:cubicBezTo>
                  <a:cubicBezTo>
                    <a:pt x="21482" y="21355"/>
                    <a:pt x="21523" y="17162"/>
                    <a:pt x="20780" y="15912"/>
                  </a:cubicBezTo>
                  <a:cubicBezTo>
                    <a:pt x="20077" y="14637"/>
                    <a:pt x="12478" y="196"/>
                    <a:pt x="12396" y="49"/>
                  </a:cubicBezTo>
                  <a:close/>
                  <a:moveTo>
                    <a:pt x="21193" y="21428"/>
                  </a:moveTo>
                  <a:cubicBezTo>
                    <a:pt x="19582" y="21355"/>
                    <a:pt x="4673" y="20595"/>
                    <a:pt x="3516" y="20448"/>
                  </a:cubicBezTo>
                  <a:cubicBezTo>
                    <a:pt x="3392" y="20423"/>
                    <a:pt x="2814" y="19982"/>
                    <a:pt x="1905" y="15299"/>
                  </a:cubicBezTo>
                  <a:cubicBezTo>
                    <a:pt x="1451" y="12774"/>
                    <a:pt x="1121" y="10248"/>
                    <a:pt x="1121" y="10224"/>
                  </a:cubicBezTo>
                  <a:cubicBezTo>
                    <a:pt x="749" y="7625"/>
                    <a:pt x="212" y="3727"/>
                    <a:pt x="253" y="3432"/>
                  </a:cubicBezTo>
                  <a:cubicBezTo>
                    <a:pt x="666" y="3163"/>
                    <a:pt x="7729" y="1226"/>
                    <a:pt x="8761" y="1054"/>
                  </a:cubicBezTo>
                  <a:cubicBezTo>
                    <a:pt x="9587" y="907"/>
                    <a:pt x="11652" y="343"/>
                    <a:pt x="12189" y="196"/>
                  </a:cubicBezTo>
                  <a:cubicBezTo>
                    <a:pt x="12809" y="1398"/>
                    <a:pt x="19830" y="14735"/>
                    <a:pt x="20532" y="15961"/>
                  </a:cubicBezTo>
                  <a:cubicBezTo>
                    <a:pt x="21234" y="17113"/>
                    <a:pt x="21193" y="20815"/>
                    <a:pt x="21193" y="21428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45" name="Freeform 1770"/>
            <p:cNvSpPr/>
            <p:nvPr/>
          </p:nvSpPr>
          <p:spPr>
            <a:xfrm>
              <a:off x="2660508" y="5206029"/>
              <a:ext cx="365517" cy="121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04" y="571"/>
                  </a:moveTo>
                  <a:lnTo>
                    <a:pt x="7795" y="0"/>
                  </a:lnTo>
                  <a:lnTo>
                    <a:pt x="5729" y="0"/>
                  </a:lnTo>
                  <a:lnTo>
                    <a:pt x="0" y="1484"/>
                  </a:lnTo>
                  <a:cubicBezTo>
                    <a:pt x="0" y="1484"/>
                    <a:pt x="1690" y="4765"/>
                    <a:pt x="1221" y="5935"/>
                  </a:cubicBezTo>
                  <a:lnTo>
                    <a:pt x="7231" y="8132"/>
                  </a:lnTo>
                  <a:lnTo>
                    <a:pt x="3193" y="9416"/>
                  </a:lnTo>
                  <a:cubicBezTo>
                    <a:pt x="3193" y="9416"/>
                    <a:pt x="18689" y="20630"/>
                    <a:pt x="18877" y="21600"/>
                  </a:cubicBezTo>
                  <a:lnTo>
                    <a:pt x="21600" y="21543"/>
                  </a:lnTo>
                  <a:cubicBezTo>
                    <a:pt x="21600" y="21543"/>
                    <a:pt x="19628" y="15836"/>
                    <a:pt x="18877" y="13097"/>
                  </a:cubicBezTo>
                  <a:cubicBezTo>
                    <a:pt x="17562" y="8760"/>
                    <a:pt x="9485" y="1541"/>
                    <a:pt x="6104" y="571"/>
                  </a:cubicBezTo>
                </a:path>
              </a:pathLst>
            </a:custGeom>
            <a:solidFill>
              <a:srgbClr val="A8AAAD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46" name="Freeform 1771"/>
            <p:cNvSpPr/>
            <p:nvPr/>
          </p:nvSpPr>
          <p:spPr>
            <a:xfrm>
              <a:off x="2654381" y="5198967"/>
              <a:ext cx="377809" cy="121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extrusionOk="0">
                  <a:moveTo>
                    <a:pt x="6663" y="651"/>
                  </a:moveTo>
                  <a:lnTo>
                    <a:pt x="8115" y="142"/>
                  </a:lnTo>
                  <a:cubicBezTo>
                    <a:pt x="8206" y="113"/>
                    <a:pt x="8206" y="85"/>
                    <a:pt x="8115" y="57"/>
                  </a:cubicBezTo>
                  <a:cubicBezTo>
                    <a:pt x="8115" y="0"/>
                    <a:pt x="8024" y="0"/>
                    <a:pt x="7843" y="0"/>
                  </a:cubicBezTo>
                  <a:lnTo>
                    <a:pt x="5846" y="0"/>
                  </a:lnTo>
                  <a:cubicBezTo>
                    <a:pt x="5755" y="0"/>
                    <a:pt x="5665" y="0"/>
                    <a:pt x="5665" y="0"/>
                  </a:cubicBezTo>
                  <a:lnTo>
                    <a:pt x="129" y="1472"/>
                  </a:lnTo>
                  <a:cubicBezTo>
                    <a:pt x="38" y="1500"/>
                    <a:pt x="-53" y="1529"/>
                    <a:pt x="38" y="1557"/>
                  </a:cubicBezTo>
                  <a:cubicBezTo>
                    <a:pt x="38" y="1585"/>
                    <a:pt x="1671" y="4841"/>
                    <a:pt x="1218" y="5945"/>
                  </a:cubicBezTo>
                  <a:cubicBezTo>
                    <a:pt x="1218" y="5973"/>
                    <a:pt x="1218" y="6002"/>
                    <a:pt x="1308" y="6030"/>
                  </a:cubicBezTo>
                  <a:lnTo>
                    <a:pt x="6844" y="8125"/>
                  </a:lnTo>
                  <a:lnTo>
                    <a:pt x="3123" y="9370"/>
                  </a:lnTo>
                  <a:cubicBezTo>
                    <a:pt x="3033" y="9370"/>
                    <a:pt x="3033" y="9427"/>
                    <a:pt x="3123" y="9455"/>
                  </a:cubicBezTo>
                  <a:cubicBezTo>
                    <a:pt x="3214" y="9569"/>
                    <a:pt x="18008" y="20581"/>
                    <a:pt x="18280" y="21515"/>
                  </a:cubicBezTo>
                  <a:cubicBezTo>
                    <a:pt x="18280" y="21543"/>
                    <a:pt x="18280" y="21572"/>
                    <a:pt x="18371" y="21572"/>
                  </a:cubicBezTo>
                  <a:cubicBezTo>
                    <a:pt x="18371" y="21600"/>
                    <a:pt x="18461" y="21600"/>
                    <a:pt x="18552" y="21600"/>
                  </a:cubicBezTo>
                  <a:lnTo>
                    <a:pt x="21184" y="21543"/>
                  </a:lnTo>
                  <a:cubicBezTo>
                    <a:pt x="21275" y="21543"/>
                    <a:pt x="21456" y="21543"/>
                    <a:pt x="21456" y="21515"/>
                  </a:cubicBezTo>
                  <a:cubicBezTo>
                    <a:pt x="21547" y="21515"/>
                    <a:pt x="21456" y="21458"/>
                    <a:pt x="21456" y="21430"/>
                  </a:cubicBezTo>
                  <a:cubicBezTo>
                    <a:pt x="21456" y="21374"/>
                    <a:pt x="19641" y="15740"/>
                    <a:pt x="18824" y="13051"/>
                  </a:cubicBezTo>
                  <a:cubicBezTo>
                    <a:pt x="17554" y="8719"/>
                    <a:pt x="10021" y="1812"/>
                    <a:pt x="6663" y="651"/>
                  </a:cubicBezTo>
                  <a:close/>
                  <a:moveTo>
                    <a:pt x="18824" y="21402"/>
                  </a:moveTo>
                  <a:cubicBezTo>
                    <a:pt x="17917" y="20043"/>
                    <a:pt x="4939" y="10361"/>
                    <a:pt x="3668" y="9455"/>
                  </a:cubicBezTo>
                  <a:lnTo>
                    <a:pt x="7480" y="8210"/>
                  </a:lnTo>
                  <a:cubicBezTo>
                    <a:pt x="7571" y="8181"/>
                    <a:pt x="7571" y="8125"/>
                    <a:pt x="7480" y="8096"/>
                  </a:cubicBezTo>
                  <a:lnTo>
                    <a:pt x="1853" y="5945"/>
                  </a:lnTo>
                  <a:cubicBezTo>
                    <a:pt x="2125" y="4813"/>
                    <a:pt x="764" y="2010"/>
                    <a:pt x="582" y="1585"/>
                  </a:cubicBezTo>
                  <a:lnTo>
                    <a:pt x="5937" y="170"/>
                  </a:lnTo>
                  <a:lnTo>
                    <a:pt x="7208" y="170"/>
                  </a:lnTo>
                  <a:lnTo>
                    <a:pt x="6028" y="594"/>
                  </a:lnTo>
                  <a:cubicBezTo>
                    <a:pt x="5937" y="623"/>
                    <a:pt x="5937" y="679"/>
                    <a:pt x="6028" y="736"/>
                  </a:cubicBezTo>
                  <a:cubicBezTo>
                    <a:pt x="9113" y="1642"/>
                    <a:pt x="17009" y="8776"/>
                    <a:pt x="18280" y="13079"/>
                  </a:cubicBezTo>
                  <a:cubicBezTo>
                    <a:pt x="19006" y="15570"/>
                    <a:pt x="20639" y="20609"/>
                    <a:pt x="20912" y="21374"/>
                  </a:cubicBezTo>
                  <a:lnTo>
                    <a:pt x="18824" y="21402"/>
                  </a:ln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47" name="Freeform 1772"/>
            <p:cNvSpPr/>
            <p:nvPr/>
          </p:nvSpPr>
          <p:spPr>
            <a:xfrm>
              <a:off x="3225014" y="6134030"/>
              <a:ext cx="238707" cy="199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19186" extrusionOk="0">
                  <a:moveTo>
                    <a:pt x="103" y="3113"/>
                  </a:moveTo>
                  <a:lnTo>
                    <a:pt x="14410" y="18186"/>
                  </a:lnTo>
                  <a:cubicBezTo>
                    <a:pt x="18758" y="21294"/>
                    <a:pt x="21002" y="16166"/>
                    <a:pt x="21002" y="16166"/>
                  </a:cubicBezTo>
                  <a:cubicBezTo>
                    <a:pt x="21002" y="16166"/>
                    <a:pt x="3890" y="-306"/>
                    <a:pt x="1646" y="5"/>
                  </a:cubicBezTo>
                  <a:cubicBezTo>
                    <a:pt x="-598" y="471"/>
                    <a:pt x="103" y="3113"/>
                    <a:pt x="103" y="3113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48" name="Freeform 1773"/>
            <p:cNvSpPr/>
            <p:nvPr/>
          </p:nvSpPr>
          <p:spPr>
            <a:xfrm>
              <a:off x="3214513" y="6123790"/>
              <a:ext cx="248284" cy="210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extrusionOk="0">
                  <a:moveTo>
                    <a:pt x="2159" y="0"/>
                  </a:moveTo>
                  <a:cubicBezTo>
                    <a:pt x="2023" y="0"/>
                    <a:pt x="2023" y="0"/>
                    <a:pt x="2023" y="0"/>
                  </a:cubicBezTo>
                  <a:cubicBezTo>
                    <a:pt x="1344" y="165"/>
                    <a:pt x="801" y="495"/>
                    <a:pt x="393" y="1154"/>
                  </a:cubicBezTo>
                  <a:cubicBezTo>
                    <a:pt x="-286" y="2308"/>
                    <a:pt x="122" y="3957"/>
                    <a:pt x="122" y="4122"/>
                  </a:cubicBezTo>
                  <a:cubicBezTo>
                    <a:pt x="122" y="4122"/>
                    <a:pt x="122" y="4287"/>
                    <a:pt x="257" y="4287"/>
                  </a:cubicBezTo>
                  <a:lnTo>
                    <a:pt x="13978" y="20281"/>
                  </a:lnTo>
                  <a:cubicBezTo>
                    <a:pt x="14114" y="20446"/>
                    <a:pt x="14114" y="20446"/>
                    <a:pt x="14114" y="20446"/>
                  </a:cubicBezTo>
                  <a:cubicBezTo>
                    <a:pt x="15065" y="21105"/>
                    <a:pt x="16016" y="21600"/>
                    <a:pt x="16967" y="21600"/>
                  </a:cubicBezTo>
                  <a:cubicBezTo>
                    <a:pt x="19820" y="21600"/>
                    <a:pt x="21178" y="18137"/>
                    <a:pt x="21178" y="17973"/>
                  </a:cubicBezTo>
                  <a:cubicBezTo>
                    <a:pt x="21314" y="17808"/>
                    <a:pt x="21178" y="17478"/>
                    <a:pt x="21042" y="17313"/>
                  </a:cubicBezTo>
                  <a:cubicBezTo>
                    <a:pt x="19412" y="15499"/>
                    <a:pt x="4605" y="0"/>
                    <a:pt x="2159" y="0"/>
                  </a:cubicBezTo>
                  <a:close/>
                  <a:moveTo>
                    <a:pt x="16967" y="20446"/>
                  </a:moveTo>
                  <a:cubicBezTo>
                    <a:pt x="16288" y="20446"/>
                    <a:pt x="15472" y="20116"/>
                    <a:pt x="14657" y="19621"/>
                  </a:cubicBezTo>
                  <a:lnTo>
                    <a:pt x="937" y="3627"/>
                  </a:lnTo>
                  <a:cubicBezTo>
                    <a:pt x="937" y="3298"/>
                    <a:pt x="801" y="2473"/>
                    <a:pt x="1208" y="1814"/>
                  </a:cubicBezTo>
                  <a:cubicBezTo>
                    <a:pt x="1344" y="1484"/>
                    <a:pt x="1616" y="1154"/>
                    <a:pt x="2159" y="1154"/>
                  </a:cubicBezTo>
                  <a:cubicBezTo>
                    <a:pt x="3789" y="1154"/>
                    <a:pt x="13978" y="11212"/>
                    <a:pt x="20227" y="17808"/>
                  </a:cubicBezTo>
                  <a:cubicBezTo>
                    <a:pt x="19820" y="18632"/>
                    <a:pt x="18733" y="20446"/>
                    <a:pt x="16967" y="20446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49" name="Freeform 1774"/>
            <p:cNvSpPr/>
            <p:nvPr/>
          </p:nvSpPr>
          <p:spPr>
            <a:xfrm>
              <a:off x="2975245" y="6274171"/>
              <a:ext cx="707313" cy="34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046" extrusionOk="0">
                  <a:moveTo>
                    <a:pt x="19862" y="2949"/>
                  </a:moveTo>
                  <a:cubicBezTo>
                    <a:pt x="19862" y="2949"/>
                    <a:pt x="14892" y="808"/>
                    <a:pt x="14128" y="127"/>
                  </a:cubicBezTo>
                  <a:cubicBezTo>
                    <a:pt x="13363" y="-554"/>
                    <a:pt x="9684" y="1684"/>
                    <a:pt x="8632" y="2365"/>
                  </a:cubicBezTo>
                  <a:cubicBezTo>
                    <a:pt x="7533" y="2949"/>
                    <a:pt x="1177" y="6062"/>
                    <a:pt x="1177" y="6062"/>
                  </a:cubicBezTo>
                  <a:cubicBezTo>
                    <a:pt x="-543" y="7619"/>
                    <a:pt x="-17" y="21046"/>
                    <a:pt x="508" y="21046"/>
                  </a:cubicBezTo>
                  <a:cubicBezTo>
                    <a:pt x="1082" y="21046"/>
                    <a:pt x="12742" y="20560"/>
                    <a:pt x="13172" y="20365"/>
                  </a:cubicBezTo>
                  <a:cubicBezTo>
                    <a:pt x="13602" y="20170"/>
                    <a:pt x="18572" y="20170"/>
                    <a:pt x="19767" y="20365"/>
                  </a:cubicBezTo>
                  <a:cubicBezTo>
                    <a:pt x="20914" y="20560"/>
                    <a:pt x="21057" y="7619"/>
                    <a:pt x="21057" y="6257"/>
                  </a:cubicBezTo>
                  <a:cubicBezTo>
                    <a:pt x="21057" y="4992"/>
                    <a:pt x="19862" y="2949"/>
                    <a:pt x="19862" y="2949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50" name="Freeform 1775"/>
            <p:cNvSpPr/>
            <p:nvPr/>
          </p:nvSpPr>
          <p:spPr>
            <a:xfrm>
              <a:off x="2972098" y="6272041"/>
              <a:ext cx="717523" cy="358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extrusionOk="0">
                  <a:moveTo>
                    <a:pt x="20119" y="3016"/>
                  </a:moveTo>
                  <a:cubicBezTo>
                    <a:pt x="20071" y="3016"/>
                    <a:pt x="20071" y="2919"/>
                    <a:pt x="20023" y="2919"/>
                  </a:cubicBezTo>
                  <a:cubicBezTo>
                    <a:pt x="19975" y="2919"/>
                    <a:pt x="15101" y="778"/>
                    <a:pt x="14336" y="97"/>
                  </a:cubicBezTo>
                  <a:cubicBezTo>
                    <a:pt x="14241" y="0"/>
                    <a:pt x="14097" y="0"/>
                    <a:pt x="13858" y="0"/>
                  </a:cubicBezTo>
                  <a:cubicBezTo>
                    <a:pt x="12807" y="0"/>
                    <a:pt x="10465" y="1265"/>
                    <a:pt x="8745" y="2335"/>
                  </a:cubicBezTo>
                  <a:cubicBezTo>
                    <a:pt x="7694" y="2919"/>
                    <a:pt x="1338" y="6032"/>
                    <a:pt x="1290" y="6032"/>
                  </a:cubicBezTo>
                  <a:cubicBezTo>
                    <a:pt x="-239" y="7395"/>
                    <a:pt x="-143" y="16346"/>
                    <a:pt x="239" y="19946"/>
                  </a:cubicBezTo>
                  <a:cubicBezTo>
                    <a:pt x="334" y="21114"/>
                    <a:pt x="478" y="21600"/>
                    <a:pt x="669" y="21600"/>
                  </a:cubicBezTo>
                  <a:cubicBezTo>
                    <a:pt x="812" y="21600"/>
                    <a:pt x="12855" y="21211"/>
                    <a:pt x="13333" y="20919"/>
                  </a:cubicBezTo>
                  <a:cubicBezTo>
                    <a:pt x="13524" y="20822"/>
                    <a:pt x="14766" y="20724"/>
                    <a:pt x="16343" y="20724"/>
                  </a:cubicBezTo>
                  <a:cubicBezTo>
                    <a:pt x="17681" y="20724"/>
                    <a:pt x="19258" y="20822"/>
                    <a:pt x="19880" y="20919"/>
                  </a:cubicBezTo>
                  <a:cubicBezTo>
                    <a:pt x="19927" y="20919"/>
                    <a:pt x="19927" y="20919"/>
                    <a:pt x="19927" y="20919"/>
                  </a:cubicBezTo>
                  <a:cubicBezTo>
                    <a:pt x="20310" y="20919"/>
                    <a:pt x="20835" y="20238"/>
                    <a:pt x="21170" y="14108"/>
                  </a:cubicBezTo>
                  <a:cubicBezTo>
                    <a:pt x="21313" y="10897"/>
                    <a:pt x="21361" y="7492"/>
                    <a:pt x="21361" y="6519"/>
                  </a:cubicBezTo>
                  <a:cubicBezTo>
                    <a:pt x="21361" y="5157"/>
                    <a:pt x="20262" y="3211"/>
                    <a:pt x="20119" y="3016"/>
                  </a:cubicBezTo>
                  <a:close/>
                  <a:moveTo>
                    <a:pt x="19927" y="20335"/>
                  </a:moveTo>
                  <a:cubicBezTo>
                    <a:pt x="19258" y="20141"/>
                    <a:pt x="17586" y="20141"/>
                    <a:pt x="16343" y="20141"/>
                  </a:cubicBezTo>
                  <a:cubicBezTo>
                    <a:pt x="15865" y="20141"/>
                    <a:pt x="13619" y="20141"/>
                    <a:pt x="13285" y="20335"/>
                  </a:cubicBezTo>
                  <a:cubicBezTo>
                    <a:pt x="12855" y="20530"/>
                    <a:pt x="1720" y="20919"/>
                    <a:pt x="717" y="20919"/>
                  </a:cubicBezTo>
                  <a:cubicBezTo>
                    <a:pt x="478" y="20432"/>
                    <a:pt x="143" y="15276"/>
                    <a:pt x="430" y="10995"/>
                  </a:cubicBezTo>
                  <a:cubicBezTo>
                    <a:pt x="573" y="8562"/>
                    <a:pt x="908" y="7005"/>
                    <a:pt x="1386" y="6616"/>
                  </a:cubicBezTo>
                  <a:cubicBezTo>
                    <a:pt x="1816" y="6422"/>
                    <a:pt x="7789" y="3503"/>
                    <a:pt x="8841" y="2919"/>
                  </a:cubicBezTo>
                  <a:cubicBezTo>
                    <a:pt x="11278" y="1362"/>
                    <a:pt x="13046" y="584"/>
                    <a:pt x="13858" y="584"/>
                  </a:cubicBezTo>
                  <a:cubicBezTo>
                    <a:pt x="14097" y="584"/>
                    <a:pt x="14193" y="681"/>
                    <a:pt x="14241" y="681"/>
                  </a:cubicBezTo>
                  <a:cubicBezTo>
                    <a:pt x="14957" y="1362"/>
                    <a:pt x="19449" y="3308"/>
                    <a:pt x="19927" y="3503"/>
                  </a:cubicBezTo>
                  <a:cubicBezTo>
                    <a:pt x="20262" y="4086"/>
                    <a:pt x="21026" y="5643"/>
                    <a:pt x="21026" y="6519"/>
                  </a:cubicBezTo>
                  <a:cubicBezTo>
                    <a:pt x="21026" y="12162"/>
                    <a:pt x="20644" y="20335"/>
                    <a:pt x="19927" y="20335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51" name="Freeform 1776"/>
            <p:cNvSpPr/>
            <p:nvPr/>
          </p:nvSpPr>
          <p:spPr>
            <a:xfrm>
              <a:off x="2886512" y="6350150"/>
              <a:ext cx="174787" cy="287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0558" extrusionOk="0">
                  <a:moveTo>
                    <a:pt x="2973" y="2369"/>
                  </a:moveTo>
                  <a:cubicBezTo>
                    <a:pt x="-850" y="4870"/>
                    <a:pt x="106" y="19762"/>
                    <a:pt x="106" y="19762"/>
                  </a:cubicBezTo>
                  <a:lnTo>
                    <a:pt x="13486" y="20558"/>
                  </a:lnTo>
                  <a:cubicBezTo>
                    <a:pt x="13486" y="20558"/>
                    <a:pt x="15589" y="14419"/>
                    <a:pt x="14251" y="10326"/>
                  </a:cubicBezTo>
                  <a:cubicBezTo>
                    <a:pt x="12913" y="6234"/>
                    <a:pt x="20750" y="322"/>
                    <a:pt x="20750" y="322"/>
                  </a:cubicBezTo>
                  <a:cubicBezTo>
                    <a:pt x="18074" y="-1042"/>
                    <a:pt x="2973" y="2369"/>
                    <a:pt x="2973" y="2369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52" name="Freeform 1777"/>
            <p:cNvSpPr/>
            <p:nvPr/>
          </p:nvSpPr>
          <p:spPr>
            <a:xfrm>
              <a:off x="2878121" y="6349701"/>
              <a:ext cx="182291" cy="30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extrusionOk="0">
                  <a:moveTo>
                    <a:pt x="18235" y="0"/>
                  </a:moveTo>
                  <a:cubicBezTo>
                    <a:pt x="13555" y="0"/>
                    <a:pt x="3835" y="2310"/>
                    <a:pt x="3295" y="2426"/>
                  </a:cubicBezTo>
                  <a:cubicBezTo>
                    <a:pt x="3295" y="2426"/>
                    <a:pt x="3115" y="2426"/>
                    <a:pt x="3115" y="2541"/>
                  </a:cubicBezTo>
                  <a:cubicBezTo>
                    <a:pt x="-665" y="5198"/>
                    <a:pt x="55" y="19867"/>
                    <a:pt x="55" y="20445"/>
                  </a:cubicBezTo>
                  <a:cubicBezTo>
                    <a:pt x="55" y="20676"/>
                    <a:pt x="415" y="20791"/>
                    <a:pt x="595" y="20907"/>
                  </a:cubicBezTo>
                  <a:lnTo>
                    <a:pt x="13195" y="21600"/>
                  </a:lnTo>
                  <a:cubicBezTo>
                    <a:pt x="13195" y="21600"/>
                    <a:pt x="13195" y="21600"/>
                    <a:pt x="13375" y="21600"/>
                  </a:cubicBezTo>
                  <a:cubicBezTo>
                    <a:pt x="13555" y="21600"/>
                    <a:pt x="13735" y="21484"/>
                    <a:pt x="13915" y="21369"/>
                  </a:cubicBezTo>
                  <a:cubicBezTo>
                    <a:pt x="13915" y="21138"/>
                    <a:pt x="15895" y="15016"/>
                    <a:pt x="14635" y="10742"/>
                  </a:cubicBezTo>
                  <a:cubicBezTo>
                    <a:pt x="13555" y="6815"/>
                    <a:pt x="20575" y="924"/>
                    <a:pt x="20755" y="924"/>
                  </a:cubicBezTo>
                  <a:cubicBezTo>
                    <a:pt x="20935" y="693"/>
                    <a:pt x="20755" y="462"/>
                    <a:pt x="20575" y="347"/>
                  </a:cubicBezTo>
                  <a:cubicBezTo>
                    <a:pt x="20035" y="116"/>
                    <a:pt x="19315" y="0"/>
                    <a:pt x="18235" y="0"/>
                  </a:cubicBezTo>
                  <a:close/>
                  <a:moveTo>
                    <a:pt x="13555" y="10858"/>
                  </a:moveTo>
                  <a:cubicBezTo>
                    <a:pt x="14635" y="14439"/>
                    <a:pt x="13195" y="19521"/>
                    <a:pt x="12835" y="20907"/>
                  </a:cubicBezTo>
                  <a:lnTo>
                    <a:pt x="1315" y="20214"/>
                  </a:lnTo>
                  <a:cubicBezTo>
                    <a:pt x="1135" y="15825"/>
                    <a:pt x="1135" y="5198"/>
                    <a:pt x="3835" y="3119"/>
                  </a:cubicBezTo>
                  <a:cubicBezTo>
                    <a:pt x="5095" y="2772"/>
                    <a:pt x="14095" y="693"/>
                    <a:pt x="18235" y="693"/>
                  </a:cubicBezTo>
                  <a:cubicBezTo>
                    <a:pt x="18775" y="693"/>
                    <a:pt x="19135" y="809"/>
                    <a:pt x="19315" y="809"/>
                  </a:cubicBezTo>
                  <a:cubicBezTo>
                    <a:pt x="17695" y="2195"/>
                    <a:pt x="12475" y="7161"/>
                    <a:pt x="13555" y="10858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53" name="Freeform 1778"/>
            <p:cNvSpPr/>
            <p:nvPr/>
          </p:nvSpPr>
          <p:spPr>
            <a:xfrm>
              <a:off x="2143645" y="5490424"/>
              <a:ext cx="804713" cy="122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0428" extrusionOk="0">
                  <a:moveTo>
                    <a:pt x="8011" y="15284"/>
                  </a:moveTo>
                  <a:cubicBezTo>
                    <a:pt x="8011" y="15284"/>
                    <a:pt x="9587" y="10974"/>
                    <a:pt x="9587" y="10225"/>
                  </a:cubicBezTo>
                  <a:cubicBezTo>
                    <a:pt x="9587" y="9502"/>
                    <a:pt x="10167" y="7200"/>
                    <a:pt x="9960" y="6397"/>
                  </a:cubicBezTo>
                  <a:cubicBezTo>
                    <a:pt x="9794" y="5621"/>
                    <a:pt x="9131" y="4229"/>
                    <a:pt x="8260" y="3319"/>
                  </a:cubicBezTo>
                  <a:cubicBezTo>
                    <a:pt x="7431" y="2409"/>
                    <a:pt x="3326" y="107"/>
                    <a:pt x="3326" y="107"/>
                  </a:cubicBezTo>
                  <a:cubicBezTo>
                    <a:pt x="-695" y="-1097"/>
                    <a:pt x="-73" y="8217"/>
                    <a:pt x="217" y="9422"/>
                  </a:cubicBezTo>
                  <a:cubicBezTo>
                    <a:pt x="507" y="10626"/>
                    <a:pt x="217" y="16381"/>
                    <a:pt x="3326" y="19031"/>
                  </a:cubicBezTo>
                  <a:cubicBezTo>
                    <a:pt x="4073" y="19700"/>
                    <a:pt x="11411" y="20369"/>
                    <a:pt x="11950" y="20423"/>
                  </a:cubicBezTo>
                  <a:cubicBezTo>
                    <a:pt x="12530" y="20503"/>
                    <a:pt x="20366" y="19646"/>
                    <a:pt x="19910" y="18683"/>
                  </a:cubicBezTo>
                  <a:cubicBezTo>
                    <a:pt x="19412" y="17719"/>
                    <a:pt x="20905" y="14454"/>
                    <a:pt x="20905" y="14454"/>
                  </a:cubicBezTo>
                  <a:cubicBezTo>
                    <a:pt x="20283" y="14374"/>
                    <a:pt x="8011" y="15284"/>
                    <a:pt x="8011" y="15284"/>
                  </a:cubicBezTo>
                </a:path>
              </a:pathLst>
            </a:custGeom>
            <a:solidFill>
              <a:srgbClr val="A8AAAD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54" name="Freeform 1779"/>
            <p:cNvSpPr/>
            <p:nvPr/>
          </p:nvSpPr>
          <p:spPr>
            <a:xfrm>
              <a:off x="2136742" y="5487261"/>
              <a:ext cx="818674" cy="12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97" extrusionOk="0">
                  <a:moveTo>
                    <a:pt x="20965" y="15078"/>
                  </a:moveTo>
                  <a:cubicBezTo>
                    <a:pt x="20924" y="15050"/>
                    <a:pt x="20883" y="15050"/>
                    <a:pt x="20842" y="15050"/>
                  </a:cubicBezTo>
                  <a:cubicBezTo>
                    <a:pt x="19605" y="15050"/>
                    <a:pt x="9794" y="15804"/>
                    <a:pt x="8269" y="15944"/>
                  </a:cubicBezTo>
                  <a:cubicBezTo>
                    <a:pt x="8516" y="15190"/>
                    <a:pt x="9794" y="11423"/>
                    <a:pt x="9794" y="10753"/>
                  </a:cubicBezTo>
                  <a:cubicBezTo>
                    <a:pt x="9794" y="10446"/>
                    <a:pt x="9877" y="9916"/>
                    <a:pt x="9959" y="9357"/>
                  </a:cubicBezTo>
                  <a:cubicBezTo>
                    <a:pt x="10124" y="8381"/>
                    <a:pt x="10289" y="7264"/>
                    <a:pt x="10165" y="6762"/>
                  </a:cubicBezTo>
                  <a:cubicBezTo>
                    <a:pt x="9959" y="5869"/>
                    <a:pt x="9300" y="4418"/>
                    <a:pt x="8475" y="3497"/>
                  </a:cubicBezTo>
                  <a:cubicBezTo>
                    <a:pt x="7651" y="2548"/>
                    <a:pt x="3694" y="232"/>
                    <a:pt x="3529" y="148"/>
                  </a:cubicBezTo>
                  <a:lnTo>
                    <a:pt x="3487" y="120"/>
                  </a:lnTo>
                  <a:cubicBezTo>
                    <a:pt x="2787" y="-103"/>
                    <a:pt x="2127" y="-19"/>
                    <a:pt x="1633" y="399"/>
                  </a:cubicBezTo>
                  <a:cubicBezTo>
                    <a:pt x="-511" y="2074"/>
                    <a:pt x="-16" y="8911"/>
                    <a:pt x="231" y="9944"/>
                  </a:cubicBezTo>
                  <a:cubicBezTo>
                    <a:pt x="272" y="10195"/>
                    <a:pt x="313" y="10641"/>
                    <a:pt x="355" y="11199"/>
                  </a:cubicBezTo>
                  <a:cubicBezTo>
                    <a:pt x="520" y="13488"/>
                    <a:pt x="849" y="17757"/>
                    <a:pt x="3323" y="19990"/>
                  </a:cubicBezTo>
                  <a:cubicBezTo>
                    <a:pt x="3817" y="20437"/>
                    <a:pt x="6620" y="20939"/>
                    <a:pt x="11732" y="21469"/>
                  </a:cubicBezTo>
                  <a:cubicBezTo>
                    <a:pt x="11855" y="21469"/>
                    <a:pt x="11938" y="21469"/>
                    <a:pt x="11979" y="21497"/>
                  </a:cubicBezTo>
                  <a:cubicBezTo>
                    <a:pt x="12020" y="21497"/>
                    <a:pt x="12020" y="21497"/>
                    <a:pt x="12103" y="21497"/>
                  </a:cubicBezTo>
                  <a:cubicBezTo>
                    <a:pt x="13051" y="21497"/>
                    <a:pt x="18987" y="20799"/>
                    <a:pt x="19935" y="19934"/>
                  </a:cubicBezTo>
                  <a:cubicBezTo>
                    <a:pt x="20058" y="19795"/>
                    <a:pt x="20100" y="19655"/>
                    <a:pt x="20058" y="19544"/>
                  </a:cubicBezTo>
                  <a:cubicBezTo>
                    <a:pt x="19605" y="18567"/>
                    <a:pt x="21048" y="15218"/>
                    <a:pt x="21089" y="15190"/>
                  </a:cubicBezTo>
                  <a:cubicBezTo>
                    <a:pt x="21089" y="15162"/>
                    <a:pt x="21089" y="15134"/>
                    <a:pt x="21048" y="15106"/>
                  </a:cubicBezTo>
                  <a:cubicBezTo>
                    <a:pt x="21048" y="15078"/>
                    <a:pt x="21007" y="15078"/>
                    <a:pt x="20965" y="15078"/>
                  </a:cubicBezTo>
                  <a:close/>
                  <a:moveTo>
                    <a:pt x="19811" y="19599"/>
                  </a:moveTo>
                  <a:cubicBezTo>
                    <a:pt x="19811" y="19655"/>
                    <a:pt x="19811" y="19739"/>
                    <a:pt x="19729" y="19823"/>
                  </a:cubicBezTo>
                  <a:cubicBezTo>
                    <a:pt x="18863" y="20604"/>
                    <a:pt x="12968" y="21302"/>
                    <a:pt x="12103" y="21302"/>
                  </a:cubicBezTo>
                  <a:cubicBezTo>
                    <a:pt x="12062" y="21302"/>
                    <a:pt x="12020" y="21302"/>
                    <a:pt x="12020" y="21302"/>
                  </a:cubicBezTo>
                  <a:cubicBezTo>
                    <a:pt x="11979" y="21302"/>
                    <a:pt x="11897" y="21302"/>
                    <a:pt x="11773" y="21274"/>
                  </a:cubicBezTo>
                  <a:cubicBezTo>
                    <a:pt x="5178" y="20604"/>
                    <a:pt x="3776" y="20130"/>
                    <a:pt x="3529" y="19878"/>
                  </a:cubicBezTo>
                  <a:cubicBezTo>
                    <a:pt x="1097" y="17702"/>
                    <a:pt x="808" y="13460"/>
                    <a:pt x="643" y="11199"/>
                  </a:cubicBezTo>
                  <a:cubicBezTo>
                    <a:pt x="602" y="10613"/>
                    <a:pt x="561" y="10167"/>
                    <a:pt x="478" y="9916"/>
                  </a:cubicBezTo>
                  <a:cubicBezTo>
                    <a:pt x="272" y="8939"/>
                    <a:pt x="-222" y="2102"/>
                    <a:pt x="1839" y="511"/>
                  </a:cubicBezTo>
                  <a:cubicBezTo>
                    <a:pt x="2127" y="288"/>
                    <a:pt x="2416" y="176"/>
                    <a:pt x="2745" y="176"/>
                  </a:cubicBezTo>
                  <a:cubicBezTo>
                    <a:pt x="2952" y="176"/>
                    <a:pt x="3158" y="232"/>
                    <a:pt x="3364" y="288"/>
                  </a:cubicBezTo>
                  <a:cubicBezTo>
                    <a:pt x="3611" y="427"/>
                    <a:pt x="7445" y="2716"/>
                    <a:pt x="8269" y="3609"/>
                  </a:cubicBezTo>
                  <a:cubicBezTo>
                    <a:pt x="9052" y="4474"/>
                    <a:pt x="9712" y="5925"/>
                    <a:pt x="9918" y="6790"/>
                  </a:cubicBezTo>
                  <a:cubicBezTo>
                    <a:pt x="10042" y="7264"/>
                    <a:pt x="9836" y="8409"/>
                    <a:pt x="9712" y="9330"/>
                  </a:cubicBezTo>
                  <a:cubicBezTo>
                    <a:pt x="9629" y="9944"/>
                    <a:pt x="9547" y="10446"/>
                    <a:pt x="9547" y="10753"/>
                  </a:cubicBezTo>
                  <a:cubicBezTo>
                    <a:pt x="9547" y="11478"/>
                    <a:pt x="7981" y="15971"/>
                    <a:pt x="7981" y="16027"/>
                  </a:cubicBezTo>
                  <a:cubicBezTo>
                    <a:pt x="7939" y="16055"/>
                    <a:pt x="7981" y="16083"/>
                    <a:pt x="7981" y="16083"/>
                  </a:cubicBezTo>
                  <a:cubicBezTo>
                    <a:pt x="8022" y="16111"/>
                    <a:pt x="8063" y="16139"/>
                    <a:pt x="8104" y="16111"/>
                  </a:cubicBezTo>
                  <a:cubicBezTo>
                    <a:pt x="8228" y="16111"/>
                    <a:pt x="19152" y="15274"/>
                    <a:pt x="20759" y="15246"/>
                  </a:cubicBezTo>
                  <a:cubicBezTo>
                    <a:pt x="20512" y="15860"/>
                    <a:pt x="19358" y="18650"/>
                    <a:pt x="19811" y="19599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55" name="Freeform 1780"/>
            <p:cNvSpPr/>
            <p:nvPr/>
          </p:nvSpPr>
          <p:spPr>
            <a:xfrm>
              <a:off x="3792732" y="6116728"/>
              <a:ext cx="163269" cy="306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1" h="20471" extrusionOk="0">
                  <a:moveTo>
                    <a:pt x="11674" y="0"/>
                  </a:moveTo>
                  <a:cubicBezTo>
                    <a:pt x="11674" y="0"/>
                    <a:pt x="1433" y="432"/>
                    <a:pt x="315" y="3672"/>
                  </a:cubicBezTo>
                  <a:cubicBezTo>
                    <a:pt x="-1919" y="10044"/>
                    <a:pt x="8322" y="18684"/>
                    <a:pt x="12047" y="20088"/>
                  </a:cubicBezTo>
                  <a:cubicBezTo>
                    <a:pt x="15771" y="21600"/>
                    <a:pt x="17074" y="18360"/>
                    <a:pt x="18378" y="15120"/>
                  </a:cubicBezTo>
                  <a:cubicBezTo>
                    <a:pt x="19681" y="11988"/>
                    <a:pt x="16329" y="0"/>
                    <a:pt x="11674" y="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56" name="Freeform 1781"/>
            <p:cNvSpPr/>
            <p:nvPr/>
          </p:nvSpPr>
          <p:spPr>
            <a:xfrm>
              <a:off x="3785580" y="6109670"/>
              <a:ext cx="172024" cy="309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3" h="21600" extrusionOk="0">
                  <a:moveTo>
                    <a:pt x="11727" y="0"/>
                  </a:moveTo>
                  <a:cubicBezTo>
                    <a:pt x="11191" y="0"/>
                    <a:pt x="1373" y="443"/>
                    <a:pt x="302" y="4098"/>
                  </a:cubicBezTo>
                  <a:cubicBezTo>
                    <a:pt x="-1840" y="10745"/>
                    <a:pt x="7978" y="19606"/>
                    <a:pt x="11727" y="21157"/>
                  </a:cubicBezTo>
                  <a:cubicBezTo>
                    <a:pt x="12441" y="21489"/>
                    <a:pt x="13155" y="21600"/>
                    <a:pt x="13691" y="21600"/>
                  </a:cubicBezTo>
                  <a:cubicBezTo>
                    <a:pt x="16547" y="21600"/>
                    <a:pt x="17618" y="18831"/>
                    <a:pt x="18689" y="15951"/>
                  </a:cubicBezTo>
                  <a:cubicBezTo>
                    <a:pt x="19760" y="13071"/>
                    <a:pt x="17439" y="3655"/>
                    <a:pt x="14048" y="886"/>
                  </a:cubicBezTo>
                  <a:cubicBezTo>
                    <a:pt x="13334" y="332"/>
                    <a:pt x="12441" y="0"/>
                    <a:pt x="11727" y="0"/>
                  </a:cubicBezTo>
                  <a:close/>
                  <a:moveTo>
                    <a:pt x="17618" y="15840"/>
                  </a:moveTo>
                  <a:cubicBezTo>
                    <a:pt x="16725" y="18166"/>
                    <a:pt x="15654" y="20935"/>
                    <a:pt x="13691" y="20935"/>
                  </a:cubicBezTo>
                  <a:cubicBezTo>
                    <a:pt x="13334" y="20935"/>
                    <a:pt x="12977" y="20825"/>
                    <a:pt x="12441" y="20603"/>
                  </a:cubicBezTo>
                  <a:cubicBezTo>
                    <a:pt x="8871" y="19163"/>
                    <a:pt x="-590" y="10412"/>
                    <a:pt x="1373" y="4209"/>
                  </a:cubicBezTo>
                  <a:cubicBezTo>
                    <a:pt x="2266" y="1108"/>
                    <a:pt x="11548" y="775"/>
                    <a:pt x="11727" y="775"/>
                  </a:cubicBezTo>
                  <a:cubicBezTo>
                    <a:pt x="12084" y="775"/>
                    <a:pt x="12620" y="886"/>
                    <a:pt x="13155" y="1329"/>
                  </a:cubicBezTo>
                  <a:cubicBezTo>
                    <a:pt x="16368" y="3877"/>
                    <a:pt x="18510" y="13182"/>
                    <a:pt x="17618" y="1584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57" name="Freeform 1782"/>
            <p:cNvSpPr/>
            <p:nvPr/>
          </p:nvSpPr>
          <p:spPr>
            <a:xfrm>
              <a:off x="3599446" y="6554430"/>
              <a:ext cx="810262" cy="68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86" y="2009"/>
                  </a:moveTo>
                  <a:lnTo>
                    <a:pt x="0" y="21600"/>
                  </a:lnTo>
                  <a:lnTo>
                    <a:pt x="21600" y="14567"/>
                  </a:lnTo>
                  <a:lnTo>
                    <a:pt x="13843" y="0"/>
                  </a:lnTo>
                  <a:lnTo>
                    <a:pt x="2786" y="2009"/>
                  </a:ln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58" name="Freeform 1783"/>
            <p:cNvSpPr/>
            <p:nvPr/>
          </p:nvSpPr>
          <p:spPr>
            <a:xfrm>
              <a:off x="3593326" y="6547373"/>
              <a:ext cx="816391" cy="83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extrusionOk="0">
                  <a:moveTo>
                    <a:pt x="21448" y="12960"/>
                  </a:moveTo>
                  <a:lnTo>
                    <a:pt x="13840" y="432"/>
                  </a:lnTo>
                  <a:cubicBezTo>
                    <a:pt x="13797" y="0"/>
                    <a:pt x="13797" y="0"/>
                    <a:pt x="13797" y="0"/>
                  </a:cubicBezTo>
                  <a:lnTo>
                    <a:pt x="2892" y="2160"/>
                  </a:lnTo>
                  <a:lnTo>
                    <a:pt x="2849" y="2160"/>
                  </a:lnTo>
                  <a:lnTo>
                    <a:pt x="60" y="19008"/>
                  </a:lnTo>
                  <a:cubicBezTo>
                    <a:pt x="17" y="19440"/>
                    <a:pt x="-25" y="19872"/>
                    <a:pt x="17" y="20736"/>
                  </a:cubicBezTo>
                  <a:cubicBezTo>
                    <a:pt x="17" y="21168"/>
                    <a:pt x="102" y="21600"/>
                    <a:pt x="144" y="21600"/>
                  </a:cubicBezTo>
                  <a:lnTo>
                    <a:pt x="21448" y="15552"/>
                  </a:lnTo>
                  <a:cubicBezTo>
                    <a:pt x="21533" y="15552"/>
                    <a:pt x="21575" y="15120"/>
                    <a:pt x="21575" y="14256"/>
                  </a:cubicBezTo>
                  <a:cubicBezTo>
                    <a:pt x="21575" y="13824"/>
                    <a:pt x="21533" y="12960"/>
                    <a:pt x="21448" y="12960"/>
                  </a:cubicBezTo>
                  <a:close/>
                  <a:moveTo>
                    <a:pt x="651" y="18576"/>
                  </a:moveTo>
                  <a:lnTo>
                    <a:pt x="2934" y="4752"/>
                  </a:lnTo>
                  <a:lnTo>
                    <a:pt x="13797" y="3024"/>
                  </a:lnTo>
                  <a:lnTo>
                    <a:pt x="20011" y="13392"/>
                  </a:lnTo>
                  <a:lnTo>
                    <a:pt x="651" y="18576"/>
                  </a:ln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59" name="Freeform 1784"/>
            <p:cNvSpPr/>
            <p:nvPr/>
          </p:nvSpPr>
          <p:spPr>
            <a:xfrm>
              <a:off x="3782998" y="6123790"/>
              <a:ext cx="506245" cy="463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235" extrusionOk="0">
                  <a:moveTo>
                    <a:pt x="11672" y="3138"/>
                  </a:moveTo>
                  <a:cubicBezTo>
                    <a:pt x="11202" y="1459"/>
                    <a:pt x="7312" y="0"/>
                    <a:pt x="7312" y="0"/>
                  </a:cubicBezTo>
                  <a:cubicBezTo>
                    <a:pt x="7312" y="0"/>
                    <a:pt x="3622" y="146"/>
                    <a:pt x="2884" y="1459"/>
                  </a:cubicBezTo>
                  <a:cubicBezTo>
                    <a:pt x="2147" y="2773"/>
                    <a:pt x="1811" y="5911"/>
                    <a:pt x="1811" y="5911"/>
                  </a:cubicBezTo>
                  <a:lnTo>
                    <a:pt x="0" y="9414"/>
                  </a:lnTo>
                  <a:cubicBezTo>
                    <a:pt x="0" y="9414"/>
                    <a:pt x="335" y="19265"/>
                    <a:pt x="134" y="19922"/>
                  </a:cubicBezTo>
                  <a:cubicBezTo>
                    <a:pt x="0" y="20578"/>
                    <a:pt x="1677" y="21308"/>
                    <a:pt x="2415" y="18973"/>
                  </a:cubicBezTo>
                  <a:cubicBezTo>
                    <a:pt x="3220" y="16711"/>
                    <a:pt x="3354" y="12989"/>
                    <a:pt x="3354" y="12989"/>
                  </a:cubicBezTo>
                  <a:cubicBezTo>
                    <a:pt x="3354" y="12989"/>
                    <a:pt x="5635" y="11457"/>
                    <a:pt x="7446" y="11895"/>
                  </a:cubicBezTo>
                  <a:cubicBezTo>
                    <a:pt x="9257" y="12405"/>
                    <a:pt x="8989" y="14303"/>
                    <a:pt x="9995" y="14959"/>
                  </a:cubicBezTo>
                  <a:cubicBezTo>
                    <a:pt x="9995" y="14959"/>
                    <a:pt x="10800" y="20432"/>
                    <a:pt x="13215" y="21235"/>
                  </a:cubicBezTo>
                  <a:lnTo>
                    <a:pt x="13349" y="16127"/>
                  </a:lnTo>
                  <a:cubicBezTo>
                    <a:pt x="13349" y="16127"/>
                    <a:pt x="16234" y="19630"/>
                    <a:pt x="17911" y="20578"/>
                  </a:cubicBezTo>
                  <a:cubicBezTo>
                    <a:pt x="19588" y="21600"/>
                    <a:pt x="20996" y="20943"/>
                    <a:pt x="21265" y="20578"/>
                  </a:cubicBezTo>
                  <a:cubicBezTo>
                    <a:pt x="21600" y="20286"/>
                    <a:pt x="17441" y="16346"/>
                    <a:pt x="16234" y="12843"/>
                  </a:cubicBezTo>
                  <a:cubicBezTo>
                    <a:pt x="15026" y="9414"/>
                    <a:pt x="12142" y="4743"/>
                    <a:pt x="11672" y="3138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60" name="Freeform 1785"/>
            <p:cNvSpPr/>
            <p:nvPr/>
          </p:nvSpPr>
          <p:spPr>
            <a:xfrm>
              <a:off x="3775942" y="6116728"/>
              <a:ext cx="516527" cy="47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extrusionOk="0">
                  <a:moveTo>
                    <a:pt x="16432" y="12902"/>
                  </a:moveTo>
                  <a:cubicBezTo>
                    <a:pt x="15769" y="11017"/>
                    <a:pt x="14643" y="8770"/>
                    <a:pt x="13649" y="6886"/>
                  </a:cubicBezTo>
                  <a:cubicBezTo>
                    <a:pt x="12854" y="5291"/>
                    <a:pt x="12125" y="3987"/>
                    <a:pt x="11926" y="3262"/>
                  </a:cubicBezTo>
                  <a:cubicBezTo>
                    <a:pt x="11463" y="1522"/>
                    <a:pt x="7620" y="72"/>
                    <a:pt x="7487" y="0"/>
                  </a:cubicBezTo>
                  <a:cubicBezTo>
                    <a:pt x="7421" y="0"/>
                    <a:pt x="7421" y="0"/>
                    <a:pt x="7421" y="0"/>
                  </a:cubicBezTo>
                  <a:cubicBezTo>
                    <a:pt x="7222" y="0"/>
                    <a:pt x="3644" y="145"/>
                    <a:pt x="2849" y="1522"/>
                  </a:cubicBezTo>
                  <a:cubicBezTo>
                    <a:pt x="2120" y="2827"/>
                    <a:pt x="1855" y="5581"/>
                    <a:pt x="1789" y="6016"/>
                  </a:cubicBezTo>
                  <a:lnTo>
                    <a:pt x="0" y="9423"/>
                  </a:lnTo>
                  <a:cubicBezTo>
                    <a:pt x="0" y="9495"/>
                    <a:pt x="0" y="9495"/>
                    <a:pt x="0" y="9568"/>
                  </a:cubicBezTo>
                  <a:cubicBezTo>
                    <a:pt x="133" y="13482"/>
                    <a:pt x="265" y="19498"/>
                    <a:pt x="133" y="19933"/>
                  </a:cubicBezTo>
                  <a:cubicBezTo>
                    <a:pt x="133" y="20150"/>
                    <a:pt x="133" y="20368"/>
                    <a:pt x="265" y="20513"/>
                  </a:cubicBezTo>
                  <a:cubicBezTo>
                    <a:pt x="464" y="20730"/>
                    <a:pt x="729" y="20875"/>
                    <a:pt x="1060" y="20875"/>
                  </a:cubicBezTo>
                  <a:cubicBezTo>
                    <a:pt x="1325" y="20875"/>
                    <a:pt x="2253" y="20730"/>
                    <a:pt x="2783" y="19136"/>
                  </a:cubicBezTo>
                  <a:cubicBezTo>
                    <a:pt x="3512" y="17034"/>
                    <a:pt x="3710" y="13917"/>
                    <a:pt x="3710" y="13264"/>
                  </a:cubicBezTo>
                  <a:cubicBezTo>
                    <a:pt x="4108" y="13047"/>
                    <a:pt x="5499" y="12105"/>
                    <a:pt x="6825" y="12105"/>
                  </a:cubicBezTo>
                  <a:cubicBezTo>
                    <a:pt x="7090" y="12105"/>
                    <a:pt x="7288" y="12177"/>
                    <a:pt x="7487" y="12250"/>
                  </a:cubicBezTo>
                  <a:cubicBezTo>
                    <a:pt x="8481" y="12467"/>
                    <a:pt x="8746" y="13192"/>
                    <a:pt x="9077" y="13917"/>
                  </a:cubicBezTo>
                  <a:cubicBezTo>
                    <a:pt x="9276" y="14424"/>
                    <a:pt x="9475" y="14932"/>
                    <a:pt x="9872" y="15221"/>
                  </a:cubicBezTo>
                  <a:cubicBezTo>
                    <a:pt x="10005" y="16019"/>
                    <a:pt x="10866" y="20730"/>
                    <a:pt x="13185" y="21528"/>
                  </a:cubicBezTo>
                  <a:cubicBezTo>
                    <a:pt x="13185" y="21600"/>
                    <a:pt x="13185" y="21600"/>
                    <a:pt x="13252" y="21600"/>
                  </a:cubicBezTo>
                  <a:cubicBezTo>
                    <a:pt x="13252" y="21600"/>
                    <a:pt x="13318" y="21528"/>
                    <a:pt x="13384" y="21528"/>
                  </a:cubicBezTo>
                  <a:cubicBezTo>
                    <a:pt x="13384" y="21455"/>
                    <a:pt x="13450" y="21383"/>
                    <a:pt x="13450" y="21310"/>
                  </a:cubicBezTo>
                  <a:lnTo>
                    <a:pt x="13583" y="16816"/>
                  </a:lnTo>
                  <a:cubicBezTo>
                    <a:pt x="14378" y="17758"/>
                    <a:pt x="16432" y="20078"/>
                    <a:pt x="17757" y="20875"/>
                  </a:cubicBezTo>
                  <a:cubicBezTo>
                    <a:pt x="18353" y="21238"/>
                    <a:pt x="19016" y="21455"/>
                    <a:pt x="19612" y="21455"/>
                  </a:cubicBezTo>
                  <a:cubicBezTo>
                    <a:pt x="20540" y="21455"/>
                    <a:pt x="21136" y="21020"/>
                    <a:pt x="21335" y="20875"/>
                  </a:cubicBezTo>
                  <a:cubicBezTo>
                    <a:pt x="21600" y="20585"/>
                    <a:pt x="21269" y="20150"/>
                    <a:pt x="20209" y="18846"/>
                  </a:cubicBezTo>
                  <a:cubicBezTo>
                    <a:pt x="19016" y="17323"/>
                    <a:pt x="17161" y="15004"/>
                    <a:pt x="16432" y="12902"/>
                  </a:cubicBezTo>
                  <a:close/>
                  <a:moveTo>
                    <a:pt x="19612" y="20948"/>
                  </a:moveTo>
                  <a:cubicBezTo>
                    <a:pt x="19082" y="20948"/>
                    <a:pt x="18552" y="20803"/>
                    <a:pt x="17956" y="20440"/>
                  </a:cubicBezTo>
                  <a:cubicBezTo>
                    <a:pt x="16366" y="19498"/>
                    <a:pt x="13583" y="16164"/>
                    <a:pt x="13517" y="16091"/>
                  </a:cubicBezTo>
                  <a:cubicBezTo>
                    <a:pt x="13517" y="16019"/>
                    <a:pt x="13384" y="16019"/>
                    <a:pt x="13318" y="16019"/>
                  </a:cubicBezTo>
                  <a:cubicBezTo>
                    <a:pt x="13252" y="16091"/>
                    <a:pt x="13185" y="16164"/>
                    <a:pt x="13185" y="16236"/>
                  </a:cubicBezTo>
                  <a:lnTo>
                    <a:pt x="13053" y="21020"/>
                  </a:lnTo>
                  <a:cubicBezTo>
                    <a:pt x="10999" y="19933"/>
                    <a:pt x="10336" y="15149"/>
                    <a:pt x="10336" y="15077"/>
                  </a:cubicBezTo>
                  <a:cubicBezTo>
                    <a:pt x="10270" y="15004"/>
                    <a:pt x="10270" y="14932"/>
                    <a:pt x="10204" y="14932"/>
                  </a:cubicBezTo>
                  <a:cubicBezTo>
                    <a:pt x="9806" y="14642"/>
                    <a:pt x="9674" y="14207"/>
                    <a:pt x="9409" y="13699"/>
                  </a:cubicBezTo>
                  <a:cubicBezTo>
                    <a:pt x="9144" y="12974"/>
                    <a:pt x="8746" y="12105"/>
                    <a:pt x="7620" y="11742"/>
                  </a:cubicBezTo>
                  <a:cubicBezTo>
                    <a:pt x="7355" y="11742"/>
                    <a:pt x="7090" y="11670"/>
                    <a:pt x="6825" y="11670"/>
                  </a:cubicBezTo>
                  <a:cubicBezTo>
                    <a:pt x="5168" y="11670"/>
                    <a:pt x="3445" y="12902"/>
                    <a:pt x="3379" y="12974"/>
                  </a:cubicBezTo>
                  <a:cubicBezTo>
                    <a:pt x="3313" y="12974"/>
                    <a:pt x="3313" y="13047"/>
                    <a:pt x="3313" y="13119"/>
                  </a:cubicBezTo>
                  <a:cubicBezTo>
                    <a:pt x="3313" y="13192"/>
                    <a:pt x="3114" y="16744"/>
                    <a:pt x="2385" y="18991"/>
                  </a:cubicBezTo>
                  <a:cubicBezTo>
                    <a:pt x="2120" y="19860"/>
                    <a:pt x="1590" y="20440"/>
                    <a:pt x="1060" y="20440"/>
                  </a:cubicBezTo>
                  <a:cubicBezTo>
                    <a:pt x="861" y="20440"/>
                    <a:pt x="663" y="20295"/>
                    <a:pt x="596" y="20223"/>
                  </a:cubicBezTo>
                  <a:cubicBezTo>
                    <a:pt x="596" y="20150"/>
                    <a:pt x="530" y="20150"/>
                    <a:pt x="596" y="20078"/>
                  </a:cubicBezTo>
                  <a:cubicBezTo>
                    <a:pt x="729" y="19426"/>
                    <a:pt x="464" y="10872"/>
                    <a:pt x="398" y="9568"/>
                  </a:cubicBezTo>
                  <a:lnTo>
                    <a:pt x="2187" y="6234"/>
                  </a:lnTo>
                  <a:cubicBezTo>
                    <a:pt x="2187" y="6161"/>
                    <a:pt x="2187" y="6161"/>
                    <a:pt x="2187" y="6161"/>
                  </a:cubicBezTo>
                  <a:cubicBezTo>
                    <a:pt x="2253" y="6089"/>
                    <a:pt x="2518" y="3044"/>
                    <a:pt x="3247" y="1812"/>
                  </a:cubicBezTo>
                  <a:cubicBezTo>
                    <a:pt x="3777" y="797"/>
                    <a:pt x="6361" y="507"/>
                    <a:pt x="7355" y="435"/>
                  </a:cubicBezTo>
                  <a:cubicBezTo>
                    <a:pt x="8481" y="870"/>
                    <a:pt x="11198" y="2174"/>
                    <a:pt x="11529" y="3407"/>
                  </a:cubicBezTo>
                  <a:cubicBezTo>
                    <a:pt x="11728" y="4132"/>
                    <a:pt x="12456" y="5509"/>
                    <a:pt x="13252" y="7103"/>
                  </a:cubicBezTo>
                  <a:cubicBezTo>
                    <a:pt x="14245" y="8988"/>
                    <a:pt x="15372" y="11162"/>
                    <a:pt x="16034" y="13047"/>
                  </a:cubicBezTo>
                  <a:cubicBezTo>
                    <a:pt x="16763" y="15221"/>
                    <a:pt x="18685" y="17613"/>
                    <a:pt x="19877" y="19136"/>
                  </a:cubicBezTo>
                  <a:cubicBezTo>
                    <a:pt x="20341" y="19715"/>
                    <a:pt x="20805" y="20368"/>
                    <a:pt x="20937" y="20585"/>
                  </a:cubicBezTo>
                  <a:cubicBezTo>
                    <a:pt x="20739" y="20730"/>
                    <a:pt x="20275" y="20948"/>
                    <a:pt x="19612" y="20948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61" name="Freeform 1786"/>
            <p:cNvSpPr/>
            <p:nvPr/>
          </p:nvSpPr>
          <p:spPr>
            <a:xfrm>
              <a:off x="1283863" y="5402239"/>
              <a:ext cx="1145943" cy="1298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392" extrusionOk="0">
                  <a:moveTo>
                    <a:pt x="15170" y="2528"/>
                  </a:moveTo>
                  <a:cubicBezTo>
                    <a:pt x="12504" y="-208"/>
                    <a:pt x="10222" y="-182"/>
                    <a:pt x="8474" y="160"/>
                  </a:cubicBezTo>
                  <a:cubicBezTo>
                    <a:pt x="7289" y="371"/>
                    <a:pt x="5600" y="1029"/>
                    <a:pt x="4356" y="2291"/>
                  </a:cubicBezTo>
                  <a:cubicBezTo>
                    <a:pt x="3111" y="3554"/>
                    <a:pt x="978" y="11894"/>
                    <a:pt x="978" y="11894"/>
                  </a:cubicBezTo>
                  <a:lnTo>
                    <a:pt x="0" y="20787"/>
                  </a:lnTo>
                  <a:lnTo>
                    <a:pt x="21037" y="21392"/>
                  </a:lnTo>
                  <a:cubicBezTo>
                    <a:pt x="21600" y="18603"/>
                    <a:pt x="19881" y="16472"/>
                    <a:pt x="19881" y="16472"/>
                  </a:cubicBezTo>
                  <a:cubicBezTo>
                    <a:pt x="19881" y="16472"/>
                    <a:pt x="18104" y="5554"/>
                    <a:pt x="15170" y="2528"/>
                  </a:cubicBezTo>
                </a:path>
              </a:pathLst>
            </a:custGeom>
            <a:solidFill>
              <a:srgbClr val="9CB3C6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62" name="Freeform 1787"/>
            <p:cNvSpPr/>
            <p:nvPr/>
          </p:nvSpPr>
          <p:spPr>
            <a:xfrm>
              <a:off x="1276805" y="5395250"/>
              <a:ext cx="1153626" cy="1312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93" extrusionOk="0">
                  <a:moveTo>
                    <a:pt x="15202" y="2535"/>
                  </a:moveTo>
                  <a:cubicBezTo>
                    <a:pt x="12532" y="-207"/>
                    <a:pt x="10213" y="-181"/>
                    <a:pt x="8482" y="159"/>
                  </a:cubicBezTo>
                  <a:cubicBezTo>
                    <a:pt x="7895" y="263"/>
                    <a:pt x="5899" y="759"/>
                    <a:pt x="4373" y="2300"/>
                  </a:cubicBezTo>
                  <a:cubicBezTo>
                    <a:pt x="3140" y="3554"/>
                    <a:pt x="1057" y="11520"/>
                    <a:pt x="998" y="11860"/>
                  </a:cubicBezTo>
                  <a:lnTo>
                    <a:pt x="968" y="11860"/>
                  </a:lnTo>
                  <a:lnTo>
                    <a:pt x="0" y="20714"/>
                  </a:lnTo>
                  <a:cubicBezTo>
                    <a:pt x="0" y="20766"/>
                    <a:pt x="29" y="20818"/>
                    <a:pt x="88" y="20818"/>
                  </a:cubicBezTo>
                  <a:cubicBezTo>
                    <a:pt x="147" y="20845"/>
                    <a:pt x="205" y="20766"/>
                    <a:pt x="205" y="20740"/>
                  </a:cubicBezTo>
                  <a:lnTo>
                    <a:pt x="1174" y="11886"/>
                  </a:lnTo>
                  <a:cubicBezTo>
                    <a:pt x="1233" y="11651"/>
                    <a:pt x="3316" y="3632"/>
                    <a:pt x="4520" y="2405"/>
                  </a:cubicBezTo>
                  <a:cubicBezTo>
                    <a:pt x="5987" y="890"/>
                    <a:pt x="7953" y="420"/>
                    <a:pt x="8511" y="315"/>
                  </a:cubicBezTo>
                  <a:cubicBezTo>
                    <a:pt x="10301" y="-24"/>
                    <a:pt x="12473" y="-24"/>
                    <a:pt x="15055" y="2640"/>
                  </a:cubicBezTo>
                  <a:cubicBezTo>
                    <a:pt x="17932" y="5591"/>
                    <a:pt x="19722" y="16352"/>
                    <a:pt x="19722" y="16457"/>
                  </a:cubicBezTo>
                  <a:cubicBezTo>
                    <a:pt x="19722" y="16457"/>
                    <a:pt x="19722" y="16483"/>
                    <a:pt x="19751" y="16483"/>
                  </a:cubicBezTo>
                  <a:cubicBezTo>
                    <a:pt x="19751" y="16509"/>
                    <a:pt x="21424" y="18598"/>
                    <a:pt x="20866" y="21289"/>
                  </a:cubicBezTo>
                  <a:cubicBezTo>
                    <a:pt x="20866" y="21341"/>
                    <a:pt x="20896" y="21393"/>
                    <a:pt x="20925" y="21393"/>
                  </a:cubicBezTo>
                  <a:cubicBezTo>
                    <a:pt x="20954" y="21393"/>
                    <a:pt x="20954" y="21393"/>
                    <a:pt x="20954" y="21393"/>
                  </a:cubicBezTo>
                  <a:cubicBezTo>
                    <a:pt x="21013" y="21393"/>
                    <a:pt x="21042" y="21367"/>
                    <a:pt x="21042" y="21315"/>
                  </a:cubicBezTo>
                  <a:cubicBezTo>
                    <a:pt x="21600" y="18677"/>
                    <a:pt x="20074" y="16613"/>
                    <a:pt x="19927" y="16404"/>
                  </a:cubicBezTo>
                  <a:cubicBezTo>
                    <a:pt x="19810" y="15751"/>
                    <a:pt x="18078" y="5487"/>
                    <a:pt x="15202" y="2535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63" name="Freeform 1788"/>
            <p:cNvSpPr/>
            <p:nvPr/>
          </p:nvSpPr>
          <p:spPr>
            <a:xfrm>
              <a:off x="1658029" y="5551952"/>
              <a:ext cx="774962" cy="878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4" extrusionOk="0">
                  <a:moveTo>
                    <a:pt x="9993" y="0"/>
                  </a:moveTo>
                  <a:lnTo>
                    <a:pt x="0" y="13970"/>
                  </a:lnTo>
                  <a:cubicBezTo>
                    <a:pt x="1344" y="15450"/>
                    <a:pt x="12951" y="21600"/>
                    <a:pt x="12817" y="20803"/>
                  </a:cubicBezTo>
                  <a:cubicBezTo>
                    <a:pt x="12682" y="20006"/>
                    <a:pt x="21600" y="12337"/>
                    <a:pt x="21600" y="12337"/>
                  </a:cubicBezTo>
                  <a:cubicBezTo>
                    <a:pt x="19942" y="11426"/>
                    <a:pt x="9993" y="0"/>
                    <a:pt x="9993" y="0"/>
                  </a:cubicBezTo>
                </a:path>
              </a:pathLst>
            </a:custGeom>
            <a:solidFill>
              <a:srgbClr val="9CB3C6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64" name="Freeform 1789"/>
            <p:cNvSpPr/>
            <p:nvPr/>
          </p:nvSpPr>
          <p:spPr>
            <a:xfrm>
              <a:off x="1651517" y="5545835"/>
              <a:ext cx="781482" cy="894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77" extrusionOk="0">
                  <a:moveTo>
                    <a:pt x="10100" y="55"/>
                  </a:moveTo>
                  <a:cubicBezTo>
                    <a:pt x="10056" y="16"/>
                    <a:pt x="10012" y="-23"/>
                    <a:pt x="9924" y="16"/>
                  </a:cubicBezTo>
                  <a:cubicBezTo>
                    <a:pt x="9879" y="93"/>
                    <a:pt x="9835" y="171"/>
                    <a:pt x="9879" y="210"/>
                  </a:cubicBezTo>
                  <a:cubicBezTo>
                    <a:pt x="10277" y="675"/>
                    <a:pt x="19288" y="11378"/>
                    <a:pt x="21232" y="12774"/>
                  </a:cubicBezTo>
                  <a:cubicBezTo>
                    <a:pt x="20746" y="13201"/>
                    <a:pt x="18846" y="14907"/>
                    <a:pt x="16947" y="16691"/>
                  </a:cubicBezTo>
                  <a:cubicBezTo>
                    <a:pt x="13060" y="20375"/>
                    <a:pt x="12662" y="21112"/>
                    <a:pt x="12662" y="21344"/>
                  </a:cubicBezTo>
                  <a:cubicBezTo>
                    <a:pt x="12176" y="21306"/>
                    <a:pt x="9879" y="20220"/>
                    <a:pt x="6655" y="18436"/>
                  </a:cubicBezTo>
                  <a:cubicBezTo>
                    <a:pt x="3916" y="16885"/>
                    <a:pt x="868" y="15023"/>
                    <a:pt x="250" y="14325"/>
                  </a:cubicBezTo>
                  <a:cubicBezTo>
                    <a:pt x="206" y="14248"/>
                    <a:pt x="118" y="14248"/>
                    <a:pt x="73" y="14287"/>
                  </a:cubicBezTo>
                  <a:cubicBezTo>
                    <a:pt x="-15" y="14325"/>
                    <a:pt x="-15" y="14403"/>
                    <a:pt x="29" y="14480"/>
                  </a:cubicBezTo>
                  <a:cubicBezTo>
                    <a:pt x="736" y="15256"/>
                    <a:pt x="4005" y="17234"/>
                    <a:pt x="6567" y="18669"/>
                  </a:cubicBezTo>
                  <a:cubicBezTo>
                    <a:pt x="7848" y="19367"/>
                    <a:pt x="11867" y="21577"/>
                    <a:pt x="12706" y="21577"/>
                  </a:cubicBezTo>
                  <a:cubicBezTo>
                    <a:pt x="12751" y="21577"/>
                    <a:pt x="12795" y="21577"/>
                    <a:pt x="12795" y="21577"/>
                  </a:cubicBezTo>
                  <a:cubicBezTo>
                    <a:pt x="12883" y="21538"/>
                    <a:pt x="12927" y="21461"/>
                    <a:pt x="12927" y="21383"/>
                  </a:cubicBezTo>
                  <a:cubicBezTo>
                    <a:pt x="12839" y="20879"/>
                    <a:pt x="17300" y="16613"/>
                    <a:pt x="21541" y="12852"/>
                  </a:cubicBezTo>
                  <a:cubicBezTo>
                    <a:pt x="21585" y="12813"/>
                    <a:pt x="21585" y="12774"/>
                    <a:pt x="21585" y="12735"/>
                  </a:cubicBezTo>
                  <a:cubicBezTo>
                    <a:pt x="21585" y="12697"/>
                    <a:pt x="21541" y="12658"/>
                    <a:pt x="21497" y="12658"/>
                  </a:cubicBezTo>
                  <a:cubicBezTo>
                    <a:pt x="19951" y="11727"/>
                    <a:pt x="10189" y="171"/>
                    <a:pt x="10100" y="55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65" name="Freeform 1790"/>
            <p:cNvSpPr/>
            <p:nvPr/>
          </p:nvSpPr>
          <p:spPr>
            <a:xfrm>
              <a:off x="2055381" y="6046234"/>
              <a:ext cx="551311" cy="55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0141" extrusionOk="0">
                  <a:moveTo>
                    <a:pt x="13473" y="280"/>
                  </a:moveTo>
                  <a:cubicBezTo>
                    <a:pt x="11783" y="-777"/>
                    <a:pt x="11783" y="1512"/>
                    <a:pt x="10697" y="1395"/>
                  </a:cubicBezTo>
                  <a:cubicBezTo>
                    <a:pt x="9611" y="1160"/>
                    <a:pt x="5810" y="2451"/>
                    <a:pt x="5810" y="2451"/>
                  </a:cubicBezTo>
                  <a:cubicBezTo>
                    <a:pt x="-163" y="6325"/>
                    <a:pt x="-344" y="11784"/>
                    <a:pt x="199" y="13545"/>
                  </a:cubicBezTo>
                  <a:cubicBezTo>
                    <a:pt x="742" y="15364"/>
                    <a:pt x="6052" y="17536"/>
                    <a:pt x="7258" y="19414"/>
                  </a:cubicBezTo>
                  <a:cubicBezTo>
                    <a:pt x="8163" y="20823"/>
                    <a:pt x="11663" y="20060"/>
                    <a:pt x="14197" y="18182"/>
                  </a:cubicBezTo>
                  <a:cubicBezTo>
                    <a:pt x="17395" y="15716"/>
                    <a:pt x="20411" y="10903"/>
                    <a:pt x="20713" y="10375"/>
                  </a:cubicBezTo>
                  <a:cubicBezTo>
                    <a:pt x="21256" y="9495"/>
                    <a:pt x="20351" y="7558"/>
                    <a:pt x="19989" y="6325"/>
                  </a:cubicBezTo>
                  <a:cubicBezTo>
                    <a:pt x="19627" y="5093"/>
                    <a:pt x="15102" y="1395"/>
                    <a:pt x="13473" y="280"/>
                  </a:cubicBezTo>
                </a:path>
              </a:pathLst>
            </a:custGeom>
            <a:solidFill>
              <a:srgbClr val="9CB3C6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66" name="Freeform 1791"/>
            <p:cNvSpPr/>
            <p:nvPr/>
          </p:nvSpPr>
          <p:spPr>
            <a:xfrm>
              <a:off x="2049270" y="6039074"/>
              <a:ext cx="566851" cy="556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extrusionOk="0">
                  <a:moveTo>
                    <a:pt x="20043" y="6808"/>
                  </a:moveTo>
                  <a:cubicBezTo>
                    <a:pt x="19687" y="5385"/>
                    <a:pt x="14999" y="1362"/>
                    <a:pt x="13516" y="371"/>
                  </a:cubicBezTo>
                  <a:cubicBezTo>
                    <a:pt x="13219" y="124"/>
                    <a:pt x="12922" y="0"/>
                    <a:pt x="12685" y="0"/>
                  </a:cubicBezTo>
                  <a:cubicBezTo>
                    <a:pt x="12151" y="0"/>
                    <a:pt x="11854" y="433"/>
                    <a:pt x="11557" y="866"/>
                  </a:cubicBezTo>
                  <a:cubicBezTo>
                    <a:pt x="11320" y="1176"/>
                    <a:pt x="11083" y="1485"/>
                    <a:pt x="10786" y="1423"/>
                  </a:cubicBezTo>
                  <a:cubicBezTo>
                    <a:pt x="10667" y="1423"/>
                    <a:pt x="10608" y="1423"/>
                    <a:pt x="10489" y="1423"/>
                  </a:cubicBezTo>
                  <a:cubicBezTo>
                    <a:pt x="9184" y="1423"/>
                    <a:pt x="5979" y="2538"/>
                    <a:pt x="5861" y="2599"/>
                  </a:cubicBezTo>
                  <a:lnTo>
                    <a:pt x="5801" y="2599"/>
                  </a:lnTo>
                  <a:cubicBezTo>
                    <a:pt x="-370" y="6870"/>
                    <a:pt x="-311" y="12811"/>
                    <a:pt x="223" y="14544"/>
                  </a:cubicBezTo>
                  <a:cubicBezTo>
                    <a:pt x="520" y="15597"/>
                    <a:pt x="2122" y="16711"/>
                    <a:pt x="3784" y="17887"/>
                  </a:cubicBezTo>
                  <a:cubicBezTo>
                    <a:pt x="5208" y="18877"/>
                    <a:pt x="6632" y="19867"/>
                    <a:pt x="7166" y="20795"/>
                  </a:cubicBezTo>
                  <a:cubicBezTo>
                    <a:pt x="7522" y="21352"/>
                    <a:pt x="8175" y="21600"/>
                    <a:pt x="9125" y="21600"/>
                  </a:cubicBezTo>
                  <a:cubicBezTo>
                    <a:pt x="10667" y="21600"/>
                    <a:pt x="12685" y="20795"/>
                    <a:pt x="14287" y="19496"/>
                  </a:cubicBezTo>
                  <a:cubicBezTo>
                    <a:pt x="17373" y="17020"/>
                    <a:pt x="20221" y="12193"/>
                    <a:pt x="20755" y="11264"/>
                  </a:cubicBezTo>
                  <a:cubicBezTo>
                    <a:pt x="21230" y="10460"/>
                    <a:pt x="20755" y="8974"/>
                    <a:pt x="20340" y="7736"/>
                  </a:cubicBezTo>
                  <a:cubicBezTo>
                    <a:pt x="20221" y="7427"/>
                    <a:pt x="20103" y="7056"/>
                    <a:pt x="20043" y="6808"/>
                  </a:cubicBezTo>
                  <a:close/>
                  <a:moveTo>
                    <a:pt x="20399" y="11017"/>
                  </a:moveTo>
                  <a:cubicBezTo>
                    <a:pt x="19865" y="11945"/>
                    <a:pt x="17076" y="16711"/>
                    <a:pt x="14050" y="19186"/>
                  </a:cubicBezTo>
                  <a:cubicBezTo>
                    <a:pt x="12507" y="20424"/>
                    <a:pt x="10549" y="21229"/>
                    <a:pt x="9125" y="21229"/>
                  </a:cubicBezTo>
                  <a:cubicBezTo>
                    <a:pt x="8590" y="21229"/>
                    <a:pt x="7819" y="21105"/>
                    <a:pt x="7522" y="20548"/>
                  </a:cubicBezTo>
                  <a:cubicBezTo>
                    <a:pt x="6929" y="19558"/>
                    <a:pt x="5445" y="18567"/>
                    <a:pt x="4021" y="17577"/>
                  </a:cubicBezTo>
                  <a:cubicBezTo>
                    <a:pt x="2419" y="16463"/>
                    <a:pt x="817" y="15349"/>
                    <a:pt x="579" y="14421"/>
                  </a:cubicBezTo>
                  <a:cubicBezTo>
                    <a:pt x="-14" y="12378"/>
                    <a:pt x="520" y="6808"/>
                    <a:pt x="5979" y="2909"/>
                  </a:cubicBezTo>
                  <a:cubicBezTo>
                    <a:pt x="6276" y="2847"/>
                    <a:pt x="9303" y="1795"/>
                    <a:pt x="10489" y="1795"/>
                  </a:cubicBezTo>
                  <a:cubicBezTo>
                    <a:pt x="10608" y="1795"/>
                    <a:pt x="10667" y="1795"/>
                    <a:pt x="10727" y="1857"/>
                  </a:cubicBezTo>
                  <a:cubicBezTo>
                    <a:pt x="11261" y="1919"/>
                    <a:pt x="11617" y="1485"/>
                    <a:pt x="11854" y="1052"/>
                  </a:cubicBezTo>
                  <a:cubicBezTo>
                    <a:pt x="12092" y="743"/>
                    <a:pt x="12329" y="433"/>
                    <a:pt x="12685" y="433"/>
                  </a:cubicBezTo>
                  <a:cubicBezTo>
                    <a:pt x="12863" y="433"/>
                    <a:pt x="13100" y="495"/>
                    <a:pt x="13338" y="681"/>
                  </a:cubicBezTo>
                  <a:cubicBezTo>
                    <a:pt x="14881" y="1795"/>
                    <a:pt x="19331" y="5694"/>
                    <a:pt x="19687" y="6932"/>
                  </a:cubicBezTo>
                  <a:cubicBezTo>
                    <a:pt x="19746" y="7179"/>
                    <a:pt x="19865" y="7489"/>
                    <a:pt x="19984" y="7860"/>
                  </a:cubicBezTo>
                  <a:cubicBezTo>
                    <a:pt x="20340" y="8974"/>
                    <a:pt x="20815" y="10398"/>
                    <a:pt x="20399" y="11017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67" name="Freeform 1792"/>
            <p:cNvSpPr/>
            <p:nvPr/>
          </p:nvSpPr>
          <p:spPr>
            <a:xfrm>
              <a:off x="2266916" y="6250864"/>
              <a:ext cx="305178" cy="30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extrusionOk="0">
                  <a:moveTo>
                    <a:pt x="14274" y="0"/>
                  </a:moveTo>
                  <a:cubicBezTo>
                    <a:pt x="14274" y="0"/>
                    <a:pt x="14595" y="3812"/>
                    <a:pt x="13633" y="5891"/>
                  </a:cubicBezTo>
                  <a:cubicBezTo>
                    <a:pt x="12670" y="7970"/>
                    <a:pt x="9142" y="7624"/>
                    <a:pt x="7110" y="8663"/>
                  </a:cubicBezTo>
                  <a:cubicBezTo>
                    <a:pt x="5185" y="9703"/>
                    <a:pt x="694" y="17442"/>
                    <a:pt x="53" y="19174"/>
                  </a:cubicBezTo>
                  <a:cubicBezTo>
                    <a:pt x="-589" y="20907"/>
                    <a:pt x="4864" y="21600"/>
                    <a:pt x="4864" y="21600"/>
                  </a:cubicBezTo>
                  <a:cubicBezTo>
                    <a:pt x="11066" y="20214"/>
                    <a:pt x="21011" y="5891"/>
                    <a:pt x="20369" y="4505"/>
                  </a:cubicBezTo>
                  <a:cubicBezTo>
                    <a:pt x="19728" y="3119"/>
                    <a:pt x="14274" y="0"/>
                    <a:pt x="14274" y="0"/>
                  </a:cubicBezTo>
                </a:path>
              </a:pathLst>
            </a:custGeom>
            <a:solidFill>
              <a:srgbClr val="9CB3C6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68" name="Freeform 1793"/>
            <p:cNvSpPr/>
            <p:nvPr/>
          </p:nvSpPr>
          <p:spPr>
            <a:xfrm>
              <a:off x="2258650" y="6250864"/>
              <a:ext cx="314548" cy="30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extrusionOk="0">
                  <a:moveTo>
                    <a:pt x="15018" y="0"/>
                  </a:moveTo>
                  <a:cubicBezTo>
                    <a:pt x="14908" y="0"/>
                    <a:pt x="14799" y="0"/>
                    <a:pt x="14690" y="0"/>
                  </a:cubicBezTo>
                  <a:cubicBezTo>
                    <a:pt x="14581" y="112"/>
                    <a:pt x="14472" y="224"/>
                    <a:pt x="14581" y="336"/>
                  </a:cubicBezTo>
                  <a:cubicBezTo>
                    <a:pt x="14581" y="448"/>
                    <a:pt x="14799" y="4029"/>
                    <a:pt x="13927" y="5932"/>
                  </a:cubicBezTo>
                  <a:cubicBezTo>
                    <a:pt x="13381" y="7051"/>
                    <a:pt x="11745" y="7387"/>
                    <a:pt x="10218" y="7610"/>
                  </a:cubicBezTo>
                  <a:cubicBezTo>
                    <a:pt x="9236" y="7834"/>
                    <a:pt x="8254" y="8058"/>
                    <a:pt x="7490" y="8394"/>
                  </a:cubicBezTo>
                  <a:cubicBezTo>
                    <a:pt x="5418" y="9513"/>
                    <a:pt x="727" y="17011"/>
                    <a:pt x="72" y="18690"/>
                  </a:cubicBezTo>
                  <a:cubicBezTo>
                    <a:pt x="-37" y="19026"/>
                    <a:pt x="-37" y="19362"/>
                    <a:pt x="181" y="19697"/>
                  </a:cubicBezTo>
                  <a:cubicBezTo>
                    <a:pt x="945" y="21040"/>
                    <a:pt x="4872" y="21488"/>
                    <a:pt x="5308" y="21600"/>
                  </a:cubicBezTo>
                  <a:cubicBezTo>
                    <a:pt x="5418" y="21600"/>
                    <a:pt x="5418" y="21600"/>
                    <a:pt x="5418" y="21600"/>
                  </a:cubicBezTo>
                  <a:cubicBezTo>
                    <a:pt x="11090" y="20369"/>
                    <a:pt x="19490" y="9513"/>
                    <a:pt x="21127" y="6044"/>
                  </a:cubicBezTo>
                  <a:cubicBezTo>
                    <a:pt x="21454" y="5260"/>
                    <a:pt x="21563" y="4812"/>
                    <a:pt x="21454" y="4589"/>
                  </a:cubicBezTo>
                  <a:cubicBezTo>
                    <a:pt x="20799" y="3134"/>
                    <a:pt x="15672" y="336"/>
                    <a:pt x="15018" y="0"/>
                  </a:cubicBezTo>
                  <a:close/>
                  <a:moveTo>
                    <a:pt x="15454" y="12870"/>
                  </a:moveTo>
                  <a:cubicBezTo>
                    <a:pt x="11527" y="17347"/>
                    <a:pt x="7927" y="20257"/>
                    <a:pt x="5308" y="20817"/>
                  </a:cubicBezTo>
                  <a:cubicBezTo>
                    <a:pt x="3781" y="20705"/>
                    <a:pt x="1163" y="20145"/>
                    <a:pt x="727" y="19362"/>
                  </a:cubicBezTo>
                  <a:cubicBezTo>
                    <a:pt x="727" y="19250"/>
                    <a:pt x="727" y="19138"/>
                    <a:pt x="727" y="19026"/>
                  </a:cubicBezTo>
                  <a:cubicBezTo>
                    <a:pt x="1381" y="17459"/>
                    <a:pt x="5963" y="10073"/>
                    <a:pt x="7818" y="9065"/>
                  </a:cubicBezTo>
                  <a:cubicBezTo>
                    <a:pt x="8472" y="8730"/>
                    <a:pt x="9345" y="8506"/>
                    <a:pt x="10327" y="8394"/>
                  </a:cubicBezTo>
                  <a:cubicBezTo>
                    <a:pt x="12072" y="8058"/>
                    <a:pt x="13818" y="7610"/>
                    <a:pt x="14581" y="6267"/>
                  </a:cubicBezTo>
                  <a:cubicBezTo>
                    <a:pt x="15345" y="4589"/>
                    <a:pt x="15345" y="2126"/>
                    <a:pt x="15236" y="895"/>
                  </a:cubicBezTo>
                  <a:cubicBezTo>
                    <a:pt x="17418" y="2126"/>
                    <a:pt x="20363" y="4029"/>
                    <a:pt x="20799" y="4812"/>
                  </a:cubicBezTo>
                  <a:cubicBezTo>
                    <a:pt x="20908" y="5484"/>
                    <a:pt x="18836" y="8953"/>
                    <a:pt x="15454" y="1287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69" name="Freeform 1794"/>
            <p:cNvSpPr/>
            <p:nvPr/>
          </p:nvSpPr>
          <p:spPr>
            <a:xfrm>
              <a:off x="3062909" y="6614235"/>
              <a:ext cx="1262087" cy="14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56" extrusionOk="0">
                  <a:moveTo>
                    <a:pt x="0" y="14674"/>
                  </a:moveTo>
                  <a:cubicBezTo>
                    <a:pt x="0" y="14674"/>
                    <a:pt x="4309" y="17947"/>
                    <a:pt x="5050" y="19256"/>
                  </a:cubicBezTo>
                  <a:lnTo>
                    <a:pt x="21600" y="8129"/>
                  </a:lnTo>
                  <a:cubicBezTo>
                    <a:pt x="21600" y="8129"/>
                    <a:pt x="11418" y="2892"/>
                    <a:pt x="11088" y="274"/>
                  </a:cubicBezTo>
                  <a:cubicBezTo>
                    <a:pt x="10759" y="-2344"/>
                    <a:pt x="0" y="14674"/>
                    <a:pt x="0" y="14674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70" name="Freeform 1795"/>
            <p:cNvSpPr/>
            <p:nvPr/>
          </p:nvSpPr>
          <p:spPr>
            <a:xfrm>
              <a:off x="3062909" y="6610908"/>
              <a:ext cx="1269148" cy="153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8640"/>
                  </a:moveTo>
                  <a:cubicBezTo>
                    <a:pt x="17514" y="6366"/>
                    <a:pt x="11467" y="2501"/>
                    <a:pt x="11140" y="682"/>
                  </a:cubicBezTo>
                  <a:cubicBezTo>
                    <a:pt x="11113" y="227"/>
                    <a:pt x="11059" y="0"/>
                    <a:pt x="10868" y="0"/>
                  </a:cubicBezTo>
                  <a:cubicBezTo>
                    <a:pt x="9288" y="0"/>
                    <a:pt x="436" y="14779"/>
                    <a:pt x="82" y="15461"/>
                  </a:cubicBezTo>
                  <a:cubicBezTo>
                    <a:pt x="27" y="15461"/>
                    <a:pt x="0" y="15916"/>
                    <a:pt x="0" y="16143"/>
                  </a:cubicBezTo>
                  <a:cubicBezTo>
                    <a:pt x="0" y="16598"/>
                    <a:pt x="27" y="16825"/>
                    <a:pt x="82" y="16825"/>
                  </a:cubicBezTo>
                  <a:cubicBezTo>
                    <a:pt x="136" y="16825"/>
                    <a:pt x="4358" y="20236"/>
                    <a:pt x="5066" y="21600"/>
                  </a:cubicBezTo>
                  <a:cubicBezTo>
                    <a:pt x="5094" y="21600"/>
                    <a:pt x="5094" y="21600"/>
                    <a:pt x="5094" y="21600"/>
                  </a:cubicBezTo>
                  <a:lnTo>
                    <a:pt x="21518" y="10004"/>
                  </a:lnTo>
                  <a:cubicBezTo>
                    <a:pt x="21573" y="10004"/>
                    <a:pt x="21600" y="9777"/>
                    <a:pt x="21600" y="9322"/>
                  </a:cubicBezTo>
                  <a:cubicBezTo>
                    <a:pt x="21600" y="8867"/>
                    <a:pt x="21573" y="8640"/>
                    <a:pt x="21518" y="8640"/>
                  </a:cubicBezTo>
                  <a:close/>
                  <a:moveTo>
                    <a:pt x="5094" y="20236"/>
                  </a:moveTo>
                  <a:cubicBezTo>
                    <a:pt x="4494" y="19099"/>
                    <a:pt x="1879" y="16825"/>
                    <a:pt x="681" y="15916"/>
                  </a:cubicBezTo>
                  <a:cubicBezTo>
                    <a:pt x="2724" y="12505"/>
                    <a:pt x="9533" y="1592"/>
                    <a:pt x="10868" y="1592"/>
                  </a:cubicBezTo>
                  <a:cubicBezTo>
                    <a:pt x="10977" y="1592"/>
                    <a:pt x="11032" y="1592"/>
                    <a:pt x="11032" y="1592"/>
                  </a:cubicBezTo>
                  <a:cubicBezTo>
                    <a:pt x="11386" y="4093"/>
                    <a:pt x="17487" y="7731"/>
                    <a:pt x="20347" y="9322"/>
                  </a:cubicBezTo>
                  <a:lnTo>
                    <a:pt x="5094" y="20236"/>
                  </a:ln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71" name="Freeform 1796"/>
            <p:cNvSpPr/>
            <p:nvPr/>
          </p:nvSpPr>
          <p:spPr>
            <a:xfrm>
              <a:off x="3655924" y="6096043"/>
              <a:ext cx="195979" cy="33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4" h="21126" extrusionOk="0">
                  <a:moveTo>
                    <a:pt x="18447" y="31"/>
                  </a:moveTo>
                  <a:cubicBezTo>
                    <a:pt x="16555" y="-474"/>
                    <a:pt x="11825" y="5380"/>
                    <a:pt x="11825" y="5380"/>
                  </a:cubicBezTo>
                  <a:lnTo>
                    <a:pt x="0" y="20823"/>
                  </a:lnTo>
                  <a:lnTo>
                    <a:pt x="4257" y="21126"/>
                  </a:lnTo>
                  <a:lnTo>
                    <a:pt x="16555" y="6289"/>
                  </a:lnTo>
                  <a:cubicBezTo>
                    <a:pt x="16555" y="6289"/>
                    <a:pt x="21600" y="939"/>
                    <a:pt x="18447" y="31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72" name="Freeform 1797"/>
            <p:cNvSpPr/>
            <p:nvPr/>
          </p:nvSpPr>
          <p:spPr>
            <a:xfrm>
              <a:off x="3656327" y="6088489"/>
              <a:ext cx="209984" cy="34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600" extrusionOk="0">
                  <a:moveTo>
                    <a:pt x="19480" y="100"/>
                  </a:moveTo>
                  <a:cubicBezTo>
                    <a:pt x="19320" y="100"/>
                    <a:pt x="19160" y="0"/>
                    <a:pt x="19000" y="0"/>
                  </a:cubicBezTo>
                  <a:cubicBezTo>
                    <a:pt x="16760" y="0"/>
                    <a:pt x="13240" y="4181"/>
                    <a:pt x="12120" y="5475"/>
                  </a:cubicBezTo>
                  <a:lnTo>
                    <a:pt x="120" y="20804"/>
                  </a:lnTo>
                  <a:cubicBezTo>
                    <a:pt x="-40" y="20903"/>
                    <a:pt x="-40" y="21003"/>
                    <a:pt x="120" y="21102"/>
                  </a:cubicBezTo>
                  <a:cubicBezTo>
                    <a:pt x="280" y="21202"/>
                    <a:pt x="280" y="21202"/>
                    <a:pt x="440" y="21301"/>
                  </a:cubicBezTo>
                  <a:lnTo>
                    <a:pt x="4920" y="21600"/>
                  </a:lnTo>
                  <a:cubicBezTo>
                    <a:pt x="5080" y="21600"/>
                    <a:pt x="5240" y="21500"/>
                    <a:pt x="5400" y="21401"/>
                  </a:cubicBezTo>
                  <a:lnTo>
                    <a:pt x="17880" y="6669"/>
                  </a:lnTo>
                  <a:cubicBezTo>
                    <a:pt x="18040" y="6570"/>
                    <a:pt x="21560" y="2787"/>
                    <a:pt x="20760" y="995"/>
                  </a:cubicBezTo>
                  <a:cubicBezTo>
                    <a:pt x="20440" y="597"/>
                    <a:pt x="20120" y="299"/>
                    <a:pt x="19480" y="100"/>
                  </a:cubicBezTo>
                  <a:close/>
                  <a:moveTo>
                    <a:pt x="16920" y="6371"/>
                  </a:moveTo>
                  <a:lnTo>
                    <a:pt x="4600" y="20903"/>
                  </a:lnTo>
                  <a:lnTo>
                    <a:pt x="1400" y="20704"/>
                  </a:lnTo>
                  <a:lnTo>
                    <a:pt x="13080" y="5773"/>
                  </a:lnTo>
                  <a:cubicBezTo>
                    <a:pt x="15160" y="3384"/>
                    <a:pt x="17880" y="697"/>
                    <a:pt x="19000" y="697"/>
                  </a:cubicBezTo>
                  <a:cubicBezTo>
                    <a:pt x="19320" y="796"/>
                    <a:pt x="19640" y="896"/>
                    <a:pt x="19800" y="1194"/>
                  </a:cubicBezTo>
                  <a:cubicBezTo>
                    <a:pt x="20440" y="2488"/>
                    <a:pt x="18040" y="5375"/>
                    <a:pt x="16920" y="6371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73" name="Freeform 1798"/>
            <p:cNvSpPr/>
            <p:nvPr/>
          </p:nvSpPr>
          <p:spPr>
            <a:xfrm>
              <a:off x="2577961" y="4981719"/>
              <a:ext cx="161240" cy="201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1" h="21430" extrusionOk="0">
                  <a:moveTo>
                    <a:pt x="11703" y="1"/>
                  </a:moveTo>
                  <a:cubicBezTo>
                    <a:pt x="-1140" y="516"/>
                    <a:pt x="28" y="21430"/>
                    <a:pt x="28" y="21430"/>
                  </a:cubicBezTo>
                  <a:cubicBezTo>
                    <a:pt x="28" y="21430"/>
                    <a:pt x="19292" y="21430"/>
                    <a:pt x="19876" y="19373"/>
                  </a:cubicBezTo>
                  <a:cubicBezTo>
                    <a:pt x="20460" y="17316"/>
                    <a:pt x="13455" y="-170"/>
                    <a:pt x="11703" y="1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74" name="Freeform 1799"/>
            <p:cNvSpPr/>
            <p:nvPr/>
          </p:nvSpPr>
          <p:spPr>
            <a:xfrm>
              <a:off x="2574986" y="4973056"/>
              <a:ext cx="178183" cy="21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5" h="21600" extrusionOk="0">
                  <a:moveTo>
                    <a:pt x="11761" y="0"/>
                  </a:moveTo>
                  <a:cubicBezTo>
                    <a:pt x="9154" y="164"/>
                    <a:pt x="6919" y="1145"/>
                    <a:pt x="5244" y="2782"/>
                  </a:cubicBezTo>
                  <a:cubicBezTo>
                    <a:pt x="-715" y="8345"/>
                    <a:pt x="30" y="20618"/>
                    <a:pt x="30" y="21109"/>
                  </a:cubicBezTo>
                  <a:cubicBezTo>
                    <a:pt x="30" y="21436"/>
                    <a:pt x="216" y="21600"/>
                    <a:pt x="588" y="21600"/>
                  </a:cubicBezTo>
                  <a:cubicBezTo>
                    <a:pt x="7664" y="21600"/>
                    <a:pt x="19582" y="21273"/>
                    <a:pt x="20326" y="19309"/>
                  </a:cubicBezTo>
                  <a:cubicBezTo>
                    <a:pt x="20885" y="17345"/>
                    <a:pt x="15299" y="3436"/>
                    <a:pt x="12878" y="655"/>
                  </a:cubicBezTo>
                  <a:cubicBezTo>
                    <a:pt x="12692" y="327"/>
                    <a:pt x="12319" y="0"/>
                    <a:pt x="11761" y="0"/>
                  </a:cubicBezTo>
                  <a:close/>
                  <a:moveTo>
                    <a:pt x="19023" y="18982"/>
                  </a:moveTo>
                  <a:cubicBezTo>
                    <a:pt x="18464" y="19964"/>
                    <a:pt x="9340" y="20618"/>
                    <a:pt x="1147" y="20618"/>
                  </a:cubicBezTo>
                  <a:cubicBezTo>
                    <a:pt x="1147" y="18164"/>
                    <a:pt x="1147" y="8018"/>
                    <a:pt x="6175" y="3600"/>
                  </a:cubicBezTo>
                  <a:cubicBezTo>
                    <a:pt x="7664" y="1964"/>
                    <a:pt x="9526" y="1145"/>
                    <a:pt x="11761" y="1145"/>
                  </a:cubicBezTo>
                  <a:cubicBezTo>
                    <a:pt x="13437" y="2127"/>
                    <a:pt x="19582" y="17345"/>
                    <a:pt x="19023" y="18982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75" name="Freeform 1800"/>
            <p:cNvSpPr/>
            <p:nvPr/>
          </p:nvSpPr>
          <p:spPr>
            <a:xfrm>
              <a:off x="2291389" y="6250864"/>
              <a:ext cx="1538157" cy="51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068" extrusionOk="0">
                  <a:moveTo>
                    <a:pt x="20767" y="7705"/>
                  </a:moveTo>
                  <a:cubicBezTo>
                    <a:pt x="20767" y="7705"/>
                    <a:pt x="21099" y="5532"/>
                    <a:pt x="19636" y="5334"/>
                  </a:cubicBezTo>
                  <a:cubicBezTo>
                    <a:pt x="19303" y="5334"/>
                    <a:pt x="18039" y="7771"/>
                    <a:pt x="16952" y="8759"/>
                  </a:cubicBezTo>
                  <a:cubicBezTo>
                    <a:pt x="15888" y="9812"/>
                    <a:pt x="11608" y="8561"/>
                    <a:pt x="10277" y="8298"/>
                  </a:cubicBezTo>
                  <a:cubicBezTo>
                    <a:pt x="8947" y="8100"/>
                    <a:pt x="5398" y="6717"/>
                    <a:pt x="5398" y="6717"/>
                  </a:cubicBezTo>
                  <a:cubicBezTo>
                    <a:pt x="4866" y="5729"/>
                    <a:pt x="4001" y="3359"/>
                    <a:pt x="3868" y="2568"/>
                  </a:cubicBezTo>
                  <a:cubicBezTo>
                    <a:pt x="3735" y="1778"/>
                    <a:pt x="2604" y="0"/>
                    <a:pt x="2604" y="0"/>
                  </a:cubicBezTo>
                  <a:cubicBezTo>
                    <a:pt x="2604" y="0"/>
                    <a:pt x="2671" y="2173"/>
                    <a:pt x="2471" y="3359"/>
                  </a:cubicBezTo>
                  <a:cubicBezTo>
                    <a:pt x="2271" y="4544"/>
                    <a:pt x="1540" y="4346"/>
                    <a:pt x="1118" y="4939"/>
                  </a:cubicBezTo>
                  <a:cubicBezTo>
                    <a:pt x="852" y="5334"/>
                    <a:pt x="364" y="7376"/>
                    <a:pt x="9" y="9022"/>
                  </a:cubicBezTo>
                  <a:cubicBezTo>
                    <a:pt x="-168" y="9878"/>
                    <a:pt x="2161" y="18637"/>
                    <a:pt x="2271" y="18834"/>
                  </a:cubicBezTo>
                  <a:cubicBezTo>
                    <a:pt x="3003" y="20217"/>
                    <a:pt x="5731" y="21007"/>
                    <a:pt x="5731" y="21007"/>
                  </a:cubicBezTo>
                  <a:cubicBezTo>
                    <a:pt x="7084" y="21600"/>
                    <a:pt x="16221" y="17649"/>
                    <a:pt x="16819" y="17254"/>
                  </a:cubicBezTo>
                  <a:cubicBezTo>
                    <a:pt x="17440" y="16859"/>
                    <a:pt x="17307" y="17649"/>
                    <a:pt x="17839" y="17846"/>
                  </a:cubicBezTo>
                  <a:cubicBezTo>
                    <a:pt x="18372" y="18044"/>
                    <a:pt x="20368" y="17451"/>
                    <a:pt x="20833" y="16266"/>
                  </a:cubicBezTo>
                  <a:cubicBezTo>
                    <a:pt x="21299" y="15080"/>
                    <a:pt x="21299" y="14488"/>
                    <a:pt x="21299" y="12710"/>
                  </a:cubicBezTo>
                  <a:cubicBezTo>
                    <a:pt x="21299" y="10932"/>
                    <a:pt x="21166" y="11722"/>
                    <a:pt x="21299" y="9944"/>
                  </a:cubicBezTo>
                  <a:cubicBezTo>
                    <a:pt x="21432" y="8100"/>
                    <a:pt x="20767" y="7705"/>
                    <a:pt x="20767" y="7705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76" name="Freeform 1801"/>
            <p:cNvSpPr/>
            <p:nvPr/>
          </p:nvSpPr>
          <p:spPr>
            <a:xfrm>
              <a:off x="2280887" y="6250864"/>
              <a:ext cx="1548333" cy="520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extrusionOk="0">
                  <a:moveTo>
                    <a:pt x="21369" y="8746"/>
                  </a:moveTo>
                  <a:cubicBezTo>
                    <a:pt x="21258" y="8216"/>
                    <a:pt x="21036" y="7951"/>
                    <a:pt x="20926" y="7818"/>
                  </a:cubicBezTo>
                  <a:cubicBezTo>
                    <a:pt x="20948" y="7553"/>
                    <a:pt x="20970" y="7090"/>
                    <a:pt x="20881" y="6692"/>
                  </a:cubicBezTo>
                  <a:cubicBezTo>
                    <a:pt x="20704" y="5897"/>
                    <a:pt x="20327" y="5433"/>
                    <a:pt x="19706" y="5367"/>
                  </a:cubicBezTo>
                  <a:cubicBezTo>
                    <a:pt x="19506" y="5367"/>
                    <a:pt x="19151" y="5897"/>
                    <a:pt x="18641" y="6626"/>
                  </a:cubicBezTo>
                  <a:cubicBezTo>
                    <a:pt x="18154" y="7355"/>
                    <a:pt x="17555" y="8282"/>
                    <a:pt x="17000" y="8746"/>
                  </a:cubicBezTo>
                  <a:cubicBezTo>
                    <a:pt x="16734" y="9011"/>
                    <a:pt x="16224" y="9144"/>
                    <a:pt x="15470" y="9144"/>
                  </a:cubicBezTo>
                  <a:cubicBezTo>
                    <a:pt x="14228" y="9144"/>
                    <a:pt x="12632" y="8812"/>
                    <a:pt x="11478" y="8613"/>
                  </a:cubicBezTo>
                  <a:cubicBezTo>
                    <a:pt x="11013" y="8481"/>
                    <a:pt x="10636" y="8415"/>
                    <a:pt x="10347" y="8348"/>
                  </a:cubicBezTo>
                  <a:cubicBezTo>
                    <a:pt x="9083" y="8150"/>
                    <a:pt x="5757" y="6891"/>
                    <a:pt x="5491" y="6758"/>
                  </a:cubicBezTo>
                  <a:cubicBezTo>
                    <a:pt x="4958" y="5764"/>
                    <a:pt x="4116" y="3379"/>
                    <a:pt x="4005" y="2717"/>
                  </a:cubicBezTo>
                  <a:cubicBezTo>
                    <a:pt x="3850" y="1855"/>
                    <a:pt x="2829" y="199"/>
                    <a:pt x="2696" y="0"/>
                  </a:cubicBezTo>
                  <a:cubicBezTo>
                    <a:pt x="2674" y="0"/>
                    <a:pt x="2652" y="0"/>
                    <a:pt x="2630" y="0"/>
                  </a:cubicBezTo>
                  <a:cubicBezTo>
                    <a:pt x="2608" y="66"/>
                    <a:pt x="2586" y="133"/>
                    <a:pt x="2586" y="199"/>
                  </a:cubicBezTo>
                  <a:cubicBezTo>
                    <a:pt x="2608" y="265"/>
                    <a:pt x="2652" y="2385"/>
                    <a:pt x="2475" y="3512"/>
                  </a:cubicBezTo>
                  <a:cubicBezTo>
                    <a:pt x="2364" y="4174"/>
                    <a:pt x="2031" y="4373"/>
                    <a:pt x="1721" y="4506"/>
                  </a:cubicBezTo>
                  <a:cubicBezTo>
                    <a:pt x="1521" y="4638"/>
                    <a:pt x="1321" y="4771"/>
                    <a:pt x="1166" y="4969"/>
                  </a:cubicBezTo>
                  <a:cubicBezTo>
                    <a:pt x="811" y="5499"/>
                    <a:pt x="146" y="8547"/>
                    <a:pt x="13" y="9144"/>
                  </a:cubicBezTo>
                  <a:cubicBezTo>
                    <a:pt x="-9" y="9342"/>
                    <a:pt x="-120" y="9806"/>
                    <a:pt x="1055" y="14577"/>
                  </a:cubicBezTo>
                  <a:cubicBezTo>
                    <a:pt x="1565" y="16631"/>
                    <a:pt x="2209" y="19215"/>
                    <a:pt x="2297" y="19347"/>
                  </a:cubicBezTo>
                  <a:cubicBezTo>
                    <a:pt x="3029" y="20739"/>
                    <a:pt x="5690" y="21534"/>
                    <a:pt x="5801" y="21534"/>
                  </a:cubicBezTo>
                  <a:cubicBezTo>
                    <a:pt x="5890" y="21600"/>
                    <a:pt x="6023" y="21600"/>
                    <a:pt x="6200" y="21600"/>
                  </a:cubicBezTo>
                  <a:cubicBezTo>
                    <a:pt x="8462" y="21600"/>
                    <a:pt x="16424" y="18088"/>
                    <a:pt x="16912" y="17757"/>
                  </a:cubicBezTo>
                  <a:cubicBezTo>
                    <a:pt x="17023" y="17691"/>
                    <a:pt x="17111" y="17691"/>
                    <a:pt x="17178" y="17691"/>
                  </a:cubicBezTo>
                  <a:cubicBezTo>
                    <a:pt x="17311" y="17691"/>
                    <a:pt x="17355" y="17757"/>
                    <a:pt x="17444" y="17890"/>
                  </a:cubicBezTo>
                  <a:cubicBezTo>
                    <a:pt x="17533" y="18088"/>
                    <a:pt x="17666" y="18287"/>
                    <a:pt x="17887" y="18353"/>
                  </a:cubicBezTo>
                  <a:cubicBezTo>
                    <a:pt x="17954" y="18420"/>
                    <a:pt x="18065" y="18420"/>
                    <a:pt x="18176" y="18420"/>
                  </a:cubicBezTo>
                  <a:cubicBezTo>
                    <a:pt x="18908" y="18420"/>
                    <a:pt x="20526" y="17823"/>
                    <a:pt x="20948" y="16697"/>
                  </a:cubicBezTo>
                  <a:cubicBezTo>
                    <a:pt x="21458" y="15438"/>
                    <a:pt x="21458" y="14775"/>
                    <a:pt x="21458" y="12987"/>
                  </a:cubicBezTo>
                  <a:cubicBezTo>
                    <a:pt x="21458" y="12191"/>
                    <a:pt x="21413" y="11860"/>
                    <a:pt x="21413" y="11661"/>
                  </a:cubicBezTo>
                  <a:cubicBezTo>
                    <a:pt x="21391" y="11396"/>
                    <a:pt x="21369" y="11198"/>
                    <a:pt x="21436" y="10204"/>
                  </a:cubicBezTo>
                  <a:cubicBezTo>
                    <a:pt x="21480" y="9674"/>
                    <a:pt x="21458" y="9144"/>
                    <a:pt x="21369" y="8746"/>
                  </a:cubicBezTo>
                  <a:close/>
                  <a:moveTo>
                    <a:pt x="21303" y="10137"/>
                  </a:moveTo>
                  <a:cubicBezTo>
                    <a:pt x="21236" y="11198"/>
                    <a:pt x="21236" y="11396"/>
                    <a:pt x="21258" y="11728"/>
                  </a:cubicBezTo>
                  <a:cubicBezTo>
                    <a:pt x="21280" y="11926"/>
                    <a:pt x="21303" y="12258"/>
                    <a:pt x="21303" y="12987"/>
                  </a:cubicBezTo>
                  <a:cubicBezTo>
                    <a:pt x="21303" y="14709"/>
                    <a:pt x="21303" y="15239"/>
                    <a:pt x="20859" y="16432"/>
                  </a:cubicBezTo>
                  <a:cubicBezTo>
                    <a:pt x="20482" y="17360"/>
                    <a:pt x="18996" y="17956"/>
                    <a:pt x="18176" y="17956"/>
                  </a:cubicBezTo>
                  <a:cubicBezTo>
                    <a:pt x="18065" y="17956"/>
                    <a:pt x="17976" y="17956"/>
                    <a:pt x="17910" y="17956"/>
                  </a:cubicBezTo>
                  <a:cubicBezTo>
                    <a:pt x="17710" y="17890"/>
                    <a:pt x="17599" y="17691"/>
                    <a:pt x="17510" y="17558"/>
                  </a:cubicBezTo>
                  <a:cubicBezTo>
                    <a:pt x="17422" y="17360"/>
                    <a:pt x="17333" y="17227"/>
                    <a:pt x="17178" y="17227"/>
                  </a:cubicBezTo>
                  <a:cubicBezTo>
                    <a:pt x="17089" y="17227"/>
                    <a:pt x="17000" y="17293"/>
                    <a:pt x="16889" y="17360"/>
                  </a:cubicBezTo>
                  <a:cubicBezTo>
                    <a:pt x="16402" y="17691"/>
                    <a:pt x="8374" y="21202"/>
                    <a:pt x="6200" y="21202"/>
                  </a:cubicBezTo>
                  <a:cubicBezTo>
                    <a:pt x="6023" y="21202"/>
                    <a:pt x="5912" y="21202"/>
                    <a:pt x="5823" y="21136"/>
                  </a:cubicBezTo>
                  <a:cubicBezTo>
                    <a:pt x="5779" y="21136"/>
                    <a:pt x="3096" y="20341"/>
                    <a:pt x="2386" y="19016"/>
                  </a:cubicBezTo>
                  <a:cubicBezTo>
                    <a:pt x="2209" y="18552"/>
                    <a:pt x="80" y="10270"/>
                    <a:pt x="146" y="9409"/>
                  </a:cubicBezTo>
                  <a:cubicBezTo>
                    <a:pt x="523" y="7620"/>
                    <a:pt x="989" y="5698"/>
                    <a:pt x="1233" y="5367"/>
                  </a:cubicBezTo>
                  <a:cubicBezTo>
                    <a:pt x="1366" y="5168"/>
                    <a:pt x="1543" y="5036"/>
                    <a:pt x="1743" y="4969"/>
                  </a:cubicBezTo>
                  <a:cubicBezTo>
                    <a:pt x="2098" y="4771"/>
                    <a:pt x="2452" y="4506"/>
                    <a:pt x="2608" y="3710"/>
                  </a:cubicBezTo>
                  <a:cubicBezTo>
                    <a:pt x="2763" y="2717"/>
                    <a:pt x="2763" y="1259"/>
                    <a:pt x="2741" y="530"/>
                  </a:cubicBezTo>
                  <a:cubicBezTo>
                    <a:pt x="3184" y="1259"/>
                    <a:pt x="3783" y="2385"/>
                    <a:pt x="3872" y="2915"/>
                  </a:cubicBezTo>
                  <a:cubicBezTo>
                    <a:pt x="4027" y="3710"/>
                    <a:pt x="4914" y="6162"/>
                    <a:pt x="5446" y="7156"/>
                  </a:cubicBezTo>
                  <a:cubicBezTo>
                    <a:pt x="5446" y="7156"/>
                    <a:pt x="5446" y="7156"/>
                    <a:pt x="5469" y="7222"/>
                  </a:cubicBezTo>
                  <a:cubicBezTo>
                    <a:pt x="5491" y="7222"/>
                    <a:pt x="9017" y="8613"/>
                    <a:pt x="10347" y="8812"/>
                  </a:cubicBezTo>
                  <a:cubicBezTo>
                    <a:pt x="10613" y="8812"/>
                    <a:pt x="11013" y="8945"/>
                    <a:pt x="11456" y="9011"/>
                  </a:cubicBezTo>
                  <a:cubicBezTo>
                    <a:pt x="12632" y="9276"/>
                    <a:pt x="14228" y="9607"/>
                    <a:pt x="15470" y="9607"/>
                  </a:cubicBezTo>
                  <a:cubicBezTo>
                    <a:pt x="16246" y="9607"/>
                    <a:pt x="16756" y="9475"/>
                    <a:pt x="17045" y="9210"/>
                  </a:cubicBezTo>
                  <a:cubicBezTo>
                    <a:pt x="17599" y="8680"/>
                    <a:pt x="18220" y="7752"/>
                    <a:pt x="18708" y="7023"/>
                  </a:cubicBezTo>
                  <a:cubicBezTo>
                    <a:pt x="19151" y="6361"/>
                    <a:pt x="19551" y="5764"/>
                    <a:pt x="19706" y="5764"/>
                  </a:cubicBezTo>
                  <a:cubicBezTo>
                    <a:pt x="20393" y="5897"/>
                    <a:pt x="20659" y="6427"/>
                    <a:pt x="20748" y="6891"/>
                  </a:cubicBezTo>
                  <a:cubicBezTo>
                    <a:pt x="20859" y="7355"/>
                    <a:pt x="20770" y="7885"/>
                    <a:pt x="20770" y="7885"/>
                  </a:cubicBezTo>
                  <a:cubicBezTo>
                    <a:pt x="20770" y="7951"/>
                    <a:pt x="20770" y="8017"/>
                    <a:pt x="20770" y="8083"/>
                  </a:cubicBezTo>
                  <a:cubicBezTo>
                    <a:pt x="20793" y="8150"/>
                    <a:pt x="20815" y="8150"/>
                    <a:pt x="20837" y="8216"/>
                  </a:cubicBezTo>
                  <a:cubicBezTo>
                    <a:pt x="20837" y="8216"/>
                    <a:pt x="21125" y="8348"/>
                    <a:pt x="21258" y="9011"/>
                  </a:cubicBezTo>
                  <a:cubicBezTo>
                    <a:pt x="21325" y="9276"/>
                    <a:pt x="21347" y="9674"/>
                    <a:pt x="21303" y="10137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77" name="Freeform 1802"/>
            <p:cNvSpPr/>
            <p:nvPr/>
          </p:nvSpPr>
          <p:spPr>
            <a:xfrm>
              <a:off x="2215353" y="4818500"/>
              <a:ext cx="528273" cy="646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1" h="16248" extrusionOk="0">
                  <a:moveTo>
                    <a:pt x="134" y="14741"/>
                  </a:moveTo>
                  <a:cubicBezTo>
                    <a:pt x="1606" y="15831"/>
                    <a:pt x="10872" y="16437"/>
                    <a:pt x="12161" y="16195"/>
                  </a:cubicBezTo>
                  <a:cubicBezTo>
                    <a:pt x="13450" y="15953"/>
                    <a:pt x="14922" y="12400"/>
                    <a:pt x="15659" y="11673"/>
                  </a:cubicBezTo>
                  <a:cubicBezTo>
                    <a:pt x="16395" y="10946"/>
                    <a:pt x="16579" y="5052"/>
                    <a:pt x="16579" y="5052"/>
                  </a:cubicBezTo>
                  <a:lnTo>
                    <a:pt x="18788" y="3073"/>
                  </a:lnTo>
                  <a:lnTo>
                    <a:pt x="20261" y="1378"/>
                  </a:lnTo>
                  <a:cubicBezTo>
                    <a:pt x="9584" y="-5163"/>
                    <a:pt x="-1339" y="13651"/>
                    <a:pt x="134" y="14741"/>
                  </a:cubicBezTo>
                </a:path>
              </a:pathLst>
            </a:custGeom>
            <a:solidFill>
              <a:srgbClr val="F0D0B5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78" name="Freeform 1803"/>
            <p:cNvSpPr/>
            <p:nvPr/>
          </p:nvSpPr>
          <p:spPr>
            <a:xfrm>
              <a:off x="2207475" y="4810685"/>
              <a:ext cx="535761" cy="654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600" extrusionOk="0">
                  <a:moveTo>
                    <a:pt x="16021" y="0"/>
                  </a:moveTo>
                  <a:cubicBezTo>
                    <a:pt x="9447" y="0"/>
                    <a:pt x="4062" y="9053"/>
                    <a:pt x="2622" y="11859"/>
                  </a:cubicBezTo>
                  <a:cubicBezTo>
                    <a:pt x="869" y="15141"/>
                    <a:pt x="-508" y="18900"/>
                    <a:pt x="181" y="19588"/>
                  </a:cubicBezTo>
                  <a:cubicBezTo>
                    <a:pt x="1558" y="20912"/>
                    <a:pt x="8821" y="21600"/>
                    <a:pt x="11513" y="21600"/>
                  </a:cubicBezTo>
                  <a:cubicBezTo>
                    <a:pt x="12014" y="21600"/>
                    <a:pt x="12389" y="21600"/>
                    <a:pt x="12640" y="21547"/>
                  </a:cubicBezTo>
                  <a:cubicBezTo>
                    <a:pt x="13516" y="21335"/>
                    <a:pt x="14330" y="19641"/>
                    <a:pt x="15332" y="17471"/>
                  </a:cubicBezTo>
                  <a:cubicBezTo>
                    <a:pt x="15708" y="16624"/>
                    <a:pt x="16083" y="15882"/>
                    <a:pt x="16334" y="15565"/>
                  </a:cubicBezTo>
                  <a:cubicBezTo>
                    <a:pt x="17085" y="14612"/>
                    <a:pt x="17273" y="7782"/>
                    <a:pt x="17273" y="6829"/>
                  </a:cubicBezTo>
                  <a:lnTo>
                    <a:pt x="19527" y="4288"/>
                  </a:lnTo>
                  <a:lnTo>
                    <a:pt x="21029" y="2065"/>
                  </a:lnTo>
                  <a:cubicBezTo>
                    <a:pt x="21092" y="2012"/>
                    <a:pt x="21092" y="1906"/>
                    <a:pt x="21029" y="1853"/>
                  </a:cubicBezTo>
                  <a:cubicBezTo>
                    <a:pt x="19464" y="635"/>
                    <a:pt x="17774" y="0"/>
                    <a:pt x="16021" y="0"/>
                  </a:cubicBezTo>
                  <a:close/>
                  <a:moveTo>
                    <a:pt x="19214" y="4129"/>
                  </a:moveTo>
                  <a:lnTo>
                    <a:pt x="16960" y="6671"/>
                  </a:lnTo>
                  <a:cubicBezTo>
                    <a:pt x="16897" y="6671"/>
                    <a:pt x="16897" y="6724"/>
                    <a:pt x="16897" y="6776"/>
                  </a:cubicBezTo>
                  <a:cubicBezTo>
                    <a:pt x="16835" y="8841"/>
                    <a:pt x="16584" y="14612"/>
                    <a:pt x="15958" y="15406"/>
                  </a:cubicBezTo>
                  <a:cubicBezTo>
                    <a:pt x="15708" y="15724"/>
                    <a:pt x="15395" y="16465"/>
                    <a:pt x="14956" y="17365"/>
                  </a:cubicBezTo>
                  <a:cubicBezTo>
                    <a:pt x="14268" y="18900"/>
                    <a:pt x="13266" y="21018"/>
                    <a:pt x="12515" y="21229"/>
                  </a:cubicBezTo>
                  <a:cubicBezTo>
                    <a:pt x="12389" y="21229"/>
                    <a:pt x="12139" y="21282"/>
                    <a:pt x="11513" y="21282"/>
                  </a:cubicBezTo>
                  <a:cubicBezTo>
                    <a:pt x="8445" y="21282"/>
                    <a:pt x="1621" y="20488"/>
                    <a:pt x="431" y="19376"/>
                  </a:cubicBezTo>
                  <a:cubicBezTo>
                    <a:pt x="55" y="19006"/>
                    <a:pt x="869" y="15935"/>
                    <a:pt x="2935" y="11965"/>
                  </a:cubicBezTo>
                  <a:cubicBezTo>
                    <a:pt x="4438" y="9212"/>
                    <a:pt x="9697" y="318"/>
                    <a:pt x="16021" y="318"/>
                  </a:cubicBezTo>
                  <a:cubicBezTo>
                    <a:pt x="17649" y="318"/>
                    <a:pt x="19151" y="900"/>
                    <a:pt x="20591" y="2012"/>
                  </a:cubicBezTo>
                  <a:lnTo>
                    <a:pt x="19214" y="4129"/>
                  </a:ln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79" name="Freeform 1804"/>
            <p:cNvSpPr/>
            <p:nvPr/>
          </p:nvSpPr>
          <p:spPr>
            <a:xfrm>
              <a:off x="1418001" y="4309560"/>
              <a:ext cx="1482008" cy="1692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0734" extrusionOk="0">
                  <a:moveTo>
                    <a:pt x="12346" y="135"/>
                  </a:moveTo>
                  <a:cubicBezTo>
                    <a:pt x="8200" y="-866"/>
                    <a:pt x="5337" y="4019"/>
                    <a:pt x="4764" y="4980"/>
                  </a:cubicBezTo>
                  <a:cubicBezTo>
                    <a:pt x="3390" y="7276"/>
                    <a:pt x="4031" y="8492"/>
                    <a:pt x="3459" y="9512"/>
                  </a:cubicBezTo>
                  <a:cubicBezTo>
                    <a:pt x="3207" y="9944"/>
                    <a:pt x="3184" y="9806"/>
                    <a:pt x="2062" y="10807"/>
                  </a:cubicBezTo>
                  <a:cubicBezTo>
                    <a:pt x="962" y="11808"/>
                    <a:pt x="1512" y="12945"/>
                    <a:pt x="1237" y="13946"/>
                  </a:cubicBezTo>
                  <a:cubicBezTo>
                    <a:pt x="962" y="14947"/>
                    <a:pt x="0" y="15241"/>
                    <a:pt x="0" y="15241"/>
                  </a:cubicBezTo>
                  <a:cubicBezTo>
                    <a:pt x="756" y="16241"/>
                    <a:pt x="2199" y="14417"/>
                    <a:pt x="2199" y="14417"/>
                  </a:cubicBezTo>
                  <a:cubicBezTo>
                    <a:pt x="4283" y="13299"/>
                    <a:pt x="5635" y="13338"/>
                    <a:pt x="6551" y="13475"/>
                  </a:cubicBezTo>
                  <a:cubicBezTo>
                    <a:pt x="10491" y="14005"/>
                    <a:pt x="11109" y="17320"/>
                    <a:pt x="11590" y="18262"/>
                  </a:cubicBezTo>
                  <a:cubicBezTo>
                    <a:pt x="12758" y="20499"/>
                    <a:pt x="14087" y="20734"/>
                    <a:pt x="14087" y="20734"/>
                  </a:cubicBezTo>
                  <a:cubicBezTo>
                    <a:pt x="13446" y="19910"/>
                    <a:pt x="13446" y="19027"/>
                    <a:pt x="13446" y="18085"/>
                  </a:cubicBezTo>
                  <a:cubicBezTo>
                    <a:pt x="13446" y="17124"/>
                    <a:pt x="14018" y="16065"/>
                    <a:pt x="14087" y="14711"/>
                  </a:cubicBezTo>
                  <a:cubicBezTo>
                    <a:pt x="14156" y="13357"/>
                    <a:pt x="12827" y="11042"/>
                    <a:pt x="12827" y="11042"/>
                  </a:cubicBezTo>
                  <a:cubicBezTo>
                    <a:pt x="14224" y="10336"/>
                    <a:pt x="16286" y="7629"/>
                    <a:pt x="16286" y="7629"/>
                  </a:cubicBezTo>
                  <a:cubicBezTo>
                    <a:pt x="16080" y="8649"/>
                    <a:pt x="15255" y="9512"/>
                    <a:pt x="15255" y="9512"/>
                  </a:cubicBezTo>
                  <a:cubicBezTo>
                    <a:pt x="19035" y="9218"/>
                    <a:pt x="21188" y="5098"/>
                    <a:pt x="21188" y="5098"/>
                  </a:cubicBezTo>
                  <a:cubicBezTo>
                    <a:pt x="21600" y="4509"/>
                    <a:pt x="16492" y="1135"/>
                    <a:pt x="12346" y="135"/>
                  </a:cubicBezTo>
                </a:path>
              </a:pathLst>
            </a:custGeom>
            <a:solidFill>
              <a:srgbClr val="231F20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80" name="Freeform 1805"/>
            <p:cNvSpPr/>
            <p:nvPr/>
          </p:nvSpPr>
          <p:spPr>
            <a:xfrm>
              <a:off x="1410938" y="4302386"/>
              <a:ext cx="1494085" cy="169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extrusionOk="0">
                  <a:moveTo>
                    <a:pt x="12571" y="142"/>
                  </a:moveTo>
                  <a:cubicBezTo>
                    <a:pt x="12201" y="41"/>
                    <a:pt x="11807" y="0"/>
                    <a:pt x="11437" y="0"/>
                  </a:cubicBezTo>
                  <a:cubicBezTo>
                    <a:pt x="9793" y="0"/>
                    <a:pt x="7316" y="894"/>
                    <a:pt x="4839" y="5161"/>
                  </a:cubicBezTo>
                  <a:lnTo>
                    <a:pt x="4815" y="5182"/>
                  </a:lnTo>
                  <a:cubicBezTo>
                    <a:pt x="3959" y="6645"/>
                    <a:pt x="3866" y="7681"/>
                    <a:pt x="3797" y="8514"/>
                  </a:cubicBezTo>
                  <a:cubicBezTo>
                    <a:pt x="3750" y="9042"/>
                    <a:pt x="3727" y="9469"/>
                    <a:pt x="3496" y="9875"/>
                  </a:cubicBezTo>
                  <a:cubicBezTo>
                    <a:pt x="3334" y="10140"/>
                    <a:pt x="3287" y="10201"/>
                    <a:pt x="3033" y="10404"/>
                  </a:cubicBezTo>
                  <a:cubicBezTo>
                    <a:pt x="2848" y="10566"/>
                    <a:pt x="2570" y="10790"/>
                    <a:pt x="2107" y="11217"/>
                  </a:cubicBezTo>
                  <a:cubicBezTo>
                    <a:pt x="1343" y="11928"/>
                    <a:pt x="1343" y="12700"/>
                    <a:pt x="1343" y="13431"/>
                  </a:cubicBezTo>
                  <a:cubicBezTo>
                    <a:pt x="1343" y="13797"/>
                    <a:pt x="1343" y="14143"/>
                    <a:pt x="1250" y="14488"/>
                  </a:cubicBezTo>
                  <a:cubicBezTo>
                    <a:pt x="995" y="15484"/>
                    <a:pt x="46" y="15789"/>
                    <a:pt x="46" y="15789"/>
                  </a:cubicBezTo>
                  <a:cubicBezTo>
                    <a:pt x="23" y="15789"/>
                    <a:pt x="0" y="15809"/>
                    <a:pt x="0" y="15829"/>
                  </a:cubicBezTo>
                  <a:cubicBezTo>
                    <a:pt x="0" y="15849"/>
                    <a:pt x="0" y="15870"/>
                    <a:pt x="0" y="15890"/>
                  </a:cubicBezTo>
                  <a:cubicBezTo>
                    <a:pt x="162" y="16114"/>
                    <a:pt x="394" y="16236"/>
                    <a:pt x="648" y="16236"/>
                  </a:cubicBezTo>
                  <a:cubicBezTo>
                    <a:pt x="1389" y="16236"/>
                    <a:pt x="2246" y="15179"/>
                    <a:pt x="2361" y="15037"/>
                  </a:cubicBezTo>
                  <a:cubicBezTo>
                    <a:pt x="3588" y="14346"/>
                    <a:pt x="4723" y="14021"/>
                    <a:pt x="5811" y="14021"/>
                  </a:cubicBezTo>
                  <a:cubicBezTo>
                    <a:pt x="6181" y="14021"/>
                    <a:pt x="6482" y="14061"/>
                    <a:pt x="6691" y="14082"/>
                  </a:cubicBezTo>
                  <a:cubicBezTo>
                    <a:pt x="10001" y="14549"/>
                    <a:pt x="10950" y="17048"/>
                    <a:pt x="11460" y="18389"/>
                  </a:cubicBezTo>
                  <a:cubicBezTo>
                    <a:pt x="11552" y="18633"/>
                    <a:pt x="11645" y="18857"/>
                    <a:pt x="11714" y="18999"/>
                  </a:cubicBezTo>
                  <a:cubicBezTo>
                    <a:pt x="12895" y="21336"/>
                    <a:pt x="14215" y="21600"/>
                    <a:pt x="14284" y="21600"/>
                  </a:cubicBezTo>
                  <a:cubicBezTo>
                    <a:pt x="14284" y="21600"/>
                    <a:pt x="14284" y="21600"/>
                    <a:pt x="14307" y="21600"/>
                  </a:cubicBezTo>
                  <a:cubicBezTo>
                    <a:pt x="14331" y="21600"/>
                    <a:pt x="14354" y="21600"/>
                    <a:pt x="14354" y="21580"/>
                  </a:cubicBezTo>
                  <a:cubicBezTo>
                    <a:pt x="14377" y="21559"/>
                    <a:pt x="14377" y="21539"/>
                    <a:pt x="14354" y="21519"/>
                  </a:cubicBezTo>
                  <a:cubicBezTo>
                    <a:pt x="13752" y="20665"/>
                    <a:pt x="13752" y="19751"/>
                    <a:pt x="13752" y="18796"/>
                  </a:cubicBezTo>
                  <a:cubicBezTo>
                    <a:pt x="13752" y="18329"/>
                    <a:pt x="13868" y="17821"/>
                    <a:pt x="14006" y="17292"/>
                  </a:cubicBezTo>
                  <a:cubicBezTo>
                    <a:pt x="14168" y="16703"/>
                    <a:pt x="14331" y="16032"/>
                    <a:pt x="14377" y="15301"/>
                  </a:cubicBezTo>
                  <a:cubicBezTo>
                    <a:pt x="14446" y="14000"/>
                    <a:pt x="13335" y="11907"/>
                    <a:pt x="13127" y="11521"/>
                  </a:cubicBezTo>
                  <a:cubicBezTo>
                    <a:pt x="14261" y="10891"/>
                    <a:pt x="15789" y="9042"/>
                    <a:pt x="16368" y="8311"/>
                  </a:cubicBezTo>
                  <a:cubicBezTo>
                    <a:pt x="16067" y="9164"/>
                    <a:pt x="15442" y="9855"/>
                    <a:pt x="15419" y="9875"/>
                  </a:cubicBezTo>
                  <a:cubicBezTo>
                    <a:pt x="15395" y="9896"/>
                    <a:pt x="15395" y="9916"/>
                    <a:pt x="15419" y="9936"/>
                  </a:cubicBezTo>
                  <a:cubicBezTo>
                    <a:pt x="15419" y="9977"/>
                    <a:pt x="15465" y="9977"/>
                    <a:pt x="15488" y="9977"/>
                  </a:cubicBezTo>
                  <a:cubicBezTo>
                    <a:pt x="17502" y="9814"/>
                    <a:pt x="19030" y="8595"/>
                    <a:pt x="19979" y="7559"/>
                  </a:cubicBezTo>
                  <a:cubicBezTo>
                    <a:pt x="20952" y="6502"/>
                    <a:pt x="21507" y="5446"/>
                    <a:pt x="21554" y="5364"/>
                  </a:cubicBezTo>
                  <a:cubicBezTo>
                    <a:pt x="21600" y="5303"/>
                    <a:pt x="21600" y="5222"/>
                    <a:pt x="21531" y="5100"/>
                  </a:cubicBezTo>
                  <a:cubicBezTo>
                    <a:pt x="21114" y="4145"/>
                    <a:pt x="16484" y="1118"/>
                    <a:pt x="12571" y="142"/>
                  </a:cubicBezTo>
                  <a:close/>
                  <a:moveTo>
                    <a:pt x="21415" y="5303"/>
                  </a:moveTo>
                  <a:cubicBezTo>
                    <a:pt x="21415" y="5303"/>
                    <a:pt x="21415" y="5303"/>
                    <a:pt x="21415" y="5324"/>
                  </a:cubicBezTo>
                  <a:cubicBezTo>
                    <a:pt x="21392" y="5364"/>
                    <a:pt x="19285" y="9428"/>
                    <a:pt x="15650" y="9835"/>
                  </a:cubicBezTo>
                  <a:cubicBezTo>
                    <a:pt x="15882" y="9550"/>
                    <a:pt x="16437" y="8819"/>
                    <a:pt x="16599" y="7986"/>
                  </a:cubicBezTo>
                  <a:cubicBezTo>
                    <a:pt x="16599" y="7965"/>
                    <a:pt x="16599" y="7904"/>
                    <a:pt x="16553" y="7904"/>
                  </a:cubicBezTo>
                  <a:cubicBezTo>
                    <a:pt x="16530" y="7884"/>
                    <a:pt x="16484" y="7904"/>
                    <a:pt x="16460" y="7945"/>
                  </a:cubicBezTo>
                  <a:cubicBezTo>
                    <a:pt x="16437" y="7965"/>
                    <a:pt x="14377" y="10729"/>
                    <a:pt x="13011" y="11440"/>
                  </a:cubicBezTo>
                  <a:cubicBezTo>
                    <a:pt x="12965" y="11460"/>
                    <a:pt x="12965" y="11501"/>
                    <a:pt x="12965" y="11542"/>
                  </a:cubicBezTo>
                  <a:cubicBezTo>
                    <a:pt x="12988" y="11562"/>
                    <a:pt x="14284" y="13919"/>
                    <a:pt x="14215" y="15301"/>
                  </a:cubicBezTo>
                  <a:cubicBezTo>
                    <a:pt x="14192" y="16032"/>
                    <a:pt x="14006" y="16683"/>
                    <a:pt x="13868" y="17252"/>
                  </a:cubicBezTo>
                  <a:cubicBezTo>
                    <a:pt x="13729" y="17800"/>
                    <a:pt x="13590" y="18308"/>
                    <a:pt x="13590" y="18796"/>
                  </a:cubicBezTo>
                  <a:cubicBezTo>
                    <a:pt x="13590" y="19710"/>
                    <a:pt x="13590" y="20584"/>
                    <a:pt x="14122" y="21417"/>
                  </a:cubicBezTo>
                  <a:cubicBezTo>
                    <a:pt x="13729" y="21255"/>
                    <a:pt x="12756" y="20686"/>
                    <a:pt x="11853" y="18938"/>
                  </a:cubicBezTo>
                  <a:cubicBezTo>
                    <a:pt x="11784" y="18796"/>
                    <a:pt x="11691" y="18593"/>
                    <a:pt x="11599" y="18349"/>
                  </a:cubicBezTo>
                  <a:cubicBezTo>
                    <a:pt x="11089" y="16987"/>
                    <a:pt x="10117" y="14427"/>
                    <a:pt x="6714" y="13960"/>
                  </a:cubicBezTo>
                  <a:cubicBezTo>
                    <a:pt x="6505" y="13919"/>
                    <a:pt x="6181" y="13878"/>
                    <a:pt x="5811" y="13878"/>
                  </a:cubicBezTo>
                  <a:cubicBezTo>
                    <a:pt x="4700" y="13878"/>
                    <a:pt x="3542" y="14224"/>
                    <a:pt x="2269" y="14935"/>
                  </a:cubicBezTo>
                  <a:cubicBezTo>
                    <a:pt x="2246" y="14935"/>
                    <a:pt x="2246" y="14955"/>
                    <a:pt x="2246" y="14955"/>
                  </a:cubicBezTo>
                  <a:cubicBezTo>
                    <a:pt x="2223" y="14976"/>
                    <a:pt x="1343" y="16093"/>
                    <a:pt x="648" y="16093"/>
                  </a:cubicBezTo>
                  <a:cubicBezTo>
                    <a:pt x="463" y="16093"/>
                    <a:pt x="301" y="16032"/>
                    <a:pt x="185" y="15870"/>
                  </a:cubicBezTo>
                  <a:cubicBezTo>
                    <a:pt x="440" y="15768"/>
                    <a:pt x="1158" y="15402"/>
                    <a:pt x="1389" y="14529"/>
                  </a:cubicBezTo>
                  <a:cubicBezTo>
                    <a:pt x="1482" y="14163"/>
                    <a:pt x="1482" y="13797"/>
                    <a:pt x="1482" y="13431"/>
                  </a:cubicBezTo>
                  <a:cubicBezTo>
                    <a:pt x="1482" y="12720"/>
                    <a:pt x="1482" y="11989"/>
                    <a:pt x="2223" y="11298"/>
                  </a:cubicBezTo>
                  <a:cubicBezTo>
                    <a:pt x="2662" y="10871"/>
                    <a:pt x="2940" y="10648"/>
                    <a:pt x="3125" y="10505"/>
                  </a:cubicBezTo>
                  <a:cubicBezTo>
                    <a:pt x="3380" y="10282"/>
                    <a:pt x="3473" y="10221"/>
                    <a:pt x="3612" y="9936"/>
                  </a:cubicBezTo>
                  <a:cubicBezTo>
                    <a:pt x="3866" y="9510"/>
                    <a:pt x="3913" y="9063"/>
                    <a:pt x="3959" y="8514"/>
                  </a:cubicBezTo>
                  <a:cubicBezTo>
                    <a:pt x="4028" y="7701"/>
                    <a:pt x="4121" y="6685"/>
                    <a:pt x="4954" y="5243"/>
                  </a:cubicBezTo>
                  <a:lnTo>
                    <a:pt x="4977" y="5222"/>
                  </a:lnTo>
                  <a:cubicBezTo>
                    <a:pt x="7432" y="1016"/>
                    <a:pt x="9839" y="122"/>
                    <a:pt x="11437" y="122"/>
                  </a:cubicBezTo>
                  <a:cubicBezTo>
                    <a:pt x="11784" y="122"/>
                    <a:pt x="12177" y="163"/>
                    <a:pt x="12525" y="264"/>
                  </a:cubicBezTo>
                  <a:cubicBezTo>
                    <a:pt x="16414" y="1219"/>
                    <a:pt x="20975" y="4206"/>
                    <a:pt x="21392" y="5161"/>
                  </a:cubicBezTo>
                  <a:cubicBezTo>
                    <a:pt x="21415" y="5202"/>
                    <a:pt x="21438" y="5263"/>
                    <a:pt x="21415" y="5303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81" name="Freeform 1806"/>
            <p:cNvSpPr/>
            <p:nvPr/>
          </p:nvSpPr>
          <p:spPr>
            <a:xfrm>
              <a:off x="1622730" y="6230222"/>
              <a:ext cx="167245" cy="4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15" extrusionOk="0">
                  <a:moveTo>
                    <a:pt x="20551" y="546"/>
                  </a:moveTo>
                  <a:cubicBezTo>
                    <a:pt x="15099" y="12177"/>
                    <a:pt x="8179" y="17992"/>
                    <a:pt x="629" y="15500"/>
                  </a:cubicBezTo>
                  <a:cubicBezTo>
                    <a:pt x="210" y="15500"/>
                    <a:pt x="0" y="17161"/>
                    <a:pt x="0" y="17992"/>
                  </a:cubicBezTo>
                  <a:cubicBezTo>
                    <a:pt x="0" y="19653"/>
                    <a:pt x="210" y="21315"/>
                    <a:pt x="629" y="21315"/>
                  </a:cubicBezTo>
                  <a:cubicBezTo>
                    <a:pt x="1468" y="21315"/>
                    <a:pt x="2517" y="21315"/>
                    <a:pt x="3355" y="21315"/>
                  </a:cubicBezTo>
                  <a:cubicBezTo>
                    <a:pt x="10066" y="21315"/>
                    <a:pt x="16357" y="15500"/>
                    <a:pt x="21181" y="4700"/>
                  </a:cubicBezTo>
                  <a:cubicBezTo>
                    <a:pt x="21600" y="3869"/>
                    <a:pt x="21600" y="2207"/>
                    <a:pt x="21390" y="1377"/>
                  </a:cubicBezTo>
                  <a:cubicBezTo>
                    <a:pt x="21181" y="-285"/>
                    <a:pt x="20761" y="-285"/>
                    <a:pt x="20551" y="546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82" name="Freeform 1807"/>
            <p:cNvSpPr/>
            <p:nvPr/>
          </p:nvSpPr>
          <p:spPr>
            <a:xfrm>
              <a:off x="2357489" y="6103010"/>
              <a:ext cx="103193" cy="139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538" extrusionOk="0">
                  <a:moveTo>
                    <a:pt x="1548" y="186"/>
                  </a:moveTo>
                  <a:cubicBezTo>
                    <a:pt x="1215" y="-62"/>
                    <a:pt x="551" y="-62"/>
                    <a:pt x="218" y="186"/>
                  </a:cubicBezTo>
                  <a:cubicBezTo>
                    <a:pt x="-114" y="683"/>
                    <a:pt x="-114" y="1179"/>
                    <a:pt x="551" y="1428"/>
                  </a:cubicBezTo>
                  <a:cubicBezTo>
                    <a:pt x="9523" y="6145"/>
                    <a:pt x="14840" y="14090"/>
                    <a:pt x="19492" y="21041"/>
                  </a:cubicBezTo>
                  <a:cubicBezTo>
                    <a:pt x="19492" y="21290"/>
                    <a:pt x="19824" y="21538"/>
                    <a:pt x="20489" y="21538"/>
                  </a:cubicBezTo>
                  <a:cubicBezTo>
                    <a:pt x="20489" y="21538"/>
                    <a:pt x="20489" y="21538"/>
                    <a:pt x="20821" y="21290"/>
                  </a:cubicBezTo>
                  <a:cubicBezTo>
                    <a:pt x="21486" y="21290"/>
                    <a:pt x="21486" y="20793"/>
                    <a:pt x="21154" y="20297"/>
                  </a:cubicBezTo>
                  <a:cubicBezTo>
                    <a:pt x="16501" y="13097"/>
                    <a:pt x="11184" y="4904"/>
                    <a:pt x="1548" y="186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83" name="Freeform 1808"/>
            <p:cNvSpPr/>
            <p:nvPr/>
          </p:nvSpPr>
          <p:spPr>
            <a:xfrm>
              <a:off x="4051267" y="6328519"/>
              <a:ext cx="52260" cy="15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extrusionOk="0">
                  <a:moveTo>
                    <a:pt x="4320" y="891"/>
                  </a:moveTo>
                  <a:cubicBezTo>
                    <a:pt x="4320" y="445"/>
                    <a:pt x="3086" y="0"/>
                    <a:pt x="1851" y="0"/>
                  </a:cubicBezTo>
                  <a:cubicBezTo>
                    <a:pt x="1234" y="0"/>
                    <a:pt x="0" y="445"/>
                    <a:pt x="0" y="668"/>
                  </a:cubicBezTo>
                  <a:cubicBezTo>
                    <a:pt x="0" y="3786"/>
                    <a:pt x="3703" y="6680"/>
                    <a:pt x="8023" y="10021"/>
                  </a:cubicBezTo>
                  <a:cubicBezTo>
                    <a:pt x="12343" y="13584"/>
                    <a:pt x="17280" y="17146"/>
                    <a:pt x="16663" y="20932"/>
                  </a:cubicBezTo>
                  <a:cubicBezTo>
                    <a:pt x="16663" y="21377"/>
                    <a:pt x="17280" y="21600"/>
                    <a:pt x="18514" y="21600"/>
                  </a:cubicBezTo>
                  <a:cubicBezTo>
                    <a:pt x="19749" y="21600"/>
                    <a:pt x="20366" y="21377"/>
                    <a:pt x="20366" y="21155"/>
                  </a:cubicBezTo>
                  <a:cubicBezTo>
                    <a:pt x="21600" y="16924"/>
                    <a:pt x="16663" y="12915"/>
                    <a:pt x="11726" y="9353"/>
                  </a:cubicBezTo>
                  <a:cubicBezTo>
                    <a:pt x="7406" y="6235"/>
                    <a:pt x="3703" y="3340"/>
                    <a:pt x="4320" y="891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84" name="Freeform 1809"/>
            <p:cNvSpPr/>
            <p:nvPr/>
          </p:nvSpPr>
          <p:spPr>
            <a:xfrm>
              <a:off x="4793506" y="6365225"/>
              <a:ext cx="74623" cy="5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047" extrusionOk="0">
                  <a:moveTo>
                    <a:pt x="18508" y="756"/>
                  </a:moveTo>
                  <a:cubicBezTo>
                    <a:pt x="15690" y="4683"/>
                    <a:pt x="11934" y="7302"/>
                    <a:pt x="8177" y="10574"/>
                  </a:cubicBezTo>
                  <a:cubicBezTo>
                    <a:pt x="5829" y="12538"/>
                    <a:pt x="3012" y="14502"/>
                    <a:pt x="664" y="17120"/>
                  </a:cubicBezTo>
                  <a:cubicBezTo>
                    <a:pt x="195" y="17774"/>
                    <a:pt x="-275" y="19083"/>
                    <a:pt x="195" y="20392"/>
                  </a:cubicBezTo>
                  <a:cubicBezTo>
                    <a:pt x="664" y="20392"/>
                    <a:pt x="1134" y="21047"/>
                    <a:pt x="1603" y="21047"/>
                  </a:cubicBezTo>
                  <a:cubicBezTo>
                    <a:pt x="2073" y="21047"/>
                    <a:pt x="2073" y="21047"/>
                    <a:pt x="2542" y="20392"/>
                  </a:cubicBezTo>
                  <a:cubicBezTo>
                    <a:pt x="4890" y="18429"/>
                    <a:pt x="7238" y="16465"/>
                    <a:pt x="9586" y="14502"/>
                  </a:cubicBezTo>
                  <a:cubicBezTo>
                    <a:pt x="13812" y="11229"/>
                    <a:pt x="17568" y="7956"/>
                    <a:pt x="20855" y="3374"/>
                  </a:cubicBezTo>
                  <a:cubicBezTo>
                    <a:pt x="21325" y="2720"/>
                    <a:pt x="21325" y="2065"/>
                    <a:pt x="20855" y="756"/>
                  </a:cubicBezTo>
                  <a:cubicBezTo>
                    <a:pt x="20386" y="102"/>
                    <a:pt x="18977" y="-553"/>
                    <a:pt x="18508" y="756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85" name="Freeform 1810"/>
            <p:cNvSpPr/>
            <p:nvPr/>
          </p:nvSpPr>
          <p:spPr>
            <a:xfrm>
              <a:off x="4700761" y="6435445"/>
              <a:ext cx="110128" cy="18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0478" extrusionOk="0">
                  <a:moveTo>
                    <a:pt x="20329" y="9678"/>
                  </a:moveTo>
                  <a:cubicBezTo>
                    <a:pt x="16835" y="12764"/>
                    <a:pt x="8259" y="5049"/>
                    <a:pt x="2541" y="421"/>
                  </a:cubicBezTo>
                  <a:lnTo>
                    <a:pt x="1271" y="421"/>
                  </a:lnTo>
                  <a:cubicBezTo>
                    <a:pt x="635" y="-1122"/>
                    <a:pt x="0" y="1964"/>
                    <a:pt x="0" y="3507"/>
                  </a:cubicBezTo>
                  <a:cubicBezTo>
                    <a:pt x="0" y="6592"/>
                    <a:pt x="318" y="9678"/>
                    <a:pt x="953" y="9678"/>
                  </a:cubicBezTo>
                  <a:lnTo>
                    <a:pt x="2224" y="11221"/>
                  </a:lnTo>
                  <a:cubicBezTo>
                    <a:pt x="7306" y="15849"/>
                    <a:pt x="13976" y="20478"/>
                    <a:pt x="18106" y="20478"/>
                  </a:cubicBezTo>
                  <a:cubicBezTo>
                    <a:pt x="19059" y="20478"/>
                    <a:pt x="20012" y="20478"/>
                    <a:pt x="20647" y="20478"/>
                  </a:cubicBezTo>
                  <a:cubicBezTo>
                    <a:pt x="20965" y="18935"/>
                    <a:pt x="21600" y="17392"/>
                    <a:pt x="21282" y="14307"/>
                  </a:cubicBezTo>
                  <a:cubicBezTo>
                    <a:pt x="21282" y="11221"/>
                    <a:pt x="20647" y="9678"/>
                    <a:pt x="20329" y="9678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86" name="Freeform 1811"/>
            <p:cNvSpPr/>
            <p:nvPr/>
          </p:nvSpPr>
          <p:spPr>
            <a:xfrm>
              <a:off x="4629991" y="6399117"/>
              <a:ext cx="12701" cy="33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7" y="0"/>
                  </a:moveTo>
                  <a:cubicBezTo>
                    <a:pt x="6171" y="0"/>
                    <a:pt x="0" y="1878"/>
                    <a:pt x="0" y="3757"/>
                  </a:cubicBezTo>
                  <a:lnTo>
                    <a:pt x="0" y="18783"/>
                  </a:lnTo>
                  <a:cubicBezTo>
                    <a:pt x="0" y="19722"/>
                    <a:pt x="6171" y="21600"/>
                    <a:pt x="9257" y="21600"/>
                  </a:cubicBezTo>
                  <a:cubicBezTo>
                    <a:pt x="15429" y="21600"/>
                    <a:pt x="21600" y="19722"/>
                    <a:pt x="21600" y="18783"/>
                  </a:cubicBezTo>
                  <a:lnTo>
                    <a:pt x="21600" y="3757"/>
                  </a:lnTo>
                  <a:cubicBezTo>
                    <a:pt x="21600" y="1878"/>
                    <a:pt x="15429" y="0"/>
                    <a:pt x="9257" y="0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87" name="Freeform 1812"/>
            <p:cNvSpPr/>
            <p:nvPr/>
          </p:nvSpPr>
          <p:spPr>
            <a:xfrm>
              <a:off x="1735684" y="5520168"/>
              <a:ext cx="216458" cy="4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13873" extrusionOk="0">
                  <a:moveTo>
                    <a:pt x="794" y="10437"/>
                  </a:moveTo>
                  <a:lnTo>
                    <a:pt x="318" y="10928"/>
                  </a:lnTo>
                  <a:cubicBezTo>
                    <a:pt x="159" y="11418"/>
                    <a:pt x="0" y="12400"/>
                    <a:pt x="0" y="12891"/>
                  </a:cubicBezTo>
                  <a:cubicBezTo>
                    <a:pt x="159" y="13873"/>
                    <a:pt x="318" y="13873"/>
                    <a:pt x="476" y="13873"/>
                  </a:cubicBezTo>
                  <a:cubicBezTo>
                    <a:pt x="635" y="13873"/>
                    <a:pt x="635" y="13873"/>
                    <a:pt x="794" y="13873"/>
                  </a:cubicBezTo>
                  <a:lnTo>
                    <a:pt x="1112" y="13382"/>
                  </a:lnTo>
                  <a:cubicBezTo>
                    <a:pt x="5876" y="8473"/>
                    <a:pt x="16835" y="-4291"/>
                    <a:pt x="20647" y="8964"/>
                  </a:cubicBezTo>
                  <a:cubicBezTo>
                    <a:pt x="20806" y="9455"/>
                    <a:pt x="21124" y="9455"/>
                    <a:pt x="21282" y="8964"/>
                  </a:cubicBezTo>
                  <a:cubicBezTo>
                    <a:pt x="21600" y="8473"/>
                    <a:pt x="21600" y="7491"/>
                    <a:pt x="21282" y="6509"/>
                  </a:cubicBezTo>
                  <a:cubicBezTo>
                    <a:pt x="17153" y="-7727"/>
                    <a:pt x="5718" y="5037"/>
                    <a:pt x="794" y="10437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88" name="Freeform 1813"/>
            <p:cNvSpPr/>
            <p:nvPr/>
          </p:nvSpPr>
          <p:spPr>
            <a:xfrm>
              <a:off x="3500611" y="6370878"/>
              <a:ext cx="152714" cy="40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extrusionOk="0">
                  <a:moveTo>
                    <a:pt x="20918" y="15552"/>
                  </a:moveTo>
                  <a:cubicBezTo>
                    <a:pt x="19326" y="14688"/>
                    <a:pt x="17507" y="12960"/>
                    <a:pt x="15461" y="11232"/>
                  </a:cubicBezTo>
                  <a:cubicBezTo>
                    <a:pt x="10459" y="6048"/>
                    <a:pt x="5002" y="864"/>
                    <a:pt x="682" y="0"/>
                  </a:cubicBezTo>
                  <a:cubicBezTo>
                    <a:pt x="455" y="0"/>
                    <a:pt x="0" y="1728"/>
                    <a:pt x="0" y="2592"/>
                  </a:cubicBezTo>
                  <a:cubicBezTo>
                    <a:pt x="0" y="4320"/>
                    <a:pt x="227" y="5184"/>
                    <a:pt x="682" y="6048"/>
                  </a:cubicBezTo>
                  <a:cubicBezTo>
                    <a:pt x="4775" y="6048"/>
                    <a:pt x="10232" y="11232"/>
                    <a:pt x="15006" y="16416"/>
                  </a:cubicBezTo>
                  <a:cubicBezTo>
                    <a:pt x="17053" y="18144"/>
                    <a:pt x="18872" y="19872"/>
                    <a:pt x="20463" y="21600"/>
                  </a:cubicBezTo>
                  <a:cubicBezTo>
                    <a:pt x="20691" y="21600"/>
                    <a:pt x="20691" y="21600"/>
                    <a:pt x="20691" y="21600"/>
                  </a:cubicBezTo>
                  <a:cubicBezTo>
                    <a:pt x="21145" y="21600"/>
                    <a:pt x="21373" y="20736"/>
                    <a:pt x="21373" y="19008"/>
                  </a:cubicBezTo>
                  <a:cubicBezTo>
                    <a:pt x="21600" y="17280"/>
                    <a:pt x="21373" y="16416"/>
                    <a:pt x="20918" y="15552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89" name="Freeform 1814"/>
            <p:cNvSpPr/>
            <p:nvPr/>
          </p:nvSpPr>
          <p:spPr>
            <a:xfrm>
              <a:off x="3493553" y="6421094"/>
              <a:ext cx="103391" cy="1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0725" extrusionOk="0">
                  <a:moveTo>
                    <a:pt x="20633" y="10756"/>
                  </a:moveTo>
                  <a:cubicBezTo>
                    <a:pt x="14507" y="-875"/>
                    <a:pt x="7737" y="-875"/>
                    <a:pt x="967" y="787"/>
                  </a:cubicBezTo>
                  <a:cubicBezTo>
                    <a:pt x="322" y="787"/>
                    <a:pt x="0" y="4110"/>
                    <a:pt x="0" y="7433"/>
                  </a:cubicBezTo>
                  <a:cubicBezTo>
                    <a:pt x="0" y="9094"/>
                    <a:pt x="322" y="12417"/>
                    <a:pt x="967" y="12417"/>
                  </a:cubicBezTo>
                  <a:cubicBezTo>
                    <a:pt x="7737" y="10756"/>
                    <a:pt x="14185" y="9094"/>
                    <a:pt x="19988" y="20725"/>
                  </a:cubicBezTo>
                  <a:cubicBezTo>
                    <a:pt x="19988" y="20725"/>
                    <a:pt x="19988" y="20725"/>
                    <a:pt x="20310" y="20725"/>
                  </a:cubicBezTo>
                  <a:cubicBezTo>
                    <a:pt x="20633" y="20725"/>
                    <a:pt x="20955" y="19063"/>
                    <a:pt x="21278" y="17402"/>
                  </a:cubicBezTo>
                  <a:cubicBezTo>
                    <a:pt x="21600" y="14079"/>
                    <a:pt x="21278" y="10756"/>
                    <a:pt x="20633" y="10756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90" name="Freeform 1815"/>
            <p:cNvSpPr/>
            <p:nvPr/>
          </p:nvSpPr>
          <p:spPr>
            <a:xfrm>
              <a:off x="3359955" y="6358310"/>
              <a:ext cx="54372" cy="3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0776" extrusionOk="0">
                  <a:moveTo>
                    <a:pt x="18919" y="76"/>
                  </a:moveTo>
                  <a:cubicBezTo>
                    <a:pt x="10897" y="-824"/>
                    <a:pt x="3491" y="6376"/>
                    <a:pt x="405" y="17176"/>
                  </a:cubicBezTo>
                  <a:cubicBezTo>
                    <a:pt x="-212" y="18076"/>
                    <a:pt x="-212" y="19876"/>
                    <a:pt x="1022" y="20776"/>
                  </a:cubicBezTo>
                  <a:cubicBezTo>
                    <a:pt x="1639" y="20776"/>
                    <a:pt x="1639" y="20776"/>
                    <a:pt x="1639" y="20776"/>
                  </a:cubicBezTo>
                  <a:cubicBezTo>
                    <a:pt x="2874" y="20776"/>
                    <a:pt x="3491" y="20776"/>
                    <a:pt x="3491" y="18976"/>
                  </a:cubicBezTo>
                  <a:cubicBezTo>
                    <a:pt x="6577" y="10876"/>
                    <a:pt x="12748" y="5476"/>
                    <a:pt x="18919" y="5476"/>
                  </a:cubicBezTo>
                  <a:cubicBezTo>
                    <a:pt x="20154" y="5476"/>
                    <a:pt x="21388" y="4576"/>
                    <a:pt x="21388" y="2776"/>
                  </a:cubicBezTo>
                  <a:cubicBezTo>
                    <a:pt x="21388" y="976"/>
                    <a:pt x="20154" y="76"/>
                    <a:pt x="18919" y="76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91" name="Freeform 1816"/>
            <p:cNvSpPr/>
            <p:nvPr/>
          </p:nvSpPr>
          <p:spPr>
            <a:xfrm>
              <a:off x="3670043" y="6484367"/>
              <a:ext cx="6195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extrusionOk="0">
                  <a:moveTo>
                    <a:pt x="19385" y="589"/>
                  </a:moveTo>
                  <a:cubicBezTo>
                    <a:pt x="13846" y="4909"/>
                    <a:pt x="8308" y="7069"/>
                    <a:pt x="2215" y="4909"/>
                  </a:cubicBezTo>
                  <a:cubicBezTo>
                    <a:pt x="1108" y="4909"/>
                    <a:pt x="0" y="7069"/>
                    <a:pt x="0" y="11389"/>
                  </a:cubicBezTo>
                  <a:cubicBezTo>
                    <a:pt x="0" y="15709"/>
                    <a:pt x="554" y="17869"/>
                    <a:pt x="1662" y="17869"/>
                  </a:cubicBezTo>
                  <a:cubicBezTo>
                    <a:pt x="3323" y="17869"/>
                    <a:pt x="4985" y="20029"/>
                    <a:pt x="6092" y="20029"/>
                  </a:cubicBezTo>
                  <a:cubicBezTo>
                    <a:pt x="11077" y="20029"/>
                    <a:pt x="15508" y="17869"/>
                    <a:pt x="19938" y="13549"/>
                  </a:cubicBezTo>
                  <a:cubicBezTo>
                    <a:pt x="21046" y="13549"/>
                    <a:pt x="21600" y="9229"/>
                    <a:pt x="21600" y="4909"/>
                  </a:cubicBezTo>
                  <a:cubicBezTo>
                    <a:pt x="21046" y="2749"/>
                    <a:pt x="20492" y="-1571"/>
                    <a:pt x="19385" y="589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92" name="Freeform 1817"/>
            <p:cNvSpPr/>
            <p:nvPr/>
          </p:nvSpPr>
          <p:spPr>
            <a:xfrm>
              <a:off x="3698283" y="6554131"/>
              <a:ext cx="5491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31" y="0"/>
                  </a:moveTo>
                  <a:lnTo>
                    <a:pt x="1851" y="0"/>
                  </a:lnTo>
                  <a:cubicBezTo>
                    <a:pt x="1234" y="0"/>
                    <a:pt x="0" y="3600"/>
                    <a:pt x="0" y="10800"/>
                  </a:cubicBezTo>
                  <a:cubicBezTo>
                    <a:pt x="0" y="18000"/>
                    <a:pt x="1234" y="21600"/>
                    <a:pt x="1851" y="21600"/>
                  </a:cubicBezTo>
                  <a:lnTo>
                    <a:pt x="19131" y="21600"/>
                  </a:lnTo>
                  <a:cubicBezTo>
                    <a:pt x="20366" y="21600"/>
                    <a:pt x="21600" y="18000"/>
                    <a:pt x="21600" y="10800"/>
                  </a:cubicBezTo>
                  <a:cubicBezTo>
                    <a:pt x="21600" y="3600"/>
                    <a:pt x="20366" y="0"/>
                    <a:pt x="19131" y="0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93" name="Freeform 1818"/>
            <p:cNvSpPr/>
            <p:nvPr/>
          </p:nvSpPr>
          <p:spPr>
            <a:xfrm>
              <a:off x="3769450" y="6435402"/>
              <a:ext cx="25035" cy="32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6" h="20967" extrusionOk="0">
                  <a:moveTo>
                    <a:pt x="18437" y="447"/>
                  </a:moveTo>
                  <a:cubicBezTo>
                    <a:pt x="15737" y="-633"/>
                    <a:pt x="13037" y="447"/>
                    <a:pt x="11687" y="1527"/>
                  </a:cubicBezTo>
                  <a:cubicBezTo>
                    <a:pt x="7637" y="5847"/>
                    <a:pt x="4937" y="11247"/>
                    <a:pt x="887" y="15567"/>
                  </a:cubicBezTo>
                  <a:cubicBezTo>
                    <a:pt x="-463" y="16647"/>
                    <a:pt x="-463" y="18807"/>
                    <a:pt x="2237" y="20967"/>
                  </a:cubicBezTo>
                  <a:lnTo>
                    <a:pt x="3587" y="20967"/>
                  </a:lnTo>
                  <a:cubicBezTo>
                    <a:pt x="4937" y="20967"/>
                    <a:pt x="6287" y="20967"/>
                    <a:pt x="7637" y="19887"/>
                  </a:cubicBezTo>
                  <a:cubicBezTo>
                    <a:pt x="11687" y="14487"/>
                    <a:pt x="15737" y="10167"/>
                    <a:pt x="19787" y="5847"/>
                  </a:cubicBezTo>
                  <a:cubicBezTo>
                    <a:pt x="21137" y="3687"/>
                    <a:pt x="19787" y="1527"/>
                    <a:pt x="18437" y="447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94" name="Freeform 1819"/>
            <p:cNvSpPr/>
            <p:nvPr/>
          </p:nvSpPr>
          <p:spPr>
            <a:xfrm>
              <a:off x="3790060" y="6505845"/>
              <a:ext cx="33236" cy="53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273" extrusionOk="0">
                  <a:moveTo>
                    <a:pt x="15709" y="982"/>
                  </a:moveTo>
                  <a:cubicBezTo>
                    <a:pt x="7855" y="5564"/>
                    <a:pt x="3927" y="12109"/>
                    <a:pt x="0" y="18655"/>
                  </a:cubicBezTo>
                  <a:cubicBezTo>
                    <a:pt x="0" y="19309"/>
                    <a:pt x="0" y="20618"/>
                    <a:pt x="1964" y="21273"/>
                  </a:cubicBezTo>
                  <a:lnTo>
                    <a:pt x="2945" y="21273"/>
                  </a:lnTo>
                  <a:cubicBezTo>
                    <a:pt x="3927" y="21273"/>
                    <a:pt x="5891" y="20618"/>
                    <a:pt x="5891" y="19964"/>
                  </a:cubicBezTo>
                  <a:cubicBezTo>
                    <a:pt x="9818" y="14073"/>
                    <a:pt x="13745" y="8182"/>
                    <a:pt x="20618" y="3600"/>
                  </a:cubicBezTo>
                  <a:cubicBezTo>
                    <a:pt x="21600" y="2946"/>
                    <a:pt x="21600" y="1637"/>
                    <a:pt x="19636" y="982"/>
                  </a:cubicBezTo>
                  <a:cubicBezTo>
                    <a:pt x="18655" y="-327"/>
                    <a:pt x="16691" y="-327"/>
                    <a:pt x="15709" y="982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95" name="Freeform 1820"/>
            <p:cNvSpPr/>
            <p:nvPr/>
          </p:nvSpPr>
          <p:spPr>
            <a:xfrm>
              <a:off x="3804691" y="6569076"/>
              <a:ext cx="25733" cy="33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1263" extrusionOk="0">
                  <a:moveTo>
                    <a:pt x="18788" y="645"/>
                  </a:moveTo>
                  <a:cubicBezTo>
                    <a:pt x="17588" y="-337"/>
                    <a:pt x="15188" y="-337"/>
                    <a:pt x="13988" y="1627"/>
                  </a:cubicBezTo>
                  <a:cubicBezTo>
                    <a:pt x="10388" y="6536"/>
                    <a:pt x="5588" y="11445"/>
                    <a:pt x="788" y="15372"/>
                  </a:cubicBezTo>
                  <a:cubicBezTo>
                    <a:pt x="-412" y="17336"/>
                    <a:pt x="-412" y="19299"/>
                    <a:pt x="1988" y="20281"/>
                  </a:cubicBezTo>
                  <a:cubicBezTo>
                    <a:pt x="1988" y="21263"/>
                    <a:pt x="3188" y="21263"/>
                    <a:pt x="4388" y="21263"/>
                  </a:cubicBezTo>
                  <a:cubicBezTo>
                    <a:pt x="5588" y="21263"/>
                    <a:pt x="6788" y="20281"/>
                    <a:pt x="6788" y="20281"/>
                  </a:cubicBezTo>
                  <a:cubicBezTo>
                    <a:pt x="11588" y="15372"/>
                    <a:pt x="16388" y="9481"/>
                    <a:pt x="19988" y="4572"/>
                  </a:cubicBezTo>
                  <a:cubicBezTo>
                    <a:pt x="21188" y="3590"/>
                    <a:pt x="21188" y="1627"/>
                    <a:pt x="18788" y="645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  <p:sp>
          <p:nvSpPr>
            <p:cNvPr id="2396" name="Freeform 1821"/>
            <p:cNvSpPr/>
            <p:nvPr/>
          </p:nvSpPr>
          <p:spPr>
            <a:xfrm>
              <a:off x="3507673" y="6576514"/>
              <a:ext cx="12708" cy="2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1" extrusionOk="0">
                  <a:moveTo>
                    <a:pt x="7200" y="471"/>
                  </a:moveTo>
                  <a:cubicBezTo>
                    <a:pt x="2400" y="471"/>
                    <a:pt x="0" y="2871"/>
                    <a:pt x="0" y="5271"/>
                  </a:cubicBezTo>
                  <a:lnTo>
                    <a:pt x="7200" y="17271"/>
                  </a:lnTo>
                  <a:cubicBezTo>
                    <a:pt x="7200" y="19671"/>
                    <a:pt x="9600" y="20871"/>
                    <a:pt x="14400" y="20871"/>
                  </a:cubicBezTo>
                  <a:cubicBezTo>
                    <a:pt x="19200" y="19671"/>
                    <a:pt x="21600" y="18471"/>
                    <a:pt x="21600" y="16071"/>
                  </a:cubicBezTo>
                  <a:lnTo>
                    <a:pt x="16800" y="2871"/>
                  </a:lnTo>
                  <a:cubicBezTo>
                    <a:pt x="14400" y="471"/>
                    <a:pt x="12000" y="-729"/>
                    <a:pt x="7200" y="471"/>
                  </a:cubicBezTo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45719" rIns="45719" anchor="ctr"/>
            <a:lstStyle/>
            <a:p/>
          </p:txBody>
        </p:sp>
      </p:grpSp>
      <p:sp>
        <p:nvSpPr>
          <p:cNvPr id="191" name="矩形 2"/>
          <p:cNvSpPr/>
          <p:nvPr/>
        </p:nvSpPr>
        <p:spPr>
          <a:xfrm>
            <a:off x="3389946" y="2624557"/>
            <a:ext cx="5412107" cy="16819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200000"/>
              </a:lnSpc>
              <a:buClr>
                <a:schemeClr val="tx2"/>
              </a:buClr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《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中华人民共和国电子商务法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》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lnSpc>
                <a:spcPct val="200000"/>
              </a:lnSpc>
              <a:buClr>
                <a:schemeClr val="tx2"/>
              </a:buClr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自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2019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年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月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日起施行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01345" y="635"/>
            <a:ext cx="5048885" cy="1014095"/>
            <a:chOff x="944" y="0"/>
            <a:chExt cx="7951" cy="1597"/>
          </a:xfrm>
        </p:grpSpPr>
        <p:sp>
          <p:nvSpPr>
            <p:cNvPr id="61" name="五边形 60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346" y="322"/>
              <a:ext cx="65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实行时间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92" y="369"/>
              <a:ext cx="12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204">
        <p:random/>
      </p:transition>
    </mc:Choice>
    <mc:Fallback>
      <p:transition spd="slow" advTm="820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稻壳儿春秋广告/盗版必究        原创来源：http://chn.docer.com/works?userid=199329941#!/work_time"/>
          <p:cNvSpPr/>
          <p:nvPr/>
        </p:nvSpPr>
        <p:spPr>
          <a:xfrm>
            <a:off x="1660636" y="651088"/>
            <a:ext cx="5975784" cy="5555825"/>
          </a:xfrm>
          <a:custGeom>
            <a:avLst/>
            <a:gdLst>
              <a:gd name="connsiteX0" fmla="*/ 0 w 5238939"/>
              <a:gd name="connsiteY0" fmla="*/ 2534970 h 4870764"/>
              <a:gd name="connsiteX1" fmla="*/ 5238939 w 5238939"/>
              <a:gd name="connsiteY1" fmla="*/ 2534970 h 4870764"/>
              <a:gd name="connsiteX2" fmla="*/ 5238939 w 5238939"/>
              <a:gd name="connsiteY2" fmla="*/ 4870764 h 4870764"/>
              <a:gd name="connsiteX3" fmla="*/ 0 w 5238939"/>
              <a:gd name="connsiteY3" fmla="*/ 4870764 h 4870764"/>
              <a:gd name="connsiteX4" fmla="*/ 0 w 5238939"/>
              <a:gd name="connsiteY4" fmla="*/ 0 h 4870764"/>
              <a:gd name="connsiteX5" fmla="*/ 2335794 w 5238939"/>
              <a:gd name="connsiteY5" fmla="*/ 0 h 4870764"/>
              <a:gd name="connsiteX6" fmla="*/ 2335794 w 5238939"/>
              <a:gd name="connsiteY6" fmla="*/ 2335794 h 4870764"/>
              <a:gd name="connsiteX7" fmla="*/ 0 w 5238939"/>
              <a:gd name="connsiteY7" fmla="*/ 2335794 h 487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8939" h="4870764">
                <a:moveTo>
                  <a:pt x="0" y="2534970"/>
                </a:moveTo>
                <a:lnTo>
                  <a:pt x="5238939" y="2534970"/>
                </a:lnTo>
                <a:lnTo>
                  <a:pt x="5238939" y="4870764"/>
                </a:lnTo>
                <a:lnTo>
                  <a:pt x="0" y="4870764"/>
                </a:lnTo>
                <a:close/>
                <a:moveTo>
                  <a:pt x="0" y="0"/>
                </a:moveTo>
                <a:lnTo>
                  <a:pt x="2335794" y="0"/>
                </a:lnTo>
                <a:lnTo>
                  <a:pt x="2335794" y="2335794"/>
                </a:lnTo>
                <a:lnTo>
                  <a:pt x="0" y="2335794"/>
                </a:lnTo>
                <a:close/>
              </a:path>
            </a:pathLst>
          </a:custGeom>
          <a:blipFill rotWithShape="1">
            <a:blip r:embed="rId1"/>
            <a:stretch>
              <a:fillRect l="-3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稻壳儿春秋广告/盗版必究        原创来源：http://chn.docer.com/works?userid=199329941#!/work_time"/>
          <p:cNvSpPr/>
          <p:nvPr/>
        </p:nvSpPr>
        <p:spPr>
          <a:xfrm>
            <a:off x="4555584" y="651088"/>
            <a:ext cx="5975784" cy="5555826"/>
          </a:xfrm>
          <a:custGeom>
            <a:avLst/>
            <a:gdLst>
              <a:gd name="connsiteX0" fmla="*/ 2903145 w 5238939"/>
              <a:gd name="connsiteY0" fmla="*/ 2534971 h 4870765"/>
              <a:gd name="connsiteX1" fmla="*/ 5238939 w 5238939"/>
              <a:gd name="connsiteY1" fmla="*/ 2534971 h 4870765"/>
              <a:gd name="connsiteX2" fmla="*/ 5238939 w 5238939"/>
              <a:gd name="connsiteY2" fmla="*/ 4870765 h 4870765"/>
              <a:gd name="connsiteX3" fmla="*/ 2903145 w 5238939"/>
              <a:gd name="connsiteY3" fmla="*/ 4870765 h 4870765"/>
              <a:gd name="connsiteX4" fmla="*/ 0 w 5238939"/>
              <a:gd name="connsiteY4" fmla="*/ 0 h 4870765"/>
              <a:gd name="connsiteX5" fmla="*/ 5238939 w 5238939"/>
              <a:gd name="connsiteY5" fmla="*/ 0 h 4870765"/>
              <a:gd name="connsiteX6" fmla="*/ 5238939 w 5238939"/>
              <a:gd name="connsiteY6" fmla="*/ 2335794 h 4870765"/>
              <a:gd name="connsiteX7" fmla="*/ 0 w 5238939"/>
              <a:gd name="connsiteY7" fmla="*/ 2335794 h 487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8939" h="4870765">
                <a:moveTo>
                  <a:pt x="2903145" y="2534971"/>
                </a:moveTo>
                <a:lnTo>
                  <a:pt x="5238939" y="2534971"/>
                </a:lnTo>
                <a:lnTo>
                  <a:pt x="5238939" y="4870765"/>
                </a:lnTo>
                <a:lnTo>
                  <a:pt x="2903145" y="4870765"/>
                </a:lnTo>
                <a:close/>
                <a:moveTo>
                  <a:pt x="0" y="0"/>
                </a:moveTo>
                <a:lnTo>
                  <a:pt x="5238939" y="0"/>
                </a:lnTo>
                <a:lnTo>
                  <a:pt x="5238939" y="2335794"/>
                </a:lnTo>
                <a:lnTo>
                  <a:pt x="0" y="2335794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10000" r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342279" y="1675278"/>
            <a:ext cx="5045161" cy="3507444"/>
            <a:chOff x="4342279" y="1675278"/>
            <a:chExt cx="5045161" cy="3507444"/>
          </a:xfrm>
        </p:grpSpPr>
        <p:sp>
          <p:nvSpPr>
            <p:cNvPr id="10" name="稻壳儿春秋广告/盗版必究        原创来源：http://chn.docer.com/works?userid=199329941#!/work_time"/>
            <p:cNvSpPr/>
            <p:nvPr/>
          </p:nvSpPr>
          <p:spPr>
            <a:xfrm>
              <a:off x="4342279" y="1675278"/>
              <a:ext cx="3507446" cy="3507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555578" y="1888580"/>
              <a:ext cx="4831862" cy="3080840"/>
              <a:chOff x="4555578" y="1888580"/>
              <a:chExt cx="4831862" cy="3080840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7849726" y="1888584"/>
                <a:ext cx="1537714" cy="1922142"/>
                <a:chOff x="8449352" y="2078523"/>
                <a:chExt cx="894945" cy="1118681"/>
              </a:xfrm>
            </p:grpSpPr>
            <p:sp>
              <p:nvSpPr>
                <p:cNvPr id="17" name="稻壳儿春秋广告/盗版必究        原创来源：http://chn.docer.com/works?userid=199329941#!/work_time"/>
                <p:cNvSpPr/>
                <p:nvPr/>
              </p:nvSpPr>
              <p:spPr>
                <a:xfrm>
                  <a:off x="8449353" y="2078523"/>
                  <a:ext cx="447472" cy="44747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8" name="稻壳儿春秋广告/盗版必究        原创来源：http://chn.docer.com/works?userid=199329941#!/work_time"/>
                <p:cNvSpPr/>
                <p:nvPr/>
              </p:nvSpPr>
              <p:spPr>
                <a:xfrm>
                  <a:off x="8896825" y="2525995"/>
                  <a:ext cx="447472" cy="4474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稻壳儿春秋广告/盗版必究        原创来源：http://chn.docer.com/works?userid=199329941#!/work_time"/>
                <p:cNvSpPr/>
                <p:nvPr/>
              </p:nvSpPr>
              <p:spPr>
                <a:xfrm>
                  <a:off x="8673088" y="2973468"/>
                  <a:ext cx="223736" cy="22373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0" name="稻壳儿春秋广告/盗版必究        原创来源：http://chn.docer.com/works?userid=199329941#!/work_time"/>
                <p:cNvSpPr/>
                <p:nvPr/>
              </p:nvSpPr>
              <p:spPr>
                <a:xfrm>
                  <a:off x="8449352" y="2749731"/>
                  <a:ext cx="223736" cy="2237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14" name="稻壳儿春秋广告/盗版必究        原创来源：http://chn.docer.com/works?userid=199329941#!/work_time"/>
              <p:cNvSpPr/>
              <p:nvPr/>
            </p:nvSpPr>
            <p:spPr>
              <a:xfrm>
                <a:off x="4555578" y="1888580"/>
                <a:ext cx="3080842" cy="30808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4792980" y="2375535"/>
                <a:ext cx="2606675" cy="1880235"/>
                <a:chOff x="7548" y="3808"/>
                <a:chExt cx="4105" cy="2961"/>
              </a:xfrm>
            </p:grpSpPr>
            <p:sp>
              <p:nvSpPr>
                <p:cNvPr id="24" name="稻壳儿春秋广告/盗版必究        原创来源：http://chn.docer.com/works?userid=199329941#!/work_time"/>
                <p:cNvSpPr txBox="1"/>
                <p:nvPr/>
              </p:nvSpPr>
              <p:spPr>
                <a:xfrm>
                  <a:off x="7548" y="3808"/>
                  <a:ext cx="4105" cy="2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dist" defTabSz="1218565">
                    <a:lnSpc>
                      <a:spcPct val="150000"/>
                    </a:lnSpc>
                  </a:pPr>
                  <a:r>
                    <a:rPr kumimoji="1" lang="en-US" altLang="zh-CN" sz="3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THANKS</a:t>
                  </a:r>
                  <a:endParaRPr kumimoji="1" lang="zh-CN" altLang="en-US" sz="3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lvl="0" algn="dist" defTabSz="1218565">
                    <a:lnSpc>
                      <a:spcPct val="150000"/>
                    </a:lnSpc>
                  </a:pPr>
                  <a:r>
                    <a:rPr lang="en-US" altLang="zh-CN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Ebrima" panose="02000000000000000000" pitchFamily="2" charset="0"/>
                      <a:sym typeface="+mn-ea"/>
                    </a:rPr>
                    <a:t>《</a:t>
                  </a: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Ebrima" panose="02000000000000000000" pitchFamily="2" charset="0"/>
                      <a:sym typeface="+mn-ea"/>
                    </a:rPr>
                    <a:t>电子商务法</a:t>
                  </a:r>
                  <a:r>
                    <a:rPr lang="en-US" altLang="zh-CN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Ebrima" panose="02000000000000000000" pitchFamily="2" charset="0"/>
                      <a:sym typeface="+mn-ea"/>
                    </a:rPr>
                    <a:t>》</a:t>
                  </a:r>
                  <a:endPara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Ebrima" panose="02000000000000000000" pitchFamily="2" charset="0"/>
                    <a:sym typeface="+mn-ea"/>
                  </a:endParaRPr>
                </a:p>
                <a:p>
                  <a:pPr lvl="0" algn="dist" defTabSz="1218565"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Ebrima" panose="02000000000000000000" pitchFamily="2" charset="0"/>
                      <a:sym typeface="+mn-ea"/>
                    </a:rPr>
                    <a:t>宣贯解读课件</a:t>
                  </a:r>
                  <a:endPara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Ebrima" panose="02000000000000000000" pitchFamily="2" charset="0"/>
                    <a:sym typeface="+mn-ea"/>
                  </a:endParaRPr>
                </a:p>
              </p:txBody>
            </p:sp>
            <p:sp>
              <p:nvSpPr>
                <p:cNvPr id="25" name="稻壳儿春秋广告/盗版必究        原创来源：http://chn.docer.com/works?userid=199329941#!/work_time"/>
                <p:cNvSpPr txBox="1"/>
                <p:nvPr/>
              </p:nvSpPr>
              <p:spPr>
                <a:xfrm>
                  <a:off x="7548" y="6357"/>
                  <a:ext cx="4105" cy="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zh-CN" sz="1100" b="1" dirty="0">
                      <a:solidFill>
                        <a:schemeClr val="bg1">
                          <a:lumMod val="9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E-Commerce Law</a:t>
                  </a:r>
                  <a:endParaRPr lang="en-US" altLang="zh-CN" sz="1100" b="1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227">
        <p:random/>
      </p:transition>
    </mc:Choice>
    <mc:Fallback>
      <p:transition spd="slow" advTm="722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01345" y="-12700"/>
            <a:ext cx="3970020" cy="1014095"/>
            <a:chOff x="944" y="0"/>
            <a:chExt cx="6252" cy="1597"/>
          </a:xfrm>
        </p:grpSpPr>
        <p:sp>
          <p:nvSpPr>
            <p:cNvPr id="15" name="五边形 14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346" y="322"/>
              <a:ext cx="48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立法目的和宗旨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92" y="369"/>
              <a:ext cx="1291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515110" y="2663202"/>
            <a:ext cx="0" cy="209506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808657" y="2663202"/>
            <a:ext cx="2661977" cy="921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定义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08657" y="3587654"/>
            <a:ext cx="7087970" cy="117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通过互联网等信息网络销售商品或者提供服务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金融类产品和服务，利用信息网络提供新闻信、音视频节目、出版以及文化产品等除外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02960" y="0"/>
            <a:ext cx="6284595" cy="6858000"/>
            <a:chOff x="5902960" y="0"/>
            <a:chExt cx="6284595" cy="6858000"/>
          </a:xfrm>
        </p:grpSpPr>
        <p:sp>
          <p:nvSpPr>
            <p:cNvPr id="72" name="任意多边形: 形状 71"/>
            <p:cNvSpPr/>
            <p:nvPr/>
          </p:nvSpPr>
          <p:spPr>
            <a:xfrm>
              <a:off x="5902960" y="0"/>
              <a:ext cx="2434590" cy="738505"/>
            </a:xfrm>
            <a:custGeom>
              <a:avLst/>
              <a:gdLst>
                <a:gd name="connsiteX0" fmla="*/ 0 w 2434283"/>
                <a:gd name="connsiteY0" fmla="*/ 0 h 738696"/>
                <a:gd name="connsiteX1" fmla="*/ 2434283 w 2434283"/>
                <a:gd name="connsiteY1" fmla="*/ 0 h 738696"/>
                <a:gd name="connsiteX2" fmla="*/ 2000484 w 2434283"/>
                <a:gd name="connsiteY2" fmla="*/ 606098 h 738696"/>
                <a:gd name="connsiteX3" fmla="*/ 1873702 w 2434283"/>
                <a:gd name="connsiteY3" fmla="*/ 711491 h 738696"/>
                <a:gd name="connsiteX4" fmla="*/ 1719987 w 2434283"/>
                <a:gd name="connsiteY4" fmla="*/ 736932 h 738696"/>
                <a:gd name="connsiteX5" fmla="*/ 452198 w 2434283"/>
                <a:gd name="connsiteY5" fmla="*/ 607025 h 738696"/>
                <a:gd name="connsiteX6" fmla="*/ 297601 w 2434283"/>
                <a:gd name="connsiteY6" fmla="*/ 549995 h 738696"/>
                <a:gd name="connsiteX7" fmla="*/ 193481 w 2434283"/>
                <a:gd name="connsiteY7" fmla="*/ 420446 h 738696"/>
                <a:gd name="connsiteX8" fmla="*/ 0 w 2434283"/>
                <a:gd name="connsiteY8" fmla="*/ 0 h 73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4283" h="738696">
                  <a:moveTo>
                    <a:pt x="0" y="0"/>
                  </a:moveTo>
                  <a:lnTo>
                    <a:pt x="2434283" y="0"/>
                  </a:lnTo>
                  <a:lnTo>
                    <a:pt x="2000484" y="606098"/>
                  </a:lnTo>
                  <a:cubicBezTo>
                    <a:pt x="1970040" y="650626"/>
                    <a:pt x="1927610" y="687989"/>
                    <a:pt x="1873702" y="711491"/>
                  </a:cubicBezTo>
                  <a:cubicBezTo>
                    <a:pt x="1824629" y="734220"/>
                    <a:pt x="1771465" y="742733"/>
                    <a:pt x="1719987" y="736932"/>
                  </a:cubicBezTo>
                  <a:lnTo>
                    <a:pt x="452198" y="607025"/>
                  </a:lnTo>
                  <a:cubicBezTo>
                    <a:pt x="398442" y="602414"/>
                    <a:pt x="344761" y="583748"/>
                    <a:pt x="297601" y="549995"/>
                  </a:cubicBezTo>
                  <a:cubicBezTo>
                    <a:pt x="249496" y="515565"/>
                    <a:pt x="214515" y="470776"/>
                    <a:pt x="193481" y="4204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任意多边形: 形状 70"/>
            <p:cNvSpPr/>
            <p:nvPr/>
          </p:nvSpPr>
          <p:spPr>
            <a:xfrm>
              <a:off x="7915910" y="0"/>
              <a:ext cx="3159760" cy="2536190"/>
            </a:xfrm>
            <a:custGeom>
              <a:avLst/>
              <a:gdLst>
                <a:gd name="connsiteX0" fmla="*/ 2648111 w 3159585"/>
                <a:gd name="connsiteY0" fmla="*/ 0 h 2536046"/>
                <a:gd name="connsiteX1" fmla="*/ 3129824 w 3159585"/>
                <a:gd name="connsiteY1" fmla="*/ 1061547 h 2536046"/>
                <a:gd name="connsiteX2" fmla="*/ 3157706 w 3159585"/>
                <a:gd name="connsiteY2" fmla="*/ 1224038 h 2536046"/>
                <a:gd name="connsiteX3" fmla="*/ 3102883 w 3159585"/>
                <a:gd name="connsiteY3" fmla="*/ 1369880 h 2536046"/>
                <a:gd name="connsiteX4" fmla="*/ 2356483 w 3159585"/>
                <a:gd name="connsiteY4" fmla="*/ 2402864 h 2536046"/>
                <a:gd name="connsiteX5" fmla="*/ 2229796 w 3159585"/>
                <a:gd name="connsiteY5" fmla="*/ 2508235 h 2536046"/>
                <a:gd name="connsiteX6" fmla="*/ 2065543 w 3159585"/>
                <a:gd name="connsiteY6" fmla="*/ 2533629 h 2536046"/>
                <a:gd name="connsiteX7" fmla="*/ 797107 w 3159585"/>
                <a:gd name="connsiteY7" fmla="*/ 2416208 h 2536046"/>
                <a:gd name="connsiteX8" fmla="*/ 651245 w 3159585"/>
                <a:gd name="connsiteY8" fmla="*/ 2361434 h 2536046"/>
                <a:gd name="connsiteX9" fmla="*/ 549317 w 3159585"/>
                <a:gd name="connsiteY9" fmla="*/ 2235062 h 2536046"/>
                <a:gd name="connsiteX10" fmla="*/ 26805 w 3159585"/>
                <a:gd name="connsiteY10" fmla="*/ 1083612 h 2536046"/>
                <a:gd name="connsiteX11" fmla="*/ 1662 w 3159585"/>
                <a:gd name="connsiteY11" fmla="*/ 929957 h 2536046"/>
                <a:gd name="connsiteX12" fmla="*/ 57543 w 3159585"/>
                <a:gd name="connsiteY12" fmla="*/ 783636 h 2536046"/>
                <a:gd name="connsiteX13" fmla="*/ 624059 w 3159585"/>
                <a:gd name="connsiteY13" fmla="*/ 1 h 2536046"/>
                <a:gd name="connsiteX14" fmla="*/ 2648111 w 3159585"/>
                <a:gd name="connsiteY14" fmla="*/ 0 h 253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59585" h="2536046">
                  <a:moveTo>
                    <a:pt x="2648111" y="0"/>
                  </a:moveTo>
                  <a:lnTo>
                    <a:pt x="3129824" y="1061547"/>
                  </a:lnTo>
                  <a:cubicBezTo>
                    <a:pt x="3153167" y="1110176"/>
                    <a:pt x="3164308" y="1165602"/>
                    <a:pt x="3157706" y="1224038"/>
                  </a:cubicBezTo>
                  <a:cubicBezTo>
                    <a:pt x="3152854" y="1277902"/>
                    <a:pt x="3133645" y="1328200"/>
                    <a:pt x="3102883" y="1369880"/>
                  </a:cubicBezTo>
                  <a:lnTo>
                    <a:pt x="2356483" y="2402864"/>
                  </a:lnTo>
                  <a:cubicBezTo>
                    <a:pt x="2325612" y="2447114"/>
                    <a:pt x="2282607" y="2484269"/>
                    <a:pt x="2229796" y="2508235"/>
                  </a:cubicBezTo>
                  <a:cubicBezTo>
                    <a:pt x="2175927" y="2532680"/>
                    <a:pt x="2119646" y="2540578"/>
                    <a:pt x="2065543" y="2533629"/>
                  </a:cubicBezTo>
                  <a:lnTo>
                    <a:pt x="797107" y="2416208"/>
                  </a:lnTo>
                  <a:cubicBezTo>
                    <a:pt x="746062" y="2410389"/>
                    <a:pt x="696035" y="2392770"/>
                    <a:pt x="651245" y="2361434"/>
                  </a:cubicBezTo>
                  <a:cubicBezTo>
                    <a:pt x="604450" y="2328487"/>
                    <a:pt x="570546" y="2284650"/>
                    <a:pt x="549317" y="2235062"/>
                  </a:cubicBezTo>
                  <a:lnTo>
                    <a:pt x="26805" y="1083612"/>
                  </a:lnTo>
                  <a:cubicBezTo>
                    <a:pt x="5944" y="1037637"/>
                    <a:pt x="-4247" y="984300"/>
                    <a:pt x="1662" y="929957"/>
                  </a:cubicBezTo>
                  <a:cubicBezTo>
                    <a:pt x="7571" y="875613"/>
                    <a:pt x="26780" y="825317"/>
                    <a:pt x="57543" y="783636"/>
                  </a:cubicBezTo>
                  <a:lnTo>
                    <a:pt x="624059" y="1"/>
                  </a:lnTo>
                  <a:lnTo>
                    <a:pt x="2648111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任意多边形: 形状 69"/>
            <p:cNvSpPr/>
            <p:nvPr/>
          </p:nvSpPr>
          <p:spPr>
            <a:xfrm>
              <a:off x="10773410" y="0"/>
              <a:ext cx="1414145" cy="1267460"/>
            </a:xfrm>
            <a:custGeom>
              <a:avLst/>
              <a:gdLst>
                <a:gd name="connsiteX0" fmla="*/ 0 w 1413864"/>
                <a:gd name="connsiteY0" fmla="*/ 0 h 1267147"/>
                <a:gd name="connsiteX1" fmla="*/ 1413864 w 1413864"/>
                <a:gd name="connsiteY1" fmla="*/ 0 h 1267147"/>
                <a:gd name="connsiteX2" fmla="*/ 1413864 w 1413864"/>
                <a:gd name="connsiteY2" fmla="*/ 1267147 h 1267147"/>
                <a:gd name="connsiteX3" fmla="*/ 711080 w 1413864"/>
                <a:gd name="connsiteY3" fmla="*/ 1202089 h 1267147"/>
                <a:gd name="connsiteX4" fmla="*/ 565216 w 1413864"/>
                <a:gd name="connsiteY4" fmla="*/ 1147315 h 1267147"/>
                <a:gd name="connsiteX5" fmla="*/ 463289 w 1413864"/>
                <a:gd name="connsiteY5" fmla="*/ 1020944 h 1267147"/>
                <a:gd name="connsiteX6" fmla="*/ 0 w 1413864"/>
                <a:gd name="connsiteY6" fmla="*/ 0 h 126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3864" h="1267147">
                  <a:moveTo>
                    <a:pt x="0" y="0"/>
                  </a:moveTo>
                  <a:lnTo>
                    <a:pt x="1413864" y="0"/>
                  </a:lnTo>
                  <a:lnTo>
                    <a:pt x="1413864" y="1267147"/>
                  </a:lnTo>
                  <a:lnTo>
                    <a:pt x="711080" y="1202089"/>
                  </a:lnTo>
                  <a:cubicBezTo>
                    <a:pt x="660035" y="1196269"/>
                    <a:pt x="610007" y="1178652"/>
                    <a:pt x="565216" y="1147315"/>
                  </a:cubicBezTo>
                  <a:cubicBezTo>
                    <a:pt x="518422" y="1114368"/>
                    <a:pt x="484518" y="1070532"/>
                    <a:pt x="463289" y="10209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10349230" y="1379855"/>
              <a:ext cx="1837690" cy="2894965"/>
            </a:xfrm>
            <a:custGeom>
              <a:avLst/>
              <a:gdLst>
                <a:gd name="connsiteX0" fmla="*/ 1089236 w 1837933"/>
                <a:gd name="connsiteY0" fmla="*/ 1362 h 2895251"/>
                <a:gd name="connsiteX1" fmla="*/ 1837932 w 1837933"/>
                <a:gd name="connsiteY1" fmla="*/ 71261 h 2895251"/>
                <a:gd name="connsiteX2" fmla="*/ 1837933 w 1837933"/>
                <a:gd name="connsiteY2" fmla="*/ 2895251 h 2895251"/>
                <a:gd name="connsiteX3" fmla="*/ 797108 w 1837933"/>
                <a:gd name="connsiteY3" fmla="*/ 2798901 h 2895251"/>
                <a:gd name="connsiteX4" fmla="*/ 651245 w 1837933"/>
                <a:gd name="connsiteY4" fmla="*/ 2744127 h 2895251"/>
                <a:gd name="connsiteX5" fmla="*/ 549319 w 1837933"/>
                <a:gd name="connsiteY5" fmla="*/ 2617755 h 2895251"/>
                <a:gd name="connsiteX6" fmla="*/ 26807 w 1837933"/>
                <a:gd name="connsiteY6" fmla="*/ 1466303 h 2895251"/>
                <a:gd name="connsiteX7" fmla="*/ 1662 w 1837933"/>
                <a:gd name="connsiteY7" fmla="*/ 1312650 h 2895251"/>
                <a:gd name="connsiteX8" fmla="*/ 57543 w 1837933"/>
                <a:gd name="connsiteY8" fmla="*/ 1166329 h 2895251"/>
                <a:gd name="connsiteX9" fmla="*/ 807218 w 1837933"/>
                <a:gd name="connsiteY9" fmla="*/ 129337 h 2895251"/>
                <a:gd name="connsiteX10" fmla="*/ 930629 w 1837933"/>
                <a:gd name="connsiteY10" fmla="*/ 27973 h 2895251"/>
                <a:gd name="connsiteX11" fmla="*/ 1089236 w 1837933"/>
                <a:gd name="connsiteY11" fmla="*/ 1362 h 289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7933" h="2895251">
                  <a:moveTo>
                    <a:pt x="1089236" y="1362"/>
                  </a:moveTo>
                  <a:lnTo>
                    <a:pt x="1837932" y="71261"/>
                  </a:lnTo>
                  <a:lnTo>
                    <a:pt x="1837933" y="2895251"/>
                  </a:lnTo>
                  <a:lnTo>
                    <a:pt x="797108" y="2798901"/>
                  </a:lnTo>
                  <a:cubicBezTo>
                    <a:pt x="746063" y="2793081"/>
                    <a:pt x="696037" y="2775464"/>
                    <a:pt x="651245" y="2744127"/>
                  </a:cubicBezTo>
                  <a:cubicBezTo>
                    <a:pt x="604451" y="2711179"/>
                    <a:pt x="570549" y="2667343"/>
                    <a:pt x="549319" y="2617755"/>
                  </a:cubicBezTo>
                  <a:lnTo>
                    <a:pt x="26807" y="1466303"/>
                  </a:lnTo>
                  <a:cubicBezTo>
                    <a:pt x="5945" y="1420330"/>
                    <a:pt x="-4247" y="1366993"/>
                    <a:pt x="1662" y="1312650"/>
                  </a:cubicBezTo>
                  <a:cubicBezTo>
                    <a:pt x="7573" y="1258307"/>
                    <a:pt x="26781" y="1208009"/>
                    <a:pt x="57543" y="1166329"/>
                  </a:cubicBezTo>
                  <a:lnTo>
                    <a:pt x="807218" y="129337"/>
                  </a:lnTo>
                  <a:cubicBezTo>
                    <a:pt x="837508" y="86611"/>
                    <a:pt x="878875" y="51458"/>
                    <a:pt x="930629" y="27973"/>
                  </a:cubicBezTo>
                  <a:cubicBezTo>
                    <a:pt x="982385" y="4487"/>
                    <a:pt x="1036081" y="-3498"/>
                    <a:pt x="1089236" y="1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任意多边形: 形状 67"/>
            <p:cNvSpPr/>
            <p:nvPr/>
          </p:nvSpPr>
          <p:spPr>
            <a:xfrm>
              <a:off x="9949180" y="4325620"/>
              <a:ext cx="2237740" cy="2532380"/>
            </a:xfrm>
            <a:custGeom>
              <a:avLst/>
              <a:gdLst>
                <a:gd name="connsiteX0" fmla="*/ 1089236 w 2238010"/>
                <a:gd name="connsiteY0" fmla="*/ 1363 h 2532637"/>
                <a:gd name="connsiteX1" fmla="*/ 2238010 w 2238010"/>
                <a:gd name="connsiteY1" fmla="*/ 108612 h 2532637"/>
                <a:gd name="connsiteX2" fmla="*/ 2238009 w 2238010"/>
                <a:gd name="connsiteY2" fmla="*/ 2532637 h 2532637"/>
                <a:gd name="connsiteX3" fmla="*/ 510692 w 2238010"/>
                <a:gd name="connsiteY3" fmla="*/ 2532637 h 2532637"/>
                <a:gd name="connsiteX4" fmla="*/ 26807 w 2238010"/>
                <a:gd name="connsiteY4" fmla="*/ 1466305 h 2532637"/>
                <a:gd name="connsiteX5" fmla="*/ 1662 w 2238010"/>
                <a:gd name="connsiteY5" fmla="*/ 1312650 h 2532637"/>
                <a:gd name="connsiteX6" fmla="*/ 57544 w 2238010"/>
                <a:gd name="connsiteY6" fmla="*/ 1166329 h 2532637"/>
                <a:gd name="connsiteX7" fmla="*/ 807218 w 2238010"/>
                <a:gd name="connsiteY7" fmla="*/ 129339 h 2532637"/>
                <a:gd name="connsiteX8" fmla="*/ 930630 w 2238010"/>
                <a:gd name="connsiteY8" fmla="*/ 27974 h 2532637"/>
                <a:gd name="connsiteX9" fmla="*/ 1089236 w 2238010"/>
                <a:gd name="connsiteY9" fmla="*/ 1363 h 253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8010" h="2532637">
                  <a:moveTo>
                    <a:pt x="1089236" y="1363"/>
                  </a:moveTo>
                  <a:lnTo>
                    <a:pt x="2238010" y="108612"/>
                  </a:lnTo>
                  <a:lnTo>
                    <a:pt x="2238009" y="2532637"/>
                  </a:lnTo>
                  <a:lnTo>
                    <a:pt x="510692" y="2532637"/>
                  </a:lnTo>
                  <a:lnTo>
                    <a:pt x="26807" y="1466305"/>
                  </a:lnTo>
                  <a:cubicBezTo>
                    <a:pt x="5945" y="1420331"/>
                    <a:pt x="-4247" y="1366994"/>
                    <a:pt x="1662" y="1312650"/>
                  </a:cubicBezTo>
                  <a:cubicBezTo>
                    <a:pt x="7573" y="1258308"/>
                    <a:pt x="26781" y="1208009"/>
                    <a:pt x="57544" y="1166329"/>
                  </a:cubicBezTo>
                  <a:lnTo>
                    <a:pt x="807218" y="129339"/>
                  </a:lnTo>
                  <a:cubicBezTo>
                    <a:pt x="837507" y="86612"/>
                    <a:pt x="878874" y="51460"/>
                    <a:pt x="930630" y="27974"/>
                  </a:cubicBezTo>
                  <a:cubicBezTo>
                    <a:pt x="982387" y="4487"/>
                    <a:pt x="1036081" y="-3498"/>
                    <a:pt x="1089236" y="1363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83">
        <p:random/>
      </p:transition>
    </mc:Choice>
    <mc:Fallback>
      <p:transition spd="slow" advTm="708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81"/>
          <p:cNvGrpSpPr/>
          <p:nvPr/>
        </p:nvGrpSpPr>
        <p:grpSpPr>
          <a:xfrm flipH="1">
            <a:off x="4389755" y="2134870"/>
            <a:ext cx="2259965" cy="511175"/>
            <a:chOff x="5170018" y="1564582"/>
            <a:chExt cx="2006989" cy="555110"/>
          </a:xfrm>
        </p:grpSpPr>
        <p:cxnSp>
          <p:nvCxnSpPr>
            <p:cNvPr id="23" name="Straight Connector 82"/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rgbClr val="135D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83"/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rgbClr val="135DA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88"/>
          <p:cNvGrpSpPr/>
          <p:nvPr/>
        </p:nvGrpSpPr>
        <p:grpSpPr>
          <a:xfrm flipH="1" flipV="1">
            <a:off x="4258310" y="4460875"/>
            <a:ext cx="2259965" cy="511175"/>
            <a:chOff x="5170018" y="1564582"/>
            <a:chExt cx="2006989" cy="555110"/>
          </a:xfrm>
        </p:grpSpPr>
        <p:cxnSp>
          <p:nvCxnSpPr>
            <p:cNvPr id="28" name="Straight Connector 89"/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rgbClr val="135D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90"/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rgbClr val="135DA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64"/>
          <p:cNvGrpSpPr/>
          <p:nvPr/>
        </p:nvGrpSpPr>
        <p:grpSpPr>
          <a:xfrm rot="18091913">
            <a:off x="6068695" y="1892935"/>
            <a:ext cx="2521585" cy="4225290"/>
            <a:chOff x="266844" y="893569"/>
            <a:chExt cx="1945268" cy="3259330"/>
          </a:xfrm>
        </p:grpSpPr>
        <p:sp>
          <p:nvSpPr>
            <p:cNvPr id="32" name="Rectangle 69"/>
            <p:cNvSpPr/>
            <p:nvPr/>
          </p:nvSpPr>
          <p:spPr>
            <a:xfrm>
              <a:off x="975357" y="2854550"/>
              <a:ext cx="335282" cy="132489"/>
            </a:xfrm>
            <a:prstGeom prst="rect">
              <a:avLst/>
            </a:prstGeom>
            <a:solidFill>
              <a:srgbClr val="135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3" name="Oval 70"/>
            <p:cNvSpPr/>
            <p:nvPr/>
          </p:nvSpPr>
          <p:spPr>
            <a:xfrm>
              <a:off x="266844" y="893569"/>
              <a:ext cx="1945268" cy="1945273"/>
            </a:xfrm>
            <a:prstGeom prst="ellipse">
              <a:avLst/>
            </a:prstGeom>
            <a:solidFill>
              <a:srgbClr val="135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4" name="Oval 71"/>
            <p:cNvSpPr/>
            <p:nvPr/>
          </p:nvSpPr>
          <p:spPr>
            <a:xfrm>
              <a:off x="464939" y="1092329"/>
              <a:ext cx="1548613" cy="1548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5" name="Rectangle: Top Corners Rounded 72"/>
            <p:cNvSpPr/>
            <p:nvPr/>
          </p:nvSpPr>
          <p:spPr>
            <a:xfrm>
              <a:off x="944878" y="2984657"/>
              <a:ext cx="396241" cy="185829"/>
            </a:xfrm>
            <a:prstGeom prst="round2SameRect">
              <a:avLst>
                <a:gd name="adj1" fmla="val 15385"/>
                <a:gd name="adj2" fmla="val 0"/>
              </a:avLst>
            </a:prstGeom>
            <a:solidFill>
              <a:srgbClr val="135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6" name="Rectangle: Top Corners Rounded 73"/>
            <p:cNvSpPr/>
            <p:nvPr/>
          </p:nvSpPr>
          <p:spPr>
            <a:xfrm flipV="1">
              <a:off x="923924" y="3151246"/>
              <a:ext cx="438151" cy="1001653"/>
            </a:xfrm>
            <a:prstGeom prst="round2SameRect">
              <a:avLst>
                <a:gd name="adj1" fmla="val 15385"/>
                <a:gd name="adj2" fmla="val 0"/>
              </a:avLst>
            </a:prstGeom>
            <a:solidFill>
              <a:srgbClr val="135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894840" y="1970405"/>
            <a:ext cx="2152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保障权益</a:t>
            </a:r>
            <a:endParaRPr lang="zh-CN" altLang="en-US" sz="2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Straight Connector 86"/>
          <p:cNvCxnSpPr/>
          <p:nvPr/>
        </p:nvCxnSpPr>
        <p:spPr>
          <a:xfrm flipH="1">
            <a:off x="3713480" y="3112135"/>
            <a:ext cx="1764665" cy="0"/>
          </a:xfrm>
          <a:prstGeom prst="line">
            <a:avLst/>
          </a:prstGeom>
          <a:ln w="19050">
            <a:solidFill>
              <a:srgbClr val="135DA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1496695" y="2881630"/>
            <a:ext cx="1840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规范行为</a:t>
            </a:r>
            <a:endParaRPr lang="zh-CN" altLang="en-US" sz="2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894840" y="4647565"/>
            <a:ext cx="2152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促进发展</a:t>
            </a:r>
            <a:endParaRPr lang="zh-CN" altLang="en-US" sz="2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9" name="Straight Connector 86"/>
          <p:cNvCxnSpPr/>
          <p:nvPr/>
        </p:nvCxnSpPr>
        <p:spPr>
          <a:xfrm flipH="1">
            <a:off x="3713480" y="3991610"/>
            <a:ext cx="1764665" cy="0"/>
          </a:xfrm>
          <a:prstGeom prst="line">
            <a:avLst/>
          </a:prstGeom>
          <a:ln w="19050">
            <a:solidFill>
              <a:srgbClr val="135DA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1184910" y="3761740"/>
            <a:ext cx="2152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维护秩序</a:t>
            </a:r>
            <a:endParaRPr lang="zh-CN" altLang="en-US" sz="2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038215" y="2952115"/>
            <a:ext cx="112966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立法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01345" y="-12700"/>
            <a:ext cx="3970020" cy="1014095"/>
            <a:chOff x="944" y="0"/>
            <a:chExt cx="6252" cy="1597"/>
          </a:xfrm>
        </p:grpSpPr>
        <p:sp>
          <p:nvSpPr>
            <p:cNvPr id="38" name="五边形 37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346" y="322"/>
              <a:ext cx="48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立法目的和宗旨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092" y="369"/>
              <a:ext cx="1291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902960" y="0"/>
            <a:ext cx="6284595" cy="6858000"/>
            <a:chOff x="5902960" y="0"/>
            <a:chExt cx="6284595" cy="6858000"/>
          </a:xfrm>
        </p:grpSpPr>
        <p:sp>
          <p:nvSpPr>
            <p:cNvPr id="44" name="任意多边形: 形状 71"/>
            <p:cNvSpPr/>
            <p:nvPr/>
          </p:nvSpPr>
          <p:spPr>
            <a:xfrm>
              <a:off x="5902960" y="0"/>
              <a:ext cx="2434590" cy="738505"/>
            </a:xfrm>
            <a:custGeom>
              <a:avLst/>
              <a:gdLst>
                <a:gd name="connsiteX0" fmla="*/ 0 w 2434283"/>
                <a:gd name="connsiteY0" fmla="*/ 0 h 738696"/>
                <a:gd name="connsiteX1" fmla="*/ 2434283 w 2434283"/>
                <a:gd name="connsiteY1" fmla="*/ 0 h 738696"/>
                <a:gd name="connsiteX2" fmla="*/ 2000484 w 2434283"/>
                <a:gd name="connsiteY2" fmla="*/ 606098 h 738696"/>
                <a:gd name="connsiteX3" fmla="*/ 1873702 w 2434283"/>
                <a:gd name="connsiteY3" fmla="*/ 711491 h 738696"/>
                <a:gd name="connsiteX4" fmla="*/ 1719987 w 2434283"/>
                <a:gd name="connsiteY4" fmla="*/ 736932 h 738696"/>
                <a:gd name="connsiteX5" fmla="*/ 452198 w 2434283"/>
                <a:gd name="connsiteY5" fmla="*/ 607025 h 738696"/>
                <a:gd name="connsiteX6" fmla="*/ 297601 w 2434283"/>
                <a:gd name="connsiteY6" fmla="*/ 549995 h 738696"/>
                <a:gd name="connsiteX7" fmla="*/ 193481 w 2434283"/>
                <a:gd name="connsiteY7" fmla="*/ 420446 h 738696"/>
                <a:gd name="connsiteX8" fmla="*/ 0 w 2434283"/>
                <a:gd name="connsiteY8" fmla="*/ 0 h 73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4283" h="738696">
                  <a:moveTo>
                    <a:pt x="0" y="0"/>
                  </a:moveTo>
                  <a:lnTo>
                    <a:pt x="2434283" y="0"/>
                  </a:lnTo>
                  <a:lnTo>
                    <a:pt x="2000484" y="606098"/>
                  </a:lnTo>
                  <a:cubicBezTo>
                    <a:pt x="1970040" y="650626"/>
                    <a:pt x="1927610" y="687989"/>
                    <a:pt x="1873702" y="711491"/>
                  </a:cubicBezTo>
                  <a:cubicBezTo>
                    <a:pt x="1824629" y="734220"/>
                    <a:pt x="1771465" y="742733"/>
                    <a:pt x="1719987" y="736932"/>
                  </a:cubicBezTo>
                  <a:lnTo>
                    <a:pt x="452198" y="607025"/>
                  </a:lnTo>
                  <a:cubicBezTo>
                    <a:pt x="398442" y="602414"/>
                    <a:pt x="344761" y="583748"/>
                    <a:pt x="297601" y="549995"/>
                  </a:cubicBezTo>
                  <a:cubicBezTo>
                    <a:pt x="249496" y="515565"/>
                    <a:pt x="214515" y="470776"/>
                    <a:pt x="193481" y="4204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: 形状 70"/>
            <p:cNvSpPr/>
            <p:nvPr/>
          </p:nvSpPr>
          <p:spPr>
            <a:xfrm>
              <a:off x="7915910" y="0"/>
              <a:ext cx="3159760" cy="2536190"/>
            </a:xfrm>
            <a:custGeom>
              <a:avLst/>
              <a:gdLst>
                <a:gd name="connsiteX0" fmla="*/ 2648111 w 3159585"/>
                <a:gd name="connsiteY0" fmla="*/ 0 h 2536046"/>
                <a:gd name="connsiteX1" fmla="*/ 3129824 w 3159585"/>
                <a:gd name="connsiteY1" fmla="*/ 1061547 h 2536046"/>
                <a:gd name="connsiteX2" fmla="*/ 3157706 w 3159585"/>
                <a:gd name="connsiteY2" fmla="*/ 1224038 h 2536046"/>
                <a:gd name="connsiteX3" fmla="*/ 3102883 w 3159585"/>
                <a:gd name="connsiteY3" fmla="*/ 1369880 h 2536046"/>
                <a:gd name="connsiteX4" fmla="*/ 2356483 w 3159585"/>
                <a:gd name="connsiteY4" fmla="*/ 2402864 h 2536046"/>
                <a:gd name="connsiteX5" fmla="*/ 2229796 w 3159585"/>
                <a:gd name="connsiteY5" fmla="*/ 2508235 h 2536046"/>
                <a:gd name="connsiteX6" fmla="*/ 2065543 w 3159585"/>
                <a:gd name="connsiteY6" fmla="*/ 2533629 h 2536046"/>
                <a:gd name="connsiteX7" fmla="*/ 797107 w 3159585"/>
                <a:gd name="connsiteY7" fmla="*/ 2416208 h 2536046"/>
                <a:gd name="connsiteX8" fmla="*/ 651245 w 3159585"/>
                <a:gd name="connsiteY8" fmla="*/ 2361434 h 2536046"/>
                <a:gd name="connsiteX9" fmla="*/ 549317 w 3159585"/>
                <a:gd name="connsiteY9" fmla="*/ 2235062 h 2536046"/>
                <a:gd name="connsiteX10" fmla="*/ 26805 w 3159585"/>
                <a:gd name="connsiteY10" fmla="*/ 1083612 h 2536046"/>
                <a:gd name="connsiteX11" fmla="*/ 1662 w 3159585"/>
                <a:gd name="connsiteY11" fmla="*/ 929957 h 2536046"/>
                <a:gd name="connsiteX12" fmla="*/ 57543 w 3159585"/>
                <a:gd name="connsiteY12" fmla="*/ 783636 h 2536046"/>
                <a:gd name="connsiteX13" fmla="*/ 624059 w 3159585"/>
                <a:gd name="connsiteY13" fmla="*/ 1 h 2536046"/>
                <a:gd name="connsiteX14" fmla="*/ 2648111 w 3159585"/>
                <a:gd name="connsiteY14" fmla="*/ 0 h 253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59585" h="2536046">
                  <a:moveTo>
                    <a:pt x="2648111" y="0"/>
                  </a:moveTo>
                  <a:lnTo>
                    <a:pt x="3129824" y="1061547"/>
                  </a:lnTo>
                  <a:cubicBezTo>
                    <a:pt x="3153167" y="1110176"/>
                    <a:pt x="3164308" y="1165602"/>
                    <a:pt x="3157706" y="1224038"/>
                  </a:cubicBezTo>
                  <a:cubicBezTo>
                    <a:pt x="3152854" y="1277902"/>
                    <a:pt x="3133645" y="1328200"/>
                    <a:pt x="3102883" y="1369880"/>
                  </a:cubicBezTo>
                  <a:lnTo>
                    <a:pt x="2356483" y="2402864"/>
                  </a:lnTo>
                  <a:cubicBezTo>
                    <a:pt x="2325612" y="2447114"/>
                    <a:pt x="2282607" y="2484269"/>
                    <a:pt x="2229796" y="2508235"/>
                  </a:cubicBezTo>
                  <a:cubicBezTo>
                    <a:pt x="2175927" y="2532680"/>
                    <a:pt x="2119646" y="2540578"/>
                    <a:pt x="2065543" y="2533629"/>
                  </a:cubicBezTo>
                  <a:lnTo>
                    <a:pt x="797107" y="2416208"/>
                  </a:lnTo>
                  <a:cubicBezTo>
                    <a:pt x="746062" y="2410389"/>
                    <a:pt x="696035" y="2392770"/>
                    <a:pt x="651245" y="2361434"/>
                  </a:cubicBezTo>
                  <a:cubicBezTo>
                    <a:pt x="604450" y="2328487"/>
                    <a:pt x="570546" y="2284650"/>
                    <a:pt x="549317" y="2235062"/>
                  </a:cubicBezTo>
                  <a:lnTo>
                    <a:pt x="26805" y="1083612"/>
                  </a:lnTo>
                  <a:cubicBezTo>
                    <a:pt x="5944" y="1037637"/>
                    <a:pt x="-4247" y="984300"/>
                    <a:pt x="1662" y="929957"/>
                  </a:cubicBezTo>
                  <a:cubicBezTo>
                    <a:pt x="7571" y="875613"/>
                    <a:pt x="26780" y="825317"/>
                    <a:pt x="57543" y="783636"/>
                  </a:cubicBezTo>
                  <a:lnTo>
                    <a:pt x="624059" y="1"/>
                  </a:lnTo>
                  <a:lnTo>
                    <a:pt x="2648111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任意多边形: 形状 69"/>
            <p:cNvSpPr/>
            <p:nvPr/>
          </p:nvSpPr>
          <p:spPr>
            <a:xfrm>
              <a:off x="10773410" y="0"/>
              <a:ext cx="1414145" cy="1267460"/>
            </a:xfrm>
            <a:custGeom>
              <a:avLst/>
              <a:gdLst>
                <a:gd name="connsiteX0" fmla="*/ 0 w 1413864"/>
                <a:gd name="connsiteY0" fmla="*/ 0 h 1267147"/>
                <a:gd name="connsiteX1" fmla="*/ 1413864 w 1413864"/>
                <a:gd name="connsiteY1" fmla="*/ 0 h 1267147"/>
                <a:gd name="connsiteX2" fmla="*/ 1413864 w 1413864"/>
                <a:gd name="connsiteY2" fmla="*/ 1267147 h 1267147"/>
                <a:gd name="connsiteX3" fmla="*/ 711080 w 1413864"/>
                <a:gd name="connsiteY3" fmla="*/ 1202089 h 1267147"/>
                <a:gd name="connsiteX4" fmla="*/ 565216 w 1413864"/>
                <a:gd name="connsiteY4" fmla="*/ 1147315 h 1267147"/>
                <a:gd name="connsiteX5" fmla="*/ 463289 w 1413864"/>
                <a:gd name="connsiteY5" fmla="*/ 1020944 h 1267147"/>
                <a:gd name="connsiteX6" fmla="*/ 0 w 1413864"/>
                <a:gd name="connsiteY6" fmla="*/ 0 h 126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3864" h="1267147">
                  <a:moveTo>
                    <a:pt x="0" y="0"/>
                  </a:moveTo>
                  <a:lnTo>
                    <a:pt x="1413864" y="0"/>
                  </a:lnTo>
                  <a:lnTo>
                    <a:pt x="1413864" y="1267147"/>
                  </a:lnTo>
                  <a:lnTo>
                    <a:pt x="711080" y="1202089"/>
                  </a:lnTo>
                  <a:cubicBezTo>
                    <a:pt x="660035" y="1196269"/>
                    <a:pt x="610007" y="1178652"/>
                    <a:pt x="565216" y="1147315"/>
                  </a:cubicBezTo>
                  <a:cubicBezTo>
                    <a:pt x="518422" y="1114368"/>
                    <a:pt x="484518" y="1070532"/>
                    <a:pt x="463289" y="10209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任意多边形: 形状 68"/>
            <p:cNvSpPr/>
            <p:nvPr/>
          </p:nvSpPr>
          <p:spPr>
            <a:xfrm>
              <a:off x="10349230" y="1379855"/>
              <a:ext cx="1837690" cy="2894965"/>
            </a:xfrm>
            <a:custGeom>
              <a:avLst/>
              <a:gdLst>
                <a:gd name="connsiteX0" fmla="*/ 1089236 w 1837933"/>
                <a:gd name="connsiteY0" fmla="*/ 1362 h 2895251"/>
                <a:gd name="connsiteX1" fmla="*/ 1837932 w 1837933"/>
                <a:gd name="connsiteY1" fmla="*/ 71261 h 2895251"/>
                <a:gd name="connsiteX2" fmla="*/ 1837933 w 1837933"/>
                <a:gd name="connsiteY2" fmla="*/ 2895251 h 2895251"/>
                <a:gd name="connsiteX3" fmla="*/ 797108 w 1837933"/>
                <a:gd name="connsiteY3" fmla="*/ 2798901 h 2895251"/>
                <a:gd name="connsiteX4" fmla="*/ 651245 w 1837933"/>
                <a:gd name="connsiteY4" fmla="*/ 2744127 h 2895251"/>
                <a:gd name="connsiteX5" fmla="*/ 549319 w 1837933"/>
                <a:gd name="connsiteY5" fmla="*/ 2617755 h 2895251"/>
                <a:gd name="connsiteX6" fmla="*/ 26807 w 1837933"/>
                <a:gd name="connsiteY6" fmla="*/ 1466303 h 2895251"/>
                <a:gd name="connsiteX7" fmla="*/ 1662 w 1837933"/>
                <a:gd name="connsiteY7" fmla="*/ 1312650 h 2895251"/>
                <a:gd name="connsiteX8" fmla="*/ 57543 w 1837933"/>
                <a:gd name="connsiteY8" fmla="*/ 1166329 h 2895251"/>
                <a:gd name="connsiteX9" fmla="*/ 807218 w 1837933"/>
                <a:gd name="connsiteY9" fmla="*/ 129337 h 2895251"/>
                <a:gd name="connsiteX10" fmla="*/ 930629 w 1837933"/>
                <a:gd name="connsiteY10" fmla="*/ 27973 h 2895251"/>
                <a:gd name="connsiteX11" fmla="*/ 1089236 w 1837933"/>
                <a:gd name="connsiteY11" fmla="*/ 1362 h 289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7933" h="2895251">
                  <a:moveTo>
                    <a:pt x="1089236" y="1362"/>
                  </a:moveTo>
                  <a:lnTo>
                    <a:pt x="1837932" y="71261"/>
                  </a:lnTo>
                  <a:lnTo>
                    <a:pt x="1837933" y="2895251"/>
                  </a:lnTo>
                  <a:lnTo>
                    <a:pt x="797108" y="2798901"/>
                  </a:lnTo>
                  <a:cubicBezTo>
                    <a:pt x="746063" y="2793081"/>
                    <a:pt x="696037" y="2775464"/>
                    <a:pt x="651245" y="2744127"/>
                  </a:cubicBezTo>
                  <a:cubicBezTo>
                    <a:pt x="604451" y="2711179"/>
                    <a:pt x="570549" y="2667343"/>
                    <a:pt x="549319" y="2617755"/>
                  </a:cubicBezTo>
                  <a:lnTo>
                    <a:pt x="26807" y="1466303"/>
                  </a:lnTo>
                  <a:cubicBezTo>
                    <a:pt x="5945" y="1420330"/>
                    <a:pt x="-4247" y="1366993"/>
                    <a:pt x="1662" y="1312650"/>
                  </a:cubicBezTo>
                  <a:cubicBezTo>
                    <a:pt x="7573" y="1258307"/>
                    <a:pt x="26781" y="1208009"/>
                    <a:pt x="57543" y="1166329"/>
                  </a:cubicBezTo>
                  <a:lnTo>
                    <a:pt x="807218" y="129337"/>
                  </a:lnTo>
                  <a:cubicBezTo>
                    <a:pt x="837508" y="86611"/>
                    <a:pt x="878875" y="51458"/>
                    <a:pt x="930629" y="27973"/>
                  </a:cubicBezTo>
                  <a:cubicBezTo>
                    <a:pt x="982385" y="4487"/>
                    <a:pt x="1036081" y="-3498"/>
                    <a:pt x="1089236" y="1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任意多边形: 形状 67"/>
            <p:cNvSpPr/>
            <p:nvPr/>
          </p:nvSpPr>
          <p:spPr>
            <a:xfrm>
              <a:off x="9949180" y="4325620"/>
              <a:ext cx="2237740" cy="2532380"/>
            </a:xfrm>
            <a:custGeom>
              <a:avLst/>
              <a:gdLst>
                <a:gd name="connsiteX0" fmla="*/ 1089236 w 2238010"/>
                <a:gd name="connsiteY0" fmla="*/ 1363 h 2532637"/>
                <a:gd name="connsiteX1" fmla="*/ 2238010 w 2238010"/>
                <a:gd name="connsiteY1" fmla="*/ 108612 h 2532637"/>
                <a:gd name="connsiteX2" fmla="*/ 2238009 w 2238010"/>
                <a:gd name="connsiteY2" fmla="*/ 2532637 h 2532637"/>
                <a:gd name="connsiteX3" fmla="*/ 510692 w 2238010"/>
                <a:gd name="connsiteY3" fmla="*/ 2532637 h 2532637"/>
                <a:gd name="connsiteX4" fmla="*/ 26807 w 2238010"/>
                <a:gd name="connsiteY4" fmla="*/ 1466305 h 2532637"/>
                <a:gd name="connsiteX5" fmla="*/ 1662 w 2238010"/>
                <a:gd name="connsiteY5" fmla="*/ 1312650 h 2532637"/>
                <a:gd name="connsiteX6" fmla="*/ 57544 w 2238010"/>
                <a:gd name="connsiteY6" fmla="*/ 1166329 h 2532637"/>
                <a:gd name="connsiteX7" fmla="*/ 807218 w 2238010"/>
                <a:gd name="connsiteY7" fmla="*/ 129339 h 2532637"/>
                <a:gd name="connsiteX8" fmla="*/ 930630 w 2238010"/>
                <a:gd name="connsiteY8" fmla="*/ 27974 h 2532637"/>
                <a:gd name="connsiteX9" fmla="*/ 1089236 w 2238010"/>
                <a:gd name="connsiteY9" fmla="*/ 1363 h 253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8010" h="2532637">
                  <a:moveTo>
                    <a:pt x="1089236" y="1363"/>
                  </a:moveTo>
                  <a:lnTo>
                    <a:pt x="2238010" y="108612"/>
                  </a:lnTo>
                  <a:lnTo>
                    <a:pt x="2238009" y="2532637"/>
                  </a:lnTo>
                  <a:lnTo>
                    <a:pt x="510692" y="2532637"/>
                  </a:lnTo>
                  <a:lnTo>
                    <a:pt x="26807" y="1466305"/>
                  </a:lnTo>
                  <a:cubicBezTo>
                    <a:pt x="5945" y="1420331"/>
                    <a:pt x="-4247" y="1366994"/>
                    <a:pt x="1662" y="1312650"/>
                  </a:cubicBezTo>
                  <a:cubicBezTo>
                    <a:pt x="7573" y="1258308"/>
                    <a:pt x="26781" y="1208009"/>
                    <a:pt x="57544" y="1166329"/>
                  </a:cubicBezTo>
                  <a:lnTo>
                    <a:pt x="807218" y="129339"/>
                  </a:lnTo>
                  <a:cubicBezTo>
                    <a:pt x="837507" y="86612"/>
                    <a:pt x="878874" y="51460"/>
                    <a:pt x="930630" y="27974"/>
                  </a:cubicBezTo>
                  <a:cubicBezTo>
                    <a:pt x="982387" y="4487"/>
                    <a:pt x="1036081" y="-3498"/>
                    <a:pt x="1089236" y="1363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164">
        <p:random/>
      </p:transition>
    </mc:Choice>
    <mc:Fallback>
      <p:transition spd="slow" advTm="716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5" grpId="0"/>
      <p:bldP spid="50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91615" y="2789555"/>
            <a:ext cx="7696835" cy="751840"/>
            <a:chOff x="3207" y="4723"/>
            <a:chExt cx="12121" cy="1184"/>
          </a:xfrm>
        </p:grpSpPr>
        <p:sp>
          <p:nvSpPr>
            <p:cNvPr id="21" name="Freeform 24"/>
            <p:cNvSpPr>
              <a:spLocks noEditPoints="1"/>
            </p:cNvSpPr>
            <p:nvPr/>
          </p:nvSpPr>
          <p:spPr bwMode="auto">
            <a:xfrm>
              <a:off x="3207" y="4809"/>
              <a:ext cx="691" cy="1012"/>
            </a:xfrm>
            <a:custGeom>
              <a:avLst/>
              <a:gdLst>
                <a:gd name="T0" fmla="*/ 16 w 73"/>
                <a:gd name="T1" fmla="*/ 77 h 107"/>
                <a:gd name="T2" fmla="*/ 57 w 73"/>
                <a:gd name="T3" fmla="*/ 77 h 107"/>
                <a:gd name="T4" fmla="*/ 52 w 73"/>
                <a:gd name="T5" fmla="*/ 101 h 107"/>
                <a:gd name="T6" fmla="*/ 45 w 73"/>
                <a:gd name="T7" fmla="*/ 101 h 107"/>
                <a:gd name="T8" fmla="*/ 37 w 73"/>
                <a:gd name="T9" fmla="*/ 107 h 107"/>
                <a:gd name="T10" fmla="*/ 29 w 73"/>
                <a:gd name="T11" fmla="*/ 101 h 107"/>
                <a:gd name="T12" fmla="*/ 21 w 73"/>
                <a:gd name="T13" fmla="*/ 101 h 107"/>
                <a:gd name="T14" fmla="*/ 16 w 73"/>
                <a:gd name="T15" fmla="*/ 77 h 107"/>
                <a:gd name="T16" fmla="*/ 51 w 73"/>
                <a:gd name="T17" fmla="*/ 29 h 107"/>
                <a:gd name="T18" fmla="*/ 52 w 73"/>
                <a:gd name="T19" fmla="*/ 35 h 107"/>
                <a:gd name="T20" fmla="*/ 51 w 73"/>
                <a:gd name="T21" fmla="*/ 37 h 107"/>
                <a:gd name="T22" fmla="*/ 53 w 73"/>
                <a:gd name="T23" fmla="*/ 38 h 107"/>
                <a:gd name="T24" fmla="*/ 52 w 73"/>
                <a:gd name="T25" fmla="*/ 42 h 107"/>
                <a:gd name="T26" fmla="*/ 50 w 73"/>
                <a:gd name="T27" fmla="*/ 42 h 107"/>
                <a:gd name="T28" fmla="*/ 52 w 73"/>
                <a:gd name="T29" fmla="*/ 44 h 107"/>
                <a:gd name="T30" fmla="*/ 51 w 73"/>
                <a:gd name="T31" fmla="*/ 47 h 107"/>
                <a:gd name="T32" fmla="*/ 50 w 73"/>
                <a:gd name="T33" fmla="*/ 48 h 107"/>
                <a:gd name="T34" fmla="*/ 51 w 73"/>
                <a:gd name="T35" fmla="*/ 49 h 107"/>
                <a:gd name="T36" fmla="*/ 50 w 73"/>
                <a:gd name="T37" fmla="*/ 53 h 107"/>
                <a:gd name="T38" fmla="*/ 47 w 73"/>
                <a:gd name="T39" fmla="*/ 54 h 107"/>
                <a:gd name="T40" fmla="*/ 29 w 73"/>
                <a:gd name="T41" fmla="*/ 49 h 107"/>
                <a:gd name="T42" fmla="*/ 21 w 73"/>
                <a:gd name="T43" fmla="*/ 49 h 107"/>
                <a:gd name="T44" fmla="*/ 21 w 73"/>
                <a:gd name="T45" fmla="*/ 32 h 107"/>
                <a:gd name="T46" fmla="*/ 28 w 73"/>
                <a:gd name="T47" fmla="*/ 31 h 107"/>
                <a:gd name="T48" fmla="*/ 42 w 73"/>
                <a:gd name="T49" fmla="*/ 16 h 107"/>
                <a:gd name="T50" fmla="*/ 38 w 73"/>
                <a:gd name="T51" fmla="*/ 30 h 107"/>
                <a:gd name="T52" fmla="*/ 51 w 73"/>
                <a:gd name="T53" fmla="*/ 29 h 107"/>
                <a:gd name="T54" fmla="*/ 15 w 73"/>
                <a:gd name="T55" fmla="*/ 71 h 107"/>
                <a:gd name="T56" fmla="*/ 25 w 73"/>
                <a:gd name="T57" fmla="*/ 71 h 107"/>
                <a:gd name="T58" fmla="*/ 17 w 73"/>
                <a:gd name="T59" fmla="*/ 48 h 107"/>
                <a:gd name="T60" fmla="*/ 11 w 73"/>
                <a:gd name="T61" fmla="*/ 29 h 107"/>
                <a:gd name="T62" fmla="*/ 23 w 73"/>
                <a:gd name="T63" fmla="*/ 13 h 107"/>
                <a:gd name="T64" fmla="*/ 37 w 73"/>
                <a:gd name="T65" fmla="*/ 11 h 107"/>
                <a:gd name="T66" fmla="*/ 50 w 73"/>
                <a:gd name="T67" fmla="*/ 14 h 107"/>
                <a:gd name="T68" fmla="*/ 62 w 73"/>
                <a:gd name="T69" fmla="*/ 29 h 107"/>
                <a:gd name="T70" fmla="*/ 56 w 73"/>
                <a:gd name="T71" fmla="*/ 48 h 107"/>
                <a:gd name="T72" fmla="*/ 48 w 73"/>
                <a:gd name="T73" fmla="*/ 71 h 107"/>
                <a:gd name="T74" fmla="*/ 58 w 73"/>
                <a:gd name="T75" fmla="*/ 71 h 107"/>
                <a:gd name="T76" fmla="*/ 65 w 73"/>
                <a:gd name="T77" fmla="*/ 52 h 107"/>
                <a:gd name="T78" fmla="*/ 71 w 73"/>
                <a:gd name="T79" fmla="*/ 27 h 107"/>
                <a:gd name="T80" fmla="*/ 55 w 73"/>
                <a:gd name="T81" fmla="*/ 5 h 107"/>
                <a:gd name="T82" fmla="*/ 37 w 73"/>
                <a:gd name="T83" fmla="*/ 1 h 107"/>
                <a:gd name="T84" fmla="*/ 19 w 73"/>
                <a:gd name="T85" fmla="*/ 5 h 107"/>
                <a:gd name="T86" fmla="*/ 2 w 73"/>
                <a:gd name="T87" fmla="*/ 27 h 107"/>
                <a:gd name="T88" fmla="*/ 8 w 73"/>
                <a:gd name="T89" fmla="*/ 53 h 107"/>
                <a:gd name="T90" fmla="*/ 15 w 73"/>
                <a:gd name="T91" fmla="*/ 7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" h="107">
                  <a:moveTo>
                    <a:pt x="16" y="77"/>
                  </a:moveTo>
                  <a:cubicBezTo>
                    <a:pt x="57" y="77"/>
                    <a:pt x="57" y="77"/>
                    <a:pt x="57" y="7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4"/>
                    <a:pt x="41" y="107"/>
                    <a:pt x="37" y="107"/>
                  </a:cubicBezTo>
                  <a:cubicBezTo>
                    <a:pt x="33" y="107"/>
                    <a:pt x="30" y="104"/>
                    <a:pt x="29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6" y="77"/>
                    <a:pt x="16" y="77"/>
                    <a:pt x="16" y="77"/>
                  </a:cubicBezTo>
                  <a:close/>
                  <a:moveTo>
                    <a:pt x="51" y="29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0" y="21"/>
                    <a:pt x="43" y="27"/>
                    <a:pt x="38" y="30"/>
                  </a:cubicBezTo>
                  <a:cubicBezTo>
                    <a:pt x="51" y="29"/>
                    <a:pt x="51" y="29"/>
                    <a:pt x="51" y="29"/>
                  </a:cubicBezTo>
                  <a:close/>
                  <a:moveTo>
                    <a:pt x="15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62"/>
                    <a:pt x="20" y="55"/>
                    <a:pt x="17" y="48"/>
                  </a:cubicBezTo>
                  <a:cubicBezTo>
                    <a:pt x="13" y="41"/>
                    <a:pt x="10" y="34"/>
                    <a:pt x="11" y="29"/>
                  </a:cubicBezTo>
                  <a:cubicBezTo>
                    <a:pt x="13" y="21"/>
                    <a:pt x="17" y="16"/>
                    <a:pt x="23" y="13"/>
                  </a:cubicBezTo>
                  <a:cubicBezTo>
                    <a:pt x="27" y="11"/>
                    <a:pt x="32" y="10"/>
                    <a:pt x="37" y="11"/>
                  </a:cubicBezTo>
                  <a:cubicBezTo>
                    <a:pt x="42" y="11"/>
                    <a:pt x="46" y="12"/>
                    <a:pt x="50" y="14"/>
                  </a:cubicBezTo>
                  <a:cubicBezTo>
                    <a:pt x="56" y="17"/>
                    <a:pt x="60" y="22"/>
                    <a:pt x="62" y="29"/>
                  </a:cubicBezTo>
                  <a:cubicBezTo>
                    <a:pt x="63" y="34"/>
                    <a:pt x="59" y="41"/>
                    <a:pt x="56" y="48"/>
                  </a:cubicBezTo>
                  <a:cubicBezTo>
                    <a:pt x="53" y="55"/>
                    <a:pt x="49" y="62"/>
                    <a:pt x="4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9" y="64"/>
                    <a:pt x="62" y="58"/>
                    <a:pt x="65" y="52"/>
                  </a:cubicBezTo>
                  <a:cubicBezTo>
                    <a:pt x="69" y="44"/>
                    <a:pt x="73" y="36"/>
                    <a:pt x="71" y="27"/>
                  </a:cubicBezTo>
                  <a:cubicBezTo>
                    <a:pt x="70" y="17"/>
                    <a:pt x="63" y="9"/>
                    <a:pt x="55" y="5"/>
                  </a:cubicBezTo>
                  <a:cubicBezTo>
                    <a:pt x="49" y="2"/>
                    <a:pt x="43" y="1"/>
                    <a:pt x="37" y="1"/>
                  </a:cubicBezTo>
                  <a:cubicBezTo>
                    <a:pt x="31" y="0"/>
                    <a:pt x="24" y="2"/>
                    <a:pt x="19" y="5"/>
                  </a:cubicBezTo>
                  <a:cubicBezTo>
                    <a:pt x="10" y="9"/>
                    <a:pt x="4" y="16"/>
                    <a:pt x="2" y="27"/>
                  </a:cubicBezTo>
                  <a:cubicBezTo>
                    <a:pt x="0" y="36"/>
                    <a:pt x="4" y="44"/>
                    <a:pt x="8" y="53"/>
                  </a:cubicBezTo>
                  <a:cubicBezTo>
                    <a:pt x="11" y="58"/>
                    <a:pt x="13" y="64"/>
                    <a:pt x="15" y="71"/>
                  </a:cubicBezTo>
                  <a:close/>
                </a:path>
              </a:pathLst>
            </a:custGeom>
            <a:solidFill>
              <a:srgbClr val="135D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" name="Text Placeholder 32"/>
            <p:cNvSpPr txBox="1"/>
            <p:nvPr/>
          </p:nvSpPr>
          <p:spPr>
            <a:xfrm>
              <a:off x="4867" y="4723"/>
              <a:ext cx="10461" cy="1184"/>
            </a:xfrm>
            <a:prstGeom prst="rect">
              <a:avLst/>
            </a:prstGeom>
          </p:spPr>
          <p:txBody>
            <a:bodyPr lIns="0" tIns="0" rIns="0" bIns="0" anchor="ctr" anchorCtr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None/>
              </a:pPr>
              <a:r>
                <a:rPr lang="zh-CN" altLang="en-US" dirty="0"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pitchFamily="49" charset="-122"/>
                  <a:sym typeface="+mn-ea"/>
                </a:rPr>
                <a:t>鼓励发展新业态、创新模式，营造市场环境（第三条）</a:t>
              </a:r>
              <a:endParaRPr lang="zh-CN" altLang="en-US" dirty="0"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91615" y="3914775"/>
            <a:ext cx="4878705" cy="722630"/>
            <a:chOff x="3036" y="6581"/>
            <a:chExt cx="7683" cy="1138"/>
          </a:xfrm>
        </p:grpSpPr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3036" y="6732"/>
              <a:ext cx="1034" cy="83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rgbClr val="135D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Text Placeholder 32"/>
            <p:cNvSpPr txBox="1"/>
            <p:nvPr/>
          </p:nvSpPr>
          <p:spPr>
            <a:xfrm>
              <a:off x="4867" y="6581"/>
              <a:ext cx="5853" cy="1139"/>
            </a:xfrm>
            <a:prstGeom prst="rect">
              <a:avLst/>
            </a:prstGeom>
          </p:spPr>
          <p:txBody>
            <a:bodyPr lIns="0" tIns="0" rIns="0" bIns="0" anchor="ctr" anchorCtr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None/>
              </a:pPr>
              <a:r>
                <a:rPr lang="zh-CN" altLang="en-US" dirty="0"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pitchFamily="49" charset="-122"/>
                  <a:sym typeface="+mn-ea"/>
                </a:rPr>
                <a:t>平等对待线上线下商务活动（第四条）</a:t>
              </a:r>
              <a:endParaRPr lang="zh-CN" altLang="en-US" dirty="0"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91615" y="5010150"/>
            <a:ext cx="6349365" cy="668020"/>
            <a:chOff x="3130" y="8822"/>
            <a:chExt cx="9999" cy="1052"/>
          </a:xfrm>
        </p:grpSpPr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3130" y="8899"/>
              <a:ext cx="845" cy="898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rgbClr val="135D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Text Placeholder 32"/>
            <p:cNvSpPr txBox="1"/>
            <p:nvPr/>
          </p:nvSpPr>
          <p:spPr>
            <a:xfrm>
              <a:off x="4867" y="8822"/>
              <a:ext cx="8263" cy="1052"/>
            </a:xfrm>
            <a:prstGeom prst="rect">
              <a:avLst/>
            </a:prstGeom>
          </p:spPr>
          <p:txBody>
            <a:bodyPr lIns="0" tIns="0" rIns="0" bIns="0" anchor="ctr" anchorCtr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None/>
              </a:pPr>
              <a:r>
                <a:rPr lang="zh-CN" altLang="en-US" dirty="0"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pitchFamily="49" charset="-122"/>
                  <a:sym typeface="+mn-ea"/>
                </a:rPr>
                <a:t>监督管理（第六、七条）</a:t>
              </a:r>
              <a:endParaRPr lang="zh-CN" altLang="en-US" dirty="0"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endParaRPr>
            </a:p>
          </p:txBody>
        </p:sp>
      </p:grpSp>
      <p:sp>
        <p:nvSpPr>
          <p:cNvPr id="189" name="平行四边形 188"/>
          <p:cNvSpPr/>
          <p:nvPr/>
        </p:nvSpPr>
        <p:spPr>
          <a:xfrm>
            <a:off x="1515110" y="1684655"/>
            <a:ext cx="2239332" cy="429281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sym typeface="+mn-ea"/>
              </a:rPr>
              <a:t>立法宗旨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01345" y="-12700"/>
            <a:ext cx="3970020" cy="1014095"/>
            <a:chOff x="944" y="0"/>
            <a:chExt cx="6252" cy="1597"/>
          </a:xfrm>
        </p:grpSpPr>
        <p:sp>
          <p:nvSpPr>
            <p:cNvPr id="24" name="五边形 23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346" y="322"/>
              <a:ext cx="48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立法目的和宗旨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92" y="369"/>
              <a:ext cx="1291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902960" y="0"/>
            <a:ext cx="6284595" cy="6858000"/>
            <a:chOff x="5902960" y="0"/>
            <a:chExt cx="6284595" cy="6858000"/>
          </a:xfrm>
        </p:grpSpPr>
        <p:sp>
          <p:nvSpPr>
            <p:cNvPr id="28" name="任意多边形: 形状 71"/>
            <p:cNvSpPr/>
            <p:nvPr/>
          </p:nvSpPr>
          <p:spPr>
            <a:xfrm>
              <a:off x="5902960" y="0"/>
              <a:ext cx="2434590" cy="738505"/>
            </a:xfrm>
            <a:custGeom>
              <a:avLst/>
              <a:gdLst>
                <a:gd name="connsiteX0" fmla="*/ 0 w 2434283"/>
                <a:gd name="connsiteY0" fmla="*/ 0 h 738696"/>
                <a:gd name="connsiteX1" fmla="*/ 2434283 w 2434283"/>
                <a:gd name="connsiteY1" fmla="*/ 0 h 738696"/>
                <a:gd name="connsiteX2" fmla="*/ 2000484 w 2434283"/>
                <a:gd name="connsiteY2" fmla="*/ 606098 h 738696"/>
                <a:gd name="connsiteX3" fmla="*/ 1873702 w 2434283"/>
                <a:gd name="connsiteY3" fmla="*/ 711491 h 738696"/>
                <a:gd name="connsiteX4" fmla="*/ 1719987 w 2434283"/>
                <a:gd name="connsiteY4" fmla="*/ 736932 h 738696"/>
                <a:gd name="connsiteX5" fmla="*/ 452198 w 2434283"/>
                <a:gd name="connsiteY5" fmla="*/ 607025 h 738696"/>
                <a:gd name="connsiteX6" fmla="*/ 297601 w 2434283"/>
                <a:gd name="connsiteY6" fmla="*/ 549995 h 738696"/>
                <a:gd name="connsiteX7" fmla="*/ 193481 w 2434283"/>
                <a:gd name="connsiteY7" fmla="*/ 420446 h 738696"/>
                <a:gd name="connsiteX8" fmla="*/ 0 w 2434283"/>
                <a:gd name="connsiteY8" fmla="*/ 0 h 73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4283" h="738696">
                  <a:moveTo>
                    <a:pt x="0" y="0"/>
                  </a:moveTo>
                  <a:lnTo>
                    <a:pt x="2434283" y="0"/>
                  </a:lnTo>
                  <a:lnTo>
                    <a:pt x="2000484" y="606098"/>
                  </a:lnTo>
                  <a:cubicBezTo>
                    <a:pt x="1970040" y="650626"/>
                    <a:pt x="1927610" y="687989"/>
                    <a:pt x="1873702" y="711491"/>
                  </a:cubicBezTo>
                  <a:cubicBezTo>
                    <a:pt x="1824629" y="734220"/>
                    <a:pt x="1771465" y="742733"/>
                    <a:pt x="1719987" y="736932"/>
                  </a:cubicBezTo>
                  <a:lnTo>
                    <a:pt x="452198" y="607025"/>
                  </a:lnTo>
                  <a:cubicBezTo>
                    <a:pt x="398442" y="602414"/>
                    <a:pt x="344761" y="583748"/>
                    <a:pt x="297601" y="549995"/>
                  </a:cubicBezTo>
                  <a:cubicBezTo>
                    <a:pt x="249496" y="515565"/>
                    <a:pt x="214515" y="470776"/>
                    <a:pt x="193481" y="4204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: 形状 70"/>
            <p:cNvSpPr/>
            <p:nvPr/>
          </p:nvSpPr>
          <p:spPr>
            <a:xfrm>
              <a:off x="7915910" y="0"/>
              <a:ext cx="3159760" cy="2536190"/>
            </a:xfrm>
            <a:custGeom>
              <a:avLst/>
              <a:gdLst>
                <a:gd name="connsiteX0" fmla="*/ 2648111 w 3159585"/>
                <a:gd name="connsiteY0" fmla="*/ 0 h 2536046"/>
                <a:gd name="connsiteX1" fmla="*/ 3129824 w 3159585"/>
                <a:gd name="connsiteY1" fmla="*/ 1061547 h 2536046"/>
                <a:gd name="connsiteX2" fmla="*/ 3157706 w 3159585"/>
                <a:gd name="connsiteY2" fmla="*/ 1224038 h 2536046"/>
                <a:gd name="connsiteX3" fmla="*/ 3102883 w 3159585"/>
                <a:gd name="connsiteY3" fmla="*/ 1369880 h 2536046"/>
                <a:gd name="connsiteX4" fmla="*/ 2356483 w 3159585"/>
                <a:gd name="connsiteY4" fmla="*/ 2402864 h 2536046"/>
                <a:gd name="connsiteX5" fmla="*/ 2229796 w 3159585"/>
                <a:gd name="connsiteY5" fmla="*/ 2508235 h 2536046"/>
                <a:gd name="connsiteX6" fmla="*/ 2065543 w 3159585"/>
                <a:gd name="connsiteY6" fmla="*/ 2533629 h 2536046"/>
                <a:gd name="connsiteX7" fmla="*/ 797107 w 3159585"/>
                <a:gd name="connsiteY7" fmla="*/ 2416208 h 2536046"/>
                <a:gd name="connsiteX8" fmla="*/ 651245 w 3159585"/>
                <a:gd name="connsiteY8" fmla="*/ 2361434 h 2536046"/>
                <a:gd name="connsiteX9" fmla="*/ 549317 w 3159585"/>
                <a:gd name="connsiteY9" fmla="*/ 2235062 h 2536046"/>
                <a:gd name="connsiteX10" fmla="*/ 26805 w 3159585"/>
                <a:gd name="connsiteY10" fmla="*/ 1083612 h 2536046"/>
                <a:gd name="connsiteX11" fmla="*/ 1662 w 3159585"/>
                <a:gd name="connsiteY11" fmla="*/ 929957 h 2536046"/>
                <a:gd name="connsiteX12" fmla="*/ 57543 w 3159585"/>
                <a:gd name="connsiteY12" fmla="*/ 783636 h 2536046"/>
                <a:gd name="connsiteX13" fmla="*/ 624059 w 3159585"/>
                <a:gd name="connsiteY13" fmla="*/ 1 h 2536046"/>
                <a:gd name="connsiteX14" fmla="*/ 2648111 w 3159585"/>
                <a:gd name="connsiteY14" fmla="*/ 0 h 253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59585" h="2536046">
                  <a:moveTo>
                    <a:pt x="2648111" y="0"/>
                  </a:moveTo>
                  <a:lnTo>
                    <a:pt x="3129824" y="1061547"/>
                  </a:lnTo>
                  <a:cubicBezTo>
                    <a:pt x="3153167" y="1110176"/>
                    <a:pt x="3164308" y="1165602"/>
                    <a:pt x="3157706" y="1224038"/>
                  </a:cubicBezTo>
                  <a:cubicBezTo>
                    <a:pt x="3152854" y="1277902"/>
                    <a:pt x="3133645" y="1328200"/>
                    <a:pt x="3102883" y="1369880"/>
                  </a:cubicBezTo>
                  <a:lnTo>
                    <a:pt x="2356483" y="2402864"/>
                  </a:lnTo>
                  <a:cubicBezTo>
                    <a:pt x="2325612" y="2447114"/>
                    <a:pt x="2282607" y="2484269"/>
                    <a:pt x="2229796" y="2508235"/>
                  </a:cubicBezTo>
                  <a:cubicBezTo>
                    <a:pt x="2175927" y="2532680"/>
                    <a:pt x="2119646" y="2540578"/>
                    <a:pt x="2065543" y="2533629"/>
                  </a:cubicBezTo>
                  <a:lnTo>
                    <a:pt x="797107" y="2416208"/>
                  </a:lnTo>
                  <a:cubicBezTo>
                    <a:pt x="746062" y="2410389"/>
                    <a:pt x="696035" y="2392770"/>
                    <a:pt x="651245" y="2361434"/>
                  </a:cubicBezTo>
                  <a:cubicBezTo>
                    <a:pt x="604450" y="2328487"/>
                    <a:pt x="570546" y="2284650"/>
                    <a:pt x="549317" y="2235062"/>
                  </a:cubicBezTo>
                  <a:lnTo>
                    <a:pt x="26805" y="1083612"/>
                  </a:lnTo>
                  <a:cubicBezTo>
                    <a:pt x="5944" y="1037637"/>
                    <a:pt x="-4247" y="984300"/>
                    <a:pt x="1662" y="929957"/>
                  </a:cubicBezTo>
                  <a:cubicBezTo>
                    <a:pt x="7571" y="875613"/>
                    <a:pt x="26780" y="825317"/>
                    <a:pt x="57543" y="783636"/>
                  </a:cubicBezTo>
                  <a:lnTo>
                    <a:pt x="624059" y="1"/>
                  </a:lnTo>
                  <a:lnTo>
                    <a:pt x="2648111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: 形状 69"/>
            <p:cNvSpPr/>
            <p:nvPr/>
          </p:nvSpPr>
          <p:spPr>
            <a:xfrm>
              <a:off x="10773410" y="0"/>
              <a:ext cx="1414145" cy="1267460"/>
            </a:xfrm>
            <a:custGeom>
              <a:avLst/>
              <a:gdLst>
                <a:gd name="connsiteX0" fmla="*/ 0 w 1413864"/>
                <a:gd name="connsiteY0" fmla="*/ 0 h 1267147"/>
                <a:gd name="connsiteX1" fmla="*/ 1413864 w 1413864"/>
                <a:gd name="connsiteY1" fmla="*/ 0 h 1267147"/>
                <a:gd name="connsiteX2" fmla="*/ 1413864 w 1413864"/>
                <a:gd name="connsiteY2" fmla="*/ 1267147 h 1267147"/>
                <a:gd name="connsiteX3" fmla="*/ 711080 w 1413864"/>
                <a:gd name="connsiteY3" fmla="*/ 1202089 h 1267147"/>
                <a:gd name="connsiteX4" fmla="*/ 565216 w 1413864"/>
                <a:gd name="connsiteY4" fmla="*/ 1147315 h 1267147"/>
                <a:gd name="connsiteX5" fmla="*/ 463289 w 1413864"/>
                <a:gd name="connsiteY5" fmla="*/ 1020944 h 1267147"/>
                <a:gd name="connsiteX6" fmla="*/ 0 w 1413864"/>
                <a:gd name="connsiteY6" fmla="*/ 0 h 126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3864" h="1267147">
                  <a:moveTo>
                    <a:pt x="0" y="0"/>
                  </a:moveTo>
                  <a:lnTo>
                    <a:pt x="1413864" y="0"/>
                  </a:lnTo>
                  <a:lnTo>
                    <a:pt x="1413864" y="1267147"/>
                  </a:lnTo>
                  <a:lnTo>
                    <a:pt x="711080" y="1202089"/>
                  </a:lnTo>
                  <a:cubicBezTo>
                    <a:pt x="660035" y="1196269"/>
                    <a:pt x="610007" y="1178652"/>
                    <a:pt x="565216" y="1147315"/>
                  </a:cubicBezTo>
                  <a:cubicBezTo>
                    <a:pt x="518422" y="1114368"/>
                    <a:pt x="484518" y="1070532"/>
                    <a:pt x="463289" y="10209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: 形状 68"/>
            <p:cNvSpPr/>
            <p:nvPr/>
          </p:nvSpPr>
          <p:spPr>
            <a:xfrm>
              <a:off x="10349230" y="1379855"/>
              <a:ext cx="1837690" cy="2894965"/>
            </a:xfrm>
            <a:custGeom>
              <a:avLst/>
              <a:gdLst>
                <a:gd name="connsiteX0" fmla="*/ 1089236 w 1837933"/>
                <a:gd name="connsiteY0" fmla="*/ 1362 h 2895251"/>
                <a:gd name="connsiteX1" fmla="*/ 1837932 w 1837933"/>
                <a:gd name="connsiteY1" fmla="*/ 71261 h 2895251"/>
                <a:gd name="connsiteX2" fmla="*/ 1837933 w 1837933"/>
                <a:gd name="connsiteY2" fmla="*/ 2895251 h 2895251"/>
                <a:gd name="connsiteX3" fmla="*/ 797108 w 1837933"/>
                <a:gd name="connsiteY3" fmla="*/ 2798901 h 2895251"/>
                <a:gd name="connsiteX4" fmla="*/ 651245 w 1837933"/>
                <a:gd name="connsiteY4" fmla="*/ 2744127 h 2895251"/>
                <a:gd name="connsiteX5" fmla="*/ 549319 w 1837933"/>
                <a:gd name="connsiteY5" fmla="*/ 2617755 h 2895251"/>
                <a:gd name="connsiteX6" fmla="*/ 26807 w 1837933"/>
                <a:gd name="connsiteY6" fmla="*/ 1466303 h 2895251"/>
                <a:gd name="connsiteX7" fmla="*/ 1662 w 1837933"/>
                <a:gd name="connsiteY7" fmla="*/ 1312650 h 2895251"/>
                <a:gd name="connsiteX8" fmla="*/ 57543 w 1837933"/>
                <a:gd name="connsiteY8" fmla="*/ 1166329 h 2895251"/>
                <a:gd name="connsiteX9" fmla="*/ 807218 w 1837933"/>
                <a:gd name="connsiteY9" fmla="*/ 129337 h 2895251"/>
                <a:gd name="connsiteX10" fmla="*/ 930629 w 1837933"/>
                <a:gd name="connsiteY10" fmla="*/ 27973 h 2895251"/>
                <a:gd name="connsiteX11" fmla="*/ 1089236 w 1837933"/>
                <a:gd name="connsiteY11" fmla="*/ 1362 h 289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7933" h="2895251">
                  <a:moveTo>
                    <a:pt x="1089236" y="1362"/>
                  </a:moveTo>
                  <a:lnTo>
                    <a:pt x="1837932" y="71261"/>
                  </a:lnTo>
                  <a:lnTo>
                    <a:pt x="1837933" y="2895251"/>
                  </a:lnTo>
                  <a:lnTo>
                    <a:pt x="797108" y="2798901"/>
                  </a:lnTo>
                  <a:cubicBezTo>
                    <a:pt x="746063" y="2793081"/>
                    <a:pt x="696037" y="2775464"/>
                    <a:pt x="651245" y="2744127"/>
                  </a:cubicBezTo>
                  <a:cubicBezTo>
                    <a:pt x="604451" y="2711179"/>
                    <a:pt x="570549" y="2667343"/>
                    <a:pt x="549319" y="2617755"/>
                  </a:cubicBezTo>
                  <a:lnTo>
                    <a:pt x="26807" y="1466303"/>
                  </a:lnTo>
                  <a:cubicBezTo>
                    <a:pt x="5945" y="1420330"/>
                    <a:pt x="-4247" y="1366993"/>
                    <a:pt x="1662" y="1312650"/>
                  </a:cubicBezTo>
                  <a:cubicBezTo>
                    <a:pt x="7573" y="1258307"/>
                    <a:pt x="26781" y="1208009"/>
                    <a:pt x="57543" y="1166329"/>
                  </a:cubicBezTo>
                  <a:lnTo>
                    <a:pt x="807218" y="129337"/>
                  </a:lnTo>
                  <a:cubicBezTo>
                    <a:pt x="837508" y="86611"/>
                    <a:pt x="878875" y="51458"/>
                    <a:pt x="930629" y="27973"/>
                  </a:cubicBezTo>
                  <a:cubicBezTo>
                    <a:pt x="982385" y="4487"/>
                    <a:pt x="1036081" y="-3498"/>
                    <a:pt x="1089236" y="1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: 形状 67"/>
            <p:cNvSpPr/>
            <p:nvPr/>
          </p:nvSpPr>
          <p:spPr>
            <a:xfrm>
              <a:off x="9949180" y="4325620"/>
              <a:ext cx="2237740" cy="2532380"/>
            </a:xfrm>
            <a:custGeom>
              <a:avLst/>
              <a:gdLst>
                <a:gd name="connsiteX0" fmla="*/ 1089236 w 2238010"/>
                <a:gd name="connsiteY0" fmla="*/ 1363 h 2532637"/>
                <a:gd name="connsiteX1" fmla="*/ 2238010 w 2238010"/>
                <a:gd name="connsiteY1" fmla="*/ 108612 h 2532637"/>
                <a:gd name="connsiteX2" fmla="*/ 2238009 w 2238010"/>
                <a:gd name="connsiteY2" fmla="*/ 2532637 h 2532637"/>
                <a:gd name="connsiteX3" fmla="*/ 510692 w 2238010"/>
                <a:gd name="connsiteY3" fmla="*/ 2532637 h 2532637"/>
                <a:gd name="connsiteX4" fmla="*/ 26807 w 2238010"/>
                <a:gd name="connsiteY4" fmla="*/ 1466305 h 2532637"/>
                <a:gd name="connsiteX5" fmla="*/ 1662 w 2238010"/>
                <a:gd name="connsiteY5" fmla="*/ 1312650 h 2532637"/>
                <a:gd name="connsiteX6" fmla="*/ 57544 w 2238010"/>
                <a:gd name="connsiteY6" fmla="*/ 1166329 h 2532637"/>
                <a:gd name="connsiteX7" fmla="*/ 807218 w 2238010"/>
                <a:gd name="connsiteY7" fmla="*/ 129339 h 2532637"/>
                <a:gd name="connsiteX8" fmla="*/ 930630 w 2238010"/>
                <a:gd name="connsiteY8" fmla="*/ 27974 h 2532637"/>
                <a:gd name="connsiteX9" fmla="*/ 1089236 w 2238010"/>
                <a:gd name="connsiteY9" fmla="*/ 1363 h 253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8010" h="2532637">
                  <a:moveTo>
                    <a:pt x="1089236" y="1363"/>
                  </a:moveTo>
                  <a:lnTo>
                    <a:pt x="2238010" y="108612"/>
                  </a:lnTo>
                  <a:lnTo>
                    <a:pt x="2238009" y="2532637"/>
                  </a:lnTo>
                  <a:lnTo>
                    <a:pt x="510692" y="2532637"/>
                  </a:lnTo>
                  <a:lnTo>
                    <a:pt x="26807" y="1466305"/>
                  </a:lnTo>
                  <a:cubicBezTo>
                    <a:pt x="5945" y="1420331"/>
                    <a:pt x="-4247" y="1366994"/>
                    <a:pt x="1662" y="1312650"/>
                  </a:cubicBezTo>
                  <a:cubicBezTo>
                    <a:pt x="7573" y="1258308"/>
                    <a:pt x="26781" y="1208009"/>
                    <a:pt x="57544" y="1166329"/>
                  </a:cubicBezTo>
                  <a:lnTo>
                    <a:pt x="807218" y="129339"/>
                  </a:lnTo>
                  <a:cubicBezTo>
                    <a:pt x="837507" y="86612"/>
                    <a:pt x="878874" y="51460"/>
                    <a:pt x="930630" y="27974"/>
                  </a:cubicBezTo>
                  <a:cubicBezTo>
                    <a:pt x="982387" y="4487"/>
                    <a:pt x="1036081" y="-3498"/>
                    <a:pt x="1089236" y="1363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211">
        <p:random/>
      </p:transition>
    </mc:Choice>
    <mc:Fallback>
      <p:transition spd="slow" advTm="721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4855" y="2251075"/>
            <a:ext cx="7484745" cy="1471964"/>
            <a:chOff x="744855" y="2251075"/>
            <a:chExt cx="7484745" cy="1471964"/>
          </a:xfrm>
        </p:grpSpPr>
        <p:sp>
          <p:nvSpPr>
            <p:cNvPr id="188" name="矩形 2"/>
            <p:cNvSpPr/>
            <p:nvPr/>
          </p:nvSpPr>
          <p:spPr>
            <a:xfrm>
              <a:off x="1006939" y="2771356"/>
              <a:ext cx="7222661" cy="95168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 anchorCtr="0">
              <a:scene3d>
                <a:camera prst="orthographicFront"/>
                <a:lightRig rig="threePt" dir="t"/>
              </a:scene3d>
            </a:bodyPr>
            <a:lstStyle/>
            <a:p>
              <a:pPr lvl="0"/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pitchFamily="49" charset="-122"/>
                </a:rPr>
                <a:t>从事电子商务活动的自然人、法人和非法人组织</a:t>
              </a: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pitchFamily="49" charset="-122"/>
                </a:rPr>
                <a:t>（第九条）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endParaRPr>
            </a:p>
          </p:txBody>
        </p:sp>
        <p:sp>
          <p:nvSpPr>
            <p:cNvPr id="189" name="平行四边形 188"/>
            <p:cNvSpPr/>
            <p:nvPr/>
          </p:nvSpPr>
          <p:spPr>
            <a:xfrm>
              <a:off x="744855" y="2251075"/>
              <a:ext cx="2239332" cy="429281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kumimoji="1"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、定义</a:t>
              </a:r>
              <a:endPara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44855" y="3873688"/>
            <a:ext cx="5885407" cy="1037402"/>
            <a:chOff x="744855" y="3873688"/>
            <a:chExt cx="5885407" cy="1037402"/>
          </a:xfrm>
        </p:grpSpPr>
        <p:sp>
          <p:nvSpPr>
            <p:cNvPr id="190" name="平行四边形 189"/>
            <p:cNvSpPr/>
            <p:nvPr/>
          </p:nvSpPr>
          <p:spPr>
            <a:xfrm>
              <a:off x="744855" y="3873688"/>
              <a:ext cx="2239332" cy="429281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kumimoji="1"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、原则</a:t>
              </a:r>
              <a:endPara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矩形 2"/>
            <p:cNvSpPr/>
            <p:nvPr/>
          </p:nvSpPr>
          <p:spPr>
            <a:xfrm>
              <a:off x="1006939" y="4377666"/>
              <a:ext cx="5623323" cy="53342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lvl="0">
                <a:defRPr/>
              </a:pP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pitchFamily="49" charset="-122"/>
                </a:rPr>
                <a:t>遵循自愿、平等、公平、诚信的原则</a:t>
              </a: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pitchFamily="49" charset="-122"/>
                </a:rPr>
                <a:t>（第五条）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endParaRPr>
            </a:p>
          </p:txBody>
        </p:sp>
      </p:grpSp>
      <p:sp>
        <p:nvSpPr>
          <p:cNvPr id="192" name="Rectangle 183"/>
          <p:cNvSpPr/>
          <p:nvPr/>
        </p:nvSpPr>
        <p:spPr>
          <a:xfrm>
            <a:off x="9704816" y="0"/>
            <a:ext cx="2486548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chemeClr val="bg2"/>
              </a:solidFill>
            </a:endParaRPr>
          </a:p>
        </p:txBody>
      </p:sp>
      <p:grpSp>
        <p:nvGrpSpPr>
          <p:cNvPr id="193" name="Group 184"/>
          <p:cNvGrpSpPr/>
          <p:nvPr/>
        </p:nvGrpSpPr>
        <p:grpSpPr>
          <a:xfrm>
            <a:off x="6979720" y="2806383"/>
            <a:ext cx="5451461" cy="4062219"/>
            <a:chOff x="0" y="0"/>
            <a:chExt cx="5451459" cy="4062217"/>
          </a:xfrm>
        </p:grpSpPr>
        <p:sp>
          <p:nvSpPr>
            <p:cNvPr id="194" name="Freeform 213"/>
            <p:cNvSpPr/>
            <p:nvPr/>
          </p:nvSpPr>
          <p:spPr>
            <a:xfrm>
              <a:off x="5320" y="3063518"/>
              <a:ext cx="2610386" cy="99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extrusionOk="0">
                  <a:moveTo>
                    <a:pt x="15928" y="0"/>
                  </a:moveTo>
                  <a:cubicBezTo>
                    <a:pt x="15928" y="0"/>
                    <a:pt x="14770" y="2873"/>
                    <a:pt x="13601" y="2011"/>
                  </a:cubicBezTo>
                  <a:cubicBezTo>
                    <a:pt x="12443" y="1149"/>
                    <a:pt x="7385" y="1254"/>
                    <a:pt x="6949" y="1254"/>
                  </a:cubicBezTo>
                  <a:cubicBezTo>
                    <a:pt x="6514" y="1254"/>
                    <a:pt x="4078" y="2011"/>
                    <a:pt x="4078" y="2011"/>
                  </a:cubicBezTo>
                  <a:cubicBezTo>
                    <a:pt x="2772" y="1619"/>
                    <a:pt x="2514" y="3369"/>
                    <a:pt x="2514" y="3369"/>
                  </a:cubicBezTo>
                  <a:cubicBezTo>
                    <a:pt x="1713" y="4022"/>
                    <a:pt x="1425" y="7679"/>
                    <a:pt x="1425" y="7679"/>
                  </a:cubicBezTo>
                  <a:cubicBezTo>
                    <a:pt x="841" y="9977"/>
                    <a:pt x="406" y="14966"/>
                    <a:pt x="366" y="15541"/>
                  </a:cubicBezTo>
                  <a:cubicBezTo>
                    <a:pt x="327" y="16115"/>
                    <a:pt x="0" y="21600"/>
                    <a:pt x="0" y="21600"/>
                  </a:cubicBezTo>
                  <a:lnTo>
                    <a:pt x="20947" y="21600"/>
                  </a:lnTo>
                  <a:cubicBezTo>
                    <a:pt x="20947" y="21600"/>
                    <a:pt x="21600" y="5563"/>
                    <a:pt x="21382" y="3944"/>
                  </a:cubicBezTo>
                  <a:cubicBezTo>
                    <a:pt x="21164" y="2298"/>
                    <a:pt x="15928" y="0"/>
                    <a:pt x="15928" y="0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95" name="Freeform 214"/>
            <p:cNvSpPr/>
            <p:nvPr/>
          </p:nvSpPr>
          <p:spPr>
            <a:xfrm>
              <a:off x="0" y="3053588"/>
              <a:ext cx="2621158" cy="100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85" extrusionOk="0">
                  <a:moveTo>
                    <a:pt x="15912" y="11"/>
                  </a:moveTo>
                  <a:cubicBezTo>
                    <a:pt x="15902" y="-15"/>
                    <a:pt x="15882" y="11"/>
                    <a:pt x="15872" y="37"/>
                  </a:cubicBezTo>
                  <a:cubicBezTo>
                    <a:pt x="15862" y="63"/>
                    <a:pt x="14719" y="2827"/>
                    <a:pt x="13595" y="2000"/>
                  </a:cubicBezTo>
                  <a:cubicBezTo>
                    <a:pt x="12648" y="1303"/>
                    <a:pt x="9109" y="1225"/>
                    <a:pt x="7088" y="1225"/>
                  </a:cubicBezTo>
                  <a:lnTo>
                    <a:pt x="6960" y="1225"/>
                  </a:lnTo>
                  <a:cubicBezTo>
                    <a:pt x="6536" y="1225"/>
                    <a:pt x="4249" y="1949"/>
                    <a:pt x="4101" y="2000"/>
                  </a:cubicBezTo>
                  <a:cubicBezTo>
                    <a:pt x="2889" y="1639"/>
                    <a:pt x="2563" y="3060"/>
                    <a:pt x="2514" y="3344"/>
                  </a:cubicBezTo>
                  <a:cubicBezTo>
                    <a:pt x="1735" y="4041"/>
                    <a:pt x="1439" y="7323"/>
                    <a:pt x="1420" y="7659"/>
                  </a:cubicBezTo>
                  <a:cubicBezTo>
                    <a:pt x="828" y="9984"/>
                    <a:pt x="404" y="14893"/>
                    <a:pt x="365" y="15462"/>
                  </a:cubicBezTo>
                  <a:cubicBezTo>
                    <a:pt x="325" y="16030"/>
                    <a:pt x="0" y="21404"/>
                    <a:pt x="0" y="21456"/>
                  </a:cubicBezTo>
                  <a:cubicBezTo>
                    <a:pt x="0" y="21507"/>
                    <a:pt x="10" y="21559"/>
                    <a:pt x="39" y="21585"/>
                  </a:cubicBezTo>
                  <a:cubicBezTo>
                    <a:pt x="59" y="21585"/>
                    <a:pt x="79" y="21533"/>
                    <a:pt x="89" y="21482"/>
                  </a:cubicBezTo>
                  <a:cubicBezTo>
                    <a:pt x="89" y="21430"/>
                    <a:pt x="414" y="16082"/>
                    <a:pt x="444" y="15513"/>
                  </a:cubicBezTo>
                  <a:cubicBezTo>
                    <a:pt x="483" y="15022"/>
                    <a:pt x="917" y="10036"/>
                    <a:pt x="1489" y="7762"/>
                  </a:cubicBezTo>
                  <a:cubicBezTo>
                    <a:pt x="1498" y="7762"/>
                    <a:pt x="1498" y="7736"/>
                    <a:pt x="1498" y="7736"/>
                  </a:cubicBezTo>
                  <a:cubicBezTo>
                    <a:pt x="1498" y="7685"/>
                    <a:pt x="1794" y="4171"/>
                    <a:pt x="2553" y="3551"/>
                  </a:cubicBezTo>
                  <a:cubicBezTo>
                    <a:pt x="2563" y="3525"/>
                    <a:pt x="2573" y="3499"/>
                    <a:pt x="2583" y="3473"/>
                  </a:cubicBezTo>
                  <a:cubicBezTo>
                    <a:pt x="2583" y="3473"/>
                    <a:pt x="2839" y="1845"/>
                    <a:pt x="4091" y="2207"/>
                  </a:cubicBezTo>
                  <a:cubicBezTo>
                    <a:pt x="4101" y="2207"/>
                    <a:pt x="4101" y="2207"/>
                    <a:pt x="4101" y="2207"/>
                  </a:cubicBezTo>
                  <a:cubicBezTo>
                    <a:pt x="4131" y="2207"/>
                    <a:pt x="6536" y="1458"/>
                    <a:pt x="6960" y="1458"/>
                  </a:cubicBezTo>
                  <a:lnTo>
                    <a:pt x="7088" y="1458"/>
                  </a:lnTo>
                  <a:cubicBezTo>
                    <a:pt x="10568" y="1432"/>
                    <a:pt x="12875" y="1690"/>
                    <a:pt x="13575" y="2207"/>
                  </a:cubicBezTo>
                  <a:cubicBezTo>
                    <a:pt x="13733" y="2336"/>
                    <a:pt x="13881" y="2388"/>
                    <a:pt x="14039" y="2388"/>
                  </a:cubicBezTo>
                  <a:cubicBezTo>
                    <a:pt x="14965" y="2388"/>
                    <a:pt x="15793" y="528"/>
                    <a:pt x="15921" y="243"/>
                  </a:cubicBezTo>
                  <a:cubicBezTo>
                    <a:pt x="17381" y="863"/>
                    <a:pt x="21127" y="2775"/>
                    <a:pt x="21294" y="4041"/>
                  </a:cubicBezTo>
                  <a:cubicBezTo>
                    <a:pt x="21511" y="5618"/>
                    <a:pt x="20870" y="21301"/>
                    <a:pt x="20861" y="21456"/>
                  </a:cubicBezTo>
                  <a:cubicBezTo>
                    <a:pt x="20861" y="21507"/>
                    <a:pt x="20880" y="21585"/>
                    <a:pt x="20900" y="21585"/>
                  </a:cubicBezTo>
                  <a:cubicBezTo>
                    <a:pt x="20920" y="21585"/>
                    <a:pt x="20939" y="21533"/>
                    <a:pt x="20949" y="21482"/>
                  </a:cubicBezTo>
                  <a:cubicBezTo>
                    <a:pt x="20969" y="20836"/>
                    <a:pt x="21600" y="5592"/>
                    <a:pt x="21383" y="3964"/>
                  </a:cubicBezTo>
                  <a:cubicBezTo>
                    <a:pt x="21156" y="2336"/>
                    <a:pt x="16454" y="243"/>
                    <a:pt x="15912" y="11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96" name="Freeform 215"/>
            <p:cNvSpPr/>
            <p:nvPr/>
          </p:nvSpPr>
          <p:spPr>
            <a:xfrm>
              <a:off x="446763" y="3458787"/>
              <a:ext cx="1914446" cy="596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0240" extrusionOk="0">
                  <a:moveTo>
                    <a:pt x="19845" y="9032"/>
                  </a:moveTo>
                  <a:cubicBezTo>
                    <a:pt x="16801" y="3204"/>
                    <a:pt x="7803" y="-1320"/>
                    <a:pt x="3735" y="351"/>
                  </a:cubicBezTo>
                  <a:cubicBezTo>
                    <a:pt x="2818" y="718"/>
                    <a:pt x="2207" y="4345"/>
                    <a:pt x="1582" y="6342"/>
                  </a:cubicBezTo>
                  <a:cubicBezTo>
                    <a:pt x="558" y="9643"/>
                    <a:pt x="0" y="16734"/>
                    <a:pt x="0" y="20239"/>
                  </a:cubicBezTo>
                  <a:lnTo>
                    <a:pt x="20975" y="20239"/>
                  </a:lnTo>
                  <a:cubicBezTo>
                    <a:pt x="20975" y="20280"/>
                    <a:pt x="21600" y="12414"/>
                    <a:pt x="19845" y="9032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97" name="Freeform 216"/>
            <p:cNvSpPr/>
            <p:nvPr/>
          </p:nvSpPr>
          <p:spPr>
            <a:xfrm>
              <a:off x="441446" y="3454405"/>
              <a:ext cx="1925515" cy="607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139" extrusionOk="0">
                  <a:moveTo>
                    <a:pt x="19842" y="9274"/>
                  </a:moveTo>
                  <a:cubicBezTo>
                    <a:pt x="18427" y="6516"/>
                    <a:pt x="15572" y="3759"/>
                    <a:pt x="12188" y="1920"/>
                  </a:cubicBezTo>
                  <a:cubicBezTo>
                    <a:pt x="8857" y="124"/>
                    <a:pt x="5711" y="-461"/>
                    <a:pt x="3767" y="375"/>
                  </a:cubicBezTo>
                  <a:cubicBezTo>
                    <a:pt x="3080" y="667"/>
                    <a:pt x="2565" y="2756"/>
                    <a:pt x="2115" y="4636"/>
                  </a:cubicBezTo>
                  <a:cubicBezTo>
                    <a:pt x="1930" y="5346"/>
                    <a:pt x="1771" y="6015"/>
                    <a:pt x="1600" y="6558"/>
                  </a:cubicBezTo>
                  <a:cubicBezTo>
                    <a:pt x="568" y="9942"/>
                    <a:pt x="0" y="17212"/>
                    <a:pt x="0" y="20972"/>
                  </a:cubicBezTo>
                  <a:cubicBezTo>
                    <a:pt x="0" y="21055"/>
                    <a:pt x="26" y="21139"/>
                    <a:pt x="66" y="21139"/>
                  </a:cubicBezTo>
                  <a:cubicBezTo>
                    <a:pt x="93" y="21139"/>
                    <a:pt x="119" y="21055"/>
                    <a:pt x="119" y="20972"/>
                  </a:cubicBezTo>
                  <a:cubicBezTo>
                    <a:pt x="119" y="17212"/>
                    <a:pt x="714" y="10026"/>
                    <a:pt x="1679" y="6809"/>
                  </a:cubicBezTo>
                  <a:cubicBezTo>
                    <a:pt x="1851" y="6224"/>
                    <a:pt x="2023" y="5555"/>
                    <a:pt x="2194" y="4845"/>
                  </a:cubicBezTo>
                  <a:cubicBezTo>
                    <a:pt x="2670" y="2965"/>
                    <a:pt x="3146" y="1001"/>
                    <a:pt x="3794" y="709"/>
                  </a:cubicBezTo>
                  <a:cubicBezTo>
                    <a:pt x="5711" y="-85"/>
                    <a:pt x="8844" y="500"/>
                    <a:pt x="12162" y="2296"/>
                  </a:cubicBezTo>
                  <a:cubicBezTo>
                    <a:pt x="15532" y="4093"/>
                    <a:pt x="18388" y="6850"/>
                    <a:pt x="19776" y="9608"/>
                  </a:cubicBezTo>
                  <a:cubicBezTo>
                    <a:pt x="21468" y="12950"/>
                    <a:pt x="20873" y="20847"/>
                    <a:pt x="20873" y="20888"/>
                  </a:cubicBezTo>
                  <a:cubicBezTo>
                    <a:pt x="20860" y="21014"/>
                    <a:pt x="20886" y="21097"/>
                    <a:pt x="20913" y="21139"/>
                  </a:cubicBezTo>
                  <a:lnTo>
                    <a:pt x="20926" y="21139"/>
                  </a:lnTo>
                  <a:cubicBezTo>
                    <a:pt x="20952" y="21139"/>
                    <a:pt x="20979" y="21097"/>
                    <a:pt x="20979" y="21014"/>
                  </a:cubicBezTo>
                  <a:cubicBezTo>
                    <a:pt x="20992" y="20930"/>
                    <a:pt x="21600" y="12783"/>
                    <a:pt x="19842" y="927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98" name="Freeform 217"/>
            <p:cNvSpPr/>
            <p:nvPr/>
          </p:nvSpPr>
          <p:spPr>
            <a:xfrm>
              <a:off x="2618650" y="1368061"/>
              <a:ext cx="693642" cy="88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94" extrusionOk="0">
                  <a:moveTo>
                    <a:pt x="18044" y="1"/>
                  </a:moveTo>
                  <a:cubicBezTo>
                    <a:pt x="17525" y="30"/>
                    <a:pt x="6373" y="1161"/>
                    <a:pt x="5187" y="1596"/>
                  </a:cubicBezTo>
                  <a:cubicBezTo>
                    <a:pt x="4002" y="2031"/>
                    <a:pt x="3779" y="3045"/>
                    <a:pt x="3742" y="3596"/>
                  </a:cubicBezTo>
                  <a:cubicBezTo>
                    <a:pt x="3668" y="4147"/>
                    <a:pt x="1816" y="10410"/>
                    <a:pt x="1668" y="11105"/>
                  </a:cubicBezTo>
                  <a:cubicBezTo>
                    <a:pt x="1519" y="11772"/>
                    <a:pt x="1038" y="15541"/>
                    <a:pt x="1001" y="15744"/>
                  </a:cubicBezTo>
                  <a:cubicBezTo>
                    <a:pt x="964" y="15947"/>
                    <a:pt x="-222" y="19832"/>
                    <a:pt x="37" y="20441"/>
                  </a:cubicBezTo>
                  <a:cubicBezTo>
                    <a:pt x="297" y="21021"/>
                    <a:pt x="445" y="21572"/>
                    <a:pt x="1001" y="21340"/>
                  </a:cubicBezTo>
                  <a:cubicBezTo>
                    <a:pt x="1556" y="21079"/>
                    <a:pt x="5817" y="17049"/>
                    <a:pt x="6706" y="16063"/>
                  </a:cubicBezTo>
                  <a:cubicBezTo>
                    <a:pt x="7633" y="15049"/>
                    <a:pt x="12857" y="10902"/>
                    <a:pt x="13820" y="10584"/>
                  </a:cubicBezTo>
                  <a:cubicBezTo>
                    <a:pt x="14783" y="10265"/>
                    <a:pt x="16932" y="7220"/>
                    <a:pt x="18192" y="6061"/>
                  </a:cubicBezTo>
                  <a:cubicBezTo>
                    <a:pt x="19488" y="4901"/>
                    <a:pt x="21378" y="1074"/>
                    <a:pt x="21378" y="1074"/>
                  </a:cubicBezTo>
                  <a:cubicBezTo>
                    <a:pt x="21378" y="1074"/>
                    <a:pt x="18562" y="-28"/>
                    <a:pt x="18044" y="1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199" name="Freeform 218"/>
            <p:cNvSpPr/>
            <p:nvPr/>
          </p:nvSpPr>
          <p:spPr>
            <a:xfrm>
              <a:off x="2615727" y="1361563"/>
              <a:ext cx="706466" cy="897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extrusionOk="0">
                  <a:moveTo>
                    <a:pt x="21360" y="1071"/>
                  </a:moveTo>
                  <a:cubicBezTo>
                    <a:pt x="21067" y="955"/>
                    <a:pt x="18614" y="0"/>
                    <a:pt x="18029" y="0"/>
                  </a:cubicBezTo>
                  <a:cubicBezTo>
                    <a:pt x="17992" y="0"/>
                    <a:pt x="17992" y="0"/>
                    <a:pt x="17992" y="0"/>
                  </a:cubicBezTo>
                  <a:cubicBezTo>
                    <a:pt x="17516" y="29"/>
                    <a:pt x="6387" y="1158"/>
                    <a:pt x="5215" y="1592"/>
                  </a:cubicBezTo>
                  <a:cubicBezTo>
                    <a:pt x="4300" y="1940"/>
                    <a:pt x="3824" y="2635"/>
                    <a:pt x="3714" y="3706"/>
                  </a:cubicBezTo>
                  <a:cubicBezTo>
                    <a:pt x="3677" y="4025"/>
                    <a:pt x="2982" y="6544"/>
                    <a:pt x="2396" y="8542"/>
                  </a:cubicBezTo>
                  <a:cubicBezTo>
                    <a:pt x="2030" y="9816"/>
                    <a:pt x="1701" y="10916"/>
                    <a:pt x="1664" y="11176"/>
                  </a:cubicBezTo>
                  <a:cubicBezTo>
                    <a:pt x="1554" y="11611"/>
                    <a:pt x="1371" y="13145"/>
                    <a:pt x="1188" y="14390"/>
                  </a:cubicBezTo>
                  <a:cubicBezTo>
                    <a:pt x="1115" y="15085"/>
                    <a:pt x="1005" y="15722"/>
                    <a:pt x="1005" y="15809"/>
                  </a:cubicBezTo>
                  <a:cubicBezTo>
                    <a:pt x="1005" y="15838"/>
                    <a:pt x="968" y="15896"/>
                    <a:pt x="932" y="15983"/>
                  </a:cubicBezTo>
                  <a:cubicBezTo>
                    <a:pt x="163" y="18705"/>
                    <a:pt x="-130" y="20181"/>
                    <a:pt x="53" y="20587"/>
                  </a:cubicBezTo>
                  <a:lnTo>
                    <a:pt x="90" y="20731"/>
                  </a:lnTo>
                  <a:cubicBezTo>
                    <a:pt x="309" y="21195"/>
                    <a:pt x="456" y="21600"/>
                    <a:pt x="895" y="21600"/>
                  </a:cubicBezTo>
                  <a:cubicBezTo>
                    <a:pt x="1005" y="21600"/>
                    <a:pt x="1115" y="21571"/>
                    <a:pt x="1225" y="21513"/>
                  </a:cubicBezTo>
                  <a:cubicBezTo>
                    <a:pt x="1810" y="21253"/>
                    <a:pt x="6057" y="17170"/>
                    <a:pt x="6936" y="16214"/>
                  </a:cubicBezTo>
                  <a:cubicBezTo>
                    <a:pt x="7814" y="15259"/>
                    <a:pt x="12940" y="11118"/>
                    <a:pt x="13892" y="10800"/>
                  </a:cubicBezTo>
                  <a:cubicBezTo>
                    <a:pt x="14514" y="10597"/>
                    <a:pt x="15503" y="9410"/>
                    <a:pt x="16528" y="8194"/>
                  </a:cubicBezTo>
                  <a:cubicBezTo>
                    <a:pt x="17187" y="7412"/>
                    <a:pt x="17772" y="6717"/>
                    <a:pt x="18285" y="6254"/>
                  </a:cubicBezTo>
                  <a:cubicBezTo>
                    <a:pt x="19530" y="5096"/>
                    <a:pt x="21360" y="1390"/>
                    <a:pt x="21433" y="1245"/>
                  </a:cubicBezTo>
                  <a:cubicBezTo>
                    <a:pt x="21470" y="1187"/>
                    <a:pt x="21433" y="1100"/>
                    <a:pt x="21360" y="1071"/>
                  </a:cubicBezTo>
                  <a:close/>
                  <a:moveTo>
                    <a:pt x="18029" y="6080"/>
                  </a:moveTo>
                  <a:cubicBezTo>
                    <a:pt x="17516" y="6544"/>
                    <a:pt x="16930" y="7268"/>
                    <a:pt x="16271" y="8049"/>
                  </a:cubicBezTo>
                  <a:cubicBezTo>
                    <a:pt x="15356" y="9150"/>
                    <a:pt x="14294" y="10395"/>
                    <a:pt x="13745" y="10568"/>
                  </a:cubicBezTo>
                  <a:cubicBezTo>
                    <a:pt x="12720" y="10916"/>
                    <a:pt x="7522" y="15172"/>
                    <a:pt x="6679" y="16070"/>
                  </a:cubicBezTo>
                  <a:cubicBezTo>
                    <a:pt x="5654" y="17199"/>
                    <a:pt x="1554" y="21108"/>
                    <a:pt x="1078" y="21310"/>
                  </a:cubicBezTo>
                  <a:cubicBezTo>
                    <a:pt x="1005" y="21339"/>
                    <a:pt x="932" y="21339"/>
                    <a:pt x="895" y="21339"/>
                  </a:cubicBezTo>
                  <a:cubicBezTo>
                    <a:pt x="712" y="21339"/>
                    <a:pt x="566" y="21021"/>
                    <a:pt x="419" y="20645"/>
                  </a:cubicBezTo>
                  <a:lnTo>
                    <a:pt x="346" y="20500"/>
                  </a:lnTo>
                  <a:cubicBezTo>
                    <a:pt x="273" y="20297"/>
                    <a:pt x="273" y="19486"/>
                    <a:pt x="1261" y="16041"/>
                  </a:cubicBezTo>
                  <a:cubicBezTo>
                    <a:pt x="1298" y="15954"/>
                    <a:pt x="1298" y="15867"/>
                    <a:pt x="1298" y="15867"/>
                  </a:cubicBezTo>
                  <a:cubicBezTo>
                    <a:pt x="1334" y="15780"/>
                    <a:pt x="1408" y="15288"/>
                    <a:pt x="1517" y="14419"/>
                  </a:cubicBezTo>
                  <a:cubicBezTo>
                    <a:pt x="1664" y="13232"/>
                    <a:pt x="1884" y="11640"/>
                    <a:pt x="1957" y="11234"/>
                  </a:cubicBezTo>
                  <a:cubicBezTo>
                    <a:pt x="2030" y="10974"/>
                    <a:pt x="2323" y="9873"/>
                    <a:pt x="2689" y="8599"/>
                  </a:cubicBezTo>
                  <a:cubicBezTo>
                    <a:pt x="3311" y="6486"/>
                    <a:pt x="4007" y="4054"/>
                    <a:pt x="4044" y="3706"/>
                  </a:cubicBezTo>
                  <a:cubicBezTo>
                    <a:pt x="4117" y="2751"/>
                    <a:pt x="4556" y="2114"/>
                    <a:pt x="5362" y="1824"/>
                  </a:cubicBezTo>
                  <a:cubicBezTo>
                    <a:pt x="6496" y="1390"/>
                    <a:pt x="17553" y="290"/>
                    <a:pt x="18029" y="232"/>
                  </a:cubicBezTo>
                  <a:cubicBezTo>
                    <a:pt x="18395" y="232"/>
                    <a:pt x="20006" y="840"/>
                    <a:pt x="21067" y="1245"/>
                  </a:cubicBezTo>
                  <a:cubicBezTo>
                    <a:pt x="20774" y="1882"/>
                    <a:pt x="19127" y="5067"/>
                    <a:pt x="18029" y="608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0" name="Freeform 219"/>
            <p:cNvSpPr/>
            <p:nvPr/>
          </p:nvSpPr>
          <p:spPr>
            <a:xfrm>
              <a:off x="2586503" y="1662233"/>
              <a:ext cx="653335" cy="1131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202" extrusionOk="0">
                  <a:moveTo>
                    <a:pt x="18258" y="28"/>
                  </a:moveTo>
                  <a:cubicBezTo>
                    <a:pt x="17724" y="209"/>
                    <a:pt x="15625" y="1272"/>
                    <a:pt x="14976" y="1589"/>
                  </a:cubicBezTo>
                  <a:cubicBezTo>
                    <a:pt x="14366" y="1905"/>
                    <a:pt x="11198" y="3692"/>
                    <a:pt x="11198" y="3692"/>
                  </a:cubicBezTo>
                  <a:cubicBezTo>
                    <a:pt x="11198" y="3692"/>
                    <a:pt x="5626" y="7062"/>
                    <a:pt x="5016" y="7808"/>
                  </a:cubicBezTo>
                  <a:cubicBezTo>
                    <a:pt x="4367" y="8555"/>
                    <a:pt x="1314" y="11111"/>
                    <a:pt x="1009" y="11857"/>
                  </a:cubicBezTo>
                  <a:cubicBezTo>
                    <a:pt x="703" y="12603"/>
                    <a:pt x="-556" y="17217"/>
                    <a:pt x="284" y="17964"/>
                  </a:cubicBezTo>
                  <a:cubicBezTo>
                    <a:pt x="1123" y="18710"/>
                    <a:pt x="1009" y="21017"/>
                    <a:pt x="1009" y="21017"/>
                  </a:cubicBezTo>
                  <a:cubicBezTo>
                    <a:pt x="1009" y="21017"/>
                    <a:pt x="3718" y="21447"/>
                    <a:pt x="3985" y="20995"/>
                  </a:cubicBezTo>
                  <a:cubicBezTo>
                    <a:pt x="4252" y="20520"/>
                    <a:pt x="11503" y="10319"/>
                    <a:pt x="12686" y="9550"/>
                  </a:cubicBezTo>
                  <a:cubicBezTo>
                    <a:pt x="13831" y="8804"/>
                    <a:pt x="19174" y="2946"/>
                    <a:pt x="20128" y="2403"/>
                  </a:cubicBezTo>
                  <a:cubicBezTo>
                    <a:pt x="21044" y="1837"/>
                    <a:pt x="20357" y="593"/>
                    <a:pt x="20357" y="593"/>
                  </a:cubicBezTo>
                  <a:cubicBezTo>
                    <a:pt x="20357" y="593"/>
                    <a:pt x="18754" y="-153"/>
                    <a:pt x="18258" y="28"/>
                  </a:cubicBezTo>
                </a:path>
              </a:pathLst>
            </a:custGeom>
            <a:solidFill>
              <a:srgbClr val="9CB3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1" name="Freeform 220"/>
            <p:cNvSpPr/>
            <p:nvPr/>
          </p:nvSpPr>
          <p:spPr>
            <a:xfrm>
              <a:off x="2582808" y="1659405"/>
              <a:ext cx="661163" cy="1142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extrusionOk="0">
                  <a:moveTo>
                    <a:pt x="20217" y="616"/>
                  </a:moveTo>
                  <a:cubicBezTo>
                    <a:pt x="20068" y="571"/>
                    <a:pt x="18909" y="0"/>
                    <a:pt x="18237" y="0"/>
                  </a:cubicBezTo>
                  <a:cubicBezTo>
                    <a:pt x="18124" y="0"/>
                    <a:pt x="18050" y="23"/>
                    <a:pt x="17938" y="46"/>
                  </a:cubicBezTo>
                  <a:cubicBezTo>
                    <a:pt x="17489" y="205"/>
                    <a:pt x="15957" y="1027"/>
                    <a:pt x="15098" y="1438"/>
                  </a:cubicBezTo>
                  <a:cubicBezTo>
                    <a:pt x="14948" y="1530"/>
                    <a:pt x="14836" y="1575"/>
                    <a:pt x="14761" y="1621"/>
                  </a:cubicBezTo>
                  <a:cubicBezTo>
                    <a:pt x="14126" y="1941"/>
                    <a:pt x="11136" y="3699"/>
                    <a:pt x="11024" y="3767"/>
                  </a:cubicBezTo>
                  <a:cubicBezTo>
                    <a:pt x="10800" y="3927"/>
                    <a:pt x="5531" y="7192"/>
                    <a:pt x="4933" y="7946"/>
                  </a:cubicBezTo>
                  <a:cubicBezTo>
                    <a:pt x="4709" y="8243"/>
                    <a:pt x="4111" y="8791"/>
                    <a:pt x="3513" y="9362"/>
                  </a:cubicBezTo>
                  <a:cubicBezTo>
                    <a:pt x="2429" y="10412"/>
                    <a:pt x="1196" y="11576"/>
                    <a:pt x="1009" y="12056"/>
                  </a:cubicBezTo>
                  <a:cubicBezTo>
                    <a:pt x="785" y="12627"/>
                    <a:pt x="-598" y="17490"/>
                    <a:pt x="299" y="18312"/>
                  </a:cubicBezTo>
                  <a:cubicBezTo>
                    <a:pt x="1084" y="19020"/>
                    <a:pt x="1009" y="21303"/>
                    <a:pt x="1009" y="21326"/>
                  </a:cubicBezTo>
                  <a:cubicBezTo>
                    <a:pt x="972" y="21372"/>
                    <a:pt x="1046" y="21417"/>
                    <a:pt x="1121" y="21440"/>
                  </a:cubicBezTo>
                  <a:cubicBezTo>
                    <a:pt x="1158" y="21440"/>
                    <a:pt x="2242" y="21600"/>
                    <a:pt x="3102" y="21600"/>
                  </a:cubicBezTo>
                  <a:cubicBezTo>
                    <a:pt x="3737" y="21600"/>
                    <a:pt x="4111" y="21509"/>
                    <a:pt x="4223" y="21326"/>
                  </a:cubicBezTo>
                  <a:cubicBezTo>
                    <a:pt x="4559" y="20778"/>
                    <a:pt x="11585" y="10572"/>
                    <a:pt x="12706" y="9818"/>
                  </a:cubicBezTo>
                  <a:cubicBezTo>
                    <a:pt x="13304" y="9430"/>
                    <a:pt x="14948" y="7718"/>
                    <a:pt x="16518" y="6051"/>
                  </a:cubicBezTo>
                  <a:cubicBezTo>
                    <a:pt x="18012" y="4475"/>
                    <a:pt x="19582" y="2854"/>
                    <a:pt x="19993" y="2603"/>
                  </a:cubicBezTo>
                  <a:cubicBezTo>
                    <a:pt x="21002" y="1986"/>
                    <a:pt x="20292" y="731"/>
                    <a:pt x="20255" y="662"/>
                  </a:cubicBezTo>
                  <a:cubicBezTo>
                    <a:pt x="20255" y="639"/>
                    <a:pt x="20217" y="639"/>
                    <a:pt x="20217" y="616"/>
                  </a:cubicBezTo>
                  <a:close/>
                  <a:moveTo>
                    <a:pt x="19769" y="2466"/>
                  </a:moveTo>
                  <a:cubicBezTo>
                    <a:pt x="19320" y="2740"/>
                    <a:pt x="17826" y="4293"/>
                    <a:pt x="16256" y="5937"/>
                  </a:cubicBezTo>
                  <a:cubicBezTo>
                    <a:pt x="14649" y="7603"/>
                    <a:pt x="13042" y="9316"/>
                    <a:pt x="12444" y="9681"/>
                  </a:cubicBezTo>
                  <a:cubicBezTo>
                    <a:pt x="11248" y="10480"/>
                    <a:pt x="3961" y="21166"/>
                    <a:pt x="3924" y="21258"/>
                  </a:cubicBezTo>
                  <a:cubicBezTo>
                    <a:pt x="3849" y="21349"/>
                    <a:pt x="3587" y="21417"/>
                    <a:pt x="3102" y="21417"/>
                  </a:cubicBezTo>
                  <a:cubicBezTo>
                    <a:pt x="2429" y="21417"/>
                    <a:pt x="1644" y="21303"/>
                    <a:pt x="1308" y="21258"/>
                  </a:cubicBezTo>
                  <a:cubicBezTo>
                    <a:pt x="1345" y="20824"/>
                    <a:pt x="1345" y="18906"/>
                    <a:pt x="560" y="18198"/>
                  </a:cubicBezTo>
                  <a:cubicBezTo>
                    <a:pt x="-187" y="17490"/>
                    <a:pt x="972" y="12969"/>
                    <a:pt x="1308" y="12101"/>
                  </a:cubicBezTo>
                  <a:cubicBezTo>
                    <a:pt x="1495" y="11645"/>
                    <a:pt x="2765" y="10435"/>
                    <a:pt x="3774" y="9476"/>
                  </a:cubicBezTo>
                  <a:cubicBezTo>
                    <a:pt x="4410" y="8859"/>
                    <a:pt x="4970" y="8334"/>
                    <a:pt x="5194" y="8037"/>
                  </a:cubicBezTo>
                  <a:cubicBezTo>
                    <a:pt x="5792" y="7307"/>
                    <a:pt x="11211" y="3950"/>
                    <a:pt x="11248" y="3927"/>
                  </a:cubicBezTo>
                  <a:cubicBezTo>
                    <a:pt x="11286" y="3904"/>
                    <a:pt x="14350" y="2101"/>
                    <a:pt x="14948" y="1781"/>
                  </a:cubicBezTo>
                  <a:cubicBezTo>
                    <a:pt x="15060" y="1735"/>
                    <a:pt x="15172" y="1667"/>
                    <a:pt x="15322" y="1598"/>
                  </a:cubicBezTo>
                  <a:cubicBezTo>
                    <a:pt x="16144" y="1164"/>
                    <a:pt x="17713" y="365"/>
                    <a:pt x="18124" y="228"/>
                  </a:cubicBezTo>
                  <a:cubicBezTo>
                    <a:pt x="18162" y="205"/>
                    <a:pt x="18199" y="205"/>
                    <a:pt x="18237" y="205"/>
                  </a:cubicBezTo>
                  <a:cubicBezTo>
                    <a:pt x="18685" y="205"/>
                    <a:pt x="19582" y="594"/>
                    <a:pt x="19956" y="753"/>
                  </a:cubicBezTo>
                  <a:cubicBezTo>
                    <a:pt x="20068" y="936"/>
                    <a:pt x="20554" y="1986"/>
                    <a:pt x="19769" y="2466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2" name="Freeform 221"/>
            <p:cNvSpPr/>
            <p:nvPr/>
          </p:nvSpPr>
          <p:spPr>
            <a:xfrm>
              <a:off x="2586412" y="1736166"/>
              <a:ext cx="491531" cy="1049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444" extrusionOk="0">
                  <a:moveTo>
                    <a:pt x="19622" y="263"/>
                  </a:moveTo>
                  <a:cubicBezTo>
                    <a:pt x="18822" y="608"/>
                    <a:pt x="11622" y="3740"/>
                    <a:pt x="11622" y="3740"/>
                  </a:cubicBezTo>
                  <a:cubicBezTo>
                    <a:pt x="11622" y="3740"/>
                    <a:pt x="7372" y="6230"/>
                    <a:pt x="6572" y="7044"/>
                  </a:cubicBezTo>
                  <a:cubicBezTo>
                    <a:pt x="5722" y="7858"/>
                    <a:pt x="1722" y="10644"/>
                    <a:pt x="1322" y="11458"/>
                  </a:cubicBezTo>
                  <a:cubicBezTo>
                    <a:pt x="922" y="12271"/>
                    <a:pt x="-728" y="17302"/>
                    <a:pt x="372" y="18115"/>
                  </a:cubicBezTo>
                  <a:cubicBezTo>
                    <a:pt x="1472" y="18929"/>
                    <a:pt x="1322" y="21444"/>
                    <a:pt x="1322" y="21444"/>
                  </a:cubicBezTo>
                  <a:cubicBezTo>
                    <a:pt x="1322" y="21444"/>
                    <a:pt x="2622" y="15896"/>
                    <a:pt x="2972" y="15403"/>
                  </a:cubicBezTo>
                  <a:cubicBezTo>
                    <a:pt x="3322" y="14910"/>
                    <a:pt x="7422" y="10003"/>
                    <a:pt x="8472" y="9017"/>
                  </a:cubicBezTo>
                  <a:cubicBezTo>
                    <a:pt x="9972" y="7660"/>
                    <a:pt x="18422" y="1077"/>
                    <a:pt x="19622" y="460"/>
                  </a:cubicBezTo>
                  <a:cubicBezTo>
                    <a:pt x="20872" y="-156"/>
                    <a:pt x="20472" y="-82"/>
                    <a:pt x="19622" y="263"/>
                  </a:cubicBezTo>
                </a:path>
              </a:pathLst>
            </a:custGeom>
            <a:solidFill>
              <a:srgbClr val="9CB3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3" name="Freeform 222"/>
            <p:cNvSpPr/>
            <p:nvPr/>
          </p:nvSpPr>
          <p:spPr>
            <a:xfrm>
              <a:off x="2582716" y="1728545"/>
              <a:ext cx="504314" cy="106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extrusionOk="0">
                  <a:moveTo>
                    <a:pt x="20465" y="0"/>
                  </a:moveTo>
                  <a:cubicBezTo>
                    <a:pt x="20416" y="0"/>
                    <a:pt x="20267" y="0"/>
                    <a:pt x="19621" y="270"/>
                  </a:cubicBezTo>
                  <a:cubicBezTo>
                    <a:pt x="18777" y="614"/>
                    <a:pt x="11925" y="3637"/>
                    <a:pt x="11676" y="3760"/>
                  </a:cubicBezTo>
                  <a:cubicBezTo>
                    <a:pt x="11627" y="3760"/>
                    <a:pt x="11627" y="3760"/>
                    <a:pt x="11627" y="3760"/>
                  </a:cubicBezTo>
                  <a:cubicBezTo>
                    <a:pt x="11478" y="3883"/>
                    <a:pt x="7356" y="6266"/>
                    <a:pt x="6562" y="7077"/>
                  </a:cubicBezTo>
                  <a:cubicBezTo>
                    <a:pt x="6264" y="7397"/>
                    <a:pt x="5470" y="7986"/>
                    <a:pt x="4675" y="8601"/>
                  </a:cubicBezTo>
                  <a:cubicBezTo>
                    <a:pt x="3235" y="9731"/>
                    <a:pt x="1596" y="10984"/>
                    <a:pt x="1348" y="11500"/>
                  </a:cubicBezTo>
                  <a:cubicBezTo>
                    <a:pt x="1001" y="12115"/>
                    <a:pt x="-787" y="17349"/>
                    <a:pt x="405" y="18233"/>
                  </a:cubicBezTo>
                  <a:cubicBezTo>
                    <a:pt x="1447" y="18995"/>
                    <a:pt x="1299" y="21453"/>
                    <a:pt x="1299" y="21477"/>
                  </a:cubicBezTo>
                  <a:cubicBezTo>
                    <a:pt x="1299" y="21551"/>
                    <a:pt x="1398" y="21600"/>
                    <a:pt x="1547" y="21600"/>
                  </a:cubicBezTo>
                  <a:cubicBezTo>
                    <a:pt x="1646" y="21600"/>
                    <a:pt x="1745" y="21551"/>
                    <a:pt x="1745" y="21502"/>
                  </a:cubicBezTo>
                  <a:cubicBezTo>
                    <a:pt x="2192" y="19585"/>
                    <a:pt x="3086" y="15874"/>
                    <a:pt x="3384" y="15506"/>
                  </a:cubicBezTo>
                  <a:cubicBezTo>
                    <a:pt x="3732" y="15039"/>
                    <a:pt x="7754" y="10124"/>
                    <a:pt x="8846" y="9141"/>
                  </a:cubicBezTo>
                  <a:cubicBezTo>
                    <a:pt x="10236" y="7888"/>
                    <a:pt x="18678" y="1253"/>
                    <a:pt x="19870" y="639"/>
                  </a:cubicBezTo>
                  <a:cubicBezTo>
                    <a:pt x="20813" y="197"/>
                    <a:pt x="20763" y="147"/>
                    <a:pt x="20714" y="74"/>
                  </a:cubicBezTo>
                  <a:cubicBezTo>
                    <a:pt x="20664" y="25"/>
                    <a:pt x="20565" y="0"/>
                    <a:pt x="20465" y="0"/>
                  </a:cubicBezTo>
                  <a:close/>
                  <a:moveTo>
                    <a:pt x="8449" y="9043"/>
                  </a:moveTo>
                  <a:cubicBezTo>
                    <a:pt x="7406" y="10026"/>
                    <a:pt x="3334" y="14965"/>
                    <a:pt x="2987" y="15432"/>
                  </a:cubicBezTo>
                  <a:cubicBezTo>
                    <a:pt x="2739" y="15776"/>
                    <a:pt x="2093" y="18332"/>
                    <a:pt x="1646" y="20003"/>
                  </a:cubicBezTo>
                  <a:cubicBezTo>
                    <a:pt x="1547" y="19290"/>
                    <a:pt x="1299" y="18504"/>
                    <a:pt x="752" y="18111"/>
                  </a:cubicBezTo>
                  <a:cubicBezTo>
                    <a:pt x="-241" y="17349"/>
                    <a:pt x="1299" y="12483"/>
                    <a:pt x="1745" y="11549"/>
                  </a:cubicBezTo>
                  <a:cubicBezTo>
                    <a:pt x="1994" y="11058"/>
                    <a:pt x="3682" y="9756"/>
                    <a:pt x="5023" y="8724"/>
                  </a:cubicBezTo>
                  <a:cubicBezTo>
                    <a:pt x="5867" y="8060"/>
                    <a:pt x="6612" y="7495"/>
                    <a:pt x="6910" y="7175"/>
                  </a:cubicBezTo>
                  <a:cubicBezTo>
                    <a:pt x="7704" y="6414"/>
                    <a:pt x="11726" y="4055"/>
                    <a:pt x="11974" y="3907"/>
                  </a:cubicBezTo>
                  <a:cubicBezTo>
                    <a:pt x="12223" y="3784"/>
                    <a:pt x="17139" y="1622"/>
                    <a:pt x="19125" y="762"/>
                  </a:cubicBezTo>
                  <a:cubicBezTo>
                    <a:pt x="16990" y="2187"/>
                    <a:pt x="9839" y="7790"/>
                    <a:pt x="8449" y="9043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4" name="Freeform 223"/>
            <p:cNvSpPr/>
            <p:nvPr/>
          </p:nvSpPr>
          <p:spPr>
            <a:xfrm>
              <a:off x="2201903" y="1558350"/>
              <a:ext cx="496551" cy="171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extrusionOk="0">
                  <a:moveTo>
                    <a:pt x="17991" y="0"/>
                  </a:moveTo>
                  <a:cubicBezTo>
                    <a:pt x="17991" y="0"/>
                    <a:pt x="16960" y="3840"/>
                    <a:pt x="16032" y="4432"/>
                  </a:cubicBezTo>
                  <a:cubicBezTo>
                    <a:pt x="15105" y="5009"/>
                    <a:pt x="10465" y="9593"/>
                    <a:pt x="9382" y="10125"/>
                  </a:cubicBezTo>
                  <a:cubicBezTo>
                    <a:pt x="8351" y="10641"/>
                    <a:pt x="8918" y="12326"/>
                    <a:pt x="9589" y="12766"/>
                  </a:cubicBezTo>
                  <a:cubicBezTo>
                    <a:pt x="10259" y="13206"/>
                    <a:pt x="0" y="20431"/>
                    <a:pt x="0" y="20431"/>
                  </a:cubicBezTo>
                  <a:lnTo>
                    <a:pt x="13300" y="21600"/>
                  </a:lnTo>
                  <a:cubicBezTo>
                    <a:pt x="13300" y="21600"/>
                    <a:pt x="18301" y="11764"/>
                    <a:pt x="18404" y="11400"/>
                  </a:cubicBezTo>
                  <a:cubicBezTo>
                    <a:pt x="18507" y="11035"/>
                    <a:pt x="18765" y="7180"/>
                    <a:pt x="19074" y="6770"/>
                  </a:cubicBezTo>
                  <a:cubicBezTo>
                    <a:pt x="19332" y="6345"/>
                    <a:pt x="21600" y="1442"/>
                    <a:pt x="21239" y="744"/>
                  </a:cubicBezTo>
                  <a:lnTo>
                    <a:pt x="17991" y="0"/>
                  </a:lnTo>
                </a:path>
              </a:pathLst>
            </a:custGeom>
            <a:solidFill>
              <a:srgbClr val="9CB3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5" name="Freeform 224"/>
            <p:cNvSpPr/>
            <p:nvPr/>
          </p:nvSpPr>
          <p:spPr>
            <a:xfrm>
              <a:off x="2201903" y="1553334"/>
              <a:ext cx="506227" cy="1727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596" extrusionOk="0">
                  <a:moveTo>
                    <a:pt x="21146" y="765"/>
                  </a:moveTo>
                  <a:lnTo>
                    <a:pt x="17966" y="11"/>
                  </a:lnTo>
                  <a:cubicBezTo>
                    <a:pt x="17916" y="-4"/>
                    <a:pt x="17815" y="-4"/>
                    <a:pt x="17764" y="11"/>
                  </a:cubicBezTo>
                  <a:cubicBezTo>
                    <a:pt x="17664" y="11"/>
                    <a:pt x="17613" y="41"/>
                    <a:pt x="17613" y="56"/>
                  </a:cubicBezTo>
                  <a:cubicBezTo>
                    <a:pt x="17613" y="102"/>
                    <a:pt x="16604" y="3885"/>
                    <a:pt x="15695" y="4443"/>
                  </a:cubicBezTo>
                  <a:cubicBezTo>
                    <a:pt x="15292" y="4714"/>
                    <a:pt x="14131" y="5769"/>
                    <a:pt x="12920" y="6900"/>
                  </a:cubicBezTo>
                  <a:cubicBezTo>
                    <a:pt x="11406" y="8256"/>
                    <a:pt x="9740" y="9809"/>
                    <a:pt x="9236" y="10080"/>
                  </a:cubicBezTo>
                  <a:cubicBezTo>
                    <a:pt x="8125" y="10653"/>
                    <a:pt x="8731" y="12341"/>
                    <a:pt x="9387" y="12778"/>
                  </a:cubicBezTo>
                  <a:cubicBezTo>
                    <a:pt x="9841" y="13080"/>
                    <a:pt x="3886" y="17571"/>
                    <a:pt x="0" y="20330"/>
                  </a:cubicBezTo>
                  <a:cubicBezTo>
                    <a:pt x="0" y="20360"/>
                    <a:pt x="0" y="20375"/>
                    <a:pt x="50" y="20390"/>
                  </a:cubicBezTo>
                  <a:cubicBezTo>
                    <a:pt x="50" y="20405"/>
                    <a:pt x="101" y="20420"/>
                    <a:pt x="151" y="20420"/>
                  </a:cubicBezTo>
                  <a:lnTo>
                    <a:pt x="13121" y="21581"/>
                  </a:lnTo>
                  <a:cubicBezTo>
                    <a:pt x="13172" y="21596"/>
                    <a:pt x="13172" y="21596"/>
                    <a:pt x="13222" y="21596"/>
                  </a:cubicBezTo>
                  <a:cubicBezTo>
                    <a:pt x="13222" y="21596"/>
                    <a:pt x="13273" y="21581"/>
                    <a:pt x="13323" y="21581"/>
                  </a:cubicBezTo>
                  <a:cubicBezTo>
                    <a:pt x="13374" y="21566"/>
                    <a:pt x="13424" y="21551"/>
                    <a:pt x="13424" y="21536"/>
                  </a:cubicBezTo>
                  <a:cubicBezTo>
                    <a:pt x="13626" y="21129"/>
                    <a:pt x="18320" y="11753"/>
                    <a:pt x="18421" y="11391"/>
                  </a:cubicBezTo>
                  <a:cubicBezTo>
                    <a:pt x="18471" y="11271"/>
                    <a:pt x="18521" y="10788"/>
                    <a:pt x="18572" y="10170"/>
                  </a:cubicBezTo>
                  <a:cubicBezTo>
                    <a:pt x="18723" y="8934"/>
                    <a:pt x="18875" y="7080"/>
                    <a:pt x="19077" y="6809"/>
                  </a:cubicBezTo>
                  <a:cubicBezTo>
                    <a:pt x="19329" y="6432"/>
                    <a:pt x="21600" y="1518"/>
                    <a:pt x="21196" y="810"/>
                  </a:cubicBezTo>
                  <a:cubicBezTo>
                    <a:pt x="21196" y="795"/>
                    <a:pt x="21146" y="780"/>
                    <a:pt x="21146" y="765"/>
                  </a:cubicBezTo>
                  <a:close/>
                  <a:moveTo>
                    <a:pt x="18622" y="6779"/>
                  </a:moveTo>
                  <a:cubicBezTo>
                    <a:pt x="18471" y="7065"/>
                    <a:pt x="18269" y="8859"/>
                    <a:pt x="18118" y="10170"/>
                  </a:cubicBezTo>
                  <a:cubicBezTo>
                    <a:pt x="18067" y="10788"/>
                    <a:pt x="18017" y="11271"/>
                    <a:pt x="17966" y="11391"/>
                  </a:cubicBezTo>
                  <a:cubicBezTo>
                    <a:pt x="17916" y="11723"/>
                    <a:pt x="13475" y="20526"/>
                    <a:pt x="13021" y="21445"/>
                  </a:cubicBezTo>
                  <a:lnTo>
                    <a:pt x="505" y="20315"/>
                  </a:lnTo>
                  <a:cubicBezTo>
                    <a:pt x="1918" y="19320"/>
                    <a:pt x="10447" y="13170"/>
                    <a:pt x="9791" y="12718"/>
                  </a:cubicBezTo>
                  <a:cubicBezTo>
                    <a:pt x="9135" y="12281"/>
                    <a:pt x="8630" y="10638"/>
                    <a:pt x="9589" y="10155"/>
                  </a:cubicBezTo>
                  <a:cubicBezTo>
                    <a:pt x="10144" y="9854"/>
                    <a:pt x="11759" y="8377"/>
                    <a:pt x="13323" y="6945"/>
                  </a:cubicBezTo>
                  <a:cubicBezTo>
                    <a:pt x="14535" y="5814"/>
                    <a:pt x="15695" y="4759"/>
                    <a:pt x="16099" y="4503"/>
                  </a:cubicBezTo>
                  <a:cubicBezTo>
                    <a:pt x="16957" y="3960"/>
                    <a:pt x="17815" y="870"/>
                    <a:pt x="18017" y="192"/>
                  </a:cubicBezTo>
                  <a:lnTo>
                    <a:pt x="20793" y="855"/>
                  </a:lnTo>
                  <a:cubicBezTo>
                    <a:pt x="21095" y="1624"/>
                    <a:pt x="18875" y="6417"/>
                    <a:pt x="18622" y="6779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6" name="Freeform 225"/>
            <p:cNvSpPr/>
            <p:nvPr/>
          </p:nvSpPr>
          <p:spPr>
            <a:xfrm>
              <a:off x="2530508" y="1558350"/>
              <a:ext cx="173158" cy="1206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8" h="21600" extrusionOk="0">
                  <a:moveTo>
                    <a:pt x="13021" y="9643"/>
                  </a:moveTo>
                  <a:cubicBezTo>
                    <a:pt x="13676" y="9059"/>
                    <a:pt x="19436" y="2054"/>
                    <a:pt x="18520" y="1059"/>
                  </a:cubicBezTo>
                  <a:lnTo>
                    <a:pt x="10272" y="0"/>
                  </a:lnTo>
                  <a:cubicBezTo>
                    <a:pt x="10272" y="0"/>
                    <a:pt x="8440" y="5859"/>
                    <a:pt x="8701" y="6789"/>
                  </a:cubicBezTo>
                  <a:cubicBezTo>
                    <a:pt x="8832" y="8303"/>
                    <a:pt x="3072" y="14184"/>
                    <a:pt x="454" y="14919"/>
                  </a:cubicBezTo>
                  <a:cubicBezTo>
                    <a:pt x="-2164" y="15676"/>
                    <a:pt x="7392" y="21600"/>
                    <a:pt x="7392" y="21600"/>
                  </a:cubicBezTo>
                  <a:lnTo>
                    <a:pt x="16556" y="21362"/>
                  </a:lnTo>
                  <a:cubicBezTo>
                    <a:pt x="16556" y="21362"/>
                    <a:pt x="11058" y="16757"/>
                    <a:pt x="11320" y="16238"/>
                  </a:cubicBezTo>
                  <a:cubicBezTo>
                    <a:pt x="11581" y="15719"/>
                    <a:pt x="12236" y="10249"/>
                    <a:pt x="13021" y="9643"/>
                  </a:cubicBezTo>
                </a:path>
              </a:pathLst>
            </a:custGeom>
            <a:solidFill>
              <a:srgbClr val="9CB3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7" name="Freeform 226"/>
            <p:cNvSpPr/>
            <p:nvPr/>
          </p:nvSpPr>
          <p:spPr>
            <a:xfrm>
              <a:off x="2524810" y="1553335"/>
              <a:ext cx="183214" cy="121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9" h="21595" extrusionOk="0">
                  <a:moveTo>
                    <a:pt x="12136" y="14459"/>
                  </a:moveTo>
                  <a:cubicBezTo>
                    <a:pt x="12508" y="12702"/>
                    <a:pt x="12881" y="10066"/>
                    <a:pt x="13377" y="9681"/>
                  </a:cubicBezTo>
                  <a:cubicBezTo>
                    <a:pt x="13998" y="9145"/>
                    <a:pt x="19584" y="2181"/>
                    <a:pt x="18591" y="1152"/>
                  </a:cubicBezTo>
                  <a:cubicBezTo>
                    <a:pt x="18591" y="1131"/>
                    <a:pt x="18467" y="1109"/>
                    <a:pt x="18467" y="1088"/>
                  </a:cubicBezTo>
                  <a:lnTo>
                    <a:pt x="10646" y="16"/>
                  </a:lnTo>
                  <a:cubicBezTo>
                    <a:pt x="10522" y="-5"/>
                    <a:pt x="10274" y="-5"/>
                    <a:pt x="10150" y="16"/>
                  </a:cubicBezTo>
                  <a:cubicBezTo>
                    <a:pt x="9901" y="38"/>
                    <a:pt x="9777" y="59"/>
                    <a:pt x="9777" y="102"/>
                  </a:cubicBezTo>
                  <a:cubicBezTo>
                    <a:pt x="9777" y="338"/>
                    <a:pt x="8039" y="5931"/>
                    <a:pt x="8163" y="6831"/>
                  </a:cubicBezTo>
                  <a:cubicBezTo>
                    <a:pt x="8412" y="8374"/>
                    <a:pt x="2950" y="14138"/>
                    <a:pt x="467" y="14845"/>
                  </a:cubicBezTo>
                  <a:cubicBezTo>
                    <a:pt x="-2016" y="15616"/>
                    <a:pt x="6177" y="20931"/>
                    <a:pt x="7046" y="21531"/>
                  </a:cubicBezTo>
                  <a:cubicBezTo>
                    <a:pt x="7170" y="21574"/>
                    <a:pt x="7294" y="21595"/>
                    <a:pt x="7543" y="21595"/>
                  </a:cubicBezTo>
                  <a:cubicBezTo>
                    <a:pt x="7667" y="21595"/>
                    <a:pt x="7667" y="21595"/>
                    <a:pt x="7667" y="21595"/>
                  </a:cubicBezTo>
                  <a:lnTo>
                    <a:pt x="16356" y="21359"/>
                  </a:lnTo>
                  <a:cubicBezTo>
                    <a:pt x="16481" y="21359"/>
                    <a:pt x="16605" y="21338"/>
                    <a:pt x="16729" y="21316"/>
                  </a:cubicBezTo>
                  <a:cubicBezTo>
                    <a:pt x="16729" y="21316"/>
                    <a:pt x="16853" y="21274"/>
                    <a:pt x="16729" y="21252"/>
                  </a:cubicBezTo>
                  <a:cubicBezTo>
                    <a:pt x="14991" y="19688"/>
                    <a:pt x="11639" y="16602"/>
                    <a:pt x="11763" y="16195"/>
                  </a:cubicBezTo>
                  <a:cubicBezTo>
                    <a:pt x="11887" y="16024"/>
                    <a:pt x="12012" y="15338"/>
                    <a:pt x="12136" y="14459"/>
                  </a:cubicBezTo>
                  <a:close/>
                  <a:moveTo>
                    <a:pt x="15612" y="21188"/>
                  </a:moveTo>
                  <a:lnTo>
                    <a:pt x="8039" y="21402"/>
                  </a:lnTo>
                  <a:cubicBezTo>
                    <a:pt x="5432" y="19731"/>
                    <a:pt x="-526" y="15531"/>
                    <a:pt x="1460" y="14952"/>
                  </a:cubicBezTo>
                  <a:cubicBezTo>
                    <a:pt x="4067" y="14159"/>
                    <a:pt x="9529" y="8245"/>
                    <a:pt x="9281" y="6831"/>
                  </a:cubicBezTo>
                  <a:cubicBezTo>
                    <a:pt x="9156" y="6016"/>
                    <a:pt x="10522" y="1281"/>
                    <a:pt x="10770" y="274"/>
                  </a:cubicBezTo>
                  <a:lnTo>
                    <a:pt x="17598" y="1216"/>
                  </a:lnTo>
                  <a:cubicBezTo>
                    <a:pt x="18343" y="2309"/>
                    <a:pt x="12881" y="9124"/>
                    <a:pt x="12260" y="9638"/>
                  </a:cubicBezTo>
                  <a:cubicBezTo>
                    <a:pt x="11887" y="10045"/>
                    <a:pt x="11391" y="12595"/>
                    <a:pt x="11018" y="14459"/>
                  </a:cubicBezTo>
                  <a:cubicBezTo>
                    <a:pt x="10894" y="15338"/>
                    <a:pt x="10770" y="16024"/>
                    <a:pt x="10646" y="16195"/>
                  </a:cubicBezTo>
                  <a:cubicBezTo>
                    <a:pt x="10522" y="16666"/>
                    <a:pt x="14867" y="20524"/>
                    <a:pt x="15612" y="21188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8" name="Freeform 227"/>
            <p:cNvSpPr/>
            <p:nvPr/>
          </p:nvSpPr>
          <p:spPr>
            <a:xfrm>
              <a:off x="1496187" y="1408352"/>
              <a:ext cx="1117608" cy="1919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368" extrusionOk="0">
                  <a:moveTo>
                    <a:pt x="15745" y="154"/>
                  </a:moveTo>
                  <a:cubicBezTo>
                    <a:pt x="15405" y="342"/>
                    <a:pt x="13250" y="1537"/>
                    <a:pt x="13318" y="2369"/>
                  </a:cubicBezTo>
                  <a:cubicBezTo>
                    <a:pt x="13408" y="3215"/>
                    <a:pt x="12569" y="4437"/>
                    <a:pt x="12501" y="5430"/>
                  </a:cubicBezTo>
                  <a:cubicBezTo>
                    <a:pt x="12410" y="6410"/>
                    <a:pt x="11820" y="11001"/>
                    <a:pt x="12818" y="11834"/>
                  </a:cubicBezTo>
                  <a:cubicBezTo>
                    <a:pt x="13839" y="12679"/>
                    <a:pt x="14497" y="13565"/>
                    <a:pt x="14157" y="14304"/>
                  </a:cubicBezTo>
                  <a:cubicBezTo>
                    <a:pt x="13817" y="15042"/>
                    <a:pt x="6329" y="18788"/>
                    <a:pt x="5399" y="18747"/>
                  </a:cubicBezTo>
                  <a:cubicBezTo>
                    <a:pt x="4492" y="18694"/>
                    <a:pt x="498" y="18788"/>
                    <a:pt x="498" y="18788"/>
                  </a:cubicBezTo>
                  <a:cubicBezTo>
                    <a:pt x="498" y="18788"/>
                    <a:pt x="-432" y="19727"/>
                    <a:pt x="249" y="20023"/>
                  </a:cubicBezTo>
                  <a:cubicBezTo>
                    <a:pt x="907" y="20318"/>
                    <a:pt x="2994" y="21191"/>
                    <a:pt x="5649" y="21352"/>
                  </a:cubicBezTo>
                  <a:cubicBezTo>
                    <a:pt x="8916" y="21553"/>
                    <a:pt x="16653" y="19929"/>
                    <a:pt x="18241" y="18452"/>
                  </a:cubicBezTo>
                  <a:cubicBezTo>
                    <a:pt x="19081" y="17673"/>
                    <a:pt x="20737" y="16223"/>
                    <a:pt x="20238" y="15445"/>
                  </a:cubicBezTo>
                  <a:cubicBezTo>
                    <a:pt x="19739" y="14653"/>
                    <a:pt x="17992" y="13418"/>
                    <a:pt x="17402" y="12532"/>
                  </a:cubicBezTo>
                  <a:cubicBezTo>
                    <a:pt x="16834" y="11646"/>
                    <a:pt x="17334" y="9672"/>
                    <a:pt x="17992" y="8531"/>
                  </a:cubicBezTo>
                  <a:cubicBezTo>
                    <a:pt x="18672" y="7404"/>
                    <a:pt x="20487" y="3014"/>
                    <a:pt x="20828" y="2222"/>
                  </a:cubicBezTo>
                  <a:cubicBezTo>
                    <a:pt x="21168" y="1430"/>
                    <a:pt x="20986" y="7"/>
                    <a:pt x="20986" y="7"/>
                  </a:cubicBezTo>
                  <a:cubicBezTo>
                    <a:pt x="20986" y="7"/>
                    <a:pt x="16086" y="-47"/>
                    <a:pt x="15745" y="154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09" name="Freeform 228"/>
            <p:cNvSpPr/>
            <p:nvPr/>
          </p:nvSpPr>
          <p:spPr>
            <a:xfrm>
              <a:off x="1491604" y="1404112"/>
              <a:ext cx="1128113" cy="1929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600" extrusionOk="0">
                  <a:moveTo>
                    <a:pt x="20889" y="0"/>
                  </a:moveTo>
                  <a:cubicBezTo>
                    <a:pt x="20889" y="0"/>
                    <a:pt x="20350" y="0"/>
                    <a:pt x="19631" y="0"/>
                  </a:cubicBezTo>
                  <a:cubicBezTo>
                    <a:pt x="15922" y="0"/>
                    <a:pt x="15697" y="135"/>
                    <a:pt x="15630" y="175"/>
                  </a:cubicBezTo>
                  <a:cubicBezTo>
                    <a:pt x="15607" y="189"/>
                    <a:pt x="15585" y="202"/>
                    <a:pt x="15540" y="229"/>
                  </a:cubicBezTo>
                  <a:cubicBezTo>
                    <a:pt x="13944" y="1160"/>
                    <a:pt x="13157" y="1902"/>
                    <a:pt x="13202" y="2442"/>
                  </a:cubicBezTo>
                  <a:cubicBezTo>
                    <a:pt x="13247" y="2887"/>
                    <a:pt x="13045" y="3454"/>
                    <a:pt x="12798" y="4034"/>
                  </a:cubicBezTo>
                  <a:cubicBezTo>
                    <a:pt x="12618" y="4533"/>
                    <a:pt x="12416" y="5046"/>
                    <a:pt x="12371" y="5518"/>
                  </a:cubicBezTo>
                  <a:cubicBezTo>
                    <a:pt x="12371" y="5612"/>
                    <a:pt x="12348" y="5761"/>
                    <a:pt x="12348" y="5936"/>
                  </a:cubicBezTo>
                  <a:cubicBezTo>
                    <a:pt x="12191" y="7515"/>
                    <a:pt x="11831" y="11225"/>
                    <a:pt x="12730" y="11994"/>
                  </a:cubicBezTo>
                  <a:cubicBezTo>
                    <a:pt x="13877" y="12965"/>
                    <a:pt x="14326" y="13788"/>
                    <a:pt x="14034" y="14422"/>
                  </a:cubicBezTo>
                  <a:cubicBezTo>
                    <a:pt x="13899" y="14733"/>
                    <a:pt x="12258" y="15731"/>
                    <a:pt x="9988" y="16905"/>
                  </a:cubicBezTo>
                  <a:cubicBezTo>
                    <a:pt x="7785" y="18025"/>
                    <a:pt x="5897" y="18834"/>
                    <a:pt x="5470" y="18834"/>
                  </a:cubicBezTo>
                  <a:cubicBezTo>
                    <a:pt x="5291" y="18834"/>
                    <a:pt x="4998" y="18821"/>
                    <a:pt x="4594" y="18821"/>
                  </a:cubicBezTo>
                  <a:cubicBezTo>
                    <a:pt x="3133" y="18821"/>
                    <a:pt x="615" y="18888"/>
                    <a:pt x="593" y="18888"/>
                  </a:cubicBezTo>
                  <a:cubicBezTo>
                    <a:pt x="548" y="18888"/>
                    <a:pt x="525" y="18902"/>
                    <a:pt x="503" y="18915"/>
                  </a:cubicBezTo>
                  <a:cubicBezTo>
                    <a:pt x="458" y="18956"/>
                    <a:pt x="-441" y="19914"/>
                    <a:pt x="278" y="20237"/>
                  </a:cubicBezTo>
                  <a:cubicBezTo>
                    <a:pt x="1267" y="20669"/>
                    <a:pt x="3268" y="21438"/>
                    <a:pt x="5695" y="21587"/>
                  </a:cubicBezTo>
                  <a:cubicBezTo>
                    <a:pt x="5875" y="21600"/>
                    <a:pt x="6077" y="21600"/>
                    <a:pt x="6279" y="21600"/>
                  </a:cubicBezTo>
                  <a:cubicBezTo>
                    <a:pt x="9853" y="21600"/>
                    <a:pt x="16776" y="20035"/>
                    <a:pt x="18260" y="18632"/>
                  </a:cubicBezTo>
                  <a:cubicBezTo>
                    <a:pt x="18327" y="18578"/>
                    <a:pt x="18394" y="18510"/>
                    <a:pt x="18462" y="18443"/>
                  </a:cubicBezTo>
                  <a:cubicBezTo>
                    <a:pt x="19361" y="17593"/>
                    <a:pt x="20732" y="16325"/>
                    <a:pt x="20237" y="15556"/>
                  </a:cubicBezTo>
                  <a:cubicBezTo>
                    <a:pt x="19990" y="15165"/>
                    <a:pt x="19473" y="14665"/>
                    <a:pt x="18889" y="14139"/>
                  </a:cubicBezTo>
                  <a:cubicBezTo>
                    <a:pt x="18327" y="13626"/>
                    <a:pt x="17720" y="13073"/>
                    <a:pt x="17450" y="12628"/>
                  </a:cubicBezTo>
                  <a:cubicBezTo>
                    <a:pt x="16911" y="11805"/>
                    <a:pt x="17316" y="9876"/>
                    <a:pt x="18012" y="8662"/>
                  </a:cubicBezTo>
                  <a:cubicBezTo>
                    <a:pt x="18642" y="7596"/>
                    <a:pt x="20215" y="3791"/>
                    <a:pt x="20732" y="2536"/>
                  </a:cubicBezTo>
                  <a:lnTo>
                    <a:pt x="20822" y="2307"/>
                  </a:lnTo>
                  <a:cubicBezTo>
                    <a:pt x="21159" y="1511"/>
                    <a:pt x="21002" y="121"/>
                    <a:pt x="21002" y="54"/>
                  </a:cubicBezTo>
                  <a:cubicBezTo>
                    <a:pt x="21002" y="27"/>
                    <a:pt x="20957" y="0"/>
                    <a:pt x="20889" y="0"/>
                  </a:cubicBezTo>
                  <a:close/>
                  <a:moveTo>
                    <a:pt x="20642" y="2280"/>
                  </a:moveTo>
                  <a:lnTo>
                    <a:pt x="20552" y="2509"/>
                  </a:lnTo>
                  <a:cubicBezTo>
                    <a:pt x="20035" y="3764"/>
                    <a:pt x="18439" y="7569"/>
                    <a:pt x="17832" y="8621"/>
                  </a:cubicBezTo>
                  <a:cubicBezTo>
                    <a:pt x="17203" y="9714"/>
                    <a:pt x="16641" y="11738"/>
                    <a:pt x="17248" y="12669"/>
                  </a:cubicBezTo>
                  <a:cubicBezTo>
                    <a:pt x="17563" y="13127"/>
                    <a:pt x="18147" y="13680"/>
                    <a:pt x="18732" y="14207"/>
                  </a:cubicBezTo>
                  <a:cubicBezTo>
                    <a:pt x="19293" y="14733"/>
                    <a:pt x="19833" y="15218"/>
                    <a:pt x="20058" y="15596"/>
                  </a:cubicBezTo>
                  <a:cubicBezTo>
                    <a:pt x="20507" y="16298"/>
                    <a:pt x="19114" y="17606"/>
                    <a:pt x="18282" y="18389"/>
                  </a:cubicBezTo>
                  <a:cubicBezTo>
                    <a:pt x="18215" y="18443"/>
                    <a:pt x="18147" y="18510"/>
                    <a:pt x="18102" y="18564"/>
                  </a:cubicBezTo>
                  <a:cubicBezTo>
                    <a:pt x="16641" y="19954"/>
                    <a:pt x="9808" y="21479"/>
                    <a:pt x="6279" y="21479"/>
                  </a:cubicBezTo>
                  <a:cubicBezTo>
                    <a:pt x="6077" y="21479"/>
                    <a:pt x="5897" y="21479"/>
                    <a:pt x="5718" y="21465"/>
                  </a:cubicBezTo>
                  <a:cubicBezTo>
                    <a:pt x="3335" y="21317"/>
                    <a:pt x="1357" y="20575"/>
                    <a:pt x="391" y="20143"/>
                  </a:cubicBezTo>
                  <a:cubicBezTo>
                    <a:pt x="-59" y="19927"/>
                    <a:pt x="391" y="19279"/>
                    <a:pt x="638" y="19010"/>
                  </a:cubicBezTo>
                  <a:cubicBezTo>
                    <a:pt x="1020" y="18996"/>
                    <a:pt x="3268" y="18942"/>
                    <a:pt x="4594" y="18942"/>
                  </a:cubicBezTo>
                  <a:cubicBezTo>
                    <a:pt x="4998" y="18942"/>
                    <a:pt x="5291" y="18942"/>
                    <a:pt x="5448" y="18956"/>
                  </a:cubicBezTo>
                  <a:lnTo>
                    <a:pt x="5470" y="18956"/>
                  </a:lnTo>
                  <a:cubicBezTo>
                    <a:pt x="6100" y="18956"/>
                    <a:pt x="8684" y="17714"/>
                    <a:pt x="10123" y="16986"/>
                  </a:cubicBezTo>
                  <a:cubicBezTo>
                    <a:pt x="11899" y="16082"/>
                    <a:pt x="14034" y="14868"/>
                    <a:pt x="14214" y="14449"/>
                  </a:cubicBezTo>
                  <a:cubicBezTo>
                    <a:pt x="14528" y="13788"/>
                    <a:pt x="14079" y="12938"/>
                    <a:pt x="12888" y="11927"/>
                  </a:cubicBezTo>
                  <a:cubicBezTo>
                    <a:pt x="12011" y="11185"/>
                    <a:pt x="12393" y="7380"/>
                    <a:pt x="12528" y="5936"/>
                  </a:cubicBezTo>
                  <a:cubicBezTo>
                    <a:pt x="12550" y="5761"/>
                    <a:pt x="12573" y="5626"/>
                    <a:pt x="12573" y="5518"/>
                  </a:cubicBezTo>
                  <a:cubicBezTo>
                    <a:pt x="12618" y="5073"/>
                    <a:pt x="12798" y="4560"/>
                    <a:pt x="13000" y="4061"/>
                  </a:cubicBezTo>
                  <a:cubicBezTo>
                    <a:pt x="13225" y="3467"/>
                    <a:pt x="13450" y="2901"/>
                    <a:pt x="13405" y="2442"/>
                  </a:cubicBezTo>
                  <a:cubicBezTo>
                    <a:pt x="13360" y="1943"/>
                    <a:pt x="14124" y="1228"/>
                    <a:pt x="15675" y="310"/>
                  </a:cubicBezTo>
                  <a:cubicBezTo>
                    <a:pt x="15720" y="283"/>
                    <a:pt x="15742" y="270"/>
                    <a:pt x="15765" y="256"/>
                  </a:cubicBezTo>
                  <a:cubicBezTo>
                    <a:pt x="15810" y="229"/>
                    <a:pt x="16169" y="121"/>
                    <a:pt x="19631" y="121"/>
                  </a:cubicBezTo>
                  <a:cubicBezTo>
                    <a:pt x="20170" y="121"/>
                    <a:pt x="20620" y="121"/>
                    <a:pt x="20799" y="121"/>
                  </a:cubicBezTo>
                  <a:cubicBezTo>
                    <a:pt x="20822" y="391"/>
                    <a:pt x="20934" y="1592"/>
                    <a:pt x="20642" y="228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0" name="Freeform 229"/>
            <p:cNvSpPr/>
            <p:nvPr/>
          </p:nvSpPr>
          <p:spPr>
            <a:xfrm>
              <a:off x="2698000" y="1438856"/>
              <a:ext cx="1217002" cy="204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27" extrusionOk="0">
                  <a:moveTo>
                    <a:pt x="13320" y="4"/>
                  </a:moveTo>
                  <a:cubicBezTo>
                    <a:pt x="12473" y="-85"/>
                    <a:pt x="9190" y="1723"/>
                    <a:pt x="8724" y="2141"/>
                  </a:cubicBezTo>
                  <a:cubicBezTo>
                    <a:pt x="8259" y="2571"/>
                    <a:pt x="6713" y="4101"/>
                    <a:pt x="6162" y="4657"/>
                  </a:cubicBezTo>
                  <a:cubicBezTo>
                    <a:pt x="5612" y="5214"/>
                    <a:pt x="1419" y="10411"/>
                    <a:pt x="1037" y="10829"/>
                  </a:cubicBezTo>
                  <a:cubicBezTo>
                    <a:pt x="635" y="11246"/>
                    <a:pt x="254" y="12599"/>
                    <a:pt x="21" y="13295"/>
                  </a:cubicBezTo>
                  <a:cubicBezTo>
                    <a:pt x="-212" y="13990"/>
                    <a:pt x="1567" y="21515"/>
                    <a:pt x="2266" y="21426"/>
                  </a:cubicBezTo>
                  <a:cubicBezTo>
                    <a:pt x="2964" y="21338"/>
                    <a:pt x="12706" y="15521"/>
                    <a:pt x="12939" y="15204"/>
                  </a:cubicBezTo>
                  <a:cubicBezTo>
                    <a:pt x="13172" y="14876"/>
                    <a:pt x="21388" y="1900"/>
                    <a:pt x="21324" y="1584"/>
                  </a:cubicBezTo>
                  <a:cubicBezTo>
                    <a:pt x="21240" y="1256"/>
                    <a:pt x="13320" y="4"/>
                    <a:pt x="13320" y="4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1" name="Freeform 230"/>
            <p:cNvSpPr/>
            <p:nvPr/>
          </p:nvSpPr>
          <p:spPr>
            <a:xfrm>
              <a:off x="2697102" y="1436024"/>
              <a:ext cx="1227348" cy="2051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extrusionOk="0">
                  <a:moveTo>
                    <a:pt x="17325" y="673"/>
                  </a:moveTo>
                  <a:cubicBezTo>
                    <a:pt x="15365" y="317"/>
                    <a:pt x="13384" y="13"/>
                    <a:pt x="13363" y="0"/>
                  </a:cubicBezTo>
                  <a:cubicBezTo>
                    <a:pt x="13342" y="0"/>
                    <a:pt x="13300" y="0"/>
                    <a:pt x="13278" y="0"/>
                  </a:cubicBezTo>
                  <a:cubicBezTo>
                    <a:pt x="12288" y="0"/>
                    <a:pt x="9169" y="1751"/>
                    <a:pt x="8706" y="2170"/>
                  </a:cubicBezTo>
                  <a:cubicBezTo>
                    <a:pt x="8242" y="2576"/>
                    <a:pt x="6704" y="4099"/>
                    <a:pt x="6135" y="4696"/>
                  </a:cubicBezTo>
                  <a:cubicBezTo>
                    <a:pt x="5819" y="5013"/>
                    <a:pt x="4322" y="6878"/>
                    <a:pt x="2974" y="8516"/>
                  </a:cubicBezTo>
                  <a:cubicBezTo>
                    <a:pt x="2025" y="9696"/>
                    <a:pt x="1204" y="10711"/>
                    <a:pt x="1035" y="10889"/>
                  </a:cubicBezTo>
                  <a:cubicBezTo>
                    <a:pt x="698" y="11257"/>
                    <a:pt x="361" y="12272"/>
                    <a:pt x="129" y="13021"/>
                  </a:cubicBezTo>
                  <a:cubicBezTo>
                    <a:pt x="87" y="13148"/>
                    <a:pt x="45" y="13275"/>
                    <a:pt x="23" y="13376"/>
                  </a:cubicBezTo>
                  <a:cubicBezTo>
                    <a:pt x="-103" y="13744"/>
                    <a:pt x="297" y="15775"/>
                    <a:pt x="719" y="17501"/>
                  </a:cubicBezTo>
                  <a:cubicBezTo>
                    <a:pt x="930" y="18364"/>
                    <a:pt x="1667" y="21181"/>
                    <a:pt x="2173" y="21549"/>
                  </a:cubicBezTo>
                  <a:cubicBezTo>
                    <a:pt x="2236" y="21587"/>
                    <a:pt x="2278" y="21600"/>
                    <a:pt x="2341" y="21600"/>
                  </a:cubicBezTo>
                  <a:lnTo>
                    <a:pt x="2363" y="21600"/>
                  </a:lnTo>
                  <a:cubicBezTo>
                    <a:pt x="2826" y="21537"/>
                    <a:pt x="6388" y="19455"/>
                    <a:pt x="7884" y="18554"/>
                  </a:cubicBezTo>
                  <a:cubicBezTo>
                    <a:pt x="10286" y="17120"/>
                    <a:pt x="12920" y="15508"/>
                    <a:pt x="13047" y="15318"/>
                  </a:cubicBezTo>
                  <a:cubicBezTo>
                    <a:pt x="13131" y="15204"/>
                    <a:pt x="21497" y="1992"/>
                    <a:pt x="21413" y="1637"/>
                  </a:cubicBezTo>
                  <a:cubicBezTo>
                    <a:pt x="21392" y="1561"/>
                    <a:pt x="21349" y="1396"/>
                    <a:pt x="17325" y="673"/>
                  </a:cubicBezTo>
                  <a:close/>
                  <a:moveTo>
                    <a:pt x="12878" y="15280"/>
                  </a:moveTo>
                  <a:cubicBezTo>
                    <a:pt x="12773" y="15420"/>
                    <a:pt x="10434" y="16892"/>
                    <a:pt x="7757" y="18478"/>
                  </a:cubicBezTo>
                  <a:cubicBezTo>
                    <a:pt x="4828" y="20229"/>
                    <a:pt x="2658" y="21435"/>
                    <a:pt x="2341" y="21498"/>
                  </a:cubicBezTo>
                  <a:cubicBezTo>
                    <a:pt x="2110" y="21410"/>
                    <a:pt x="1583" y="20179"/>
                    <a:pt x="951" y="17640"/>
                  </a:cubicBezTo>
                  <a:cubicBezTo>
                    <a:pt x="424" y="15584"/>
                    <a:pt x="87" y="13719"/>
                    <a:pt x="192" y="13402"/>
                  </a:cubicBezTo>
                  <a:cubicBezTo>
                    <a:pt x="234" y="13287"/>
                    <a:pt x="276" y="13173"/>
                    <a:pt x="318" y="13034"/>
                  </a:cubicBezTo>
                  <a:cubicBezTo>
                    <a:pt x="550" y="12298"/>
                    <a:pt x="866" y="11295"/>
                    <a:pt x="1182" y="10952"/>
                  </a:cubicBezTo>
                  <a:cubicBezTo>
                    <a:pt x="1351" y="10775"/>
                    <a:pt x="2194" y="9747"/>
                    <a:pt x="3142" y="8566"/>
                  </a:cubicBezTo>
                  <a:cubicBezTo>
                    <a:pt x="4470" y="6929"/>
                    <a:pt x="5987" y="5064"/>
                    <a:pt x="6303" y="4746"/>
                  </a:cubicBezTo>
                  <a:cubicBezTo>
                    <a:pt x="6872" y="4163"/>
                    <a:pt x="8411" y="2640"/>
                    <a:pt x="8853" y="2234"/>
                  </a:cubicBezTo>
                  <a:cubicBezTo>
                    <a:pt x="9338" y="1802"/>
                    <a:pt x="12414" y="114"/>
                    <a:pt x="13278" y="114"/>
                  </a:cubicBezTo>
                  <a:cubicBezTo>
                    <a:pt x="13300" y="114"/>
                    <a:pt x="13321" y="114"/>
                    <a:pt x="13321" y="114"/>
                  </a:cubicBezTo>
                  <a:cubicBezTo>
                    <a:pt x="17051" y="698"/>
                    <a:pt x="21076" y="1447"/>
                    <a:pt x="21223" y="1650"/>
                  </a:cubicBezTo>
                  <a:cubicBezTo>
                    <a:pt x="21223" y="2069"/>
                    <a:pt x="12962" y="15166"/>
                    <a:pt x="12878" y="1528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2" name="Freeform 231"/>
            <p:cNvSpPr/>
            <p:nvPr/>
          </p:nvSpPr>
          <p:spPr>
            <a:xfrm>
              <a:off x="2317886" y="1635047"/>
              <a:ext cx="329323" cy="110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556" extrusionOk="0">
                  <a:moveTo>
                    <a:pt x="16387" y="3"/>
                  </a:moveTo>
                  <a:cubicBezTo>
                    <a:pt x="14927" y="50"/>
                    <a:pt x="2157" y="1127"/>
                    <a:pt x="2157" y="1127"/>
                  </a:cubicBezTo>
                  <a:cubicBezTo>
                    <a:pt x="333" y="2463"/>
                    <a:pt x="-908" y="13638"/>
                    <a:pt x="843" y="16355"/>
                  </a:cubicBezTo>
                  <a:cubicBezTo>
                    <a:pt x="1354" y="17128"/>
                    <a:pt x="5514" y="19401"/>
                    <a:pt x="7046" y="19799"/>
                  </a:cubicBezTo>
                  <a:cubicBezTo>
                    <a:pt x="8506" y="20197"/>
                    <a:pt x="10330" y="21533"/>
                    <a:pt x="10330" y="21533"/>
                  </a:cubicBezTo>
                  <a:lnTo>
                    <a:pt x="18284" y="21556"/>
                  </a:lnTo>
                  <a:cubicBezTo>
                    <a:pt x="18284" y="21556"/>
                    <a:pt x="12884" y="18557"/>
                    <a:pt x="11862" y="18253"/>
                  </a:cubicBezTo>
                  <a:cubicBezTo>
                    <a:pt x="10768" y="17948"/>
                    <a:pt x="6608" y="16261"/>
                    <a:pt x="7922" y="15582"/>
                  </a:cubicBezTo>
                  <a:cubicBezTo>
                    <a:pt x="9308" y="14903"/>
                    <a:pt x="16824" y="7546"/>
                    <a:pt x="17481" y="6726"/>
                  </a:cubicBezTo>
                  <a:cubicBezTo>
                    <a:pt x="18138" y="5907"/>
                    <a:pt x="19087" y="2205"/>
                    <a:pt x="19889" y="1291"/>
                  </a:cubicBezTo>
                  <a:cubicBezTo>
                    <a:pt x="20692" y="401"/>
                    <a:pt x="17846" y="-44"/>
                    <a:pt x="16387" y="3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3" name="Freeform 232"/>
            <p:cNvSpPr/>
            <p:nvPr/>
          </p:nvSpPr>
          <p:spPr>
            <a:xfrm>
              <a:off x="2313359" y="1628571"/>
              <a:ext cx="342316" cy="1119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1579" extrusionOk="0">
                  <a:moveTo>
                    <a:pt x="16599" y="2"/>
                  </a:moveTo>
                  <a:cubicBezTo>
                    <a:pt x="15077" y="49"/>
                    <a:pt x="2900" y="1071"/>
                    <a:pt x="2392" y="1117"/>
                  </a:cubicBezTo>
                  <a:cubicBezTo>
                    <a:pt x="2320" y="1117"/>
                    <a:pt x="2247" y="1140"/>
                    <a:pt x="2175" y="1164"/>
                  </a:cubicBezTo>
                  <a:cubicBezTo>
                    <a:pt x="363" y="2441"/>
                    <a:pt x="-942" y="13543"/>
                    <a:pt x="870" y="16330"/>
                  </a:cubicBezTo>
                  <a:cubicBezTo>
                    <a:pt x="1377" y="17120"/>
                    <a:pt x="5581" y="19419"/>
                    <a:pt x="7104" y="19791"/>
                  </a:cubicBezTo>
                  <a:cubicBezTo>
                    <a:pt x="8481" y="20162"/>
                    <a:pt x="10293" y="21463"/>
                    <a:pt x="10293" y="21463"/>
                  </a:cubicBezTo>
                  <a:cubicBezTo>
                    <a:pt x="10365" y="21509"/>
                    <a:pt x="10510" y="21533"/>
                    <a:pt x="10583" y="21533"/>
                  </a:cubicBezTo>
                  <a:lnTo>
                    <a:pt x="18484" y="21579"/>
                  </a:lnTo>
                  <a:cubicBezTo>
                    <a:pt x="18628" y="21579"/>
                    <a:pt x="18773" y="21533"/>
                    <a:pt x="18773" y="21463"/>
                  </a:cubicBezTo>
                  <a:cubicBezTo>
                    <a:pt x="18773" y="21440"/>
                    <a:pt x="18773" y="21416"/>
                    <a:pt x="18701" y="21393"/>
                  </a:cubicBezTo>
                  <a:cubicBezTo>
                    <a:pt x="18049" y="21022"/>
                    <a:pt x="13337" y="18397"/>
                    <a:pt x="12250" y="18118"/>
                  </a:cubicBezTo>
                  <a:cubicBezTo>
                    <a:pt x="11090" y="17770"/>
                    <a:pt x="7321" y="16191"/>
                    <a:pt x="8481" y="15587"/>
                  </a:cubicBezTo>
                  <a:cubicBezTo>
                    <a:pt x="9858" y="14890"/>
                    <a:pt x="17396" y="7434"/>
                    <a:pt x="17976" y="6784"/>
                  </a:cubicBezTo>
                  <a:cubicBezTo>
                    <a:pt x="18266" y="6389"/>
                    <a:pt x="18628" y="5391"/>
                    <a:pt x="19063" y="4322"/>
                  </a:cubicBezTo>
                  <a:cubicBezTo>
                    <a:pt x="19498" y="3114"/>
                    <a:pt x="19933" y="1884"/>
                    <a:pt x="20368" y="1396"/>
                  </a:cubicBezTo>
                  <a:cubicBezTo>
                    <a:pt x="20658" y="1071"/>
                    <a:pt x="20513" y="745"/>
                    <a:pt x="19933" y="490"/>
                  </a:cubicBezTo>
                  <a:cubicBezTo>
                    <a:pt x="19063" y="118"/>
                    <a:pt x="17541" y="-21"/>
                    <a:pt x="16599" y="2"/>
                  </a:cubicBezTo>
                  <a:close/>
                  <a:moveTo>
                    <a:pt x="19788" y="1349"/>
                  </a:moveTo>
                  <a:cubicBezTo>
                    <a:pt x="19353" y="1837"/>
                    <a:pt x="18846" y="3091"/>
                    <a:pt x="18411" y="4299"/>
                  </a:cubicBezTo>
                  <a:cubicBezTo>
                    <a:pt x="18049" y="5344"/>
                    <a:pt x="17686" y="6343"/>
                    <a:pt x="17396" y="6738"/>
                  </a:cubicBezTo>
                  <a:cubicBezTo>
                    <a:pt x="16671" y="7597"/>
                    <a:pt x="9206" y="14820"/>
                    <a:pt x="7973" y="15494"/>
                  </a:cubicBezTo>
                  <a:cubicBezTo>
                    <a:pt x="6451" y="16260"/>
                    <a:pt x="10945" y="18002"/>
                    <a:pt x="11888" y="18258"/>
                  </a:cubicBezTo>
                  <a:cubicBezTo>
                    <a:pt x="12685" y="18490"/>
                    <a:pt x="16237" y="20441"/>
                    <a:pt x="17904" y="21370"/>
                  </a:cubicBezTo>
                  <a:lnTo>
                    <a:pt x="10800" y="21324"/>
                  </a:lnTo>
                  <a:cubicBezTo>
                    <a:pt x="10438" y="21068"/>
                    <a:pt x="8843" y="20000"/>
                    <a:pt x="7466" y="19651"/>
                  </a:cubicBezTo>
                  <a:cubicBezTo>
                    <a:pt x="6089" y="19280"/>
                    <a:pt x="1957" y="17050"/>
                    <a:pt x="1450" y="16284"/>
                  </a:cubicBezTo>
                  <a:cubicBezTo>
                    <a:pt x="-290" y="13543"/>
                    <a:pt x="943" y="2743"/>
                    <a:pt x="2755" y="1303"/>
                  </a:cubicBezTo>
                  <a:cubicBezTo>
                    <a:pt x="4132" y="1164"/>
                    <a:pt x="15294" y="234"/>
                    <a:pt x="16599" y="188"/>
                  </a:cubicBezTo>
                  <a:cubicBezTo>
                    <a:pt x="17469" y="165"/>
                    <a:pt x="18701" y="327"/>
                    <a:pt x="19426" y="606"/>
                  </a:cubicBezTo>
                  <a:cubicBezTo>
                    <a:pt x="19933" y="815"/>
                    <a:pt x="20006" y="1071"/>
                    <a:pt x="19788" y="1349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4" name="Freeform 233"/>
            <p:cNvSpPr/>
            <p:nvPr/>
          </p:nvSpPr>
          <p:spPr>
            <a:xfrm>
              <a:off x="2688496" y="1438846"/>
              <a:ext cx="863511" cy="134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367" extrusionOk="0">
                  <a:moveTo>
                    <a:pt x="18502" y="5"/>
                  </a:moveTo>
                  <a:cubicBezTo>
                    <a:pt x="17344" y="-129"/>
                    <a:pt x="12856" y="2609"/>
                    <a:pt x="12219" y="3241"/>
                  </a:cubicBezTo>
                  <a:cubicBezTo>
                    <a:pt x="11582" y="3892"/>
                    <a:pt x="9469" y="6209"/>
                    <a:pt x="8716" y="7052"/>
                  </a:cubicBezTo>
                  <a:cubicBezTo>
                    <a:pt x="7963" y="7894"/>
                    <a:pt x="2230" y="15765"/>
                    <a:pt x="1709" y="16397"/>
                  </a:cubicBezTo>
                  <a:cubicBezTo>
                    <a:pt x="1159" y="17028"/>
                    <a:pt x="637" y="19077"/>
                    <a:pt x="319" y="20131"/>
                  </a:cubicBezTo>
                  <a:cubicBezTo>
                    <a:pt x="0" y="21184"/>
                    <a:pt x="-318" y="21471"/>
                    <a:pt x="637" y="21337"/>
                  </a:cubicBezTo>
                  <a:cubicBezTo>
                    <a:pt x="1593" y="21184"/>
                    <a:pt x="16707" y="6975"/>
                    <a:pt x="18502" y="6133"/>
                  </a:cubicBezTo>
                  <a:cubicBezTo>
                    <a:pt x="18995" y="5903"/>
                    <a:pt x="15983" y="5290"/>
                    <a:pt x="17026" y="4237"/>
                  </a:cubicBezTo>
                  <a:cubicBezTo>
                    <a:pt x="17344" y="3873"/>
                    <a:pt x="18821" y="3662"/>
                    <a:pt x="20529" y="3528"/>
                  </a:cubicBezTo>
                  <a:cubicBezTo>
                    <a:pt x="21282" y="3471"/>
                    <a:pt x="20095" y="1135"/>
                    <a:pt x="20095" y="1135"/>
                  </a:cubicBezTo>
                  <a:lnTo>
                    <a:pt x="18502" y="5"/>
                  </a:ln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5" name="Freeform 234"/>
            <p:cNvSpPr/>
            <p:nvPr/>
          </p:nvSpPr>
          <p:spPr>
            <a:xfrm>
              <a:off x="2683512" y="1436024"/>
              <a:ext cx="876943" cy="135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600" extrusionOk="0">
                  <a:moveTo>
                    <a:pt x="20506" y="1153"/>
                  </a:moveTo>
                  <a:lnTo>
                    <a:pt x="18898" y="19"/>
                  </a:lnTo>
                  <a:cubicBezTo>
                    <a:pt x="18898" y="19"/>
                    <a:pt x="18869" y="0"/>
                    <a:pt x="18840" y="0"/>
                  </a:cubicBezTo>
                  <a:cubicBezTo>
                    <a:pt x="18811" y="0"/>
                    <a:pt x="18752" y="0"/>
                    <a:pt x="18723" y="0"/>
                  </a:cubicBezTo>
                  <a:cubicBezTo>
                    <a:pt x="17349" y="0"/>
                    <a:pt x="13023" y="2652"/>
                    <a:pt x="12380" y="3286"/>
                  </a:cubicBezTo>
                  <a:cubicBezTo>
                    <a:pt x="11737" y="3901"/>
                    <a:pt x="9604" y="6207"/>
                    <a:pt x="8815" y="7110"/>
                  </a:cubicBezTo>
                  <a:cubicBezTo>
                    <a:pt x="8376" y="7591"/>
                    <a:pt x="6301" y="10416"/>
                    <a:pt x="4430" y="12895"/>
                  </a:cubicBezTo>
                  <a:cubicBezTo>
                    <a:pt x="3115" y="14682"/>
                    <a:pt x="1975" y="16219"/>
                    <a:pt x="1741" y="16488"/>
                  </a:cubicBezTo>
                  <a:cubicBezTo>
                    <a:pt x="1274" y="17046"/>
                    <a:pt x="806" y="18583"/>
                    <a:pt x="484" y="19717"/>
                  </a:cubicBezTo>
                  <a:cubicBezTo>
                    <a:pt x="426" y="19909"/>
                    <a:pt x="367" y="20101"/>
                    <a:pt x="338" y="20255"/>
                  </a:cubicBezTo>
                  <a:cubicBezTo>
                    <a:pt x="280" y="20466"/>
                    <a:pt x="192" y="20639"/>
                    <a:pt x="163" y="20793"/>
                  </a:cubicBezTo>
                  <a:cubicBezTo>
                    <a:pt x="17" y="21196"/>
                    <a:pt x="-71" y="21389"/>
                    <a:pt x="75" y="21504"/>
                  </a:cubicBezTo>
                  <a:cubicBezTo>
                    <a:pt x="163" y="21562"/>
                    <a:pt x="251" y="21600"/>
                    <a:pt x="397" y="21600"/>
                  </a:cubicBezTo>
                  <a:cubicBezTo>
                    <a:pt x="514" y="21600"/>
                    <a:pt x="630" y="21581"/>
                    <a:pt x="806" y="21562"/>
                  </a:cubicBezTo>
                  <a:cubicBezTo>
                    <a:pt x="1274" y="21485"/>
                    <a:pt x="3904" y="19198"/>
                    <a:pt x="9341" y="14374"/>
                  </a:cubicBezTo>
                  <a:cubicBezTo>
                    <a:pt x="13579" y="10608"/>
                    <a:pt x="17963" y="6726"/>
                    <a:pt x="18898" y="6303"/>
                  </a:cubicBezTo>
                  <a:cubicBezTo>
                    <a:pt x="18986" y="6246"/>
                    <a:pt x="18986" y="6207"/>
                    <a:pt x="18986" y="6169"/>
                  </a:cubicBezTo>
                  <a:cubicBezTo>
                    <a:pt x="18986" y="6034"/>
                    <a:pt x="18782" y="5938"/>
                    <a:pt x="18431" y="5765"/>
                  </a:cubicBezTo>
                  <a:cubicBezTo>
                    <a:pt x="17583" y="5362"/>
                    <a:pt x="16852" y="4939"/>
                    <a:pt x="17408" y="4362"/>
                  </a:cubicBezTo>
                  <a:cubicBezTo>
                    <a:pt x="17700" y="4093"/>
                    <a:pt x="18840" y="3863"/>
                    <a:pt x="20857" y="3690"/>
                  </a:cubicBezTo>
                  <a:cubicBezTo>
                    <a:pt x="20974" y="3690"/>
                    <a:pt x="21061" y="3651"/>
                    <a:pt x="21120" y="3594"/>
                  </a:cubicBezTo>
                  <a:cubicBezTo>
                    <a:pt x="21529" y="3171"/>
                    <a:pt x="20652" y="1384"/>
                    <a:pt x="20535" y="1191"/>
                  </a:cubicBezTo>
                  <a:cubicBezTo>
                    <a:pt x="20535" y="1172"/>
                    <a:pt x="20535" y="1172"/>
                    <a:pt x="20506" y="1153"/>
                  </a:cubicBezTo>
                  <a:close/>
                  <a:moveTo>
                    <a:pt x="20915" y="3498"/>
                  </a:moveTo>
                  <a:cubicBezTo>
                    <a:pt x="20886" y="3517"/>
                    <a:pt x="20857" y="3536"/>
                    <a:pt x="20828" y="3536"/>
                  </a:cubicBezTo>
                  <a:cubicBezTo>
                    <a:pt x="18694" y="3709"/>
                    <a:pt x="17525" y="3940"/>
                    <a:pt x="17203" y="4285"/>
                  </a:cubicBezTo>
                  <a:cubicBezTo>
                    <a:pt x="16472" y="5016"/>
                    <a:pt x="17612" y="5573"/>
                    <a:pt x="18285" y="5900"/>
                  </a:cubicBezTo>
                  <a:cubicBezTo>
                    <a:pt x="18460" y="5996"/>
                    <a:pt x="18694" y="6111"/>
                    <a:pt x="18752" y="6169"/>
                  </a:cubicBezTo>
                  <a:cubicBezTo>
                    <a:pt x="17788" y="6611"/>
                    <a:pt x="13403" y="10512"/>
                    <a:pt x="9136" y="14278"/>
                  </a:cubicBezTo>
                  <a:cubicBezTo>
                    <a:pt x="5424" y="17564"/>
                    <a:pt x="1244" y="21273"/>
                    <a:pt x="747" y="21389"/>
                  </a:cubicBezTo>
                  <a:cubicBezTo>
                    <a:pt x="601" y="21408"/>
                    <a:pt x="484" y="21427"/>
                    <a:pt x="397" y="21427"/>
                  </a:cubicBezTo>
                  <a:cubicBezTo>
                    <a:pt x="367" y="21427"/>
                    <a:pt x="309" y="21427"/>
                    <a:pt x="280" y="21408"/>
                  </a:cubicBezTo>
                  <a:cubicBezTo>
                    <a:pt x="221" y="21350"/>
                    <a:pt x="309" y="21100"/>
                    <a:pt x="397" y="20831"/>
                  </a:cubicBezTo>
                  <a:cubicBezTo>
                    <a:pt x="455" y="20678"/>
                    <a:pt x="514" y="20505"/>
                    <a:pt x="572" y="20293"/>
                  </a:cubicBezTo>
                  <a:cubicBezTo>
                    <a:pt x="630" y="20120"/>
                    <a:pt x="689" y="19947"/>
                    <a:pt x="747" y="19736"/>
                  </a:cubicBezTo>
                  <a:cubicBezTo>
                    <a:pt x="1069" y="18621"/>
                    <a:pt x="1507" y="17103"/>
                    <a:pt x="1975" y="16584"/>
                  </a:cubicBezTo>
                  <a:cubicBezTo>
                    <a:pt x="2180" y="16315"/>
                    <a:pt x="3349" y="14759"/>
                    <a:pt x="4664" y="12972"/>
                  </a:cubicBezTo>
                  <a:cubicBezTo>
                    <a:pt x="6505" y="10493"/>
                    <a:pt x="8610" y="7668"/>
                    <a:pt x="9048" y="7187"/>
                  </a:cubicBezTo>
                  <a:cubicBezTo>
                    <a:pt x="9838" y="6303"/>
                    <a:pt x="11971" y="3997"/>
                    <a:pt x="12585" y="3382"/>
                  </a:cubicBezTo>
                  <a:cubicBezTo>
                    <a:pt x="13257" y="2729"/>
                    <a:pt x="17525" y="173"/>
                    <a:pt x="18723" y="173"/>
                  </a:cubicBezTo>
                  <a:lnTo>
                    <a:pt x="18752" y="173"/>
                  </a:lnTo>
                  <a:lnTo>
                    <a:pt x="20301" y="1268"/>
                  </a:lnTo>
                  <a:cubicBezTo>
                    <a:pt x="20681" y="1999"/>
                    <a:pt x="21149" y="3228"/>
                    <a:pt x="20915" y="3498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6" name="Freeform 235"/>
            <p:cNvSpPr/>
            <p:nvPr/>
          </p:nvSpPr>
          <p:spPr>
            <a:xfrm>
              <a:off x="2308975" y="1558838"/>
              <a:ext cx="1776885" cy="169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3" h="19754" extrusionOk="0">
                  <a:moveTo>
                    <a:pt x="17026" y="172"/>
                  </a:moveTo>
                  <a:cubicBezTo>
                    <a:pt x="17026" y="172"/>
                    <a:pt x="15847" y="638"/>
                    <a:pt x="15373" y="1357"/>
                  </a:cubicBezTo>
                  <a:cubicBezTo>
                    <a:pt x="14899" y="2090"/>
                    <a:pt x="13631" y="5657"/>
                    <a:pt x="13541" y="6376"/>
                  </a:cubicBezTo>
                  <a:lnTo>
                    <a:pt x="12363" y="10056"/>
                  </a:lnTo>
                  <a:cubicBezTo>
                    <a:pt x="12363" y="10056"/>
                    <a:pt x="11568" y="13369"/>
                    <a:pt x="11568" y="13680"/>
                  </a:cubicBezTo>
                  <a:cubicBezTo>
                    <a:pt x="11568" y="13990"/>
                    <a:pt x="11286" y="14314"/>
                    <a:pt x="11286" y="14314"/>
                  </a:cubicBezTo>
                  <a:lnTo>
                    <a:pt x="8596" y="14469"/>
                  </a:lnTo>
                  <a:cubicBezTo>
                    <a:pt x="8596" y="14469"/>
                    <a:pt x="1729" y="13369"/>
                    <a:pt x="1588" y="13369"/>
                  </a:cubicBezTo>
                  <a:cubicBezTo>
                    <a:pt x="1447" y="13369"/>
                    <a:pt x="1025" y="13426"/>
                    <a:pt x="922" y="13891"/>
                  </a:cubicBezTo>
                  <a:cubicBezTo>
                    <a:pt x="832" y="14356"/>
                    <a:pt x="-910" y="16429"/>
                    <a:pt x="640" y="17980"/>
                  </a:cubicBezTo>
                  <a:lnTo>
                    <a:pt x="1268" y="18276"/>
                  </a:lnTo>
                  <a:lnTo>
                    <a:pt x="1114" y="18755"/>
                  </a:lnTo>
                  <a:cubicBezTo>
                    <a:pt x="1114" y="18755"/>
                    <a:pt x="3190" y="19644"/>
                    <a:pt x="4176" y="19742"/>
                  </a:cubicBezTo>
                  <a:cubicBezTo>
                    <a:pt x="5163" y="19855"/>
                    <a:pt x="10671" y="19080"/>
                    <a:pt x="12222" y="18657"/>
                  </a:cubicBezTo>
                  <a:cubicBezTo>
                    <a:pt x="13772" y="18248"/>
                    <a:pt x="16501" y="15809"/>
                    <a:pt x="17167" y="14356"/>
                  </a:cubicBezTo>
                  <a:cubicBezTo>
                    <a:pt x="17820" y="12904"/>
                    <a:pt x="20690" y="-1745"/>
                    <a:pt x="17026" y="172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7" name="Freeform 236"/>
            <p:cNvSpPr/>
            <p:nvPr/>
          </p:nvSpPr>
          <p:spPr>
            <a:xfrm>
              <a:off x="2301404" y="1553033"/>
              <a:ext cx="1785752" cy="170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1" h="21600" extrusionOk="0">
                  <a:moveTo>
                    <a:pt x="18640" y="0"/>
                  </a:moveTo>
                  <a:cubicBezTo>
                    <a:pt x="18437" y="0"/>
                    <a:pt x="18222" y="61"/>
                    <a:pt x="17979" y="199"/>
                  </a:cubicBezTo>
                  <a:cubicBezTo>
                    <a:pt x="17924" y="214"/>
                    <a:pt x="16723" y="720"/>
                    <a:pt x="16223" y="1517"/>
                  </a:cubicBezTo>
                  <a:cubicBezTo>
                    <a:pt x="15724" y="2298"/>
                    <a:pt x="14387" y="6189"/>
                    <a:pt x="14279" y="6986"/>
                  </a:cubicBezTo>
                  <a:lnTo>
                    <a:pt x="13037" y="10984"/>
                  </a:lnTo>
                  <a:cubicBezTo>
                    <a:pt x="12997" y="11137"/>
                    <a:pt x="12187" y="14599"/>
                    <a:pt x="12187" y="14936"/>
                  </a:cubicBezTo>
                  <a:cubicBezTo>
                    <a:pt x="12187" y="15212"/>
                    <a:pt x="11984" y="15488"/>
                    <a:pt x="11931" y="15549"/>
                  </a:cubicBezTo>
                  <a:lnTo>
                    <a:pt x="9122" y="15717"/>
                  </a:lnTo>
                  <a:cubicBezTo>
                    <a:pt x="8353" y="15595"/>
                    <a:pt x="1886" y="14538"/>
                    <a:pt x="1738" y="14538"/>
                  </a:cubicBezTo>
                  <a:cubicBezTo>
                    <a:pt x="1630" y="14538"/>
                    <a:pt x="1103" y="14569"/>
                    <a:pt x="982" y="15151"/>
                  </a:cubicBezTo>
                  <a:cubicBezTo>
                    <a:pt x="968" y="15243"/>
                    <a:pt x="874" y="15426"/>
                    <a:pt x="752" y="15641"/>
                  </a:cubicBezTo>
                  <a:cubicBezTo>
                    <a:pt x="266" y="16560"/>
                    <a:pt x="-638" y="18291"/>
                    <a:pt x="698" y="19670"/>
                  </a:cubicBezTo>
                  <a:cubicBezTo>
                    <a:pt x="712" y="19670"/>
                    <a:pt x="712" y="19670"/>
                    <a:pt x="725" y="19670"/>
                  </a:cubicBezTo>
                  <a:lnTo>
                    <a:pt x="1333" y="19961"/>
                  </a:lnTo>
                  <a:lnTo>
                    <a:pt x="1184" y="20436"/>
                  </a:lnTo>
                  <a:cubicBezTo>
                    <a:pt x="1171" y="20466"/>
                    <a:pt x="1184" y="20512"/>
                    <a:pt x="1225" y="20528"/>
                  </a:cubicBezTo>
                  <a:cubicBezTo>
                    <a:pt x="1306" y="20558"/>
                    <a:pt x="3425" y="21477"/>
                    <a:pt x="4451" y="21600"/>
                  </a:cubicBezTo>
                  <a:cubicBezTo>
                    <a:pt x="4519" y="21600"/>
                    <a:pt x="4600" y="21600"/>
                    <a:pt x="4708" y="21600"/>
                  </a:cubicBezTo>
                  <a:cubicBezTo>
                    <a:pt x="6274" y="21600"/>
                    <a:pt x="11458" y="20819"/>
                    <a:pt x="12956" y="20405"/>
                  </a:cubicBezTo>
                  <a:cubicBezTo>
                    <a:pt x="13726" y="20206"/>
                    <a:pt x="14833" y="19486"/>
                    <a:pt x="15940" y="18490"/>
                  </a:cubicBezTo>
                  <a:cubicBezTo>
                    <a:pt x="17020" y="17510"/>
                    <a:pt x="17870" y="16468"/>
                    <a:pt x="18208" y="15702"/>
                  </a:cubicBezTo>
                  <a:cubicBezTo>
                    <a:pt x="18775" y="14400"/>
                    <a:pt x="20962" y="3278"/>
                    <a:pt x="19490" y="597"/>
                  </a:cubicBezTo>
                  <a:cubicBezTo>
                    <a:pt x="19275" y="199"/>
                    <a:pt x="18991" y="0"/>
                    <a:pt x="18640" y="0"/>
                  </a:cubicBezTo>
                  <a:close/>
                  <a:moveTo>
                    <a:pt x="19490" y="8655"/>
                  </a:moveTo>
                  <a:cubicBezTo>
                    <a:pt x="19059" y="11980"/>
                    <a:pt x="18370" y="15028"/>
                    <a:pt x="18100" y="15641"/>
                  </a:cubicBezTo>
                  <a:cubicBezTo>
                    <a:pt x="17384" y="17249"/>
                    <a:pt x="14495" y="19854"/>
                    <a:pt x="12929" y="20283"/>
                  </a:cubicBezTo>
                  <a:cubicBezTo>
                    <a:pt x="11350" y="20711"/>
                    <a:pt x="6125" y="21477"/>
                    <a:pt x="4708" y="21477"/>
                  </a:cubicBezTo>
                  <a:cubicBezTo>
                    <a:pt x="4613" y="21477"/>
                    <a:pt x="4532" y="21462"/>
                    <a:pt x="4465" y="21462"/>
                  </a:cubicBezTo>
                  <a:cubicBezTo>
                    <a:pt x="3533" y="21355"/>
                    <a:pt x="1657" y="20558"/>
                    <a:pt x="1319" y="20420"/>
                  </a:cubicBezTo>
                  <a:lnTo>
                    <a:pt x="1454" y="19946"/>
                  </a:lnTo>
                  <a:cubicBezTo>
                    <a:pt x="1468" y="19915"/>
                    <a:pt x="1454" y="19884"/>
                    <a:pt x="1427" y="19869"/>
                  </a:cubicBezTo>
                  <a:lnTo>
                    <a:pt x="779" y="19563"/>
                  </a:lnTo>
                  <a:cubicBezTo>
                    <a:pt x="-476" y="18245"/>
                    <a:pt x="388" y="16606"/>
                    <a:pt x="860" y="15717"/>
                  </a:cubicBezTo>
                  <a:cubicBezTo>
                    <a:pt x="982" y="15472"/>
                    <a:pt x="1076" y="15304"/>
                    <a:pt x="1103" y="15181"/>
                  </a:cubicBezTo>
                  <a:cubicBezTo>
                    <a:pt x="1198" y="14691"/>
                    <a:pt x="1643" y="14676"/>
                    <a:pt x="1738" y="14676"/>
                  </a:cubicBezTo>
                  <a:cubicBezTo>
                    <a:pt x="1873" y="14676"/>
                    <a:pt x="6625" y="15442"/>
                    <a:pt x="9122" y="15855"/>
                  </a:cubicBezTo>
                  <a:lnTo>
                    <a:pt x="11957" y="15687"/>
                  </a:lnTo>
                  <a:cubicBezTo>
                    <a:pt x="11971" y="15687"/>
                    <a:pt x="11984" y="15671"/>
                    <a:pt x="11998" y="15671"/>
                  </a:cubicBezTo>
                  <a:cubicBezTo>
                    <a:pt x="12011" y="15656"/>
                    <a:pt x="12308" y="15304"/>
                    <a:pt x="12308" y="14936"/>
                  </a:cubicBezTo>
                  <a:cubicBezTo>
                    <a:pt x="12308" y="14676"/>
                    <a:pt x="12862" y="12271"/>
                    <a:pt x="13145" y="11030"/>
                  </a:cubicBezTo>
                  <a:lnTo>
                    <a:pt x="14387" y="7031"/>
                  </a:lnTo>
                  <a:lnTo>
                    <a:pt x="14387" y="7016"/>
                  </a:lnTo>
                  <a:cubicBezTo>
                    <a:pt x="14495" y="6235"/>
                    <a:pt x="15832" y="2359"/>
                    <a:pt x="16318" y="1593"/>
                  </a:cubicBezTo>
                  <a:cubicBezTo>
                    <a:pt x="16790" y="827"/>
                    <a:pt x="18005" y="322"/>
                    <a:pt x="18033" y="322"/>
                  </a:cubicBezTo>
                  <a:cubicBezTo>
                    <a:pt x="18248" y="199"/>
                    <a:pt x="18451" y="138"/>
                    <a:pt x="18640" y="138"/>
                  </a:cubicBezTo>
                  <a:cubicBezTo>
                    <a:pt x="18950" y="138"/>
                    <a:pt x="19193" y="306"/>
                    <a:pt x="19396" y="674"/>
                  </a:cubicBezTo>
                  <a:cubicBezTo>
                    <a:pt x="19990" y="1777"/>
                    <a:pt x="20030" y="4611"/>
                    <a:pt x="19490" y="8655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8" name="Freeform 237"/>
            <p:cNvSpPr/>
            <p:nvPr/>
          </p:nvSpPr>
          <p:spPr>
            <a:xfrm>
              <a:off x="3574103" y="771196"/>
              <a:ext cx="163685" cy="19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extrusionOk="0">
                  <a:moveTo>
                    <a:pt x="21285" y="3375"/>
                  </a:moveTo>
                  <a:lnTo>
                    <a:pt x="21600" y="0"/>
                  </a:lnTo>
                  <a:lnTo>
                    <a:pt x="0" y="405"/>
                  </a:lnTo>
                  <a:cubicBezTo>
                    <a:pt x="0" y="405"/>
                    <a:pt x="4257" y="17145"/>
                    <a:pt x="6464" y="18630"/>
                  </a:cubicBezTo>
                  <a:cubicBezTo>
                    <a:pt x="8672" y="20115"/>
                    <a:pt x="19866" y="21600"/>
                    <a:pt x="21600" y="21195"/>
                  </a:cubicBezTo>
                  <a:lnTo>
                    <a:pt x="21600" y="18225"/>
                  </a:lnTo>
                  <a:cubicBezTo>
                    <a:pt x="21600" y="18225"/>
                    <a:pt x="10248" y="17010"/>
                    <a:pt x="8987" y="16335"/>
                  </a:cubicBezTo>
                  <a:cubicBezTo>
                    <a:pt x="7568" y="15525"/>
                    <a:pt x="3469" y="4050"/>
                    <a:pt x="3784" y="2970"/>
                  </a:cubicBezTo>
                  <a:cubicBezTo>
                    <a:pt x="4257" y="1890"/>
                    <a:pt x="21285" y="3375"/>
                    <a:pt x="21285" y="3375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19" name="Freeform 238"/>
            <p:cNvSpPr/>
            <p:nvPr/>
          </p:nvSpPr>
          <p:spPr>
            <a:xfrm>
              <a:off x="3568786" y="765879"/>
              <a:ext cx="179612" cy="200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2" y="17461"/>
                  </a:moveTo>
                  <a:cubicBezTo>
                    <a:pt x="15869" y="16944"/>
                    <a:pt x="10286" y="16168"/>
                    <a:pt x="9551" y="15780"/>
                  </a:cubicBezTo>
                  <a:cubicBezTo>
                    <a:pt x="8522" y="15133"/>
                    <a:pt x="4996" y="5562"/>
                    <a:pt x="4849" y="3751"/>
                  </a:cubicBezTo>
                  <a:cubicBezTo>
                    <a:pt x="5143" y="3751"/>
                    <a:pt x="5878" y="3622"/>
                    <a:pt x="7494" y="3622"/>
                  </a:cubicBezTo>
                  <a:cubicBezTo>
                    <a:pt x="12049" y="3622"/>
                    <a:pt x="20424" y="4398"/>
                    <a:pt x="20424" y="4398"/>
                  </a:cubicBezTo>
                  <a:cubicBezTo>
                    <a:pt x="20718" y="4398"/>
                    <a:pt x="21159" y="4139"/>
                    <a:pt x="21159" y="3880"/>
                  </a:cubicBezTo>
                  <a:lnTo>
                    <a:pt x="21600" y="647"/>
                  </a:lnTo>
                  <a:cubicBezTo>
                    <a:pt x="21600" y="517"/>
                    <a:pt x="21453" y="388"/>
                    <a:pt x="21453" y="259"/>
                  </a:cubicBezTo>
                  <a:cubicBezTo>
                    <a:pt x="21306" y="129"/>
                    <a:pt x="21012" y="0"/>
                    <a:pt x="20865" y="0"/>
                  </a:cubicBezTo>
                  <a:lnTo>
                    <a:pt x="735" y="388"/>
                  </a:lnTo>
                  <a:cubicBezTo>
                    <a:pt x="441" y="388"/>
                    <a:pt x="294" y="517"/>
                    <a:pt x="147" y="647"/>
                  </a:cubicBezTo>
                  <a:cubicBezTo>
                    <a:pt x="0" y="776"/>
                    <a:pt x="0" y="905"/>
                    <a:pt x="0" y="1164"/>
                  </a:cubicBezTo>
                  <a:cubicBezTo>
                    <a:pt x="735" y="3751"/>
                    <a:pt x="4261" y="17461"/>
                    <a:pt x="6318" y="18884"/>
                  </a:cubicBezTo>
                  <a:cubicBezTo>
                    <a:pt x="8376" y="20307"/>
                    <a:pt x="17339" y="21600"/>
                    <a:pt x="20131" y="21600"/>
                  </a:cubicBezTo>
                  <a:cubicBezTo>
                    <a:pt x="20571" y="21600"/>
                    <a:pt x="20865" y="21471"/>
                    <a:pt x="21012" y="21471"/>
                  </a:cubicBezTo>
                  <a:cubicBezTo>
                    <a:pt x="21306" y="21471"/>
                    <a:pt x="21600" y="21212"/>
                    <a:pt x="21600" y="20953"/>
                  </a:cubicBezTo>
                  <a:lnTo>
                    <a:pt x="21600" y="18108"/>
                  </a:lnTo>
                  <a:cubicBezTo>
                    <a:pt x="21600" y="17849"/>
                    <a:pt x="21306" y="17590"/>
                    <a:pt x="21012" y="17461"/>
                  </a:cubicBezTo>
                  <a:close/>
                  <a:moveTo>
                    <a:pt x="20278" y="20436"/>
                  </a:moveTo>
                  <a:lnTo>
                    <a:pt x="20131" y="20436"/>
                  </a:lnTo>
                  <a:cubicBezTo>
                    <a:pt x="17045" y="20436"/>
                    <a:pt x="8669" y="19143"/>
                    <a:pt x="7200" y="17978"/>
                  </a:cubicBezTo>
                  <a:cubicBezTo>
                    <a:pt x="5878" y="17073"/>
                    <a:pt x="3086" y="7631"/>
                    <a:pt x="1469" y="1552"/>
                  </a:cubicBezTo>
                  <a:lnTo>
                    <a:pt x="20131" y="1164"/>
                  </a:lnTo>
                  <a:lnTo>
                    <a:pt x="19984" y="3234"/>
                  </a:lnTo>
                  <a:cubicBezTo>
                    <a:pt x="17927" y="2975"/>
                    <a:pt x="11461" y="2457"/>
                    <a:pt x="7494" y="2457"/>
                  </a:cubicBezTo>
                  <a:cubicBezTo>
                    <a:pt x="4555" y="2457"/>
                    <a:pt x="3967" y="2716"/>
                    <a:pt x="3673" y="3234"/>
                  </a:cubicBezTo>
                  <a:cubicBezTo>
                    <a:pt x="3233" y="4786"/>
                    <a:pt x="7347" y="15909"/>
                    <a:pt x="8816" y="16814"/>
                  </a:cubicBezTo>
                  <a:cubicBezTo>
                    <a:pt x="9992" y="17461"/>
                    <a:pt x="17633" y="18366"/>
                    <a:pt x="20278" y="18625"/>
                  </a:cubicBezTo>
                  <a:lnTo>
                    <a:pt x="20278" y="20436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0" name="Freeform 239"/>
            <p:cNvSpPr/>
            <p:nvPr/>
          </p:nvSpPr>
          <p:spPr>
            <a:xfrm>
              <a:off x="3687000" y="108951"/>
              <a:ext cx="1202464" cy="1419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0536" extrusionOk="0">
                  <a:moveTo>
                    <a:pt x="13923" y="38"/>
                  </a:moveTo>
                  <a:cubicBezTo>
                    <a:pt x="10608" y="-345"/>
                    <a:pt x="5197" y="2250"/>
                    <a:pt x="3315" y="3592"/>
                  </a:cubicBezTo>
                  <a:cubicBezTo>
                    <a:pt x="1412" y="4933"/>
                    <a:pt x="0" y="7825"/>
                    <a:pt x="0" y="8103"/>
                  </a:cubicBezTo>
                  <a:cubicBezTo>
                    <a:pt x="0" y="8400"/>
                    <a:pt x="343" y="9689"/>
                    <a:pt x="471" y="10072"/>
                  </a:cubicBezTo>
                  <a:cubicBezTo>
                    <a:pt x="578" y="10455"/>
                    <a:pt x="-21" y="12911"/>
                    <a:pt x="65" y="13573"/>
                  </a:cubicBezTo>
                  <a:cubicBezTo>
                    <a:pt x="236" y="14827"/>
                    <a:pt x="2781" y="18154"/>
                    <a:pt x="2952" y="20001"/>
                  </a:cubicBezTo>
                  <a:cubicBezTo>
                    <a:pt x="3080" y="21255"/>
                    <a:pt x="7314" y="19914"/>
                    <a:pt x="7314" y="19914"/>
                  </a:cubicBezTo>
                  <a:cubicBezTo>
                    <a:pt x="9089" y="20384"/>
                    <a:pt x="20745" y="14810"/>
                    <a:pt x="20638" y="14148"/>
                  </a:cubicBezTo>
                  <a:cubicBezTo>
                    <a:pt x="20510" y="13469"/>
                    <a:pt x="20745" y="12023"/>
                    <a:pt x="21109" y="10786"/>
                  </a:cubicBezTo>
                  <a:cubicBezTo>
                    <a:pt x="21451" y="9532"/>
                    <a:pt x="21579" y="5891"/>
                    <a:pt x="20403" y="3209"/>
                  </a:cubicBezTo>
                  <a:cubicBezTo>
                    <a:pt x="19205" y="526"/>
                    <a:pt x="17216" y="421"/>
                    <a:pt x="13923" y="38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1" name="Freeform 240"/>
            <p:cNvSpPr/>
            <p:nvPr/>
          </p:nvSpPr>
          <p:spPr>
            <a:xfrm>
              <a:off x="3680476" y="106372"/>
              <a:ext cx="1215661" cy="142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extrusionOk="0">
                  <a:moveTo>
                    <a:pt x="14414" y="91"/>
                  </a:moveTo>
                  <a:cubicBezTo>
                    <a:pt x="14244" y="73"/>
                    <a:pt x="14095" y="55"/>
                    <a:pt x="13925" y="36"/>
                  </a:cubicBezTo>
                  <a:cubicBezTo>
                    <a:pt x="13713" y="0"/>
                    <a:pt x="13457" y="0"/>
                    <a:pt x="13224" y="0"/>
                  </a:cubicBezTo>
                  <a:cubicBezTo>
                    <a:pt x="9822" y="0"/>
                    <a:pt x="5017" y="2493"/>
                    <a:pt x="3317" y="3767"/>
                  </a:cubicBezTo>
                  <a:cubicBezTo>
                    <a:pt x="1446" y="5150"/>
                    <a:pt x="0" y="8189"/>
                    <a:pt x="0" y="8534"/>
                  </a:cubicBezTo>
                  <a:cubicBezTo>
                    <a:pt x="0" y="8862"/>
                    <a:pt x="361" y="10227"/>
                    <a:pt x="468" y="10609"/>
                  </a:cubicBezTo>
                  <a:cubicBezTo>
                    <a:pt x="531" y="10791"/>
                    <a:pt x="404" y="11519"/>
                    <a:pt x="276" y="12210"/>
                  </a:cubicBezTo>
                  <a:cubicBezTo>
                    <a:pt x="149" y="13029"/>
                    <a:pt x="0" y="13884"/>
                    <a:pt x="64" y="14267"/>
                  </a:cubicBezTo>
                  <a:cubicBezTo>
                    <a:pt x="128" y="14849"/>
                    <a:pt x="659" y="15813"/>
                    <a:pt x="1254" y="16942"/>
                  </a:cubicBezTo>
                  <a:cubicBezTo>
                    <a:pt x="1998" y="18325"/>
                    <a:pt x="2828" y="19908"/>
                    <a:pt x="2934" y="20981"/>
                  </a:cubicBezTo>
                  <a:cubicBezTo>
                    <a:pt x="2955" y="21254"/>
                    <a:pt x="3168" y="21600"/>
                    <a:pt x="4103" y="21600"/>
                  </a:cubicBezTo>
                  <a:cubicBezTo>
                    <a:pt x="5315" y="21600"/>
                    <a:pt x="7101" y="21036"/>
                    <a:pt x="7356" y="20945"/>
                  </a:cubicBezTo>
                  <a:cubicBezTo>
                    <a:pt x="7441" y="20963"/>
                    <a:pt x="7526" y="20981"/>
                    <a:pt x="7611" y="20981"/>
                  </a:cubicBezTo>
                  <a:cubicBezTo>
                    <a:pt x="9865" y="20981"/>
                    <a:pt x="19240" y="16377"/>
                    <a:pt x="20537" y="15104"/>
                  </a:cubicBezTo>
                  <a:cubicBezTo>
                    <a:pt x="20643" y="14994"/>
                    <a:pt x="20686" y="14922"/>
                    <a:pt x="20686" y="14849"/>
                  </a:cubicBezTo>
                  <a:cubicBezTo>
                    <a:pt x="20580" y="14212"/>
                    <a:pt x="20771" y="12774"/>
                    <a:pt x="21154" y="11355"/>
                  </a:cubicBezTo>
                  <a:cubicBezTo>
                    <a:pt x="21515" y="9990"/>
                    <a:pt x="21600" y="6169"/>
                    <a:pt x="20452" y="3403"/>
                  </a:cubicBezTo>
                  <a:cubicBezTo>
                    <a:pt x="19304" y="691"/>
                    <a:pt x="17369" y="455"/>
                    <a:pt x="14414" y="91"/>
                  </a:cubicBezTo>
                  <a:close/>
                  <a:moveTo>
                    <a:pt x="20962" y="11319"/>
                  </a:moveTo>
                  <a:cubicBezTo>
                    <a:pt x="20665" y="12501"/>
                    <a:pt x="20367" y="14103"/>
                    <a:pt x="20494" y="14867"/>
                  </a:cubicBezTo>
                  <a:cubicBezTo>
                    <a:pt x="20494" y="14867"/>
                    <a:pt x="20494" y="14922"/>
                    <a:pt x="20346" y="15049"/>
                  </a:cubicBezTo>
                  <a:cubicBezTo>
                    <a:pt x="19665" y="15668"/>
                    <a:pt x="17114" y="17069"/>
                    <a:pt x="14287" y="18416"/>
                  </a:cubicBezTo>
                  <a:cubicBezTo>
                    <a:pt x="11076" y="19926"/>
                    <a:pt x="8589" y="20818"/>
                    <a:pt x="7611" y="20818"/>
                  </a:cubicBezTo>
                  <a:cubicBezTo>
                    <a:pt x="7526" y="20818"/>
                    <a:pt x="7441" y="20818"/>
                    <a:pt x="7377" y="20799"/>
                  </a:cubicBezTo>
                  <a:cubicBezTo>
                    <a:pt x="7356" y="20781"/>
                    <a:pt x="7335" y="20781"/>
                    <a:pt x="7313" y="20799"/>
                  </a:cubicBezTo>
                  <a:cubicBezTo>
                    <a:pt x="7292" y="20799"/>
                    <a:pt x="5357" y="21436"/>
                    <a:pt x="4103" y="21436"/>
                  </a:cubicBezTo>
                  <a:cubicBezTo>
                    <a:pt x="3146" y="21436"/>
                    <a:pt x="3125" y="21090"/>
                    <a:pt x="3104" y="20963"/>
                  </a:cubicBezTo>
                  <a:cubicBezTo>
                    <a:pt x="3019" y="19871"/>
                    <a:pt x="2169" y="18270"/>
                    <a:pt x="1424" y="16869"/>
                  </a:cubicBezTo>
                  <a:cubicBezTo>
                    <a:pt x="850" y="15813"/>
                    <a:pt x="319" y="14794"/>
                    <a:pt x="234" y="14248"/>
                  </a:cubicBezTo>
                  <a:cubicBezTo>
                    <a:pt x="191" y="13884"/>
                    <a:pt x="340" y="13011"/>
                    <a:pt x="468" y="12228"/>
                  </a:cubicBezTo>
                  <a:cubicBezTo>
                    <a:pt x="595" y="11446"/>
                    <a:pt x="702" y="10773"/>
                    <a:pt x="659" y="10573"/>
                  </a:cubicBezTo>
                  <a:cubicBezTo>
                    <a:pt x="531" y="10154"/>
                    <a:pt x="191" y="8826"/>
                    <a:pt x="191" y="8534"/>
                  </a:cubicBezTo>
                  <a:cubicBezTo>
                    <a:pt x="191" y="8280"/>
                    <a:pt x="1594" y="5259"/>
                    <a:pt x="3423" y="3876"/>
                  </a:cubicBezTo>
                  <a:cubicBezTo>
                    <a:pt x="5230" y="2548"/>
                    <a:pt x="10013" y="146"/>
                    <a:pt x="13224" y="146"/>
                  </a:cubicBezTo>
                  <a:cubicBezTo>
                    <a:pt x="13457" y="146"/>
                    <a:pt x="13691" y="164"/>
                    <a:pt x="13904" y="200"/>
                  </a:cubicBezTo>
                  <a:cubicBezTo>
                    <a:pt x="14074" y="218"/>
                    <a:pt x="14223" y="237"/>
                    <a:pt x="14372" y="255"/>
                  </a:cubicBezTo>
                  <a:cubicBezTo>
                    <a:pt x="17369" y="601"/>
                    <a:pt x="19176" y="819"/>
                    <a:pt x="20282" y="3457"/>
                  </a:cubicBezTo>
                  <a:cubicBezTo>
                    <a:pt x="21409" y="6187"/>
                    <a:pt x="21345" y="9972"/>
                    <a:pt x="20962" y="11319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2" name="Freeform 241"/>
            <p:cNvSpPr/>
            <p:nvPr/>
          </p:nvSpPr>
          <p:spPr>
            <a:xfrm>
              <a:off x="4254885" y="1065801"/>
              <a:ext cx="679574" cy="25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83" extrusionOk="0">
                  <a:moveTo>
                    <a:pt x="0" y="19815"/>
                  </a:moveTo>
                  <a:lnTo>
                    <a:pt x="21600" y="20583"/>
                  </a:lnTo>
                  <a:lnTo>
                    <a:pt x="18717" y="39"/>
                  </a:lnTo>
                  <a:cubicBezTo>
                    <a:pt x="6649" y="-1017"/>
                    <a:pt x="0" y="19815"/>
                    <a:pt x="0" y="1981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3" name="Freeform 242"/>
            <p:cNvSpPr/>
            <p:nvPr/>
          </p:nvSpPr>
          <p:spPr>
            <a:xfrm>
              <a:off x="4249870" y="1063721"/>
              <a:ext cx="689909" cy="270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extrusionOk="0">
                  <a:moveTo>
                    <a:pt x="18792" y="289"/>
                  </a:moveTo>
                  <a:cubicBezTo>
                    <a:pt x="18754" y="96"/>
                    <a:pt x="18678" y="0"/>
                    <a:pt x="18640" y="0"/>
                  </a:cubicBezTo>
                  <a:cubicBezTo>
                    <a:pt x="18338" y="0"/>
                    <a:pt x="18073" y="0"/>
                    <a:pt x="17770" y="0"/>
                  </a:cubicBezTo>
                  <a:cubicBezTo>
                    <a:pt x="6460" y="0"/>
                    <a:pt x="104" y="19864"/>
                    <a:pt x="29" y="20057"/>
                  </a:cubicBezTo>
                  <a:cubicBezTo>
                    <a:pt x="-9" y="20250"/>
                    <a:pt x="-9" y="20346"/>
                    <a:pt x="29" y="20539"/>
                  </a:cubicBezTo>
                  <a:cubicBezTo>
                    <a:pt x="67" y="20732"/>
                    <a:pt x="104" y="20732"/>
                    <a:pt x="180" y="20732"/>
                  </a:cubicBezTo>
                  <a:lnTo>
                    <a:pt x="21440" y="21600"/>
                  </a:lnTo>
                  <a:cubicBezTo>
                    <a:pt x="21515" y="21600"/>
                    <a:pt x="21591" y="21407"/>
                    <a:pt x="21591" y="21118"/>
                  </a:cubicBezTo>
                  <a:cubicBezTo>
                    <a:pt x="21591" y="21118"/>
                    <a:pt x="21591" y="21021"/>
                    <a:pt x="21591" y="20925"/>
                  </a:cubicBezTo>
                  <a:lnTo>
                    <a:pt x="18792" y="289"/>
                  </a:lnTo>
                  <a:close/>
                  <a:moveTo>
                    <a:pt x="521" y="19961"/>
                  </a:moveTo>
                  <a:cubicBezTo>
                    <a:pt x="1731" y="16489"/>
                    <a:pt x="7821" y="771"/>
                    <a:pt x="17770" y="771"/>
                  </a:cubicBezTo>
                  <a:cubicBezTo>
                    <a:pt x="18035" y="771"/>
                    <a:pt x="18262" y="868"/>
                    <a:pt x="18489" y="868"/>
                  </a:cubicBezTo>
                  <a:lnTo>
                    <a:pt x="21213" y="20732"/>
                  </a:lnTo>
                  <a:lnTo>
                    <a:pt x="521" y="19961"/>
                  </a:lnTo>
                  <a:close/>
                </a:path>
              </a:pathLst>
            </a:custGeom>
            <a:solidFill>
              <a:srgbClr val="1817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4" name="Freeform 243"/>
            <p:cNvSpPr/>
            <p:nvPr/>
          </p:nvSpPr>
          <p:spPr>
            <a:xfrm>
              <a:off x="948651" y="3691113"/>
              <a:ext cx="1517975" cy="368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125" extrusionOk="0">
                  <a:moveTo>
                    <a:pt x="4230" y="969"/>
                  </a:moveTo>
                  <a:cubicBezTo>
                    <a:pt x="3543" y="1731"/>
                    <a:pt x="195" y="7338"/>
                    <a:pt x="58" y="15715"/>
                  </a:cubicBezTo>
                  <a:cubicBezTo>
                    <a:pt x="-28" y="21600"/>
                    <a:pt x="6" y="21115"/>
                    <a:pt x="6" y="21115"/>
                  </a:cubicBezTo>
                  <a:lnTo>
                    <a:pt x="21572" y="21115"/>
                  </a:lnTo>
                  <a:lnTo>
                    <a:pt x="21005" y="0"/>
                  </a:lnTo>
                  <a:cubicBezTo>
                    <a:pt x="21005" y="0"/>
                    <a:pt x="4917" y="208"/>
                    <a:pt x="4230" y="969"/>
                  </a:cubicBezTo>
                </a:path>
              </a:pathLst>
            </a:custGeom>
            <a:solidFill>
              <a:srgbClr val="181717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5" name="Freeform 244"/>
            <p:cNvSpPr/>
            <p:nvPr/>
          </p:nvSpPr>
          <p:spPr>
            <a:xfrm>
              <a:off x="947465" y="3685793"/>
              <a:ext cx="1524485" cy="37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600" extrusionOk="0">
                  <a:moveTo>
                    <a:pt x="20941" y="0"/>
                  </a:moveTo>
                  <a:cubicBezTo>
                    <a:pt x="20292" y="0"/>
                    <a:pt x="4937" y="275"/>
                    <a:pt x="4254" y="1032"/>
                  </a:cubicBezTo>
                  <a:cubicBezTo>
                    <a:pt x="3589" y="1789"/>
                    <a:pt x="194" y="7292"/>
                    <a:pt x="57" y="15959"/>
                  </a:cubicBezTo>
                  <a:cubicBezTo>
                    <a:pt x="6" y="19330"/>
                    <a:pt x="-11" y="20637"/>
                    <a:pt x="6" y="21187"/>
                  </a:cubicBezTo>
                  <a:lnTo>
                    <a:pt x="6" y="21256"/>
                  </a:lnTo>
                  <a:cubicBezTo>
                    <a:pt x="6" y="21600"/>
                    <a:pt x="23" y="21600"/>
                    <a:pt x="57" y="21600"/>
                  </a:cubicBezTo>
                  <a:lnTo>
                    <a:pt x="74" y="21600"/>
                  </a:lnTo>
                  <a:cubicBezTo>
                    <a:pt x="108" y="21600"/>
                    <a:pt x="143" y="21462"/>
                    <a:pt x="143" y="21325"/>
                  </a:cubicBezTo>
                  <a:cubicBezTo>
                    <a:pt x="143" y="21325"/>
                    <a:pt x="143" y="21256"/>
                    <a:pt x="143" y="21187"/>
                  </a:cubicBezTo>
                  <a:cubicBezTo>
                    <a:pt x="143" y="20981"/>
                    <a:pt x="143" y="20087"/>
                    <a:pt x="211" y="16028"/>
                  </a:cubicBezTo>
                  <a:cubicBezTo>
                    <a:pt x="330" y="7773"/>
                    <a:pt x="3674" y="2270"/>
                    <a:pt x="4289" y="1582"/>
                  </a:cubicBezTo>
                  <a:cubicBezTo>
                    <a:pt x="4937" y="894"/>
                    <a:pt x="19746" y="619"/>
                    <a:pt x="20872" y="619"/>
                  </a:cubicBezTo>
                  <a:lnTo>
                    <a:pt x="21435" y="21325"/>
                  </a:lnTo>
                  <a:cubicBezTo>
                    <a:pt x="21435" y="21462"/>
                    <a:pt x="21470" y="21600"/>
                    <a:pt x="21521" y="21600"/>
                  </a:cubicBezTo>
                  <a:cubicBezTo>
                    <a:pt x="21555" y="21600"/>
                    <a:pt x="21589" y="21394"/>
                    <a:pt x="21589" y="21256"/>
                  </a:cubicBezTo>
                  <a:lnTo>
                    <a:pt x="21009" y="275"/>
                  </a:lnTo>
                  <a:cubicBezTo>
                    <a:pt x="21009" y="138"/>
                    <a:pt x="20975" y="0"/>
                    <a:pt x="20941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6" name="Freeform 245"/>
            <p:cNvSpPr/>
            <p:nvPr/>
          </p:nvSpPr>
          <p:spPr>
            <a:xfrm>
              <a:off x="4462312" y="1143344"/>
              <a:ext cx="498749" cy="142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42" extrusionOk="0">
                  <a:moveTo>
                    <a:pt x="0" y="17142"/>
                  </a:moveTo>
                  <a:lnTo>
                    <a:pt x="21600" y="15998"/>
                  </a:lnTo>
                  <a:lnTo>
                    <a:pt x="17957" y="835"/>
                  </a:lnTo>
                  <a:cubicBezTo>
                    <a:pt x="10149" y="-4458"/>
                    <a:pt x="0" y="17142"/>
                    <a:pt x="0" y="17142"/>
                  </a:cubicBezTo>
                </a:path>
              </a:pathLst>
            </a:custGeom>
            <a:solidFill>
              <a:srgbClr val="1817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7" name="Freeform 246"/>
            <p:cNvSpPr/>
            <p:nvPr/>
          </p:nvSpPr>
          <p:spPr>
            <a:xfrm>
              <a:off x="4457701" y="1138182"/>
              <a:ext cx="513685" cy="153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extrusionOk="0">
                  <a:moveTo>
                    <a:pt x="17962" y="1181"/>
                  </a:moveTo>
                  <a:cubicBezTo>
                    <a:pt x="17911" y="1013"/>
                    <a:pt x="17860" y="1013"/>
                    <a:pt x="17809" y="844"/>
                  </a:cubicBezTo>
                  <a:cubicBezTo>
                    <a:pt x="16996" y="338"/>
                    <a:pt x="16132" y="0"/>
                    <a:pt x="15217" y="0"/>
                  </a:cubicBezTo>
                  <a:cubicBezTo>
                    <a:pt x="8102" y="0"/>
                    <a:pt x="173" y="20081"/>
                    <a:pt x="72" y="20250"/>
                  </a:cubicBezTo>
                  <a:cubicBezTo>
                    <a:pt x="21" y="20419"/>
                    <a:pt x="-30" y="20756"/>
                    <a:pt x="21" y="21094"/>
                  </a:cubicBezTo>
                  <a:cubicBezTo>
                    <a:pt x="72" y="21431"/>
                    <a:pt x="122" y="21600"/>
                    <a:pt x="224" y="21600"/>
                  </a:cubicBezTo>
                  <a:lnTo>
                    <a:pt x="21316" y="20419"/>
                  </a:lnTo>
                  <a:cubicBezTo>
                    <a:pt x="21418" y="20419"/>
                    <a:pt x="21468" y="20250"/>
                    <a:pt x="21519" y="19913"/>
                  </a:cubicBezTo>
                  <a:cubicBezTo>
                    <a:pt x="21570" y="19744"/>
                    <a:pt x="21570" y="19406"/>
                    <a:pt x="21519" y="19238"/>
                  </a:cubicBezTo>
                  <a:lnTo>
                    <a:pt x="17962" y="1181"/>
                  </a:lnTo>
                  <a:close/>
                  <a:moveTo>
                    <a:pt x="936" y="20081"/>
                  </a:moveTo>
                  <a:cubicBezTo>
                    <a:pt x="2816" y="15525"/>
                    <a:pt x="9322" y="1350"/>
                    <a:pt x="15217" y="1350"/>
                  </a:cubicBezTo>
                  <a:cubicBezTo>
                    <a:pt x="16081" y="1350"/>
                    <a:pt x="16894" y="1688"/>
                    <a:pt x="17657" y="2363"/>
                  </a:cubicBezTo>
                  <a:lnTo>
                    <a:pt x="20909" y="18900"/>
                  </a:lnTo>
                  <a:lnTo>
                    <a:pt x="936" y="20081"/>
                  </a:lnTo>
                  <a:close/>
                </a:path>
              </a:pathLst>
            </a:custGeom>
            <a:solidFill>
              <a:srgbClr val="1817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8" name="Freeform 247"/>
            <p:cNvSpPr/>
            <p:nvPr/>
          </p:nvSpPr>
          <p:spPr>
            <a:xfrm>
              <a:off x="2393373" y="1239233"/>
              <a:ext cx="3052661" cy="2822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20571" y="4948"/>
                  </a:moveTo>
                  <a:cubicBezTo>
                    <a:pt x="20409" y="4772"/>
                    <a:pt x="19226" y="1560"/>
                    <a:pt x="19192" y="1385"/>
                  </a:cubicBezTo>
                  <a:cubicBezTo>
                    <a:pt x="19158" y="1218"/>
                    <a:pt x="18946" y="0"/>
                    <a:pt x="18946" y="0"/>
                  </a:cubicBezTo>
                  <a:lnTo>
                    <a:pt x="17976" y="102"/>
                  </a:lnTo>
                  <a:lnTo>
                    <a:pt x="13943" y="535"/>
                  </a:lnTo>
                  <a:cubicBezTo>
                    <a:pt x="13943" y="535"/>
                    <a:pt x="14752" y="2372"/>
                    <a:pt x="13688" y="2640"/>
                  </a:cubicBezTo>
                  <a:cubicBezTo>
                    <a:pt x="12633" y="2908"/>
                    <a:pt x="12344" y="11215"/>
                    <a:pt x="12344" y="11215"/>
                  </a:cubicBezTo>
                  <a:lnTo>
                    <a:pt x="6721" y="17151"/>
                  </a:lnTo>
                  <a:lnTo>
                    <a:pt x="1812" y="18443"/>
                  </a:lnTo>
                  <a:lnTo>
                    <a:pt x="0" y="19828"/>
                  </a:lnTo>
                  <a:lnTo>
                    <a:pt x="162" y="21600"/>
                  </a:lnTo>
                  <a:lnTo>
                    <a:pt x="20256" y="21600"/>
                  </a:lnTo>
                  <a:cubicBezTo>
                    <a:pt x="20256" y="21600"/>
                    <a:pt x="19882" y="19625"/>
                    <a:pt x="19941" y="19191"/>
                  </a:cubicBezTo>
                  <a:cubicBezTo>
                    <a:pt x="20001" y="18748"/>
                    <a:pt x="21226" y="16375"/>
                    <a:pt x="21319" y="16034"/>
                  </a:cubicBezTo>
                  <a:cubicBezTo>
                    <a:pt x="21413" y="15692"/>
                    <a:pt x="21600" y="7625"/>
                    <a:pt x="21506" y="7255"/>
                  </a:cubicBezTo>
                  <a:cubicBezTo>
                    <a:pt x="21413" y="6877"/>
                    <a:pt x="20724" y="5114"/>
                    <a:pt x="20571" y="4948"/>
                  </a:cubicBezTo>
                </a:path>
              </a:pathLst>
            </a:custGeom>
            <a:solidFill>
              <a:srgbClr val="1817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29" name="Freeform 248"/>
            <p:cNvSpPr/>
            <p:nvPr/>
          </p:nvSpPr>
          <p:spPr>
            <a:xfrm>
              <a:off x="2388056" y="1228596"/>
              <a:ext cx="3063404" cy="283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extrusionOk="0">
                  <a:moveTo>
                    <a:pt x="20565" y="4947"/>
                  </a:moveTo>
                  <a:cubicBezTo>
                    <a:pt x="20421" y="4791"/>
                    <a:pt x="19242" y="1618"/>
                    <a:pt x="19200" y="1416"/>
                  </a:cubicBezTo>
                  <a:cubicBezTo>
                    <a:pt x="19175" y="1251"/>
                    <a:pt x="18954" y="46"/>
                    <a:pt x="18954" y="37"/>
                  </a:cubicBezTo>
                  <a:cubicBezTo>
                    <a:pt x="18946" y="9"/>
                    <a:pt x="18929" y="0"/>
                    <a:pt x="18912" y="0"/>
                  </a:cubicBezTo>
                  <a:lnTo>
                    <a:pt x="17945" y="101"/>
                  </a:lnTo>
                  <a:lnTo>
                    <a:pt x="13925" y="543"/>
                  </a:lnTo>
                  <a:cubicBezTo>
                    <a:pt x="13917" y="543"/>
                    <a:pt x="13908" y="552"/>
                    <a:pt x="13900" y="561"/>
                  </a:cubicBezTo>
                  <a:cubicBezTo>
                    <a:pt x="13891" y="570"/>
                    <a:pt x="13891" y="589"/>
                    <a:pt x="13900" y="598"/>
                  </a:cubicBezTo>
                  <a:cubicBezTo>
                    <a:pt x="13900" y="607"/>
                    <a:pt x="14375" y="1683"/>
                    <a:pt x="14112" y="2280"/>
                  </a:cubicBezTo>
                  <a:cubicBezTo>
                    <a:pt x="14027" y="2464"/>
                    <a:pt x="13883" y="2584"/>
                    <a:pt x="13671" y="2639"/>
                  </a:cubicBezTo>
                  <a:cubicBezTo>
                    <a:pt x="13221" y="2749"/>
                    <a:pt x="12848" y="4239"/>
                    <a:pt x="12577" y="7044"/>
                  </a:cubicBezTo>
                  <a:cubicBezTo>
                    <a:pt x="12390" y="9030"/>
                    <a:pt x="12314" y="11007"/>
                    <a:pt x="12305" y="11209"/>
                  </a:cubicBezTo>
                  <a:lnTo>
                    <a:pt x="6717" y="17094"/>
                  </a:lnTo>
                  <a:lnTo>
                    <a:pt x="1832" y="18382"/>
                  </a:lnTo>
                  <a:lnTo>
                    <a:pt x="1823" y="18382"/>
                  </a:lnTo>
                  <a:lnTo>
                    <a:pt x="17" y="19770"/>
                  </a:lnTo>
                  <a:cubicBezTo>
                    <a:pt x="8" y="19779"/>
                    <a:pt x="0" y="19789"/>
                    <a:pt x="0" y="19807"/>
                  </a:cubicBezTo>
                  <a:lnTo>
                    <a:pt x="153" y="21563"/>
                  </a:lnTo>
                  <a:cubicBezTo>
                    <a:pt x="161" y="21582"/>
                    <a:pt x="178" y="21600"/>
                    <a:pt x="195" y="21600"/>
                  </a:cubicBezTo>
                  <a:cubicBezTo>
                    <a:pt x="220" y="21600"/>
                    <a:pt x="229" y="21582"/>
                    <a:pt x="229" y="21554"/>
                  </a:cubicBezTo>
                  <a:lnTo>
                    <a:pt x="76" y="19825"/>
                  </a:lnTo>
                  <a:lnTo>
                    <a:pt x="1857" y="18455"/>
                  </a:lnTo>
                  <a:lnTo>
                    <a:pt x="6742" y="17177"/>
                  </a:lnTo>
                  <a:cubicBezTo>
                    <a:pt x="6751" y="17168"/>
                    <a:pt x="6759" y="17168"/>
                    <a:pt x="6759" y="17159"/>
                  </a:cubicBezTo>
                  <a:lnTo>
                    <a:pt x="12373" y="11255"/>
                  </a:lnTo>
                  <a:cubicBezTo>
                    <a:pt x="12373" y="11246"/>
                    <a:pt x="12382" y="11237"/>
                    <a:pt x="12382" y="11228"/>
                  </a:cubicBezTo>
                  <a:cubicBezTo>
                    <a:pt x="12382" y="11200"/>
                    <a:pt x="12449" y="9131"/>
                    <a:pt x="12653" y="7053"/>
                  </a:cubicBezTo>
                  <a:cubicBezTo>
                    <a:pt x="12984" y="3605"/>
                    <a:pt x="13399" y="2786"/>
                    <a:pt x="13688" y="2713"/>
                  </a:cubicBezTo>
                  <a:cubicBezTo>
                    <a:pt x="13925" y="2657"/>
                    <a:pt x="14086" y="2520"/>
                    <a:pt x="14180" y="2308"/>
                  </a:cubicBezTo>
                  <a:cubicBezTo>
                    <a:pt x="14425" y="1756"/>
                    <a:pt x="14078" y="846"/>
                    <a:pt x="13984" y="616"/>
                  </a:cubicBezTo>
                  <a:lnTo>
                    <a:pt x="17953" y="184"/>
                  </a:lnTo>
                  <a:lnTo>
                    <a:pt x="18886" y="83"/>
                  </a:lnTo>
                  <a:cubicBezTo>
                    <a:pt x="18920" y="285"/>
                    <a:pt x="19098" y="1287"/>
                    <a:pt x="19132" y="1434"/>
                  </a:cubicBezTo>
                  <a:cubicBezTo>
                    <a:pt x="19158" y="1600"/>
                    <a:pt x="20345" y="4818"/>
                    <a:pt x="20514" y="5002"/>
                  </a:cubicBezTo>
                  <a:cubicBezTo>
                    <a:pt x="20659" y="5168"/>
                    <a:pt x="21346" y="6915"/>
                    <a:pt x="21439" y="7283"/>
                  </a:cubicBezTo>
                  <a:cubicBezTo>
                    <a:pt x="21473" y="7439"/>
                    <a:pt x="21464" y="9195"/>
                    <a:pt x="21413" y="11660"/>
                  </a:cubicBezTo>
                  <a:cubicBezTo>
                    <a:pt x="21363" y="14032"/>
                    <a:pt x="21286" y="15862"/>
                    <a:pt x="21252" y="16009"/>
                  </a:cubicBezTo>
                  <a:cubicBezTo>
                    <a:pt x="21210" y="16138"/>
                    <a:pt x="20998" y="16607"/>
                    <a:pt x="20743" y="17140"/>
                  </a:cubicBezTo>
                  <a:cubicBezTo>
                    <a:pt x="20353" y="17959"/>
                    <a:pt x="19912" y="18887"/>
                    <a:pt x="19878" y="19154"/>
                  </a:cubicBezTo>
                  <a:cubicBezTo>
                    <a:pt x="19819" y="19595"/>
                    <a:pt x="20175" y="21490"/>
                    <a:pt x="20192" y="21563"/>
                  </a:cubicBezTo>
                  <a:cubicBezTo>
                    <a:pt x="20192" y="21582"/>
                    <a:pt x="20209" y="21600"/>
                    <a:pt x="20226" y="21600"/>
                  </a:cubicBezTo>
                  <a:lnTo>
                    <a:pt x="20235" y="21600"/>
                  </a:lnTo>
                  <a:cubicBezTo>
                    <a:pt x="20252" y="21591"/>
                    <a:pt x="20269" y="21572"/>
                    <a:pt x="20260" y="21554"/>
                  </a:cubicBezTo>
                  <a:cubicBezTo>
                    <a:pt x="20260" y="21536"/>
                    <a:pt x="19887" y="19595"/>
                    <a:pt x="19946" y="19163"/>
                  </a:cubicBezTo>
                  <a:cubicBezTo>
                    <a:pt x="19989" y="18915"/>
                    <a:pt x="20438" y="17949"/>
                    <a:pt x="20811" y="17177"/>
                  </a:cubicBezTo>
                  <a:cubicBezTo>
                    <a:pt x="21057" y="16634"/>
                    <a:pt x="21278" y="16175"/>
                    <a:pt x="21320" y="16028"/>
                  </a:cubicBezTo>
                  <a:cubicBezTo>
                    <a:pt x="21422" y="15651"/>
                    <a:pt x="21600" y="7614"/>
                    <a:pt x="21507" y="7264"/>
                  </a:cubicBezTo>
                  <a:cubicBezTo>
                    <a:pt x="21413" y="6878"/>
                    <a:pt x="20727" y="5122"/>
                    <a:pt x="20565" y="4947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0" name="Freeform 249"/>
            <p:cNvSpPr/>
            <p:nvPr/>
          </p:nvSpPr>
          <p:spPr>
            <a:xfrm>
              <a:off x="1142920" y="3648564"/>
              <a:ext cx="626967" cy="238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19833" extrusionOk="0">
                  <a:moveTo>
                    <a:pt x="15181" y="1420"/>
                  </a:moveTo>
                  <a:cubicBezTo>
                    <a:pt x="14442" y="710"/>
                    <a:pt x="6640" y="5780"/>
                    <a:pt x="6065" y="6592"/>
                  </a:cubicBezTo>
                  <a:cubicBezTo>
                    <a:pt x="4258" y="9127"/>
                    <a:pt x="1507" y="11155"/>
                    <a:pt x="111" y="14096"/>
                  </a:cubicBezTo>
                  <a:cubicBezTo>
                    <a:pt x="-341" y="15110"/>
                    <a:pt x="562" y="21600"/>
                    <a:pt x="3314" y="19369"/>
                  </a:cubicBezTo>
                  <a:cubicBezTo>
                    <a:pt x="6024" y="17138"/>
                    <a:pt x="13087" y="8518"/>
                    <a:pt x="14319" y="8214"/>
                  </a:cubicBezTo>
                  <a:cubicBezTo>
                    <a:pt x="15510" y="7808"/>
                    <a:pt x="21259" y="0"/>
                    <a:pt x="21259" y="0"/>
                  </a:cubicBezTo>
                  <a:cubicBezTo>
                    <a:pt x="21259" y="0"/>
                    <a:pt x="16372" y="2535"/>
                    <a:pt x="15181" y="1420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1" name="Freeform 250"/>
            <p:cNvSpPr/>
            <p:nvPr/>
          </p:nvSpPr>
          <p:spPr>
            <a:xfrm>
              <a:off x="1140030" y="3638665"/>
              <a:ext cx="634445" cy="24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36" extrusionOk="0">
                  <a:moveTo>
                    <a:pt x="21292" y="41"/>
                  </a:moveTo>
                  <a:cubicBezTo>
                    <a:pt x="21251" y="41"/>
                    <a:pt x="18019" y="1727"/>
                    <a:pt x="16219" y="1727"/>
                  </a:cubicBezTo>
                  <a:cubicBezTo>
                    <a:pt x="15810" y="1727"/>
                    <a:pt x="15523" y="1622"/>
                    <a:pt x="15319" y="1516"/>
                  </a:cubicBezTo>
                  <a:cubicBezTo>
                    <a:pt x="15278" y="1411"/>
                    <a:pt x="15155" y="1411"/>
                    <a:pt x="15032" y="1411"/>
                  </a:cubicBezTo>
                  <a:cubicBezTo>
                    <a:pt x="13682" y="1411"/>
                    <a:pt x="6687" y="6047"/>
                    <a:pt x="6114" y="6890"/>
                  </a:cubicBezTo>
                  <a:cubicBezTo>
                    <a:pt x="5419" y="7944"/>
                    <a:pt x="4519" y="8892"/>
                    <a:pt x="3701" y="9840"/>
                  </a:cubicBezTo>
                  <a:cubicBezTo>
                    <a:pt x="2351" y="11316"/>
                    <a:pt x="1001" y="12896"/>
                    <a:pt x="182" y="14793"/>
                  </a:cubicBezTo>
                  <a:cubicBezTo>
                    <a:pt x="-22" y="15319"/>
                    <a:pt x="-63" y="16373"/>
                    <a:pt x="101" y="17637"/>
                  </a:cubicBezTo>
                  <a:cubicBezTo>
                    <a:pt x="387" y="19534"/>
                    <a:pt x="1123" y="21536"/>
                    <a:pt x="2392" y="21536"/>
                  </a:cubicBezTo>
                  <a:cubicBezTo>
                    <a:pt x="2719" y="21536"/>
                    <a:pt x="3087" y="21325"/>
                    <a:pt x="3496" y="21009"/>
                  </a:cubicBezTo>
                  <a:cubicBezTo>
                    <a:pt x="4764" y="19956"/>
                    <a:pt x="6973" y="17427"/>
                    <a:pt x="9142" y="15003"/>
                  </a:cubicBezTo>
                  <a:cubicBezTo>
                    <a:pt x="11432" y="12369"/>
                    <a:pt x="13805" y="9630"/>
                    <a:pt x="14419" y="9419"/>
                  </a:cubicBezTo>
                  <a:cubicBezTo>
                    <a:pt x="15646" y="8997"/>
                    <a:pt x="21169" y="1200"/>
                    <a:pt x="21414" y="884"/>
                  </a:cubicBezTo>
                  <a:cubicBezTo>
                    <a:pt x="21496" y="779"/>
                    <a:pt x="21537" y="463"/>
                    <a:pt x="21496" y="252"/>
                  </a:cubicBezTo>
                  <a:cubicBezTo>
                    <a:pt x="21455" y="41"/>
                    <a:pt x="21373" y="-64"/>
                    <a:pt x="21292" y="41"/>
                  </a:cubicBezTo>
                  <a:close/>
                  <a:moveTo>
                    <a:pt x="14378" y="8471"/>
                  </a:moveTo>
                  <a:cubicBezTo>
                    <a:pt x="13723" y="8681"/>
                    <a:pt x="11514" y="11210"/>
                    <a:pt x="8978" y="14160"/>
                  </a:cubicBezTo>
                  <a:cubicBezTo>
                    <a:pt x="6851" y="16584"/>
                    <a:pt x="4642" y="19007"/>
                    <a:pt x="3373" y="20166"/>
                  </a:cubicBezTo>
                  <a:cubicBezTo>
                    <a:pt x="3046" y="20377"/>
                    <a:pt x="2678" y="20588"/>
                    <a:pt x="2351" y="20588"/>
                  </a:cubicBezTo>
                  <a:cubicBezTo>
                    <a:pt x="1328" y="20588"/>
                    <a:pt x="673" y="18902"/>
                    <a:pt x="469" y="17216"/>
                  </a:cubicBezTo>
                  <a:cubicBezTo>
                    <a:pt x="305" y="16268"/>
                    <a:pt x="346" y="15636"/>
                    <a:pt x="387" y="15530"/>
                  </a:cubicBezTo>
                  <a:cubicBezTo>
                    <a:pt x="1205" y="13634"/>
                    <a:pt x="2514" y="12158"/>
                    <a:pt x="3823" y="10683"/>
                  </a:cubicBezTo>
                  <a:cubicBezTo>
                    <a:pt x="4682" y="9735"/>
                    <a:pt x="5582" y="8787"/>
                    <a:pt x="6278" y="7628"/>
                  </a:cubicBezTo>
                  <a:cubicBezTo>
                    <a:pt x="6810" y="6890"/>
                    <a:pt x="13723" y="2359"/>
                    <a:pt x="15032" y="2359"/>
                  </a:cubicBezTo>
                  <a:cubicBezTo>
                    <a:pt x="15155" y="2359"/>
                    <a:pt x="15196" y="2359"/>
                    <a:pt x="15196" y="2359"/>
                  </a:cubicBezTo>
                  <a:cubicBezTo>
                    <a:pt x="15442" y="2570"/>
                    <a:pt x="15769" y="2676"/>
                    <a:pt x="16219" y="2676"/>
                  </a:cubicBezTo>
                  <a:cubicBezTo>
                    <a:pt x="17405" y="2676"/>
                    <a:pt x="19123" y="1938"/>
                    <a:pt x="20228" y="1411"/>
                  </a:cubicBezTo>
                  <a:cubicBezTo>
                    <a:pt x="18142" y="4361"/>
                    <a:pt x="15155" y="8260"/>
                    <a:pt x="14378" y="8471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2" name="Freeform 251"/>
            <p:cNvSpPr/>
            <p:nvPr/>
          </p:nvSpPr>
          <p:spPr>
            <a:xfrm>
              <a:off x="1153691" y="3680476"/>
              <a:ext cx="626833" cy="21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19129" extrusionOk="0">
                  <a:moveTo>
                    <a:pt x="13944" y="2118"/>
                  </a:moveTo>
                  <a:cubicBezTo>
                    <a:pt x="13246" y="1376"/>
                    <a:pt x="7251" y="6882"/>
                    <a:pt x="6717" y="7729"/>
                  </a:cubicBezTo>
                  <a:cubicBezTo>
                    <a:pt x="4910" y="10482"/>
                    <a:pt x="1461" y="11647"/>
                    <a:pt x="106" y="14824"/>
                  </a:cubicBezTo>
                  <a:cubicBezTo>
                    <a:pt x="-346" y="15882"/>
                    <a:pt x="598" y="21600"/>
                    <a:pt x="3802" y="17894"/>
                  </a:cubicBezTo>
                  <a:cubicBezTo>
                    <a:pt x="6430" y="14824"/>
                    <a:pt x="13082" y="9000"/>
                    <a:pt x="14314" y="8576"/>
                  </a:cubicBezTo>
                  <a:cubicBezTo>
                    <a:pt x="15505" y="8153"/>
                    <a:pt x="21254" y="0"/>
                    <a:pt x="21254" y="0"/>
                  </a:cubicBezTo>
                  <a:cubicBezTo>
                    <a:pt x="21254" y="0"/>
                    <a:pt x="15135" y="3282"/>
                    <a:pt x="13944" y="2118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3" name="Freeform 252"/>
            <p:cNvSpPr/>
            <p:nvPr/>
          </p:nvSpPr>
          <p:spPr>
            <a:xfrm>
              <a:off x="1150336" y="3675156"/>
              <a:ext cx="635508" cy="227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extrusionOk="0">
                  <a:moveTo>
                    <a:pt x="21344" y="0"/>
                  </a:moveTo>
                  <a:cubicBezTo>
                    <a:pt x="21303" y="0"/>
                    <a:pt x="16958" y="2514"/>
                    <a:pt x="14950" y="2514"/>
                  </a:cubicBezTo>
                  <a:cubicBezTo>
                    <a:pt x="14499" y="2514"/>
                    <a:pt x="14253" y="2400"/>
                    <a:pt x="14171" y="2286"/>
                  </a:cubicBezTo>
                  <a:cubicBezTo>
                    <a:pt x="14089" y="2171"/>
                    <a:pt x="14007" y="2171"/>
                    <a:pt x="13925" y="2171"/>
                  </a:cubicBezTo>
                  <a:cubicBezTo>
                    <a:pt x="12614" y="2171"/>
                    <a:pt x="7245" y="7543"/>
                    <a:pt x="6753" y="8343"/>
                  </a:cubicBezTo>
                  <a:cubicBezTo>
                    <a:pt x="5974" y="9600"/>
                    <a:pt x="4867" y="10629"/>
                    <a:pt x="3802" y="11543"/>
                  </a:cubicBezTo>
                  <a:cubicBezTo>
                    <a:pt x="2408" y="12800"/>
                    <a:pt x="974" y="14171"/>
                    <a:pt x="154" y="16114"/>
                  </a:cubicBezTo>
                  <a:cubicBezTo>
                    <a:pt x="-10" y="16571"/>
                    <a:pt x="-51" y="17486"/>
                    <a:pt x="72" y="18400"/>
                  </a:cubicBezTo>
                  <a:cubicBezTo>
                    <a:pt x="277" y="20000"/>
                    <a:pt x="933" y="21600"/>
                    <a:pt x="2039" y="21600"/>
                  </a:cubicBezTo>
                  <a:cubicBezTo>
                    <a:pt x="2654" y="21600"/>
                    <a:pt x="3310" y="21143"/>
                    <a:pt x="4048" y="20229"/>
                  </a:cubicBezTo>
                  <a:cubicBezTo>
                    <a:pt x="6548" y="17143"/>
                    <a:pt x="13270" y="10629"/>
                    <a:pt x="14458" y="10171"/>
                  </a:cubicBezTo>
                  <a:cubicBezTo>
                    <a:pt x="15688" y="9829"/>
                    <a:pt x="21221" y="1257"/>
                    <a:pt x="21467" y="914"/>
                  </a:cubicBezTo>
                  <a:cubicBezTo>
                    <a:pt x="21549" y="800"/>
                    <a:pt x="21549" y="571"/>
                    <a:pt x="21549" y="343"/>
                  </a:cubicBezTo>
                  <a:cubicBezTo>
                    <a:pt x="21508" y="114"/>
                    <a:pt x="21426" y="0"/>
                    <a:pt x="21344" y="0"/>
                  </a:cubicBezTo>
                  <a:close/>
                  <a:moveTo>
                    <a:pt x="14417" y="9257"/>
                  </a:moveTo>
                  <a:cubicBezTo>
                    <a:pt x="13147" y="9714"/>
                    <a:pt x="6466" y="16114"/>
                    <a:pt x="3884" y="19314"/>
                  </a:cubicBezTo>
                  <a:cubicBezTo>
                    <a:pt x="3228" y="20229"/>
                    <a:pt x="2572" y="20571"/>
                    <a:pt x="2039" y="20571"/>
                  </a:cubicBezTo>
                  <a:cubicBezTo>
                    <a:pt x="1097" y="20571"/>
                    <a:pt x="564" y="19314"/>
                    <a:pt x="400" y="18057"/>
                  </a:cubicBezTo>
                  <a:cubicBezTo>
                    <a:pt x="318" y="17371"/>
                    <a:pt x="359" y="16914"/>
                    <a:pt x="400" y="16800"/>
                  </a:cubicBezTo>
                  <a:cubicBezTo>
                    <a:pt x="1138" y="14971"/>
                    <a:pt x="2531" y="13714"/>
                    <a:pt x="3925" y="12571"/>
                  </a:cubicBezTo>
                  <a:cubicBezTo>
                    <a:pt x="4990" y="11543"/>
                    <a:pt x="6138" y="10514"/>
                    <a:pt x="6958" y="9257"/>
                  </a:cubicBezTo>
                  <a:cubicBezTo>
                    <a:pt x="7409" y="8457"/>
                    <a:pt x="12696" y="3200"/>
                    <a:pt x="13925" y="3200"/>
                  </a:cubicBezTo>
                  <a:cubicBezTo>
                    <a:pt x="14007" y="3200"/>
                    <a:pt x="14007" y="3200"/>
                    <a:pt x="14007" y="3200"/>
                  </a:cubicBezTo>
                  <a:cubicBezTo>
                    <a:pt x="14212" y="3429"/>
                    <a:pt x="14540" y="3543"/>
                    <a:pt x="14950" y="3543"/>
                  </a:cubicBezTo>
                  <a:cubicBezTo>
                    <a:pt x="16344" y="3543"/>
                    <a:pt x="18803" y="2400"/>
                    <a:pt x="20278" y="1600"/>
                  </a:cubicBezTo>
                  <a:cubicBezTo>
                    <a:pt x="18188" y="4686"/>
                    <a:pt x="15196" y="8914"/>
                    <a:pt x="14417" y="9257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4" name="Freeform 253"/>
            <p:cNvSpPr/>
            <p:nvPr/>
          </p:nvSpPr>
          <p:spPr>
            <a:xfrm>
              <a:off x="1192824" y="3542192"/>
              <a:ext cx="851920" cy="48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0" h="20999" extrusionOk="0">
                  <a:moveTo>
                    <a:pt x="15991" y="573"/>
                  </a:moveTo>
                  <a:cubicBezTo>
                    <a:pt x="15358" y="937"/>
                    <a:pt x="9433" y="4945"/>
                    <a:pt x="9433" y="4945"/>
                  </a:cubicBezTo>
                  <a:lnTo>
                    <a:pt x="5493" y="8172"/>
                  </a:lnTo>
                  <a:cubicBezTo>
                    <a:pt x="5493" y="8172"/>
                    <a:pt x="978" y="12023"/>
                    <a:pt x="460" y="12231"/>
                  </a:cubicBezTo>
                  <a:cubicBezTo>
                    <a:pt x="-87" y="12387"/>
                    <a:pt x="-288" y="14886"/>
                    <a:pt x="661" y="15094"/>
                  </a:cubicBezTo>
                  <a:cubicBezTo>
                    <a:pt x="1610" y="15302"/>
                    <a:pt x="3393" y="14730"/>
                    <a:pt x="3940" y="13949"/>
                  </a:cubicBezTo>
                  <a:cubicBezTo>
                    <a:pt x="3940" y="13949"/>
                    <a:pt x="6787" y="15094"/>
                    <a:pt x="7938" y="13168"/>
                  </a:cubicBezTo>
                  <a:cubicBezTo>
                    <a:pt x="7938" y="13168"/>
                    <a:pt x="9836" y="13064"/>
                    <a:pt x="10354" y="13272"/>
                  </a:cubicBezTo>
                  <a:cubicBezTo>
                    <a:pt x="10354" y="13272"/>
                    <a:pt x="7564" y="16239"/>
                    <a:pt x="6759" y="16603"/>
                  </a:cubicBezTo>
                  <a:cubicBezTo>
                    <a:pt x="5896" y="17020"/>
                    <a:pt x="3020" y="18529"/>
                    <a:pt x="3250" y="19987"/>
                  </a:cubicBezTo>
                  <a:cubicBezTo>
                    <a:pt x="3393" y="20923"/>
                    <a:pt x="4026" y="21600"/>
                    <a:pt x="6586" y="20195"/>
                  </a:cubicBezTo>
                  <a:cubicBezTo>
                    <a:pt x="6845" y="20039"/>
                    <a:pt x="7679" y="19674"/>
                    <a:pt x="8139" y="19362"/>
                  </a:cubicBezTo>
                  <a:cubicBezTo>
                    <a:pt x="9002" y="18841"/>
                    <a:pt x="10526" y="17853"/>
                    <a:pt x="10526" y="17853"/>
                  </a:cubicBezTo>
                  <a:cubicBezTo>
                    <a:pt x="10526" y="17853"/>
                    <a:pt x="16164" y="17853"/>
                    <a:pt x="17343" y="15510"/>
                  </a:cubicBezTo>
                  <a:cubicBezTo>
                    <a:pt x="17343" y="15510"/>
                    <a:pt x="19270" y="15198"/>
                    <a:pt x="19903" y="15458"/>
                  </a:cubicBezTo>
                  <a:cubicBezTo>
                    <a:pt x="21312" y="16135"/>
                    <a:pt x="18091" y="0"/>
                    <a:pt x="18091" y="0"/>
                  </a:cubicBezTo>
                  <a:cubicBezTo>
                    <a:pt x="18091" y="0"/>
                    <a:pt x="16624" y="156"/>
                    <a:pt x="15991" y="573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5" name="Freeform 254"/>
            <p:cNvSpPr/>
            <p:nvPr/>
          </p:nvSpPr>
          <p:spPr>
            <a:xfrm>
              <a:off x="1187140" y="3536872"/>
              <a:ext cx="856843" cy="49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600" extrusionOk="0">
                  <a:moveTo>
                    <a:pt x="18656" y="0"/>
                  </a:moveTo>
                  <a:cubicBezTo>
                    <a:pt x="18597" y="0"/>
                    <a:pt x="17123" y="209"/>
                    <a:pt x="16446" y="628"/>
                  </a:cubicBezTo>
                  <a:cubicBezTo>
                    <a:pt x="15797" y="994"/>
                    <a:pt x="9992" y="4864"/>
                    <a:pt x="9727" y="5021"/>
                  </a:cubicBezTo>
                  <a:lnTo>
                    <a:pt x="5690" y="8263"/>
                  </a:lnTo>
                  <a:cubicBezTo>
                    <a:pt x="4423" y="9309"/>
                    <a:pt x="975" y="12186"/>
                    <a:pt x="562" y="12343"/>
                  </a:cubicBezTo>
                  <a:cubicBezTo>
                    <a:pt x="179" y="12447"/>
                    <a:pt x="-27" y="13337"/>
                    <a:pt x="2" y="14069"/>
                  </a:cubicBezTo>
                  <a:cubicBezTo>
                    <a:pt x="2" y="14958"/>
                    <a:pt x="327" y="15533"/>
                    <a:pt x="769" y="15638"/>
                  </a:cubicBezTo>
                  <a:cubicBezTo>
                    <a:pt x="1712" y="15847"/>
                    <a:pt x="3539" y="15324"/>
                    <a:pt x="4187" y="14487"/>
                  </a:cubicBezTo>
                  <a:cubicBezTo>
                    <a:pt x="4393" y="14592"/>
                    <a:pt x="5159" y="14853"/>
                    <a:pt x="6014" y="14853"/>
                  </a:cubicBezTo>
                  <a:cubicBezTo>
                    <a:pt x="7045" y="14853"/>
                    <a:pt x="7841" y="14487"/>
                    <a:pt x="8312" y="13703"/>
                  </a:cubicBezTo>
                  <a:cubicBezTo>
                    <a:pt x="8460" y="13703"/>
                    <a:pt x="8961" y="13703"/>
                    <a:pt x="9462" y="13703"/>
                  </a:cubicBezTo>
                  <a:cubicBezTo>
                    <a:pt x="9815" y="13703"/>
                    <a:pt x="10110" y="13703"/>
                    <a:pt x="10316" y="13703"/>
                  </a:cubicBezTo>
                  <a:cubicBezTo>
                    <a:pt x="9550" y="14539"/>
                    <a:pt x="7635" y="16422"/>
                    <a:pt x="6986" y="16736"/>
                  </a:cubicBezTo>
                  <a:cubicBezTo>
                    <a:pt x="6043" y="17207"/>
                    <a:pt x="3804" y="18357"/>
                    <a:pt x="3391" y="19717"/>
                  </a:cubicBezTo>
                  <a:cubicBezTo>
                    <a:pt x="3303" y="19926"/>
                    <a:pt x="3273" y="20188"/>
                    <a:pt x="3332" y="20397"/>
                  </a:cubicBezTo>
                  <a:cubicBezTo>
                    <a:pt x="3450" y="21182"/>
                    <a:pt x="3863" y="21600"/>
                    <a:pt x="4541" y="21600"/>
                  </a:cubicBezTo>
                  <a:cubicBezTo>
                    <a:pt x="5100" y="21600"/>
                    <a:pt x="5896" y="21339"/>
                    <a:pt x="6898" y="20763"/>
                  </a:cubicBezTo>
                  <a:cubicBezTo>
                    <a:pt x="6986" y="20711"/>
                    <a:pt x="7193" y="20606"/>
                    <a:pt x="7399" y="20502"/>
                  </a:cubicBezTo>
                  <a:cubicBezTo>
                    <a:pt x="7782" y="20345"/>
                    <a:pt x="8224" y="20136"/>
                    <a:pt x="8519" y="19926"/>
                  </a:cubicBezTo>
                  <a:cubicBezTo>
                    <a:pt x="9314" y="19456"/>
                    <a:pt x="10729" y="18567"/>
                    <a:pt x="10935" y="18410"/>
                  </a:cubicBezTo>
                  <a:cubicBezTo>
                    <a:pt x="11377" y="18410"/>
                    <a:pt x="16681" y="18357"/>
                    <a:pt x="17948" y="16056"/>
                  </a:cubicBezTo>
                  <a:cubicBezTo>
                    <a:pt x="18155" y="16004"/>
                    <a:pt x="18921" y="15899"/>
                    <a:pt x="19599" y="15899"/>
                  </a:cubicBezTo>
                  <a:cubicBezTo>
                    <a:pt x="20011" y="15899"/>
                    <a:pt x="20306" y="15952"/>
                    <a:pt x="20453" y="16004"/>
                  </a:cubicBezTo>
                  <a:cubicBezTo>
                    <a:pt x="20512" y="16056"/>
                    <a:pt x="20542" y="16056"/>
                    <a:pt x="20571" y="16056"/>
                  </a:cubicBezTo>
                  <a:cubicBezTo>
                    <a:pt x="20689" y="16056"/>
                    <a:pt x="20807" y="15952"/>
                    <a:pt x="20866" y="15795"/>
                  </a:cubicBezTo>
                  <a:cubicBezTo>
                    <a:pt x="21573" y="14016"/>
                    <a:pt x="19068" y="1569"/>
                    <a:pt x="18774" y="157"/>
                  </a:cubicBezTo>
                  <a:cubicBezTo>
                    <a:pt x="18744" y="52"/>
                    <a:pt x="18715" y="0"/>
                    <a:pt x="18656" y="0"/>
                  </a:cubicBezTo>
                  <a:close/>
                  <a:moveTo>
                    <a:pt x="20659" y="15533"/>
                  </a:moveTo>
                  <a:cubicBezTo>
                    <a:pt x="20630" y="15585"/>
                    <a:pt x="20601" y="15585"/>
                    <a:pt x="20571" y="15585"/>
                  </a:cubicBezTo>
                  <a:lnTo>
                    <a:pt x="20542" y="15585"/>
                  </a:lnTo>
                  <a:cubicBezTo>
                    <a:pt x="20335" y="15481"/>
                    <a:pt x="20011" y="15481"/>
                    <a:pt x="19599" y="15481"/>
                  </a:cubicBezTo>
                  <a:cubicBezTo>
                    <a:pt x="18803" y="15481"/>
                    <a:pt x="17890" y="15585"/>
                    <a:pt x="17890" y="15585"/>
                  </a:cubicBezTo>
                  <a:cubicBezTo>
                    <a:pt x="17831" y="15585"/>
                    <a:pt x="17801" y="15638"/>
                    <a:pt x="17801" y="15690"/>
                  </a:cubicBezTo>
                  <a:cubicBezTo>
                    <a:pt x="16622" y="17939"/>
                    <a:pt x="10965" y="17939"/>
                    <a:pt x="10906" y="17939"/>
                  </a:cubicBezTo>
                  <a:cubicBezTo>
                    <a:pt x="10876" y="17939"/>
                    <a:pt x="10876" y="17991"/>
                    <a:pt x="10847" y="17991"/>
                  </a:cubicBezTo>
                  <a:cubicBezTo>
                    <a:pt x="10847" y="17991"/>
                    <a:pt x="9285" y="18985"/>
                    <a:pt x="8430" y="19508"/>
                  </a:cubicBezTo>
                  <a:cubicBezTo>
                    <a:pt x="8136" y="19665"/>
                    <a:pt x="7694" y="19874"/>
                    <a:pt x="7340" y="20083"/>
                  </a:cubicBezTo>
                  <a:cubicBezTo>
                    <a:pt x="7134" y="20188"/>
                    <a:pt x="6927" y="20292"/>
                    <a:pt x="6810" y="20345"/>
                  </a:cubicBezTo>
                  <a:cubicBezTo>
                    <a:pt x="5837" y="20868"/>
                    <a:pt x="5071" y="21129"/>
                    <a:pt x="4541" y="21129"/>
                  </a:cubicBezTo>
                  <a:cubicBezTo>
                    <a:pt x="3804" y="21129"/>
                    <a:pt x="3627" y="20659"/>
                    <a:pt x="3568" y="20292"/>
                  </a:cubicBezTo>
                  <a:cubicBezTo>
                    <a:pt x="3568" y="20188"/>
                    <a:pt x="3568" y="20031"/>
                    <a:pt x="3598" y="19926"/>
                  </a:cubicBezTo>
                  <a:cubicBezTo>
                    <a:pt x="3892" y="18985"/>
                    <a:pt x="5601" y="17887"/>
                    <a:pt x="7075" y="17154"/>
                  </a:cubicBezTo>
                  <a:cubicBezTo>
                    <a:pt x="7900" y="16788"/>
                    <a:pt x="10670" y="13912"/>
                    <a:pt x="10788" y="13755"/>
                  </a:cubicBezTo>
                  <a:cubicBezTo>
                    <a:pt x="10847" y="13703"/>
                    <a:pt x="10847" y="13650"/>
                    <a:pt x="10847" y="13546"/>
                  </a:cubicBezTo>
                  <a:cubicBezTo>
                    <a:pt x="10847" y="13441"/>
                    <a:pt x="10788" y="13389"/>
                    <a:pt x="10758" y="13337"/>
                  </a:cubicBezTo>
                  <a:cubicBezTo>
                    <a:pt x="10523" y="13284"/>
                    <a:pt x="10110" y="13232"/>
                    <a:pt x="9462" y="13232"/>
                  </a:cubicBezTo>
                  <a:cubicBezTo>
                    <a:pt x="8843" y="13232"/>
                    <a:pt x="8253" y="13284"/>
                    <a:pt x="8253" y="13284"/>
                  </a:cubicBezTo>
                  <a:cubicBezTo>
                    <a:pt x="8224" y="13284"/>
                    <a:pt x="8195" y="13284"/>
                    <a:pt x="8165" y="13337"/>
                  </a:cubicBezTo>
                  <a:cubicBezTo>
                    <a:pt x="7753" y="14016"/>
                    <a:pt x="7016" y="14383"/>
                    <a:pt x="6014" y="14383"/>
                  </a:cubicBezTo>
                  <a:cubicBezTo>
                    <a:pt x="5041" y="14383"/>
                    <a:pt x="4187" y="14069"/>
                    <a:pt x="4187" y="14069"/>
                  </a:cubicBezTo>
                  <a:cubicBezTo>
                    <a:pt x="4128" y="14016"/>
                    <a:pt x="4099" y="14069"/>
                    <a:pt x="4069" y="14069"/>
                  </a:cubicBezTo>
                  <a:cubicBezTo>
                    <a:pt x="3656" y="14696"/>
                    <a:pt x="2271" y="15219"/>
                    <a:pt x="1211" y="15219"/>
                  </a:cubicBezTo>
                  <a:cubicBezTo>
                    <a:pt x="1063" y="15219"/>
                    <a:pt x="916" y="15219"/>
                    <a:pt x="798" y="15219"/>
                  </a:cubicBezTo>
                  <a:cubicBezTo>
                    <a:pt x="327" y="15115"/>
                    <a:pt x="268" y="14383"/>
                    <a:pt x="238" y="14069"/>
                  </a:cubicBezTo>
                  <a:cubicBezTo>
                    <a:pt x="238" y="13441"/>
                    <a:pt x="386" y="12814"/>
                    <a:pt x="592" y="12761"/>
                  </a:cubicBezTo>
                  <a:cubicBezTo>
                    <a:pt x="1152" y="12552"/>
                    <a:pt x="5631" y="8839"/>
                    <a:pt x="5808" y="8682"/>
                  </a:cubicBezTo>
                  <a:lnTo>
                    <a:pt x="9815" y="5439"/>
                  </a:lnTo>
                  <a:cubicBezTo>
                    <a:pt x="9874" y="5387"/>
                    <a:pt x="15886" y="1412"/>
                    <a:pt x="16534" y="1046"/>
                  </a:cubicBezTo>
                  <a:cubicBezTo>
                    <a:pt x="17064" y="732"/>
                    <a:pt x="18214" y="523"/>
                    <a:pt x="18567" y="471"/>
                  </a:cubicBezTo>
                  <a:cubicBezTo>
                    <a:pt x="19687" y="5962"/>
                    <a:pt x="21131" y="14330"/>
                    <a:pt x="20659" y="15533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6" name="Freeform 255"/>
            <p:cNvSpPr/>
            <p:nvPr/>
          </p:nvSpPr>
          <p:spPr>
            <a:xfrm>
              <a:off x="1904493" y="1288902"/>
              <a:ext cx="2892850" cy="271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103" extrusionOk="0">
                  <a:moveTo>
                    <a:pt x="18469" y="31"/>
                  </a:moveTo>
                  <a:cubicBezTo>
                    <a:pt x="16245" y="-345"/>
                    <a:pt x="14421" y="2859"/>
                    <a:pt x="14287" y="3000"/>
                  </a:cubicBezTo>
                  <a:cubicBezTo>
                    <a:pt x="14154" y="3141"/>
                    <a:pt x="13763" y="4832"/>
                    <a:pt x="13665" y="5179"/>
                  </a:cubicBezTo>
                  <a:cubicBezTo>
                    <a:pt x="13567" y="5518"/>
                    <a:pt x="13469" y="6833"/>
                    <a:pt x="13273" y="7002"/>
                  </a:cubicBezTo>
                  <a:cubicBezTo>
                    <a:pt x="13078" y="7181"/>
                    <a:pt x="12775" y="7622"/>
                    <a:pt x="12553" y="7970"/>
                  </a:cubicBezTo>
                  <a:cubicBezTo>
                    <a:pt x="12321" y="8318"/>
                    <a:pt x="12588" y="9417"/>
                    <a:pt x="12588" y="9417"/>
                  </a:cubicBezTo>
                  <a:cubicBezTo>
                    <a:pt x="12588" y="9417"/>
                    <a:pt x="11458" y="10065"/>
                    <a:pt x="10889" y="10525"/>
                  </a:cubicBezTo>
                  <a:cubicBezTo>
                    <a:pt x="10204" y="11080"/>
                    <a:pt x="9288" y="12668"/>
                    <a:pt x="9288" y="12668"/>
                  </a:cubicBezTo>
                  <a:cubicBezTo>
                    <a:pt x="9288" y="12668"/>
                    <a:pt x="7589" y="13429"/>
                    <a:pt x="7322" y="13598"/>
                  </a:cubicBezTo>
                  <a:cubicBezTo>
                    <a:pt x="7064" y="13767"/>
                    <a:pt x="6610" y="14255"/>
                    <a:pt x="6477" y="14387"/>
                  </a:cubicBezTo>
                  <a:cubicBezTo>
                    <a:pt x="6343" y="14528"/>
                    <a:pt x="5783" y="14425"/>
                    <a:pt x="5329" y="14528"/>
                  </a:cubicBezTo>
                  <a:cubicBezTo>
                    <a:pt x="4866" y="14631"/>
                    <a:pt x="71" y="17534"/>
                    <a:pt x="71" y="17534"/>
                  </a:cubicBezTo>
                  <a:cubicBezTo>
                    <a:pt x="-160" y="18324"/>
                    <a:pt x="231" y="19085"/>
                    <a:pt x="400" y="19601"/>
                  </a:cubicBezTo>
                  <a:cubicBezTo>
                    <a:pt x="561" y="20118"/>
                    <a:pt x="1219" y="21255"/>
                    <a:pt x="1477" y="21086"/>
                  </a:cubicBezTo>
                  <a:cubicBezTo>
                    <a:pt x="1735" y="20907"/>
                    <a:pt x="6023" y="19460"/>
                    <a:pt x="6343" y="19395"/>
                  </a:cubicBezTo>
                  <a:cubicBezTo>
                    <a:pt x="6672" y="19329"/>
                    <a:pt x="12917" y="16153"/>
                    <a:pt x="13860" y="15430"/>
                  </a:cubicBezTo>
                  <a:cubicBezTo>
                    <a:pt x="14812" y="14706"/>
                    <a:pt x="16672" y="13457"/>
                    <a:pt x="17001" y="12940"/>
                  </a:cubicBezTo>
                  <a:cubicBezTo>
                    <a:pt x="17330" y="12423"/>
                    <a:pt x="19679" y="9595"/>
                    <a:pt x="19874" y="9079"/>
                  </a:cubicBezTo>
                  <a:cubicBezTo>
                    <a:pt x="20070" y="8562"/>
                    <a:pt x="21182" y="7002"/>
                    <a:pt x="21315" y="5931"/>
                  </a:cubicBezTo>
                  <a:cubicBezTo>
                    <a:pt x="21440" y="4869"/>
                    <a:pt x="20791" y="2549"/>
                    <a:pt x="20168" y="1656"/>
                  </a:cubicBezTo>
                  <a:cubicBezTo>
                    <a:pt x="19545" y="754"/>
                    <a:pt x="18469" y="31"/>
                    <a:pt x="18469" y="31"/>
                  </a:cubicBezTo>
                </a:path>
              </a:pathLst>
            </a:custGeom>
            <a:solidFill>
              <a:srgbClr val="1817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7" name="Freeform 256"/>
            <p:cNvSpPr/>
            <p:nvPr/>
          </p:nvSpPr>
          <p:spPr>
            <a:xfrm>
              <a:off x="1899232" y="1287103"/>
              <a:ext cx="2902412" cy="2716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extrusionOk="0">
                  <a:moveTo>
                    <a:pt x="18496" y="38"/>
                  </a:moveTo>
                  <a:cubicBezTo>
                    <a:pt x="18487" y="29"/>
                    <a:pt x="18478" y="29"/>
                    <a:pt x="18478" y="29"/>
                  </a:cubicBezTo>
                  <a:cubicBezTo>
                    <a:pt x="18354" y="10"/>
                    <a:pt x="18230" y="0"/>
                    <a:pt x="18105" y="0"/>
                  </a:cubicBezTo>
                  <a:cubicBezTo>
                    <a:pt x="16889" y="0"/>
                    <a:pt x="15637" y="977"/>
                    <a:pt x="14368" y="2923"/>
                  </a:cubicBezTo>
                  <a:cubicBezTo>
                    <a:pt x="14323" y="2999"/>
                    <a:pt x="14279" y="3057"/>
                    <a:pt x="14270" y="3067"/>
                  </a:cubicBezTo>
                  <a:cubicBezTo>
                    <a:pt x="14172" y="3172"/>
                    <a:pt x="13977" y="3958"/>
                    <a:pt x="13764" y="4811"/>
                  </a:cubicBezTo>
                  <a:cubicBezTo>
                    <a:pt x="13711" y="5041"/>
                    <a:pt x="13666" y="5213"/>
                    <a:pt x="13640" y="5299"/>
                  </a:cubicBezTo>
                  <a:cubicBezTo>
                    <a:pt x="13604" y="5424"/>
                    <a:pt x="13569" y="5664"/>
                    <a:pt x="13533" y="5941"/>
                  </a:cubicBezTo>
                  <a:cubicBezTo>
                    <a:pt x="13471" y="6411"/>
                    <a:pt x="13373" y="7043"/>
                    <a:pt x="13258" y="7149"/>
                  </a:cubicBezTo>
                  <a:cubicBezTo>
                    <a:pt x="13072" y="7321"/>
                    <a:pt x="12788" y="7762"/>
                    <a:pt x="12557" y="8107"/>
                  </a:cubicBezTo>
                  <a:lnTo>
                    <a:pt x="12539" y="8146"/>
                  </a:lnTo>
                  <a:cubicBezTo>
                    <a:pt x="12317" y="8471"/>
                    <a:pt x="12512" y="9430"/>
                    <a:pt x="12557" y="9621"/>
                  </a:cubicBezTo>
                  <a:cubicBezTo>
                    <a:pt x="12388" y="9727"/>
                    <a:pt x="11403" y="10311"/>
                    <a:pt x="10879" y="10743"/>
                  </a:cubicBezTo>
                  <a:cubicBezTo>
                    <a:pt x="10222" y="11279"/>
                    <a:pt x="9370" y="12765"/>
                    <a:pt x="9281" y="12918"/>
                  </a:cubicBezTo>
                  <a:cubicBezTo>
                    <a:pt x="9121" y="12994"/>
                    <a:pt x="7585" y="13694"/>
                    <a:pt x="7328" y="13867"/>
                  </a:cubicBezTo>
                  <a:cubicBezTo>
                    <a:pt x="7150" y="13991"/>
                    <a:pt x="6866" y="14259"/>
                    <a:pt x="6475" y="14681"/>
                  </a:cubicBezTo>
                  <a:cubicBezTo>
                    <a:pt x="6413" y="14748"/>
                    <a:pt x="6209" y="14748"/>
                    <a:pt x="5996" y="14758"/>
                  </a:cubicBezTo>
                  <a:cubicBezTo>
                    <a:pt x="5792" y="14758"/>
                    <a:pt x="5561" y="14767"/>
                    <a:pt x="5357" y="14815"/>
                  </a:cubicBezTo>
                  <a:cubicBezTo>
                    <a:pt x="4895" y="14921"/>
                    <a:pt x="287" y="17757"/>
                    <a:pt x="92" y="17882"/>
                  </a:cubicBezTo>
                  <a:cubicBezTo>
                    <a:pt x="83" y="17882"/>
                    <a:pt x="74" y="17891"/>
                    <a:pt x="74" y="17901"/>
                  </a:cubicBezTo>
                  <a:cubicBezTo>
                    <a:pt x="-121" y="18581"/>
                    <a:pt x="110" y="19223"/>
                    <a:pt x="296" y="19731"/>
                  </a:cubicBezTo>
                  <a:cubicBezTo>
                    <a:pt x="332" y="19846"/>
                    <a:pt x="367" y="19952"/>
                    <a:pt x="403" y="20038"/>
                  </a:cubicBezTo>
                  <a:cubicBezTo>
                    <a:pt x="545" y="20508"/>
                    <a:pt x="1122" y="21600"/>
                    <a:pt x="1450" y="21600"/>
                  </a:cubicBezTo>
                  <a:cubicBezTo>
                    <a:pt x="1486" y="21600"/>
                    <a:pt x="1513" y="21590"/>
                    <a:pt x="1530" y="21581"/>
                  </a:cubicBezTo>
                  <a:cubicBezTo>
                    <a:pt x="1779" y="21408"/>
                    <a:pt x="6014" y="19942"/>
                    <a:pt x="6378" y="19856"/>
                  </a:cubicBezTo>
                  <a:cubicBezTo>
                    <a:pt x="6724" y="19789"/>
                    <a:pt x="12947" y="16550"/>
                    <a:pt x="13897" y="15802"/>
                  </a:cubicBezTo>
                  <a:cubicBezTo>
                    <a:pt x="14155" y="15601"/>
                    <a:pt x="14474" y="15361"/>
                    <a:pt x="14821" y="15112"/>
                  </a:cubicBezTo>
                  <a:cubicBezTo>
                    <a:pt x="15744" y="14422"/>
                    <a:pt x="16791" y="13646"/>
                    <a:pt x="17040" y="13263"/>
                  </a:cubicBezTo>
                  <a:cubicBezTo>
                    <a:pt x="17155" y="13062"/>
                    <a:pt x="17573" y="12515"/>
                    <a:pt x="18052" y="11892"/>
                  </a:cubicBezTo>
                  <a:cubicBezTo>
                    <a:pt x="18869" y="10838"/>
                    <a:pt x="19783" y="9640"/>
                    <a:pt x="19908" y="9305"/>
                  </a:cubicBezTo>
                  <a:cubicBezTo>
                    <a:pt x="19970" y="9142"/>
                    <a:pt x="20121" y="8874"/>
                    <a:pt x="20298" y="8558"/>
                  </a:cubicBezTo>
                  <a:cubicBezTo>
                    <a:pt x="20707" y="7839"/>
                    <a:pt x="21257" y="6852"/>
                    <a:pt x="21346" y="6095"/>
                  </a:cubicBezTo>
                  <a:cubicBezTo>
                    <a:pt x="21479" y="4954"/>
                    <a:pt x="20795" y="2578"/>
                    <a:pt x="20201" y="1696"/>
                  </a:cubicBezTo>
                  <a:cubicBezTo>
                    <a:pt x="19579" y="786"/>
                    <a:pt x="18505" y="38"/>
                    <a:pt x="18496" y="38"/>
                  </a:cubicBezTo>
                  <a:close/>
                  <a:moveTo>
                    <a:pt x="21275" y="6085"/>
                  </a:moveTo>
                  <a:cubicBezTo>
                    <a:pt x="21186" y="6823"/>
                    <a:pt x="20636" y="7801"/>
                    <a:pt x="20236" y="8510"/>
                  </a:cubicBezTo>
                  <a:cubicBezTo>
                    <a:pt x="20050" y="8845"/>
                    <a:pt x="19899" y="9104"/>
                    <a:pt x="19837" y="9276"/>
                  </a:cubicBezTo>
                  <a:cubicBezTo>
                    <a:pt x="19721" y="9602"/>
                    <a:pt x="18762" y="10838"/>
                    <a:pt x="17999" y="11835"/>
                  </a:cubicBezTo>
                  <a:cubicBezTo>
                    <a:pt x="17511" y="12467"/>
                    <a:pt x="17093" y="13014"/>
                    <a:pt x="16969" y="13215"/>
                  </a:cubicBezTo>
                  <a:cubicBezTo>
                    <a:pt x="16738" y="13589"/>
                    <a:pt x="15699" y="14365"/>
                    <a:pt x="14776" y="15045"/>
                  </a:cubicBezTo>
                  <a:cubicBezTo>
                    <a:pt x="14430" y="15294"/>
                    <a:pt x="14110" y="15534"/>
                    <a:pt x="13853" y="15735"/>
                  </a:cubicBezTo>
                  <a:cubicBezTo>
                    <a:pt x="12903" y="16473"/>
                    <a:pt x="6706" y="19703"/>
                    <a:pt x="6360" y="19779"/>
                  </a:cubicBezTo>
                  <a:cubicBezTo>
                    <a:pt x="5996" y="19856"/>
                    <a:pt x="1743" y="21341"/>
                    <a:pt x="1495" y="21504"/>
                  </a:cubicBezTo>
                  <a:cubicBezTo>
                    <a:pt x="1477" y="21514"/>
                    <a:pt x="1468" y="21523"/>
                    <a:pt x="1450" y="21523"/>
                  </a:cubicBezTo>
                  <a:cubicBezTo>
                    <a:pt x="1202" y="21523"/>
                    <a:pt x="634" y="20546"/>
                    <a:pt x="474" y="20019"/>
                  </a:cubicBezTo>
                  <a:cubicBezTo>
                    <a:pt x="438" y="19923"/>
                    <a:pt x="403" y="19818"/>
                    <a:pt x="367" y="19703"/>
                  </a:cubicBezTo>
                  <a:cubicBezTo>
                    <a:pt x="190" y="19204"/>
                    <a:pt x="-32" y="18591"/>
                    <a:pt x="145" y="17949"/>
                  </a:cubicBezTo>
                  <a:cubicBezTo>
                    <a:pt x="421" y="17767"/>
                    <a:pt x="4931" y="14997"/>
                    <a:pt x="5366" y="14892"/>
                  </a:cubicBezTo>
                  <a:cubicBezTo>
                    <a:pt x="5570" y="14844"/>
                    <a:pt x="5801" y="14844"/>
                    <a:pt x="5996" y="14844"/>
                  </a:cubicBezTo>
                  <a:cubicBezTo>
                    <a:pt x="6244" y="14834"/>
                    <a:pt x="6449" y="14834"/>
                    <a:pt x="6529" y="14739"/>
                  </a:cubicBezTo>
                  <a:cubicBezTo>
                    <a:pt x="6919" y="14327"/>
                    <a:pt x="7203" y="14058"/>
                    <a:pt x="7372" y="13943"/>
                  </a:cubicBezTo>
                  <a:cubicBezTo>
                    <a:pt x="7629" y="13771"/>
                    <a:pt x="9307" y="13004"/>
                    <a:pt x="9325" y="12994"/>
                  </a:cubicBezTo>
                  <a:cubicBezTo>
                    <a:pt x="9325" y="12985"/>
                    <a:pt x="9334" y="12985"/>
                    <a:pt x="9343" y="12975"/>
                  </a:cubicBezTo>
                  <a:cubicBezTo>
                    <a:pt x="9352" y="12956"/>
                    <a:pt x="10257" y="11356"/>
                    <a:pt x="10932" y="10800"/>
                  </a:cubicBezTo>
                  <a:cubicBezTo>
                    <a:pt x="11491" y="10340"/>
                    <a:pt x="12610" y="9688"/>
                    <a:pt x="12619" y="9679"/>
                  </a:cubicBezTo>
                  <a:cubicBezTo>
                    <a:pt x="12637" y="9669"/>
                    <a:pt x="12645" y="9650"/>
                    <a:pt x="12637" y="9631"/>
                  </a:cubicBezTo>
                  <a:cubicBezTo>
                    <a:pt x="12637" y="9621"/>
                    <a:pt x="12388" y="8519"/>
                    <a:pt x="12601" y="8193"/>
                  </a:cubicBezTo>
                  <a:lnTo>
                    <a:pt x="12619" y="8155"/>
                  </a:lnTo>
                  <a:cubicBezTo>
                    <a:pt x="12850" y="7810"/>
                    <a:pt x="13125" y="7379"/>
                    <a:pt x="13311" y="7216"/>
                  </a:cubicBezTo>
                  <a:cubicBezTo>
                    <a:pt x="13436" y="7101"/>
                    <a:pt x="13515" y="6622"/>
                    <a:pt x="13613" y="5951"/>
                  </a:cubicBezTo>
                  <a:cubicBezTo>
                    <a:pt x="13649" y="5692"/>
                    <a:pt x="13684" y="5443"/>
                    <a:pt x="13711" y="5328"/>
                  </a:cubicBezTo>
                  <a:cubicBezTo>
                    <a:pt x="13737" y="5232"/>
                    <a:pt x="13782" y="5060"/>
                    <a:pt x="13835" y="4839"/>
                  </a:cubicBezTo>
                  <a:cubicBezTo>
                    <a:pt x="13977" y="4274"/>
                    <a:pt x="14235" y="3220"/>
                    <a:pt x="14323" y="3124"/>
                  </a:cubicBezTo>
                  <a:cubicBezTo>
                    <a:pt x="14341" y="3105"/>
                    <a:pt x="14368" y="3067"/>
                    <a:pt x="14430" y="2971"/>
                  </a:cubicBezTo>
                  <a:cubicBezTo>
                    <a:pt x="15682" y="1054"/>
                    <a:pt x="16916" y="77"/>
                    <a:pt x="18105" y="77"/>
                  </a:cubicBezTo>
                  <a:cubicBezTo>
                    <a:pt x="18221" y="77"/>
                    <a:pt x="18336" y="86"/>
                    <a:pt x="18461" y="105"/>
                  </a:cubicBezTo>
                  <a:cubicBezTo>
                    <a:pt x="18549" y="172"/>
                    <a:pt x="19552" y="891"/>
                    <a:pt x="20138" y="1744"/>
                  </a:cubicBezTo>
                  <a:cubicBezTo>
                    <a:pt x="20724" y="2616"/>
                    <a:pt x="21408" y="4964"/>
                    <a:pt x="21275" y="6085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8" name="Freeform 257"/>
            <p:cNvSpPr/>
            <p:nvPr/>
          </p:nvSpPr>
          <p:spPr>
            <a:xfrm>
              <a:off x="3765944" y="6300"/>
              <a:ext cx="1155955" cy="104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7" h="20451" extrusionOk="0">
                  <a:moveTo>
                    <a:pt x="15380" y="2570"/>
                  </a:moveTo>
                  <a:cubicBezTo>
                    <a:pt x="15380" y="2570"/>
                    <a:pt x="14391" y="817"/>
                    <a:pt x="11326" y="154"/>
                  </a:cubicBezTo>
                  <a:cubicBezTo>
                    <a:pt x="6264" y="-959"/>
                    <a:pt x="-896" y="4228"/>
                    <a:pt x="92" y="7520"/>
                  </a:cubicBezTo>
                  <a:cubicBezTo>
                    <a:pt x="233" y="7946"/>
                    <a:pt x="919" y="7780"/>
                    <a:pt x="980" y="8183"/>
                  </a:cubicBezTo>
                  <a:cubicBezTo>
                    <a:pt x="1040" y="8562"/>
                    <a:pt x="697" y="15928"/>
                    <a:pt x="697" y="15928"/>
                  </a:cubicBezTo>
                  <a:cubicBezTo>
                    <a:pt x="697" y="15928"/>
                    <a:pt x="1605" y="16259"/>
                    <a:pt x="1706" y="15880"/>
                  </a:cubicBezTo>
                  <a:cubicBezTo>
                    <a:pt x="1827" y="15478"/>
                    <a:pt x="2432" y="12162"/>
                    <a:pt x="3702" y="11830"/>
                  </a:cubicBezTo>
                  <a:cubicBezTo>
                    <a:pt x="5074" y="11475"/>
                    <a:pt x="5880" y="12683"/>
                    <a:pt x="6203" y="14317"/>
                  </a:cubicBezTo>
                  <a:cubicBezTo>
                    <a:pt x="6546" y="15928"/>
                    <a:pt x="8765" y="19338"/>
                    <a:pt x="9995" y="19978"/>
                  </a:cubicBezTo>
                  <a:cubicBezTo>
                    <a:pt x="11205" y="20641"/>
                    <a:pt x="17437" y="20049"/>
                    <a:pt x="18042" y="20452"/>
                  </a:cubicBezTo>
                  <a:cubicBezTo>
                    <a:pt x="18042" y="20452"/>
                    <a:pt x="18647" y="20452"/>
                    <a:pt x="18647" y="19788"/>
                  </a:cubicBezTo>
                  <a:cubicBezTo>
                    <a:pt x="18647" y="19125"/>
                    <a:pt x="18929" y="16709"/>
                    <a:pt x="19050" y="15407"/>
                  </a:cubicBezTo>
                  <a:cubicBezTo>
                    <a:pt x="19151" y="14104"/>
                    <a:pt x="20704" y="3991"/>
                    <a:pt x="15380" y="2570"/>
                  </a:cubicBezTo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39" name="Freeform 258"/>
            <p:cNvSpPr/>
            <p:nvPr/>
          </p:nvSpPr>
          <p:spPr>
            <a:xfrm>
              <a:off x="3757169" y="0"/>
              <a:ext cx="1164836" cy="105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extrusionOk="0">
                  <a:moveTo>
                    <a:pt x="16722" y="2700"/>
                  </a:moveTo>
                  <a:cubicBezTo>
                    <a:pt x="16570" y="2428"/>
                    <a:pt x="15417" y="817"/>
                    <a:pt x="12328" y="149"/>
                  </a:cubicBezTo>
                  <a:cubicBezTo>
                    <a:pt x="11806" y="50"/>
                    <a:pt x="11284" y="0"/>
                    <a:pt x="10718" y="0"/>
                  </a:cubicBezTo>
                  <a:cubicBezTo>
                    <a:pt x="6672" y="0"/>
                    <a:pt x="2235" y="2725"/>
                    <a:pt x="669" y="5301"/>
                  </a:cubicBezTo>
                  <a:cubicBezTo>
                    <a:pt x="38" y="6267"/>
                    <a:pt x="-136" y="7208"/>
                    <a:pt x="103" y="8001"/>
                  </a:cubicBezTo>
                  <a:cubicBezTo>
                    <a:pt x="190" y="8298"/>
                    <a:pt x="451" y="8372"/>
                    <a:pt x="691" y="8447"/>
                  </a:cubicBezTo>
                  <a:cubicBezTo>
                    <a:pt x="908" y="8496"/>
                    <a:pt x="1039" y="8546"/>
                    <a:pt x="1060" y="8670"/>
                  </a:cubicBezTo>
                  <a:cubicBezTo>
                    <a:pt x="1104" y="8992"/>
                    <a:pt x="865" y="14639"/>
                    <a:pt x="756" y="16770"/>
                  </a:cubicBezTo>
                  <a:cubicBezTo>
                    <a:pt x="756" y="16819"/>
                    <a:pt x="778" y="16869"/>
                    <a:pt x="821" y="16894"/>
                  </a:cubicBezTo>
                  <a:cubicBezTo>
                    <a:pt x="843" y="16894"/>
                    <a:pt x="1213" y="17017"/>
                    <a:pt x="1539" y="17017"/>
                  </a:cubicBezTo>
                  <a:cubicBezTo>
                    <a:pt x="1800" y="17017"/>
                    <a:pt x="1974" y="16918"/>
                    <a:pt x="2017" y="16745"/>
                  </a:cubicBezTo>
                  <a:cubicBezTo>
                    <a:pt x="2039" y="16695"/>
                    <a:pt x="2061" y="16596"/>
                    <a:pt x="2083" y="16472"/>
                  </a:cubicBezTo>
                  <a:cubicBezTo>
                    <a:pt x="2300" y="15581"/>
                    <a:pt x="2953" y="12881"/>
                    <a:pt x="4106" y="12583"/>
                  </a:cubicBezTo>
                  <a:cubicBezTo>
                    <a:pt x="4280" y="12534"/>
                    <a:pt x="4432" y="12534"/>
                    <a:pt x="4584" y="12534"/>
                  </a:cubicBezTo>
                  <a:cubicBezTo>
                    <a:pt x="5955" y="12534"/>
                    <a:pt x="6498" y="14144"/>
                    <a:pt x="6694" y="15085"/>
                  </a:cubicBezTo>
                  <a:cubicBezTo>
                    <a:pt x="7064" y="16894"/>
                    <a:pt x="9500" y="20436"/>
                    <a:pt x="10827" y="21105"/>
                  </a:cubicBezTo>
                  <a:cubicBezTo>
                    <a:pt x="11306" y="21352"/>
                    <a:pt x="12437" y="21451"/>
                    <a:pt x="14569" y="21451"/>
                  </a:cubicBezTo>
                  <a:cubicBezTo>
                    <a:pt x="15112" y="21451"/>
                    <a:pt x="15656" y="21451"/>
                    <a:pt x="16178" y="21451"/>
                  </a:cubicBezTo>
                  <a:cubicBezTo>
                    <a:pt x="16679" y="21451"/>
                    <a:pt x="17135" y="21451"/>
                    <a:pt x="17570" y="21451"/>
                  </a:cubicBezTo>
                  <a:cubicBezTo>
                    <a:pt x="18027" y="21451"/>
                    <a:pt x="19289" y="21451"/>
                    <a:pt x="19506" y="21575"/>
                  </a:cubicBezTo>
                  <a:cubicBezTo>
                    <a:pt x="19528" y="21600"/>
                    <a:pt x="19528" y="21600"/>
                    <a:pt x="19550" y="21600"/>
                  </a:cubicBezTo>
                  <a:cubicBezTo>
                    <a:pt x="19811" y="21600"/>
                    <a:pt x="20311" y="21427"/>
                    <a:pt x="20311" y="20807"/>
                  </a:cubicBezTo>
                  <a:cubicBezTo>
                    <a:pt x="20311" y="20361"/>
                    <a:pt x="20420" y="19172"/>
                    <a:pt x="20550" y="18008"/>
                  </a:cubicBezTo>
                  <a:cubicBezTo>
                    <a:pt x="20616" y="17339"/>
                    <a:pt x="20681" y="16720"/>
                    <a:pt x="20724" y="16250"/>
                  </a:cubicBezTo>
                  <a:cubicBezTo>
                    <a:pt x="20724" y="16150"/>
                    <a:pt x="20746" y="16002"/>
                    <a:pt x="20768" y="15804"/>
                  </a:cubicBezTo>
                  <a:cubicBezTo>
                    <a:pt x="20920" y="14565"/>
                    <a:pt x="21246" y="11667"/>
                    <a:pt x="20877" y="8893"/>
                  </a:cubicBezTo>
                  <a:cubicBezTo>
                    <a:pt x="20420" y="5400"/>
                    <a:pt x="19006" y="3294"/>
                    <a:pt x="16722" y="2700"/>
                  </a:cubicBezTo>
                  <a:close/>
                  <a:moveTo>
                    <a:pt x="20594" y="15779"/>
                  </a:moveTo>
                  <a:cubicBezTo>
                    <a:pt x="20572" y="15977"/>
                    <a:pt x="20550" y="16126"/>
                    <a:pt x="20529" y="16225"/>
                  </a:cubicBezTo>
                  <a:cubicBezTo>
                    <a:pt x="20485" y="16695"/>
                    <a:pt x="20420" y="17315"/>
                    <a:pt x="20355" y="17983"/>
                  </a:cubicBezTo>
                  <a:cubicBezTo>
                    <a:pt x="20246" y="19148"/>
                    <a:pt x="20115" y="20361"/>
                    <a:pt x="20115" y="20807"/>
                  </a:cubicBezTo>
                  <a:cubicBezTo>
                    <a:pt x="20115" y="21303"/>
                    <a:pt x="19680" y="21377"/>
                    <a:pt x="19572" y="21377"/>
                  </a:cubicBezTo>
                  <a:cubicBezTo>
                    <a:pt x="19354" y="21278"/>
                    <a:pt x="18767" y="21228"/>
                    <a:pt x="17570" y="21228"/>
                  </a:cubicBezTo>
                  <a:cubicBezTo>
                    <a:pt x="17135" y="21228"/>
                    <a:pt x="16679" y="21228"/>
                    <a:pt x="16178" y="21228"/>
                  </a:cubicBezTo>
                  <a:cubicBezTo>
                    <a:pt x="15656" y="21253"/>
                    <a:pt x="15112" y="21253"/>
                    <a:pt x="14569" y="21253"/>
                  </a:cubicBezTo>
                  <a:cubicBezTo>
                    <a:pt x="13176" y="21253"/>
                    <a:pt x="11480" y="21204"/>
                    <a:pt x="10892" y="20906"/>
                  </a:cubicBezTo>
                  <a:cubicBezTo>
                    <a:pt x="9653" y="20262"/>
                    <a:pt x="7238" y="16745"/>
                    <a:pt x="6868" y="15036"/>
                  </a:cubicBezTo>
                  <a:cubicBezTo>
                    <a:pt x="6498" y="13277"/>
                    <a:pt x="5694" y="12311"/>
                    <a:pt x="4584" y="12311"/>
                  </a:cubicBezTo>
                  <a:cubicBezTo>
                    <a:pt x="4432" y="12311"/>
                    <a:pt x="4236" y="12336"/>
                    <a:pt x="4062" y="12385"/>
                  </a:cubicBezTo>
                  <a:cubicBezTo>
                    <a:pt x="2801" y="12683"/>
                    <a:pt x="2126" y="15506"/>
                    <a:pt x="1909" y="16423"/>
                  </a:cubicBezTo>
                  <a:cubicBezTo>
                    <a:pt x="1887" y="16547"/>
                    <a:pt x="1865" y="16621"/>
                    <a:pt x="1843" y="16671"/>
                  </a:cubicBezTo>
                  <a:cubicBezTo>
                    <a:pt x="1800" y="16770"/>
                    <a:pt x="1669" y="16794"/>
                    <a:pt x="1539" y="16794"/>
                  </a:cubicBezTo>
                  <a:cubicBezTo>
                    <a:pt x="1321" y="16794"/>
                    <a:pt x="1060" y="16745"/>
                    <a:pt x="952" y="16695"/>
                  </a:cubicBezTo>
                  <a:cubicBezTo>
                    <a:pt x="995" y="15804"/>
                    <a:pt x="1300" y="9041"/>
                    <a:pt x="1256" y="8645"/>
                  </a:cubicBezTo>
                  <a:cubicBezTo>
                    <a:pt x="1213" y="8372"/>
                    <a:pt x="952" y="8298"/>
                    <a:pt x="734" y="8224"/>
                  </a:cubicBezTo>
                  <a:cubicBezTo>
                    <a:pt x="538" y="8174"/>
                    <a:pt x="343" y="8125"/>
                    <a:pt x="277" y="7951"/>
                  </a:cubicBezTo>
                  <a:cubicBezTo>
                    <a:pt x="60" y="7208"/>
                    <a:pt x="234" y="6341"/>
                    <a:pt x="821" y="5425"/>
                  </a:cubicBezTo>
                  <a:cubicBezTo>
                    <a:pt x="2366" y="2898"/>
                    <a:pt x="6716" y="223"/>
                    <a:pt x="10718" y="223"/>
                  </a:cubicBezTo>
                  <a:cubicBezTo>
                    <a:pt x="11262" y="223"/>
                    <a:pt x="11784" y="272"/>
                    <a:pt x="12285" y="372"/>
                  </a:cubicBezTo>
                  <a:cubicBezTo>
                    <a:pt x="15504" y="1065"/>
                    <a:pt x="16591" y="2824"/>
                    <a:pt x="16591" y="2849"/>
                  </a:cubicBezTo>
                  <a:cubicBezTo>
                    <a:pt x="16613" y="2873"/>
                    <a:pt x="16635" y="2898"/>
                    <a:pt x="16657" y="2898"/>
                  </a:cubicBezTo>
                  <a:cubicBezTo>
                    <a:pt x="20137" y="3815"/>
                    <a:pt x="21464" y="8150"/>
                    <a:pt x="20594" y="15779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0" name="Freeform 259"/>
            <p:cNvSpPr/>
            <p:nvPr/>
          </p:nvSpPr>
          <p:spPr>
            <a:xfrm>
              <a:off x="3574103" y="603699"/>
              <a:ext cx="590583" cy="240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19644" extrusionOk="0">
                  <a:moveTo>
                    <a:pt x="14790" y="204"/>
                  </a:moveTo>
                  <a:cubicBezTo>
                    <a:pt x="13012" y="-1956"/>
                    <a:pt x="0" y="13753"/>
                    <a:pt x="0" y="13753"/>
                  </a:cubicBezTo>
                  <a:lnTo>
                    <a:pt x="477" y="19644"/>
                  </a:lnTo>
                  <a:cubicBezTo>
                    <a:pt x="477" y="19644"/>
                    <a:pt x="12275" y="3051"/>
                    <a:pt x="13229" y="2855"/>
                  </a:cubicBezTo>
                  <a:cubicBezTo>
                    <a:pt x="14183" y="2560"/>
                    <a:pt x="19561" y="12575"/>
                    <a:pt x="19822" y="13949"/>
                  </a:cubicBezTo>
                  <a:cubicBezTo>
                    <a:pt x="20039" y="15226"/>
                    <a:pt x="20906" y="13753"/>
                    <a:pt x="21253" y="12673"/>
                  </a:cubicBezTo>
                  <a:cubicBezTo>
                    <a:pt x="21600" y="11593"/>
                    <a:pt x="15831" y="1480"/>
                    <a:pt x="14790" y="204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1" name="Freeform 260"/>
            <p:cNvSpPr/>
            <p:nvPr/>
          </p:nvSpPr>
          <p:spPr>
            <a:xfrm>
              <a:off x="3568786" y="601001"/>
              <a:ext cx="605112" cy="25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34" y="309"/>
                  </a:moveTo>
                  <a:cubicBezTo>
                    <a:pt x="14904" y="103"/>
                    <a:pt x="14731" y="0"/>
                    <a:pt x="14472" y="0"/>
                  </a:cubicBezTo>
                  <a:cubicBezTo>
                    <a:pt x="11534" y="0"/>
                    <a:pt x="562" y="13886"/>
                    <a:pt x="130" y="14503"/>
                  </a:cubicBezTo>
                  <a:cubicBezTo>
                    <a:pt x="43" y="14606"/>
                    <a:pt x="0" y="14709"/>
                    <a:pt x="0" y="14914"/>
                  </a:cubicBezTo>
                  <a:lnTo>
                    <a:pt x="475" y="21189"/>
                  </a:lnTo>
                  <a:cubicBezTo>
                    <a:pt x="518" y="21291"/>
                    <a:pt x="562" y="21497"/>
                    <a:pt x="605" y="21497"/>
                  </a:cubicBezTo>
                  <a:cubicBezTo>
                    <a:pt x="605" y="21497"/>
                    <a:pt x="648" y="21600"/>
                    <a:pt x="691" y="21600"/>
                  </a:cubicBezTo>
                  <a:cubicBezTo>
                    <a:pt x="691" y="21600"/>
                    <a:pt x="734" y="21497"/>
                    <a:pt x="778" y="21497"/>
                  </a:cubicBezTo>
                  <a:cubicBezTo>
                    <a:pt x="5486" y="14503"/>
                    <a:pt x="12744" y="4217"/>
                    <a:pt x="13435" y="4011"/>
                  </a:cubicBezTo>
                  <a:cubicBezTo>
                    <a:pt x="14429" y="4011"/>
                    <a:pt x="19570" y="14091"/>
                    <a:pt x="19786" y="15326"/>
                  </a:cubicBezTo>
                  <a:cubicBezTo>
                    <a:pt x="19872" y="15840"/>
                    <a:pt x="20045" y="16149"/>
                    <a:pt x="20261" y="16149"/>
                  </a:cubicBezTo>
                  <a:cubicBezTo>
                    <a:pt x="20693" y="16149"/>
                    <a:pt x="21254" y="14811"/>
                    <a:pt x="21514" y="13989"/>
                  </a:cubicBezTo>
                  <a:cubicBezTo>
                    <a:pt x="21557" y="13886"/>
                    <a:pt x="21600" y="13680"/>
                    <a:pt x="21600" y="13474"/>
                  </a:cubicBezTo>
                  <a:cubicBezTo>
                    <a:pt x="21384" y="11211"/>
                    <a:pt x="15941" y="1440"/>
                    <a:pt x="15034" y="309"/>
                  </a:cubicBezTo>
                  <a:close/>
                  <a:moveTo>
                    <a:pt x="20261" y="15223"/>
                  </a:moveTo>
                  <a:cubicBezTo>
                    <a:pt x="20218" y="15223"/>
                    <a:pt x="20174" y="15223"/>
                    <a:pt x="20131" y="15017"/>
                  </a:cubicBezTo>
                  <a:cubicBezTo>
                    <a:pt x="19872" y="13371"/>
                    <a:pt x="14558" y="3086"/>
                    <a:pt x="13435" y="3086"/>
                  </a:cubicBezTo>
                  <a:lnTo>
                    <a:pt x="13392" y="3086"/>
                  </a:lnTo>
                  <a:cubicBezTo>
                    <a:pt x="12485" y="3394"/>
                    <a:pt x="2765" y="17486"/>
                    <a:pt x="821" y="20366"/>
                  </a:cubicBezTo>
                  <a:lnTo>
                    <a:pt x="432" y="15120"/>
                  </a:lnTo>
                  <a:cubicBezTo>
                    <a:pt x="1642" y="13577"/>
                    <a:pt x="11794" y="926"/>
                    <a:pt x="14472" y="926"/>
                  </a:cubicBezTo>
                  <a:cubicBezTo>
                    <a:pt x="14688" y="926"/>
                    <a:pt x="14818" y="1029"/>
                    <a:pt x="14861" y="1131"/>
                  </a:cubicBezTo>
                  <a:cubicBezTo>
                    <a:pt x="15984" y="2571"/>
                    <a:pt x="20995" y="11931"/>
                    <a:pt x="21211" y="13577"/>
                  </a:cubicBezTo>
                  <a:cubicBezTo>
                    <a:pt x="20952" y="14400"/>
                    <a:pt x="20477" y="15223"/>
                    <a:pt x="20261" y="15223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2" name="Freeform 261"/>
            <p:cNvSpPr/>
            <p:nvPr/>
          </p:nvSpPr>
          <p:spPr>
            <a:xfrm>
              <a:off x="3951726" y="612257"/>
              <a:ext cx="169341" cy="411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0712" extrusionOk="0">
                  <a:moveTo>
                    <a:pt x="9969" y="6"/>
                  </a:moveTo>
                  <a:cubicBezTo>
                    <a:pt x="3625" y="189"/>
                    <a:pt x="0" y="4022"/>
                    <a:pt x="0" y="4022"/>
                  </a:cubicBezTo>
                  <a:lnTo>
                    <a:pt x="0" y="18138"/>
                  </a:lnTo>
                  <a:cubicBezTo>
                    <a:pt x="0" y="18138"/>
                    <a:pt x="302" y="19963"/>
                    <a:pt x="7401" y="20633"/>
                  </a:cubicBezTo>
                  <a:cubicBezTo>
                    <a:pt x="14501" y="21302"/>
                    <a:pt x="19787" y="17651"/>
                    <a:pt x="20694" y="14609"/>
                  </a:cubicBezTo>
                  <a:cubicBezTo>
                    <a:pt x="21449" y="11567"/>
                    <a:pt x="21600" y="-298"/>
                    <a:pt x="9969" y="6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3" name="Freeform 262"/>
            <p:cNvSpPr/>
            <p:nvPr/>
          </p:nvSpPr>
          <p:spPr>
            <a:xfrm>
              <a:off x="3946406" y="607381"/>
              <a:ext cx="181686" cy="423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8" h="21546" extrusionOk="0">
                  <a:moveTo>
                    <a:pt x="9831" y="8"/>
                  </a:moveTo>
                  <a:cubicBezTo>
                    <a:pt x="3600" y="193"/>
                    <a:pt x="277" y="4081"/>
                    <a:pt x="138" y="4266"/>
                  </a:cubicBezTo>
                  <a:cubicBezTo>
                    <a:pt x="0" y="4389"/>
                    <a:pt x="138" y="4575"/>
                    <a:pt x="415" y="4636"/>
                  </a:cubicBezTo>
                  <a:cubicBezTo>
                    <a:pt x="692" y="4636"/>
                    <a:pt x="1108" y="4575"/>
                    <a:pt x="1246" y="4451"/>
                  </a:cubicBezTo>
                  <a:cubicBezTo>
                    <a:pt x="1246" y="4389"/>
                    <a:pt x="4431" y="687"/>
                    <a:pt x="9831" y="563"/>
                  </a:cubicBezTo>
                  <a:cubicBezTo>
                    <a:pt x="11492" y="501"/>
                    <a:pt x="12877" y="748"/>
                    <a:pt x="14123" y="1304"/>
                  </a:cubicBezTo>
                  <a:cubicBezTo>
                    <a:pt x="19800" y="3957"/>
                    <a:pt x="19800" y="12412"/>
                    <a:pt x="19108" y="15066"/>
                  </a:cubicBezTo>
                  <a:cubicBezTo>
                    <a:pt x="18554" y="17226"/>
                    <a:pt x="16062" y="19448"/>
                    <a:pt x="12877" y="20435"/>
                  </a:cubicBezTo>
                  <a:cubicBezTo>
                    <a:pt x="11215" y="20929"/>
                    <a:pt x="9415" y="21114"/>
                    <a:pt x="7615" y="20929"/>
                  </a:cubicBezTo>
                  <a:cubicBezTo>
                    <a:pt x="1662" y="20312"/>
                    <a:pt x="1246" y="18707"/>
                    <a:pt x="1246" y="18584"/>
                  </a:cubicBezTo>
                  <a:cubicBezTo>
                    <a:pt x="1246" y="18460"/>
                    <a:pt x="969" y="18337"/>
                    <a:pt x="554" y="18399"/>
                  </a:cubicBezTo>
                  <a:cubicBezTo>
                    <a:pt x="277" y="18399"/>
                    <a:pt x="0" y="18522"/>
                    <a:pt x="0" y="18645"/>
                  </a:cubicBezTo>
                  <a:cubicBezTo>
                    <a:pt x="0" y="18769"/>
                    <a:pt x="554" y="20744"/>
                    <a:pt x="7338" y="21423"/>
                  </a:cubicBezTo>
                  <a:cubicBezTo>
                    <a:pt x="7892" y="21484"/>
                    <a:pt x="8446" y="21546"/>
                    <a:pt x="9000" y="21546"/>
                  </a:cubicBezTo>
                  <a:cubicBezTo>
                    <a:pt x="10662" y="21546"/>
                    <a:pt x="12185" y="21299"/>
                    <a:pt x="13569" y="20867"/>
                  </a:cubicBezTo>
                  <a:cubicBezTo>
                    <a:pt x="17031" y="19818"/>
                    <a:pt x="19800" y="17411"/>
                    <a:pt x="20354" y="15128"/>
                  </a:cubicBezTo>
                  <a:cubicBezTo>
                    <a:pt x="20769" y="13400"/>
                    <a:pt x="21600" y="4019"/>
                    <a:pt x="14954" y="933"/>
                  </a:cubicBezTo>
                  <a:cubicBezTo>
                    <a:pt x="13431" y="255"/>
                    <a:pt x="11769" y="-54"/>
                    <a:pt x="9831" y="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4" name="Freeform 263"/>
            <p:cNvSpPr/>
            <p:nvPr/>
          </p:nvSpPr>
          <p:spPr>
            <a:xfrm>
              <a:off x="1345609" y="3717704"/>
              <a:ext cx="243457" cy="5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68" y="0"/>
                  </a:moveTo>
                  <a:cubicBezTo>
                    <a:pt x="20749" y="0"/>
                    <a:pt x="13088" y="4950"/>
                    <a:pt x="11172" y="6750"/>
                  </a:cubicBezTo>
                  <a:cubicBezTo>
                    <a:pt x="9151" y="8100"/>
                    <a:pt x="745" y="17550"/>
                    <a:pt x="426" y="18000"/>
                  </a:cubicBezTo>
                  <a:cubicBezTo>
                    <a:pt x="106" y="18000"/>
                    <a:pt x="0" y="19350"/>
                    <a:pt x="0" y="20250"/>
                  </a:cubicBezTo>
                  <a:cubicBezTo>
                    <a:pt x="106" y="21150"/>
                    <a:pt x="319" y="21600"/>
                    <a:pt x="532" y="21600"/>
                  </a:cubicBezTo>
                  <a:cubicBezTo>
                    <a:pt x="532" y="21600"/>
                    <a:pt x="532" y="21600"/>
                    <a:pt x="638" y="21600"/>
                  </a:cubicBezTo>
                  <a:cubicBezTo>
                    <a:pt x="745" y="21600"/>
                    <a:pt x="9470" y="12150"/>
                    <a:pt x="11385" y="10350"/>
                  </a:cubicBezTo>
                  <a:cubicBezTo>
                    <a:pt x="13300" y="9000"/>
                    <a:pt x="21068" y="4050"/>
                    <a:pt x="21174" y="4050"/>
                  </a:cubicBezTo>
                  <a:cubicBezTo>
                    <a:pt x="21387" y="3600"/>
                    <a:pt x="21600" y="2700"/>
                    <a:pt x="21600" y="1800"/>
                  </a:cubicBezTo>
                  <a:cubicBezTo>
                    <a:pt x="21494" y="450"/>
                    <a:pt x="21281" y="0"/>
                    <a:pt x="21068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5" name="Freeform 264"/>
            <p:cNvSpPr/>
            <p:nvPr/>
          </p:nvSpPr>
          <p:spPr>
            <a:xfrm>
              <a:off x="1537111" y="1403665"/>
              <a:ext cx="871015" cy="17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69" extrusionOk="0">
                  <a:moveTo>
                    <a:pt x="18319" y="142"/>
                  </a:moveTo>
                  <a:cubicBezTo>
                    <a:pt x="17992" y="277"/>
                    <a:pt x="15734" y="1430"/>
                    <a:pt x="15080" y="2014"/>
                  </a:cubicBezTo>
                  <a:cubicBezTo>
                    <a:pt x="14426" y="2597"/>
                    <a:pt x="14040" y="3750"/>
                    <a:pt x="14040" y="3750"/>
                  </a:cubicBezTo>
                  <a:cubicBezTo>
                    <a:pt x="14040" y="3750"/>
                    <a:pt x="11812" y="7327"/>
                    <a:pt x="11723" y="7672"/>
                  </a:cubicBezTo>
                  <a:cubicBezTo>
                    <a:pt x="11663" y="8001"/>
                    <a:pt x="10505" y="8854"/>
                    <a:pt x="10356" y="9483"/>
                  </a:cubicBezTo>
                  <a:cubicBezTo>
                    <a:pt x="10178" y="10097"/>
                    <a:pt x="7979" y="13195"/>
                    <a:pt x="7979" y="13195"/>
                  </a:cubicBezTo>
                  <a:lnTo>
                    <a:pt x="6494" y="14063"/>
                  </a:lnTo>
                  <a:lnTo>
                    <a:pt x="4770" y="15216"/>
                  </a:lnTo>
                  <a:cubicBezTo>
                    <a:pt x="4770" y="15216"/>
                    <a:pt x="1086" y="16653"/>
                    <a:pt x="938" y="16773"/>
                  </a:cubicBezTo>
                  <a:cubicBezTo>
                    <a:pt x="759" y="16908"/>
                    <a:pt x="-132" y="18629"/>
                    <a:pt x="17" y="18764"/>
                  </a:cubicBezTo>
                  <a:cubicBezTo>
                    <a:pt x="195" y="18883"/>
                    <a:pt x="2839" y="20859"/>
                    <a:pt x="4295" y="20859"/>
                  </a:cubicBezTo>
                  <a:cubicBezTo>
                    <a:pt x="4919" y="20859"/>
                    <a:pt x="6078" y="21473"/>
                    <a:pt x="7147" y="21353"/>
                  </a:cubicBezTo>
                  <a:cubicBezTo>
                    <a:pt x="8217" y="21233"/>
                    <a:pt x="9940" y="21069"/>
                    <a:pt x="10831" y="20740"/>
                  </a:cubicBezTo>
                  <a:cubicBezTo>
                    <a:pt x="11723" y="20410"/>
                    <a:pt x="14011" y="18659"/>
                    <a:pt x="14426" y="17925"/>
                  </a:cubicBezTo>
                  <a:cubicBezTo>
                    <a:pt x="14813" y="17177"/>
                    <a:pt x="18972" y="16084"/>
                    <a:pt x="17219" y="14408"/>
                  </a:cubicBezTo>
                  <a:cubicBezTo>
                    <a:pt x="17219" y="14408"/>
                    <a:pt x="16031" y="13480"/>
                    <a:pt x="15377" y="11863"/>
                  </a:cubicBezTo>
                  <a:cubicBezTo>
                    <a:pt x="15110" y="11249"/>
                    <a:pt x="15169" y="9303"/>
                    <a:pt x="15169" y="8854"/>
                  </a:cubicBezTo>
                  <a:cubicBezTo>
                    <a:pt x="15169" y="8390"/>
                    <a:pt x="16061" y="3615"/>
                    <a:pt x="16298" y="3361"/>
                  </a:cubicBezTo>
                  <a:cubicBezTo>
                    <a:pt x="16536" y="3106"/>
                    <a:pt x="16655" y="2702"/>
                    <a:pt x="16714" y="2118"/>
                  </a:cubicBezTo>
                  <a:cubicBezTo>
                    <a:pt x="16803" y="1550"/>
                    <a:pt x="19566" y="187"/>
                    <a:pt x="21468" y="68"/>
                  </a:cubicBezTo>
                  <a:cubicBezTo>
                    <a:pt x="21468" y="68"/>
                    <a:pt x="18972" y="-127"/>
                    <a:pt x="18319" y="142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6" name="Freeform 265"/>
            <p:cNvSpPr/>
            <p:nvPr/>
          </p:nvSpPr>
          <p:spPr>
            <a:xfrm>
              <a:off x="1534646" y="1398792"/>
              <a:ext cx="884113" cy="17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extrusionOk="0">
                  <a:moveTo>
                    <a:pt x="21284" y="60"/>
                  </a:moveTo>
                  <a:cubicBezTo>
                    <a:pt x="21284" y="60"/>
                    <a:pt x="20435" y="0"/>
                    <a:pt x="19586" y="0"/>
                  </a:cubicBezTo>
                  <a:cubicBezTo>
                    <a:pt x="18825" y="0"/>
                    <a:pt x="18328" y="45"/>
                    <a:pt x="18064" y="165"/>
                  </a:cubicBezTo>
                  <a:cubicBezTo>
                    <a:pt x="17713" y="316"/>
                    <a:pt x="15518" y="1473"/>
                    <a:pt x="14874" y="2059"/>
                  </a:cubicBezTo>
                  <a:cubicBezTo>
                    <a:pt x="14230" y="2630"/>
                    <a:pt x="13821" y="3728"/>
                    <a:pt x="13791" y="3818"/>
                  </a:cubicBezTo>
                  <a:cubicBezTo>
                    <a:pt x="13674" y="4013"/>
                    <a:pt x="11625" y="7425"/>
                    <a:pt x="11538" y="7756"/>
                  </a:cubicBezTo>
                  <a:cubicBezTo>
                    <a:pt x="11508" y="7891"/>
                    <a:pt x="11274" y="8132"/>
                    <a:pt x="11040" y="8387"/>
                  </a:cubicBezTo>
                  <a:cubicBezTo>
                    <a:pt x="10689" y="8778"/>
                    <a:pt x="10279" y="9214"/>
                    <a:pt x="10162" y="9575"/>
                  </a:cubicBezTo>
                  <a:cubicBezTo>
                    <a:pt x="10016" y="10161"/>
                    <a:pt x="7996" y="13077"/>
                    <a:pt x="7850" y="13273"/>
                  </a:cubicBezTo>
                  <a:lnTo>
                    <a:pt x="6416" y="14144"/>
                  </a:lnTo>
                  <a:lnTo>
                    <a:pt x="4718" y="15302"/>
                  </a:lnTo>
                  <a:cubicBezTo>
                    <a:pt x="4074" y="15557"/>
                    <a:pt x="1089" y="16760"/>
                    <a:pt x="913" y="16880"/>
                  </a:cubicBezTo>
                  <a:cubicBezTo>
                    <a:pt x="796" y="16970"/>
                    <a:pt x="-199" y="18774"/>
                    <a:pt x="35" y="18939"/>
                  </a:cubicBezTo>
                  <a:cubicBezTo>
                    <a:pt x="152" y="19030"/>
                    <a:pt x="2816" y="21074"/>
                    <a:pt x="4338" y="21074"/>
                  </a:cubicBezTo>
                  <a:cubicBezTo>
                    <a:pt x="4542" y="21074"/>
                    <a:pt x="4864" y="21179"/>
                    <a:pt x="5216" y="21269"/>
                  </a:cubicBezTo>
                  <a:cubicBezTo>
                    <a:pt x="5713" y="21420"/>
                    <a:pt x="6269" y="21600"/>
                    <a:pt x="6855" y="21600"/>
                  </a:cubicBezTo>
                  <a:cubicBezTo>
                    <a:pt x="6972" y="21600"/>
                    <a:pt x="7089" y="21585"/>
                    <a:pt x="7177" y="21570"/>
                  </a:cubicBezTo>
                  <a:cubicBezTo>
                    <a:pt x="7294" y="21555"/>
                    <a:pt x="7411" y="21555"/>
                    <a:pt x="7557" y="21525"/>
                  </a:cubicBezTo>
                  <a:cubicBezTo>
                    <a:pt x="8611" y="21405"/>
                    <a:pt x="10045" y="21239"/>
                    <a:pt x="10864" y="20939"/>
                  </a:cubicBezTo>
                  <a:cubicBezTo>
                    <a:pt x="11742" y="20608"/>
                    <a:pt x="14055" y="18849"/>
                    <a:pt x="14464" y="18098"/>
                  </a:cubicBezTo>
                  <a:cubicBezTo>
                    <a:pt x="14581" y="17872"/>
                    <a:pt x="15021" y="17617"/>
                    <a:pt x="15547" y="17316"/>
                  </a:cubicBezTo>
                  <a:cubicBezTo>
                    <a:pt x="16777" y="16640"/>
                    <a:pt x="18416" y="15708"/>
                    <a:pt x="17186" y="14505"/>
                  </a:cubicBezTo>
                  <a:cubicBezTo>
                    <a:pt x="17157" y="14490"/>
                    <a:pt x="15986" y="13558"/>
                    <a:pt x="15372" y="11965"/>
                  </a:cubicBezTo>
                  <a:cubicBezTo>
                    <a:pt x="15167" y="11424"/>
                    <a:pt x="15167" y="9861"/>
                    <a:pt x="15167" y="9184"/>
                  </a:cubicBezTo>
                  <a:cubicBezTo>
                    <a:pt x="15196" y="9094"/>
                    <a:pt x="15196" y="9019"/>
                    <a:pt x="15196" y="8959"/>
                  </a:cubicBezTo>
                  <a:cubicBezTo>
                    <a:pt x="15196" y="8523"/>
                    <a:pt x="16045" y="3698"/>
                    <a:pt x="16279" y="3472"/>
                  </a:cubicBezTo>
                  <a:cubicBezTo>
                    <a:pt x="16542" y="3202"/>
                    <a:pt x="16630" y="2766"/>
                    <a:pt x="16718" y="2210"/>
                  </a:cubicBezTo>
                  <a:cubicBezTo>
                    <a:pt x="16777" y="1668"/>
                    <a:pt x="19411" y="316"/>
                    <a:pt x="21284" y="195"/>
                  </a:cubicBezTo>
                  <a:cubicBezTo>
                    <a:pt x="21342" y="195"/>
                    <a:pt x="21401" y="165"/>
                    <a:pt x="21401" y="135"/>
                  </a:cubicBezTo>
                  <a:cubicBezTo>
                    <a:pt x="21401" y="90"/>
                    <a:pt x="21342" y="75"/>
                    <a:pt x="21284" y="60"/>
                  </a:cubicBezTo>
                  <a:close/>
                  <a:moveTo>
                    <a:pt x="16455" y="2195"/>
                  </a:moveTo>
                  <a:cubicBezTo>
                    <a:pt x="16396" y="2676"/>
                    <a:pt x="16308" y="3157"/>
                    <a:pt x="16045" y="3412"/>
                  </a:cubicBezTo>
                  <a:cubicBezTo>
                    <a:pt x="15781" y="3683"/>
                    <a:pt x="14933" y="8478"/>
                    <a:pt x="14933" y="8959"/>
                  </a:cubicBezTo>
                  <a:cubicBezTo>
                    <a:pt x="14933" y="9019"/>
                    <a:pt x="14933" y="9094"/>
                    <a:pt x="14933" y="9184"/>
                  </a:cubicBezTo>
                  <a:cubicBezTo>
                    <a:pt x="14903" y="9861"/>
                    <a:pt x="14903" y="11439"/>
                    <a:pt x="15108" y="11980"/>
                  </a:cubicBezTo>
                  <a:cubicBezTo>
                    <a:pt x="15752" y="13603"/>
                    <a:pt x="16952" y="14565"/>
                    <a:pt x="16952" y="14565"/>
                  </a:cubicBezTo>
                  <a:cubicBezTo>
                    <a:pt x="18094" y="15693"/>
                    <a:pt x="16601" y="16549"/>
                    <a:pt x="15372" y="17241"/>
                  </a:cubicBezTo>
                  <a:cubicBezTo>
                    <a:pt x="14816" y="17542"/>
                    <a:pt x="14347" y="17812"/>
                    <a:pt x="14201" y="18053"/>
                  </a:cubicBezTo>
                  <a:cubicBezTo>
                    <a:pt x="13791" y="18804"/>
                    <a:pt x="11567" y="20518"/>
                    <a:pt x="10718" y="20833"/>
                  </a:cubicBezTo>
                  <a:cubicBezTo>
                    <a:pt x="9928" y="21119"/>
                    <a:pt x="8523" y="21284"/>
                    <a:pt x="7499" y="21405"/>
                  </a:cubicBezTo>
                  <a:cubicBezTo>
                    <a:pt x="7352" y="21420"/>
                    <a:pt x="7235" y="21435"/>
                    <a:pt x="7118" y="21450"/>
                  </a:cubicBezTo>
                  <a:cubicBezTo>
                    <a:pt x="7030" y="21465"/>
                    <a:pt x="6942" y="21465"/>
                    <a:pt x="6855" y="21465"/>
                  </a:cubicBezTo>
                  <a:cubicBezTo>
                    <a:pt x="6357" y="21465"/>
                    <a:pt x="5801" y="21299"/>
                    <a:pt x="5333" y="21164"/>
                  </a:cubicBezTo>
                  <a:cubicBezTo>
                    <a:pt x="4952" y="21044"/>
                    <a:pt x="4601" y="20954"/>
                    <a:pt x="4338" y="20954"/>
                  </a:cubicBezTo>
                  <a:cubicBezTo>
                    <a:pt x="3225" y="20954"/>
                    <a:pt x="1177" y="19586"/>
                    <a:pt x="240" y="18864"/>
                  </a:cubicBezTo>
                  <a:cubicBezTo>
                    <a:pt x="152" y="18699"/>
                    <a:pt x="942" y="17091"/>
                    <a:pt x="1118" y="16955"/>
                  </a:cubicBezTo>
                  <a:cubicBezTo>
                    <a:pt x="1264" y="16865"/>
                    <a:pt x="3518" y="15948"/>
                    <a:pt x="4894" y="15392"/>
                  </a:cubicBezTo>
                  <a:cubicBezTo>
                    <a:pt x="4894" y="15392"/>
                    <a:pt x="4923" y="15392"/>
                    <a:pt x="4923" y="15377"/>
                  </a:cubicBezTo>
                  <a:lnTo>
                    <a:pt x="6591" y="14220"/>
                  </a:lnTo>
                  <a:lnTo>
                    <a:pt x="8055" y="13348"/>
                  </a:lnTo>
                  <a:cubicBezTo>
                    <a:pt x="8055" y="13348"/>
                    <a:pt x="8084" y="13348"/>
                    <a:pt x="8084" y="13333"/>
                  </a:cubicBezTo>
                  <a:cubicBezTo>
                    <a:pt x="8172" y="13213"/>
                    <a:pt x="10250" y="10221"/>
                    <a:pt x="10425" y="9590"/>
                  </a:cubicBezTo>
                  <a:cubicBezTo>
                    <a:pt x="10513" y="9244"/>
                    <a:pt x="10923" y="8823"/>
                    <a:pt x="11274" y="8448"/>
                  </a:cubicBezTo>
                  <a:cubicBezTo>
                    <a:pt x="11538" y="8162"/>
                    <a:pt x="11772" y="7922"/>
                    <a:pt x="11801" y="7771"/>
                  </a:cubicBezTo>
                  <a:cubicBezTo>
                    <a:pt x="11860" y="7456"/>
                    <a:pt x="14025" y="3878"/>
                    <a:pt x="14055" y="3848"/>
                  </a:cubicBezTo>
                  <a:cubicBezTo>
                    <a:pt x="14055" y="3848"/>
                    <a:pt x="14055" y="3848"/>
                    <a:pt x="14055" y="3833"/>
                  </a:cubicBezTo>
                  <a:cubicBezTo>
                    <a:pt x="14055" y="3833"/>
                    <a:pt x="14464" y="2691"/>
                    <a:pt x="15079" y="2119"/>
                  </a:cubicBezTo>
                  <a:cubicBezTo>
                    <a:pt x="15723" y="1563"/>
                    <a:pt x="17889" y="406"/>
                    <a:pt x="18240" y="256"/>
                  </a:cubicBezTo>
                  <a:cubicBezTo>
                    <a:pt x="18357" y="195"/>
                    <a:pt x="18708" y="135"/>
                    <a:pt x="19586" y="135"/>
                  </a:cubicBezTo>
                  <a:cubicBezTo>
                    <a:pt x="19938" y="135"/>
                    <a:pt x="20289" y="135"/>
                    <a:pt x="20581" y="150"/>
                  </a:cubicBezTo>
                  <a:cubicBezTo>
                    <a:pt x="18767" y="496"/>
                    <a:pt x="16542" y="1623"/>
                    <a:pt x="16455" y="2195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7" name="Freeform 266"/>
            <p:cNvSpPr/>
            <p:nvPr/>
          </p:nvSpPr>
          <p:spPr>
            <a:xfrm>
              <a:off x="2260409" y="1358573"/>
              <a:ext cx="540291" cy="76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19538" extrusionOk="0">
                  <a:moveTo>
                    <a:pt x="20744" y="1569"/>
                  </a:moveTo>
                  <a:cubicBezTo>
                    <a:pt x="19840" y="1170"/>
                    <a:pt x="18888" y="-59"/>
                    <a:pt x="17841" y="2"/>
                  </a:cubicBezTo>
                  <a:cubicBezTo>
                    <a:pt x="16795" y="64"/>
                    <a:pt x="3093" y="5748"/>
                    <a:pt x="3093" y="5748"/>
                  </a:cubicBezTo>
                  <a:cubicBezTo>
                    <a:pt x="3093" y="5748"/>
                    <a:pt x="1237" y="6701"/>
                    <a:pt x="0" y="6946"/>
                  </a:cubicBezTo>
                  <a:cubicBezTo>
                    <a:pt x="0" y="6946"/>
                    <a:pt x="1618" y="7653"/>
                    <a:pt x="7470" y="7653"/>
                  </a:cubicBezTo>
                  <a:lnTo>
                    <a:pt x="9896" y="6701"/>
                  </a:lnTo>
                  <a:lnTo>
                    <a:pt x="8944" y="7776"/>
                  </a:lnTo>
                  <a:cubicBezTo>
                    <a:pt x="8944" y="7776"/>
                    <a:pt x="9801" y="9404"/>
                    <a:pt x="12418" y="9988"/>
                  </a:cubicBezTo>
                  <a:cubicBezTo>
                    <a:pt x="12418" y="9988"/>
                    <a:pt x="15605" y="16225"/>
                    <a:pt x="15367" y="18837"/>
                  </a:cubicBezTo>
                  <a:cubicBezTo>
                    <a:pt x="15367" y="18960"/>
                    <a:pt x="15320" y="19083"/>
                    <a:pt x="15320" y="19175"/>
                  </a:cubicBezTo>
                  <a:cubicBezTo>
                    <a:pt x="14701" y="21541"/>
                    <a:pt x="17508" y="11617"/>
                    <a:pt x="17841" y="10726"/>
                  </a:cubicBezTo>
                  <a:cubicBezTo>
                    <a:pt x="18174" y="9804"/>
                    <a:pt x="19697" y="6762"/>
                    <a:pt x="19792" y="6086"/>
                  </a:cubicBezTo>
                  <a:cubicBezTo>
                    <a:pt x="19840" y="5410"/>
                    <a:pt x="20268" y="5041"/>
                    <a:pt x="20886" y="4550"/>
                  </a:cubicBezTo>
                  <a:cubicBezTo>
                    <a:pt x="21457" y="4027"/>
                    <a:pt x="21600" y="1969"/>
                    <a:pt x="20744" y="1569"/>
                  </a:cubicBezTo>
                </a:path>
              </a:pathLst>
            </a:custGeom>
            <a:solidFill>
              <a:srgbClr val="9CB3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8" name="Freeform 267"/>
            <p:cNvSpPr/>
            <p:nvPr/>
          </p:nvSpPr>
          <p:spPr>
            <a:xfrm>
              <a:off x="2255089" y="1352083"/>
              <a:ext cx="554476" cy="779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68" extrusionOk="0">
                  <a:moveTo>
                    <a:pt x="20755" y="1774"/>
                  </a:moveTo>
                  <a:cubicBezTo>
                    <a:pt x="20473" y="1606"/>
                    <a:pt x="20144" y="1339"/>
                    <a:pt x="19816" y="1071"/>
                  </a:cubicBezTo>
                  <a:cubicBezTo>
                    <a:pt x="19205" y="536"/>
                    <a:pt x="18548" y="-32"/>
                    <a:pt x="17797" y="1"/>
                  </a:cubicBezTo>
                  <a:cubicBezTo>
                    <a:pt x="16717" y="68"/>
                    <a:pt x="4508" y="5652"/>
                    <a:pt x="3099" y="6288"/>
                  </a:cubicBezTo>
                  <a:lnTo>
                    <a:pt x="3099" y="6321"/>
                  </a:lnTo>
                  <a:cubicBezTo>
                    <a:pt x="3099" y="6321"/>
                    <a:pt x="1315" y="7324"/>
                    <a:pt x="141" y="7558"/>
                  </a:cubicBezTo>
                  <a:cubicBezTo>
                    <a:pt x="94" y="7592"/>
                    <a:pt x="0" y="7625"/>
                    <a:pt x="0" y="7692"/>
                  </a:cubicBezTo>
                  <a:cubicBezTo>
                    <a:pt x="0" y="7759"/>
                    <a:pt x="47" y="7792"/>
                    <a:pt x="94" y="7826"/>
                  </a:cubicBezTo>
                  <a:cubicBezTo>
                    <a:pt x="141" y="7859"/>
                    <a:pt x="1784" y="8661"/>
                    <a:pt x="7560" y="8661"/>
                  </a:cubicBezTo>
                  <a:cubicBezTo>
                    <a:pt x="7560" y="8661"/>
                    <a:pt x="7607" y="8661"/>
                    <a:pt x="7654" y="8628"/>
                  </a:cubicBezTo>
                  <a:lnTo>
                    <a:pt x="9391" y="7892"/>
                  </a:lnTo>
                  <a:lnTo>
                    <a:pt x="8828" y="8561"/>
                  </a:lnTo>
                  <a:cubicBezTo>
                    <a:pt x="8781" y="8595"/>
                    <a:pt x="8781" y="8628"/>
                    <a:pt x="8828" y="8695"/>
                  </a:cubicBezTo>
                  <a:cubicBezTo>
                    <a:pt x="8828" y="8762"/>
                    <a:pt x="9720" y="10501"/>
                    <a:pt x="12303" y="11136"/>
                  </a:cubicBezTo>
                  <a:cubicBezTo>
                    <a:pt x="12631" y="11871"/>
                    <a:pt x="15402" y="18024"/>
                    <a:pt x="15167" y="20665"/>
                  </a:cubicBezTo>
                  <a:cubicBezTo>
                    <a:pt x="15120" y="20799"/>
                    <a:pt x="15120" y="20899"/>
                    <a:pt x="15120" y="21000"/>
                  </a:cubicBezTo>
                  <a:cubicBezTo>
                    <a:pt x="14979" y="21468"/>
                    <a:pt x="14979" y="21468"/>
                    <a:pt x="15073" y="21535"/>
                  </a:cubicBezTo>
                  <a:cubicBezTo>
                    <a:pt x="15120" y="21568"/>
                    <a:pt x="15167" y="21568"/>
                    <a:pt x="15214" y="21568"/>
                  </a:cubicBezTo>
                  <a:cubicBezTo>
                    <a:pt x="15308" y="21568"/>
                    <a:pt x="15355" y="21568"/>
                    <a:pt x="15402" y="21434"/>
                  </a:cubicBezTo>
                  <a:cubicBezTo>
                    <a:pt x="15402" y="21434"/>
                    <a:pt x="15402" y="21434"/>
                    <a:pt x="15449" y="21401"/>
                  </a:cubicBezTo>
                  <a:cubicBezTo>
                    <a:pt x="15496" y="21267"/>
                    <a:pt x="15543" y="20966"/>
                    <a:pt x="15683" y="20465"/>
                  </a:cubicBezTo>
                  <a:cubicBezTo>
                    <a:pt x="15871" y="19863"/>
                    <a:pt x="16059" y="19027"/>
                    <a:pt x="16341" y="18091"/>
                  </a:cubicBezTo>
                  <a:cubicBezTo>
                    <a:pt x="16998" y="15549"/>
                    <a:pt x="17843" y="12373"/>
                    <a:pt x="17984" y="11871"/>
                  </a:cubicBezTo>
                  <a:cubicBezTo>
                    <a:pt x="18125" y="11537"/>
                    <a:pt x="18360" y="10935"/>
                    <a:pt x="18642" y="10266"/>
                  </a:cubicBezTo>
                  <a:cubicBezTo>
                    <a:pt x="19205" y="8862"/>
                    <a:pt x="19863" y="7291"/>
                    <a:pt x="19910" y="6789"/>
                  </a:cubicBezTo>
                  <a:cubicBezTo>
                    <a:pt x="20003" y="6120"/>
                    <a:pt x="20332" y="5786"/>
                    <a:pt x="20896" y="5284"/>
                  </a:cubicBezTo>
                  <a:lnTo>
                    <a:pt x="20990" y="5218"/>
                  </a:lnTo>
                  <a:cubicBezTo>
                    <a:pt x="21459" y="4783"/>
                    <a:pt x="21600" y="3579"/>
                    <a:pt x="21412" y="2777"/>
                  </a:cubicBezTo>
                  <a:cubicBezTo>
                    <a:pt x="21318" y="2442"/>
                    <a:pt x="21177" y="1974"/>
                    <a:pt x="20755" y="1774"/>
                  </a:cubicBezTo>
                  <a:close/>
                  <a:moveTo>
                    <a:pt x="20661" y="5050"/>
                  </a:moveTo>
                  <a:lnTo>
                    <a:pt x="20567" y="5117"/>
                  </a:lnTo>
                  <a:cubicBezTo>
                    <a:pt x="20003" y="5652"/>
                    <a:pt x="19581" y="6020"/>
                    <a:pt x="19487" y="6789"/>
                  </a:cubicBezTo>
                  <a:cubicBezTo>
                    <a:pt x="19440" y="7257"/>
                    <a:pt x="18783" y="8862"/>
                    <a:pt x="18266" y="10166"/>
                  </a:cubicBezTo>
                  <a:cubicBezTo>
                    <a:pt x="17984" y="10868"/>
                    <a:pt x="17703" y="11470"/>
                    <a:pt x="17609" y="11805"/>
                  </a:cubicBezTo>
                  <a:cubicBezTo>
                    <a:pt x="17421" y="12306"/>
                    <a:pt x="16576" y="15483"/>
                    <a:pt x="15918" y="18024"/>
                  </a:cubicBezTo>
                  <a:cubicBezTo>
                    <a:pt x="15777" y="18559"/>
                    <a:pt x="15637" y="19060"/>
                    <a:pt x="15543" y="19528"/>
                  </a:cubicBezTo>
                  <a:cubicBezTo>
                    <a:pt x="15120" y="16385"/>
                    <a:pt x="12772" y="11236"/>
                    <a:pt x="12631" y="10969"/>
                  </a:cubicBezTo>
                  <a:cubicBezTo>
                    <a:pt x="12631" y="10935"/>
                    <a:pt x="12584" y="10902"/>
                    <a:pt x="12537" y="10902"/>
                  </a:cubicBezTo>
                  <a:cubicBezTo>
                    <a:pt x="10330" y="10367"/>
                    <a:pt x="9391" y="8962"/>
                    <a:pt x="9250" y="8661"/>
                  </a:cubicBezTo>
                  <a:lnTo>
                    <a:pt x="10143" y="7525"/>
                  </a:lnTo>
                  <a:cubicBezTo>
                    <a:pt x="10190" y="7491"/>
                    <a:pt x="10143" y="7424"/>
                    <a:pt x="10096" y="7357"/>
                  </a:cubicBezTo>
                  <a:cubicBezTo>
                    <a:pt x="10049" y="7324"/>
                    <a:pt x="9908" y="7291"/>
                    <a:pt x="9861" y="7357"/>
                  </a:cubicBezTo>
                  <a:lnTo>
                    <a:pt x="7466" y="8361"/>
                  </a:lnTo>
                  <a:cubicBezTo>
                    <a:pt x="3428" y="8361"/>
                    <a:pt x="1456" y="7959"/>
                    <a:pt x="704" y="7725"/>
                  </a:cubicBezTo>
                  <a:cubicBezTo>
                    <a:pt x="1878" y="7391"/>
                    <a:pt x="3193" y="6622"/>
                    <a:pt x="3334" y="6555"/>
                  </a:cubicBezTo>
                  <a:cubicBezTo>
                    <a:pt x="8781" y="4047"/>
                    <a:pt x="17092" y="336"/>
                    <a:pt x="17843" y="302"/>
                  </a:cubicBezTo>
                  <a:cubicBezTo>
                    <a:pt x="18360" y="269"/>
                    <a:pt x="18970" y="804"/>
                    <a:pt x="19534" y="1239"/>
                  </a:cubicBezTo>
                  <a:cubicBezTo>
                    <a:pt x="19863" y="1540"/>
                    <a:pt x="20191" y="1840"/>
                    <a:pt x="20520" y="2008"/>
                  </a:cubicBezTo>
                  <a:cubicBezTo>
                    <a:pt x="20755" y="2108"/>
                    <a:pt x="20943" y="2409"/>
                    <a:pt x="21037" y="2844"/>
                  </a:cubicBezTo>
                  <a:cubicBezTo>
                    <a:pt x="21177" y="3646"/>
                    <a:pt x="20990" y="4716"/>
                    <a:pt x="20661" y="505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49" name="Freeform 268"/>
            <p:cNvSpPr/>
            <p:nvPr/>
          </p:nvSpPr>
          <p:spPr>
            <a:xfrm>
              <a:off x="2191266" y="821630"/>
              <a:ext cx="493420" cy="7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0" extrusionOk="0">
                  <a:moveTo>
                    <a:pt x="3343" y="2630"/>
                  </a:moveTo>
                  <a:cubicBezTo>
                    <a:pt x="2017" y="6116"/>
                    <a:pt x="8916" y="10069"/>
                    <a:pt x="10667" y="11531"/>
                  </a:cubicBezTo>
                  <a:cubicBezTo>
                    <a:pt x="12419" y="12994"/>
                    <a:pt x="11092" y="14270"/>
                    <a:pt x="10084" y="14177"/>
                  </a:cubicBezTo>
                  <a:cubicBezTo>
                    <a:pt x="4883" y="13741"/>
                    <a:pt x="2919" y="15827"/>
                    <a:pt x="2919" y="15827"/>
                  </a:cubicBezTo>
                  <a:cubicBezTo>
                    <a:pt x="4352" y="15235"/>
                    <a:pt x="6369" y="15484"/>
                    <a:pt x="6369" y="15484"/>
                  </a:cubicBezTo>
                  <a:lnTo>
                    <a:pt x="0" y="18316"/>
                  </a:lnTo>
                  <a:cubicBezTo>
                    <a:pt x="1592" y="20526"/>
                    <a:pt x="9659" y="20713"/>
                    <a:pt x="13268" y="20122"/>
                  </a:cubicBezTo>
                  <a:cubicBezTo>
                    <a:pt x="16930" y="19499"/>
                    <a:pt x="17673" y="18379"/>
                    <a:pt x="19265" y="16854"/>
                  </a:cubicBezTo>
                  <a:cubicBezTo>
                    <a:pt x="20910" y="15297"/>
                    <a:pt x="21600" y="13088"/>
                    <a:pt x="21600" y="13088"/>
                  </a:cubicBezTo>
                  <a:lnTo>
                    <a:pt x="14435" y="140"/>
                  </a:lnTo>
                  <a:cubicBezTo>
                    <a:pt x="14435" y="140"/>
                    <a:pt x="4670" y="-887"/>
                    <a:pt x="3343" y="2630"/>
                  </a:cubicBezTo>
                </a:path>
              </a:pathLst>
            </a:custGeom>
            <a:solidFill>
              <a:srgbClr val="8B5E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0" name="Freeform 269"/>
            <p:cNvSpPr/>
            <p:nvPr/>
          </p:nvSpPr>
          <p:spPr>
            <a:xfrm>
              <a:off x="2181043" y="819065"/>
              <a:ext cx="503647" cy="80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extrusionOk="0">
                  <a:moveTo>
                    <a:pt x="14589" y="227"/>
                  </a:moveTo>
                  <a:cubicBezTo>
                    <a:pt x="14537" y="195"/>
                    <a:pt x="14486" y="162"/>
                    <a:pt x="14382" y="130"/>
                  </a:cubicBezTo>
                  <a:cubicBezTo>
                    <a:pt x="14330" y="130"/>
                    <a:pt x="13035" y="0"/>
                    <a:pt x="11326" y="0"/>
                  </a:cubicBezTo>
                  <a:cubicBezTo>
                    <a:pt x="8114" y="0"/>
                    <a:pt x="4126" y="487"/>
                    <a:pt x="3297" y="2858"/>
                  </a:cubicBezTo>
                  <a:cubicBezTo>
                    <a:pt x="2209" y="5944"/>
                    <a:pt x="6560" y="9257"/>
                    <a:pt x="9150" y="11238"/>
                  </a:cubicBezTo>
                  <a:cubicBezTo>
                    <a:pt x="9720" y="11661"/>
                    <a:pt x="10186" y="11986"/>
                    <a:pt x="10445" y="12278"/>
                  </a:cubicBezTo>
                  <a:cubicBezTo>
                    <a:pt x="11429" y="13122"/>
                    <a:pt x="11378" y="13934"/>
                    <a:pt x="11015" y="14389"/>
                  </a:cubicBezTo>
                  <a:cubicBezTo>
                    <a:pt x="10756" y="14682"/>
                    <a:pt x="10394" y="14844"/>
                    <a:pt x="10083" y="14811"/>
                  </a:cubicBezTo>
                  <a:cubicBezTo>
                    <a:pt x="9617" y="14779"/>
                    <a:pt x="9150" y="14746"/>
                    <a:pt x="8684" y="14746"/>
                  </a:cubicBezTo>
                  <a:cubicBezTo>
                    <a:pt x="4592" y="14746"/>
                    <a:pt x="2935" y="16500"/>
                    <a:pt x="2883" y="16598"/>
                  </a:cubicBezTo>
                  <a:cubicBezTo>
                    <a:pt x="2831" y="16630"/>
                    <a:pt x="2831" y="16728"/>
                    <a:pt x="2935" y="16760"/>
                  </a:cubicBezTo>
                  <a:cubicBezTo>
                    <a:pt x="2986" y="16793"/>
                    <a:pt x="3142" y="16825"/>
                    <a:pt x="3194" y="16760"/>
                  </a:cubicBezTo>
                  <a:cubicBezTo>
                    <a:pt x="3919" y="16435"/>
                    <a:pt x="4851" y="16371"/>
                    <a:pt x="5473" y="16371"/>
                  </a:cubicBezTo>
                  <a:cubicBezTo>
                    <a:pt x="5628" y="16371"/>
                    <a:pt x="5732" y="16403"/>
                    <a:pt x="5887" y="16403"/>
                  </a:cubicBezTo>
                  <a:lnTo>
                    <a:pt x="86" y="19131"/>
                  </a:lnTo>
                  <a:cubicBezTo>
                    <a:pt x="-18" y="19164"/>
                    <a:pt x="-18" y="19261"/>
                    <a:pt x="34" y="19294"/>
                  </a:cubicBezTo>
                  <a:cubicBezTo>
                    <a:pt x="1432" y="21405"/>
                    <a:pt x="7234" y="21600"/>
                    <a:pt x="8995" y="21600"/>
                  </a:cubicBezTo>
                  <a:cubicBezTo>
                    <a:pt x="10549" y="21600"/>
                    <a:pt x="12155" y="21470"/>
                    <a:pt x="13294" y="21275"/>
                  </a:cubicBezTo>
                  <a:cubicBezTo>
                    <a:pt x="16506" y="20691"/>
                    <a:pt x="17490" y="19651"/>
                    <a:pt x="18733" y="18352"/>
                  </a:cubicBezTo>
                  <a:cubicBezTo>
                    <a:pt x="18888" y="18157"/>
                    <a:pt x="19096" y="17995"/>
                    <a:pt x="19251" y="17800"/>
                  </a:cubicBezTo>
                  <a:cubicBezTo>
                    <a:pt x="20805" y="16176"/>
                    <a:pt x="21530" y="13902"/>
                    <a:pt x="21582" y="13805"/>
                  </a:cubicBezTo>
                  <a:cubicBezTo>
                    <a:pt x="21582" y="13805"/>
                    <a:pt x="21582" y="13772"/>
                    <a:pt x="21582" y="13740"/>
                  </a:cubicBezTo>
                  <a:lnTo>
                    <a:pt x="14589" y="227"/>
                  </a:lnTo>
                  <a:close/>
                  <a:moveTo>
                    <a:pt x="18888" y="17670"/>
                  </a:moveTo>
                  <a:cubicBezTo>
                    <a:pt x="18681" y="17832"/>
                    <a:pt x="18526" y="18027"/>
                    <a:pt x="18370" y="18189"/>
                  </a:cubicBezTo>
                  <a:cubicBezTo>
                    <a:pt x="17127" y="19521"/>
                    <a:pt x="16247" y="20463"/>
                    <a:pt x="13139" y="20983"/>
                  </a:cubicBezTo>
                  <a:cubicBezTo>
                    <a:pt x="12051" y="21178"/>
                    <a:pt x="10549" y="21308"/>
                    <a:pt x="8995" y="21308"/>
                  </a:cubicBezTo>
                  <a:cubicBezTo>
                    <a:pt x="5628" y="21308"/>
                    <a:pt x="1640" y="20755"/>
                    <a:pt x="500" y="19294"/>
                  </a:cubicBezTo>
                  <a:lnTo>
                    <a:pt x="6612" y="16403"/>
                  </a:lnTo>
                  <a:cubicBezTo>
                    <a:pt x="6664" y="16371"/>
                    <a:pt x="6716" y="16338"/>
                    <a:pt x="6664" y="16273"/>
                  </a:cubicBezTo>
                  <a:cubicBezTo>
                    <a:pt x="6664" y="16208"/>
                    <a:pt x="6612" y="16176"/>
                    <a:pt x="6509" y="16176"/>
                  </a:cubicBezTo>
                  <a:cubicBezTo>
                    <a:pt x="6509" y="16143"/>
                    <a:pt x="6042" y="16111"/>
                    <a:pt x="5473" y="16111"/>
                  </a:cubicBezTo>
                  <a:cubicBezTo>
                    <a:pt x="5006" y="16111"/>
                    <a:pt x="4437" y="16143"/>
                    <a:pt x="3867" y="16241"/>
                  </a:cubicBezTo>
                  <a:cubicBezTo>
                    <a:pt x="4644" y="15753"/>
                    <a:pt x="6198" y="15039"/>
                    <a:pt x="8684" y="15039"/>
                  </a:cubicBezTo>
                  <a:cubicBezTo>
                    <a:pt x="9150" y="15039"/>
                    <a:pt x="9565" y="15071"/>
                    <a:pt x="10031" y="15104"/>
                  </a:cubicBezTo>
                  <a:cubicBezTo>
                    <a:pt x="10549" y="15136"/>
                    <a:pt x="11067" y="14909"/>
                    <a:pt x="11378" y="14519"/>
                  </a:cubicBezTo>
                  <a:cubicBezTo>
                    <a:pt x="11844" y="13999"/>
                    <a:pt x="11896" y="13057"/>
                    <a:pt x="10808" y="12115"/>
                  </a:cubicBezTo>
                  <a:cubicBezTo>
                    <a:pt x="10497" y="11823"/>
                    <a:pt x="10031" y="11466"/>
                    <a:pt x="9513" y="11044"/>
                  </a:cubicBezTo>
                  <a:cubicBezTo>
                    <a:pt x="6975" y="9127"/>
                    <a:pt x="2676" y="5847"/>
                    <a:pt x="3711" y="2891"/>
                  </a:cubicBezTo>
                  <a:cubicBezTo>
                    <a:pt x="4488" y="747"/>
                    <a:pt x="8270" y="260"/>
                    <a:pt x="11326" y="260"/>
                  </a:cubicBezTo>
                  <a:cubicBezTo>
                    <a:pt x="12724" y="260"/>
                    <a:pt x="13812" y="357"/>
                    <a:pt x="14175" y="422"/>
                  </a:cubicBezTo>
                  <a:lnTo>
                    <a:pt x="21116" y="13805"/>
                  </a:lnTo>
                  <a:cubicBezTo>
                    <a:pt x="21012" y="14097"/>
                    <a:pt x="20287" y="16208"/>
                    <a:pt x="18888" y="1767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1" name="Freeform 270"/>
            <p:cNvSpPr/>
            <p:nvPr/>
          </p:nvSpPr>
          <p:spPr>
            <a:xfrm>
              <a:off x="2749721" y="1147539"/>
              <a:ext cx="493423" cy="505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extrusionOk="0">
                  <a:moveTo>
                    <a:pt x="9876" y="10331"/>
                  </a:moveTo>
                  <a:cubicBezTo>
                    <a:pt x="8925" y="11090"/>
                    <a:pt x="0" y="9674"/>
                    <a:pt x="0" y="9977"/>
                  </a:cubicBezTo>
                  <a:cubicBezTo>
                    <a:pt x="0" y="10230"/>
                    <a:pt x="1056" y="13316"/>
                    <a:pt x="1796" y="14530"/>
                  </a:cubicBezTo>
                  <a:cubicBezTo>
                    <a:pt x="2535" y="15693"/>
                    <a:pt x="2218" y="21207"/>
                    <a:pt x="2218" y="21207"/>
                  </a:cubicBezTo>
                  <a:lnTo>
                    <a:pt x="21600" y="13063"/>
                  </a:lnTo>
                  <a:cubicBezTo>
                    <a:pt x="20913" y="12405"/>
                    <a:pt x="20544" y="416"/>
                    <a:pt x="20438" y="12"/>
                  </a:cubicBezTo>
                  <a:cubicBezTo>
                    <a:pt x="20280" y="-393"/>
                    <a:pt x="10826" y="9572"/>
                    <a:pt x="9876" y="10331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2" name="Freeform 271"/>
            <p:cNvSpPr/>
            <p:nvPr/>
          </p:nvSpPr>
          <p:spPr>
            <a:xfrm>
              <a:off x="2739084" y="1140365"/>
              <a:ext cx="503462" cy="517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09" extrusionOk="0">
                  <a:moveTo>
                    <a:pt x="20621" y="3182"/>
                  </a:moveTo>
                  <a:cubicBezTo>
                    <a:pt x="20517" y="1017"/>
                    <a:pt x="20466" y="312"/>
                    <a:pt x="20414" y="161"/>
                  </a:cubicBezTo>
                  <a:cubicBezTo>
                    <a:pt x="20363" y="60"/>
                    <a:pt x="20311" y="10"/>
                    <a:pt x="20208" y="10"/>
                  </a:cubicBezTo>
                  <a:cubicBezTo>
                    <a:pt x="19950" y="-91"/>
                    <a:pt x="19332" y="463"/>
                    <a:pt x="13300" y="6706"/>
                  </a:cubicBezTo>
                  <a:cubicBezTo>
                    <a:pt x="11547" y="8468"/>
                    <a:pt x="10104" y="10029"/>
                    <a:pt x="9743" y="10331"/>
                  </a:cubicBezTo>
                  <a:cubicBezTo>
                    <a:pt x="9228" y="10734"/>
                    <a:pt x="5104" y="10331"/>
                    <a:pt x="2938" y="10080"/>
                  </a:cubicBezTo>
                  <a:cubicBezTo>
                    <a:pt x="412" y="9828"/>
                    <a:pt x="258" y="9828"/>
                    <a:pt x="103" y="9979"/>
                  </a:cubicBezTo>
                  <a:cubicBezTo>
                    <a:pt x="52" y="9979"/>
                    <a:pt x="0" y="10080"/>
                    <a:pt x="0" y="10130"/>
                  </a:cubicBezTo>
                  <a:cubicBezTo>
                    <a:pt x="0" y="10482"/>
                    <a:pt x="1134" y="13604"/>
                    <a:pt x="1804" y="14762"/>
                  </a:cubicBezTo>
                  <a:cubicBezTo>
                    <a:pt x="2371" y="15668"/>
                    <a:pt x="2268" y="19797"/>
                    <a:pt x="2217" y="21308"/>
                  </a:cubicBezTo>
                  <a:cubicBezTo>
                    <a:pt x="2217" y="21408"/>
                    <a:pt x="2320" y="21509"/>
                    <a:pt x="2423" y="21509"/>
                  </a:cubicBezTo>
                  <a:cubicBezTo>
                    <a:pt x="2578" y="21509"/>
                    <a:pt x="2629" y="21408"/>
                    <a:pt x="2681" y="21308"/>
                  </a:cubicBezTo>
                  <a:cubicBezTo>
                    <a:pt x="2681" y="21106"/>
                    <a:pt x="2938" y="15769"/>
                    <a:pt x="2217" y="14510"/>
                  </a:cubicBezTo>
                  <a:cubicBezTo>
                    <a:pt x="1598" y="13503"/>
                    <a:pt x="722" y="11036"/>
                    <a:pt x="516" y="10331"/>
                  </a:cubicBezTo>
                  <a:cubicBezTo>
                    <a:pt x="928" y="10331"/>
                    <a:pt x="1907" y="10432"/>
                    <a:pt x="2887" y="10533"/>
                  </a:cubicBezTo>
                  <a:cubicBezTo>
                    <a:pt x="6547" y="10885"/>
                    <a:pt x="9434" y="11137"/>
                    <a:pt x="10053" y="10633"/>
                  </a:cubicBezTo>
                  <a:cubicBezTo>
                    <a:pt x="10413" y="10382"/>
                    <a:pt x="11805" y="8871"/>
                    <a:pt x="13610" y="7008"/>
                  </a:cubicBezTo>
                  <a:cubicBezTo>
                    <a:pt x="15826" y="4692"/>
                    <a:pt x="19074" y="1369"/>
                    <a:pt x="20002" y="564"/>
                  </a:cubicBezTo>
                  <a:cubicBezTo>
                    <a:pt x="20053" y="1067"/>
                    <a:pt x="20105" y="2124"/>
                    <a:pt x="20157" y="3232"/>
                  </a:cubicBezTo>
                  <a:cubicBezTo>
                    <a:pt x="20517" y="9626"/>
                    <a:pt x="20724" y="12950"/>
                    <a:pt x="21188" y="13352"/>
                  </a:cubicBezTo>
                  <a:cubicBezTo>
                    <a:pt x="21239" y="13453"/>
                    <a:pt x="21394" y="13453"/>
                    <a:pt x="21497" y="13352"/>
                  </a:cubicBezTo>
                  <a:cubicBezTo>
                    <a:pt x="21600" y="13252"/>
                    <a:pt x="21600" y="13101"/>
                    <a:pt x="21497" y="13050"/>
                  </a:cubicBezTo>
                  <a:cubicBezTo>
                    <a:pt x="21084" y="12547"/>
                    <a:pt x="20775" y="6253"/>
                    <a:pt x="20621" y="318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3" name="Freeform 272"/>
            <p:cNvSpPr/>
            <p:nvPr/>
          </p:nvSpPr>
          <p:spPr>
            <a:xfrm>
              <a:off x="2470698" y="517220"/>
              <a:ext cx="764408" cy="94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55" extrusionOk="0">
                  <a:moveTo>
                    <a:pt x="20262" y="4933"/>
                  </a:moveTo>
                  <a:cubicBezTo>
                    <a:pt x="19791" y="4143"/>
                    <a:pt x="16325" y="738"/>
                    <a:pt x="15451" y="438"/>
                  </a:cubicBezTo>
                  <a:cubicBezTo>
                    <a:pt x="14576" y="139"/>
                    <a:pt x="8520" y="-270"/>
                    <a:pt x="6804" y="248"/>
                  </a:cubicBezTo>
                  <a:cubicBezTo>
                    <a:pt x="5088" y="738"/>
                    <a:pt x="-228" y="1037"/>
                    <a:pt x="8" y="8038"/>
                  </a:cubicBezTo>
                  <a:cubicBezTo>
                    <a:pt x="8" y="8038"/>
                    <a:pt x="1118" y="12042"/>
                    <a:pt x="1622" y="12859"/>
                  </a:cubicBezTo>
                  <a:cubicBezTo>
                    <a:pt x="2093" y="13649"/>
                    <a:pt x="2464" y="16945"/>
                    <a:pt x="3843" y="18061"/>
                  </a:cubicBezTo>
                  <a:cubicBezTo>
                    <a:pt x="5189" y="19151"/>
                    <a:pt x="8789" y="21167"/>
                    <a:pt x="11615" y="21248"/>
                  </a:cubicBezTo>
                  <a:cubicBezTo>
                    <a:pt x="13600" y="21330"/>
                    <a:pt x="15350" y="20731"/>
                    <a:pt x="17671" y="18851"/>
                  </a:cubicBezTo>
                  <a:cubicBezTo>
                    <a:pt x="20127" y="16890"/>
                    <a:pt x="21136" y="15828"/>
                    <a:pt x="21271" y="14738"/>
                  </a:cubicBezTo>
                  <a:cubicBezTo>
                    <a:pt x="21372" y="13622"/>
                    <a:pt x="21136" y="10135"/>
                    <a:pt x="21136" y="9454"/>
                  </a:cubicBezTo>
                  <a:cubicBezTo>
                    <a:pt x="21136" y="8746"/>
                    <a:pt x="20766" y="5750"/>
                    <a:pt x="20262" y="4933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4" name="Freeform 273"/>
            <p:cNvSpPr/>
            <p:nvPr/>
          </p:nvSpPr>
          <p:spPr>
            <a:xfrm>
              <a:off x="2465329" y="510586"/>
              <a:ext cx="775720" cy="95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21143" y="9609"/>
                  </a:moveTo>
                  <a:cubicBezTo>
                    <a:pt x="21143" y="8870"/>
                    <a:pt x="20778" y="5831"/>
                    <a:pt x="20279" y="5010"/>
                  </a:cubicBezTo>
                  <a:cubicBezTo>
                    <a:pt x="19814" y="4271"/>
                    <a:pt x="16391" y="767"/>
                    <a:pt x="15461" y="438"/>
                  </a:cubicBezTo>
                  <a:cubicBezTo>
                    <a:pt x="14896" y="246"/>
                    <a:pt x="12138" y="0"/>
                    <a:pt x="9745" y="0"/>
                  </a:cubicBezTo>
                  <a:cubicBezTo>
                    <a:pt x="8782" y="0"/>
                    <a:pt x="7486" y="27"/>
                    <a:pt x="6788" y="246"/>
                  </a:cubicBezTo>
                  <a:cubicBezTo>
                    <a:pt x="6622" y="301"/>
                    <a:pt x="6389" y="356"/>
                    <a:pt x="6123" y="411"/>
                  </a:cubicBezTo>
                  <a:cubicBezTo>
                    <a:pt x="4063" y="876"/>
                    <a:pt x="-224" y="1862"/>
                    <a:pt x="9" y="8186"/>
                  </a:cubicBezTo>
                  <a:cubicBezTo>
                    <a:pt x="9" y="8213"/>
                    <a:pt x="9" y="8213"/>
                    <a:pt x="9" y="8213"/>
                  </a:cubicBezTo>
                  <a:cubicBezTo>
                    <a:pt x="42" y="8377"/>
                    <a:pt x="1105" y="12265"/>
                    <a:pt x="1604" y="13086"/>
                  </a:cubicBezTo>
                  <a:cubicBezTo>
                    <a:pt x="1737" y="13332"/>
                    <a:pt x="1903" y="13880"/>
                    <a:pt x="2069" y="14537"/>
                  </a:cubicBezTo>
                  <a:cubicBezTo>
                    <a:pt x="2434" y="15878"/>
                    <a:pt x="2900" y="17576"/>
                    <a:pt x="3830" y="18342"/>
                  </a:cubicBezTo>
                  <a:cubicBezTo>
                    <a:pt x="4993" y="19300"/>
                    <a:pt x="8615" y="21490"/>
                    <a:pt x="11606" y="21600"/>
                  </a:cubicBezTo>
                  <a:cubicBezTo>
                    <a:pt x="11706" y="21600"/>
                    <a:pt x="11806" y="21600"/>
                    <a:pt x="11905" y="21600"/>
                  </a:cubicBezTo>
                  <a:cubicBezTo>
                    <a:pt x="13899" y="21600"/>
                    <a:pt x="15561" y="20888"/>
                    <a:pt x="17687" y="19136"/>
                  </a:cubicBezTo>
                  <a:cubicBezTo>
                    <a:pt x="20014" y="17247"/>
                    <a:pt x="21143" y="16125"/>
                    <a:pt x="21276" y="14948"/>
                  </a:cubicBezTo>
                  <a:cubicBezTo>
                    <a:pt x="21376" y="14154"/>
                    <a:pt x="21276" y="12265"/>
                    <a:pt x="21210" y="10868"/>
                  </a:cubicBezTo>
                  <a:cubicBezTo>
                    <a:pt x="21177" y="10294"/>
                    <a:pt x="21143" y="9801"/>
                    <a:pt x="21143" y="9609"/>
                  </a:cubicBezTo>
                  <a:close/>
                  <a:moveTo>
                    <a:pt x="20977" y="14920"/>
                  </a:moveTo>
                  <a:cubicBezTo>
                    <a:pt x="20878" y="16043"/>
                    <a:pt x="19781" y="17110"/>
                    <a:pt x="17488" y="18972"/>
                  </a:cubicBezTo>
                  <a:cubicBezTo>
                    <a:pt x="15428" y="20669"/>
                    <a:pt x="13799" y="21354"/>
                    <a:pt x="11905" y="21354"/>
                  </a:cubicBezTo>
                  <a:cubicBezTo>
                    <a:pt x="11806" y="21354"/>
                    <a:pt x="11706" y="21354"/>
                    <a:pt x="11606" y="21354"/>
                  </a:cubicBezTo>
                  <a:cubicBezTo>
                    <a:pt x="8715" y="21244"/>
                    <a:pt x="5193" y="19109"/>
                    <a:pt x="4030" y="18178"/>
                  </a:cubicBezTo>
                  <a:cubicBezTo>
                    <a:pt x="3166" y="17466"/>
                    <a:pt x="2700" y="15741"/>
                    <a:pt x="2368" y="14482"/>
                  </a:cubicBezTo>
                  <a:cubicBezTo>
                    <a:pt x="2169" y="13798"/>
                    <a:pt x="2036" y="13250"/>
                    <a:pt x="1870" y="12976"/>
                  </a:cubicBezTo>
                  <a:cubicBezTo>
                    <a:pt x="1404" y="12210"/>
                    <a:pt x="341" y="8405"/>
                    <a:pt x="274" y="8186"/>
                  </a:cubicBezTo>
                  <a:cubicBezTo>
                    <a:pt x="75" y="2026"/>
                    <a:pt x="4063" y="1122"/>
                    <a:pt x="6190" y="630"/>
                  </a:cubicBezTo>
                  <a:cubicBezTo>
                    <a:pt x="6455" y="575"/>
                    <a:pt x="6721" y="520"/>
                    <a:pt x="6887" y="465"/>
                  </a:cubicBezTo>
                  <a:cubicBezTo>
                    <a:pt x="7419" y="301"/>
                    <a:pt x="8416" y="219"/>
                    <a:pt x="9745" y="219"/>
                  </a:cubicBezTo>
                  <a:cubicBezTo>
                    <a:pt x="12071" y="219"/>
                    <a:pt x="14796" y="465"/>
                    <a:pt x="15328" y="657"/>
                  </a:cubicBezTo>
                  <a:cubicBezTo>
                    <a:pt x="16159" y="931"/>
                    <a:pt x="19548" y="4353"/>
                    <a:pt x="20047" y="5119"/>
                  </a:cubicBezTo>
                  <a:cubicBezTo>
                    <a:pt x="20479" y="5886"/>
                    <a:pt x="20878" y="8843"/>
                    <a:pt x="20878" y="9609"/>
                  </a:cubicBezTo>
                  <a:cubicBezTo>
                    <a:pt x="20878" y="9828"/>
                    <a:pt x="20878" y="10294"/>
                    <a:pt x="20911" y="10896"/>
                  </a:cubicBezTo>
                  <a:cubicBezTo>
                    <a:pt x="20977" y="12183"/>
                    <a:pt x="21077" y="14154"/>
                    <a:pt x="20977" y="1492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5" name="Freeform 274"/>
            <p:cNvSpPr/>
            <p:nvPr/>
          </p:nvSpPr>
          <p:spPr>
            <a:xfrm>
              <a:off x="1589996" y="2447600"/>
              <a:ext cx="222445" cy="250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0401" extrusionOk="0">
                  <a:moveTo>
                    <a:pt x="10789" y="5586"/>
                  </a:moveTo>
                  <a:cubicBezTo>
                    <a:pt x="9894" y="4794"/>
                    <a:pt x="941" y="-953"/>
                    <a:pt x="45" y="137"/>
                  </a:cubicBezTo>
                  <a:cubicBezTo>
                    <a:pt x="-962" y="1227"/>
                    <a:pt x="15154" y="20053"/>
                    <a:pt x="17952" y="20350"/>
                  </a:cubicBezTo>
                  <a:cubicBezTo>
                    <a:pt x="20638" y="20647"/>
                    <a:pt x="20638" y="19557"/>
                    <a:pt x="20638" y="19557"/>
                  </a:cubicBezTo>
                  <a:cubicBezTo>
                    <a:pt x="20638" y="19557"/>
                    <a:pt x="18512" y="13810"/>
                    <a:pt x="17952" y="12720"/>
                  </a:cubicBezTo>
                  <a:cubicBezTo>
                    <a:pt x="17280" y="11630"/>
                    <a:pt x="11685" y="6379"/>
                    <a:pt x="10789" y="5586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6" name="Freeform 275"/>
            <p:cNvSpPr/>
            <p:nvPr/>
          </p:nvSpPr>
          <p:spPr>
            <a:xfrm>
              <a:off x="1586031" y="2441239"/>
              <a:ext cx="231739" cy="25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extrusionOk="0">
                  <a:moveTo>
                    <a:pt x="18619" y="13161"/>
                  </a:moveTo>
                  <a:cubicBezTo>
                    <a:pt x="17954" y="11855"/>
                    <a:pt x="12084" y="6229"/>
                    <a:pt x="11530" y="5827"/>
                  </a:cubicBezTo>
                  <a:cubicBezTo>
                    <a:pt x="10865" y="5224"/>
                    <a:pt x="3222" y="0"/>
                    <a:pt x="896" y="0"/>
                  </a:cubicBezTo>
                  <a:cubicBezTo>
                    <a:pt x="453" y="0"/>
                    <a:pt x="231" y="201"/>
                    <a:pt x="121" y="301"/>
                  </a:cubicBezTo>
                  <a:cubicBezTo>
                    <a:pt x="-101" y="703"/>
                    <a:pt x="10" y="1105"/>
                    <a:pt x="231" y="1507"/>
                  </a:cubicBezTo>
                  <a:cubicBezTo>
                    <a:pt x="1893" y="5023"/>
                    <a:pt x="15296" y="21198"/>
                    <a:pt x="18176" y="21500"/>
                  </a:cubicBezTo>
                  <a:cubicBezTo>
                    <a:pt x="18508" y="21600"/>
                    <a:pt x="18841" y="21600"/>
                    <a:pt x="19062" y="21600"/>
                  </a:cubicBezTo>
                  <a:cubicBezTo>
                    <a:pt x="19948" y="21600"/>
                    <a:pt x="20724" y="21399"/>
                    <a:pt x="21056" y="20997"/>
                  </a:cubicBezTo>
                  <a:cubicBezTo>
                    <a:pt x="21499" y="20696"/>
                    <a:pt x="21499" y="20294"/>
                    <a:pt x="21499" y="20294"/>
                  </a:cubicBezTo>
                  <a:cubicBezTo>
                    <a:pt x="21499" y="20193"/>
                    <a:pt x="21499" y="20193"/>
                    <a:pt x="21388" y="20093"/>
                  </a:cubicBezTo>
                  <a:cubicBezTo>
                    <a:pt x="21388" y="19892"/>
                    <a:pt x="19284" y="14266"/>
                    <a:pt x="18619" y="13161"/>
                  </a:cubicBezTo>
                  <a:close/>
                  <a:moveTo>
                    <a:pt x="20391" y="20394"/>
                  </a:moveTo>
                  <a:cubicBezTo>
                    <a:pt x="20281" y="20495"/>
                    <a:pt x="19948" y="20696"/>
                    <a:pt x="19062" y="20696"/>
                  </a:cubicBezTo>
                  <a:cubicBezTo>
                    <a:pt x="18841" y="20696"/>
                    <a:pt x="18619" y="20696"/>
                    <a:pt x="18287" y="20696"/>
                  </a:cubicBezTo>
                  <a:cubicBezTo>
                    <a:pt x="17401" y="20595"/>
                    <a:pt x="13856" y="17380"/>
                    <a:pt x="8761" y="11353"/>
                  </a:cubicBezTo>
                  <a:cubicBezTo>
                    <a:pt x="4330" y="6229"/>
                    <a:pt x="1339" y="2009"/>
                    <a:pt x="1007" y="904"/>
                  </a:cubicBezTo>
                  <a:cubicBezTo>
                    <a:pt x="2890" y="1005"/>
                    <a:pt x="9979" y="5727"/>
                    <a:pt x="10865" y="6430"/>
                  </a:cubicBezTo>
                  <a:cubicBezTo>
                    <a:pt x="12084" y="7535"/>
                    <a:pt x="17290" y="12558"/>
                    <a:pt x="17844" y="13563"/>
                  </a:cubicBezTo>
                  <a:cubicBezTo>
                    <a:pt x="18397" y="14567"/>
                    <a:pt x="20170" y="19490"/>
                    <a:pt x="20502" y="20294"/>
                  </a:cubicBezTo>
                  <a:lnTo>
                    <a:pt x="20391" y="20394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7" name="Freeform 276"/>
            <p:cNvSpPr/>
            <p:nvPr/>
          </p:nvSpPr>
          <p:spPr>
            <a:xfrm>
              <a:off x="1907675" y="2739081"/>
              <a:ext cx="196075" cy="98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342" extrusionOk="0">
                  <a:moveTo>
                    <a:pt x="11455" y="0"/>
                  </a:moveTo>
                  <a:cubicBezTo>
                    <a:pt x="11455" y="0"/>
                    <a:pt x="2021" y="13067"/>
                    <a:pt x="283" y="14400"/>
                  </a:cubicBezTo>
                  <a:cubicBezTo>
                    <a:pt x="-1455" y="15467"/>
                    <a:pt x="5248" y="21600"/>
                    <a:pt x="8724" y="21333"/>
                  </a:cubicBezTo>
                  <a:cubicBezTo>
                    <a:pt x="12076" y="20800"/>
                    <a:pt x="19773" y="6933"/>
                    <a:pt x="20021" y="5067"/>
                  </a:cubicBezTo>
                  <a:cubicBezTo>
                    <a:pt x="20145" y="3200"/>
                    <a:pt x="11455" y="0"/>
                    <a:pt x="11455" y="0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8" name="Freeform 277"/>
            <p:cNvSpPr/>
            <p:nvPr/>
          </p:nvSpPr>
          <p:spPr>
            <a:xfrm>
              <a:off x="1899648" y="2734420"/>
              <a:ext cx="205308" cy="104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65" extrusionOk="0">
                  <a:moveTo>
                    <a:pt x="12357" y="108"/>
                  </a:moveTo>
                  <a:cubicBezTo>
                    <a:pt x="12103" y="-135"/>
                    <a:pt x="11976" y="108"/>
                    <a:pt x="11849" y="108"/>
                  </a:cubicBezTo>
                  <a:cubicBezTo>
                    <a:pt x="9307" y="3505"/>
                    <a:pt x="2065" y="12243"/>
                    <a:pt x="667" y="12971"/>
                  </a:cubicBezTo>
                  <a:cubicBezTo>
                    <a:pt x="159" y="13456"/>
                    <a:pt x="-95" y="14184"/>
                    <a:pt x="32" y="14669"/>
                  </a:cubicBezTo>
                  <a:cubicBezTo>
                    <a:pt x="159" y="17582"/>
                    <a:pt x="6131" y="21465"/>
                    <a:pt x="9053" y="21465"/>
                  </a:cubicBezTo>
                  <a:cubicBezTo>
                    <a:pt x="9180" y="21465"/>
                    <a:pt x="9307" y="21465"/>
                    <a:pt x="9434" y="21465"/>
                  </a:cubicBezTo>
                  <a:cubicBezTo>
                    <a:pt x="12865" y="21222"/>
                    <a:pt x="21251" y="8602"/>
                    <a:pt x="21505" y="5932"/>
                  </a:cubicBezTo>
                  <a:cubicBezTo>
                    <a:pt x="21505" y="5447"/>
                    <a:pt x="21505" y="5204"/>
                    <a:pt x="21378" y="4962"/>
                  </a:cubicBezTo>
                  <a:cubicBezTo>
                    <a:pt x="20743" y="3020"/>
                    <a:pt x="15406" y="1078"/>
                    <a:pt x="12357" y="108"/>
                  </a:cubicBezTo>
                  <a:close/>
                  <a:moveTo>
                    <a:pt x="9434" y="19281"/>
                  </a:moveTo>
                  <a:cubicBezTo>
                    <a:pt x="9307" y="19281"/>
                    <a:pt x="9180" y="19281"/>
                    <a:pt x="9053" y="19281"/>
                  </a:cubicBezTo>
                  <a:cubicBezTo>
                    <a:pt x="6385" y="19281"/>
                    <a:pt x="2446" y="16368"/>
                    <a:pt x="1303" y="14912"/>
                  </a:cubicBezTo>
                  <a:cubicBezTo>
                    <a:pt x="3590" y="12971"/>
                    <a:pt x="10832" y="3991"/>
                    <a:pt x="12357" y="2049"/>
                  </a:cubicBezTo>
                  <a:cubicBezTo>
                    <a:pt x="15660" y="3263"/>
                    <a:pt x="19218" y="4962"/>
                    <a:pt x="20234" y="5932"/>
                  </a:cubicBezTo>
                  <a:cubicBezTo>
                    <a:pt x="19091" y="8602"/>
                    <a:pt x="12357" y="19038"/>
                    <a:pt x="9434" y="19281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59" name="Freeform 278"/>
            <p:cNvSpPr/>
            <p:nvPr/>
          </p:nvSpPr>
          <p:spPr>
            <a:xfrm>
              <a:off x="1579471" y="2845453"/>
              <a:ext cx="227825" cy="18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1" h="20333" extrusionOk="0">
                  <a:moveTo>
                    <a:pt x="17009" y="0"/>
                  </a:moveTo>
                  <a:cubicBezTo>
                    <a:pt x="17009" y="0"/>
                    <a:pt x="-1372" y="3313"/>
                    <a:pt x="82" y="7421"/>
                  </a:cubicBezTo>
                  <a:lnTo>
                    <a:pt x="82" y="8216"/>
                  </a:lnTo>
                  <a:cubicBezTo>
                    <a:pt x="82" y="8216"/>
                    <a:pt x="4236" y="17360"/>
                    <a:pt x="6416" y="18287"/>
                  </a:cubicBezTo>
                  <a:cubicBezTo>
                    <a:pt x="8493" y="19215"/>
                    <a:pt x="12959" y="21600"/>
                    <a:pt x="15347" y="19480"/>
                  </a:cubicBezTo>
                  <a:cubicBezTo>
                    <a:pt x="17840" y="17492"/>
                    <a:pt x="20228" y="10204"/>
                    <a:pt x="19709" y="7686"/>
                  </a:cubicBezTo>
                  <a:cubicBezTo>
                    <a:pt x="19086" y="5168"/>
                    <a:pt x="17009" y="0"/>
                    <a:pt x="17009" y="0"/>
                  </a:cubicBezTo>
                </a:path>
              </a:pathLst>
            </a:custGeom>
            <a:solidFill>
              <a:srgbClr val="9CB3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0" name="Freeform 279"/>
            <p:cNvSpPr/>
            <p:nvPr/>
          </p:nvSpPr>
          <p:spPr>
            <a:xfrm>
              <a:off x="1570094" y="2840865"/>
              <a:ext cx="241506" cy="194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519" extrusionOk="0">
                  <a:moveTo>
                    <a:pt x="18132" y="317"/>
                  </a:moveTo>
                  <a:cubicBezTo>
                    <a:pt x="18027" y="52"/>
                    <a:pt x="17816" y="-81"/>
                    <a:pt x="17605" y="52"/>
                  </a:cubicBezTo>
                  <a:cubicBezTo>
                    <a:pt x="16025" y="317"/>
                    <a:pt x="1906" y="2834"/>
                    <a:pt x="220" y="6677"/>
                  </a:cubicBezTo>
                  <a:cubicBezTo>
                    <a:pt x="9" y="7207"/>
                    <a:pt x="-96" y="7737"/>
                    <a:pt x="115" y="8267"/>
                  </a:cubicBezTo>
                  <a:cubicBezTo>
                    <a:pt x="115" y="8400"/>
                    <a:pt x="220" y="8400"/>
                    <a:pt x="220" y="8400"/>
                  </a:cubicBezTo>
                  <a:cubicBezTo>
                    <a:pt x="115" y="8665"/>
                    <a:pt x="9" y="8930"/>
                    <a:pt x="115" y="9063"/>
                  </a:cubicBezTo>
                  <a:cubicBezTo>
                    <a:pt x="642" y="9990"/>
                    <a:pt x="4540" y="18471"/>
                    <a:pt x="6753" y="19399"/>
                  </a:cubicBezTo>
                  <a:cubicBezTo>
                    <a:pt x="7069" y="19531"/>
                    <a:pt x="7280" y="19664"/>
                    <a:pt x="7596" y="19796"/>
                  </a:cubicBezTo>
                  <a:cubicBezTo>
                    <a:pt x="9176" y="20459"/>
                    <a:pt x="11494" y="21519"/>
                    <a:pt x="13602" y="21519"/>
                  </a:cubicBezTo>
                  <a:cubicBezTo>
                    <a:pt x="14655" y="21519"/>
                    <a:pt x="15498" y="21254"/>
                    <a:pt x="16341" y="20591"/>
                  </a:cubicBezTo>
                  <a:cubicBezTo>
                    <a:pt x="18975" y="18471"/>
                    <a:pt x="21504" y="10785"/>
                    <a:pt x="20872" y="8135"/>
                  </a:cubicBezTo>
                  <a:cubicBezTo>
                    <a:pt x="20240" y="5485"/>
                    <a:pt x="18132" y="582"/>
                    <a:pt x="18132" y="317"/>
                  </a:cubicBezTo>
                  <a:close/>
                  <a:moveTo>
                    <a:pt x="15814" y="19664"/>
                  </a:moveTo>
                  <a:cubicBezTo>
                    <a:pt x="13812" y="21254"/>
                    <a:pt x="10124" y="19664"/>
                    <a:pt x="7912" y="18604"/>
                  </a:cubicBezTo>
                  <a:cubicBezTo>
                    <a:pt x="7596" y="18471"/>
                    <a:pt x="7280" y="18339"/>
                    <a:pt x="7069" y="18339"/>
                  </a:cubicBezTo>
                  <a:cubicBezTo>
                    <a:pt x="5383" y="17544"/>
                    <a:pt x="2117" y="11050"/>
                    <a:pt x="958" y="8532"/>
                  </a:cubicBezTo>
                  <a:cubicBezTo>
                    <a:pt x="958" y="8532"/>
                    <a:pt x="958" y="8400"/>
                    <a:pt x="852" y="8400"/>
                  </a:cubicBezTo>
                  <a:cubicBezTo>
                    <a:pt x="958" y="8267"/>
                    <a:pt x="1063" y="8002"/>
                    <a:pt x="958" y="7870"/>
                  </a:cubicBezTo>
                  <a:cubicBezTo>
                    <a:pt x="852" y="7605"/>
                    <a:pt x="958" y="7472"/>
                    <a:pt x="958" y="7207"/>
                  </a:cubicBezTo>
                  <a:cubicBezTo>
                    <a:pt x="2117" y="4822"/>
                    <a:pt x="11284" y="2304"/>
                    <a:pt x="17395" y="1244"/>
                  </a:cubicBezTo>
                  <a:cubicBezTo>
                    <a:pt x="17922" y="2437"/>
                    <a:pt x="19502" y="6280"/>
                    <a:pt x="20029" y="8400"/>
                  </a:cubicBezTo>
                  <a:cubicBezTo>
                    <a:pt x="20556" y="10653"/>
                    <a:pt x="18132" y="17809"/>
                    <a:pt x="15814" y="19664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1" name="Freeform 280"/>
            <p:cNvSpPr/>
            <p:nvPr/>
          </p:nvSpPr>
          <p:spPr>
            <a:xfrm>
              <a:off x="1583473" y="2852064"/>
              <a:ext cx="212110" cy="13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0" h="17073" extrusionOk="0">
                  <a:moveTo>
                    <a:pt x="343" y="2057"/>
                  </a:moveTo>
                  <a:cubicBezTo>
                    <a:pt x="-1344" y="5334"/>
                    <a:pt x="3606" y="14570"/>
                    <a:pt x="5969" y="15613"/>
                  </a:cubicBezTo>
                  <a:cubicBezTo>
                    <a:pt x="8331" y="16655"/>
                    <a:pt x="12044" y="18145"/>
                    <a:pt x="14744" y="15911"/>
                  </a:cubicBezTo>
                  <a:cubicBezTo>
                    <a:pt x="17331" y="13527"/>
                    <a:pt x="20256" y="9207"/>
                    <a:pt x="19581" y="6377"/>
                  </a:cubicBezTo>
                  <a:cubicBezTo>
                    <a:pt x="19019" y="3546"/>
                    <a:pt x="3269" y="-3455"/>
                    <a:pt x="343" y="2057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2" name="Freeform 281"/>
            <p:cNvSpPr/>
            <p:nvPr/>
          </p:nvSpPr>
          <p:spPr>
            <a:xfrm>
              <a:off x="1580962" y="2845453"/>
              <a:ext cx="219060" cy="147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extrusionOk="0">
                  <a:moveTo>
                    <a:pt x="5444" y="0"/>
                  </a:moveTo>
                  <a:cubicBezTo>
                    <a:pt x="2942" y="0"/>
                    <a:pt x="1237" y="878"/>
                    <a:pt x="441" y="2810"/>
                  </a:cubicBezTo>
                  <a:cubicBezTo>
                    <a:pt x="-127" y="4039"/>
                    <a:pt x="-127" y="5795"/>
                    <a:pt x="328" y="8254"/>
                  </a:cubicBezTo>
                  <a:cubicBezTo>
                    <a:pt x="1351" y="12995"/>
                    <a:pt x="4420" y="18966"/>
                    <a:pt x="6353" y="19844"/>
                  </a:cubicBezTo>
                  <a:cubicBezTo>
                    <a:pt x="7831" y="20722"/>
                    <a:pt x="9877" y="21600"/>
                    <a:pt x="11924" y="21600"/>
                  </a:cubicBezTo>
                  <a:cubicBezTo>
                    <a:pt x="13401" y="21600"/>
                    <a:pt x="14652" y="21073"/>
                    <a:pt x="15675" y="20020"/>
                  </a:cubicBezTo>
                  <a:cubicBezTo>
                    <a:pt x="18176" y="17561"/>
                    <a:pt x="21473" y="12117"/>
                    <a:pt x="20677" y="8078"/>
                  </a:cubicBezTo>
                  <a:cubicBezTo>
                    <a:pt x="20109" y="4917"/>
                    <a:pt x="10900" y="0"/>
                    <a:pt x="5444" y="0"/>
                  </a:cubicBezTo>
                  <a:close/>
                  <a:moveTo>
                    <a:pt x="15107" y="18790"/>
                  </a:moveTo>
                  <a:cubicBezTo>
                    <a:pt x="14311" y="19668"/>
                    <a:pt x="13174" y="20020"/>
                    <a:pt x="11924" y="20020"/>
                  </a:cubicBezTo>
                  <a:cubicBezTo>
                    <a:pt x="9991" y="20020"/>
                    <a:pt x="8058" y="19141"/>
                    <a:pt x="6580" y="18439"/>
                  </a:cubicBezTo>
                  <a:cubicBezTo>
                    <a:pt x="5216" y="17737"/>
                    <a:pt x="2260" y="12293"/>
                    <a:pt x="1237" y="7727"/>
                  </a:cubicBezTo>
                  <a:cubicBezTo>
                    <a:pt x="896" y="5971"/>
                    <a:pt x="896" y="4390"/>
                    <a:pt x="1237" y="3688"/>
                  </a:cubicBezTo>
                  <a:cubicBezTo>
                    <a:pt x="1806" y="2283"/>
                    <a:pt x="3284" y="1405"/>
                    <a:pt x="5444" y="1405"/>
                  </a:cubicBezTo>
                  <a:cubicBezTo>
                    <a:pt x="11582" y="1405"/>
                    <a:pt x="19427" y="6849"/>
                    <a:pt x="19768" y="8429"/>
                  </a:cubicBezTo>
                  <a:cubicBezTo>
                    <a:pt x="20336" y="11415"/>
                    <a:pt x="17835" y="16156"/>
                    <a:pt x="15107" y="1879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3" name="Freeform 282"/>
            <p:cNvSpPr/>
            <p:nvPr/>
          </p:nvSpPr>
          <p:spPr>
            <a:xfrm>
              <a:off x="2333030" y="2717806"/>
              <a:ext cx="199574" cy="38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210" extrusionOk="0">
                  <a:moveTo>
                    <a:pt x="13950" y="0"/>
                  </a:moveTo>
                  <a:cubicBezTo>
                    <a:pt x="5131" y="135"/>
                    <a:pt x="-365" y="15525"/>
                    <a:pt x="18" y="16403"/>
                  </a:cubicBezTo>
                  <a:cubicBezTo>
                    <a:pt x="2447" y="21195"/>
                    <a:pt x="10243" y="21600"/>
                    <a:pt x="12416" y="20992"/>
                  </a:cubicBezTo>
                  <a:cubicBezTo>
                    <a:pt x="14461" y="20318"/>
                    <a:pt x="20085" y="15323"/>
                    <a:pt x="20852" y="12083"/>
                  </a:cubicBezTo>
                  <a:cubicBezTo>
                    <a:pt x="21235" y="9923"/>
                    <a:pt x="19446" y="3983"/>
                    <a:pt x="18551" y="2498"/>
                  </a:cubicBezTo>
                  <a:cubicBezTo>
                    <a:pt x="17656" y="1013"/>
                    <a:pt x="13950" y="0"/>
                    <a:pt x="13950" y="0"/>
                  </a:cubicBezTo>
                </a:path>
              </a:pathLst>
            </a:custGeom>
            <a:solidFill>
              <a:srgbClr val="9CB3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4" name="Freeform 283"/>
            <p:cNvSpPr/>
            <p:nvPr/>
          </p:nvSpPr>
          <p:spPr>
            <a:xfrm>
              <a:off x="2323313" y="2707169"/>
              <a:ext cx="208416" cy="39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600" extrusionOk="0">
                  <a:moveTo>
                    <a:pt x="13922" y="67"/>
                  </a:moveTo>
                  <a:cubicBezTo>
                    <a:pt x="13801" y="0"/>
                    <a:pt x="13801" y="0"/>
                    <a:pt x="13680" y="0"/>
                  </a:cubicBezTo>
                  <a:cubicBezTo>
                    <a:pt x="11870" y="67"/>
                    <a:pt x="10060" y="733"/>
                    <a:pt x="8371" y="2000"/>
                  </a:cubicBezTo>
                  <a:cubicBezTo>
                    <a:pt x="3061" y="6067"/>
                    <a:pt x="-438" y="15733"/>
                    <a:pt x="45" y="16667"/>
                  </a:cubicBezTo>
                  <a:cubicBezTo>
                    <a:pt x="1855" y="20267"/>
                    <a:pt x="6682" y="21600"/>
                    <a:pt x="10181" y="21600"/>
                  </a:cubicBezTo>
                  <a:cubicBezTo>
                    <a:pt x="11146" y="21600"/>
                    <a:pt x="11870" y="21467"/>
                    <a:pt x="12474" y="21333"/>
                  </a:cubicBezTo>
                  <a:cubicBezTo>
                    <a:pt x="14525" y="20667"/>
                    <a:pt x="19955" y="15600"/>
                    <a:pt x="20679" y="12267"/>
                  </a:cubicBezTo>
                  <a:cubicBezTo>
                    <a:pt x="21162" y="10133"/>
                    <a:pt x="19352" y="4133"/>
                    <a:pt x="18507" y="2667"/>
                  </a:cubicBezTo>
                  <a:cubicBezTo>
                    <a:pt x="17663" y="1133"/>
                    <a:pt x="14042" y="67"/>
                    <a:pt x="13922" y="67"/>
                  </a:cubicBezTo>
                  <a:close/>
                  <a:moveTo>
                    <a:pt x="19593" y="12200"/>
                  </a:moveTo>
                  <a:cubicBezTo>
                    <a:pt x="18990" y="15333"/>
                    <a:pt x="13801" y="20200"/>
                    <a:pt x="11870" y="20800"/>
                  </a:cubicBezTo>
                  <a:cubicBezTo>
                    <a:pt x="11508" y="20933"/>
                    <a:pt x="10905" y="21000"/>
                    <a:pt x="10181" y="21000"/>
                  </a:cubicBezTo>
                  <a:cubicBezTo>
                    <a:pt x="7044" y="21000"/>
                    <a:pt x="2699" y="19800"/>
                    <a:pt x="1010" y="16467"/>
                  </a:cubicBezTo>
                  <a:cubicBezTo>
                    <a:pt x="769" y="15800"/>
                    <a:pt x="3906" y="6067"/>
                    <a:pt x="9578" y="2067"/>
                  </a:cubicBezTo>
                  <a:cubicBezTo>
                    <a:pt x="10905" y="1133"/>
                    <a:pt x="12232" y="667"/>
                    <a:pt x="13560" y="600"/>
                  </a:cubicBezTo>
                  <a:cubicBezTo>
                    <a:pt x="14163" y="800"/>
                    <a:pt x="16818" y="1667"/>
                    <a:pt x="17542" y="2867"/>
                  </a:cubicBezTo>
                  <a:cubicBezTo>
                    <a:pt x="18266" y="4333"/>
                    <a:pt x="20076" y="10133"/>
                    <a:pt x="19593" y="1220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5" name="Freeform 284"/>
            <p:cNvSpPr/>
            <p:nvPr/>
          </p:nvSpPr>
          <p:spPr>
            <a:xfrm>
              <a:off x="1815840" y="2641328"/>
              <a:ext cx="681547" cy="40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285" extrusionOk="0">
                  <a:moveTo>
                    <a:pt x="20234" y="4959"/>
                  </a:moveTo>
                  <a:cubicBezTo>
                    <a:pt x="19706" y="4895"/>
                    <a:pt x="14391" y="1918"/>
                    <a:pt x="13788" y="1538"/>
                  </a:cubicBezTo>
                  <a:cubicBezTo>
                    <a:pt x="13147" y="1222"/>
                    <a:pt x="11866" y="-172"/>
                    <a:pt x="10810" y="18"/>
                  </a:cubicBezTo>
                  <a:cubicBezTo>
                    <a:pt x="9792" y="145"/>
                    <a:pt x="7342" y="1412"/>
                    <a:pt x="7191" y="1412"/>
                  </a:cubicBezTo>
                  <a:cubicBezTo>
                    <a:pt x="7040" y="1412"/>
                    <a:pt x="4703" y="1285"/>
                    <a:pt x="4062" y="1792"/>
                  </a:cubicBezTo>
                  <a:cubicBezTo>
                    <a:pt x="3459" y="2362"/>
                    <a:pt x="29" y="2615"/>
                    <a:pt x="29" y="2615"/>
                  </a:cubicBezTo>
                  <a:cubicBezTo>
                    <a:pt x="-235" y="2932"/>
                    <a:pt x="1386" y="6542"/>
                    <a:pt x="2140" y="6796"/>
                  </a:cubicBezTo>
                  <a:cubicBezTo>
                    <a:pt x="2931" y="7049"/>
                    <a:pt x="4590" y="6732"/>
                    <a:pt x="4967" y="6606"/>
                  </a:cubicBezTo>
                  <a:cubicBezTo>
                    <a:pt x="5306" y="6542"/>
                    <a:pt x="8134" y="7049"/>
                    <a:pt x="8134" y="7049"/>
                  </a:cubicBezTo>
                  <a:cubicBezTo>
                    <a:pt x="7870" y="7746"/>
                    <a:pt x="5419" y="9329"/>
                    <a:pt x="5156" y="9583"/>
                  </a:cubicBezTo>
                  <a:cubicBezTo>
                    <a:pt x="4892" y="9836"/>
                    <a:pt x="4779" y="11737"/>
                    <a:pt x="4967" y="12370"/>
                  </a:cubicBezTo>
                  <a:cubicBezTo>
                    <a:pt x="5118" y="13003"/>
                    <a:pt x="6890" y="14587"/>
                    <a:pt x="6890" y="14587"/>
                  </a:cubicBezTo>
                  <a:cubicBezTo>
                    <a:pt x="6890" y="14587"/>
                    <a:pt x="6890" y="15157"/>
                    <a:pt x="6777" y="15600"/>
                  </a:cubicBezTo>
                  <a:cubicBezTo>
                    <a:pt x="6663" y="16044"/>
                    <a:pt x="7757" y="17944"/>
                    <a:pt x="8134" y="18388"/>
                  </a:cubicBezTo>
                  <a:cubicBezTo>
                    <a:pt x="8473" y="18831"/>
                    <a:pt x="9114" y="18514"/>
                    <a:pt x="9114" y="18514"/>
                  </a:cubicBezTo>
                  <a:cubicBezTo>
                    <a:pt x="9038" y="19021"/>
                    <a:pt x="9717" y="20921"/>
                    <a:pt x="10395" y="21175"/>
                  </a:cubicBezTo>
                  <a:cubicBezTo>
                    <a:pt x="11074" y="21428"/>
                    <a:pt x="12695" y="21175"/>
                    <a:pt x="12996" y="21111"/>
                  </a:cubicBezTo>
                  <a:cubicBezTo>
                    <a:pt x="13298" y="20985"/>
                    <a:pt x="14127" y="19211"/>
                    <a:pt x="14127" y="19211"/>
                  </a:cubicBezTo>
                  <a:cubicBezTo>
                    <a:pt x="14127" y="19211"/>
                    <a:pt x="15748" y="19211"/>
                    <a:pt x="16163" y="19338"/>
                  </a:cubicBezTo>
                  <a:cubicBezTo>
                    <a:pt x="16578" y="19401"/>
                    <a:pt x="18500" y="19718"/>
                    <a:pt x="19028" y="19591"/>
                  </a:cubicBezTo>
                  <a:cubicBezTo>
                    <a:pt x="19556" y="19528"/>
                    <a:pt x="19895" y="19464"/>
                    <a:pt x="20272" y="18894"/>
                  </a:cubicBezTo>
                  <a:cubicBezTo>
                    <a:pt x="20649" y="18388"/>
                    <a:pt x="21252" y="13257"/>
                    <a:pt x="21327" y="12117"/>
                  </a:cubicBezTo>
                  <a:cubicBezTo>
                    <a:pt x="21365" y="10976"/>
                    <a:pt x="20724" y="5022"/>
                    <a:pt x="20234" y="4959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6" name="Freeform 285"/>
            <p:cNvSpPr/>
            <p:nvPr/>
          </p:nvSpPr>
          <p:spPr>
            <a:xfrm>
              <a:off x="1809060" y="2634856"/>
              <a:ext cx="693652" cy="41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89" extrusionOk="0">
                  <a:moveTo>
                    <a:pt x="20302" y="4931"/>
                  </a:moveTo>
                  <a:cubicBezTo>
                    <a:pt x="19927" y="4869"/>
                    <a:pt x="16777" y="3126"/>
                    <a:pt x="13927" y="1570"/>
                  </a:cubicBezTo>
                  <a:cubicBezTo>
                    <a:pt x="13777" y="1507"/>
                    <a:pt x="13552" y="1321"/>
                    <a:pt x="13327" y="1134"/>
                  </a:cubicBezTo>
                  <a:cubicBezTo>
                    <a:pt x="12652" y="636"/>
                    <a:pt x="11714" y="-111"/>
                    <a:pt x="10927" y="13"/>
                  </a:cubicBezTo>
                  <a:cubicBezTo>
                    <a:pt x="10214" y="138"/>
                    <a:pt x="8902" y="698"/>
                    <a:pt x="8039" y="1072"/>
                  </a:cubicBezTo>
                  <a:cubicBezTo>
                    <a:pt x="7702" y="1258"/>
                    <a:pt x="7364" y="1383"/>
                    <a:pt x="7327" y="1383"/>
                  </a:cubicBezTo>
                  <a:lnTo>
                    <a:pt x="7252" y="1383"/>
                  </a:lnTo>
                  <a:cubicBezTo>
                    <a:pt x="7177" y="1383"/>
                    <a:pt x="7027" y="1383"/>
                    <a:pt x="6840" y="1383"/>
                  </a:cubicBezTo>
                  <a:cubicBezTo>
                    <a:pt x="5864" y="1383"/>
                    <a:pt x="4589" y="1445"/>
                    <a:pt x="4140" y="1881"/>
                  </a:cubicBezTo>
                  <a:cubicBezTo>
                    <a:pt x="3652" y="2254"/>
                    <a:pt x="1140" y="2503"/>
                    <a:pt x="165" y="2628"/>
                  </a:cubicBezTo>
                  <a:cubicBezTo>
                    <a:pt x="165" y="2628"/>
                    <a:pt x="127" y="2628"/>
                    <a:pt x="90" y="2628"/>
                  </a:cubicBezTo>
                  <a:cubicBezTo>
                    <a:pt x="15" y="2752"/>
                    <a:pt x="-23" y="2877"/>
                    <a:pt x="15" y="3188"/>
                  </a:cubicBezTo>
                  <a:cubicBezTo>
                    <a:pt x="165" y="4122"/>
                    <a:pt x="1515" y="6985"/>
                    <a:pt x="2265" y="7234"/>
                  </a:cubicBezTo>
                  <a:cubicBezTo>
                    <a:pt x="2490" y="7296"/>
                    <a:pt x="2752" y="7359"/>
                    <a:pt x="3052" y="7359"/>
                  </a:cubicBezTo>
                  <a:cubicBezTo>
                    <a:pt x="3990" y="7359"/>
                    <a:pt x="5077" y="7110"/>
                    <a:pt x="5115" y="7110"/>
                  </a:cubicBezTo>
                  <a:cubicBezTo>
                    <a:pt x="5152" y="7048"/>
                    <a:pt x="5190" y="7048"/>
                    <a:pt x="5227" y="7048"/>
                  </a:cubicBezTo>
                  <a:cubicBezTo>
                    <a:pt x="5714" y="7048"/>
                    <a:pt x="7139" y="7296"/>
                    <a:pt x="7852" y="7421"/>
                  </a:cubicBezTo>
                  <a:cubicBezTo>
                    <a:pt x="7364" y="7919"/>
                    <a:pt x="6352" y="8666"/>
                    <a:pt x="5864" y="9039"/>
                  </a:cubicBezTo>
                  <a:cubicBezTo>
                    <a:pt x="5489" y="9288"/>
                    <a:pt x="5302" y="9413"/>
                    <a:pt x="5227" y="9475"/>
                  </a:cubicBezTo>
                  <a:cubicBezTo>
                    <a:pt x="4852" y="9849"/>
                    <a:pt x="4777" y="11965"/>
                    <a:pt x="4964" y="12588"/>
                  </a:cubicBezTo>
                  <a:cubicBezTo>
                    <a:pt x="5115" y="13148"/>
                    <a:pt x="6352" y="14330"/>
                    <a:pt x="6840" y="14766"/>
                  </a:cubicBezTo>
                  <a:cubicBezTo>
                    <a:pt x="6840" y="15015"/>
                    <a:pt x="6802" y="15326"/>
                    <a:pt x="6765" y="15513"/>
                  </a:cubicBezTo>
                  <a:cubicBezTo>
                    <a:pt x="6577" y="16260"/>
                    <a:pt x="7964" y="18377"/>
                    <a:pt x="8152" y="18626"/>
                  </a:cubicBezTo>
                  <a:cubicBezTo>
                    <a:pt x="8302" y="18812"/>
                    <a:pt x="8490" y="18875"/>
                    <a:pt x="8715" y="18875"/>
                  </a:cubicBezTo>
                  <a:cubicBezTo>
                    <a:pt x="8864" y="18875"/>
                    <a:pt x="8977" y="18875"/>
                    <a:pt x="9089" y="18812"/>
                  </a:cubicBezTo>
                  <a:cubicBezTo>
                    <a:pt x="9239" y="19684"/>
                    <a:pt x="9839" y="21178"/>
                    <a:pt x="10477" y="21427"/>
                  </a:cubicBezTo>
                  <a:cubicBezTo>
                    <a:pt x="10702" y="21489"/>
                    <a:pt x="11002" y="21489"/>
                    <a:pt x="11377" y="21489"/>
                  </a:cubicBezTo>
                  <a:cubicBezTo>
                    <a:pt x="12089" y="21489"/>
                    <a:pt x="12915" y="21365"/>
                    <a:pt x="13139" y="21302"/>
                  </a:cubicBezTo>
                  <a:cubicBezTo>
                    <a:pt x="13439" y="21240"/>
                    <a:pt x="14077" y="19995"/>
                    <a:pt x="14302" y="19435"/>
                  </a:cubicBezTo>
                  <a:cubicBezTo>
                    <a:pt x="14639" y="19435"/>
                    <a:pt x="15877" y="19559"/>
                    <a:pt x="16252" y="19622"/>
                  </a:cubicBezTo>
                  <a:cubicBezTo>
                    <a:pt x="16627" y="19684"/>
                    <a:pt x="18614" y="19933"/>
                    <a:pt x="19102" y="19871"/>
                  </a:cubicBezTo>
                  <a:cubicBezTo>
                    <a:pt x="19664" y="19746"/>
                    <a:pt x="20039" y="19684"/>
                    <a:pt x="20452" y="19124"/>
                  </a:cubicBezTo>
                  <a:cubicBezTo>
                    <a:pt x="20902" y="18439"/>
                    <a:pt x="21502" y="13086"/>
                    <a:pt x="21539" y="12214"/>
                  </a:cubicBezTo>
                  <a:cubicBezTo>
                    <a:pt x="21577" y="11467"/>
                    <a:pt x="21052" y="5056"/>
                    <a:pt x="20302" y="4931"/>
                  </a:cubicBezTo>
                  <a:close/>
                  <a:moveTo>
                    <a:pt x="21202" y="12214"/>
                  </a:moveTo>
                  <a:cubicBezTo>
                    <a:pt x="21164" y="13459"/>
                    <a:pt x="20527" y="18314"/>
                    <a:pt x="20227" y="18688"/>
                  </a:cubicBezTo>
                  <a:cubicBezTo>
                    <a:pt x="19889" y="19186"/>
                    <a:pt x="19589" y="19248"/>
                    <a:pt x="19102" y="19310"/>
                  </a:cubicBezTo>
                  <a:cubicBezTo>
                    <a:pt x="19027" y="19310"/>
                    <a:pt x="18914" y="19310"/>
                    <a:pt x="18802" y="19310"/>
                  </a:cubicBezTo>
                  <a:cubicBezTo>
                    <a:pt x="18052" y="19310"/>
                    <a:pt x="16627" y="19124"/>
                    <a:pt x="16289" y="19061"/>
                  </a:cubicBezTo>
                  <a:cubicBezTo>
                    <a:pt x="15877" y="18999"/>
                    <a:pt x="14302" y="18875"/>
                    <a:pt x="14264" y="18875"/>
                  </a:cubicBezTo>
                  <a:cubicBezTo>
                    <a:pt x="14189" y="18875"/>
                    <a:pt x="14152" y="18937"/>
                    <a:pt x="14114" y="18999"/>
                  </a:cubicBezTo>
                  <a:cubicBezTo>
                    <a:pt x="13702" y="19933"/>
                    <a:pt x="13215" y="20742"/>
                    <a:pt x="13065" y="20804"/>
                  </a:cubicBezTo>
                  <a:cubicBezTo>
                    <a:pt x="12877" y="20867"/>
                    <a:pt x="12089" y="20991"/>
                    <a:pt x="11377" y="20991"/>
                  </a:cubicBezTo>
                  <a:cubicBezTo>
                    <a:pt x="11002" y="20991"/>
                    <a:pt x="10739" y="20929"/>
                    <a:pt x="10552" y="20867"/>
                  </a:cubicBezTo>
                  <a:cubicBezTo>
                    <a:pt x="9952" y="20618"/>
                    <a:pt x="9352" y="18812"/>
                    <a:pt x="9389" y="18501"/>
                  </a:cubicBezTo>
                  <a:cubicBezTo>
                    <a:pt x="9389" y="18439"/>
                    <a:pt x="9389" y="18314"/>
                    <a:pt x="9352" y="18252"/>
                  </a:cubicBezTo>
                  <a:cubicBezTo>
                    <a:pt x="9314" y="18252"/>
                    <a:pt x="9277" y="18190"/>
                    <a:pt x="9239" y="18190"/>
                  </a:cubicBezTo>
                  <a:cubicBezTo>
                    <a:pt x="9202" y="18190"/>
                    <a:pt x="9202" y="18190"/>
                    <a:pt x="9164" y="18190"/>
                  </a:cubicBezTo>
                  <a:cubicBezTo>
                    <a:pt x="9164" y="18190"/>
                    <a:pt x="8977" y="18314"/>
                    <a:pt x="8715" y="18314"/>
                  </a:cubicBezTo>
                  <a:cubicBezTo>
                    <a:pt x="8565" y="18314"/>
                    <a:pt x="8452" y="18252"/>
                    <a:pt x="8340" y="18190"/>
                  </a:cubicBezTo>
                  <a:cubicBezTo>
                    <a:pt x="7927" y="17692"/>
                    <a:pt x="7102" y="16073"/>
                    <a:pt x="7064" y="15700"/>
                  </a:cubicBezTo>
                  <a:cubicBezTo>
                    <a:pt x="7177" y="15264"/>
                    <a:pt x="7177" y="14642"/>
                    <a:pt x="7177" y="14642"/>
                  </a:cubicBezTo>
                  <a:cubicBezTo>
                    <a:pt x="7177" y="14517"/>
                    <a:pt x="7139" y="14393"/>
                    <a:pt x="7102" y="14393"/>
                  </a:cubicBezTo>
                  <a:cubicBezTo>
                    <a:pt x="6277" y="13646"/>
                    <a:pt x="5340" y="12712"/>
                    <a:pt x="5265" y="12339"/>
                  </a:cubicBezTo>
                  <a:cubicBezTo>
                    <a:pt x="5115" y="11841"/>
                    <a:pt x="5227" y="10160"/>
                    <a:pt x="5377" y="9973"/>
                  </a:cubicBezTo>
                  <a:cubicBezTo>
                    <a:pt x="5452" y="9911"/>
                    <a:pt x="5714" y="9724"/>
                    <a:pt x="5977" y="9537"/>
                  </a:cubicBezTo>
                  <a:cubicBezTo>
                    <a:pt x="7139" y="8666"/>
                    <a:pt x="8189" y="7919"/>
                    <a:pt x="8377" y="7359"/>
                  </a:cubicBezTo>
                  <a:cubicBezTo>
                    <a:pt x="8415" y="7296"/>
                    <a:pt x="8415" y="7172"/>
                    <a:pt x="8415" y="7110"/>
                  </a:cubicBezTo>
                  <a:cubicBezTo>
                    <a:pt x="8377" y="6985"/>
                    <a:pt x="8340" y="6985"/>
                    <a:pt x="8264" y="6985"/>
                  </a:cubicBezTo>
                  <a:cubicBezTo>
                    <a:pt x="8152" y="6985"/>
                    <a:pt x="5864" y="6550"/>
                    <a:pt x="5227" y="6550"/>
                  </a:cubicBezTo>
                  <a:cubicBezTo>
                    <a:pt x="5152" y="6550"/>
                    <a:pt x="5115" y="6550"/>
                    <a:pt x="5077" y="6550"/>
                  </a:cubicBezTo>
                  <a:cubicBezTo>
                    <a:pt x="5040" y="6550"/>
                    <a:pt x="3952" y="6799"/>
                    <a:pt x="3052" y="6799"/>
                  </a:cubicBezTo>
                  <a:cubicBezTo>
                    <a:pt x="2752" y="6799"/>
                    <a:pt x="2527" y="6799"/>
                    <a:pt x="2340" y="6736"/>
                  </a:cubicBezTo>
                  <a:cubicBezTo>
                    <a:pt x="1702" y="6487"/>
                    <a:pt x="502" y="3873"/>
                    <a:pt x="352" y="3126"/>
                  </a:cubicBezTo>
                  <a:cubicBezTo>
                    <a:pt x="1065" y="3064"/>
                    <a:pt x="3727" y="2815"/>
                    <a:pt x="4290" y="2317"/>
                  </a:cubicBezTo>
                  <a:cubicBezTo>
                    <a:pt x="4589" y="2068"/>
                    <a:pt x="5527" y="1943"/>
                    <a:pt x="6840" y="1943"/>
                  </a:cubicBezTo>
                  <a:cubicBezTo>
                    <a:pt x="7027" y="1943"/>
                    <a:pt x="7177" y="1943"/>
                    <a:pt x="7252" y="1943"/>
                  </a:cubicBezTo>
                  <a:lnTo>
                    <a:pt x="7327" y="1943"/>
                  </a:lnTo>
                  <a:cubicBezTo>
                    <a:pt x="7364" y="1943"/>
                    <a:pt x="7514" y="1881"/>
                    <a:pt x="8114" y="1632"/>
                  </a:cubicBezTo>
                  <a:cubicBezTo>
                    <a:pt x="8939" y="1258"/>
                    <a:pt x="10252" y="698"/>
                    <a:pt x="10964" y="574"/>
                  </a:cubicBezTo>
                  <a:cubicBezTo>
                    <a:pt x="11677" y="449"/>
                    <a:pt x="12502" y="1134"/>
                    <a:pt x="13177" y="1632"/>
                  </a:cubicBezTo>
                  <a:cubicBezTo>
                    <a:pt x="13439" y="1819"/>
                    <a:pt x="13664" y="2005"/>
                    <a:pt x="13814" y="2068"/>
                  </a:cubicBezTo>
                  <a:cubicBezTo>
                    <a:pt x="15614" y="3064"/>
                    <a:pt x="19777" y="5367"/>
                    <a:pt x="20264" y="5429"/>
                  </a:cubicBezTo>
                  <a:cubicBezTo>
                    <a:pt x="20639" y="5740"/>
                    <a:pt x="21277" y="10969"/>
                    <a:pt x="21202" y="12214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7" name="Freeform 286"/>
            <p:cNvSpPr/>
            <p:nvPr/>
          </p:nvSpPr>
          <p:spPr>
            <a:xfrm>
              <a:off x="1231909" y="2159354"/>
              <a:ext cx="1107070" cy="114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02" extrusionOk="0">
                  <a:moveTo>
                    <a:pt x="6269" y="4361"/>
                  </a:moveTo>
                  <a:cubicBezTo>
                    <a:pt x="5379" y="3728"/>
                    <a:pt x="207" y="0"/>
                    <a:pt x="207" y="0"/>
                  </a:cubicBezTo>
                  <a:cubicBezTo>
                    <a:pt x="207" y="0"/>
                    <a:pt x="-167" y="994"/>
                    <a:pt x="90" y="1310"/>
                  </a:cubicBezTo>
                  <a:cubicBezTo>
                    <a:pt x="348" y="1604"/>
                    <a:pt x="12844" y="16042"/>
                    <a:pt x="12985" y="16313"/>
                  </a:cubicBezTo>
                  <a:cubicBezTo>
                    <a:pt x="12985" y="16313"/>
                    <a:pt x="19748" y="21216"/>
                    <a:pt x="20005" y="21351"/>
                  </a:cubicBezTo>
                  <a:cubicBezTo>
                    <a:pt x="20263" y="21464"/>
                    <a:pt x="20988" y="21600"/>
                    <a:pt x="21433" y="21397"/>
                  </a:cubicBezTo>
                  <a:lnTo>
                    <a:pt x="7953" y="5897"/>
                  </a:lnTo>
                  <a:cubicBezTo>
                    <a:pt x="7953" y="5897"/>
                    <a:pt x="7181" y="4971"/>
                    <a:pt x="6269" y="4361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8" name="Freeform 287"/>
            <p:cNvSpPr/>
            <p:nvPr/>
          </p:nvSpPr>
          <p:spPr>
            <a:xfrm>
              <a:off x="1227549" y="2148717"/>
              <a:ext cx="1116750" cy="115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extrusionOk="0">
                  <a:moveTo>
                    <a:pt x="8043" y="5934"/>
                  </a:moveTo>
                  <a:cubicBezTo>
                    <a:pt x="8020" y="5889"/>
                    <a:pt x="7279" y="4990"/>
                    <a:pt x="6375" y="4360"/>
                  </a:cubicBezTo>
                  <a:cubicBezTo>
                    <a:pt x="5494" y="3754"/>
                    <a:pt x="419" y="67"/>
                    <a:pt x="372" y="22"/>
                  </a:cubicBezTo>
                  <a:cubicBezTo>
                    <a:pt x="349" y="0"/>
                    <a:pt x="326" y="0"/>
                    <a:pt x="280" y="0"/>
                  </a:cubicBezTo>
                  <a:cubicBezTo>
                    <a:pt x="256" y="22"/>
                    <a:pt x="233" y="45"/>
                    <a:pt x="210" y="67"/>
                  </a:cubicBezTo>
                  <a:cubicBezTo>
                    <a:pt x="187" y="180"/>
                    <a:pt x="-184" y="1124"/>
                    <a:pt x="117" y="1461"/>
                  </a:cubicBezTo>
                  <a:cubicBezTo>
                    <a:pt x="164" y="1551"/>
                    <a:pt x="1044" y="2562"/>
                    <a:pt x="2389" y="4113"/>
                  </a:cubicBezTo>
                  <a:cubicBezTo>
                    <a:pt x="5726" y="8024"/>
                    <a:pt x="12702" y="16116"/>
                    <a:pt x="12864" y="16363"/>
                  </a:cubicBezTo>
                  <a:cubicBezTo>
                    <a:pt x="12864" y="16385"/>
                    <a:pt x="12887" y="16408"/>
                    <a:pt x="12887" y="16408"/>
                  </a:cubicBezTo>
                  <a:cubicBezTo>
                    <a:pt x="13583" y="16902"/>
                    <a:pt x="19608" y="21308"/>
                    <a:pt x="19863" y="21443"/>
                  </a:cubicBezTo>
                  <a:cubicBezTo>
                    <a:pt x="20025" y="21510"/>
                    <a:pt x="20396" y="21600"/>
                    <a:pt x="20767" y="21600"/>
                  </a:cubicBezTo>
                  <a:cubicBezTo>
                    <a:pt x="20999" y="21600"/>
                    <a:pt x="21207" y="21555"/>
                    <a:pt x="21370" y="21488"/>
                  </a:cubicBezTo>
                  <a:cubicBezTo>
                    <a:pt x="21393" y="21488"/>
                    <a:pt x="21416" y="21443"/>
                    <a:pt x="21416" y="21420"/>
                  </a:cubicBezTo>
                  <a:cubicBezTo>
                    <a:pt x="21416" y="21375"/>
                    <a:pt x="21416" y="21375"/>
                    <a:pt x="21393" y="21353"/>
                  </a:cubicBezTo>
                  <a:lnTo>
                    <a:pt x="8043" y="5934"/>
                  </a:lnTo>
                  <a:close/>
                  <a:moveTo>
                    <a:pt x="20767" y="21398"/>
                  </a:moveTo>
                  <a:cubicBezTo>
                    <a:pt x="20443" y="21398"/>
                    <a:pt x="20118" y="21330"/>
                    <a:pt x="19956" y="21263"/>
                  </a:cubicBezTo>
                  <a:cubicBezTo>
                    <a:pt x="19747" y="21150"/>
                    <a:pt x="14904" y="17622"/>
                    <a:pt x="13026" y="16251"/>
                  </a:cubicBezTo>
                  <a:cubicBezTo>
                    <a:pt x="12725" y="15846"/>
                    <a:pt x="8785" y="11238"/>
                    <a:pt x="2551" y="4001"/>
                  </a:cubicBezTo>
                  <a:cubicBezTo>
                    <a:pt x="1253" y="2495"/>
                    <a:pt x="326" y="1416"/>
                    <a:pt x="256" y="1349"/>
                  </a:cubicBezTo>
                  <a:cubicBezTo>
                    <a:pt x="117" y="1169"/>
                    <a:pt x="233" y="629"/>
                    <a:pt x="372" y="270"/>
                  </a:cubicBezTo>
                  <a:cubicBezTo>
                    <a:pt x="1114" y="809"/>
                    <a:pt x="5448" y="3956"/>
                    <a:pt x="6259" y="4518"/>
                  </a:cubicBezTo>
                  <a:cubicBezTo>
                    <a:pt x="7140" y="5125"/>
                    <a:pt x="7881" y="6046"/>
                    <a:pt x="7904" y="6046"/>
                  </a:cubicBezTo>
                  <a:lnTo>
                    <a:pt x="21138" y="21353"/>
                  </a:lnTo>
                  <a:cubicBezTo>
                    <a:pt x="21045" y="21398"/>
                    <a:pt x="20906" y="21398"/>
                    <a:pt x="20767" y="21398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69" name="Freeform 288"/>
            <p:cNvSpPr/>
            <p:nvPr/>
          </p:nvSpPr>
          <p:spPr>
            <a:xfrm>
              <a:off x="1233916" y="2228494"/>
              <a:ext cx="1028212" cy="1072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80" extrusionOk="0">
                  <a:moveTo>
                    <a:pt x="0" y="0"/>
                  </a:moveTo>
                  <a:cubicBezTo>
                    <a:pt x="276" y="315"/>
                    <a:pt x="13657" y="15788"/>
                    <a:pt x="13807" y="16079"/>
                  </a:cubicBezTo>
                  <a:cubicBezTo>
                    <a:pt x="13807" y="16079"/>
                    <a:pt x="21049" y="21334"/>
                    <a:pt x="21324" y="21479"/>
                  </a:cubicBezTo>
                  <a:cubicBezTo>
                    <a:pt x="21600" y="21600"/>
                    <a:pt x="11176" y="10219"/>
                    <a:pt x="7668" y="5448"/>
                  </a:cubicBezTo>
                  <a:cubicBezTo>
                    <a:pt x="6966" y="4528"/>
                    <a:pt x="0" y="0"/>
                    <a:pt x="0" y="0"/>
                  </a:cubicBezTo>
                </a:path>
              </a:pathLst>
            </a:custGeom>
            <a:solidFill>
              <a:srgbClr val="A8AA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0" name="Freeform 289"/>
            <p:cNvSpPr/>
            <p:nvPr/>
          </p:nvSpPr>
          <p:spPr>
            <a:xfrm>
              <a:off x="1229203" y="2223591"/>
              <a:ext cx="1038780" cy="1078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92" extrusionOk="0">
                  <a:moveTo>
                    <a:pt x="7855" y="5488"/>
                  </a:moveTo>
                  <a:cubicBezTo>
                    <a:pt x="7179" y="4548"/>
                    <a:pt x="463" y="209"/>
                    <a:pt x="162" y="16"/>
                  </a:cubicBezTo>
                  <a:cubicBezTo>
                    <a:pt x="137" y="-8"/>
                    <a:pt x="62" y="-8"/>
                    <a:pt x="37" y="40"/>
                  </a:cubicBezTo>
                  <a:cubicBezTo>
                    <a:pt x="-13" y="64"/>
                    <a:pt x="-13" y="137"/>
                    <a:pt x="37" y="161"/>
                  </a:cubicBezTo>
                  <a:cubicBezTo>
                    <a:pt x="87" y="257"/>
                    <a:pt x="1039" y="1342"/>
                    <a:pt x="2493" y="3005"/>
                  </a:cubicBezTo>
                  <a:cubicBezTo>
                    <a:pt x="6126" y="7200"/>
                    <a:pt x="13644" y="15879"/>
                    <a:pt x="13819" y="16144"/>
                  </a:cubicBezTo>
                  <a:cubicBezTo>
                    <a:pt x="13819" y="16168"/>
                    <a:pt x="13844" y="16192"/>
                    <a:pt x="13844" y="16192"/>
                  </a:cubicBezTo>
                  <a:cubicBezTo>
                    <a:pt x="14596" y="16722"/>
                    <a:pt x="21111" y="21447"/>
                    <a:pt x="21387" y="21592"/>
                  </a:cubicBezTo>
                  <a:cubicBezTo>
                    <a:pt x="21412" y="21592"/>
                    <a:pt x="21437" y="21592"/>
                    <a:pt x="21437" y="21592"/>
                  </a:cubicBezTo>
                  <a:cubicBezTo>
                    <a:pt x="21487" y="21592"/>
                    <a:pt x="21537" y="21568"/>
                    <a:pt x="21537" y="21544"/>
                  </a:cubicBezTo>
                  <a:cubicBezTo>
                    <a:pt x="21587" y="21447"/>
                    <a:pt x="21587" y="21447"/>
                    <a:pt x="19056" y="18603"/>
                  </a:cubicBezTo>
                  <a:cubicBezTo>
                    <a:pt x="15774" y="14890"/>
                    <a:pt x="10261" y="8695"/>
                    <a:pt x="7855" y="5488"/>
                  </a:cubicBezTo>
                  <a:close/>
                  <a:moveTo>
                    <a:pt x="13994" y="16023"/>
                  </a:moveTo>
                  <a:cubicBezTo>
                    <a:pt x="13669" y="15589"/>
                    <a:pt x="9409" y="10647"/>
                    <a:pt x="2668" y="2885"/>
                  </a:cubicBezTo>
                  <a:cubicBezTo>
                    <a:pt x="1816" y="1921"/>
                    <a:pt x="1115" y="1101"/>
                    <a:pt x="689" y="595"/>
                  </a:cubicBezTo>
                  <a:cubicBezTo>
                    <a:pt x="2418" y="1752"/>
                    <a:pt x="7129" y="4862"/>
                    <a:pt x="7680" y="5609"/>
                  </a:cubicBezTo>
                  <a:cubicBezTo>
                    <a:pt x="10085" y="8839"/>
                    <a:pt x="15598" y="15035"/>
                    <a:pt x="18906" y="18723"/>
                  </a:cubicBezTo>
                  <a:cubicBezTo>
                    <a:pt x="19733" y="19663"/>
                    <a:pt x="20459" y="20483"/>
                    <a:pt x="20885" y="20989"/>
                  </a:cubicBezTo>
                  <a:cubicBezTo>
                    <a:pt x="19432" y="19953"/>
                    <a:pt x="15648" y="17229"/>
                    <a:pt x="13994" y="16023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1" name="Freeform 290"/>
            <p:cNvSpPr/>
            <p:nvPr/>
          </p:nvSpPr>
          <p:spPr>
            <a:xfrm>
              <a:off x="2059194" y="2723724"/>
              <a:ext cx="82574" cy="5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375" extrusionOk="0">
                  <a:moveTo>
                    <a:pt x="18866" y="675"/>
                  </a:moveTo>
                  <a:cubicBezTo>
                    <a:pt x="13857" y="8775"/>
                    <a:pt x="7283" y="14625"/>
                    <a:pt x="1022" y="17325"/>
                  </a:cubicBezTo>
                  <a:cubicBezTo>
                    <a:pt x="396" y="17775"/>
                    <a:pt x="-230" y="18675"/>
                    <a:pt x="83" y="20025"/>
                  </a:cubicBezTo>
                  <a:cubicBezTo>
                    <a:pt x="396" y="20925"/>
                    <a:pt x="709" y="21375"/>
                    <a:pt x="1335" y="21375"/>
                  </a:cubicBezTo>
                  <a:cubicBezTo>
                    <a:pt x="1648" y="21375"/>
                    <a:pt x="1648" y="21375"/>
                    <a:pt x="1648" y="21375"/>
                  </a:cubicBezTo>
                  <a:cubicBezTo>
                    <a:pt x="8535" y="18225"/>
                    <a:pt x="15422" y="11925"/>
                    <a:pt x="21057" y="3375"/>
                  </a:cubicBezTo>
                  <a:cubicBezTo>
                    <a:pt x="21370" y="2475"/>
                    <a:pt x="21370" y="1125"/>
                    <a:pt x="20744" y="675"/>
                  </a:cubicBezTo>
                  <a:cubicBezTo>
                    <a:pt x="20431" y="-225"/>
                    <a:pt x="19492" y="-225"/>
                    <a:pt x="18866" y="67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2" name="Freeform 291"/>
            <p:cNvSpPr/>
            <p:nvPr/>
          </p:nvSpPr>
          <p:spPr>
            <a:xfrm>
              <a:off x="2026801" y="2814414"/>
              <a:ext cx="178346" cy="98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11" extrusionOk="0">
                  <a:moveTo>
                    <a:pt x="20687" y="68"/>
                  </a:moveTo>
                  <a:cubicBezTo>
                    <a:pt x="17807" y="1097"/>
                    <a:pt x="15215" y="3411"/>
                    <a:pt x="12767" y="5725"/>
                  </a:cubicBezTo>
                  <a:cubicBezTo>
                    <a:pt x="11471" y="7011"/>
                    <a:pt x="10031" y="8297"/>
                    <a:pt x="8591" y="9325"/>
                  </a:cubicBezTo>
                  <a:cubicBezTo>
                    <a:pt x="4559" y="12411"/>
                    <a:pt x="3119" y="14468"/>
                    <a:pt x="239" y="19354"/>
                  </a:cubicBezTo>
                  <a:cubicBezTo>
                    <a:pt x="-49" y="19868"/>
                    <a:pt x="-49" y="20640"/>
                    <a:pt x="95" y="20897"/>
                  </a:cubicBezTo>
                  <a:cubicBezTo>
                    <a:pt x="239" y="21154"/>
                    <a:pt x="383" y="21411"/>
                    <a:pt x="671" y="21411"/>
                  </a:cubicBezTo>
                  <a:cubicBezTo>
                    <a:pt x="815" y="21411"/>
                    <a:pt x="959" y="21154"/>
                    <a:pt x="1103" y="20897"/>
                  </a:cubicBezTo>
                  <a:cubicBezTo>
                    <a:pt x="3839" y="16011"/>
                    <a:pt x="5135" y="14468"/>
                    <a:pt x="9023" y="11382"/>
                  </a:cubicBezTo>
                  <a:cubicBezTo>
                    <a:pt x="10463" y="10354"/>
                    <a:pt x="11903" y="9068"/>
                    <a:pt x="13343" y="7782"/>
                  </a:cubicBezTo>
                  <a:cubicBezTo>
                    <a:pt x="15791" y="5468"/>
                    <a:pt x="18239" y="3154"/>
                    <a:pt x="20975" y="2125"/>
                  </a:cubicBezTo>
                  <a:cubicBezTo>
                    <a:pt x="21263" y="2125"/>
                    <a:pt x="21551" y="1354"/>
                    <a:pt x="21407" y="840"/>
                  </a:cubicBezTo>
                  <a:cubicBezTo>
                    <a:pt x="21407" y="325"/>
                    <a:pt x="20975" y="-189"/>
                    <a:pt x="20687" y="6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3" name="Freeform 292"/>
            <p:cNvSpPr/>
            <p:nvPr/>
          </p:nvSpPr>
          <p:spPr>
            <a:xfrm>
              <a:off x="2106776" y="2909994"/>
              <a:ext cx="167884" cy="7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388" extrusionOk="0">
                  <a:moveTo>
                    <a:pt x="20434" y="136"/>
                  </a:moveTo>
                  <a:cubicBezTo>
                    <a:pt x="18259" y="2923"/>
                    <a:pt x="15462" y="4317"/>
                    <a:pt x="12664" y="6059"/>
                  </a:cubicBezTo>
                  <a:cubicBezTo>
                    <a:pt x="8158" y="8846"/>
                    <a:pt x="3496" y="11633"/>
                    <a:pt x="233" y="18601"/>
                  </a:cubicBezTo>
                  <a:cubicBezTo>
                    <a:pt x="-78" y="19298"/>
                    <a:pt x="-78" y="20343"/>
                    <a:pt x="233" y="21040"/>
                  </a:cubicBezTo>
                  <a:cubicBezTo>
                    <a:pt x="388" y="21388"/>
                    <a:pt x="544" y="21388"/>
                    <a:pt x="699" y="21388"/>
                  </a:cubicBezTo>
                  <a:cubicBezTo>
                    <a:pt x="854" y="21388"/>
                    <a:pt x="1010" y="21388"/>
                    <a:pt x="1165" y="21040"/>
                  </a:cubicBezTo>
                  <a:cubicBezTo>
                    <a:pt x="4273" y="14420"/>
                    <a:pt x="8624" y="11633"/>
                    <a:pt x="12975" y="9194"/>
                  </a:cubicBezTo>
                  <a:cubicBezTo>
                    <a:pt x="15772" y="7453"/>
                    <a:pt x="18725" y="5711"/>
                    <a:pt x="21056" y="2923"/>
                  </a:cubicBezTo>
                  <a:cubicBezTo>
                    <a:pt x="21522" y="2575"/>
                    <a:pt x="21522" y="1530"/>
                    <a:pt x="21367" y="833"/>
                  </a:cubicBezTo>
                  <a:cubicBezTo>
                    <a:pt x="21211" y="136"/>
                    <a:pt x="20900" y="-212"/>
                    <a:pt x="20434" y="136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4" name="Freeform 293"/>
            <p:cNvSpPr/>
            <p:nvPr/>
          </p:nvSpPr>
          <p:spPr>
            <a:xfrm>
              <a:off x="2058922" y="2904244"/>
              <a:ext cx="34614" cy="3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400" extrusionOk="0">
                  <a:moveTo>
                    <a:pt x="18994" y="14200"/>
                  </a:moveTo>
                  <a:cubicBezTo>
                    <a:pt x="15269" y="12600"/>
                    <a:pt x="12290" y="9400"/>
                    <a:pt x="9311" y="6200"/>
                  </a:cubicBezTo>
                  <a:cubicBezTo>
                    <a:pt x="8566" y="3800"/>
                    <a:pt x="7076" y="2200"/>
                    <a:pt x="5587" y="600"/>
                  </a:cubicBezTo>
                  <a:cubicBezTo>
                    <a:pt x="4097" y="-200"/>
                    <a:pt x="1862" y="-200"/>
                    <a:pt x="1118" y="600"/>
                  </a:cubicBezTo>
                  <a:cubicBezTo>
                    <a:pt x="-372" y="2200"/>
                    <a:pt x="-372" y="4600"/>
                    <a:pt x="1118" y="5400"/>
                  </a:cubicBezTo>
                  <a:cubicBezTo>
                    <a:pt x="1862" y="7000"/>
                    <a:pt x="3352" y="8600"/>
                    <a:pt x="4842" y="10200"/>
                  </a:cubicBezTo>
                  <a:cubicBezTo>
                    <a:pt x="7821" y="14200"/>
                    <a:pt x="10800" y="19000"/>
                    <a:pt x="16759" y="20600"/>
                  </a:cubicBezTo>
                  <a:lnTo>
                    <a:pt x="17504" y="21400"/>
                  </a:lnTo>
                  <a:cubicBezTo>
                    <a:pt x="18994" y="21400"/>
                    <a:pt x="19738" y="19800"/>
                    <a:pt x="20483" y="19000"/>
                  </a:cubicBezTo>
                  <a:cubicBezTo>
                    <a:pt x="21228" y="17400"/>
                    <a:pt x="20483" y="15000"/>
                    <a:pt x="18994" y="1420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5" name="Freeform 294"/>
            <p:cNvSpPr/>
            <p:nvPr/>
          </p:nvSpPr>
          <p:spPr>
            <a:xfrm>
              <a:off x="2000551" y="2814449"/>
              <a:ext cx="23897" cy="2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2" h="20961" extrusionOk="0">
                  <a:moveTo>
                    <a:pt x="17871" y="14049"/>
                  </a:moveTo>
                  <a:cubicBezTo>
                    <a:pt x="13757" y="11457"/>
                    <a:pt x="9643" y="8001"/>
                    <a:pt x="8614" y="3681"/>
                  </a:cubicBezTo>
                  <a:cubicBezTo>
                    <a:pt x="8614" y="1089"/>
                    <a:pt x="5528" y="-639"/>
                    <a:pt x="3471" y="225"/>
                  </a:cubicBezTo>
                  <a:cubicBezTo>
                    <a:pt x="386" y="225"/>
                    <a:pt x="-643" y="2817"/>
                    <a:pt x="386" y="5409"/>
                  </a:cubicBezTo>
                  <a:cubicBezTo>
                    <a:pt x="1414" y="11457"/>
                    <a:pt x="6557" y="17505"/>
                    <a:pt x="13757" y="20961"/>
                  </a:cubicBezTo>
                  <a:cubicBezTo>
                    <a:pt x="14786" y="20961"/>
                    <a:pt x="14786" y="20961"/>
                    <a:pt x="15814" y="20961"/>
                  </a:cubicBezTo>
                  <a:cubicBezTo>
                    <a:pt x="17871" y="20961"/>
                    <a:pt x="18900" y="20097"/>
                    <a:pt x="19928" y="19233"/>
                  </a:cubicBezTo>
                  <a:cubicBezTo>
                    <a:pt x="20957" y="17505"/>
                    <a:pt x="19928" y="14913"/>
                    <a:pt x="17871" y="1404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6" name="Freeform 295"/>
            <p:cNvSpPr/>
            <p:nvPr/>
          </p:nvSpPr>
          <p:spPr>
            <a:xfrm>
              <a:off x="1984576" y="2676040"/>
              <a:ext cx="23915" cy="40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0" h="21191" extrusionOk="0">
                  <a:moveTo>
                    <a:pt x="10689" y="4827"/>
                  </a:moveTo>
                  <a:lnTo>
                    <a:pt x="8632" y="2209"/>
                  </a:lnTo>
                  <a:cubicBezTo>
                    <a:pt x="7604" y="246"/>
                    <a:pt x="4518" y="-409"/>
                    <a:pt x="2461" y="246"/>
                  </a:cubicBezTo>
                  <a:cubicBezTo>
                    <a:pt x="404" y="900"/>
                    <a:pt x="-625" y="2864"/>
                    <a:pt x="404" y="4173"/>
                  </a:cubicBezTo>
                  <a:lnTo>
                    <a:pt x="2461" y="6791"/>
                  </a:lnTo>
                  <a:cubicBezTo>
                    <a:pt x="5546" y="11373"/>
                    <a:pt x="8632" y="15955"/>
                    <a:pt x="11718" y="19882"/>
                  </a:cubicBezTo>
                  <a:cubicBezTo>
                    <a:pt x="12746" y="20536"/>
                    <a:pt x="14804" y="21191"/>
                    <a:pt x="15832" y="21191"/>
                  </a:cubicBezTo>
                  <a:cubicBezTo>
                    <a:pt x="16861" y="21191"/>
                    <a:pt x="16861" y="21191"/>
                    <a:pt x="17889" y="21191"/>
                  </a:cubicBezTo>
                  <a:cubicBezTo>
                    <a:pt x="19946" y="20536"/>
                    <a:pt x="20975" y="18573"/>
                    <a:pt x="19946" y="17264"/>
                  </a:cubicBezTo>
                  <a:cubicBezTo>
                    <a:pt x="16861" y="13336"/>
                    <a:pt x="13775" y="8755"/>
                    <a:pt x="10689" y="4827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7" name="Freeform 296"/>
            <p:cNvSpPr/>
            <p:nvPr/>
          </p:nvSpPr>
          <p:spPr>
            <a:xfrm>
              <a:off x="2149134" y="2968552"/>
              <a:ext cx="40917" cy="24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0944" extrusionOk="0">
                  <a:moveTo>
                    <a:pt x="18841" y="11224"/>
                  </a:moveTo>
                  <a:cubicBezTo>
                    <a:pt x="14394" y="11224"/>
                    <a:pt x="11217" y="6904"/>
                    <a:pt x="6770" y="3664"/>
                  </a:cubicBezTo>
                  <a:cubicBezTo>
                    <a:pt x="6135" y="2584"/>
                    <a:pt x="4864" y="1504"/>
                    <a:pt x="4229" y="424"/>
                  </a:cubicBezTo>
                  <a:cubicBezTo>
                    <a:pt x="2958" y="-656"/>
                    <a:pt x="1053" y="424"/>
                    <a:pt x="417" y="2584"/>
                  </a:cubicBezTo>
                  <a:cubicBezTo>
                    <a:pt x="-218" y="4744"/>
                    <a:pt x="-218" y="6904"/>
                    <a:pt x="1053" y="9064"/>
                  </a:cubicBezTo>
                  <a:cubicBezTo>
                    <a:pt x="2323" y="9064"/>
                    <a:pt x="2958" y="10144"/>
                    <a:pt x="4229" y="11224"/>
                  </a:cubicBezTo>
                  <a:cubicBezTo>
                    <a:pt x="8676" y="15544"/>
                    <a:pt x="13123" y="19864"/>
                    <a:pt x="18206" y="20944"/>
                  </a:cubicBezTo>
                  <a:cubicBezTo>
                    <a:pt x="20111" y="20944"/>
                    <a:pt x="20747" y="18784"/>
                    <a:pt x="21382" y="16624"/>
                  </a:cubicBezTo>
                  <a:cubicBezTo>
                    <a:pt x="21382" y="14464"/>
                    <a:pt x="20111" y="12304"/>
                    <a:pt x="18841" y="1122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8" name="Freeform 297"/>
            <p:cNvSpPr/>
            <p:nvPr/>
          </p:nvSpPr>
          <p:spPr>
            <a:xfrm>
              <a:off x="2207632" y="2695943"/>
              <a:ext cx="77455" cy="2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14537" extrusionOk="0">
                  <a:moveTo>
                    <a:pt x="20506" y="5399"/>
                  </a:moveTo>
                  <a:cubicBezTo>
                    <a:pt x="17888" y="2906"/>
                    <a:pt x="5452" y="-7063"/>
                    <a:pt x="215" y="8722"/>
                  </a:cubicBezTo>
                  <a:cubicBezTo>
                    <a:pt x="-112" y="10383"/>
                    <a:pt x="-112" y="12875"/>
                    <a:pt x="543" y="13706"/>
                  </a:cubicBezTo>
                  <a:cubicBezTo>
                    <a:pt x="870" y="14537"/>
                    <a:pt x="1197" y="14537"/>
                    <a:pt x="1524" y="14537"/>
                  </a:cubicBezTo>
                  <a:cubicBezTo>
                    <a:pt x="1852" y="14537"/>
                    <a:pt x="2179" y="14537"/>
                    <a:pt x="2506" y="13706"/>
                  </a:cubicBezTo>
                  <a:cubicBezTo>
                    <a:pt x="5779" y="3737"/>
                    <a:pt x="14615" y="7891"/>
                    <a:pt x="19524" y="12045"/>
                  </a:cubicBezTo>
                  <a:cubicBezTo>
                    <a:pt x="20179" y="12875"/>
                    <a:pt x="21161" y="12045"/>
                    <a:pt x="21161" y="9552"/>
                  </a:cubicBezTo>
                  <a:cubicBezTo>
                    <a:pt x="21488" y="7891"/>
                    <a:pt x="21161" y="6229"/>
                    <a:pt x="20506" y="539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79" name="Freeform 298"/>
            <p:cNvSpPr/>
            <p:nvPr/>
          </p:nvSpPr>
          <p:spPr>
            <a:xfrm>
              <a:off x="1384302" y="2444423"/>
              <a:ext cx="396234" cy="495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216" extrusionOk="0">
                  <a:moveTo>
                    <a:pt x="7158" y="5316"/>
                  </a:moveTo>
                  <a:cubicBezTo>
                    <a:pt x="6708" y="5004"/>
                    <a:pt x="5680" y="5835"/>
                    <a:pt x="5680" y="5835"/>
                  </a:cubicBezTo>
                  <a:lnTo>
                    <a:pt x="5294" y="3810"/>
                  </a:lnTo>
                  <a:cubicBezTo>
                    <a:pt x="5294" y="3810"/>
                    <a:pt x="5551" y="2356"/>
                    <a:pt x="5230" y="1214"/>
                  </a:cubicBezTo>
                  <a:cubicBezTo>
                    <a:pt x="4844" y="72"/>
                    <a:pt x="2916" y="-136"/>
                    <a:pt x="2466" y="72"/>
                  </a:cubicBezTo>
                  <a:cubicBezTo>
                    <a:pt x="2016" y="279"/>
                    <a:pt x="408" y="1889"/>
                    <a:pt x="87" y="2668"/>
                  </a:cubicBezTo>
                  <a:cubicBezTo>
                    <a:pt x="-299" y="3447"/>
                    <a:pt x="730" y="5679"/>
                    <a:pt x="730" y="5679"/>
                  </a:cubicBezTo>
                  <a:cubicBezTo>
                    <a:pt x="730" y="5679"/>
                    <a:pt x="858" y="8016"/>
                    <a:pt x="794" y="8224"/>
                  </a:cubicBezTo>
                  <a:cubicBezTo>
                    <a:pt x="730" y="8483"/>
                    <a:pt x="-363" y="9937"/>
                    <a:pt x="151" y="10508"/>
                  </a:cubicBezTo>
                  <a:cubicBezTo>
                    <a:pt x="730" y="11131"/>
                    <a:pt x="1951" y="12585"/>
                    <a:pt x="1951" y="12585"/>
                  </a:cubicBezTo>
                  <a:cubicBezTo>
                    <a:pt x="1951" y="12585"/>
                    <a:pt x="1308" y="16272"/>
                    <a:pt x="3558" y="16739"/>
                  </a:cubicBezTo>
                  <a:cubicBezTo>
                    <a:pt x="3558" y="16739"/>
                    <a:pt x="6258" y="19958"/>
                    <a:pt x="7801" y="20322"/>
                  </a:cubicBezTo>
                  <a:cubicBezTo>
                    <a:pt x="9280" y="20685"/>
                    <a:pt x="12108" y="20893"/>
                    <a:pt x="13073" y="20997"/>
                  </a:cubicBezTo>
                  <a:cubicBezTo>
                    <a:pt x="14101" y="21049"/>
                    <a:pt x="16351" y="21464"/>
                    <a:pt x="17958" y="20997"/>
                  </a:cubicBezTo>
                  <a:cubicBezTo>
                    <a:pt x="19566" y="20477"/>
                    <a:pt x="21237" y="19179"/>
                    <a:pt x="21237" y="19179"/>
                  </a:cubicBezTo>
                  <a:lnTo>
                    <a:pt x="9987" y="7912"/>
                  </a:lnTo>
                  <a:lnTo>
                    <a:pt x="7158" y="5316"/>
                  </a:ln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0" name="Freeform 299"/>
            <p:cNvSpPr/>
            <p:nvPr/>
          </p:nvSpPr>
          <p:spPr>
            <a:xfrm>
              <a:off x="1378712" y="2441239"/>
              <a:ext cx="406730" cy="504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extrusionOk="0">
                  <a:moveTo>
                    <a:pt x="10178" y="7925"/>
                  </a:moveTo>
                  <a:lnTo>
                    <a:pt x="7423" y="5335"/>
                  </a:lnTo>
                  <a:cubicBezTo>
                    <a:pt x="7298" y="5232"/>
                    <a:pt x="7173" y="5180"/>
                    <a:pt x="6985" y="5180"/>
                  </a:cubicBezTo>
                  <a:cubicBezTo>
                    <a:pt x="6672" y="5180"/>
                    <a:pt x="6297" y="5387"/>
                    <a:pt x="5983" y="5542"/>
                  </a:cubicBezTo>
                  <a:lnTo>
                    <a:pt x="5733" y="3988"/>
                  </a:lnTo>
                  <a:cubicBezTo>
                    <a:pt x="5733" y="3781"/>
                    <a:pt x="5921" y="2435"/>
                    <a:pt x="5608" y="1347"/>
                  </a:cubicBezTo>
                  <a:cubicBezTo>
                    <a:pt x="5295" y="363"/>
                    <a:pt x="3980" y="0"/>
                    <a:pt x="3166" y="0"/>
                  </a:cubicBezTo>
                  <a:cubicBezTo>
                    <a:pt x="2978" y="0"/>
                    <a:pt x="2728" y="0"/>
                    <a:pt x="2540" y="104"/>
                  </a:cubicBezTo>
                  <a:cubicBezTo>
                    <a:pt x="2039" y="363"/>
                    <a:pt x="474" y="1968"/>
                    <a:pt x="98" y="2745"/>
                  </a:cubicBezTo>
                  <a:cubicBezTo>
                    <a:pt x="-277" y="3574"/>
                    <a:pt x="537" y="5542"/>
                    <a:pt x="662" y="5905"/>
                  </a:cubicBezTo>
                  <a:cubicBezTo>
                    <a:pt x="787" y="6993"/>
                    <a:pt x="787" y="8184"/>
                    <a:pt x="787" y="8340"/>
                  </a:cubicBezTo>
                  <a:cubicBezTo>
                    <a:pt x="787" y="8391"/>
                    <a:pt x="724" y="8443"/>
                    <a:pt x="662" y="8547"/>
                  </a:cubicBezTo>
                  <a:cubicBezTo>
                    <a:pt x="349" y="9065"/>
                    <a:pt x="-340" y="10256"/>
                    <a:pt x="223" y="10826"/>
                  </a:cubicBezTo>
                  <a:cubicBezTo>
                    <a:pt x="662" y="11344"/>
                    <a:pt x="1601" y="12535"/>
                    <a:pt x="1851" y="12794"/>
                  </a:cubicBezTo>
                  <a:cubicBezTo>
                    <a:pt x="1789" y="13416"/>
                    <a:pt x="1476" y="16524"/>
                    <a:pt x="3542" y="17094"/>
                  </a:cubicBezTo>
                  <a:cubicBezTo>
                    <a:pt x="3980" y="17663"/>
                    <a:pt x="6297" y="20357"/>
                    <a:pt x="7799" y="20668"/>
                  </a:cubicBezTo>
                  <a:cubicBezTo>
                    <a:pt x="8801" y="20927"/>
                    <a:pt x="10554" y="21134"/>
                    <a:pt x="12996" y="21341"/>
                  </a:cubicBezTo>
                  <a:cubicBezTo>
                    <a:pt x="13183" y="21341"/>
                    <a:pt x="13434" y="21393"/>
                    <a:pt x="13684" y="21393"/>
                  </a:cubicBezTo>
                  <a:cubicBezTo>
                    <a:pt x="14310" y="21496"/>
                    <a:pt x="15124" y="21600"/>
                    <a:pt x="15938" y="21600"/>
                  </a:cubicBezTo>
                  <a:cubicBezTo>
                    <a:pt x="16690" y="21600"/>
                    <a:pt x="17316" y="21496"/>
                    <a:pt x="17879" y="21341"/>
                  </a:cubicBezTo>
                  <a:cubicBezTo>
                    <a:pt x="19444" y="20823"/>
                    <a:pt x="21072" y="19528"/>
                    <a:pt x="21135" y="19476"/>
                  </a:cubicBezTo>
                  <a:cubicBezTo>
                    <a:pt x="21260" y="19424"/>
                    <a:pt x="21260" y="19269"/>
                    <a:pt x="21197" y="19165"/>
                  </a:cubicBezTo>
                  <a:lnTo>
                    <a:pt x="10178" y="7925"/>
                  </a:lnTo>
                  <a:close/>
                  <a:moveTo>
                    <a:pt x="17691" y="20927"/>
                  </a:moveTo>
                  <a:cubicBezTo>
                    <a:pt x="17190" y="21030"/>
                    <a:pt x="16627" y="21134"/>
                    <a:pt x="15938" y="21134"/>
                  </a:cubicBezTo>
                  <a:cubicBezTo>
                    <a:pt x="15124" y="21134"/>
                    <a:pt x="14373" y="21030"/>
                    <a:pt x="13747" y="20978"/>
                  </a:cubicBezTo>
                  <a:cubicBezTo>
                    <a:pt x="13497" y="20927"/>
                    <a:pt x="13246" y="20927"/>
                    <a:pt x="13058" y="20875"/>
                  </a:cubicBezTo>
                  <a:cubicBezTo>
                    <a:pt x="10617" y="20719"/>
                    <a:pt x="8926" y="20512"/>
                    <a:pt x="7924" y="20253"/>
                  </a:cubicBezTo>
                  <a:cubicBezTo>
                    <a:pt x="6797" y="19994"/>
                    <a:pt x="4669" y="17663"/>
                    <a:pt x="3917" y="16783"/>
                  </a:cubicBezTo>
                  <a:cubicBezTo>
                    <a:pt x="3917" y="16731"/>
                    <a:pt x="3855" y="16679"/>
                    <a:pt x="3792" y="16679"/>
                  </a:cubicBezTo>
                  <a:cubicBezTo>
                    <a:pt x="1851" y="16265"/>
                    <a:pt x="2415" y="12846"/>
                    <a:pt x="2415" y="12794"/>
                  </a:cubicBezTo>
                  <a:cubicBezTo>
                    <a:pt x="2415" y="12742"/>
                    <a:pt x="2415" y="12691"/>
                    <a:pt x="2352" y="12639"/>
                  </a:cubicBezTo>
                  <a:cubicBezTo>
                    <a:pt x="2352" y="12587"/>
                    <a:pt x="1163" y="11137"/>
                    <a:pt x="662" y="10567"/>
                  </a:cubicBezTo>
                  <a:cubicBezTo>
                    <a:pt x="349" y="10204"/>
                    <a:pt x="975" y="9065"/>
                    <a:pt x="1163" y="8702"/>
                  </a:cubicBezTo>
                  <a:cubicBezTo>
                    <a:pt x="1225" y="8599"/>
                    <a:pt x="1288" y="8547"/>
                    <a:pt x="1288" y="8495"/>
                  </a:cubicBezTo>
                  <a:cubicBezTo>
                    <a:pt x="1413" y="8288"/>
                    <a:pt x="1288" y="6734"/>
                    <a:pt x="1225" y="5853"/>
                  </a:cubicBezTo>
                  <a:cubicBezTo>
                    <a:pt x="1225" y="5801"/>
                    <a:pt x="1225" y="5801"/>
                    <a:pt x="1225" y="5750"/>
                  </a:cubicBezTo>
                  <a:cubicBezTo>
                    <a:pt x="975" y="5180"/>
                    <a:pt x="349" y="3522"/>
                    <a:pt x="599" y="2901"/>
                  </a:cubicBezTo>
                  <a:cubicBezTo>
                    <a:pt x="912" y="2176"/>
                    <a:pt x="2415" y="673"/>
                    <a:pt x="2790" y="466"/>
                  </a:cubicBezTo>
                  <a:cubicBezTo>
                    <a:pt x="2853" y="466"/>
                    <a:pt x="2978" y="414"/>
                    <a:pt x="3166" y="414"/>
                  </a:cubicBezTo>
                  <a:cubicBezTo>
                    <a:pt x="3792" y="414"/>
                    <a:pt x="4857" y="725"/>
                    <a:pt x="5107" y="1502"/>
                  </a:cubicBezTo>
                  <a:cubicBezTo>
                    <a:pt x="5420" y="2538"/>
                    <a:pt x="5170" y="3937"/>
                    <a:pt x="5170" y="3937"/>
                  </a:cubicBezTo>
                  <a:cubicBezTo>
                    <a:pt x="5170" y="3988"/>
                    <a:pt x="5170" y="3988"/>
                    <a:pt x="5170" y="4040"/>
                  </a:cubicBezTo>
                  <a:lnTo>
                    <a:pt x="5483" y="6009"/>
                  </a:lnTo>
                  <a:cubicBezTo>
                    <a:pt x="5545" y="6112"/>
                    <a:pt x="5608" y="6164"/>
                    <a:pt x="5670" y="6216"/>
                  </a:cubicBezTo>
                  <a:cubicBezTo>
                    <a:pt x="5796" y="6216"/>
                    <a:pt x="5858" y="6216"/>
                    <a:pt x="5983" y="6164"/>
                  </a:cubicBezTo>
                  <a:cubicBezTo>
                    <a:pt x="6234" y="5957"/>
                    <a:pt x="6735" y="5646"/>
                    <a:pt x="6985" y="5646"/>
                  </a:cubicBezTo>
                  <a:cubicBezTo>
                    <a:pt x="7048" y="5646"/>
                    <a:pt x="7048" y="5646"/>
                    <a:pt x="7048" y="5646"/>
                  </a:cubicBezTo>
                  <a:lnTo>
                    <a:pt x="9803" y="8184"/>
                  </a:lnTo>
                  <a:lnTo>
                    <a:pt x="20571" y="19321"/>
                  </a:lnTo>
                  <a:cubicBezTo>
                    <a:pt x="20133" y="19632"/>
                    <a:pt x="18881" y="20512"/>
                    <a:pt x="17691" y="20927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1" name="Freeform 300"/>
            <p:cNvSpPr/>
            <p:nvPr/>
          </p:nvSpPr>
          <p:spPr>
            <a:xfrm>
              <a:off x="1515804" y="2776313"/>
              <a:ext cx="260152" cy="121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extrusionOk="0">
                  <a:moveTo>
                    <a:pt x="16767" y="0"/>
                  </a:moveTo>
                  <a:cubicBezTo>
                    <a:pt x="16077" y="0"/>
                    <a:pt x="8975" y="432"/>
                    <a:pt x="7693" y="1296"/>
                  </a:cubicBezTo>
                  <a:cubicBezTo>
                    <a:pt x="6312" y="2376"/>
                    <a:pt x="3452" y="2376"/>
                    <a:pt x="2367" y="4104"/>
                  </a:cubicBezTo>
                  <a:cubicBezTo>
                    <a:pt x="1282" y="5832"/>
                    <a:pt x="0" y="6696"/>
                    <a:pt x="0" y="6696"/>
                  </a:cubicBezTo>
                  <a:lnTo>
                    <a:pt x="7003" y="21600"/>
                  </a:lnTo>
                  <a:cubicBezTo>
                    <a:pt x="7003" y="21600"/>
                    <a:pt x="13315" y="14472"/>
                    <a:pt x="14992" y="12744"/>
                  </a:cubicBezTo>
                  <a:cubicBezTo>
                    <a:pt x="16570" y="10800"/>
                    <a:pt x="20416" y="10800"/>
                    <a:pt x="20416" y="10800"/>
                  </a:cubicBezTo>
                  <a:cubicBezTo>
                    <a:pt x="20416" y="10800"/>
                    <a:pt x="21600" y="7128"/>
                    <a:pt x="21107" y="4968"/>
                  </a:cubicBezTo>
                  <a:cubicBezTo>
                    <a:pt x="20515" y="2808"/>
                    <a:pt x="17458" y="0"/>
                    <a:pt x="16767" y="0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2" name="Freeform 301"/>
            <p:cNvSpPr/>
            <p:nvPr/>
          </p:nvSpPr>
          <p:spPr>
            <a:xfrm>
              <a:off x="1506050" y="2770992"/>
              <a:ext cx="269279" cy="131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600" extrusionOk="0">
                  <a:moveTo>
                    <a:pt x="16438" y="0"/>
                  </a:moveTo>
                  <a:cubicBezTo>
                    <a:pt x="15872" y="0"/>
                    <a:pt x="8986" y="594"/>
                    <a:pt x="7571" y="1387"/>
                  </a:cubicBezTo>
                  <a:cubicBezTo>
                    <a:pt x="7194" y="1783"/>
                    <a:pt x="6534" y="1982"/>
                    <a:pt x="5779" y="2180"/>
                  </a:cubicBezTo>
                  <a:cubicBezTo>
                    <a:pt x="4459" y="2378"/>
                    <a:pt x="3138" y="2774"/>
                    <a:pt x="2383" y="3963"/>
                  </a:cubicBezTo>
                  <a:cubicBezTo>
                    <a:pt x="1440" y="5549"/>
                    <a:pt x="308" y="6341"/>
                    <a:pt x="308" y="6341"/>
                  </a:cubicBezTo>
                  <a:cubicBezTo>
                    <a:pt x="120" y="6539"/>
                    <a:pt x="-69" y="6936"/>
                    <a:pt x="25" y="7530"/>
                  </a:cubicBezTo>
                  <a:cubicBezTo>
                    <a:pt x="120" y="7927"/>
                    <a:pt x="308" y="8125"/>
                    <a:pt x="591" y="7927"/>
                  </a:cubicBezTo>
                  <a:cubicBezTo>
                    <a:pt x="591" y="7927"/>
                    <a:pt x="1817" y="7134"/>
                    <a:pt x="2855" y="5350"/>
                  </a:cubicBezTo>
                  <a:cubicBezTo>
                    <a:pt x="3515" y="4558"/>
                    <a:pt x="4741" y="4161"/>
                    <a:pt x="5968" y="3765"/>
                  </a:cubicBezTo>
                  <a:cubicBezTo>
                    <a:pt x="6628" y="3567"/>
                    <a:pt x="7288" y="3369"/>
                    <a:pt x="7854" y="3171"/>
                  </a:cubicBezTo>
                  <a:cubicBezTo>
                    <a:pt x="8986" y="2378"/>
                    <a:pt x="15683" y="1783"/>
                    <a:pt x="16438" y="1783"/>
                  </a:cubicBezTo>
                  <a:cubicBezTo>
                    <a:pt x="17003" y="1783"/>
                    <a:pt x="19833" y="4360"/>
                    <a:pt x="20210" y="5945"/>
                  </a:cubicBezTo>
                  <a:cubicBezTo>
                    <a:pt x="20493" y="6936"/>
                    <a:pt x="20022" y="8917"/>
                    <a:pt x="19739" y="10106"/>
                  </a:cubicBezTo>
                  <a:cubicBezTo>
                    <a:pt x="18890" y="10106"/>
                    <a:pt x="15966" y="10305"/>
                    <a:pt x="14551" y="11890"/>
                  </a:cubicBezTo>
                  <a:cubicBezTo>
                    <a:pt x="13042" y="13475"/>
                    <a:pt x="6911" y="20015"/>
                    <a:pt x="6911" y="20015"/>
                  </a:cubicBezTo>
                  <a:cubicBezTo>
                    <a:pt x="6722" y="20213"/>
                    <a:pt x="6628" y="20807"/>
                    <a:pt x="6722" y="21204"/>
                  </a:cubicBezTo>
                  <a:cubicBezTo>
                    <a:pt x="6817" y="21600"/>
                    <a:pt x="6911" y="21600"/>
                    <a:pt x="7100" y="21600"/>
                  </a:cubicBezTo>
                  <a:cubicBezTo>
                    <a:pt x="7100" y="21600"/>
                    <a:pt x="7194" y="21600"/>
                    <a:pt x="7288" y="21600"/>
                  </a:cubicBezTo>
                  <a:cubicBezTo>
                    <a:pt x="7288" y="21600"/>
                    <a:pt x="13419" y="15061"/>
                    <a:pt x="14928" y="13475"/>
                  </a:cubicBezTo>
                  <a:cubicBezTo>
                    <a:pt x="16343" y="11890"/>
                    <a:pt x="19928" y="11890"/>
                    <a:pt x="19928" y="11890"/>
                  </a:cubicBezTo>
                  <a:cubicBezTo>
                    <a:pt x="20116" y="11890"/>
                    <a:pt x="20210" y="11692"/>
                    <a:pt x="20305" y="11494"/>
                  </a:cubicBezTo>
                  <a:cubicBezTo>
                    <a:pt x="20399" y="11097"/>
                    <a:pt x="21531" y="7332"/>
                    <a:pt x="20965" y="5152"/>
                  </a:cubicBezTo>
                  <a:cubicBezTo>
                    <a:pt x="20305" y="2774"/>
                    <a:pt x="17192" y="0"/>
                    <a:pt x="16438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3" name="Freeform 302"/>
            <p:cNvSpPr/>
            <p:nvPr/>
          </p:nvSpPr>
          <p:spPr>
            <a:xfrm>
              <a:off x="1542866" y="2644455"/>
              <a:ext cx="56867" cy="11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93" extrusionOk="0">
                  <a:moveTo>
                    <a:pt x="1145" y="248"/>
                  </a:moveTo>
                  <a:cubicBezTo>
                    <a:pt x="-177" y="475"/>
                    <a:pt x="-177" y="1157"/>
                    <a:pt x="264" y="1612"/>
                  </a:cubicBezTo>
                  <a:cubicBezTo>
                    <a:pt x="4672" y="5477"/>
                    <a:pt x="16574" y="16846"/>
                    <a:pt x="17456" y="20484"/>
                  </a:cubicBezTo>
                  <a:cubicBezTo>
                    <a:pt x="17896" y="21166"/>
                    <a:pt x="18337" y="21393"/>
                    <a:pt x="19660" y="21393"/>
                  </a:cubicBezTo>
                  <a:cubicBezTo>
                    <a:pt x="20982" y="21393"/>
                    <a:pt x="21423" y="20938"/>
                    <a:pt x="21423" y="20256"/>
                  </a:cubicBezTo>
                  <a:cubicBezTo>
                    <a:pt x="20101" y="15481"/>
                    <a:pt x="4231" y="1157"/>
                    <a:pt x="3350" y="475"/>
                  </a:cubicBezTo>
                  <a:cubicBezTo>
                    <a:pt x="2909" y="20"/>
                    <a:pt x="2027" y="-207"/>
                    <a:pt x="1145" y="24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4" name="Freeform 303"/>
            <p:cNvSpPr/>
            <p:nvPr/>
          </p:nvSpPr>
          <p:spPr>
            <a:xfrm>
              <a:off x="1436023" y="2553302"/>
              <a:ext cx="165374" cy="14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6" h="20098" extrusionOk="0">
                  <a:moveTo>
                    <a:pt x="11887" y="642"/>
                  </a:moveTo>
                  <a:cubicBezTo>
                    <a:pt x="10583" y="1796"/>
                    <a:pt x="0" y="9545"/>
                    <a:pt x="0" y="9545"/>
                  </a:cubicBezTo>
                  <a:lnTo>
                    <a:pt x="7103" y="20098"/>
                  </a:lnTo>
                  <a:lnTo>
                    <a:pt x="15366" y="14657"/>
                  </a:lnTo>
                  <a:cubicBezTo>
                    <a:pt x="15366" y="14657"/>
                    <a:pt x="21600" y="10700"/>
                    <a:pt x="19426" y="5588"/>
                  </a:cubicBezTo>
                  <a:cubicBezTo>
                    <a:pt x="17976" y="2125"/>
                    <a:pt x="14642" y="-1502"/>
                    <a:pt x="11887" y="642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5" name="Freeform 304"/>
            <p:cNvSpPr/>
            <p:nvPr/>
          </p:nvSpPr>
          <p:spPr>
            <a:xfrm>
              <a:off x="1431816" y="2548820"/>
              <a:ext cx="177583" cy="157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2" h="21435" extrusionOk="0">
                  <a:moveTo>
                    <a:pt x="14551" y="165"/>
                  </a:moveTo>
                  <a:cubicBezTo>
                    <a:pt x="13582" y="-165"/>
                    <a:pt x="12474" y="0"/>
                    <a:pt x="11643" y="659"/>
                  </a:cubicBezTo>
                  <a:cubicBezTo>
                    <a:pt x="10397" y="1814"/>
                    <a:pt x="428" y="9563"/>
                    <a:pt x="289" y="9728"/>
                  </a:cubicBezTo>
                  <a:cubicBezTo>
                    <a:pt x="12" y="9893"/>
                    <a:pt x="-126" y="10388"/>
                    <a:pt x="151" y="10717"/>
                  </a:cubicBezTo>
                  <a:cubicBezTo>
                    <a:pt x="289" y="11047"/>
                    <a:pt x="705" y="11047"/>
                    <a:pt x="982" y="10882"/>
                  </a:cubicBezTo>
                  <a:cubicBezTo>
                    <a:pt x="1397" y="10553"/>
                    <a:pt x="11089" y="2968"/>
                    <a:pt x="12336" y="1814"/>
                  </a:cubicBezTo>
                  <a:cubicBezTo>
                    <a:pt x="12889" y="1319"/>
                    <a:pt x="13582" y="1319"/>
                    <a:pt x="14274" y="1484"/>
                  </a:cubicBezTo>
                  <a:cubicBezTo>
                    <a:pt x="16074" y="1979"/>
                    <a:pt x="17736" y="4452"/>
                    <a:pt x="18566" y="6430"/>
                  </a:cubicBezTo>
                  <a:cubicBezTo>
                    <a:pt x="20366" y="11047"/>
                    <a:pt x="15243" y="14510"/>
                    <a:pt x="14966" y="14675"/>
                  </a:cubicBezTo>
                  <a:lnTo>
                    <a:pt x="6936" y="20116"/>
                  </a:lnTo>
                  <a:cubicBezTo>
                    <a:pt x="6659" y="20281"/>
                    <a:pt x="6659" y="20775"/>
                    <a:pt x="6797" y="21105"/>
                  </a:cubicBezTo>
                  <a:cubicBezTo>
                    <a:pt x="6936" y="21270"/>
                    <a:pt x="7074" y="21435"/>
                    <a:pt x="7351" y="21435"/>
                  </a:cubicBezTo>
                  <a:cubicBezTo>
                    <a:pt x="7351" y="21435"/>
                    <a:pt x="7489" y="21435"/>
                    <a:pt x="7628" y="21435"/>
                  </a:cubicBezTo>
                  <a:lnTo>
                    <a:pt x="15659" y="15994"/>
                  </a:lnTo>
                  <a:cubicBezTo>
                    <a:pt x="17874" y="14510"/>
                    <a:pt x="21474" y="10553"/>
                    <a:pt x="19674" y="5936"/>
                  </a:cubicBezTo>
                  <a:cubicBezTo>
                    <a:pt x="18705" y="3462"/>
                    <a:pt x="16766" y="824"/>
                    <a:pt x="14551" y="16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6" name="Freeform 305"/>
            <p:cNvSpPr/>
            <p:nvPr/>
          </p:nvSpPr>
          <p:spPr>
            <a:xfrm>
              <a:off x="1489209" y="2702263"/>
              <a:ext cx="248672" cy="123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19437" extrusionOk="0">
                  <a:moveTo>
                    <a:pt x="16226" y="412"/>
                  </a:moveTo>
                  <a:cubicBezTo>
                    <a:pt x="13952" y="-903"/>
                    <a:pt x="1344" y="1351"/>
                    <a:pt x="1344" y="1351"/>
                  </a:cubicBezTo>
                  <a:lnTo>
                    <a:pt x="0" y="19007"/>
                  </a:lnTo>
                  <a:cubicBezTo>
                    <a:pt x="2274" y="20697"/>
                    <a:pt x="5788" y="16940"/>
                    <a:pt x="6614" y="15814"/>
                  </a:cubicBezTo>
                  <a:cubicBezTo>
                    <a:pt x="7544" y="14874"/>
                    <a:pt x="13539" y="13560"/>
                    <a:pt x="13539" y="13560"/>
                  </a:cubicBezTo>
                  <a:cubicBezTo>
                    <a:pt x="13539" y="13560"/>
                    <a:pt x="20463" y="12996"/>
                    <a:pt x="21083" y="9615"/>
                  </a:cubicBezTo>
                  <a:cubicBezTo>
                    <a:pt x="21600" y="6234"/>
                    <a:pt x="18500" y="1727"/>
                    <a:pt x="16226" y="412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7" name="Freeform 306"/>
            <p:cNvSpPr/>
            <p:nvPr/>
          </p:nvSpPr>
          <p:spPr>
            <a:xfrm>
              <a:off x="1484627" y="2697030"/>
              <a:ext cx="257647" cy="13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0718" extrusionOk="0">
                  <a:moveTo>
                    <a:pt x="16017" y="399"/>
                  </a:moveTo>
                  <a:cubicBezTo>
                    <a:pt x="13748" y="-882"/>
                    <a:pt x="2208" y="1315"/>
                    <a:pt x="1715" y="1498"/>
                  </a:cubicBezTo>
                  <a:cubicBezTo>
                    <a:pt x="1518" y="1498"/>
                    <a:pt x="1321" y="1864"/>
                    <a:pt x="1321" y="2413"/>
                  </a:cubicBezTo>
                  <a:cubicBezTo>
                    <a:pt x="1321" y="2779"/>
                    <a:pt x="1617" y="3145"/>
                    <a:pt x="1814" y="2962"/>
                  </a:cubicBezTo>
                  <a:cubicBezTo>
                    <a:pt x="5069" y="2413"/>
                    <a:pt x="14044" y="949"/>
                    <a:pt x="15721" y="2047"/>
                  </a:cubicBezTo>
                  <a:cubicBezTo>
                    <a:pt x="17891" y="3328"/>
                    <a:pt x="20554" y="7538"/>
                    <a:pt x="20061" y="10101"/>
                  </a:cubicBezTo>
                  <a:cubicBezTo>
                    <a:pt x="19765" y="11932"/>
                    <a:pt x="15918" y="13030"/>
                    <a:pt x="13255" y="13396"/>
                  </a:cubicBezTo>
                  <a:cubicBezTo>
                    <a:pt x="12269" y="13579"/>
                    <a:pt x="7436" y="14677"/>
                    <a:pt x="6548" y="15776"/>
                  </a:cubicBezTo>
                  <a:cubicBezTo>
                    <a:pt x="5167" y="17423"/>
                    <a:pt x="2307" y="19986"/>
                    <a:pt x="532" y="18704"/>
                  </a:cubicBezTo>
                  <a:cubicBezTo>
                    <a:pt x="335" y="18521"/>
                    <a:pt x="137" y="18704"/>
                    <a:pt x="39" y="19071"/>
                  </a:cubicBezTo>
                  <a:cubicBezTo>
                    <a:pt x="-60" y="19437"/>
                    <a:pt x="39" y="19986"/>
                    <a:pt x="236" y="20169"/>
                  </a:cubicBezTo>
                  <a:cubicBezTo>
                    <a:pt x="729" y="20535"/>
                    <a:pt x="1222" y="20718"/>
                    <a:pt x="1715" y="20718"/>
                  </a:cubicBezTo>
                  <a:cubicBezTo>
                    <a:pt x="3984" y="20718"/>
                    <a:pt x="6450" y="17789"/>
                    <a:pt x="7041" y="17057"/>
                  </a:cubicBezTo>
                  <a:cubicBezTo>
                    <a:pt x="7535" y="16508"/>
                    <a:pt x="11085" y="15410"/>
                    <a:pt x="13354" y="14860"/>
                  </a:cubicBezTo>
                  <a:cubicBezTo>
                    <a:pt x="14537" y="14860"/>
                    <a:pt x="20356" y="14128"/>
                    <a:pt x="20948" y="10650"/>
                  </a:cubicBezTo>
                  <a:cubicBezTo>
                    <a:pt x="21540" y="6806"/>
                    <a:pt x="18482" y="1864"/>
                    <a:pt x="16017" y="39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8" name="Freeform 307"/>
            <p:cNvSpPr/>
            <p:nvPr/>
          </p:nvSpPr>
          <p:spPr>
            <a:xfrm>
              <a:off x="1655006" y="2862033"/>
              <a:ext cx="14857" cy="5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26" h="21365" extrusionOk="0">
                  <a:moveTo>
                    <a:pt x="1709" y="704"/>
                  </a:moveTo>
                  <a:cubicBezTo>
                    <a:pt x="359" y="1174"/>
                    <a:pt x="-991" y="2582"/>
                    <a:pt x="1709" y="3522"/>
                  </a:cubicBezTo>
                  <a:cubicBezTo>
                    <a:pt x="7109" y="5400"/>
                    <a:pt x="4409" y="13852"/>
                    <a:pt x="359" y="19017"/>
                  </a:cubicBezTo>
                  <a:cubicBezTo>
                    <a:pt x="-991" y="19956"/>
                    <a:pt x="1709" y="21365"/>
                    <a:pt x="4409" y="21365"/>
                  </a:cubicBezTo>
                  <a:cubicBezTo>
                    <a:pt x="5759" y="21365"/>
                    <a:pt x="5759" y="21365"/>
                    <a:pt x="5759" y="21365"/>
                  </a:cubicBezTo>
                  <a:cubicBezTo>
                    <a:pt x="8459" y="21365"/>
                    <a:pt x="11159" y="20895"/>
                    <a:pt x="11159" y="19956"/>
                  </a:cubicBezTo>
                  <a:cubicBezTo>
                    <a:pt x="13859" y="17608"/>
                    <a:pt x="20609" y="5400"/>
                    <a:pt x="11159" y="704"/>
                  </a:cubicBezTo>
                  <a:cubicBezTo>
                    <a:pt x="8459" y="-235"/>
                    <a:pt x="4409" y="-235"/>
                    <a:pt x="1709" y="70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89" name="Freeform 308"/>
            <p:cNvSpPr/>
            <p:nvPr/>
          </p:nvSpPr>
          <p:spPr>
            <a:xfrm>
              <a:off x="2866730" y="1340289"/>
              <a:ext cx="631704" cy="578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38" y="0"/>
                  </a:moveTo>
                  <a:cubicBezTo>
                    <a:pt x="13986" y="0"/>
                    <a:pt x="11255" y="6017"/>
                    <a:pt x="10345" y="7589"/>
                  </a:cubicBezTo>
                  <a:cubicBezTo>
                    <a:pt x="8855" y="10239"/>
                    <a:pt x="8772" y="13023"/>
                    <a:pt x="7490" y="14190"/>
                  </a:cubicBezTo>
                  <a:cubicBezTo>
                    <a:pt x="6662" y="14909"/>
                    <a:pt x="4510" y="15223"/>
                    <a:pt x="3972" y="16660"/>
                  </a:cubicBezTo>
                  <a:cubicBezTo>
                    <a:pt x="2772" y="19983"/>
                    <a:pt x="0" y="21600"/>
                    <a:pt x="0" y="21600"/>
                  </a:cubicBezTo>
                  <a:cubicBezTo>
                    <a:pt x="0" y="21600"/>
                    <a:pt x="3683" y="20118"/>
                    <a:pt x="4428" y="19624"/>
                  </a:cubicBezTo>
                  <a:cubicBezTo>
                    <a:pt x="5172" y="19130"/>
                    <a:pt x="5503" y="16840"/>
                    <a:pt x="6414" y="16481"/>
                  </a:cubicBezTo>
                  <a:cubicBezTo>
                    <a:pt x="7324" y="16166"/>
                    <a:pt x="9600" y="14999"/>
                    <a:pt x="10221" y="13876"/>
                  </a:cubicBezTo>
                  <a:cubicBezTo>
                    <a:pt x="10221" y="13876"/>
                    <a:pt x="16593" y="18142"/>
                    <a:pt x="21310" y="19444"/>
                  </a:cubicBezTo>
                  <a:cubicBezTo>
                    <a:pt x="21310" y="19444"/>
                    <a:pt x="20979" y="4940"/>
                    <a:pt x="21600" y="3458"/>
                  </a:cubicBezTo>
                  <a:cubicBezTo>
                    <a:pt x="21600" y="3458"/>
                    <a:pt x="15848" y="0"/>
                    <a:pt x="14938" y="0"/>
                  </a:cubicBezTo>
                </a:path>
              </a:pathLst>
            </a:custGeom>
            <a:solidFill>
              <a:srgbClr val="9CB3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0" name="Freeform 309"/>
            <p:cNvSpPr/>
            <p:nvPr/>
          </p:nvSpPr>
          <p:spPr>
            <a:xfrm>
              <a:off x="2867145" y="1334968"/>
              <a:ext cx="641191" cy="589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extrusionOk="0">
                  <a:moveTo>
                    <a:pt x="21464" y="3394"/>
                  </a:moveTo>
                  <a:cubicBezTo>
                    <a:pt x="20894" y="3042"/>
                    <a:pt x="15728" y="0"/>
                    <a:pt x="14833" y="0"/>
                  </a:cubicBezTo>
                  <a:cubicBezTo>
                    <a:pt x="14101" y="0"/>
                    <a:pt x="12800" y="2469"/>
                    <a:pt x="11132" y="5687"/>
                  </a:cubicBezTo>
                  <a:cubicBezTo>
                    <a:pt x="10766" y="6480"/>
                    <a:pt x="10400" y="7141"/>
                    <a:pt x="10196" y="7538"/>
                  </a:cubicBezTo>
                  <a:cubicBezTo>
                    <a:pt x="9464" y="8728"/>
                    <a:pt x="9098" y="9962"/>
                    <a:pt x="8772" y="11064"/>
                  </a:cubicBezTo>
                  <a:cubicBezTo>
                    <a:pt x="8366" y="12299"/>
                    <a:pt x="8040" y="13401"/>
                    <a:pt x="7389" y="13974"/>
                  </a:cubicBezTo>
                  <a:cubicBezTo>
                    <a:pt x="7105" y="14194"/>
                    <a:pt x="6698" y="14371"/>
                    <a:pt x="6250" y="14591"/>
                  </a:cubicBezTo>
                  <a:cubicBezTo>
                    <a:pt x="5315" y="14988"/>
                    <a:pt x="4257" y="15473"/>
                    <a:pt x="3891" y="16442"/>
                  </a:cubicBezTo>
                  <a:cubicBezTo>
                    <a:pt x="2752" y="19616"/>
                    <a:pt x="108" y="21203"/>
                    <a:pt x="67" y="21203"/>
                  </a:cubicBezTo>
                  <a:cubicBezTo>
                    <a:pt x="-14" y="21291"/>
                    <a:pt x="-14" y="21380"/>
                    <a:pt x="27" y="21468"/>
                  </a:cubicBezTo>
                  <a:cubicBezTo>
                    <a:pt x="27" y="21556"/>
                    <a:pt x="108" y="21600"/>
                    <a:pt x="189" y="21600"/>
                  </a:cubicBezTo>
                  <a:cubicBezTo>
                    <a:pt x="189" y="21600"/>
                    <a:pt x="230" y="21600"/>
                    <a:pt x="230" y="21556"/>
                  </a:cubicBezTo>
                  <a:cubicBezTo>
                    <a:pt x="393" y="21512"/>
                    <a:pt x="3850" y="20101"/>
                    <a:pt x="4583" y="19616"/>
                  </a:cubicBezTo>
                  <a:cubicBezTo>
                    <a:pt x="4989" y="19352"/>
                    <a:pt x="5233" y="18735"/>
                    <a:pt x="5518" y="18073"/>
                  </a:cubicBezTo>
                  <a:cubicBezTo>
                    <a:pt x="5803" y="17412"/>
                    <a:pt x="6088" y="16707"/>
                    <a:pt x="6494" y="16531"/>
                  </a:cubicBezTo>
                  <a:cubicBezTo>
                    <a:pt x="7389" y="16222"/>
                    <a:pt x="9505" y="15164"/>
                    <a:pt x="10237" y="14018"/>
                  </a:cubicBezTo>
                  <a:cubicBezTo>
                    <a:pt x="11213" y="14679"/>
                    <a:pt x="16827" y="18294"/>
                    <a:pt x="21057" y="19484"/>
                  </a:cubicBezTo>
                  <a:lnTo>
                    <a:pt x="21098" y="19484"/>
                  </a:lnTo>
                  <a:cubicBezTo>
                    <a:pt x="21179" y="19484"/>
                    <a:pt x="21261" y="19396"/>
                    <a:pt x="21261" y="19264"/>
                  </a:cubicBezTo>
                  <a:cubicBezTo>
                    <a:pt x="21179" y="14327"/>
                    <a:pt x="21098" y="4761"/>
                    <a:pt x="21545" y="3659"/>
                  </a:cubicBezTo>
                  <a:cubicBezTo>
                    <a:pt x="21586" y="3571"/>
                    <a:pt x="21545" y="3438"/>
                    <a:pt x="21464" y="3394"/>
                  </a:cubicBezTo>
                  <a:close/>
                  <a:moveTo>
                    <a:pt x="20894" y="19043"/>
                  </a:moveTo>
                  <a:cubicBezTo>
                    <a:pt x="16379" y="17677"/>
                    <a:pt x="10318" y="13665"/>
                    <a:pt x="10278" y="13621"/>
                  </a:cubicBezTo>
                  <a:cubicBezTo>
                    <a:pt x="10237" y="13577"/>
                    <a:pt x="10196" y="13577"/>
                    <a:pt x="10155" y="13577"/>
                  </a:cubicBezTo>
                  <a:cubicBezTo>
                    <a:pt x="10074" y="13621"/>
                    <a:pt x="10033" y="13621"/>
                    <a:pt x="10033" y="13665"/>
                  </a:cubicBezTo>
                  <a:cubicBezTo>
                    <a:pt x="9505" y="14723"/>
                    <a:pt x="7349" y="15825"/>
                    <a:pt x="6372" y="16178"/>
                  </a:cubicBezTo>
                  <a:cubicBezTo>
                    <a:pt x="5844" y="16398"/>
                    <a:pt x="5518" y="17192"/>
                    <a:pt x="5193" y="17941"/>
                  </a:cubicBezTo>
                  <a:cubicBezTo>
                    <a:pt x="4949" y="18514"/>
                    <a:pt x="4705" y="19087"/>
                    <a:pt x="4420" y="19264"/>
                  </a:cubicBezTo>
                  <a:cubicBezTo>
                    <a:pt x="3972" y="19572"/>
                    <a:pt x="2508" y="20189"/>
                    <a:pt x="1410" y="20674"/>
                  </a:cubicBezTo>
                  <a:cubicBezTo>
                    <a:pt x="2305" y="19881"/>
                    <a:pt x="3525" y="18514"/>
                    <a:pt x="4217" y="16619"/>
                  </a:cubicBezTo>
                  <a:cubicBezTo>
                    <a:pt x="4542" y="15737"/>
                    <a:pt x="5518" y="15296"/>
                    <a:pt x="6372" y="14944"/>
                  </a:cubicBezTo>
                  <a:cubicBezTo>
                    <a:pt x="6861" y="14723"/>
                    <a:pt x="7308" y="14503"/>
                    <a:pt x="7593" y="14238"/>
                  </a:cubicBezTo>
                  <a:cubicBezTo>
                    <a:pt x="8325" y="13621"/>
                    <a:pt x="8691" y="12475"/>
                    <a:pt x="9098" y="11197"/>
                  </a:cubicBezTo>
                  <a:cubicBezTo>
                    <a:pt x="9423" y="10139"/>
                    <a:pt x="9789" y="8904"/>
                    <a:pt x="10481" y="7714"/>
                  </a:cubicBezTo>
                  <a:cubicBezTo>
                    <a:pt x="10725" y="7318"/>
                    <a:pt x="11050" y="6656"/>
                    <a:pt x="11457" y="5863"/>
                  </a:cubicBezTo>
                  <a:cubicBezTo>
                    <a:pt x="12352" y="4100"/>
                    <a:pt x="14264" y="353"/>
                    <a:pt x="14833" y="353"/>
                  </a:cubicBezTo>
                  <a:cubicBezTo>
                    <a:pt x="15444" y="353"/>
                    <a:pt x="18901" y="2292"/>
                    <a:pt x="21179" y="3659"/>
                  </a:cubicBezTo>
                  <a:cubicBezTo>
                    <a:pt x="20691" y="5687"/>
                    <a:pt x="20854" y="17104"/>
                    <a:pt x="20894" y="19043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1" name="Freeform 310"/>
            <p:cNvSpPr/>
            <p:nvPr/>
          </p:nvSpPr>
          <p:spPr>
            <a:xfrm>
              <a:off x="2563866" y="1404714"/>
              <a:ext cx="168113" cy="163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521" extrusionOk="0">
                  <a:moveTo>
                    <a:pt x="20345" y="239"/>
                  </a:moveTo>
                  <a:lnTo>
                    <a:pt x="114" y="20250"/>
                  </a:lnTo>
                  <a:cubicBezTo>
                    <a:pt x="-38" y="20568"/>
                    <a:pt x="-38" y="21045"/>
                    <a:pt x="114" y="21203"/>
                  </a:cubicBezTo>
                  <a:cubicBezTo>
                    <a:pt x="266" y="21362"/>
                    <a:pt x="418" y="21521"/>
                    <a:pt x="723" y="21521"/>
                  </a:cubicBezTo>
                  <a:cubicBezTo>
                    <a:pt x="875" y="21521"/>
                    <a:pt x="1027" y="21362"/>
                    <a:pt x="1179" y="21362"/>
                  </a:cubicBezTo>
                  <a:lnTo>
                    <a:pt x="21258" y="1192"/>
                  </a:lnTo>
                  <a:cubicBezTo>
                    <a:pt x="21562" y="874"/>
                    <a:pt x="21562" y="397"/>
                    <a:pt x="21258" y="239"/>
                  </a:cubicBezTo>
                  <a:cubicBezTo>
                    <a:pt x="20954" y="-79"/>
                    <a:pt x="20649" y="-79"/>
                    <a:pt x="20345" y="23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2" name="Freeform 311"/>
            <p:cNvSpPr/>
            <p:nvPr/>
          </p:nvSpPr>
          <p:spPr>
            <a:xfrm>
              <a:off x="3208019" y="1330535"/>
              <a:ext cx="104253" cy="290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534" extrusionOk="0">
                  <a:moveTo>
                    <a:pt x="20663" y="23"/>
                  </a:moveTo>
                  <a:cubicBezTo>
                    <a:pt x="19909" y="-66"/>
                    <a:pt x="19407" y="113"/>
                    <a:pt x="19156" y="291"/>
                  </a:cubicBezTo>
                  <a:cubicBezTo>
                    <a:pt x="16895" y="3326"/>
                    <a:pt x="318" y="20820"/>
                    <a:pt x="67" y="20998"/>
                  </a:cubicBezTo>
                  <a:cubicBezTo>
                    <a:pt x="-184" y="21177"/>
                    <a:pt x="318" y="21445"/>
                    <a:pt x="821" y="21445"/>
                  </a:cubicBezTo>
                  <a:cubicBezTo>
                    <a:pt x="821" y="21534"/>
                    <a:pt x="1072" y="21534"/>
                    <a:pt x="1072" y="21534"/>
                  </a:cubicBezTo>
                  <a:cubicBezTo>
                    <a:pt x="1574" y="21534"/>
                    <a:pt x="2076" y="21445"/>
                    <a:pt x="2076" y="21266"/>
                  </a:cubicBezTo>
                  <a:cubicBezTo>
                    <a:pt x="2830" y="20552"/>
                    <a:pt x="19156" y="3594"/>
                    <a:pt x="21416" y="470"/>
                  </a:cubicBezTo>
                  <a:cubicBezTo>
                    <a:pt x="21416" y="291"/>
                    <a:pt x="21165" y="23"/>
                    <a:pt x="20663" y="23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3" name="Freeform 312"/>
            <p:cNvSpPr/>
            <p:nvPr/>
          </p:nvSpPr>
          <p:spPr>
            <a:xfrm>
              <a:off x="2420586" y="3058947"/>
              <a:ext cx="50580" cy="6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361" extrusionOk="0">
                  <a:moveTo>
                    <a:pt x="19800" y="154"/>
                  </a:moveTo>
                  <a:cubicBezTo>
                    <a:pt x="18257" y="-239"/>
                    <a:pt x="17229" y="154"/>
                    <a:pt x="16714" y="939"/>
                  </a:cubicBezTo>
                  <a:cubicBezTo>
                    <a:pt x="14657" y="5259"/>
                    <a:pt x="4372" y="15077"/>
                    <a:pt x="772" y="18612"/>
                  </a:cubicBezTo>
                  <a:cubicBezTo>
                    <a:pt x="-257" y="19397"/>
                    <a:pt x="-257" y="20576"/>
                    <a:pt x="772" y="20968"/>
                  </a:cubicBezTo>
                  <a:cubicBezTo>
                    <a:pt x="1286" y="21361"/>
                    <a:pt x="1800" y="21361"/>
                    <a:pt x="2314" y="21361"/>
                  </a:cubicBezTo>
                  <a:cubicBezTo>
                    <a:pt x="2829" y="21361"/>
                    <a:pt x="3857" y="21361"/>
                    <a:pt x="3857" y="20968"/>
                  </a:cubicBezTo>
                  <a:cubicBezTo>
                    <a:pt x="4886" y="20183"/>
                    <a:pt x="18257" y="8008"/>
                    <a:pt x="20829" y="2117"/>
                  </a:cubicBezTo>
                  <a:cubicBezTo>
                    <a:pt x="21343" y="1332"/>
                    <a:pt x="20829" y="154"/>
                    <a:pt x="19800" y="15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4" name="Freeform 313"/>
            <p:cNvSpPr/>
            <p:nvPr/>
          </p:nvSpPr>
          <p:spPr>
            <a:xfrm>
              <a:off x="2409926" y="2973099"/>
              <a:ext cx="66478" cy="78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600" extrusionOk="0">
                  <a:moveTo>
                    <a:pt x="19895" y="0"/>
                  </a:moveTo>
                  <a:cubicBezTo>
                    <a:pt x="19137" y="0"/>
                    <a:pt x="18000" y="322"/>
                    <a:pt x="18000" y="967"/>
                  </a:cubicBezTo>
                  <a:cubicBezTo>
                    <a:pt x="14969" y="9349"/>
                    <a:pt x="948" y="19021"/>
                    <a:pt x="569" y="19021"/>
                  </a:cubicBezTo>
                  <a:cubicBezTo>
                    <a:pt x="-189" y="19666"/>
                    <a:pt x="-189" y="20310"/>
                    <a:pt x="569" y="20955"/>
                  </a:cubicBezTo>
                  <a:cubicBezTo>
                    <a:pt x="948" y="21278"/>
                    <a:pt x="1327" y="21600"/>
                    <a:pt x="1706" y="21600"/>
                  </a:cubicBezTo>
                  <a:cubicBezTo>
                    <a:pt x="2085" y="21600"/>
                    <a:pt x="2464" y="21278"/>
                    <a:pt x="2843" y="21278"/>
                  </a:cubicBezTo>
                  <a:cubicBezTo>
                    <a:pt x="3222" y="20955"/>
                    <a:pt x="18000" y="10961"/>
                    <a:pt x="21032" y="1934"/>
                  </a:cubicBezTo>
                  <a:cubicBezTo>
                    <a:pt x="21411" y="1290"/>
                    <a:pt x="20653" y="322"/>
                    <a:pt x="19895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5" name="Freeform 314"/>
            <p:cNvSpPr/>
            <p:nvPr/>
          </p:nvSpPr>
          <p:spPr>
            <a:xfrm>
              <a:off x="1675774" y="3016258"/>
              <a:ext cx="157219" cy="11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86" extrusionOk="0">
                  <a:moveTo>
                    <a:pt x="21053" y="19440"/>
                  </a:moveTo>
                  <a:cubicBezTo>
                    <a:pt x="20235" y="18985"/>
                    <a:pt x="15980" y="12846"/>
                    <a:pt x="12217" y="7162"/>
                  </a:cubicBezTo>
                  <a:cubicBezTo>
                    <a:pt x="12053" y="6934"/>
                    <a:pt x="11889" y="6934"/>
                    <a:pt x="11726" y="6934"/>
                  </a:cubicBezTo>
                  <a:cubicBezTo>
                    <a:pt x="5835" y="6252"/>
                    <a:pt x="1253" y="341"/>
                    <a:pt x="1253" y="341"/>
                  </a:cubicBezTo>
                  <a:cubicBezTo>
                    <a:pt x="926" y="-114"/>
                    <a:pt x="435" y="-114"/>
                    <a:pt x="108" y="341"/>
                  </a:cubicBezTo>
                  <a:cubicBezTo>
                    <a:pt x="-56" y="795"/>
                    <a:pt x="-56" y="1250"/>
                    <a:pt x="271" y="1705"/>
                  </a:cubicBezTo>
                  <a:cubicBezTo>
                    <a:pt x="435" y="1932"/>
                    <a:pt x="5017" y="8071"/>
                    <a:pt x="11399" y="8753"/>
                  </a:cubicBezTo>
                  <a:cubicBezTo>
                    <a:pt x="13526" y="11937"/>
                    <a:pt x="19417" y="20577"/>
                    <a:pt x="20562" y="21259"/>
                  </a:cubicBezTo>
                  <a:lnTo>
                    <a:pt x="20726" y="21486"/>
                  </a:lnTo>
                  <a:cubicBezTo>
                    <a:pt x="21053" y="21486"/>
                    <a:pt x="21217" y="21031"/>
                    <a:pt x="21380" y="20804"/>
                  </a:cubicBezTo>
                  <a:cubicBezTo>
                    <a:pt x="21544" y="20349"/>
                    <a:pt x="21380" y="19667"/>
                    <a:pt x="21053" y="1944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6" name="Freeform 315"/>
            <p:cNvSpPr/>
            <p:nvPr/>
          </p:nvSpPr>
          <p:spPr>
            <a:xfrm>
              <a:off x="2566402" y="215034"/>
              <a:ext cx="1085069" cy="140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247" extrusionOk="0">
                  <a:moveTo>
                    <a:pt x="16616" y="16393"/>
                  </a:moveTo>
                  <a:cubicBezTo>
                    <a:pt x="15780" y="15972"/>
                    <a:pt x="16616" y="13850"/>
                    <a:pt x="16453" y="12460"/>
                  </a:cubicBezTo>
                  <a:cubicBezTo>
                    <a:pt x="16059" y="9388"/>
                    <a:pt x="14363" y="5584"/>
                    <a:pt x="14363" y="5584"/>
                  </a:cubicBezTo>
                  <a:cubicBezTo>
                    <a:pt x="13666" y="3060"/>
                    <a:pt x="9370" y="536"/>
                    <a:pt x="7186" y="170"/>
                  </a:cubicBezTo>
                  <a:cubicBezTo>
                    <a:pt x="5026" y="-196"/>
                    <a:pt x="358" y="5"/>
                    <a:pt x="33" y="1011"/>
                  </a:cubicBezTo>
                  <a:cubicBezTo>
                    <a:pt x="-362" y="2218"/>
                    <a:pt x="2936" y="4779"/>
                    <a:pt x="2936" y="4779"/>
                  </a:cubicBezTo>
                  <a:cubicBezTo>
                    <a:pt x="3772" y="5017"/>
                    <a:pt x="5305" y="4376"/>
                    <a:pt x="8975" y="5218"/>
                  </a:cubicBezTo>
                  <a:cubicBezTo>
                    <a:pt x="9741" y="5382"/>
                    <a:pt x="11158" y="7156"/>
                    <a:pt x="11832" y="7723"/>
                  </a:cubicBezTo>
                  <a:cubicBezTo>
                    <a:pt x="12528" y="8309"/>
                    <a:pt x="12737" y="10961"/>
                    <a:pt x="12737" y="10961"/>
                  </a:cubicBezTo>
                  <a:lnTo>
                    <a:pt x="12737" y="12643"/>
                  </a:lnTo>
                  <a:cubicBezTo>
                    <a:pt x="12737" y="12643"/>
                    <a:pt x="12621" y="15076"/>
                    <a:pt x="12621" y="15186"/>
                  </a:cubicBezTo>
                  <a:cubicBezTo>
                    <a:pt x="12621" y="15277"/>
                    <a:pt x="12691" y="17581"/>
                    <a:pt x="12900" y="17947"/>
                  </a:cubicBezTo>
                  <a:cubicBezTo>
                    <a:pt x="13132" y="18313"/>
                    <a:pt x="15501" y="18917"/>
                    <a:pt x="16407" y="19228"/>
                  </a:cubicBezTo>
                  <a:cubicBezTo>
                    <a:pt x="17313" y="19520"/>
                    <a:pt x="17522" y="19941"/>
                    <a:pt x="17266" y="20490"/>
                  </a:cubicBezTo>
                  <a:cubicBezTo>
                    <a:pt x="17011" y="21020"/>
                    <a:pt x="14967" y="21038"/>
                    <a:pt x="14967" y="21038"/>
                  </a:cubicBezTo>
                  <a:cubicBezTo>
                    <a:pt x="14967" y="21038"/>
                    <a:pt x="15733" y="21404"/>
                    <a:pt x="17986" y="21166"/>
                  </a:cubicBezTo>
                  <a:cubicBezTo>
                    <a:pt x="19752" y="20983"/>
                    <a:pt x="21238" y="19045"/>
                    <a:pt x="20843" y="17984"/>
                  </a:cubicBezTo>
                  <a:cubicBezTo>
                    <a:pt x="20472" y="16905"/>
                    <a:pt x="16964" y="16557"/>
                    <a:pt x="16616" y="16393"/>
                  </a:cubicBezTo>
                </a:path>
              </a:pathLst>
            </a:custGeom>
            <a:solidFill>
              <a:srgbClr val="8B5E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7" name="Freeform 316"/>
            <p:cNvSpPr/>
            <p:nvPr/>
          </p:nvSpPr>
          <p:spPr>
            <a:xfrm>
              <a:off x="2560015" y="207424"/>
              <a:ext cx="1096217" cy="1413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600" extrusionOk="0">
                  <a:moveTo>
                    <a:pt x="17473" y="16712"/>
                  </a:moveTo>
                  <a:cubicBezTo>
                    <a:pt x="17148" y="16657"/>
                    <a:pt x="16869" y="16583"/>
                    <a:pt x="16800" y="16564"/>
                  </a:cubicBezTo>
                  <a:cubicBezTo>
                    <a:pt x="16312" y="16325"/>
                    <a:pt x="16428" y="15421"/>
                    <a:pt x="16567" y="14461"/>
                  </a:cubicBezTo>
                  <a:cubicBezTo>
                    <a:pt x="16637" y="13834"/>
                    <a:pt x="16730" y="13189"/>
                    <a:pt x="16660" y="12654"/>
                  </a:cubicBezTo>
                  <a:cubicBezTo>
                    <a:pt x="16289" y="9610"/>
                    <a:pt x="14640" y="5847"/>
                    <a:pt x="14570" y="5700"/>
                  </a:cubicBezTo>
                  <a:cubicBezTo>
                    <a:pt x="13850" y="3062"/>
                    <a:pt x="9460" y="553"/>
                    <a:pt x="7324" y="184"/>
                  </a:cubicBezTo>
                  <a:cubicBezTo>
                    <a:pt x="6673" y="74"/>
                    <a:pt x="5767" y="0"/>
                    <a:pt x="4815" y="0"/>
                  </a:cubicBezTo>
                  <a:cubicBezTo>
                    <a:pt x="2771" y="0"/>
                    <a:pt x="286" y="295"/>
                    <a:pt x="31" y="1088"/>
                  </a:cubicBezTo>
                  <a:cubicBezTo>
                    <a:pt x="-341" y="2343"/>
                    <a:pt x="2841" y="4851"/>
                    <a:pt x="2980" y="4962"/>
                  </a:cubicBezTo>
                  <a:lnTo>
                    <a:pt x="3004" y="4980"/>
                  </a:lnTo>
                  <a:cubicBezTo>
                    <a:pt x="3166" y="5017"/>
                    <a:pt x="3329" y="5036"/>
                    <a:pt x="3561" y="5036"/>
                  </a:cubicBezTo>
                  <a:cubicBezTo>
                    <a:pt x="3747" y="5036"/>
                    <a:pt x="3979" y="5017"/>
                    <a:pt x="4211" y="5017"/>
                  </a:cubicBezTo>
                  <a:cubicBezTo>
                    <a:pt x="4560" y="4999"/>
                    <a:pt x="4954" y="4962"/>
                    <a:pt x="5419" y="4962"/>
                  </a:cubicBezTo>
                  <a:cubicBezTo>
                    <a:pt x="6557" y="4962"/>
                    <a:pt x="7765" y="5109"/>
                    <a:pt x="9065" y="5423"/>
                  </a:cubicBezTo>
                  <a:cubicBezTo>
                    <a:pt x="9553" y="5534"/>
                    <a:pt x="10366" y="6401"/>
                    <a:pt x="11016" y="7083"/>
                  </a:cubicBezTo>
                  <a:cubicBezTo>
                    <a:pt x="11342" y="7434"/>
                    <a:pt x="11667" y="7747"/>
                    <a:pt x="11876" y="7932"/>
                  </a:cubicBezTo>
                  <a:cubicBezTo>
                    <a:pt x="12526" y="8485"/>
                    <a:pt x="12758" y="11123"/>
                    <a:pt x="12758" y="11141"/>
                  </a:cubicBezTo>
                  <a:lnTo>
                    <a:pt x="12758" y="12820"/>
                  </a:lnTo>
                  <a:cubicBezTo>
                    <a:pt x="12735" y="12930"/>
                    <a:pt x="12619" y="15310"/>
                    <a:pt x="12619" y="15402"/>
                  </a:cubicBezTo>
                  <a:cubicBezTo>
                    <a:pt x="12619" y="15421"/>
                    <a:pt x="12712" y="17819"/>
                    <a:pt x="12921" y="18224"/>
                  </a:cubicBezTo>
                  <a:cubicBezTo>
                    <a:pt x="13084" y="18501"/>
                    <a:pt x="14175" y="18852"/>
                    <a:pt x="15569" y="19257"/>
                  </a:cubicBezTo>
                  <a:cubicBezTo>
                    <a:pt x="15940" y="19368"/>
                    <a:pt x="16265" y="19460"/>
                    <a:pt x="16474" y="19553"/>
                  </a:cubicBezTo>
                  <a:cubicBezTo>
                    <a:pt x="17287" y="19811"/>
                    <a:pt x="17543" y="20198"/>
                    <a:pt x="17287" y="20733"/>
                  </a:cubicBezTo>
                  <a:cubicBezTo>
                    <a:pt x="17102" y="21139"/>
                    <a:pt x="15615" y="21213"/>
                    <a:pt x="15081" y="21213"/>
                  </a:cubicBezTo>
                  <a:cubicBezTo>
                    <a:pt x="15034" y="21213"/>
                    <a:pt x="14988" y="21250"/>
                    <a:pt x="14965" y="21286"/>
                  </a:cubicBezTo>
                  <a:cubicBezTo>
                    <a:pt x="14965" y="21305"/>
                    <a:pt x="14988" y="21342"/>
                    <a:pt x="15011" y="21360"/>
                  </a:cubicBezTo>
                  <a:cubicBezTo>
                    <a:pt x="15034" y="21379"/>
                    <a:pt x="15499" y="21600"/>
                    <a:pt x="16707" y="21600"/>
                  </a:cubicBezTo>
                  <a:cubicBezTo>
                    <a:pt x="17148" y="21600"/>
                    <a:pt x="17613" y="21563"/>
                    <a:pt x="18124" y="21508"/>
                  </a:cubicBezTo>
                  <a:cubicBezTo>
                    <a:pt x="18960" y="21434"/>
                    <a:pt x="19819" y="20936"/>
                    <a:pt x="20446" y="20198"/>
                  </a:cubicBezTo>
                  <a:cubicBezTo>
                    <a:pt x="21004" y="19497"/>
                    <a:pt x="21259" y="18741"/>
                    <a:pt x="21050" y="18188"/>
                  </a:cubicBezTo>
                  <a:cubicBezTo>
                    <a:pt x="20748" y="17321"/>
                    <a:pt x="18704" y="16933"/>
                    <a:pt x="17473" y="16712"/>
                  </a:cubicBezTo>
                  <a:close/>
                  <a:moveTo>
                    <a:pt x="20260" y="20106"/>
                  </a:moveTo>
                  <a:cubicBezTo>
                    <a:pt x="19680" y="20807"/>
                    <a:pt x="18867" y="21268"/>
                    <a:pt x="18077" y="21360"/>
                  </a:cubicBezTo>
                  <a:cubicBezTo>
                    <a:pt x="17589" y="21416"/>
                    <a:pt x="17125" y="21434"/>
                    <a:pt x="16707" y="21434"/>
                  </a:cubicBezTo>
                  <a:cubicBezTo>
                    <a:pt x="16242" y="21434"/>
                    <a:pt x="15894" y="21397"/>
                    <a:pt x="15638" y="21360"/>
                  </a:cubicBezTo>
                  <a:cubicBezTo>
                    <a:pt x="16289" y="21323"/>
                    <a:pt x="17287" y="21194"/>
                    <a:pt x="17473" y="20788"/>
                  </a:cubicBezTo>
                  <a:cubicBezTo>
                    <a:pt x="17752" y="20161"/>
                    <a:pt x="17450" y="19700"/>
                    <a:pt x="16567" y="19405"/>
                  </a:cubicBezTo>
                  <a:cubicBezTo>
                    <a:pt x="16335" y="19313"/>
                    <a:pt x="16010" y="19220"/>
                    <a:pt x="15638" y="19110"/>
                  </a:cubicBezTo>
                  <a:cubicBezTo>
                    <a:pt x="14686" y="18833"/>
                    <a:pt x="13246" y="18390"/>
                    <a:pt x="13107" y="18151"/>
                  </a:cubicBezTo>
                  <a:cubicBezTo>
                    <a:pt x="12921" y="17800"/>
                    <a:pt x="12828" y="15550"/>
                    <a:pt x="12828" y="15402"/>
                  </a:cubicBezTo>
                  <a:cubicBezTo>
                    <a:pt x="12828" y="15328"/>
                    <a:pt x="12921" y="13687"/>
                    <a:pt x="12944" y="12820"/>
                  </a:cubicBezTo>
                  <a:lnTo>
                    <a:pt x="12944" y="11123"/>
                  </a:lnTo>
                  <a:cubicBezTo>
                    <a:pt x="12944" y="11012"/>
                    <a:pt x="12735" y="8411"/>
                    <a:pt x="12038" y="7821"/>
                  </a:cubicBezTo>
                  <a:cubicBezTo>
                    <a:pt x="11806" y="7637"/>
                    <a:pt x="11504" y="7323"/>
                    <a:pt x="11179" y="6991"/>
                  </a:cubicBezTo>
                  <a:cubicBezTo>
                    <a:pt x="10482" y="6235"/>
                    <a:pt x="9669" y="5386"/>
                    <a:pt x="9135" y="5257"/>
                  </a:cubicBezTo>
                  <a:cubicBezTo>
                    <a:pt x="7788" y="4962"/>
                    <a:pt x="6580" y="4814"/>
                    <a:pt x="5419" y="4814"/>
                  </a:cubicBezTo>
                  <a:cubicBezTo>
                    <a:pt x="4931" y="4814"/>
                    <a:pt x="4560" y="4833"/>
                    <a:pt x="4211" y="4851"/>
                  </a:cubicBezTo>
                  <a:cubicBezTo>
                    <a:pt x="3956" y="4870"/>
                    <a:pt x="3747" y="4870"/>
                    <a:pt x="3561" y="4870"/>
                  </a:cubicBezTo>
                  <a:cubicBezTo>
                    <a:pt x="3375" y="4870"/>
                    <a:pt x="3213" y="4870"/>
                    <a:pt x="3096" y="4833"/>
                  </a:cubicBezTo>
                  <a:cubicBezTo>
                    <a:pt x="2841" y="4630"/>
                    <a:pt x="-109" y="2250"/>
                    <a:pt x="240" y="1125"/>
                  </a:cubicBezTo>
                  <a:cubicBezTo>
                    <a:pt x="449" y="461"/>
                    <a:pt x="2748" y="166"/>
                    <a:pt x="4815" y="166"/>
                  </a:cubicBezTo>
                  <a:cubicBezTo>
                    <a:pt x="5767" y="166"/>
                    <a:pt x="6627" y="221"/>
                    <a:pt x="7277" y="332"/>
                  </a:cubicBezTo>
                  <a:cubicBezTo>
                    <a:pt x="9367" y="701"/>
                    <a:pt x="13687" y="3154"/>
                    <a:pt x="14384" y="5737"/>
                  </a:cubicBezTo>
                  <a:cubicBezTo>
                    <a:pt x="14384" y="5774"/>
                    <a:pt x="16080" y="9610"/>
                    <a:pt x="16451" y="12672"/>
                  </a:cubicBezTo>
                  <a:cubicBezTo>
                    <a:pt x="16521" y="13189"/>
                    <a:pt x="16451" y="13834"/>
                    <a:pt x="16358" y="14443"/>
                  </a:cubicBezTo>
                  <a:cubicBezTo>
                    <a:pt x="16219" y="15494"/>
                    <a:pt x="16103" y="16398"/>
                    <a:pt x="16684" y="16693"/>
                  </a:cubicBezTo>
                  <a:cubicBezTo>
                    <a:pt x="16776" y="16730"/>
                    <a:pt x="17009" y="16786"/>
                    <a:pt x="17427" y="16859"/>
                  </a:cubicBezTo>
                  <a:cubicBezTo>
                    <a:pt x="18542" y="17081"/>
                    <a:pt x="20585" y="17468"/>
                    <a:pt x="20864" y="18243"/>
                  </a:cubicBezTo>
                  <a:cubicBezTo>
                    <a:pt x="21027" y="18741"/>
                    <a:pt x="20818" y="19460"/>
                    <a:pt x="20260" y="20106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8" name="Freeform 317"/>
            <p:cNvSpPr/>
            <p:nvPr/>
          </p:nvSpPr>
          <p:spPr>
            <a:xfrm>
              <a:off x="3201801" y="725868"/>
              <a:ext cx="100812" cy="326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18" h="20180" extrusionOk="0">
                  <a:moveTo>
                    <a:pt x="11910" y="199"/>
                  </a:moveTo>
                  <a:cubicBezTo>
                    <a:pt x="3028" y="-1142"/>
                    <a:pt x="0" y="4742"/>
                    <a:pt x="0" y="4742"/>
                  </a:cubicBezTo>
                  <a:lnTo>
                    <a:pt x="3432" y="19192"/>
                  </a:lnTo>
                  <a:cubicBezTo>
                    <a:pt x="3432" y="19192"/>
                    <a:pt x="4441" y="19937"/>
                    <a:pt x="8882" y="20160"/>
                  </a:cubicBezTo>
                  <a:cubicBezTo>
                    <a:pt x="13323" y="20458"/>
                    <a:pt x="14535" y="17404"/>
                    <a:pt x="14736" y="15095"/>
                  </a:cubicBezTo>
                  <a:cubicBezTo>
                    <a:pt x="15140" y="12786"/>
                    <a:pt x="21600" y="1688"/>
                    <a:pt x="11910" y="199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299" name="Freeform 318"/>
            <p:cNvSpPr/>
            <p:nvPr/>
          </p:nvSpPr>
          <p:spPr>
            <a:xfrm>
              <a:off x="3197379" y="719355"/>
              <a:ext cx="114647" cy="337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7" h="21514" extrusionOk="0">
                  <a:moveTo>
                    <a:pt x="12853" y="221"/>
                  </a:moveTo>
                  <a:cubicBezTo>
                    <a:pt x="10853" y="-86"/>
                    <a:pt x="8853" y="-86"/>
                    <a:pt x="7053" y="298"/>
                  </a:cubicBezTo>
                  <a:cubicBezTo>
                    <a:pt x="1853" y="1374"/>
                    <a:pt x="53" y="4987"/>
                    <a:pt x="53" y="5141"/>
                  </a:cubicBezTo>
                  <a:cubicBezTo>
                    <a:pt x="-147" y="5295"/>
                    <a:pt x="253" y="5525"/>
                    <a:pt x="653" y="5525"/>
                  </a:cubicBezTo>
                  <a:cubicBezTo>
                    <a:pt x="1253" y="5525"/>
                    <a:pt x="1653" y="5449"/>
                    <a:pt x="1653" y="5218"/>
                  </a:cubicBezTo>
                  <a:cubicBezTo>
                    <a:pt x="1653" y="5218"/>
                    <a:pt x="3453" y="1759"/>
                    <a:pt x="7853" y="836"/>
                  </a:cubicBezTo>
                  <a:cubicBezTo>
                    <a:pt x="9253" y="606"/>
                    <a:pt x="10653" y="606"/>
                    <a:pt x="12253" y="836"/>
                  </a:cubicBezTo>
                  <a:cubicBezTo>
                    <a:pt x="19453" y="1989"/>
                    <a:pt x="16653" y="9984"/>
                    <a:pt x="15253" y="13827"/>
                  </a:cubicBezTo>
                  <a:cubicBezTo>
                    <a:pt x="15053" y="14750"/>
                    <a:pt x="14653" y="15441"/>
                    <a:pt x="14653" y="15903"/>
                  </a:cubicBezTo>
                  <a:cubicBezTo>
                    <a:pt x="14253" y="18516"/>
                    <a:pt x="13253" y="20130"/>
                    <a:pt x="11453" y="20668"/>
                  </a:cubicBezTo>
                  <a:cubicBezTo>
                    <a:pt x="11053" y="20822"/>
                    <a:pt x="10453" y="20822"/>
                    <a:pt x="9853" y="20822"/>
                  </a:cubicBezTo>
                  <a:cubicBezTo>
                    <a:pt x="6053" y="20592"/>
                    <a:pt x="4853" y="19977"/>
                    <a:pt x="4853" y="19977"/>
                  </a:cubicBezTo>
                  <a:cubicBezTo>
                    <a:pt x="4653" y="19823"/>
                    <a:pt x="4053" y="19746"/>
                    <a:pt x="3653" y="19900"/>
                  </a:cubicBezTo>
                  <a:cubicBezTo>
                    <a:pt x="3253" y="19977"/>
                    <a:pt x="3253" y="20207"/>
                    <a:pt x="3453" y="20361"/>
                  </a:cubicBezTo>
                  <a:cubicBezTo>
                    <a:pt x="3653" y="20438"/>
                    <a:pt x="4853" y="21207"/>
                    <a:pt x="9453" y="21437"/>
                  </a:cubicBezTo>
                  <a:cubicBezTo>
                    <a:pt x="9853" y="21514"/>
                    <a:pt x="10053" y="21514"/>
                    <a:pt x="10253" y="21514"/>
                  </a:cubicBezTo>
                  <a:cubicBezTo>
                    <a:pt x="11053" y="21514"/>
                    <a:pt x="11853" y="21360"/>
                    <a:pt x="12653" y="21207"/>
                  </a:cubicBezTo>
                  <a:cubicBezTo>
                    <a:pt x="14853" y="20515"/>
                    <a:pt x="16053" y="18824"/>
                    <a:pt x="16453" y="15903"/>
                  </a:cubicBezTo>
                  <a:cubicBezTo>
                    <a:pt x="16453" y="15518"/>
                    <a:pt x="16653" y="14826"/>
                    <a:pt x="17053" y="13904"/>
                  </a:cubicBezTo>
                  <a:cubicBezTo>
                    <a:pt x="18653" y="9599"/>
                    <a:pt x="21453" y="1605"/>
                    <a:pt x="12853" y="221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0" name="Freeform 319"/>
            <p:cNvSpPr/>
            <p:nvPr/>
          </p:nvSpPr>
          <p:spPr>
            <a:xfrm>
              <a:off x="2394837" y="891790"/>
              <a:ext cx="156876" cy="283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20270" extrusionOk="0">
                  <a:moveTo>
                    <a:pt x="560" y="1005"/>
                  </a:moveTo>
                  <a:cubicBezTo>
                    <a:pt x="-2159" y="2560"/>
                    <a:pt x="5847" y="13533"/>
                    <a:pt x="6904" y="13878"/>
                  </a:cubicBezTo>
                  <a:cubicBezTo>
                    <a:pt x="8112" y="14137"/>
                    <a:pt x="7508" y="18112"/>
                    <a:pt x="11435" y="19581"/>
                  </a:cubicBezTo>
                  <a:cubicBezTo>
                    <a:pt x="15212" y="20963"/>
                    <a:pt x="19441" y="19840"/>
                    <a:pt x="19441" y="19840"/>
                  </a:cubicBezTo>
                  <a:lnTo>
                    <a:pt x="9170" y="227"/>
                  </a:lnTo>
                  <a:cubicBezTo>
                    <a:pt x="9170" y="227"/>
                    <a:pt x="3279" y="-637"/>
                    <a:pt x="560" y="1005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1" name="Freeform 320"/>
            <p:cNvSpPr/>
            <p:nvPr/>
          </p:nvSpPr>
          <p:spPr>
            <a:xfrm>
              <a:off x="2389313" y="885966"/>
              <a:ext cx="166985" cy="293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0999" extrusionOk="0">
                  <a:moveTo>
                    <a:pt x="20351" y="19794"/>
                  </a:moveTo>
                  <a:cubicBezTo>
                    <a:pt x="20351" y="19880"/>
                    <a:pt x="16466" y="20827"/>
                    <a:pt x="12737" y="19536"/>
                  </a:cubicBezTo>
                  <a:cubicBezTo>
                    <a:pt x="10406" y="18675"/>
                    <a:pt x="9784" y="16868"/>
                    <a:pt x="9318" y="15491"/>
                  </a:cubicBezTo>
                  <a:cubicBezTo>
                    <a:pt x="9007" y="14631"/>
                    <a:pt x="8852" y="14028"/>
                    <a:pt x="8230" y="13856"/>
                  </a:cubicBezTo>
                  <a:cubicBezTo>
                    <a:pt x="7143" y="13254"/>
                    <a:pt x="1393" y="5853"/>
                    <a:pt x="1393" y="2669"/>
                  </a:cubicBezTo>
                  <a:cubicBezTo>
                    <a:pt x="1393" y="1981"/>
                    <a:pt x="1548" y="1723"/>
                    <a:pt x="1704" y="1636"/>
                  </a:cubicBezTo>
                  <a:cubicBezTo>
                    <a:pt x="4345" y="174"/>
                    <a:pt x="9940" y="948"/>
                    <a:pt x="9940" y="948"/>
                  </a:cubicBezTo>
                  <a:cubicBezTo>
                    <a:pt x="10251" y="948"/>
                    <a:pt x="10717" y="862"/>
                    <a:pt x="10717" y="690"/>
                  </a:cubicBezTo>
                  <a:cubicBezTo>
                    <a:pt x="10872" y="432"/>
                    <a:pt x="10561" y="260"/>
                    <a:pt x="10251" y="174"/>
                  </a:cubicBezTo>
                  <a:cubicBezTo>
                    <a:pt x="9940" y="174"/>
                    <a:pt x="3879" y="-601"/>
                    <a:pt x="771" y="1120"/>
                  </a:cubicBezTo>
                  <a:cubicBezTo>
                    <a:pt x="-6" y="1550"/>
                    <a:pt x="-161" y="2411"/>
                    <a:pt x="150" y="3874"/>
                  </a:cubicBezTo>
                  <a:cubicBezTo>
                    <a:pt x="1238" y="7230"/>
                    <a:pt x="6055" y="13942"/>
                    <a:pt x="7453" y="14459"/>
                  </a:cubicBezTo>
                  <a:cubicBezTo>
                    <a:pt x="7609" y="14631"/>
                    <a:pt x="7920" y="15147"/>
                    <a:pt x="8075" y="15664"/>
                  </a:cubicBezTo>
                  <a:cubicBezTo>
                    <a:pt x="8541" y="17040"/>
                    <a:pt x="9163" y="19192"/>
                    <a:pt x="11960" y="20138"/>
                  </a:cubicBezTo>
                  <a:cubicBezTo>
                    <a:pt x="13669" y="20741"/>
                    <a:pt x="15379" y="20999"/>
                    <a:pt x="16933" y="20999"/>
                  </a:cubicBezTo>
                  <a:cubicBezTo>
                    <a:pt x="19108" y="20999"/>
                    <a:pt x="20817" y="20569"/>
                    <a:pt x="20973" y="20483"/>
                  </a:cubicBezTo>
                  <a:cubicBezTo>
                    <a:pt x="21284" y="20397"/>
                    <a:pt x="21439" y="20224"/>
                    <a:pt x="21284" y="20052"/>
                  </a:cubicBezTo>
                  <a:cubicBezTo>
                    <a:pt x="21128" y="19794"/>
                    <a:pt x="20662" y="19708"/>
                    <a:pt x="20351" y="1979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2" name="Freeform 321"/>
            <p:cNvSpPr/>
            <p:nvPr/>
          </p:nvSpPr>
          <p:spPr>
            <a:xfrm>
              <a:off x="2269374" y="281884"/>
              <a:ext cx="455544" cy="81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7" h="20135" extrusionOk="0">
                  <a:moveTo>
                    <a:pt x="19224" y="6184"/>
                  </a:moveTo>
                  <a:cubicBezTo>
                    <a:pt x="15956" y="5198"/>
                    <a:pt x="12688" y="0"/>
                    <a:pt x="12688" y="0"/>
                  </a:cubicBezTo>
                  <a:cubicBezTo>
                    <a:pt x="943" y="2958"/>
                    <a:pt x="2986" y="10905"/>
                    <a:pt x="739" y="13922"/>
                  </a:cubicBezTo>
                  <a:cubicBezTo>
                    <a:pt x="-1508" y="16939"/>
                    <a:pt x="2066" y="21600"/>
                    <a:pt x="2271" y="19688"/>
                  </a:cubicBezTo>
                  <a:cubicBezTo>
                    <a:pt x="2424" y="17776"/>
                    <a:pt x="9471" y="13862"/>
                    <a:pt x="10594" y="12458"/>
                  </a:cubicBezTo>
                  <a:cubicBezTo>
                    <a:pt x="11718" y="11024"/>
                    <a:pt x="12024" y="8335"/>
                    <a:pt x="13352" y="7469"/>
                  </a:cubicBezTo>
                  <a:cubicBezTo>
                    <a:pt x="14628" y="6573"/>
                    <a:pt x="20092" y="6453"/>
                    <a:pt x="19224" y="6184"/>
                  </a:cubicBezTo>
                </a:path>
              </a:pathLst>
            </a:custGeom>
            <a:solidFill>
              <a:srgbClr val="8B5E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3" name="Freeform 322"/>
            <p:cNvSpPr/>
            <p:nvPr/>
          </p:nvSpPr>
          <p:spPr>
            <a:xfrm>
              <a:off x="2263484" y="276868"/>
              <a:ext cx="463763" cy="82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592" extrusionOk="0">
                  <a:moveTo>
                    <a:pt x="20533" y="6570"/>
                  </a:moveTo>
                  <a:cubicBezTo>
                    <a:pt x="17202" y="5590"/>
                    <a:pt x="13763" y="150"/>
                    <a:pt x="13763" y="87"/>
                  </a:cubicBezTo>
                  <a:cubicBezTo>
                    <a:pt x="13709" y="55"/>
                    <a:pt x="13709" y="24"/>
                    <a:pt x="13602" y="24"/>
                  </a:cubicBezTo>
                  <a:cubicBezTo>
                    <a:pt x="13548" y="-8"/>
                    <a:pt x="13494" y="-8"/>
                    <a:pt x="13441" y="24"/>
                  </a:cubicBezTo>
                  <a:cubicBezTo>
                    <a:pt x="4306" y="2332"/>
                    <a:pt x="3017" y="7550"/>
                    <a:pt x="2049" y="11345"/>
                  </a:cubicBezTo>
                  <a:cubicBezTo>
                    <a:pt x="1727" y="12769"/>
                    <a:pt x="1405" y="14002"/>
                    <a:pt x="760" y="14824"/>
                  </a:cubicBezTo>
                  <a:cubicBezTo>
                    <a:pt x="-852" y="17070"/>
                    <a:pt x="438" y="20264"/>
                    <a:pt x="1512" y="21276"/>
                  </a:cubicBezTo>
                  <a:cubicBezTo>
                    <a:pt x="1781" y="21497"/>
                    <a:pt x="1996" y="21592"/>
                    <a:pt x="2264" y="21592"/>
                  </a:cubicBezTo>
                  <a:cubicBezTo>
                    <a:pt x="2748" y="21592"/>
                    <a:pt x="2802" y="21149"/>
                    <a:pt x="2802" y="20991"/>
                  </a:cubicBezTo>
                  <a:cubicBezTo>
                    <a:pt x="2909" y="19758"/>
                    <a:pt x="5918" y="17639"/>
                    <a:pt x="8336" y="15963"/>
                  </a:cubicBezTo>
                  <a:cubicBezTo>
                    <a:pt x="9841" y="14887"/>
                    <a:pt x="11130" y="13970"/>
                    <a:pt x="11560" y="13369"/>
                  </a:cubicBezTo>
                  <a:cubicBezTo>
                    <a:pt x="12097" y="12705"/>
                    <a:pt x="12473" y="11788"/>
                    <a:pt x="12796" y="10903"/>
                  </a:cubicBezTo>
                  <a:cubicBezTo>
                    <a:pt x="13226" y="9796"/>
                    <a:pt x="13655" y="8626"/>
                    <a:pt x="14408" y="8120"/>
                  </a:cubicBezTo>
                  <a:cubicBezTo>
                    <a:pt x="15160" y="7614"/>
                    <a:pt x="17470" y="7361"/>
                    <a:pt x="18975" y="7171"/>
                  </a:cubicBezTo>
                  <a:cubicBezTo>
                    <a:pt x="20372" y="7013"/>
                    <a:pt x="20748" y="6950"/>
                    <a:pt x="20748" y="6791"/>
                  </a:cubicBezTo>
                  <a:cubicBezTo>
                    <a:pt x="20748" y="6728"/>
                    <a:pt x="20748" y="6633"/>
                    <a:pt x="20533" y="6570"/>
                  </a:cubicBezTo>
                  <a:close/>
                  <a:moveTo>
                    <a:pt x="18921" y="6886"/>
                  </a:moveTo>
                  <a:cubicBezTo>
                    <a:pt x="17202" y="7108"/>
                    <a:pt x="14891" y="7361"/>
                    <a:pt x="14032" y="7962"/>
                  </a:cubicBezTo>
                  <a:cubicBezTo>
                    <a:pt x="13226" y="8499"/>
                    <a:pt x="12796" y="9638"/>
                    <a:pt x="12312" y="10839"/>
                  </a:cubicBezTo>
                  <a:cubicBezTo>
                    <a:pt x="11990" y="11725"/>
                    <a:pt x="11667" y="12610"/>
                    <a:pt x="11130" y="13275"/>
                  </a:cubicBezTo>
                  <a:cubicBezTo>
                    <a:pt x="10700" y="13812"/>
                    <a:pt x="9464" y="14729"/>
                    <a:pt x="7960" y="15773"/>
                  </a:cubicBezTo>
                  <a:cubicBezTo>
                    <a:pt x="5381" y="17607"/>
                    <a:pt x="2479" y="19663"/>
                    <a:pt x="2318" y="20991"/>
                  </a:cubicBezTo>
                  <a:cubicBezTo>
                    <a:pt x="2318" y="21212"/>
                    <a:pt x="2264" y="21307"/>
                    <a:pt x="2211" y="21339"/>
                  </a:cubicBezTo>
                  <a:cubicBezTo>
                    <a:pt x="2157" y="21307"/>
                    <a:pt x="1996" y="21212"/>
                    <a:pt x="1727" y="20928"/>
                  </a:cubicBezTo>
                  <a:cubicBezTo>
                    <a:pt x="814" y="19884"/>
                    <a:pt x="-315" y="17038"/>
                    <a:pt x="1190" y="14951"/>
                  </a:cubicBezTo>
                  <a:cubicBezTo>
                    <a:pt x="1888" y="14065"/>
                    <a:pt x="2157" y="12832"/>
                    <a:pt x="2533" y="11409"/>
                  </a:cubicBezTo>
                  <a:cubicBezTo>
                    <a:pt x="3447" y="7677"/>
                    <a:pt x="4736" y="2617"/>
                    <a:pt x="13387" y="340"/>
                  </a:cubicBezTo>
                  <a:cubicBezTo>
                    <a:pt x="13978" y="1194"/>
                    <a:pt x="16933" y="5590"/>
                    <a:pt x="20103" y="6760"/>
                  </a:cubicBezTo>
                  <a:cubicBezTo>
                    <a:pt x="19781" y="6791"/>
                    <a:pt x="19351" y="6855"/>
                    <a:pt x="18921" y="6886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4" name="Freeform 323"/>
            <p:cNvSpPr/>
            <p:nvPr/>
          </p:nvSpPr>
          <p:spPr>
            <a:xfrm>
              <a:off x="2527435" y="10968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8640"/>
                    <a:pt x="16200" y="12960"/>
                    <a:pt x="21600" y="21600"/>
                  </a:cubicBezTo>
                  <a:cubicBezTo>
                    <a:pt x="21600" y="21600"/>
                    <a:pt x="10800" y="12960"/>
                    <a:pt x="0" y="0"/>
                  </a:cubicBezTo>
                </a:path>
              </a:pathLst>
            </a:custGeom>
            <a:solidFill>
              <a:srgbClr val="8B5E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5" name="Freeform 324"/>
            <p:cNvSpPr/>
            <p:nvPr/>
          </p:nvSpPr>
          <p:spPr>
            <a:xfrm>
              <a:off x="2430605" y="691418"/>
              <a:ext cx="99864" cy="40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0"/>
                  </a:moveTo>
                  <a:lnTo>
                    <a:pt x="0" y="3186"/>
                  </a:lnTo>
                  <a:cubicBezTo>
                    <a:pt x="0" y="3186"/>
                    <a:pt x="5143" y="5416"/>
                    <a:pt x="3343" y="10450"/>
                  </a:cubicBezTo>
                  <a:cubicBezTo>
                    <a:pt x="1543" y="14782"/>
                    <a:pt x="17229" y="20198"/>
                    <a:pt x="21600" y="21600"/>
                  </a:cubicBezTo>
                  <a:cubicBezTo>
                    <a:pt x="13629" y="18796"/>
                    <a:pt x="8486" y="10258"/>
                    <a:pt x="16971" y="0"/>
                  </a:cubicBezTo>
                </a:path>
              </a:pathLst>
            </a:custGeom>
            <a:solidFill>
              <a:srgbClr val="8B5E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6" name="Freeform 325"/>
            <p:cNvSpPr/>
            <p:nvPr/>
          </p:nvSpPr>
          <p:spPr>
            <a:xfrm>
              <a:off x="2426003" y="686098"/>
              <a:ext cx="114519" cy="42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extrusionOk="0">
                  <a:moveTo>
                    <a:pt x="20144" y="20802"/>
                  </a:moveTo>
                  <a:cubicBezTo>
                    <a:pt x="13752" y="18164"/>
                    <a:pt x="9123" y="10064"/>
                    <a:pt x="16397" y="307"/>
                  </a:cubicBezTo>
                  <a:cubicBezTo>
                    <a:pt x="16617" y="184"/>
                    <a:pt x="16176" y="61"/>
                    <a:pt x="15735" y="0"/>
                  </a:cubicBezTo>
                  <a:cubicBezTo>
                    <a:pt x="15074" y="0"/>
                    <a:pt x="14633" y="61"/>
                    <a:pt x="14633" y="245"/>
                  </a:cubicBezTo>
                  <a:cubicBezTo>
                    <a:pt x="9123" y="7609"/>
                    <a:pt x="10005" y="14420"/>
                    <a:pt x="14193" y="18409"/>
                  </a:cubicBezTo>
                  <a:cubicBezTo>
                    <a:pt x="9344" y="16200"/>
                    <a:pt x="3833" y="13009"/>
                    <a:pt x="4715" y="10309"/>
                  </a:cubicBezTo>
                  <a:cubicBezTo>
                    <a:pt x="6258" y="5461"/>
                    <a:pt x="1850" y="3252"/>
                    <a:pt x="1850" y="3191"/>
                  </a:cubicBezTo>
                  <a:cubicBezTo>
                    <a:pt x="1409" y="3068"/>
                    <a:pt x="968" y="3007"/>
                    <a:pt x="527" y="3068"/>
                  </a:cubicBezTo>
                  <a:cubicBezTo>
                    <a:pt x="86" y="3191"/>
                    <a:pt x="-134" y="3314"/>
                    <a:pt x="86" y="3436"/>
                  </a:cubicBezTo>
                  <a:cubicBezTo>
                    <a:pt x="86" y="3498"/>
                    <a:pt x="4274" y="5584"/>
                    <a:pt x="2731" y="10309"/>
                  </a:cubicBezTo>
                  <a:cubicBezTo>
                    <a:pt x="1409" y="14543"/>
                    <a:pt x="14413" y="19698"/>
                    <a:pt x="18601" y="21109"/>
                  </a:cubicBezTo>
                  <a:cubicBezTo>
                    <a:pt x="18821" y="21293"/>
                    <a:pt x="19262" y="21416"/>
                    <a:pt x="19703" y="21539"/>
                  </a:cubicBezTo>
                  <a:cubicBezTo>
                    <a:pt x="19923" y="21600"/>
                    <a:pt x="20144" y="21600"/>
                    <a:pt x="20364" y="21600"/>
                  </a:cubicBezTo>
                  <a:cubicBezTo>
                    <a:pt x="20584" y="21600"/>
                    <a:pt x="20805" y="21600"/>
                    <a:pt x="21025" y="21539"/>
                  </a:cubicBezTo>
                  <a:cubicBezTo>
                    <a:pt x="21466" y="21477"/>
                    <a:pt x="21466" y="21293"/>
                    <a:pt x="21025" y="21170"/>
                  </a:cubicBezTo>
                  <a:cubicBezTo>
                    <a:pt x="21025" y="21170"/>
                    <a:pt x="20584" y="21048"/>
                    <a:pt x="20144" y="2080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7" name="Freeform 326"/>
            <p:cNvSpPr/>
            <p:nvPr/>
          </p:nvSpPr>
          <p:spPr>
            <a:xfrm>
              <a:off x="3159252" y="691418"/>
              <a:ext cx="91210" cy="24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extrusionOk="0">
                  <a:moveTo>
                    <a:pt x="0" y="0"/>
                  </a:moveTo>
                  <a:cubicBezTo>
                    <a:pt x="0" y="0"/>
                    <a:pt x="18592" y="12600"/>
                    <a:pt x="13671" y="21600"/>
                  </a:cubicBezTo>
                  <a:cubicBezTo>
                    <a:pt x="13671" y="21600"/>
                    <a:pt x="21600" y="10271"/>
                    <a:pt x="20780" y="2541"/>
                  </a:cubicBezTo>
                  <a:lnTo>
                    <a:pt x="0" y="0"/>
                  </a:lnTo>
                </a:path>
              </a:pathLst>
            </a:custGeom>
            <a:solidFill>
              <a:srgbClr val="8B5E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8" name="Freeform 327"/>
            <p:cNvSpPr/>
            <p:nvPr/>
          </p:nvSpPr>
          <p:spPr>
            <a:xfrm>
              <a:off x="3149333" y="686588"/>
              <a:ext cx="100179" cy="258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559" extrusionOk="0">
                  <a:moveTo>
                    <a:pt x="19269" y="2393"/>
                  </a:moveTo>
                  <a:cubicBezTo>
                    <a:pt x="18783" y="2393"/>
                    <a:pt x="18298" y="2596"/>
                    <a:pt x="18298" y="2900"/>
                  </a:cubicBezTo>
                  <a:cubicBezTo>
                    <a:pt x="18783" y="7058"/>
                    <a:pt x="16842" y="12432"/>
                    <a:pt x="14900" y="16286"/>
                  </a:cubicBezTo>
                  <a:cubicBezTo>
                    <a:pt x="13444" y="8579"/>
                    <a:pt x="2523" y="669"/>
                    <a:pt x="2037" y="263"/>
                  </a:cubicBezTo>
                  <a:cubicBezTo>
                    <a:pt x="1795" y="-41"/>
                    <a:pt x="1066" y="-41"/>
                    <a:pt x="581" y="60"/>
                  </a:cubicBezTo>
                  <a:cubicBezTo>
                    <a:pt x="96" y="162"/>
                    <a:pt x="-147" y="466"/>
                    <a:pt x="96" y="669"/>
                  </a:cubicBezTo>
                  <a:cubicBezTo>
                    <a:pt x="338" y="770"/>
                    <a:pt x="16356" y="12736"/>
                    <a:pt x="12231" y="21052"/>
                  </a:cubicBezTo>
                  <a:cubicBezTo>
                    <a:pt x="11988" y="21255"/>
                    <a:pt x="12473" y="21458"/>
                    <a:pt x="12959" y="21559"/>
                  </a:cubicBezTo>
                  <a:cubicBezTo>
                    <a:pt x="12959" y="21559"/>
                    <a:pt x="12959" y="21559"/>
                    <a:pt x="13201" y="21559"/>
                  </a:cubicBezTo>
                  <a:cubicBezTo>
                    <a:pt x="13687" y="21559"/>
                    <a:pt x="13929" y="21458"/>
                    <a:pt x="14172" y="21255"/>
                  </a:cubicBezTo>
                  <a:cubicBezTo>
                    <a:pt x="14172" y="21153"/>
                    <a:pt x="21453" y="10303"/>
                    <a:pt x="20482" y="2798"/>
                  </a:cubicBezTo>
                  <a:cubicBezTo>
                    <a:pt x="20482" y="2596"/>
                    <a:pt x="19997" y="2393"/>
                    <a:pt x="19269" y="2393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09" name="Freeform 328"/>
            <p:cNvSpPr/>
            <p:nvPr/>
          </p:nvSpPr>
          <p:spPr>
            <a:xfrm>
              <a:off x="2473153" y="1106270"/>
              <a:ext cx="67907" cy="6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996"/>
                  </a:moveTo>
                  <a:cubicBezTo>
                    <a:pt x="21600" y="12960"/>
                    <a:pt x="20815" y="14138"/>
                    <a:pt x="20029" y="16102"/>
                  </a:cubicBezTo>
                  <a:cubicBezTo>
                    <a:pt x="18851" y="17673"/>
                    <a:pt x="17673" y="18851"/>
                    <a:pt x="16102" y="20029"/>
                  </a:cubicBezTo>
                  <a:cubicBezTo>
                    <a:pt x="14531" y="20815"/>
                    <a:pt x="12567" y="21600"/>
                    <a:pt x="10604" y="21600"/>
                  </a:cubicBezTo>
                  <a:cubicBezTo>
                    <a:pt x="8640" y="21600"/>
                    <a:pt x="6676" y="20815"/>
                    <a:pt x="5105" y="20029"/>
                  </a:cubicBezTo>
                  <a:cubicBezTo>
                    <a:pt x="3142" y="18851"/>
                    <a:pt x="1964" y="17673"/>
                    <a:pt x="1178" y="16102"/>
                  </a:cubicBezTo>
                  <a:cubicBezTo>
                    <a:pt x="0" y="14138"/>
                    <a:pt x="0" y="12960"/>
                    <a:pt x="0" y="10996"/>
                  </a:cubicBezTo>
                  <a:cubicBezTo>
                    <a:pt x="0" y="9033"/>
                    <a:pt x="0" y="7069"/>
                    <a:pt x="1178" y="5498"/>
                  </a:cubicBezTo>
                  <a:cubicBezTo>
                    <a:pt x="1964" y="3535"/>
                    <a:pt x="3142" y="2356"/>
                    <a:pt x="5105" y="1571"/>
                  </a:cubicBezTo>
                  <a:cubicBezTo>
                    <a:pt x="6676" y="393"/>
                    <a:pt x="8640" y="0"/>
                    <a:pt x="10604" y="0"/>
                  </a:cubicBezTo>
                  <a:cubicBezTo>
                    <a:pt x="12567" y="0"/>
                    <a:pt x="14531" y="393"/>
                    <a:pt x="16102" y="1571"/>
                  </a:cubicBezTo>
                  <a:cubicBezTo>
                    <a:pt x="17673" y="2356"/>
                    <a:pt x="18851" y="3535"/>
                    <a:pt x="20029" y="5498"/>
                  </a:cubicBezTo>
                  <a:cubicBezTo>
                    <a:pt x="20815" y="7069"/>
                    <a:pt x="21600" y="9033"/>
                    <a:pt x="21600" y="10996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0" name="Freeform 329"/>
            <p:cNvSpPr/>
            <p:nvPr/>
          </p:nvSpPr>
          <p:spPr>
            <a:xfrm>
              <a:off x="2467833" y="1100950"/>
              <a:ext cx="78555" cy="78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5062" y="0"/>
                    <a:pt x="0" y="4725"/>
                    <a:pt x="0" y="10800"/>
                  </a:cubicBezTo>
                  <a:cubicBezTo>
                    <a:pt x="0" y="16537"/>
                    <a:pt x="5062" y="21600"/>
                    <a:pt x="10800" y="21600"/>
                  </a:cubicBezTo>
                  <a:cubicBezTo>
                    <a:pt x="16875" y="21600"/>
                    <a:pt x="21600" y="16537"/>
                    <a:pt x="21600" y="10800"/>
                  </a:cubicBezTo>
                  <a:cubicBezTo>
                    <a:pt x="21600" y="4725"/>
                    <a:pt x="16875" y="0"/>
                    <a:pt x="10800" y="0"/>
                  </a:cubicBezTo>
                  <a:close/>
                  <a:moveTo>
                    <a:pt x="10800" y="18563"/>
                  </a:moveTo>
                  <a:cubicBezTo>
                    <a:pt x="6413" y="18563"/>
                    <a:pt x="3037" y="14850"/>
                    <a:pt x="3037" y="10800"/>
                  </a:cubicBezTo>
                  <a:cubicBezTo>
                    <a:pt x="3037" y="6412"/>
                    <a:pt x="6413" y="2700"/>
                    <a:pt x="10800" y="2700"/>
                  </a:cubicBezTo>
                  <a:cubicBezTo>
                    <a:pt x="15188" y="2700"/>
                    <a:pt x="18563" y="6412"/>
                    <a:pt x="18563" y="10800"/>
                  </a:cubicBezTo>
                  <a:cubicBezTo>
                    <a:pt x="18563" y="14850"/>
                    <a:pt x="15188" y="18563"/>
                    <a:pt x="10800" y="18563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1" name="Freeform 330"/>
            <p:cNvSpPr/>
            <p:nvPr/>
          </p:nvSpPr>
          <p:spPr>
            <a:xfrm>
              <a:off x="3244350" y="978623"/>
              <a:ext cx="41400" cy="78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825"/>
                    <a:pt x="20400" y="14512"/>
                    <a:pt x="19800" y="16200"/>
                  </a:cubicBezTo>
                  <a:cubicBezTo>
                    <a:pt x="18600" y="17888"/>
                    <a:pt x="18000" y="18900"/>
                    <a:pt x="16200" y="19912"/>
                  </a:cubicBezTo>
                  <a:cubicBezTo>
                    <a:pt x="14400" y="20588"/>
                    <a:pt x="12600" y="21600"/>
                    <a:pt x="10800" y="21600"/>
                  </a:cubicBezTo>
                  <a:cubicBezTo>
                    <a:pt x="8400" y="21600"/>
                    <a:pt x="7200" y="20588"/>
                    <a:pt x="5400" y="19912"/>
                  </a:cubicBezTo>
                  <a:cubicBezTo>
                    <a:pt x="3600" y="18900"/>
                    <a:pt x="1800" y="17888"/>
                    <a:pt x="1200" y="16200"/>
                  </a:cubicBezTo>
                  <a:cubicBezTo>
                    <a:pt x="0" y="14512"/>
                    <a:pt x="0" y="12825"/>
                    <a:pt x="0" y="10800"/>
                  </a:cubicBezTo>
                  <a:cubicBezTo>
                    <a:pt x="0" y="8775"/>
                    <a:pt x="0" y="7088"/>
                    <a:pt x="1200" y="5400"/>
                  </a:cubicBezTo>
                  <a:cubicBezTo>
                    <a:pt x="1800" y="3713"/>
                    <a:pt x="3600" y="2700"/>
                    <a:pt x="5400" y="1688"/>
                  </a:cubicBezTo>
                  <a:cubicBezTo>
                    <a:pt x="7200" y="675"/>
                    <a:pt x="8400" y="0"/>
                    <a:pt x="10800" y="0"/>
                  </a:cubicBezTo>
                  <a:cubicBezTo>
                    <a:pt x="12600" y="0"/>
                    <a:pt x="14400" y="675"/>
                    <a:pt x="16200" y="1688"/>
                  </a:cubicBezTo>
                  <a:cubicBezTo>
                    <a:pt x="18000" y="2700"/>
                    <a:pt x="18600" y="3713"/>
                    <a:pt x="19800" y="5400"/>
                  </a:cubicBezTo>
                  <a:cubicBezTo>
                    <a:pt x="20400" y="7088"/>
                    <a:pt x="21600" y="8775"/>
                    <a:pt x="21600" y="10800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2" name="Freeform 331"/>
            <p:cNvSpPr/>
            <p:nvPr/>
          </p:nvSpPr>
          <p:spPr>
            <a:xfrm>
              <a:off x="3239033" y="973303"/>
              <a:ext cx="52031" cy="89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0" y="0"/>
                  </a:moveTo>
                  <a:cubicBezTo>
                    <a:pt x="4800" y="0"/>
                    <a:pt x="0" y="4800"/>
                    <a:pt x="0" y="10800"/>
                  </a:cubicBezTo>
                  <a:cubicBezTo>
                    <a:pt x="0" y="16800"/>
                    <a:pt x="4800" y="21600"/>
                    <a:pt x="11040" y="21600"/>
                  </a:cubicBezTo>
                  <a:cubicBezTo>
                    <a:pt x="16800" y="21600"/>
                    <a:pt x="21600" y="16800"/>
                    <a:pt x="21600" y="10800"/>
                  </a:cubicBezTo>
                  <a:cubicBezTo>
                    <a:pt x="21600" y="4800"/>
                    <a:pt x="16800" y="0"/>
                    <a:pt x="11040" y="0"/>
                  </a:cubicBezTo>
                  <a:close/>
                  <a:moveTo>
                    <a:pt x="11040" y="18900"/>
                  </a:moveTo>
                  <a:cubicBezTo>
                    <a:pt x="7680" y="18900"/>
                    <a:pt x="4320" y="15600"/>
                    <a:pt x="4320" y="10800"/>
                  </a:cubicBezTo>
                  <a:cubicBezTo>
                    <a:pt x="4320" y="6000"/>
                    <a:pt x="7680" y="2700"/>
                    <a:pt x="11040" y="2700"/>
                  </a:cubicBezTo>
                  <a:cubicBezTo>
                    <a:pt x="13920" y="2700"/>
                    <a:pt x="17280" y="6000"/>
                    <a:pt x="17280" y="10800"/>
                  </a:cubicBezTo>
                  <a:cubicBezTo>
                    <a:pt x="17280" y="15600"/>
                    <a:pt x="13920" y="18900"/>
                    <a:pt x="11040" y="1890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3" name="Freeform 332"/>
            <p:cNvSpPr/>
            <p:nvPr/>
          </p:nvSpPr>
          <p:spPr>
            <a:xfrm>
              <a:off x="1480547" y="2638029"/>
              <a:ext cx="22585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0" h="21600" extrusionOk="0">
                  <a:moveTo>
                    <a:pt x="16676" y="16026"/>
                  </a:moveTo>
                  <a:cubicBezTo>
                    <a:pt x="12356" y="14632"/>
                    <a:pt x="8036" y="8361"/>
                    <a:pt x="9116" y="3484"/>
                  </a:cubicBezTo>
                  <a:cubicBezTo>
                    <a:pt x="10196" y="2090"/>
                    <a:pt x="8036" y="0"/>
                    <a:pt x="5876" y="0"/>
                  </a:cubicBezTo>
                  <a:cubicBezTo>
                    <a:pt x="2636" y="0"/>
                    <a:pt x="476" y="1394"/>
                    <a:pt x="476" y="2787"/>
                  </a:cubicBezTo>
                  <a:cubicBezTo>
                    <a:pt x="-1684" y="9755"/>
                    <a:pt x="3716" y="18813"/>
                    <a:pt x="12356" y="21600"/>
                  </a:cubicBezTo>
                  <a:cubicBezTo>
                    <a:pt x="13436" y="21600"/>
                    <a:pt x="14516" y="21600"/>
                    <a:pt x="14516" y="21600"/>
                  </a:cubicBezTo>
                  <a:cubicBezTo>
                    <a:pt x="16676" y="21600"/>
                    <a:pt x="17756" y="20903"/>
                    <a:pt x="18836" y="19510"/>
                  </a:cubicBezTo>
                  <a:cubicBezTo>
                    <a:pt x="19916" y="18116"/>
                    <a:pt x="18836" y="16723"/>
                    <a:pt x="16676" y="16026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4" name="Freeform 333"/>
            <p:cNvSpPr/>
            <p:nvPr/>
          </p:nvSpPr>
          <p:spPr>
            <a:xfrm>
              <a:off x="1553033" y="2744401"/>
              <a:ext cx="19137" cy="30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8" h="21600" extrusionOk="0">
                  <a:moveTo>
                    <a:pt x="10800" y="4320"/>
                  </a:moveTo>
                  <a:cubicBezTo>
                    <a:pt x="10800" y="1728"/>
                    <a:pt x="8400" y="0"/>
                    <a:pt x="6000" y="0"/>
                  </a:cubicBezTo>
                  <a:cubicBezTo>
                    <a:pt x="2400" y="0"/>
                    <a:pt x="0" y="1728"/>
                    <a:pt x="0" y="4320"/>
                  </a:cubicBezTo>
                  <a:cubicBezTo>
                    <a:pt x="0" y="11232"/>
                    <a:pt x="4800" y="17280"/>
                    <a:pt x="12000" y="20736"/>
                  </a:cubicBezTo>
                  <a:cubicBezTo>
                    <a:pt x="13200" y="20736"/>
                    <a:pt x="14400" y="21600"/>
                    <a:pt x="15600" y="21600"/>
                  </a:cubicBezTo>
                  <a:cubicBezTo>
                    <a:pt x="16800" y="21600"/>
                    <a:pt x="18000" y="20736"/>
                    <a:pt x="19200" y="19872"/>
                  </a:cubicBezTo>
                  <a:cubicBezTo>
                    <a:pt x="21600" y="18144"/>
                    <a:pt x="20400" y="15552"/>
                    <a:pt x="18000" y="14688"/>
                  </a:cubicBezTo>
                  <a:cubicBezTo>
                    <a:pt x="13200" y="12096"/>
                    <a:pt x="10800" y="8640"/>
                    <a:pt x="10800" y="432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5" name="Freeform 334"/>
            <p:cNvSpPr/>
            <p:nvPr/>
          </p:nvSpPr>
          <p:spPr>
            <a:xfrm>
              <a:off x="1404112" y="2450410"/>
              <a:ext cx="41695" cy="7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4" h="18072" extrusionOk="0">
                  <a:moveTo>
                    <a:pt x="14580" y="416"/>
                  </a:moveTo>
                  <a:cubicBezTo>
                    <a:pt x="7560" y="-2361"/>
                    <a:pt x="0" y="9673"/>
                    <a:pt x="0" y="9673"/>
                  </a:cubicBezTo>
                  <a:cubicBezTo>
                    <a:pt x="0" y="9673"/>
                    <a:pt x="5940" y="17079"/>
                    <a:pt x="12960" y="18005"/>
                  </a:cubicBezTo>
                  <a:cubicBezTo>
                    <a:pt x="20520" y="19239"/>
                    <a:pt x="21600" y="3193"/>
                    <a:pt x="14580" y="416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6" name="Freeform 335"/>
            <p:cNvSpPr/>
            <p:nvPr/>
          </p:nvSpPr>
          <p:spPr>
            <a:xfrm>
              <a:off x="1399099" y="2446559"/>
              <a:ext cx="54401" cy="83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2" h="21600" extrusionOk="0">
                  <a:moveTo>
                    <a:pt x="15970" y="635"/>
                  </a:moveTo>
                  <a:cubicBezTo>
                    <a:pt x="15051" y="318"/>
                    <a:pt x="13672" y="0"/>
                    <a:pt x="12753" y="0"/>
                  </a:cubicBezTo>
                  <a:cubicBezTo>
                    <a:pt x="6319" y="0"/>
                    <a:pt x="1264" y="9212"/>
                    <a:pt x="345" y="11118"/>
                  </a:cubicBezTo>
                  <a:cubicBezTo>
                    <a:pt x="-115" y="11435"/>
                    <a:pt x="-115" y="11753"/>
                    <a:pt x="345" y="12071"/>
                  </a:cubicBezTo>
                  <a:cubicBezTo>
                    <a:pt x="804" y="13024"/>
                    <a:pt x="6319" y="20012"/>
                    <a:pt x="12753" y="21600"/>
                  </a:cubicBezTo>
                  <a:cubicBezTo>
                    <a:pt x="13213" y="21600"/>
                    <a:pt x="13672" y="21600"/>
                    <a:pt x="14132" y="21600"/>
                  </a:cubicBezTo>
                  <a:cubicBezTo>
                    <a:pt x="15511" y="21600"/>
                    <a:pt x="17808" y="20965"/>
                    <a:pt x="19187" y="17788"/>
                  </a:cubicBezTo>
                  <a:cubicBezTo>
                    <a:pt x="21485" y="13024"/>
                    <a:pt x="21025" y="3176"/>
                    <a:pt x="15970" y="635"/>
                  </a:cubicBezTo>
                  <a:close/>
                  <a:moveTo>
                    <a:pt x="15970" y="14929"/>
                  </a:moveTo>
                  <a:cubicBezTo>
                    <a:pt x="15511" y="17788"/>
                    <a:pt x="14132" y="18741"/>
                    <a:pt x="14132" y="18741"/>
                  </a:cubicBezTo>
                  <a:cubicBezTo>
                    <a:pt x="9996" y="18106"/>
                    <a:pt x="5859" y="13659"/>
                    <a:pt x="4021" y="11435"/>
                  </a:cubicBezTo>
                  <a:cubicBezTo>
                    <a:pt x="6779" y="6988"/>
                    <a:pt x="10455" y="2859"/>
                    <a:pt x="12753" y="2859"/>
                  </a:cubicBezTo>
                  <a:cubicBezTo>
                    <a:pt x="12753" y="2859"/>
                    <a:pt x="13213" y="2859"/>
                    <a:pt x="13672" y="3176"/>
                  </a:cubicBezTo>
                  <a:cubicBezTo>
                    <a:pt x="15970" y="4129"/>
                    <a:pt x="17349" y="10165"/>
                    <a:pt x="15970" y="14929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7" name="Freeform 336"/>
            <p:cNvSpPr/>
            <p:nvPr/>
          </p:nvSpPr>
          <p:spPr>
            <a:xfrm>
              <a:off x="1526050" y="2568885"/>
              <a:ext cx="47045" cy="6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60" h="18557" extrusionOk="0">
                  <a:moveTo>
                    <a:pt x="3389" y="16920"/>
                  </a:moveTo>
                  <a:cubicBezTo>
                    <a:pt x="6860" y="21600"/>
                    <a:pt x="14960" y="14760"/>
                    <a:pt x="14960" y="14760"/>
                  </a:cubicBezTo>
                  <a:cubicBezTo>
                    <a:pt x="9560" y="9360"/>
                    <a:pt x="8789" y="0"/>
                    <a:pt x="8789" y="0"/>
                  </a:cubicBezTo>
                  <a:cubicBezTo>
                    <a:pt x="8789" y="0"/>
                    <a:pt x="-6640" y="2520"/>
                    <a:pt x="3389" y="16920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8" name="Freeform 337"/>
            <p:cNvSpPr/>
            <p:nvPr/>
          </p:nvSpPr>
          <p:spPr>
            <a:xfrm>
              <a:off x="1523710" y="2563568"/>
              <a:ext cx="59984" cy="73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6" h="21600" extrusionOk="0">
                  <a:moveTo>
                    <a:pt x="13362" y="1440"/>
                  </a:moveTo>
                  <a:cubicBezTo>
                    <a:pt x="13362" y="1080"/>
                    <a:pt x="12930" y="720"/>
                    <a:pt x="12498" y="360"/>
                  </a:cubicBezTo>
                  <a:cubicBezTo>
                    <a:pt x="12066" y="0"/>
                    <a:pt x="11634" y="0"/>
                    <a:pt x="11202" y="0"/>
                  </a:cubicBezTo>
                  <a:cubicBezTo>
                    <a:pt x="10770" y="0"/>
                    <a:pt x="3426" y="1080"/>
                    <a:pt x="834" y="6120"/>
                  </a:cubicBezTo>
                  <a:cubicBezTo>
                    <a:pt x="-894" y="9720"/>
                    <a:pt x="-30" y="14040"/>
                    <a:pt x="4290" y="19440"/>
                  </a:cubicBezTo>
                  <a:cubicBezTo>
                    <a:pt x="5154" y="20880"/>
                    <a:pt x="7314" y="21600"/>
                    <a:pt x="9474" y="21600"/>
                  </a:cubicBezTo>
                  <a:cubicBezTo>
                    <a:pt x="14226" y="21600"/>
                    <a:pt x="19410" y="17640"/>
                    <a:pt x="19842" y="17280"/>
                  </a:cubicBezTo>
                  <a:cubicBezTo>
                    <a:pt x="20274" y="16920"/>
                    <a:pt x="20706" y="16560"/>
                    <a:pt x="20706" y="16200"/>
                  </a:cubicBezTo>
                  <a:cubicBezTo>
                    <a:pt x="20706" y="15840"/>
                    <a:pt x="20274" y="15480"/>
                    <a:pt x="20274" y="15120"/>
                  </a:cubicBezTo>
                  <a:cubicBezTo>
                    <a:pt x="14658" y="10440"/>
                    <a:pt x="13362" y="1440"/>
                    <a:pt x="13362" y="1440"/>
                  </a:cubicBezTo>
                  <a:close/>
                  <a:moveTo>
                    <a:pt x="9474" y="18360"/>
                  </a:moveTo>
                  <a:cubicBezTo>
                    <a:pt x="8610" y="18360"/>
                    <a:pt x="7746" y="18360"/>
                    <a:pt x="7314" y="17640"/>
                  </a:cubicBezTo>
                  <a:cubicBezTo>
                    <a:pt x="3858" y="13320"/>
                    <a:pt x="2994" y="9720"/>
                    <a:pt x="4290" y="7200"/>
                  </a:cubicBezTo>
                  <a:cubicBezTo>
                    <a:pt x="5586" y="5040"/>
                    <a:pt x="8178" y="3960"/>
                    <a:pt x="9906" y="3600"/>
                  </a:cubicBezTo>
                  <a:cubicBezTo>
                    <a:pt x="10338" y="6480"/>
                    <a:pt x="12066" y="11880"/>
                    <a:pt x="15954" y="15840"/>
                  </a:cubicBezTo>
                  <a:cubicBezTo>
                    <a:pt x="14226" y="16920"/>
                    <a:pt x="11202" y="18360"/>
                    <a:pt x="9474" y="1836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19" name="Freeform 338"/>
            <p:cNvSpPr/>
            <p:nvPr/>
          </p:nvSpPr>
          <p:spPr>
            <a:xfrm>
              <a:off x="1622176" y="2825022"/>
              <a:ext cx="24139" cy="2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9" h="21008" extrusionOk="0">
                  <a:moveTo>
                    <a:pt x="10232" y="3408"/>
                  </a:moveTo>
                  <a:cubicBezTo>
                    <a:pt x="10232" y="1008"/>
                    <a:pt x="6821" y="-592"/>
                    <a:pt x="4547" y="208"/>
                  </a:cubicBezTo>
                  <a:cubicBezTo>
                    <a:pt x="2274" y="208"/>
                    <a:pt x="0" y="2608"/>
                    <a:pt x="0" y="4208"/>
                  </a:cubicBezTo>
                  <a:cubicBezTo>
                    <a:pt x="2274" y="10608"/>
                    <a:pt x="5684" y="16208"/>
                    <a:pt x="12505" y="20208"/>
                  </a:cubicBezTo>
                  <a:cubicBezTo>
                    <a:pt x="13642" y="21008"/>
                    <a:pt x="14779" y="21008"/>
                    <a:pt x="15916" y="21008"/>
                  </a:cubicBezTo>
                  <a:cubicBezTo>
                    <a:pt x="17053" y="21008"/>
                    <a:pt x="18189" y="20208"/>
                    <a:pt x="19326" y="19408"/>
                  </a:cubicBezTo>
                  <a:cubicBezTo>
                    <a:pt x="21600" y="18608"/>
                    <a:pt x="20463" y="16208"/>
                    <a:pt x="19326" y="14608"/>
                  </a:cubicBezTo>
                  <a:cubicBezTo>
                    <a:pt x="14779" y="12208"/>
                    <a:pt x="11368" y="8208"/>
                    <a:pt x="10232" y="340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0" name="Freeform 339"/>
            <p:cNvSpPr/>
            <p:nvPr/>
          </p:nvSpPr>
          <p:spPr>
            <a:xfrm>
              <a:off x="1673242" y="2733764"/>
              <a:ext cx="43503" cy="42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0" h="19523" extrusionOk="0">
                  <a:moveTo>
                    <a:pt x="140" y="16062"/>
                  </a:moveTo>
                  <a:cubicBezTo>
                    <a:pt x="1220" y="21600"/>
                    <a:pt x="20120" y="18831"/>
                    <a:pt x="20120" y="18831"/>
                  </a:cubicBezTo>
                  <a:cubicBezTo>
                    <a:pt x="19040" y="17169"/>
                    <a:pt x="11480" y="0"/>
                    <a:pt x="11480" y="0"/>
                  </a:cubicBezTo>
                  <a:cubicBezTo>
                    <a:pt x="11480" y="0"/>
                    <a:pt x="-1480" y="9969"/>
                    <a:pt x="140" y="16062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1" name="Freeform 340"/>
            <p:cNvSpPr/>
            <p:nvPr/>
          </p:nvSpPr>
          <p:spPr>
            <a:xfrm>
              <a:off x="1668839" y="2729100"/>
              <a:ext cx="53220" cy="5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0" h="21327" extrusionOk="0">
                  <a:moveTo>
                    <a:pt x="12997" y="1200"/>
                  </a:moveTo>
                  <a:cubicBezTo>
                    <a:pt x="12556" y="709"/>
                    <a:pt x="12115" y="218"/>
                    <a:pt x="11674" y="218"/>
                  </a:cubicBezTo>
                  <a:cubicBezTo>
                    <a:pt x="10793" y="-273"/>
                    <a:pt x="10352" y="218"/>
                    <a:pt x="9911" y="218"/>
                  </a:cubicBezTo>
                  <a:cubicBezTo>
                    <a:pt x="8148" y="2182"/>
                    <a:pt x="-1550" y="10527"/>
                    <a:pt x="213" y="16909"/>
                  </a:cubicBezTo>
                  <a:cubicBezTo>
                    <a:pt x="1095" y="21327"/>
                    <a:pt x="7707" y="21327"/>
                    <a:pt x="10352" y="21327"/>
                  </a:cubicBezTo>
                  <a:cubicBezTo>
                    <a:pt x="14319" y="21327"/>
                    <a:pt x="18287" y="20836"/>
                    <a:pt x="18728" y="20836"/>
                  </a:cubicBezTo>
                  <a:cubicBezTo>
                    <a:pt x="19168" y="20836"/>
                    <a:pt x="19609" y="19854"/>
                    <a:pt x="20050" y="19363"/>
                  </a:cubicBezTo>
                  <a:cubicBezTo>
                    <a:pt x="20050" y="18382"/>
                    <a:pt x="20050" y="17891"/>
                    <a:pt x="19609" y="17400"/>
                  </a:cubicBezTo>
                  <a:cubicBezTo>
                    <a:pt x="19168" y="16418"/>
                    <a:pt x="15642" y="8563"/>
                    <a:pt x="12997" y="1200"/>
                  </a:cubicBezTo>
                  <a:close/>
                  <a:moveTo>
                    <a:pt x="10352" y="17400"/>
                  </a:moveTo>
                  <a:cubicBezTo>
                    <a:pt x="5062" y="17400"/>
                    <a:pt x="3740" y="15927"/>
                    <a:pt x="3740" y="15927"/>
                  </a:cubicBezTo>
                  <a:cubicBezTo>
                    <a:pt x="3299" y="13963"/>
                    <a:pt x="6385" y="9054"/>
                    <a:pt x="10352" y="5618"/>
                  </a:cubicBezTo>
                  <a:cubicBezTo>
                    <a:pt x="11674" y="9054"/>
                    <a:pt x="13879" y="13963"/>
                    <a:pt x="15201" y="16909"/>
                  </a:cubicBezTo>
                  <a:cubicBezTo>
                    <a:pt x="13879" y="16909"/>
                    <a:pt x="12115" y="17400"/>
                    <a:pt x="10352" y="17400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2" name="Freeform 341"/>
            <p:cNvSpPr/>
            <p:nvPr/>
          </p:nvSpPr>
          <p:spPr>
            <a:xfrm>
              <a:off x="1721806" y="2797587"/>
              <a:ext cx="42775" cy="4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7" h="19550" extrusionOk="0">
                  <a:moveTo>
                    <a:pt x="9828" y="0"/>
                  </a:moveTo>
                  <a:cubicBezTo>
                    <a:pt x="-1803" y="568"/>
                    <a:pt x="-1249" y="13074"/>
                    <a:pt x="2074" y="17621"/>
                  </a:cubicBezTo>
                  <a:cubicBezTo>
                    <a:pt x="4843" y="21600"/>
                    <a:pt x="19797" y="18189"/>
                    <a:pt x="19797" y="18189"/>
                  </a:cubicBezTo>
                  <a:cubicBezTo>
                    <a:pt x="13705" y="13642"/>
                    <a:pt x="9828" y="0"/>
                    <a:pt x="9828" y="0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3" name="Freeform 342"/>
            <p:cNvSpPr/>
            <p:nvPr/>
          </p:nvSpPr>
          <p:spPr>
            <a:xfrm>
              <a:off x="1715070" y="2792267"/>
              <a:ext cx="54095" cy="52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6" h="21600" extrusionOk="0">
                  <a:moveTo>
                    <a:pt x="11933" y="1473"/>
                  </a:moveTo>
                  <a:cubicBezTo>
                    <a:pt x="11933" y="491"/>
                    <a:pt x="11014" y="0"/>
                    <a:pt x="10095" y="0"/>
                  </a:cubicBezTo>
                  <a:cubicBezTo>
                    <a:pt x="4580" y="0"/>
                    <a:pt x="2282" y="2945"/>
                    <a:pt x="1363" y="5400"/>
                  </a:cubicBezTo>
                  <a:cubicBezTo>
                    <a:pt x="-935" y="9818"/>
                    <a:pt x="-16" y="15709"/>
                    <a:pt x="1822" y="18655"/>
                  </a:cubicBezTo>
                  <a:cubicBezTo>
                    <a:pt x="3201" y="20618"/>
                    <a:pt x="5499" y="21600"/>
                    <a:pt x="9176" y="21600"/>
                  </a:cubicBezTo>
                  <a:cubicBezTo>
                    <a:pt x="13312" y="21600"/>
                    <a:pt x="18827" y="20127"/>
                    <a:pt x="18827" y="20127"/>
                  </a:cubicBezTo>
                  <a:cubicBezTo>
                    <a:pt x="19746" y="19636"/>
                    <a:pt x="20205" y="19145"/>
                    <a:pt x="20205" y="18164"/>
                  </a:cubicBezTo>
                  <a:cubicBezTo>
                    <a:pt x="20665" y="17673"/>
                    <a:pt x="20205" y="16691"/>
                    <a:pt x="19746" y="16200"/>
                  </a:cubicBezTo>
                  <a:cubicBezTo>
                    <a:pt x="16069" y="13255"/>
                    <a:pt x="12852" y="4418"/>
                    <a:pt x="11933" y="1473"/>
                  </a:cubicBezTo>
                  <a:close/>
                  <a:moveTo>
                    <a:pt x="9176" y="17182"/>
                  </a:moveTo>
                  <a:cubicBezTo>
                    <a:pt x="6418" y="17182"/>
                    <a:pt x="5499" y="16691"/>
                    <a:pt x="5039" y="16200"/>
                  </a:cubicBezTo>
                  <a:cubicBezTo>
                    <a:pt x="4120" y="14727"/>
                    <a:pt x="3201" y="10309"/>
                    <a:pt x="4580" y="7364"/>
                  </a:cubicBezTo>
                  <a:cubicBezTo>
                    <a:pt x="5499" y="5891"/>
                    <a:pt x="6878" y="4909"/>
                    <a:pt x="8716" y="4418"/>
                  </a:cubicBezTo>
                  <a:cubicBezTo>
                    <a:pt x="9635" y="7364"/>
                    <a:pt x="11474" y="12764"/>
                    <a:pt x="14231" y="16691"/>
                  </a:cubicBezTo>
                  <a:cubicBezTo>
                    <a:pt x="12852" y="16691"/>
                    <a:pt x="11014" y="17182"/>
                    <a:pt x="9176" y="17182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4" name="Freeform 343"/>
            <p:cNvSpPr/>
            <p:nvPr/>
          </p:nvSpPr>
          <p:spPr>
            <a:xfrm>
              <a:off x="2282107" y="2784781"/>
              <a:ext cx="83442" cy="2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18913" extrusionOk="0">
                  <a:moveTo>
                    <a:pt x="20220" y="2713"/>
                  </a:moveTo>
                  <a:cubicBezTo>
                    <a:pt x="18950" y="2713"/>
                    <a:pt x="17679" y="1633"/>
                    <a:pt x="16409" y="1633"/>
                  </a:cubicBezTo>
                  <a:cubicBezTo>
                    <a:pt x="11326" y="-527"/>
                    <a:pt x="5609" y="-2687"/>
                    <a:pt x="526" y="10273"/>
                  </a:cubicBezTo>
                  <a:cubicBezTo>
                    <a:pt x="-109" y="12433"/>
                    <a:pt x="-109" y="14593"/>
                    <a:pt x="209" y="16753"/>
                  </a:cubicBezTo>
                  <a:cubicBezTo>
                    <a:pt x="526" y="17833"/>
                    <a:pt x="1162" y="18913"/>
                    <a:pt x="1479" y="18913"/>
                  </a:cubicBezTo>
                  <a:cubicBezTo>
                    <a:pt x="1797" y="18913"/>
                    <a:pt x="2115" y="18913"/>
                    <a:pt x="2115" y="17833"/>
                  </a:cubicBezTo>
                  <a:cubicBezTo>
                    <a:pt x="6562" y="7033"/>
                    <a:pt x="11009" y="8113"/>
                    <a:pt x="16091" y="10273"/>
                  </a:cubicBezTo>
                  <a:cubicBezTo>
                    <a:pt x="17362" y="11353"/>
                    <a:pt x="18632" y="11353"/>
                    <a:pt x="19903" y="11353"/>
                  </a:cubicBezTo>
                  <a:cubicBezTo>
                    <a:pt x="20856" y="12433"/>
                    <a:pt x="21491" y="10273"/>
                    <a:pt x="21491" y="7033"/>
                  </a:cubicBezTo>
                  <a:cubicBezTo>
                    <a:pt x="21491" y="4873"/>
                    <a:pt x="20856" y="2713"/>
                    <a:pt x="20220" y="2713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5" name="Freeform 344"/>
            <p:cNvSpPr/>
            <p:nvPr/>
          </p:nvSpPr>
          <p:spPr>
            <a:xfrm>
              <a:off x="2330660" y="2883252"/>
              <a:ext cx="71234" cy="19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16591" extrusionOk="0">
                  <a:moveTo>
                    <a:pt x="19832" y="4248"/>
                  </a:moveTo>
                  <a:cubicBezTo>
                    <a:pt x="13352" y="134"/>
                    <a:pt x="3992" y="-5009"/>
                    <a:pt x="392" y="10420"/>
                  </a:cubicBezTo>
                  <a:cubicBezTo>
                    <a:pt x="-328" y="11448"/>
                    <a:pt x="32" y="14534"/>
                    <a:pt x="752" y="16591"/>
                  </a:cubicBezTo>
                  <a:cubicBezTo>
                    <a:pt x="752" y="16591"/>
                    <a:pt x="1112" y="16591"/>
                    <a:pt x="1472" y="16591"/>
                  </a:cubicBezTo>
                  <a:cubicBezTo>
                    <a:pt x="2192" y="16591"/>
                    <a:pt x="2552" y="16591"/>
                    <a:pt x="2912" y="15562"/>
                  </a:cubicBezTo>
                  <a:cubicBezTo>
                    <a:pt x="4712" y="7334"/>
                    <a:pt x="10112" y="7334"/>
                    <a:pt x="19112" y="12477"/>
                  </a:cubicBezTo>
                  <a:cubicBezTo>
                    <a:pt x="19832" y="13505"/>
                    <a:pt x="20912" y="12477"/>
                    <a:pt x="20912" y="9391"/>
                  </a:cubicBezTo>
                  <a:cubicBezTo>
                    <a:pt x="21272" y="7334"/>
                    <a:pt x="20552" y="5277"/>
                    <a:pt x="19832" y="424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6" name="Freeform 345"/>
            <p:cNvSpPr/>
            <p:nvPr/>
          </p:nvSpPr>
          <p:spPr>
            <a:xfrm>
              <a:off x="1777281" y="2593668"/>
              <a:ext cx="66394" cy="10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0879" extrusionOk="0">
                  <a:moveTo>
                    <a:pt x="19834" y="15797"/>
                  </a:moveTo>
                  <a:cubicBezTo>
                    <a:pt x="17227" y="9190"/>
                    <a:pt x="13876" y="-721"/>
                    <a:pt x="1586" y="41"/>
                  </a:cubicBezTo>
                  <a:cubicBezTo>
                    <a:pt x="469" y="41"/>
                    <a:pt x="-276" y="550"/>
                    <a:pt x="96" y="1312"/>
                  </a:cubicBezTo>
                  <a:cubicBezTo>
                    <a:pt x="96" y="1820"/>
                    <a:pt x="841" y="2328"/>
                    <a:pt x="1586" y="2328"/>
                  </a:cubicBezTo>
                  <a:cubicBezTo>
                    <a:pt x="11269" y="1820"/>
                    <a:pt x="14248" y="10206"/>
                    <a:pt x="16483" y="16305"/>
                  </a:cubicBezTo>
                  <a:cubicBezTo>
                    <a:pt x="17227" y="17830"/>
                    <a:pt x="17600" y="19100"/>
                    <a:pt x="17972" y="20117"/>
                  </a:cubicBezTo>
                  <a:cubicBezTo>
                    <a:pt x="18345" y="20625"/>
                    <a:pt x="18717" y="20879"/>
                    <a:pt x="19462" y="20879"/>
                  </a:cubicBezTo>
                  <a:cubicBezTo>
                    <a:pt x="19834" y="20879"/>
                    <a:pt x="19834" y="20879"/>
                    <a:pt x="20207" y="20625"/>
                  </a:cubicBezTo>
                  <a:cubicBezTo>
                    <a:pt x="20952" y="20625"/>
                    <a:pt x="21324" y="19863"/>
                    <a:pt x="20952" y="19354"/>
                  </a:cubicBezTo>
                  <a:cubicBezTo>
                    <a:pt x="20579" y="18338"/>
                    <a:pt x="20207" y="17067"/>
                    <a:pt x="19834" y="15797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7" name="Freeform 346"/>
            <p:cNvSpPr/>
            <p:nvPr/>
          </p:nvSpPr>
          <p:spPr>
            <a:xfrm>
              <a:off x="1813646" y="2616755"/>
              <a:ext cx="168073" cy="3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extrusionOk="0">
                  <a:moveTo>
                    <a:pt x="20974" y="15429"/>
                  </a:moveTo>
                  <a:lnTo>
                    <a:pt x="20504" y="14657"/>
                  </a:lnTo>
                  <a:cubicBezTo>
                    <a:pt x="17530" y="9257"/>
                    <a:pt x="14557" y="4629"/>
                    <a:pt x="11426" y="1543"/>
                  </a:cubicBezTo>
                  <a:cubicBezTo>
                    <a:pt x="9235" y="0"/>
                    <a:pt x="7200" y="0"/>
                    <a:pt x="5322" y="0"/>
                  </a:cubicBezTo>
                  <a:cubicBezTo>
                    <a:pt x="3757" y="0"/>
                    <a:pt x="2348" y="771"/>
                    <a:pt x="783" y="0"/>
                  </a:cubicBezTo>
                  <a:cubicBezTo>
                    <a:pt x="470" y="0"/>
                    <a:pt x="157" y="771"/>
                    <a:pt x="0" y="3086"/>
                  </a:cubicBezTo>
                  <a:cubicBezTo>
                    <a:pt x="0" y="4629"/>
                    <a:pt x="313" y="6171"/>
                    <a:pt x="626" y="6171"/>
                  </a:cubicBezTo>
                  <a:cubicBezTo>
                    <a:pt x="2191" y="6943"/>
                    <a:pt x="3757" y="6943"/>
                    <a:pt x="5322" y="6943"/>
                  </a:cubicBezTo>
                  <a:cubicBezTo>
                    <a:pt x="7357" y="6943"/>
                    <a:pt x="9235" y="6943"/>
                    <a:pt x="11113" y="8486"/>
                  </a:cubicBezTo>
                  <a:cubicBezTo>
                    <a:pt x="14243" y="10800"/>
                    <a:pt x="17217" y="16200"/>
                    <a:pt x="20035" y="20829"/>
                  </a:cubicBezTo>
                  <a:lnTo>
                    <a:pt x="20504" y="21600"/>
                  </a:lnTo>
                  <a:cubicBezTo>
                    <a:pt x="20661" y="21600"/>
                    <a:pt x="20661" y="21600"/>
                    <a:pt x="20817" y="21600"/>
                  </a:cubicBezTo>
                  <a:cubicBezTo>
                    <a:pt x="21130" y="21600"/>
                    <a:pt x="21287" y="20829"/>
                    <a:pt x="21443" y="19286"/>
                  </a:cubicBezTo>
                  <a:cubicBezTo>
                    <a:pt x="21600" y="17743"/>
                    <a:pt x="21287" y="15429"/>
                    <a:pt x="20974" y="1542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8" name="Freeform 347"/>
            <p:cNvSpPr/>
            <p:nvPr/>
          </p:nvSpPr>
          <p:spPr>
            <a:xfrm>
              <a:off x="1846445" y="2575937"/>
              <a:ext cx="252329" cy="44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16938" extrusionOk="0">
                  <a:moveTo>
                    <a:pt x="21117" y="2538"/>
                  </a:moveTo>
                  <a:cubicBezTo>
                    <a:pt x="15208" y="-4662"/>
                    <a:pt x="7261" y="5238"/>
                    <a:pt x="2880" y="10188"/>
                  </a:cubicBezTo>
                  <a:cubicBezTo>
                    <a:pt x="1759" y="11538"/>
                    <a:pt x="842" y="12888"/>
                    <a:pt x="434" y="12888"/>
                  </a:cubicBezTo>
                  <a:cubicBezTo>
                    <a:pt x="129" y="13338"/>
                    <a:pt x="-75" y="14238"/>
                    <a:pt x="27" y="15138"/>
                  </a:cubicBezTo>
                  <a:cubicBezTo>
                    <a:pt x="27" y="16038"/>
                    <a:pt x="231" y="16938"/>
                    <a:pt x="434" y="16938"/>
                  </a:cubicBezTo>
                  <a:lnTo>
                    <a:pt x="536" y="16938"/>
                  </a:lnTo>
                  <a:cubicBezTo>
                    <a:pt x="1046" y="16488"/>
                    <a:pt x="1963" y="15588"/>
                    <a:pt x="3185" y="13788"/>
                  </a:cubicBezTo>
                  <a:cubicBezTo>
                    <a:pt x="7363" y="8838"/>
                    <a:pt x="15208" y="-612"/>
                    <a:pt x="20914" y="6138"/>
                  </a:cubicBezTo>
                  <a:cubicBezTo>
                    <a:pt x="21117" y="6588"/>
                    <a:pt x="21423" y="5688"/>
                    <a:pt x="21423" y="4788"/>
                  </a:cubicBezTo>
                  <a:cubicBezTo>
                    <a:pt x="21525" y="3888"/>
                    <a:pt x="21321" y="2538"/>
                    <a:pt x="21117" y="253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29" name="Freeform 348"/>
            <p:cNvSpPr/>
            <p:nvPr/>
          </p:nvSpPr>
          <p:spPr>
            <a:xfrm>
              <a:off x="1793099" y="2483788"/>
              <a:ext cx="332269" cy="110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extrusionOk="0">
                  <a:moveTo>
                    <a:pt x="21088" y="0"/>
                  </a:moveTo>
                  <a:cubicBezTo>
                    <a:pt x="20314" y="704"/>
                    <a:pt x="19385" y="704"/>
                    <a:pt x="18456" y="939"/>
                  </a:cubicBezTo>
                  <a:cubicBezTo>
                    <a:pt x="18224" y="939"/>
                    <a:pt x="17914" y="939"/>
                    <a:pt x="17605" y="939"/>
                  </a:cubicBezTo>
                  <a:cubicBezTo>
                    <a:pt x="14043" y="1643"/>
                    <a:pt x="10714" y="4461"/>
                    <a:pt x="7540" y="9157"/>
                  </a:cubicBezTo>
                  <a:cubicBezTo>
                    <a:pt x="6921" y="10096"/>
                    <a:pt x="6224" y="11270"/>
                    <a:pt x="5605" y="12209"/>
                  </a:cubicBezTo>
                  <a:cubicBezTo>
                    <a:pt x="3901" y="15026"/>
                    <a:pt x="2043" y="18078"/>
                    <a:pt x="185" y="19722"/>
                  </a:cubicBezTo>
                  <a:cubicBezTo>
                    <a:pt x="30" y="19722"/>
                    <a:pt x="-47" y="20426"/>
                    <a:pt x="30" y="20896"/>
                  </a:cubicBezTo>
                  <a:cubicBezTo>
                    <a:pt x="30" y="21365"/>
                    <a:pt x="185" y="21600"/>
                    <a:pt x="340" y="21600"/>
                  </a:cubicBezTo>
                  <a:lnTo>
                    <a:pt x="418" y="21600"/>
                  </a:lnTo>
                  <a:cubicBezTo>
                    <a:pt x="2353" y="19957"/>
                    <a:pt x="4134" y="16904"/>
                    <a:pt x="5914" y="14087"/>
                  </a:cubicBezTo>
                  <a:cubicBezTo>
                    <a:pt x="6534" y="13148"/>
                    <a:pt x="7230" y="11974"/>
                    <a:pt x="7850" y="11035"/>
                  </a:cubicBezTo>
                  <a:cubicBezTo>
                    <a:pt x="10947" y="6339"/>
                    <a:pt x="14121" y="3757"/>
                    <a:pt x="17682" y="3052"/>
                  </a:cubicBezTo>
                  <a:cubicBezTo>
                    <a:pt x="17914" y="3052"/>
                    <a:pt x="18224" y="3052"/>
                    <a:pt x="18534" y="2817"/>
                  </a:cubicBezTo>
                  <a:cubicBezTo>
                    <a:pt x="19463" y="2817"/>
                    <a:pt x="20392" y="2583"/>
                    <a:pt x="21243" y="2113"/>
                  </a:cubicBezTo>
                  <a:cubicBezTo>
                    <a:pt x="21398" y="1878"/>
                    <a:pt x="21553" y="1409"/>
                    <a:pt x="21476" y="704"/>
                  </a:cubicBezTo>
                  <a:cubicBezTo>
                    <a:pt x="21476" y="235"/>
                    <a:pt x="21243" y="0"/>
                    <a:pt x="21088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0" name="Freeform 349"/>
            <p:cNvSpPr/>
            <p:nvPr/>
          </p:nvSpPr>
          <p:spPr>
            <a:xfrm>
              <a:off x="2123324" y="1765777"/>
              <a:ext cx="61374" cy="8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extrusionOk="0">
                  <a:moveTo>
                    <a:pt x="19026" y="19296"/>
                  </a:moveTo>
                  <a:cubicBezTo>
                    <a:pt x="18162" y="19296"/>
                    <a:pt x="17298" y="19008"/>
                    <a:pt x="16002" y="18432"/>
                  </a:cubicBezTo>
                  <a:cubicBezTo>
                    <a:pt x="10386" y="15264"/>
                    <a:pt x="3474" y="4320"/>
                    <a:pt x="3474" y="1152"/>
                  </a:cubicBezTo>
                  <a:cubicBezTo>
                    <a:pt x="3906" y="576"/>
                    <a:pt x="3042" y="0"/>
                    <a:pt x="1746" y="0"/>
                  </a:cubicBezTo>
                  <a:cubicBezTo>
                    <a:pt x="882" y="0"/>
                    <a:pt x="18" y="576"/>
                    <a:pt x="18" y="1152"/>
                  </a:cubicBezTo>
                  <a:cubicBezTo>
                    <a:pt x="-414" y="4896"/>
                    <a:pt x="6930" y="16416"/>
                    <a:pt x="13842" y="20160"/>
                  </a:cubicBezTo>
                  <a:cubicBezTo>
                    <a:pt x="15570" y="21312"/>
                    <a:pt x="17298" y="21600"/>
                    <a:pt x="18594" y="21600"/>
                  </a:cubicBezTo>
                  <a:cubicBezTo>
                    <a:pt x="19026" y="21600"/>
                    <a:pt x="19458" y="21600"/>
                    <a:pt x="19890" y="21600"/>
                  </a:cubicBezTo>
                  <a:cubicBezTo>
                    <a:pt x="20754" y="21600"/>
                    <a:pt x="21186" y="20736"/>
                    <a:pt x="21186" y="20160"/>
                  </a:cubicBezTo>
                  <a:cubicBezTo>
                    <a:pt x="20754" y="19584"/>
                    <a:pt x="19890" y="19008"/>
                    <a:pt x="19026" y="19296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1" name="Freeform 350"/>
            <p:cNvSpPr/>
            <p:nvPr/>
          </p:nvSpPr>
          <p:spPr>
            <a:xfrm>
              <a:off x="2745139" y="1654602"/>
              <a:ext cx="109325" cy="35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290" extrusionOk="0">
                  <a:moveTo>
                    <a:pt x="12436" y="6658"/>
                  </a:moveTo>
                  <a:lnTo>
                    <a:pt x="11724" y="6658"/>
                  </a:lnTo>
                  <a:cubicBezTo>
                    <a:pt x="10537" y="5961"/>
                    <a:pt x="8164" y="4567"/>
                    <a:pt x="6027" y="2477"/>
                  </a:cubicBezTo>
                  <a:cubicBezTo>
                    <a:pt x="1043" y="-310"/>
                    <a:pt x="1043" y="-310"/>
                    <a:pt x="568" y="387"/>
                  </a:cubicBezTo>
                  <a:cubicBezTo>
                    <a:pt x="93" y="1084"/>
                    <a:pt x="-144" y="3174"/>
                    <a:pt x="93" y="4567"/>
                  </a:cubicBezTo>
                  <a:cubicBezTo>
                    <a:pt x="331" y="5264"/>
                    <a:pt x="805" y="5961"/>
                    <a:pt x="1280" y="5961"/>
                  </a:cubicBezTo>
                  <a:cubicBezTo>
                    <a:pt x="1755" y="5961"/>
                    <a:pt x="3654" y="7355"/>
                    <a:pt x="5553" y="8748"/>
                  </a:cubicBezTo>
                  <a:cubicBezTo>
                    <a:pt x="7689" y="10142"/>
                    <a:pt x="10300" y="11535"/>
                    <a:pt x="11487" y="12232"/>
                  </a:cubicBezTo>
                  <a:lnTo>
                    <a:pt x="12199" y="12929"/>
                  </a:lnTo>
                  <a:cubicBezTo>
                    <a:pt x="15047" y="14322"/>
                    <a:pt x="17421" y="15019"/>
                    <a:pt x="19557" y="20593"/>
                  </a:cubicBezTo>
                  <a:cubicBezTo>
                    <a:pt x="19794" y="21290"/>
                    <a:pt x="20032" y="21290"/>
                    <a:pt x="20269" y="21290"/>
                  </a:cubicBezTo>
                  <a:cubicBezTo>
                    <a:pt x="20507" y="21290"/>
                    <a:pt x="20981" y="21290"/>
                    <a:pt x="21219" y="20593"/>
                  </a:cubicBezTo>
                  <a:cubicBezTo>
                    <a:pt x="21456" y="19200"/>
                    <a:pt x="21456" y="17109"/>
                    <a:pt x="20981" y="16413"/>
                  </a:cubicBezTo>
                  <a:cubicBezTo>
                    <a:pt x="18370" y="9445"/>
                    <a:pt x="15522" y="8051"/>
                    <a:pt x="12436" y="665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2" name="Freeform 351"/>
            <p:cNvSpPr/>
            <p:nvPr/>
          </p:nvSpPr>
          <p:spPr>
            <a:xfrm>
              <a:off x="2920641" y="1708017"/>
              <a:ext cx="66343" cy="2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075" extrusionOk="0">
                  <a:moveTo>
                    <a:pt x="19096" y="12435"/>
                  </a:moveTo>
                  <a:cubicBezTo>
                    <a:pt x="12275" y="14163"/>
                    <a:pt x="6591" y="15891"/>
                    <a:pt x="3181" y="2067"/>
                  </a:cubicBezTo>
                  <a:cubicBezTo>
                    <a:pt x="2802" y="339"/>
                    <a:pt x="1665" y="-525"/>
                    <a:pt x="907" y="339"/>
                  </a:cubicBezTo>
                  <a:cubicBezTo>
                    <a:pt x="149" y="1203"/>
                    <a:pt x="-230" y="3795"/>
                    <a:pt x="149" y="5523"/>
                  </a:cubicBezTo>
                  <a:cubicBezTo>
                    <a:pt x="3181" y="18483"/>
                    <a:pt x="7728" y="21075"/>
                    <a:pt x="12654" y="21075"/>
                  </a:cubicBezTo>
                  <a:cubicBezTo>
                    <a:pt x="14928" y="21075"/>
                    <a:pt x="17202" y="20211"/>
                    <a:pt x="19475" y="20211"/>
                  </a:cubicBezTo>
                  <a:cubicBezTo>
                    <a:pt x="20612" y="19347"/>
                    <a:pt x="21370" y="17619"/>
                    <a:pt x="20991" y="15891"/>
                  </a:cubicBezTo>
                  <a:cubicBezTo>
                    <a:pt x="20991" y="13299"/>
                    <a:pt x="20233" y="12435"/>
                    <a:pt x="19096" y="1243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3" name="Freeform 352"/>
            <p:cNvSpPr/>
            <p:nvPr/>
          </p:nvSpPr>
          <p:spPr>
            <a:xfrm>
              <a:off x="3068837" y="1681488"/>
              <a:ext cx="45943" cy="19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725" extrusionOk="0">
                  <a:moveTo>
                    <a:pt x="18277" y="565"/>
                  </a:moveTo>
                  <a:cubicBezTo>
                    <a:pt x="13846" y="4885"/>
                    <a:pt x="7200" y="7765"/>
                    <a:pt x="2215" y="7765"/>
                  </a:cubicBezTo>
                  <a:cubicBezTo>
                    <a:pt x="1108" y="7765"/>
                    <a:pt x="0" y="10645"/>
                    <a:pt x="0" y="13525"/>
                  </a:cubicBezTo>
                  <a:cubicBezTo>
                    <a:pt x="0" y="17845"/>
                    <a:pt x="1108" y="20725"/>
                    <a:pt x="2215" y="20725"/>
                  </a:cubicBezTo>
                  <a:cubicBezTo>
                    <a:pt x="7754" y="19285"/>
                    <a:pt x="14954" y="17845"/>
                    <a:pt x="19938" y="12085"/>
                  </a:cubicBezTo>
                  <a:cubicBezTo>
                    <a:pt x="21046" y="10645"/>
                    <a:pt x="21600" y="6325"/>
                    <a:pt x="21046" y="3445"/>
                  </a:cubicBezTo>
                  <a:cubicBezTo>
                    <a:pt x="20492" y="565"/>
                    <a:pt x="19385" y="-875"/>
                    <a:pt x="18277" y="56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4" name="Freeform 353"/>
            <p:cNvSpPr/>
            <p:nvPr/>
          </p:nvSpPr>
          <p:spPr>
            <a:xfrm>
              <a:off x="3462820" y="2420872"/>
              <a:ext cx="94148" cy="29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0961" extrusionOk="0">
                  <a:moveTo>
                    <a:pt x="20157" y="225"/>
                  </a:moveTo>
                  <a:cubicBezTo>
                    <a:pt x="19077" y="225"/>
                    <a:pt x="17997" y="1089"/>
                    <a:pt x="16917" y="1089"/>
                  </a:cubicBezTo>
                  <a:cubicBezTo>
                    <a:pt x="11247" y="3681"/>
                    <a:pt x="4767" y="6273"/>
                    <a:pt x="447" y="14049"/>
                  </a:cubicBezTo>
                  <a:cubicBezTo>
                    <a:pt x="-93" y="14913"/>
                    <a:pt x="-93" y="17505"/>
                    <a:pt x="177" y="19233"/>
                  </a:cubicBezTo>
                  <a:cubicBezTo>
                    <a:pt x="447" y="20097"/>
                    <a:pt x="717" y="20961"/>
                    <a:pt x="1257" y="20961"/>
                  </a:cubicBezTo>
                  <a:cubicBezTo>
                    <a:pt x="1527" y="20961"/>
                    <a:pt x="1527" y="20961"/>
                    <a:pt x="1797" y="20097"/>
                  </a:cubicBezTo>
                  <a:cubicBezTo>
                    <a:pt x="5577" y="13185"/>
                    <a:pt x="11787" y="10593"/>
                    <a:pt x="17187" y="8865"/>
                  </a:cubicBezTo>
                  <a:cubicBezTo>
                    <a:pt x="18267" y="8001"/>
                    <a:pt x="19347" y="8001"/>
                    <a:pt x="20427" y="7137"/>
                  </a:cubicBezTo>
                  <a:cubicBezTo>
                    <a:pt x="20967" y="7137"/>
                    <a:pt x="21507" y="5409"/>
                    <a:pt x="21507" y="3681"/>
                  </a:cubicBezTo>
                  <a:cubicBezTo>
                    <a:pt x="21237" y="1089"/>
                    <a:pt x="20697" y="-639"/>
                    <a:pt x="20157" y="22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5" name="Freeform 354"/>
            <p:cNvSpPr/>
            <p:nvPr/>
          </p:nvSpPr>
          <p:spPr>
            <a:xfrm>
              <a:off x="2510382" y="3100746"/>
              <a:ext cx="83917" cy="67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29"/>
                    <a:pt x="20992" y="14271"/>
                    <a:pt x="20079" y="16200"/>
                  </a:cubicBezTo>
                  <a:cubicBezTo>
                    <a:pt x="19166" y="17743"/>
                    <a:pt x="17645" y="18900"/>
                    <a:pt x="16124" y="20057"/>
                  </a:cubicBezTo>
                  <a:cubicBezTo>
                    <a:pt x="14299" y="20829"/>
                    <a:pt x="12473" y="21600"/>
                    <a:pt x="10648" y="21600"/>
                  </a:cubicBezTo>
                  <a:cubicBezTo>
                    <a:pt x="8518" y="21600"/>
                    <a:pt x="6997" y="20829"/>
                    <a:pt x="5476" y="20057"/>
                  </a:cubicBezTo>
                  <a:cubicBezTo>
                    <a:pt x="3651" y="18900"/>
                    <a:pt x="2434" y="17743"/>
                    <a:pt x="1521" y="16200"/>
                  </a:cubicBezTo>
                  <a:cubicBezTo>
                    <a:pt x="304" y="14271"/>
                    <a:pt x="0" y="12729"/>
                    <a:pt x="0" y="10800"/>
                  </a:cubicBezTo>
                  <a:cubicBezTo>
                    <a:pt x="0" y="8871"/>
                    <a:pt x="304" y="6943"/>
                    <a:pt x="1521" y="5400"/>
                  </a:cubicBezTo>
                  <a:cubicBezTo>
                    <a:pt x="2434" y="3857"/>
                    <a:pt x="3651" y="2314"/>
                    <a:pt x="5476" y="1543"/>
                  </a:cubicBezTo>
                  <a:cubicBezTo>
                    <a:pt x="6997" y="386"/>
                    <a:pt x="8823" y="0"/>
                    <a:pt x="10648" y="0"/>
                  </a:cubicBezTo>
                  <a:cubicBezTo>
                    <a:pt x="12777" y="0"/>
                    <a:pt x="14299" y="386"/>
                    <a:pt x="16124" y="1543"/>
                  </a:cubicBezTo>
                  <a:cubicBezTo>
                    <a:pt x="17645" y="2314"/>
                    <a:pt x="19166" y="3857"/>
                    <a:pt x="20079" y="5400"/>
                  </a:cubicBezTo>
                  <a:cubicBezTo>
                    <a:pt x="20992" y="6943"/>
                    <a:pt x="21600" y="8871"/>
                    <a:pt x="21600" y="10800"/>
                  </a:cubicBezTo>
                </a:path>
              </a:pathLst>
            </a:custGeom>
            <a:solidFill>
              <a:srgbClr val="D2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6" name="Freeform 355"/>
            <p:cNvSpPr/>
            <p:nvPr/>
          </p:nvSpPr>
          <p:spPr>
            <a:xfrm>
              <a:off x="2505065" y="3095429"/>
              <a:ext cx="94539" cy="78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63" y="0"/>
                  </a:moveTo>
                  <a:cubicBezTo>
                    <a:pt x="4648" y="0"/>
                    <a:pt x="0" y="4652"/>
                    <a:pt x="0" y="10634"/>
                  </a:cubicBezTo>
                  <a:cubicBezTo>
                    <a:pt x="0" y="16615"/>
                    <a:pt x="4648" y="21600"/>
                    <a:pt x="10663" y="21600"/>
                  </a:cubicBezTo>
                  <a:cubicBezTo>
                    <a:pt x="16678" y="21600"/>
                    <a:pt x="21600" y="16615"/>
                    <a:pt x="21600" y="10634"/>
                  </a:cubicBezTo>
                  <a:cubicBezTo>
                    <a:pt x="21600" y="4652"/>
                    <a:pt x="16678" y="0"/>
                    <a:pt x="10663" y="0"/>
                  </a:cubicBezTo>
                  <a:close/>
                  <a:moveTo>
                    <a:pt x="10663" y="18609"/>
                  </a:moveTo>
                  <a:cubicBezTo>
                    <a:pt x="6015" y="18609"/>
                    <a:pt x="2187" y="14954"/>
                    <a:pt x="2187" y="10634"/>
                  </a:cubicBezTo>
                  <a:cubicBezTo>
                    <a:pt x="2187" y="6314"/>
                    <a:pt x="6015" y="2658"/>
                    <a:pt x="10663" y="2658"/>
                  </a:cubicBezTo>
                  <a:cubicBezTo>
                    <a:pt x="15311" y="2658"/>
                    <a:pt x="19139" y="6314"/>
                    <a:pt x="19139" y="10634"/>
                  </a:cubicBezTo>
                  <a:cubicBezTo>
                    <a:pt x="19139" y="14954"/>
                    <a:pt x="15311" y="18609"/>
                    <a:pt x="10663" y="18609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7" name="Freeform 356"/>
            <p:cNvSpPr/>
            <p:nvPr/>
          </p:nvSpPr>
          <p:spPr>
            <a:xfrm>
              <a:off x="2159354" y="3781528"/>
              <a:ext cx="99839" cy="11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20"/>
                    <a:pt x="21337" y="14160"/>
                    <a:pt x="20283" y="16080"/>
                  </a:cubicBezTo>
                  <a:cubicBezTo>
                    <a:pt x="19229" y="17760"/>
                    <a:pt x="17912" y="19200"/>
                    <a:pt x="16332" y="20160"/>
                  </a:cubicBezTo>
                  <a:cubicBezTo>
                    <a:pt x="14488" y="21120"/>
                    <a:pt x="12644" y="21600"/>
                    <a:pt x="10800" y="21600"/>
                  </a:cubicBezTo>
                  <a:cubicBezTo>
                    <a:pt x="8693" y="21600"/>
                    <a:pt x="7112" y="21120"/>
                    <a:pt x="5532" y="20160"/>
                  </a:cubicBezTo>
                  <a:cubicBezTo>
                    <a:pt x="3688" y="19200"/>
                    <a:pt x="2107" y="17760"/>
                    <a:pt x="1317" y="16080"/>
                  </a:cubicBezTo>
                  <a:cubicBezTo>
                    <a:pt x="263" y="14160"/>
                    <a:pt x="0" y="12720"/>
                    <a:pt x="0" y="10800"/>
                  </a:cubicBezTo>
                  <a:cubicBezTo>
                    <a:pt x="0" y="8880"/>
                    <a:pt x="263" y="6960"/>
                    <a:pt x="1317" y="5280"/>
                  </a:cubicBezTo>
                  <a:cubicBezTo>
                    <a:pt x="2107" y="3360"/>
                    <a:pt x="3688" y="2400"/>
                    <a:pt x="5532" y="1440"/>
                  </a:cubicBezTo>
                  <a:cubicBezTo>
                    <a:pt x="7112" y="480"/>
                    <a:pt x="8956" y="0"/>
                    <a:pt x="10800" y="0"/>
                  </a:cubicBezTo>
                  <a:cubicBezTo>
                    <a:pt x="12907" y="0"/>
                    <a:pt x="14488" y="480"/>
                    <a:pt x="16332" y="1440"/>
                  </a:cubicBezTo>
                  <a:cubicBezTo>
                    <a:pt x="17912" y="2400"/>
                    <a:pt x="19229" y="3360"/>
                    <a:pt x="20283" y="5280"/>
                  </a:cubicBezTo>
                  <a:cubicBezTo>
                    <a:pt x="21337" y="6960"/>
                    <a:pt x="21600" y="8880"/>
                    <a:pt x="21600" y="10800"/>
                  </a:cubicBezTo>
                </a:path>
              </a:pathLst>
            </a:custGeom>
            <a:solidFill>
              <a:srgbClr val="605C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8" name="Freeform 357"/>
            <p:cNvSpPr/>
            <p:nvPr/>
          </p:nvSpPr>
          <p:spPr>
            <a:xfrm>
              <a:off x="2154037" y="3770891"/>
              <a:ext cx="110476" cy="1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1" y="0"/>
                  </a:moveTo>
                  <a:cubicBezTo>
                    <a:pt x="4747" y="0"/>
                    <a:pt x="0" y="5018"/>
                    <a:pt x="0" y="10909"/>
                  </a:cubicBezTo>
                  <a:cubicBezTo>
                    <a:pt x="0" y="16800"/>
                    <a:pt x="4747" y="21600"/>
                    <a:pt x="10681" y="21600"/>
                  </a:cubicBezTo>
                  <a:cubicBezTo>
                    <a:pt x="16615" y="21600"/>
                    <a:pt x="21600" y="16800"/>
                    <a:pt x="21600" y="10909"/>
                  </a:cubicBezTo>
                  <a:cubicBezTo>
                    <a:pt x="21600" y="5018"/>
                    <a:pt x="16615" y="0"/>
                    <a:pt x="10681" y="0"/>
                  </a:cubicBezTo>
                  <a:close/>
                  <a:moveTo>
                    <a:pt x="10681" y="19855"/>
                  </a:moveTo>
                  <a:cubicBezTo>
                    <a:pt x="5934" y="19855"/>
                    <a:pt x="1899" y="15709"/>
                    <a:pt x="1899" y="10909"/>
                  </a:cubicBezTo>
                  <a:cubicBezTo>
                    <a:pt x="1899" y="5891"/>
                    <a:pt x="5934" y="1964"/>
                    <a:pt x="10681" y="1964"/>
                  </a:cubicBezTo>
                  <a:cubicBezTo>
                    <a:pt x="15429" y="1964"/>
                    <a:pt x="19464" y="5891"/>
                    <a:pt x="19464" y="10909"/>
                  </a:cubicBezTo>
                  <a:cubicBezTo>
                    <a:pt x="19464" y="15709"/>
                    <a:pt x="15429" y="19855"/>
                    <a:pt x="10681" y="19855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39" name="Freeform 358"/>
            <p:cNvSpPr/>
            <p:nvPr/>
          </p:nvSpPr>
          <p:spPr>
            <a:xfrm>
              <a:off x="2287000" y="3733662"/>
              <a:ext cx="99839" cy="11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20"/>
                    <a:pt x="21073" y="14400"/>
                    <a:pt x="20283" y="16080"/>
                  </a:cubicBezTo>
                  <a:cubicBezTo>
                    <a:pt x="19229" y="17760"/>
                    <a:pt x="17649" y="19200"/>
                    <a:pt x="16068" y="20160"/>
                  </a:cubicBezTo>
                  <a:cubicBezTo>
                    <a:pt x="14224" y="21120"/>
                    <a:pt x="12644" y="21600"/>
                    <a:pt x="10800" y="21600"/>
                  </a:cubicBezTo>
                  <a:cubicBezTo>
                    <a:pt x="8693" y="21600"/>
                    <a:pt x="6849" y="21120"/>
                    <a:pt x="5268" y="20160"/>
                  </a:cubicBezTo>
                  <a:cubicBezTo>
                    <a:pt x="3424" y="19200"/>
                    <a:pt x="2371" y="17760"/>
                    <a:pt x="1317" y="16080"/>
                  </a:cubicBezTo>
                  <a:cubicBezTo>
                    <a:pt x="263" y="14400"/>
                    <a:pt x="0" y="12720"/>
                    <a:pt x="0" y="10800"/>
                  </a:cubicBezTo>
                  <a:cubicBezTo>
                    <a:pt x="0" y="8640"/>
                    <a:pt x="263" y="6960"/>
                    <a:pt x="1317" y="5280"/>
                  </a:cubicBezTo>
                  <a:cubicBezTo>
                    <a:pt x="2371" y="3600"/>
                    <a:pt x="3424" y="2400"/>
                    <a:pt x="5268" y="1440"/>
                  </a:cubicBezTo>
                  <a:cubicBezTo>
                    <a:pt x="6849" y="240"/>
                    <a:pt x="8693" y="0"/>
                    <a:pt x="10800" y="0"/>
                  </a:cubicBezTo>
                  <a:cubicBezTo>
                    <a:pt x="12644" y="0"/>
                    <a:pt x="14224" y="240"/>
                    <a:pt x="16068" y="1440"/>
                  </a:cubicBezTo>
                  <a:cubicBezTo>
                    <a:pt x="17649" y="2400"/>
                    <a:pt x="19229" y="3600"/>
                    <a:pt x="20283" y="5280"/>
                  </a:cubicBezTo>
                  <a:cubicBezTo>
                    <a:pt x="21073" y="6960"/>
                    <a:pt x="21600" y="8640"/>
                    <a:pt x="21600" y="10800"/>
                  </a:cubicBezTo>
                </a:path>
              </a:pathLst>
            </a:custGeom>
            <a:solidFill>
              <a:srgbClr val="605C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0" name="Freeform 359"/>
            <p:cNvSpPr/>
            <p:nvPr/>
          </p:nvSpPr>
          <p:spPr>
            <a:xfrm>
              <a:off x="2281683" y="3728342"/>
              <a:ext cx="110477" cy="1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9" y="0"/>
                  </a:moveTo>
                  <a:cubicBezTo>
                    <a:pt x="4985" y="0"/>
                    <a:pt x="0" y="4800"/>
                    <a:pt x="0" y="10909"/>
                  </a:cubicBezTo>
                  <a:cubicBezTo>
                    <a:pt x="0" y="16800"/>
                    <a:pt x="4985" y="21600"/>
                    <a:pt x="10919" y="21600"/>
                  </a:cubicBezTo>
                  <a:cubicBezTo>
                    <a:pt x="16853" y="21600"/>
                    <a:pt x="21600" y="16800"/>
                    <a:pt x="21600" y="10909"/>
                  </a:cubicBezTo>
                  <a:cubicBezTo>
                    <a:pt x="21600" y="4800"/>
                    <a:pt x="16853" y="0"/>
                    <a:pt x="10919" y="0"/>
                  </a:cubicBezTo>
                  <a:close/>
                  <a:moveTo>
                    <a:pt x="10919" y="19636"/>
                  </a:moveTo>
                  <a:cubicBezTo>
                    <a:pt x="6171" y="19636"/>
                    <a:pt x="2136" y="15709"/>
                    <a:pt x="2136" y="10909"/>
                  </a:cubicBezTo>
                  <a:cubicBezTo>
                    <a:pt x="2136" y="5891"/>
                    <a:pt x="6171" y="1964"/>
                    <a:pt x="10919" y="1964"/>
                  </a:cubicBezTo>
                  <a:cubicBezTo>
                    <a:pt x="15666" y="1964"/>
                    <a:pt x="19701" y="5891"/>
                    <a:pt x="19701" y="10909"/>
                  </a:cubicBezTo>
                  <a:cubicBezTo>
                    <a:pt x="19701" y="15709"/>
                    <a:pt x="15666" y="19636"/>
                    <a:pt x="10919" y="19636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1" name="Freeform 360"/>
            <p:cNvSpPr/>
            <p:nvPr/>
          </p:nvSpPr>
          <p:spPr>
            <a:xfrm>
              <a:off x="409534" y="3473049"/>
              <a:ext cx="136684" cy="23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extrusionOk="0">
                  <a:moveTo>
                    <a:pt x="21224" y="20718"/>
                  </a:moveTo>
                  <a:cubicBezTo>
                    <a:pt x="10143" y="16531"/>
                    <a:pt x="1690" y="7824"/>
                    <a:pt x="1690" y="441"/>
                  </a:cubicBezTo>
                  <a:cubicBezTo>
                    <a:pt x="1690" y="220"/>
                    <a:pt x="1315" y="0"/>
                    <a:pt x="751" y="0"/>
                  </a:cubicBezTo>
                  <a:cubicBezTo>
                    <a:pt x="376" y="0"/>
                    <a:pt x="0" y="220"/>
                    <a:pt x="0" y="441"/>
                  </a:cubicBezTo>
                  <a:cubicBezTo>
                    <a:pt x="188" y="8155"/>
                    <a:pt x="8828" y="17192"/>
                    <a:pt x="20285" y="21600"/>
                  </a:cubicBezTo>
                  <a:cubicBezTo>
                    <a:pt x="20473" y="21600"/>
                    <a:pt x="20473" y="21600"/>
                    <a:pt x="20661" y="21600"/>
                  </a:cubicBezTo>
                  <a:cubicBezTo>
                    <a:pt x="21037" y="21600"/>
                    <a:pt x="21224" y="21600"/>
                    <a:pt x="21412" y="21380"/>
                  </a:cubicBezTo>
                  <a:cubicBezTo>
                    <a:pt x="21600" y="21159"/>
                    <a:pt x="21600" y="20939"/>
                    <a:pt x="21224" y="2071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2" name="Freeform 361"/>
            <p:cNvSpPr/>
            <p:nvPr/>
          </p:nvSpPr>
          <p:spPr>
            <a:xfrm>
              <a:off x="582241" y="3447569"/>
              <a:ext cx="38138" cy="17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0" h="21466" extrusionOk="0">
                  <a:moveTo>
                    <a:pt x="8774" y="1042"/>
                  </a:moveTo>
                  <a:cubicBezTo>
                    <a:pt x="9265" y="748"/>
                    <a:pt x="9265" y="307"/>
                    <a:pt x="8283" y="160"/>
                  </a:cubicBezTo>
                  <a:cubicBezTo>
                    <a:pt x="7302" y="-134"/>
                    <a:pt x="5829" y="13"/>
                    <a:pt x="5338" y="307"/>
                  </a:cubicBezTo>
                  <a:cubicBezTo>
                    <a:pt x="-5462" y="5156"/>
                    <a:pt x="1902" y="14560"/>
                    <a:pt x="11720" y="21025"/>
                  </a:cubicBezTo>
                  <a:cubicBezTo>
                    <a:pt x="12211" y="21319"/>
                    <a:pt x="12702" y="21466"/>
                    <a:pt x="13683" y="21466"/>
                  </a:cubicBezTo>
                  <a:cubicBezTo>
                    <a:pt x="14174" y="21466"/>
                    <a:pt x="14174" y="21466"/>
                    <a:pt x="14665" y="21466"/>
                  </a:cubicBezTo>
                  <a:cubicBezTo>
                    <a:pt x="15647" y="21319"/>
                    <a:pt x="16138" y="20878"/>
                    <a:pt x="15647" y="20584"/>
                  </a:cubicBezTo>
                  <a:cubicBezTo>
                    <a:pt x="8283" y="15588"/>
                    <a:pt x="-1535" y="5744"/>
                    <a:pt x="8774" y="104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3" name="Freeform 362"/>
            <p:cNvSpPr/>
            <p:nvPr/>
          </p:nvSpPr>
          <p:spPr>
            <a:xfrm>
              <a:off x="851720" y="3830130"/>
              <a:ext cx="98716" cy="194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519" extrusionOk="0">
                  <a:moveTo>
                    <a:pt x="4210" y="3519"/>
                  </a:moveTo>
                  <a:cubicBezTo>
                    <a:pt x="3439" y="2452"/>
                    <a:pt x="2925" y="1386"/>
                    <a:pt x="2153" y="319"/>
                  </a:cubicBezTo>
                  <a:cubicBezTo>
                    <a:pt x="1896" y="52"/>
                    <a:pt x="1382" y="-81"/>
                    <a:pt x="868" y="52"/>
                  </a:cubicBezTo>
                  <a:cubicBezTo>
                    <a:pt x="96" y="52"/>
                    <a:pt x="-161" y="452"/>
                    <a:pt x="96" y="719"/>
                  </a:cubicBezTo>
                  <a:cubicBezTo>
                    <a:pt x="868" y="1786"/>
                    <a:pt x="1382" y="2852"/>
                    <a:pt x="2153" y="3919"/>
                  </a:cubicBezTo>
                  <a:cubicBezTo>
                    <a:pt x="6010" y="10186"/>
                    <a:pt x="10382" y="17252"/>
                    <a:pt x="19639" y="21386"/>
                  </a:cubicBezTo>
                  <a:cubicBezTo>
                    <a:pt x="19639" y="21519"/>
                    <a:pt x="19896" y="21519"/>
                    <a:pt x="20153" y="21519"/>
                  </a:cubicBezTo>
                  <a:cubicBezTo>
                    <a:pt x="20668" y="21519"/>
                    <a:pt x="20925" y="21519"/>
                    <a:pt x="21182" y="21386"/>
                  </a:cubicBezTo>
                  <a:cubicBezTo>
                    <a:pt x="21439" y="21119"/>
                    <a:pt x="21439" y="20719"/>
                    <a:pt x="20925" y="20452"/>
                  </a:cubicBezTo>
                  <a:cubicBezTo>
                    <a:pt x="12182" y="16586"/>
                    <a:pt x="8068" y="9919"/>
                    <a:pt x="4210" y="351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4" name="Freeform 363"/>
            <p:cNvSpPr/>
            <p:nvPr/>
          </p:nvSpPr>
          <p:spPr>
            <a:xfrm>
              <a:off x="1793266" y="3388848"/>
              <a:ext cx="20403" cy="17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61" h="21492" extrusionOk="0">
                  <a:moveTo>
                    <a:pt x="7468" y="39"/>
                  </a:moveTo>
                  <a:cubicBezTo>
                    <a:pt x="5410" y="186"/>
                    <a:pt x="3353" y="480"/>
                    <a:pt x="4382" y="774"/>
                  </a:cubicBezTo>
                  <a:cubicBezTo>
                    <a:pt x="11582" y="4888"/>
                    <a:pt x="7468" y="8708"/>
                    <a:pt x="4382" y="12676"/>
                  </a:cubicBezTo>
                  <a:cubicBezTo>
                    <a:pt x="1296" y="15321"/>
                    <a:pt x="-761" y="18112"/>
                    <a:pt x="268" y="20904"/>
                  </a:cubicBezTo>
                  <a:cubicBezTo>
                    <a:pt x="268" y="21198"/>
                    <a:pt x="2325" y="21492"/>
                    <a:pt x="4382" y="21492"/>
                  </a:cubicBezTo>
                  <a:cubicBezTo>
                    <a:pt x="7468" y="21492"/>
                    <a:pt x="8496" y="21198"/>
                    <a:pt x="8496" y="20757"/>
                  </a:cubicBezTo>
                  <a:cubicBezTo>
                    <a:pt x="8496" y="18112"/>
                    <a:pt x="10553" y="15468"/>
                    <a:pt x="12610" y="12823"/>
                  </a:cubicBezTo>
                  <a:cubicBezTo>
                    <a:pt x="16725" y="8855"/>
                    <a:pt x="20839" y="4741"/>
                    <a:pt x="12610" y="480"/>
                  </a:cubicBezTo>
                  <a:cubicBezTo>
                    <a:pt x="12610" y="186"/>
                    <a:pt x="9525" y="-108"/>
                    <a:pt x="7468" y="3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5" name="Freeform 364"/>
            <p:cNvSpPr/>
            <p:nvPr/>
          </p:nvSpPr>
          <p:spPr>
            <a:xfrm>
              <a:off x="2004556" y="3292950"/>
              <a:ext cx="237925" cy="19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519" extrusionOk="0">
                  <a:moveTo>
                    <a:pt x="19987" y="52"/>
                  </a:moveTo>
                  <a:cubicBezTo>
                    <a:pt x="18512" y="852"/>
                    <a:pt x="16826" y="1652"/>
                    <a:pt x="15035" y="2319"/>
                  </a:cubicBezTo>
                  <a:cubicBezTo>
                    <a:pt x="7554" y="5652"/>
                    <a:pt x="-875" y="9386"/>
                    <a:pt x="73" y="20986"/>
                  </a:cubicBezTo>
                  <a:cubicBezTo>
                    <a:pt x="73" y="21386"/>
                    <a:pt x="284" y="21519"/>
                    <a:pt x="495" y="21519"/>
                  </a:cubicBezTo>
                  <a:cubicBezTo>
                    <a:pt x="600" y="21519"/>
                    <a:pt x="600" y="21519"/>
                    <a:pt x="600" y="21519"/>
                  </a:cubicBezTo>
                  <a:cubicBezTo>
                    <a:pt x="811" y="21519"/>
                    <a:pt x="1022" y="21252"/>
                    <a:pt x="1022" y="20852"/>
                  </a:cubicBezTo>
                  <a:cubicBezTo>
                    <a:pt x="73" y="10186"/>
                    <a:pt x="7870" y="6719"/>
                    <a:pt x="15351" y="3519"/>
                  </a:cubicBezTo>
                  <a:cubicBezTo>
                    <a:pt x="17143" y="2719"/>
                    <a:pt x="18828" y="1919"/>
                    <a:pt x="20304" y="1119"/>
                  </a:cubicBezTo>
                  <a:cubicBezTo>
                    <a:pt x="20620" y="986"/>
                    <a:pt x="20725" y="586"/>
                    <a:pt x="20620" y="319"/>
                  </a:cubicBezTo>
                  <a:cubicBezTo>
                    <a:pt x="20514" y="52"/>
                    <a:pt x="20198" y="-81"/>
                    <a:pt x="19987" y="5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6" name="Freeform 365"/>
            <p:cNvSpPr/>
            <p:nvPr/>
          </p:nvSpPr>
          <p:spPr>
            <a:xfrm>
              <a:off x="1920699" y="3314231"/>
              <a:ext cx="18845" cy="115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6" h="21462" extrusionOk="0">
                  <a:moveTo>
                    <a:pt x="2871" y="89"/>
                  </a:moveTo>
                  <a:cubicBezTo>
                    <a:pt x="471" y="317"/>
                    <a:pt x="-729" y="771"/>
                    <a:pt x="471" y="1226"/>
                  </a:cubicBezTo>
                  <a:cubicBezTo>
                    <a:pt x="11271" y="5319"/>
                    <a:pt x="10071" y="11230"/>
                    <a:pt x="10071" y="16915"/>
                  </a:cubicBezTo>
                  <a:cubicBezTo>
                    <a:pt x="8871" y="18051"/>
                    <a:pt x="8871" y="19416"/>
                    <a:pt x="8871" y="20553"/>
                  </a:cubicBezTo>
                  <a:cubicBezTo>
                    <a:pt x="8871" y="21007"/>
                    <a:pt x="11271" y="21462"/>
                    <a:pt x="14871" y="21462"/>
                  </a:cubicBezTo>
                  <a:cubicBezTo>
                    <a:pt x="17271" y="21462"/>
                    <a:pt x="19671" y="21007"/>
                    <a:pt x="19671" y="20553"/>
                  </a:cubicBezTo>
                  <a:cubicBezTo>
                    <a:pt x="19671" y="19416"/>
                    <a:pt x="19671" y="18051"/>
                    <a:pt x="19671" y="16915"/>
                  </a:cubicBezTo>
                  <a:cubicBezTo>
                    <a:pt x="20871" y="11003"/>
                    <a:pt x="20871" y="4864"/>
                    <a:pt x="10071" y="544"/>
                  </a:cubicBezTo>
                  <a:cubicBezTo>
                    <a:pt x="8871" y="89"/>
                    <a:pt x="5271" y="-138"/>
                    <a:pt x="2871" y="89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7" name="Freeform 366"/>
            <p:cNvSpPr/>
            <p:nvPr/>
          </p:nvSpPr>
          <p:spPr>
            <a:xfrm>
              <a:off x="3574845" y="1989762"/>
              <a:ext cx="130632" cy="11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88" extrusionOk="0">
                  <a:moveTo>
                    <a:pt x="20116" y="338"/>
                  </a:moveTo>
                  <a:cubicBezTo>
                    <a:pt x="18559" y="1688"/>
                    <a:pt x="16419" y="3263"/>
                    <a:pt x="14278" y="4838"/>
                  </a:cubicBezTo>
                  <a:cubicBezTo>
                    <a:pt x="8440" y="8888"/>
                    <a:pt x="1824" y="13838"/>
                    <a:pt x="73" y="20138"/>
                  </a:cubicBezTo>
                  <a:cubicBezTo>
                    <a:pt x="-122" y="20588"/>
                    <a:pt x="73" y="21263"/>
                    <a:pt x="656" y="21263"/>
                  </a:cubicBezTo>
                  <a:cubicBezTo>
                    <a:pt x="656" y="21488"/>
                    <a:pt x="656" y="21488"/>
                    <a:pt x="851" y="21488"/>
                  </a:cubicBezTo>
                  <a:cubicBezTo>
                    <a:pt x="1240" y="21488"/>
                    <a:pt x="1435" y="21038"/>
                    <a:pt x="1629" y="20813"/>
                  </a:cubicBezTo>
                  <a:cubicBezTo>
                    <a:pt x="3186" y="14963"/>
                    <a:pt x="9608" y="10463"/>
                    <a:pt x="15251" y="6413"/>
                  </a:cubicBezTo>
                  <a:cubicBezTo>
                    <a:pt x="17392" y="4838"/>
                    <a:pt x="19532" y="3263"/>
                    <a:pt x="21089" y="1913"/>
                  </a:cubicBezTo>
                  <a:cubicBezTo>
                    <a:pt x="21478" y="1463"/>
                    <a:pt x="21478" y="788"/>
                    <a:pt x="21283" y="338"/>
                  </a:cubicBezTo>
                  <a:cubicBezTo>
                    <a:pt x="20894" y="-112"/>
                    <a:pt x="20505" y="-112"/>
                    <a:pt x="20116" y="33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8" name="Freeform 367"/>
            <p:cNvSpPr/>
            <p:nvPr/>
          </p:nvSpPr>
          <p:spPr>
            <a:xfrm>
              <a:off x="3601420" y="1904799"/>
              <a:ext cx="109037" cy="10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56" extrusionOk="0">
                  <a:moveTo>
                    <a:pt x="19833" y="93"/>
                  </a:moveTo>
                  <a:cubicBezTo>
                    <a:pt x="11936" y="3416"/>
                    <a:pt x="5433" y="10063"/>
                    <a:pt x="91" y="20032"/>
                  </a:cubicBezTo>
                  <a:cubicBezTo>
                    <a:pt x="-141" y="20507"/>
                    <a:pt x="91" y="21219"/>
                    <a:pt x="556" y="21456"/>
                  </a:cubicBezTo>
                  <a:cubicBezTo>
                    <a:pt x="788" y="21456"/>
                    <a:pt x="1020" y="21456"/>
                    <a:pt x="1020" y="21456"/>
                  </a:cubicBezTo>
                  <a:cubicBezTo>
                    <a:pt x="1485" y="21456"/>
                    <a:pt x="1717" y="21219"/>
                    <a:pt x="1949" y="20981"/>
                  </a:cubicBezTo>
                  <a:cubicBezTo>
                    <a:pt x="7059" y="11487"/>
                    <a:pt x="13330" y="5078"/>
                    <a:pt x="20530" y="1992"/>
                  </a:cubicBezTo>
                  <a:cubicBezTo>
                    <a:pt x="21227" y="1755"/>
                    <a:pt x="21459" y="1043"/>
                    <a:pt x="21227" y="568"/>
                  </a:cubicBezTo>
                  <a:cubicBezTo>
                    <a:pt x="20994" y="93"/>
                    <a:pt x="20298" y="-144"/>
                    <a:pt x="19833" y="93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49" name="Freeform 368"/>
            <p:cNvSpPr/>
            <p:nvPr/>
          </p:nvSpPr>
          <p:spPr>
            <a:xfrm>
              <a:off x="3802805" y="2313592"/>
              <a:ext cx="178908" cy="41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extrusionOk="0">
                  <a:moveTo>
                    <a:pt x="21168" y="21095"/>
                  </a:moveTo>
                  <a:cubicBezTo>
                    <a:pt x="4608" y="16737"/>
                    <a:pt x="1152" y="7389"/>
                    <a:pt x="1152" y="316"/>
                  </a:cubicBezTo>
                  <a:cubicBezTo>
                    <a:pt x="1152" y="126"/>
                    <a:pt x="864" y="0"/>
                    <a:pt x="576" y="0"/>
                  </a:cubicBezTo>
                  <a:cubicBezTo>
                    <a:pt x="288" y="0"/>
                    <a:pt x="0" y="126"/>
                    <a:pt x="0" y="316"/>
                  </a:cubicBezTo>
                  <a:cubicBezTo>
                    <a:pt x="0" y="7516"/>
                    <a:pt x="3456" y="17116"/>
                    <a:pt x="20592" y="21537"/>
                  </a:cubicBezTo>
                  <a:cubicBezTo>
                    <a:pt x="20736" y="21600"/>
                    <a:pt x="20736" y="21600"/>
                    <a:pt x="20880" y="21600"/>
                  </a:cubicBezTo>
                  <a:cubicBezTo>
                    <a:pt x="21168" y="21600"/>
                    <a:pt x="21312" y="21537"/>
                    <a:pt x="21456" y="21474"/>
                  </a:cubicBezTo>
                  <a:cubicBezTo>
                    <a:pt x="21600" y="21347"/>
                    <a:pt x="21456" y="21158"/>
                    <a:pt x="21168" y="2109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0" name="Freeform 369"/>
            <p:cNvSpPr/>
            <p:nvPr/>
          </p:nvSpPr>
          <p:spPr>
            <a:xfrm>
              <a:off x="3185847" y="2880492"/>
              <a:ext cx="513957" cy="4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17138" extrusionOk="0">
                  <a:moveTo>
                    <a:pt x="21244" y="4494"/>
                  </a:moveTo>
                  <a:cubicBezTo>
                    <a:pt x="19415" y="15558"/>
                    <a:pt x="15400" y="9762"/>
                    <a:pt x="12147" y="4494"/>
                  </a:cubicBezTo>
                  <a:cubicBezTo>
                    <a:pt x="10775" y="2387"/>
                    <a:pt x="9504" y="806"/>
                    <a:pt x="8538" y="279"/>
                  </a:cubicBezTo>
                  <a:cubicBezTo>
                    <a:pt x="5235" y="-1301"/>
                    <a:pt x="3202" y="3967"/>
                    <a:pt x="152" y="12397"/>
                  </a:cubicBezTo>
                  <a:cubicBezTo>
                    <a:pt x="51" y="12923"/>
                    <a:pt x="0" y="13977"/>
                    <a:pt x="0" y="15558"/>
                  </a:cubicBezTo>
                  <a:cubicBezTo>
                    <a:pt x="51" y="16611"/>
                    <a:pt x="102" y="17138"/>
                    <a:pt x="203" y="17138"/>
                  </a:cubicBezTo>
                  <a:cubicBezTo>
                    <a:pt x="254" y="17138"/>
                    <a:pt x="254" y="17138"/>
                    <a:pt x="254" y="17138"/>
                  </a:cubicBezTo>
                  <a:cubicBezTo>
                    <a:pt x="3304" y="8709"/>
                    <a:pt x="5286" y="3440"/>
                    <a:pt x="8538" y="4494"/>
                  </a:cubicBezTo>
                  <a:cubicBezTo>
                    <a:pt x="9453" y="5021"/>
                    <a:pt x="10724" y="7128"/>
                    <a:pt x="12096" y="9236"/>
                  </a:cubicBezTo>
                  <a:cubicBezTo>
                    <a:pt x="15552" y="14504"/>
                    <a:pt x="19516" y="20299"/>
                    <a:pt x="21448" y="8709"/>
                  </a:cubicBezTo>
                  <a:cubicBezTo>
                    <a:pt x="21549" y="7655"/>
                    <a:pt x="21600" y="6601"/>
                    <a:pt x="21549" y="5548"/>
                  </a:cubicBezTo>
                  <a:cubicBezTo>
                    <a:pt x="21448" y="4494"/>
                    <a:pt x="21346" y="3967"/>
                    <a:pt x="21244" y="449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1" name="Freeform 370"/>
            <p:cNvSpPr/>
            <p:nvPr/>
          </p:nvSpPr>
          <p:spPr>
            <a:xfrm>
              <a:off x="3712387" y="1926062"/>
              <a:ext cx="370360" cy="258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40" extrusionOk="0">
                  <a:moveTo>
                    <a:pt x="21178" y="40"/>
                  </a:moveTo>
                  <a:cubicBezTo>
                    <a:pt x="20545" y="438"/>
                    <a:pt x="19982" y="736"/>
                    <a:pt x="19349" y="1134"/>
                  </a:cubicBezTo>
                  <a:cubicBezTo>
                    <a:pt x="15338" y="3523"/>
                    <a:pt x="11539" y="5713"/>
                    <a:pt x="8091" y="9993"/>
                  </a:cubicBezTo>
                  <a:cubicBezTo>
                    <a:pt x="7599" y="10690"/>
                    <a:pt x="6825" y="11586"/>
                    <a:pt x="5980" y="12482"/>
                  </a:cubicBezTo>
                  <a:cubicBezTo>
                    <a:pt x="3659" y="15070"/>
                    <a:pt x="704" y="18355"/>
                    <a:pt x="0" y="20943"/>
                  </a:cubicBezTo>
                  <a:cubicBezTo>
                    <a:pt x="0" y="21241"/>
                    <a:pt x="70" y="21440"/>
                    <a:pt x="211" y="21540"/>
                  </a:cubicBezTo>
                  <a:cubicBezTo>
                    <a:pt x="281" y="21540"/>
                    <a:pt x="281" y="21540"/>
                    <a:pt x="352" y="21540"/>
                  </a:cubicBezTo>
                  <a:cubicBezTo>
                    <a:pt x="422" y="21540"/>
                    <a:pt x="563" y="21440"/>
                    <a:pt x="633" y="21241"/>
                  </a:cubicBezTo>
                  <a:cubicBezTo>
                    <a:pt x="1196" y="18852"/>
                    <a:pt x="4081" y="15667"/>
                    <a:pt x="6403" y="13179"/>
                  </a:cubicBezTo>
                  <a:cubicBezTo>
                    <a:pt x="7177" y="12183"/>
                    <a:pt x="7950" y="11387"/>
                    <a:pt x="8513" y="10690"/>
                  </a:cubicBezTo>
                  <a:cubicBezTo>
                    <a:pt x="11820" y="6510"/>
                    <a:pt x="15620" y="4220"/>
                    <a:pt x="19630" y="1931"/>
                  </a:cubicBezTo>
                  <a:cubicBezTo>
                    <a:pt x="20193" y="1533"/>
                    <a:pt x="20826" y="1234"/>
                    <a:pt x="21389" y="836"/>
                  </a:cubicBezTo>
                  <a:cubicBezTo>
                    <a:pt x="21530" y="736"/>
                    <a:pt x="21600" y="537"/>
                    <a:pt x="21530" y="239"/>
                  </a:cubicBezTo>
                  <a:cubicBezTo>
                    <a:pt x="21459" y="40"/>
                    <a:pt x="21319" y="-60"/>
                    <a:pt x="21178" y="4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2" name="Freeform 371"/>
            <p:cNvSpPr/>
            <p:nvPr/>
          </p:nvSpPr>
          <p:spPr>
            <a:xfrm>
              <a:off x="1207325" y="3797485"/>
              <a:ext cx="89194" cy="52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45"/>
                  </a:moveTo>
                  <a:cubicBezTo>
                    <a:pt x="0" y="13745"/>
                    <a:pt x="1775" y="21600"/>
                    <a:pt x="7101" y="21600"/>
                  </a:cubicBezTo>
                  <a:cubicBezTo>
                    <a:pt x="12132" y="21600"/>
                    <a:pt x="21600" y="10800"/>
                    <a:pt x="21600" y="10800"/>
                  </a:cubicBezTo>
                  <a:lnTo>
                    <a:pt x="18641" y="0"/>
                  </a:lnTo>
                  <a:cubicBezTo>
                    <a:pt x="18641" y="0"/>
                    <a:pt x="592" y="9818"/>
                    <a:pt x="0" y="13745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3" name="Freeform 372"/>
            <p:cNvSpPr/>
            <p:nvPr/>
          </p:nvSpPr>
          <p:spPr>
            <a:xfrm>
              <a:off x="1202005" y="3797485"/>
              <a:ext cx="99824" cy="62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33" y="1246"/>
                  </a:moveTo>
                  <a:cubicBezTo>
                    <a:pt x="18667" y="415"/>
                    <a:pt x="18133" y="0"/>
                    <a:pt x="17333" y="0"/>
                  </a:cubicBezTo>
                  <a:cubicBezTo>
                    <a:pt x="6400" y="5815"/>
                    <a:pt x="533" y="9969"/>
                    <a:pt x="0" y="12877"/>
                  </a:cubicBezTo>
                  <a:cubicBezTo>
                    <a:pt x="0" y="13292"/>
                    <a:pt x="0" y="13708"/>
                    <a:pt x="0" y="13708"/>
                  </a:cubicBezTo>
                  <a:cubicBezTo>
                    <a:pt x="0" y="14123"/>
                    <a:pt x="1867" y="21600"/>
                    <a:pt x="7467" y="21600"/>
                  </a:cubicBezTo>
                  <a:cubicBezTo>
                    <a:pt x="12267" y="21600"/>
                    <a:pt x="20800" y="12462"/>
                    <a:pt x="21067" y="12462"/>
                  </a:cubicBezTo>
                  <a:cubicBezTo>
                    <a:pt x="21600" y="11631"/>
                    <a:pt x="21600" y="10800"/>
                    <a:pt x="21600" y="9969"/>
                  </a:cubicBezTo>
                  <a:lnTo>
                    <a:pt x="18933" y="1246"/>
                  </a:lnTo>
                  <a:close/>
                  <a:moveTo>
                    <a:pt x="7467" y="17862"/>
                  </a:moveTo>
                  <a:cubicBezTo>
                    <a:pt x="4533" y="17862"/>
                    <a:pt x="2933" y="14954"/>
                    <a:pt x="2400" y="13292"/>
                  </a:cubicBezTo>
                  <a:cubicBezTo>
                    <a:pt x="4000" y="11631"/>
                    <a:pt x="10933" y="7477"/>
                    <a:pt x="17067" y="4154"/>
                  </a:cubicBezTo>
                  <a:lnTo>
                    <a:pt x="18933" y="9969"/>
                  </a:lnTo>
                  <a:cubicBezTo>
                    <a:pt x="16267" y="12877"/>
                    <a:pt x="10667" y="17862"/>
                    <a:pt x="7467" y="17862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4" name="Freeform 373"/>
            <p:cNvSpPr/>
            <p:nvPr/>
          </p:nvSpPr>
          <p:spPr>
            <a:xfrm>
              <a:off x="1144573" y="3776211"/>
              <a:ext cx="93483" cy="49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0400" extrusionOk="0">
                  <a:moveTo>
                    <a:pt x="25" y="16577"/>
                  </a:moveTo>
                  <a:cubicBezTo>
                    <a:pt x="-245" y="19591"/>
                    <a:pt x="1645" y="21600"/>
                    <a:pt x="5965" y="19591"/>
                  </a:cubicBezTo>
                  <a:cubicBezTo>
                    <a:pt x="11635" y="16577"/>
                    <a:pt x="21355" y="8540"/>
                    <a:pt x="21355" y="8540"/>
                  </a:cubicBezTo>
                  <a:lnTo>
                    <a:pt x="18115" y="0"/>
                  </a:lnTo>
                  <a:cubicBezTo>
                    <a:pt x="18115" y="0"/>
                    <a:pt x="1915" y="6530"/>
                    <a:pt x="25" y="16577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5" name="Freeform 374"/>
            <p:cNvSpPr/>
            <p:nvPr/>
          </p:nvSpPr>
          <p:spPr>
            <a:xfrm>
              <a:off x="1138908" y="3771624"/>
              <a:ext cx="104451" cy="61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47" extrusionOk="0">
                  <a:moveTo>
                    <a:pt x="18260" y="611"/>
                  </a:moveTo>
                  <a:cubicBezTo>
                    <a:pt x="18015" y="179"/>
                    <a:pt x="17769" y="-253"/>
                    <a:pt x="17278" y="179"/>
                  </a:cubicBezTo>
                  <a:cubicBezTo>
                    <a:pt x="15560" y="611"/>
                    <a:pt x="1815" y="6227"/>
                    <a:pt x="96" y="15731"/>
                  </a:cubicBezTo>
                  <a:cubicBezTo>
                    <a:pt x="-149" y="17027"/>
                    <a:pt x="96" y="18323"/>
                    <a:pt x="587" y="19187"/>
                  </a:cubicBezTo>
                  <a:cubicBezTo>
                    <a:pt x="1078" y="20483"/>
                    <a:pt x="2306" y="21347"/>
                    <a:pt x="3778" y="21347"/>
                  </a:cubicBezTo>
                  <a:cubicBezTo>
                    <a:pt x="4760" y="21347"/>
                    <a:pt x="5742" y="20915"/>
                    <a:pt x="6724" y="20483"/>
                  </a:cubicBezTo>
                  <a:cubicBezTo>
                    <a:pt x="11878" y="17891"/>
                    <a:pt x="20469" y="11411"/>
                    <a:pt x="20715" y="10979"/>
                  </a:cubicBezTo>
                  <a:cubicBezTo>
                    <a:pt x="20960" y="10979"/>
                    <a:pt x="21206" y="10547"/>
                    <a:pt x="21451" y="10115"/>
                  </a:cubicBezTo>
                  <a:cubicBezTo>
                    <a:pt x="21451" y="9683"/>
                    <a:pt x="21451" y="8819"/>
                    <a:pt x="21206" y="8387"/>
                  </a:cubicBezTo>
                  <a:lnTo>
                    <a:pt x="18260" y="611"/>
                  </a:lnTo>
                  <a:close/>
                  <a:moveTo>
                    <a:pt x="6233" y="17027"/>
                  </a:moveTo>
                  <a:cubicBezTo>
                    <a:pt x="5251" y="17459"/>
                    <a:pt x="4515" y="17459"/>
                    <a:pt x="3778" y="17459"/>
                  </a:cubicBezTo>
                  <a:cubicBezTo>
                    <a:pt x="2551" y="17459"/>
                    <a:pt x="2306" y="17027"/>
                    <a:pt x="2306" y="17027"/>
                  </a:cubicBezTo>
                  <a:cubicBezTo>
                    <a:pt x="3287" y="11411"/>
                    <a:pt x="11387" y="6227"/>
                    <a:pt x="17033" y="4067"/>
                  </a:cubicBezTo>
                  <a:lnTo>
                    <a:pt x="18751" y="8819"/>
                  </a:lnTo>
                  <a:cubicBezTo>
                    <a:pt x="16296" y="10547"/>
                    <a:pt x="10160" y="14867"/>
                    <a:pt x="6233" y="17027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6" name="Freeform 375"/>
            <p:cNvSpPr/>
            <p:nvPr/>
          </p:nvSpPr>
          <p:spPr>
            <a:xfrm>
              <a:off x="1324601" y="3951723"/>
              <a:ext cx="78290" cy="5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9" h="16388" extrusionOk="0">
                  <a:moveTo>
                    <a:pt x="318" y="12393"/>
                  </a:moveTo>
                  <a:cubicBezTo>
                    <a:pt x="8011" y="21600"/>
                    <a:pt x="18959" y="12393"/>
                    <a:pt x="18959" y="9561"/>
                  </a:cubicBezTo>
                  <a:cubicBezTo>
                    <a:pt x="18959" y="6728"/>
                    <a:pt x="16000" y="0"/>
                    <a:pt x="16000" y="0"/>
                  </a:cubicBezTo>
                  <a:cubicBezTo>
                    <a:pt x="16000" y="0"/>
                    <a:pt x="-2641" y="8852"/>
                    <a:pt x="318" y="12393"/>
                  </a:cubicBezTo>
                </a:path>
              </a:pathLst>
            </a:custGeom>
            <a:solidFill>
              <a:srgbClr val="F0D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7" name="Freeform 376"/>
            <p:cNvSpPr/>
            <p:nvPr/>
          </p:nvSpPr>
          <p:spPr>
            <a:xfrm>
              <a:off x="1319757" y="3947143"/>
              <a:ext cx="88454" cy="6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66" extrusionOk="0">
                  <a:moveTo>
                    <a:pt x="16686" y="152"/>
                  </a:moveTo>
                  <a:cubicBezTo>
                    <a:pt x="11952" y="2466"/>
                    <a:pt x="708" y="9023"/>
                    <a:pt x="116" y="13652"/>
                  </a:cubicBezTo>
                  <a:cubicBezTo>
                    <a:pt x="-180" y="14809"/>
                    <a:pt x="116" y="15580"/>
                    <a:pt x="708" y="16352"/>
                  </a:cubicBezTo>
                  <a:cubicBezTo>
                    <a:pt x="3075" y="19437"/>
                    <a:pt x="6034" y="21366"/>
                    <a:pt x="9288" y="21366"/>
                  </a:cubicBezTo>
                  <a:cubicBezTo>
                    <a:pt x="15502" y="21366"/>
                    <a:pt x="21420" y="15580"/>
                    <a:pt x="21420" y="12109"/>
                  </a:cubicBezTo>
                  <a:cubicBezTo>
                    <a:pt x="21420" y="9023"/>
                    <a:pt x="18757" y="1695"/>
                    <a:pt x="18461" y="923"/>
                  </a:cubicBezTo>
                  <a:cubicBezTo>
                    <a:pt x="18165" y="152"/>
                    <a:pt x="17278" y="-234"/>
                    <a:pt x="16686" y="152"/>
                  </a:cubicBezTo>
                  <a:close/>
                  <a:moveTo>
                    <a:pt x="9288" y="17895"/>
                  </a:moveTo>
                  <a:cubicBezTo>
                    <a:pt x="6921" y="17895"/>
                    <a:pt x="4554" y="16737"/>
                    <a:pt x="2483" y="14037"/>
                  </a:cubicBezTo>
                  <a:cubicBezTo>
                    <a:pt x="3371" y="12109"/>
                    <a:pt x="9584" y="7480"/>
                    <a:pt x="16686" y="3623"/>
                  </a:cubicBezTo>
                  <a:cubicBezTo>
                    <a:pt x="17573" y="6709"/>
                    <a:pt x="18757" y="10566"/>
                    <a:pt x="18757" y="12109"/>
                  </a:cubicBezTo>
                  <a:cubicBezTo>
                    <a:pt x="18461" y="13652"/>
                    <a:pt x="14319" y="17895"/>
                    <a:pt x="9288" y="17895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8" name="Freeform 377"/>
            <p:cNvSpPr/>
            <p:nvPr/>
          </p:nvSpPr>
          <p:spPr>
            <a:xfrm>
              <a:off x="1345609" y="3808981"/>
              <a:ext cx="13555" cy="5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3" h="21276" extrusionOk="0">
                  <a:moveTo>
                    <a:pt x="4985" y="117"/>
                  </a:moveTo>
                  <a:cubicBezTo>
                    <a:pt x="1662" y="558"/>
                    <a:pt x="0" y="1439"/>
                    <a:pt x="0" y="2321"/>
                  </a:cubicBezTo>
                  <a:cubicBezTo>
                    <a:pt x="6646" y="7611"/>
                    <a:pt x="6646" y="14223"/>
                    <a:pt x="3323" y="19072"/>
                  </a:cubicBezTo>
                  <a:cubicBezTo>
                    <a:pt x="3323" y="19954"/>
                    <a:pt x="6646" y="20835"/>
                    <a:pt x="9969" y="21276"/>
                  </a:cubicBezTo>
                  <a:cubicBezTo>
                    <a:pt x="9969" y="21276"/>
                    <a:pt x="9969" y="21276"/>
                    <a:pt x="11631" y="21276"/>
                  </a:cubicBezTo>
                  <a:cubicBezTo>
                    <a:pt x="14954" y="21276"/>
                    <a:pt x="18277" y="20394"/>
                    <a:pt x="18277" y="19513"/>
                  </a:cubicBezTo>
                  <a:cubicBezTo>
                    <a:pt x="19938" y="16868"/>
                    <a:pt x="21600" y="8052"/>
                    <a:pt x="14954" y="1439"/>
                  </a:cubicBezTo>
                  <a:cubicBezTo>
                    <a:pt x="13292" y="558"/>
                    <a:pt x="9969" y="-324"/>
                    <a:pt x="4985" y="117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59" name="Freeform 378"/>
            <p:cNvSpPr/>
            <p:nvPr/>
          </p:nvSpPr>
          <p:spPr>
            <a:xfrm>
              <a:off x="1515804" y="3798380"/>
              <a:ext cx="13961" cy="56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263" extrusionOk="0">
                  <a:moveTo>
                    <a:pt x="14400" y="123"/>
                  </a:moveTo>
                  <a:cubicBezTo>
                    <a:pt x="10800" y="-337"/>
                    <a:pt x="7200" y="582"/>
                    <a:pt x="5400" y="1501"/>
                  </a:cubicBezTo>
                  <a:cubicBezTo>
                    <a:pt x="0" y="5178"/>
                    <a:pt x="0" y="10693"/>
                    <a:pt x="0" y="15289"/>
                  </a:cubicBezTo>
                  <a:cubicBezTo>
                    <a:pt x="0" y="16667"/>
                    <a:pt x="0" y="18046"/>
                    <a:pt x="0" y="19425"/>
                  </a:cubicBezTo>
                  <a:cubicBezTo>
                    <a:pt x="0" y="20344"/>
                    <a:pt x="3600" y="21263"/>
                    <a:pt x="9000" y="21263"/>
                  </a:cubicBezTo>
                  <a:cubicBezTo>
                    <a:pt x="12600" y="21263"/>
                    <a:pt x="16200" y="20344"/>
                    <a:pt x="16200" y="19425"/>
                  </a:cubicBezTo>
                  <a:cubicBezTo>
                    <a:pt x="16200" y="18046"/>
                    <a:pt x="16200" y="16667"/>
                    <a:pt x="16200" y="15289"/>
                  </a:cubicBezTo>
                  <a:cubicBezTo>
                    <a:pt x="16200" y="10693"/>
                    <a:pt x="14400" y="5637"/>
                    <a:pt x="19800" y="2880"/>
                  </a:cubicBezTo>
                  <a:cubicBezTo>
                    <a:pt x="21600" y="1961"/>
                    <a:pt x="19800" y="582"/>
                    <a:pt x="14400" y="123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0" name="Freeform 379"/>
            <p:cNvSpPr/>
            <p:nvPr/>
          </p:nvSpPr>
          <p:spPr>
            <a:xfrm>
              <a:off x="1516497" y="3925824"/>
              <a:ext cx="14123" cy="24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0" h="21013" extrusionOk="0">
                  <a:moveTo>
                    <a:pt x="13944" y="3170"/>
                  </a:moveTo>
                  <a:cubicBezTo>
                    <a:pt x="12282" y="352"/>
                    <a:pt x="8959" y="-587"/>
                    <a:pt x="3975" y="352"/>
                  </a:cubicBezTo>
                  <a:cubicBezTo>
                    <a:pt x="652" y="1291"/>
                    <a:pt x="-1010" y="3170"/>
                    <a:pt x="652" y="5987"/>
                  </a:cubicBezTo>
                  <a:cubicBezTo>
                    <a:pt x="2313" y="9743"/>
                    <a:pt x="3975" y="13500"/>
                    <a:pt x="5636" y="18196"/>
                  </a:cubicBezTo>
                  <a:cubicBezTo>
                    <a:pt x="7298" y="20074"/>
                    <a:pt x="10621" y="21013"/>
                    <a:pt x="13944" y="21013"/>
                  </a:cubicBezTo>
                  <a:cubicBezTo>
                    <a:pt x="13944" y="21013"/>
                    <a:pt x="13944" y="21013"/>
                    <a:pt x="15605" y="21013"/>
                  </a:cubicBezTo>
                  <a:cubicBezTo>
                    <a:pt x="18928" y="21013"/>
                    <a:pt x="20590" y="18196"/>
                    <a:pt x="20590" y="16317"/>
                  </a:cubicBezTo>
                  <a:cubicBezTo>
                    <a:pt x="18928" y="11622"/>
                    <a:pt x="15605" y="6926"/>
                    <a:pt x="13944" y="317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1" name="Freeform 380"/>
            <p:cNvSpPr/>
            <p:nvPr/>
          </p:nvSpPr>
          <p:spPr>
            <a:xfrm>
              <a:off x="1623106" y="3899263"/>
              <a:ext cx="19661" cy="5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69" h="21327" extrusionOk="0">
                  <a:moveTo>
                    <a:pt x="6767" y="177"/>
                  </a:moveTo>
                  <a:cubicBezTo>
                    <a:pt x="4607" y="177"/>
                    <a:pt x="3527" y="1527"/>
                    <a:pt x="4607" y="2427"/>
                  </a:cubicBezTo>
                  <a:cubicBezTo>
                    <a:pt x="10007" y="8727"/>
                    <a:pt x="5687" y="12777"/>
                    <a:pt x="2447" y="16377"/>
                  </a:cubicBezTo>
                  <a:cubicBezTo>
                    <a:pt x="1367" y="17277"/>
                    <a:pt x="287" y="18177"/>
                    <a:pt x="287" y="19077"/>
                  </a:cubicBezTo>
                  <a:cubicBezTo>
                    <a:pt x="-793" y="19977"/>
                    <a:pt x="1367" y="21327"/>
                    <a:pt x="3527" y="21327"/>
                  </a:cubicBezTo>
                  <a:lnTo>
                    <a:pt x="4607" y="21327"/>
                  </a:lnTo>
                  <a:cubicBezTo>
                    <a:pt x="6767" y="21327"/>
                    <a:pt x="8927" y="20877"/>
                    <a:pt x="8927" y="19977"/>
                  </a:cubicBezTo>
                  <a:cubicBezTo>
                    <a:pt x="8927" y="19527"/>
                    <a:pt x="10007" y="18627"/>
                    <a:pt x="11087" y="17727"/>
                  </a:cubicBezTo>
                  <a:cubicBezTo>
                    <a:pt x="14327" y="14127"/>
                    <a:pt x="20807" y="8727"/>
                    <a:pt x="13247" y="1077"/>
                  </a:cubicBezTo>
                  <a:cubicBezTo>
                    <a:pt x="12167" y="177"/>
                    <a:pt x="8927" y="-273"/>
                    <a:pt x="6767" y="177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2" name="Freeform 381"/>
            <p:cNvSpPr/>
            <p:nvPr/>
          </p:nvSpPr>
          <p:spPr>
            <a:xfrm>
              <a:off x="2856093" y="2802904"/>
              <a:ext cx="104038" cy="12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extrusionOk="0">
                  <a:moveTo>
                    <a:pt x="20847" y="19922"/>
                  </a:moveTo>
                  <a:cubicBezTo>
                    <a:pt x="13312" y="15938"/>
                    <a:pt x="3265" y="9437"/>
                    <a:pt x="2260" y="839"/>
                  </a:cubicBezTo>
                  <a:cubicBezTo>
                    <a:pt x="2009" y="419"/>
                    <a:pt x="1507" y="0"/>
                    <a:pt x="1005" y="0"/>
                  </a:cubicBezTo>
                  <a:cubicBezTo>
                    <a:pt x="251" y="210"/>
                    <a:pt x="0" y="629"/>
                    <a:pt x="0" y="1049"/>
                  </a:cubicBezTo>
                  <a:cubicBezTo>
                    <a:pt x="1256" y="10485"/>
                    <a:pt x="11805" y="17196"/>
                    <a:pt x="19591" y="21390"/>
                  </a:cubicBezTo>
                  <a:cubicBezTo>
                    <a:pt x="19842" y="21600"/>
                    <a:pt x="20093" y="21600"/>
                    <a:pt x="20344" y="21600"/>
                  </a:cubicBezTo>
                  <a:cubicBezTo>
                    <a:pt x="20595" y="21600"/>
                    <a:pt x="21098" y="21390"/>
                    <a:pt x="21098" y="21181"/>
                  </a:cubicBezTo>
                  <a:cubicBezTo>
                    <a:pt x="21600" y="20761"/>
                    <a:pt x="21349" y="20132"/>
                    <a:pt x="20847" y="1992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3" name="Freeform 382"/>
            <p:cNvSpPr/>
            <p:nvPr/>
          </p:nvSpPr>
          <p:spPr>
            <a:xfrm>
              <a:off x="2692187" y="3140593"/>
              <a:ext cx="220779" cy="11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0185" extrusionOk="0">
                  <a:moveTo>
                    <a:pt x="495" y="97"/>
                  </a:moveTo>
                  <a:cubicBezTo>
                    <a:pt x="259" y="97"/>
                    <a:pt x="-95" y="745"/>
                    <a:pt x="23" y="1177"/>
                  </a:cubicBezTo>
                  <a:cubicBezTo>
                    <a:pt x="23" y="1609"/>
                    <a:pt x="377" y="2041"/>
                    <a:pt x="613" y="2041"/>
                  </a:cubicBezTo>
                  <a:cubicBezTo>
                    <a:pt x="6279" y="745"/>
                    <a:pt x="14659" y="10465"/>
                    <a:pt x="20679" y="19969"/>
                  </a:cubicBezTo>
                  <a:cubicBezTo>
                    <a:pt x="20797" y="20185"/>
                    <a:pt x="20915" y="20185"/>
                    <a:pt x="21033" y="20185"/>
                  </a:cubicBezTo>
                  <a:cubicBezTo>
                    <a:pt x="21151" y="20185"/>
                    <a:pt x="21269" y="20185"/>
                    <a:pt x="21387" y="19969"/>
                  </a:cubicBezTo>
                  <a:cubicBezTo>
                    <a:pt x="21505" y="19537"/>
                    <a:pt x="21505" y="18889"/>
                    <a:pt x="21269" y="18673"/>
                  </a:cubicBezTo>
                  <a:cubicBezTo>
                    <a:pt x="19144" y="15217"/>
                    <a:pt x="8167" y="-1415"/>
                    <a:pt x="495" y="97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4" name="Freeform 383"/>
            <p:cNvSpPr/>
            <p:nvPr/>
          </p:nvSpPr>
          <p:spPr>
            <a:xfrm>
              <a:off x="1968189" y="2245191"/>
              <a:ext cx="146655" cy="125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74" extrusionOk="0">
                  <a:moveTo>
                    <a:pt x="20305" y="82"/>
                  </a:moveTo>
                  <a:cubicBezTo>
                    <a:pt x="14415" y="4028"/>
                    <a:pt x="9416" y="9636"/>
                    <a:pt x="4596" y="15036"/>
                  </a:cubicBezTo>
                  <a:cubicBezTo>
                    <a:pt x="3168" y="16489"/>
                    <a:pt x="1740" y="18151"/>
                    <a:pt x="134" y="19812"/>
                  </a:cubicBezTo>
                  <a:cubicBezTo>
                    <a:pt x="-45" y="20228"/>
                    <a:pt x="-45" y="20643"/>
                    <a:pt x="134" y="21059"/>
                  </a:cubicBezTo>
                  <a:cubicBezTo>
                    <a:pt x="312" y="21266"/>
                    <a:pt x="491" y="21474"/>
                    <a:pt x="669" y="21474"/>
                  </a:cubicBezTo>
                  <a:cubicBezTo>
                    <a:pt x="848" y="21474"/>
                    <a:pt x="1026" y="21266"/>
                    <a:pt x="1205" y="21059"/>
                  </a:cubicBezTo>
                  <a:cubicBezTo>
                    <a:pt x="2811" y="19605"/>
                    <a:pt x="4239" y="17943"/>
                    <a:pt x="5667" y="16282"/>
                  </a:cubicBezTo>
                  <a:cubicBezTo>
                    <a:pt x="10487" y="11089"/>
                    <a:pt x="15307" y="5482"/>
                    <a:pt x="21019" y="1743"/>
                  </a:cubicBezTo>
                  <a:cubicBezTo>
                    <a:pt x="21376" y="1536"/>
                    <a:pt x="21555" y="912"/>
                    <a:pt x="21376" y="497"/>
                  </a:cubicBezTo>
                  <a:cubicBezTo>
                    <a:pt x="21198" y="82"/>
                    <a:pt x="20662" y="-126"/>
                    <a:pt x="20305" y="8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5" name="Freeform 384"/>
            <p:cNvSpPr/>
            <p:nvPr/>
          </p:nvSpPr>
          <p:spPr>
            <a:xfrm>
              <a:off x="4681258" y="2568885"/>
              <a:ext cx="279800" cy="2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21161" y="11782"/>
                  </a:moveTo>
                  <a:cubicBezTo>
                    <a:pt x="19585" y="11782"/>
                    <a:pt x="18102" y="11782"/>
                    <a:pt x="16526" y="12764"/>
                  </a:cubicBezTo>
                  <a:cubicBezTo>
                    <a:pt x="11149" y="13745"/>
                    <a:pt x="5587" y="14727"/>
                    <a:pt x="488" y="0"/>
                  </a:cubicBezTo>
                  <a:cubicBezTo>
                    <a:pt x="303" y="0"/>
                    <a:pt x="25" y="0"/>
                    <a:pt x="25" y="2945"/>
                  </a:cubicBezTo>
                  <a:cubicBezTo>
                    <a:pt x="-68" y="4909"/>
                    <a:pt x="117" y="7855"/>
                    <a:pt x="303" y="8836"/>
                  </a:cubicBezTo>
                  <a:cubicBezTo>
                    <a:pt x="4011" y="19636"/>
                    <a:pt x="7905" y="21600"/>
                    <a:pt x="11891" y="21600"/>
                  </a:cubicBezTo>
                  <a:cubicBezTo>
                    <a:pt x="13467" y="21600"/>
                    <a:pt x="15043" y="21600"/>
                    <a:pt x="16619" y="20618"/>
                  </a:cubicBezTo>
                  <a:cubicBezTo>
                    <a:pt x="18102" y="20618"/>
                    <a:pt x="19678" y="20618"/>
                    <a:pt x="21161" y="20618"/>
                  </a:cubicBezTo>
                  <a:cubicBezTo>
                    <a:pt x="21347" y="20618"/>
                    <a:pt x="21532" y="17673"/>
                    <a:pt x="21532" y="15709"/>
                  </a:cubicBezTo>
                  <a:cubicBezTo>
                    <a:pt x="21532" y="12764"/>
                    <a:pt x="21347" y="11782"/>
                    <a:pt x="21161" y="11782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6" name="Freeform 385"/>
            <p:cNvSpPr/>
            <p:nvPr/>
          </p:nvSpPr>
          <p:spPr>
            <a:xfrm>
              <a:off x="4473833" y="2797587"/>
              <a:ext cx="364166" cy="9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127" extrusionOk="0">
                  <a:moveTo>
                    <a:pt x="21051" y="15955"/>
                  </a:moveTo>
                  <a:cubicBezTo>
                    <a:pt x="17427" y="21600"/>
                    <a:pt x="11956" y="14236"/>
                    <a:pt x="7124" y="7855"/>
                  </a:cubicBezTo>
                  <a:cubicBezTo>
                    <a:pt x="4637" y="4418"/>
                    <a:pt x="2293" y="1227"/>
                    <a:pt x="374" y="0"/>
                  </a:cubicBezTo>
                  <a:cubicBezTo>
                    <a:pt x="161" y="0"/>
                    <a:pt x="19" y="491"/>
                    <a:pt x="19" y="982"/>
                  </a:cubicBezTo>
                  <a:cubicBezTo>
                    <a:pt x="-52" y="1473"/>
                    <a:pt x="90" y="2209"/>
                    <a:pt x="232" y="2209"/>
                  </a:cubicBezTo>
                  <a:cubicBezTo>
                    <a:pt x="2080" y="3436"/>
                    <a:pt x="4424" y="6382"/>
                    <a:pt x="6911" y="9818"/>
                  </a:cubicBezTo>
                  <a:cubicBezTo>
                    <a:pt x="10535" y="14727"/>
                    <a:pt x="14585" y="20127"/>
                    <a:pt x="18066" y="20127"/>
                  </a:cubicBezTo>
                  <a:cubicBezTo>
                    <a:pt x="19203" y="20127"/>
                    <a:pt x="20340" y="19636"/>
                    <a:pt x="21335" y="17918"/>
                  </a:cubicBezTo>
                  <a:cubicBezTo>
                    <a:pt x="21477" y="17673"/>
                    <a:pt x="21548" y="17182"/>
                    <a:pt x="21477" y="16691"/>
                  </a:cubicBezTo>
                  <a:cubicBezTo>
                    <a:pt x="21406" y="15955"/>
                    <a:pt x="21193" y="15709"/>
                    <a:pt x="21051" y="15955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7" name="Freeform 386"/>
            <p:cNvSpPr/>
            <p:nvPr/>
          </p:nvSpPr>
          <p:spPr>
            <a:xfrm>
              <a:off x="4468043" y="2899242"/>
              <a:ext cx="280271" cy="25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50" extrusionOk="0">
                  <a:moveTo>
                    <a:pt x="21290" y="20746"/>
                  </a:moveTo>
                  <a:cubicBezTo>
                    <a:pt x="13503" y="17933"/>
                    <a:pt x="5901" y="7384"/>
                    <a:pt x="895" y="352"/>
                  </a:cubicBezTo>
                  <a:lnTo>
                    <a:pt x="710" y="151"/>
                  </a:lnTo>
                  <a:cubicBezTo>
                    <a:pt x="617" y="-50"/>
                    <a:pt x="339" y="-50"/>
                    <a:pt x="153" y="151"/>
                  </a:cubicBezTo>
                  <a:cubicBezTo>
                    <a:pt x="-32" y="251"/>
                    <a:pt x="-32" y="553"/>
                    <a:pt x="61" y="754"/>
                  </a:cubicBezTo>
                  <a:lnTo>
                    <a:pt x="246" y="955"/>
                  </a:lnTo>
                  <a:cubicBezTo>
                    <a:pt x="5345" y="7987"/>
                    <a:pt x="13039" y="18737"/>
                    <a:pt x="21012" y="21550"/>
                  </a:cubicBezTo>
                  <a:lnTo>
                    <a:pt x="21104" y="21550"/>
                  </a:lnTo>
                  <a:cubicBezTo>
                    <a:pt x="21290" y="21550"/>
                    <a:pt x="21475" y="21450"/>
                    <a:pt x="21568" y="21249"/>
                  </a:cubicBezTo>
                  <a:cubicBezTo>
                    <a:pt x="21568" y="21048"/>
                    <a:pt x="21475" y="20746"/>
                    <a:pt x="21290" y="20746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8" name="Freeform 387"/>
            <p:cNvSpPr/>
            <p:nvPr/>
          </p:nvSpPr>
          <p:spPr>
            <a:xfrm>
              <a:off x="4213354" y="3159667"/>
              <a:ext cx="343490" cy="365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76" extrusionOk="0">
                  <a:moveTo>
                    <a:pt x="21309" y="20934"/>
                  </a:moveTo>
                  <a:cubicBezTo>
                    <a:pt x="13304" y="18439"/>
                    <a:pt x="10207" y="13663"/>
                    <a:pt x="6582" y="8103"/>
                  </a:cubicBezTo>
                  <a:cubicBezTo>
                    <a:pt x="4845" y="5465"/>
                    <a:pt x="3033" y="2756"/>
                    <a:pt x="616" y="119"/>
                  </a:cubicBezTo>
                  <a:cubicBezTo>
                    <a:pt x="465" y="-24"/>
                    <a:pt x="238" y="-24"/>
                    <a:pt x="87" y="47"/>
                  </a:cubicBezTo>
                  <a:cubicBezTo>
                    <a:pt x="12" y="190"/>
                    <a:pt x="-64" y="404"/>
                    <a:pt x="87" y="475"/>
                  </a:cubicBezTo>
                  <a:cubicBezTo>
                    <a:pt x="2504" y="3113"/>
                    <a:pt x="4316" y="5822"/>
                    <a:pt x="6053" y="8459"/>
                  </a:cubicBezTo>
                  <a:cubicBezTo>
                    <a:pt x="9528" y="13806"/>
                    <a:pt x="12926" y="18938"/>
                    <a:pt x="21083" y="21576"/>
                  </a:cubicBezTo>
                  <a:cubicBezTo>
                    <a:pt x="21158" y="21576"/>
                    <a:pt x="21158" y="21576"/>
                    <a:pt x="21234" y="21576"/>
                  </a:cubicBezTo>
                  <a:cubicBezTo>
                    <a:pt x="21309" y="21576"/>
                    <a:pt x="21460" y="21505"/>
                    <a:pt x="21536" y="21362"/>
                  </a:cubicBezTo>
                  <a:cubicBezTo>
                    <a:pt x="21536" y="21220"/>
                    <a:pt x="21460" y="21006"/>
                    <a:pt x="21309" y="2093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69" name="Freeform 388"/>
            <p:cNvSpPr/>
            <p:nvPr/>
          </p:nvSpPr>
          <p:spPr>
            <a:xfrm>
              <a:off x="1649884" y="3803563"/>
              <a:ext cx="140516" cy="40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202" extrusionOk="0">
                  <a:moveTo>
                    <a:pt x="20128" y="257"/>
                  </a:moveTo>
                  <a:cubicBezTo>
                    <a:pt x="18638" y="2875"/>
                    <a:pt x="16776" y="2875"/>
                    <a:pt x="14728" y="2875"/>
                  </a:cubicBezTo>
                  <a:cubicBezTo>
                    <a:pt x="10817" y="2875"/>
                    <a:pt x="5976" y="2875"/>
                    <a:pt x="390" y="15966"/>
                  </a:cubicBezTo>
                  <a:cubicBezTo>
                    <a:pt x="17" y="17275"/>
                    <a:pt x="-169" y="18584"/>
                    <a:pt x="203" y="19893"/>
                  </a:cubicBezTo>
                  <a:cubicBezTo>
                    <a:pt x="390" y="20547"/>
                    <a:pt x="576" y="21202"/>
                    <a:pt x="762" y="21202"/>
                  </a:cubicBezTo>
                  <a:cubicBezTo>
                    <a:pt x="948" y="21202"/>
                    <a:pt x="1134" y="21202"/>
                    <a:pt x="1321" y="20547"/>
                  </a:cubicBezTo>
                  <a:cubicBezTo>
                    <a:pt x="6534" y="8766"/>
                    <a:pt x="10817" y="8766"/>
                    <a:pt x="14728" y="8766"/>
                  </a:cubicBezTo>
                  <a:cubicBezTo>
                    <a:pt x="16962" y="8766"/>
                    <a:pt x="19010" y="8766"/>
                    <a:pt x="20872" y="5493"/>
                  </a:cubicBezTo>
                  <a:cubicBezTo>
                    <a:pt x="21245" y="4838"/>
                    <a:pt x="21431" y="3529"/>
                    <a:pt x="21245" y="1566"/>
                  </a:cubicBezTo>
                  <a:cubicBezTo>
                    <a:pt x="21059" y="257"/>
                    <a:pt x="20686" y="-398"/>
                    <a:pt x="20128" y="257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70" name="Freeform 389"/>
            <p:cNvSpPr/>
            <p:nvPr/>
          </p:nvSpPr>
          <p:spPr>
            <a:xfrm>
              <a:off x="1622777" y="3669839"/>
              <a:ext cx="172959" cy="4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extrusionOk="0">
                  <a:moveTo>
                    <a:pt x="20632" y="0"/>
                  </a:moveTo>
                  <a:cubicBezTo>
                    <a:pt x="18845" y="2274"/>
                    <a:pt x="16163" y="3411"/>
                    <a:pt x="13333" y="4547"/>
                  </a:cubicBezTo>
                  <a:cubicBezTo>
                    <a:pt x="8566" y="6253"/>
                    <a:pt x="3203" y="7958"/>
                    <a:pt x="224" y="17621"/>
                  </a:cubicBezTo>
                  <a:cubicBezTo>
                    <a:pt x="-74" y="18189"/>
                    <a:pt x="-74" y="19895"/>
                    <a:pt x="224" y="21032"/>
                  </a:cubicBezTo>
                  <a:cubicBezTo>
                    <a:pt x="224" y="21600"/>
                    <a:pt x="522" y="21600"/>
                    <a:pt x="671" y="21600"/>
                  </a:cubicBezTo>
                  <a:cubicBezTo>
                    <a:pt x="820" y="21600"/>
                    <a:pt x="969" y="21600"/>
                    <a:pt x="1118" y="21032"/>
                  </a:cubicBezTo>
                  <a:cubicBezTo>
                    <a:pt x="3650" y="13074"/>
                    <a:pt x="8864" y="10800"/>
                    <a:pt x="13482" y="9095"/>
                  </a:cubicBezTo>
                  <a:cubicBezTo>
                    <a:pt x="16312" y="8526"/>
                    <a:pt x="18994" y="7389"/>
                    <a:pt x="20930" y="5116"/>
                  </a:cubicBezTo>
                  <a:cubicBezTo>
                    <a:pt x="21377" y="4547"/>
                    <a:pt x="21526" y="3411"/>
                    <a:pt x="21377" y="1705"/>
                  </a:cubicBezTo>
                  <a:cubicBezTo>
                    <a:pt x="21377" y="568"/>
                    <a:pt x="20930" y="0"/>
                    <a:pt x="20632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  <p:sp>
          <p:nvSpPr>
            <p:cNvPr id="371" name="Freeform 390"/>
            <p:cNvSpPr/>
            <p:nvPr/>
          </p:nvSpPr>
          <p:spPr>
            <a:xfrm>
              <a:off x="1915465" y="3867537"/>
              <a:ext cx="13218" cy="35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1" h="21053" extrusionOk="0">
                  <a:moveTo>
                    <a:pt x="6075" y="198"/>
                  </a:moveTo>
                  <a:cubicBezTo>
                    <a:pt x="675" y="943"/>
                    <a:pt x="-1125" y="2432"/>
                    <a:pt x="675" y="3922"/>
                  </a:cubicBezTo>
                  <a:cubicBezTo>
                    <a:pt x="4275" y="8391"/>
                    <a:pt x="4275" y="12860"/>
                    <a:pt x="4275" y="17329"/>
                  </a:cubicBezTo>
                  <a:cubicBezTo>
                    <a:pt x="2475" y="19563"/>
                    <a:pt x="6075" y="21053"/>
                    <a:pt x="11475" y="21053"/>
                  </a:cubicBezTo>
                  <a:cubicBezTo>
                    <a:pt x="15075" y="21053"/>
                    <a:pt x="18675" y="19563"/>
                    <a:pt x="18675" y="18074"/>
                  </a:cubicBezTo>
                  <a:cubicBezTo>
                    <a:pt x="20475" y="12860"/>
                    <a:pt x="18675" y="7646"/>
                    <a:pt x="15075" y="2432"/>
                  </a:cubicBezTo>
                  <a:cubicBezTo>
                    <a:pt x="15075" y="943"/>
                    <a:pt x="9675" y="-547"/>
                    <a:pt x="6075" y="198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/>
          </p:txBody>
        </p:sp>
      </p:grpSp>
      <p:grpSp>
        <p:nvGrpSpPr>
          <p:cNvPr id="12" name="组合 11"/>
          <p:cNvGrpSpPr/>
          <p:nvPr/>
        </p:nvGrpSpPr>
        <p:grpSpPr>
          <a:xfrm>
            <a:off x="601345" y="-12700"/>
            <a:ext cx="3970020" cy="1014095"/>
            <a:chOff x="944" y="0"/>
            <a:chExt cx="6252" cy="1597"/>
          </a:xfrm>
        </p:grpSpPr>
        <p:sp>
          <p:nvSpPr>
            <p:cNvPr id="15" name="五边形 14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346" y="322"/>
              <a:ext cx="48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电子商务经营者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92" y="369"/>
              <a:ext cx="12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87">
        <p:random/>
      </p:transition>
    </mc:Choice>
    <mc:Fallback>
      <p:transition spd="slow" advTm="708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58"/>
          <p:cNvSpPr/>
          <p:nvPr/>
        </p:nvSpPr>
        <p:spPr>
          <a:xfrm>
            <a:off x="1869440" y="1522579"/>
            <a:ext cx="7415939" cy="4863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71" y="21600"/>
                </a:moveTo>
                <a:lnTo>
                  <a:pt x="195" y="21600"/>
                </a:lnTo>
                <a:cubicBezTo>
                  <a:pt x="87" y="21600"/>
                  <a:pt x="0" y="21472"/>
                  <a:pt x="0" y="21315"/>
                </a:cubicBezTo>
                <a:cubicBezTo>
                  <a:pt x="0" y="21157"/>
                  <a:pt x="87" y="21029"/>
                  <a:pt x="195" y="21029"/>
                </a:cubicBezTo>
                <a:lnTo>
                  <a:pt x="4490" y="21029"/>
                </a:lnTo>
                <a:lnTo>
                  <a:pt x="18828" y="84"/>
                </a:lnTo>
                <a:cubicBezTo>
                  <a:pt x="18865" y="30"/>
                  <a:pt x="18914" y="0"/>
                  <a:pt x="18966" y="0"/>
                </a:cubicBezTo>
                <a:lnTo>
                  <a:pt x="21405" y="0"/>
                </a:lnTo>
                <a:cubicBezTo>
                  <a:pt x="21513" y="0"/>
                  <a:pt x="21600" y="128"/>
                  <a:pt x="21600" y="285"/>
                </a:cubicBezTo>
                <a:cubicBezTo>
                  <a:pt x="21600" y="443"/>
                  <a:pt x="21513" y="571"/>
                  <a:pt x="21405" y="571"/>
                </a:cubicBezTo>
                <a:lnTo>
                  <a:pt x="19047" y="571"/>
                </a:lnTo>
                <a:lnTo>
                  <a:pt x="4709" y="21516"/>
                </a:lnTo>
                <a:cubicBezTo>
                  <a:pt x="4673" y="21570"/>
                  <a:pt x="4623" y="21600"/>
                  <a:pt x="4571" y="2160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dirty="0"/>
          </a:p>
        </p:txBody>
      </p:sp>
      <p:sp>
        <p:nvSpPr>
          <p:cNvPr id="6" name="Shape 959"/>
          <p:cNvSpPr/>
          <p:nvPr/>
        </p:nvSpPr>
        <p:spPr>
          <a:xfrm>
            <a:off x="8706492" y="1038225"/>
            <a:ext cx="682618" cy="1051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01" y="21600"/>
                </a:moveTo>
                <a:lnTo>
                  <a:pt x="0" y="19666"/>
                </a:lnTo>
                <a:lnTo>
                  <a:pt x="15357" y="10801"/>
                </a:lnTo>
                <a:lnTo>
                  <a:pt x="0" y="1934"/>
                </a:lnTo>
                <a:lnTo>
                  <a:pt x="2901" y="0"/>
                </a:lnTo>
                <a:lnTo>
                  <a:pt x="21600" y="10801"/>
                </a:lnTo>
                <a:cubicBezTo>
                  <a:pt x="21600" y="10801"/>
                  <a:pt x="2901" y="21600"/>
                  <a:pt x="2901" y="2160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</p:txBody>
      </p:sp>
      <p:grpSp>
        <p:nvGrpSpPr>
          <p:cNvPr id="8" name="组合 7"/>
          <p:cNvGrpSpPr/>
          <p:nvPr/>
        </p:nvGrpSpPr>
        <p:grpSpPr>
          <a:xfrm>
            <a:off x="4580890" y="3619500"/>
            <a:ext cx="782320" cy="827405"/>
            <a:chOff x="4580890" y="3619500"/>
            <a:chExt cx="782320" cy="827405"/>
          </a:xfrm>
        </p:grpSpPr>
        <p:sp>
          <p:nvSpPr>
            <p:cNvPr id="7" name="Shape 964"/>
            <p:cNvSpPr/>
            <p:nvPr/>
          </p:nvSpPr>
          <p:spPr>
            <a:xfrm>
              <a:off x="4883150" y="3967480"/>
              <a:ext cx="480060" cy="479425"/>
            </a:xfrm>
            <a:prstGeom prst="line">
              <a:avLst/>
            </a:prstGeom>
            <a:noFill/>
            <a:ln w="19050" cap="flat">
              <a:solidFill>
                <a:srgbClr val="135DA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227965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" name="Shape 983"/>
            <p:cNvSpPr/>
            <p:nvPr/>
          </p:nvSpPr>
          <p:spPr>
            <a:xfrm>
              <a:off x="4580890" y="3619500"/>
              <a:ext cx="529590" cy="53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</p:grpSp>
      <p:grpSp>
        <p:nvGrpSpPr>
          <p:cNvPr id="21" name="Group 986"/>
          <p:cNvGrpSpPr/>
          <p:nvPr/>
        </p:nvGrpSpPr>
        <p:grpSpPr>
          <a:xfrm>
            <a:off x="4747260" y="3785235"/>
            <a:ext cx="196215" cy="205105"/>
            <a:chOff x="0" y="0"/>
            <a:chExt cx="311954" cy="320569"/>
          </a:xfrm>
          <a:solidFill>
            <a:schemeClr val="bg1"/>
          </a:solidFill>
        </p:grpSpPr>
        <p:sp>
          <p:nvSpPr>
            <p:cNvPr id="22" name="Shape 984"/>
            <p:cNvSpPr/>
            <p:nvPr/>
          </p:nvSpPr>
          <p:spPr>
            <a:xfrm>
              <a:off x="0" y="42740"/>
              <a:ext cx="311955" cy="27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0"/>
                  </a:moveTo>
                  <a:lnTo>
                    <a:pt x="18120" y="0"/>
                  </a:lnTo>
                  <a:lnTo>
                    <a:pt x="18120" y="2700"/>
                  </a:lnTo>
                  <a:lnTo>
                    <a:pt x="14280" y="2700"/>
                  </a:lnTo>
                  <a:lnTo>
                    <a:pt x="14280" y="0"/>
                  </a:lnTo>
                  <a:lnTo>
                    <a:pt x="7320" y="0"/>
                  </a:lnTo>
                  <a:lnTo>
                    <a:pt x="7320" y="2700"/>
                  </a:lnTo>
                  <a:lnTo>
                    <a:pt x="3480" y="2700"/>
                  </a:lnTo>
                  <a:lnTo>
                    <a:pt x="3480" y="0"/>
                  </a:lnTo>
                  <a:lnTo>
                    <a:pt x="2400" y="0"/>
                  </a:lnTo>
                  <a:cubicBezTo>
                    <a:pt x="1079" y="0"/>
                    <a:pt x="0" y="1214"/>
                    <a:pt x="0" y="2700"/>
                  </a:cubicBezTo>
                  <a:lnTo>
                    <a:pt x="0" y="18900"/>
                  </a:lnTo>
                  <a:cubicBezTo>
                    <a:pt x="0" y="20386"/>
                    <a:pt x="1079" y="21600"/>
                    <a:pt x="2400" y="21600"/>
                  </a:cubicBezTo>
                  <a:lnTo>
                    <a:pt x="19200" y="21600"/>
                  </a:lnTo>
                  <a:cubicBezTo>
                    <a:pt x="20521" y="21600"/>
                    <a:pt x="21600" y="20386"/>
                    <a:pt x="21600" y="18900"/>
                  </a:cubicBezTo>
                  <a:lnTo>
                    <a:pt x="21600" y="2700"/>
                  </a:lnTo>
                  <a:cubicBezTo>
                    <a:pt x="21600" y="1214"/>
                    <a:pt x="20521" y="0"/>
                    <a:pt x="192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dirty="0"/>
            </a:p>
          </p:txBody>
        </p:sp>
        <p:sp>
          <p:nvSpPr>
            <p:cNvPr id="23" name="Shape 985"/>
            <p:cNvSpPr/>
            <p:nvPr/>
          </p:nvSpPr>
          <p:spPr>
            <a:xfrm>
              <a:off x="64109" y="0"/>
              <a:ext cx="180229" cy="5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694" y="0"/>
                  </a:lnTo>
                  <a:lnTo>
                    <a:pt x="18694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  <a:moveTo>
                    <a:pt x="290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906" y="21600"/>
                  </a:lnTo>
                  <a:cubicBezTo>
                    <a:pt x="2906" y="21600"/>
                    <a:pt x="2906" y="0"/>
                    <a:pt x="2906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92495" y="4030345"/>
            <a:ext cx="844550" cy="923290"/>
            <a:chOff x="5992495" y="4030345"/>
            <a:chExt cx="844550" cy="923290"/>
          </a:xfrm>
        </p:grpSpPr>
        <p:sp>
          <p:nvSpPr>
            <p:cNvPr id="9" name="Shape 967"/>
            <p:cNvSpPr/>
            <p:nvPr/>
          </p:nvSpPr>
          <p:spPr>
            <a:xfrm flipH="1" flipV="1">
              <a:off x="5992495" y="4030345"/>
              <a:ext cx="494665" cy="529590"/>
            </a:xfrm>
            <a:prstGeom prst="line">
              <a:avLst/>
            </a:prstGeom>
            <a:noFill/>
            <a:ln w="19050" cap="flat">
              <a:solidFill>
                <a:srgbClr val="135DA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227965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" name="Shape 990"/>
            <p:cNvSpPr/>
            <p:nvPr/>
          </p:nvSpPr>
          <p:spPr>
            <a:xfrm>
              <a:off x="6307455" y="4415790"/>
              <a:ext cx="529590" cy="53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</p:grpSp>
      <p:sp>
        <p:nvSpPr>
          <p:cNvPr id="25" name="Shape 991"/>
          <p:cNvSpPr/>
          <p:nvPr/>
        </p:nvSpPr>
        <p:spPr>
          <a:xfrm>
            <a:off x="6471285" y="4582160"/>
            <a:ext cx="201930" cy="205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4" extrusionOk="0">
                <a:moveTo>
                  <a:pt x="2578" y="8409"/>
                </a:moveTo>
                <a:cubicBezTo>
                  <a:pt x="2578" y="5193"/>
                  <a:pt x="5174" y="2587"/>
                  <a:pt x="8376" y="2587"/>
                </a:cubicBezTo>
                <a:cubicBezTo>
                  <a:pt x="11580" y="2587"/>
                  <a:pt x="14435" y="5451"/>
                  <a:pt x="14435" y="8666"/>
                </a:cubicBezTo>
                <a:cubicBezTo>
                  <a:pt x="14435" y="11882"/>
                  <a:pt x="11838" y="14488"/>
                  <a:pt x="8635" y="14488"/>
                </a:cubicBezTo>
                <a:cubicBezTo>
                  <a:pt x="5431" y="14488"/>
                  <a:pt x="2578" y="11624"/>
                  <a:pt x="2578" y="8409"/>
                </a:cubicBezTo>
                <a:close/>
                <a:moveTo>
                  <a:pt x="20914" y="18167"/>
                </a:moveTo>
                <a:lnTo>
                  <a:pt x="15797" y="13032"/>
                </a:lnTo>
                <a:cubicBezTo>
                  <a:pt x="16568" y="11759"/>
                  <a:pt x="17013" y="10265"/>
                  <a:pt x="17013" y="8666"/>
                </a:cubicBezTo>
                <a:cubicBezTo>
                  <a:pt x="17013" y="4023"/>
                  <a:pt x="13004" y="0"/>
                  <a:pt x="8376" y="0"/>
                </a:cubicBezTo>
                <a:cubicBezTo>
                  <a:pt x="3750" y="0"/>
                  <a:pt x="0" y="3765"/>
                  <a:pt x="0" y="8409"/>
                </a:cubicBezTo>
                <a:cubicBezTo>
                  <a:pt x="0" y="13052"/>
                  <a:pt x="4008" y="17075"/>
                  <a:pt x="8635" y="17075"/>
                </a:cubicBezTo>
                <a:cubicBezTo>
                  <a:pt x="10173" y="17075"/>
                  <a:pt x="11614" y="16657"/>
                  <a:pt x="12852" y="15931"/>
                </a:cubicBezTo>
                <a:lnTo>
                  <a:pt x="17996" y="21094"/>
                </a:lnTo>
                <a:cubicBezTo>
                  <a:pt x="18500" y="21600"/>
                  <a:pt x="19317" y="21600"/>
                  <a:pt x="19819" y="21094"/>
                </a:cubicBezTo>
                <a:lnTo>
                  <a:pt x="21096" y="19815"/>
                </a:lnTo>
                <a:cubicBezTo>
                  <a:pt x="21600" y="19309"/>
                  <a:pt x="21417" y="18672"/>
                  <a:pt x="20914" y="1816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</p:txBody>
      </p:sp>
      <p:grpSp>
        <p:nvGrpSpPr>
          <p:cNvPr id="3" name="组合 2"/>
          <p:cNvGrpSpPr/>
          <p:nvPr/>
        </p:nvGrpSpPr>
        <p:grpSpPr>
          <a:xfrm>
            <a:off x="5776595" y="2485390"/>
            <a:ext cx="824230" cy="796290"/>
            <a:chOff x="5776595" y="2485390"/>
            <a:chExt cx="824230" cy="796290"/>
          </a:xfrm>
        </p:grpSpPr>
        <p:sp>
          <p:nvSpPr>
            <p:cNvPr id="12" name="Shape 970"/>
            <p:cNvSpPr/>
            <p:nvPr/>
          </p:nvSpPr>
          <p:spPr>
            <a:xfrm>
              <a:off x="6094095" y="2812415"/>
              <a:ext cx="506730" cy="469265"/>
            </a:xfrm>
            <a:prstGeom prst="line">
              <a:avLst/>
            </a:prstGeom>
            <a:noFill/>
            <a:ln w="19050" cap="flat">
              <a:solidFill>
                <a:srgbClr val="135DA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227965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" name="Shape 995"/>
            <p:cNvSpPr/>
            <p:nvPr/>
          </p:nvSpPr>
          <p:spPr>
            <a:xfrm>
              <a:off x="5776595" y="2485390"/>
              <a:ext cx="529590" cy="53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</p:grpSp>
      <p:sp>
        <p:nvSpPr>
          <p:cNvPr id="27" name="Shape 996"/>
          <p:cNvSpPr/>
          <p:nvPr/>
        </p:nvSpPr>
        <p:spPr>
          <a:xfrm>
            <a:off x="5970270" y="2651760"/>
            <a:ext cx="141605" cy="205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7" h="21276" extrusionOk="0">
                <a:moveTo>
                  <a:pt x="1877" y="21023"/>
                </a:moveTo>
                <a:cubicBezTo>
                  <a:pt x="2335" y="19958"/>
                  <a:pt x="3030" y="18458"/>
                  <a:pt x="3960" y="16288"/>
                </a:cubicBezTo>
                <a:cubicBezTo>
                  <a:pt x="8011" y="15823"/>
                  <a:pt x="9689" y="16658"/>
                  <a:pt x="12261" y="13325"/>
                </a:cubicBezTo>
                <a:cubicBezTo>
                  <a:pt x="10172" y="13789"/>
                  <a:pt x="7654" y="12465"/>
                  <a:pt x="7789" y="11892"/>
                </a:cubicBezTo>
                <a:cubicBezTo>
                  <a:pt x="7924" y="11318"/>
                  <a:pt x="13647" y="12306"/>
                  <a:pt x="17393" y="8447"/>
                </a:cubicBezTo>
                <a:cubicBezTo>
                  <a:pt x="12670" y="9202"/>
                  <a:pt x="11160" y="7540"/>
                  <a:pt x="11769" y="7289"/>
                </a:cubicBezTo>
                <a:cubicBezTo>
                  <a:pt x="13175" y="6708"/>
                  <a:pt x="17348" y="7048"/>
                  <a:pt x="19572" y="5477"/>
                </a:cubicBezTo>
                <a:cubicBezTo>
                  <a:pt x="20719" y="4669"/>
                  <a:pt x="21256" y="2702"/>
                  <a:pt x="20789" y="2000"/>
                </a:cubicBezTo>
                <a:cubicBezTo>
                  <a:pt x="20229" y="1153"/>
                  <a:pt x="16813" y="-111"/>
                  <a:pt x="14931" y="7"/>
                </a:cubicBezTo>
                <a:cubicBezTo>
                  <a:pt x="13047" y="126"/>
                  <a:pt x="10093" y="5208"/>
                  <a:pt x="9217" y="5168"/>
                </a:cubicBezTo>
                <a:cubicBezTo>
                  <a:pt x="8341" y="5128"/>
                  <a:pt x="8166" y="2892"/>
                  <a:pt x="9694" y="813"/>
                </a:cubicBezTo>
                <a:cubicBezTo>
                  <a:pt x="8081" y="1330"/>
                  <a:pt x="5127" y="2940"/>
                  <a:pt x="4200" y="4315"/>
                </a:cubicBezTo>
                <a:cubicBezTo>
                  <a:pt x="2475" y="6874"/>
                  <a:pt x="4362" y="12744"/>
                  <a:pt x="3757" y="12953"/>
                </a:cubicBezTo>
                <a:cubicBezTo>
                  <a:pt x="3151" y="13163"/>
                  <a:pt x="1114" y="10259"/>
                  <a:pt x="505" y="8944"/>
                </a:cubicBezTo>
                <a:cubicBezTo>
                  <a:pt x="-324" y="10961"/>
                  <a:pt x="-344" y="12982"/>
                  <a:pt x="2082" y="15667"/>
                </a:cubicBezTo>
                <a:cubicBezTo>
                  <a:pt x="1167" y="17429"/>
                  <a:pt x="667" y="19457"/>
                  <a:pt x="592" y="20487"/>
                </a:cubicBezTo>
                <a:cubicBezTo>
                  <a:pt x="557" y="21312"/>
                  <a:pt x="1675" y="21489"/>
                  <a:pt x="1877" y="21023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</p:txBody>
      </p:sp>
      <p:grpSp>
        <p:nvGrpSpPr>
          <p:cNvPr id="4" name="组合 3"/>
          <p:cNvGrpSpPr/>
          <p:nvPr/>
        </p:nvGrpSpPr>
        <p:grpSpPr>
          <a:xfrm>
            <a:off x="6827520" y="3167380"/>
            <a:ext cx="866140" cy="860425"/>
            <a:chOff x="6827520" y="3167380"/>
            <a:chExt cx="866140" cy="860425"/>
          </a:xfrm>
        </p:grpSpPr>
        <p:sp>
          <p:nvSpPr>
            <p:cNvPr id="14" name="Shape 973"/>
            <p:cNvSpPr/>
            <p:nvPr/>
          </p:nvSpPr>
          <p:spPr>
            <a:xfrm flipH="1" flipV="1">
              <a:off x="6827520" y="3167380"/>
              <a:ext cx="557530" cy="544195"/>
            </a:xfrm>
            <a:prstGeom prst="line">
              <a:avLst/>
            </a:prstGeom>
            <a:noFill/>
            <a:ln w="19050" cap="flat">
              <a:solidFill>
                <a:srgbClr val="135DA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227965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" name="Shape 1000"/>
            <p:cNvSpPr/>
            <p:nvPr/>
          </p:nvSpPr>
          <p:spPr>
            <a:xfrm>
              <a:off x="7164070" y="3489960"/>
              <a:ext cx="529590" cy="53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</p:grpSp>
      <p:sp>
        <p:nvSpPr>
          <p:cNvPr id="29" name="Shape 1001"/>
          <p:cNvSpPr/>
          <p:nvPr/>
        </p:nvSpPr>
        <p:spPr>
          <a:xfrm>
            <a:off x="7327900" y="3669030"/>
            <a:ext cx="201930" cy="180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</a:p>
        </p:txBody>
      </p:sp>
      <p:grpSp>
        <p:nvGrpSpPr>
          <p:cNvPr id="51" name="组合 50"/>
          <p:cNvGrpSpPr/>
          <p:nvPr/>
        </p:nvGrpSpPr>
        <p:grpSpPr>
          <a:xfrm>
            <a:off x="6822440" y="1578610"/>
            <a:ext cx="788035" cy="711200"/>
            <a:chOff x="9400" y="3566"/>
            <a:chExt cx="1241" cy="1120"/>
          </a:xfrm>
        </p:grpSpPr>
        <p:sp>
          <p:nvSpPr>
            <p:cNvPr id="16" name="Shape 976"/>
            <p:cNvSpPr/>
            <p:nvPr/>
          </p:nvSpPr>
          <p:spPr>
            <a:xfrm>
              <a:off x="9967" y="4048"/>
              <a:ext cx="674" cy="638"/>
            </a:xfrm>
            <a:prstGeom prst="line">
              <a:avLst/>
            </a:prstGeom>
            <a:noFill/>
            <a:ln w="19050" cap="flat">
              <a:solidFill>
                <a:srgbClr val="135DA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227965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" name="Shape 1005"/>
            <p:cNvSpPr/>
            <p:nvPr/>
          </p:nvSpPr>
          <p:spPr>
            <a:xfrm>
              <a:off x="9400" y="3566"/>
              <a:ext cx="834" cy="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  <p:sp>
          <p:nvSpPr>
            <p:cNvPr id="31" name="Shape 1006"/>
            <p:cNvSpPr/>
            <p:nvPr/>
          </p:nvSpPr>
          <p:spPr>
            <a:xfrm>
              <a:off x="9658" y="3828"/>
              <a:ext cx="318" cy="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5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5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660005" y="2311400"/>
            <a:ext cx="784225" cy="624840"/>
            <a:chOff x="11587" y="3909"/>
            <a:chExt cx="1235" cy="984"/>
          </a:xfrm>
        </p:grpSpPr>
        <p:sp>
          <p:nvSpPr>
            <p:cNvPr id="18" name="Shape 979"/>
            <p:cNvSpPr/>
            <p:nvPr/>
          </p:nvSpPr>
          <p:spPr>
            <a:xfrm flipH="1" flipV="1">
              <a:off x="11587" y="3909"/>
              <a:ext cx="809" cy="694"/>
            </a:xfrm>
            <a:prstGeom prst="line">
              <a:avLst/>
            </a:prstGeom>
            <a:noFill/>
            <a:ln w="19050" cap="flat">
              <a:solidFill>
                <a:srgbClr val="135DA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227965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" name="Shape 1010"/>
            <p:cNvSpPr/>
            <p:nvPr/>
          </p:nvSpPr>
          <p:spPr>
            <a:xfrm>
              <a:off x="11988" y="4046"/>
              <a:ext cx="834" cy="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  <p:sp>
          <p:nvSpPr>
            <p:cNvPr id="33" name="Shape 1011"/>
            <p:cNvSpPr/>
            <p:nvPr/>
          </p:nvSpPr>
          <p:spPr>
            <a:xfrm>
              <a:off x="12290" y="4339"/>
              <a:ext cx="238" cy="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300095" y="1412875"/>
            <a:ext cx="3391535" cy="764540"/>
            <a:chOff x="3944" y="3210"/>
            <a:chExt cx="5341" cy="1204"/>
          </a:xfrm>
        </p:grpSpPr>
        <p:sp>
          <p:nvSpPr>
            <p:cNvPr id="774" name="TextBox 31"/>
            <p:cNvSpPr txBox="1"/>
            <p:nvPr/>
          </p:nvSpPr>
          <p:spPr>
            <a:xfrm>
              <a:off x="4758" y="3210"/>
              <a:ext cx="4527" cy="53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lvl1pPr>
                <a:defRPr sz="1600" b="1">
                  <a:solidFill>
                    <a:srgbClr val="40404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r"/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市场主体登记（第十条）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5" name="7 CuadroTexto"/>
            <p:cNvSpPr txBox="1"/>
            <p:nvPr/>
          </p:nvSpPr>
          <p:spPr>
            <a:xfrm>
              <a:off x="3944" y="3689"/>
              <a:ext cx="5341" cy="72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/>
            <a:p>
              <a:pPr algn="r">
                <a:defRPr sz="900">
                  <a:solidFill>
                    <a:srgbClr val="8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个人销售自产农副产品和家庭手工业品、个人便民劳务活动、零星小额交易等除外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660525" y="2425065"/>
            <a:ext cx="3956685" cy="567055"/>
            <a:chOff x="7366" y="-1773"/>
            <a:chExt cx="6231" cy="893"/>
          </a:xfrm>
        </p:grpSpPr>
        <p:sp>
          <p:nvSpPr>
            <p:cNvPr id="60" name="TextBox 31"/>
            <p:cNvSpPr txBox="1"/>
            <p:nvPr/>
          </p:nvSpPr>
          <p:spPr>
            <a:xfrm>
              <a:off x="7366" y="-1773"/>
              <a:ext cx="6231" cy="53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lvl1pPr>
                <a:defRPr sz="1600" b="1">
                  <a:solidFill>
                    <a:srgbClr val="40404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r"/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依法纳税义务，出具发票（第十一、十四条）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7 CuadroTexto"/>
            <p:cNvSpPr txBox="1"/>
            <p:nvPr/>
          </p:nvSpPr>
          <p:spPr>
            <a:xfrm>
              <a:off x="9183" y="-1314"/>
              <a:ext cx="4414" cy="43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/>
            <a:p>
              <a:pPr algn="r">
                <a:defRPr sz="900">
                  <a:solidFill>
                    <a:srgbClr val="8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例如：代购、微商、主播等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6" name="TextBox 31"/>
          <p:cNvSpPr txBox="1"/>
          <p:nvPr/>
        </p:nvSpPr>
        <p:spPr>
          <a:xfrm>
            <a:off x="8607425" y="2485390"/>
            <a:ext cx="3272155" cy="58356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1600" b="1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行政许可，保障安全、合法经营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（第十二、十三、十四条）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75575" y="3444240"/>
            <a:ext cx="3230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开业或停业都应公示相关经营信息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（第十五、十六条）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452245" y="3332480"/>
            <a:ext cx="2957830" cy="1189990"/>
            <a:chOff x="2556" y="5824"/>
            <a:chExt cx="4658" cy="1874"/>
          </a:xfrm>
        </p:grpSpPr>
        <p:sp>
          <p:nvSpPr>
            <p:cNvPr id="53" name="TextBox 31"/>
            <p:cNvSpPr txBox="1"/>
            <p:nvPr/>
          </p:nvSpPr>
          <p:spPr>
            <a:xfrm>
              <a:off x="2556" y="5824"/>
              <a:ext cx="4658" cy="91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lvl1pPr>
                <a:defRPr sz="1600" b="1">
                  <a:solidFill>
                    <a:srgbClr val="40404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r"/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保障消费者的知情权和选择权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（第十七、十八、十九条）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7 CuadroTexto"/>
            <p:cNvSpPr txBox="1"/>
            <p:nvPr/>
          </p:nvSpPr>
          <p:spPr>
            <a:xfrm>
              <a:off x="2719" y="6682"/>
              <a:ext cx="4495" cy="101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/>
            <a:p>
              <a:pPr algn="r">
                <a:defRPr sz="900">
                  <a:solidFill>
                    <a:srgbClr val="8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禁止刷单炒信 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defRPr sz="900">
                  <a:solidFill>
                    <a:srgbClr val="8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禁止大数据杀熟 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defRPr sz="900">
                  <a:solidFill>
                    <a:srgbClr val="8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禁止默认勾选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987540" y="4415790"/>
            <a:ext cx="3759200" cy="803899"/>
            <a:chOff x="10268" y="7418"/>
            <a:chExt cx="5920" cy="1266"/>
          </a:xfrm>
        </p:grpSpPr>
        <p:sp>
          <p:nvSpPr>
            <p:cNvPr id="57" name="TextBox 31"/>
            <p:cNvSpPr txBox="1"/>
            <p:nvPr/>
          </p:nvSpPr>
          <p:spPr>
            <a:xfrm>
              <a:off x="10268" y="7418"/>
              <a:ext cx="5920" cy="91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>
              <a:lvl1pPr>
                <a:defRPr sz="1600" b="1">
                  <a:solidFill>
                    <a:srgbClr val="40404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明示押金退还事宜，不得设置不合理条件（第二十一条）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7 CuadroTexto"/>
            <p:cNvSpPr txBox="1"/>
            <p:nvPr/>
          </p:nvSpPr>
          <p:spPr>
            <a:xfrm>
              <a:off x="10268" y="8250"/>
              <a:ext cx="5713" cy="43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9" rIns="45719">
              <a:spAutoFit/>
            </a:bodyPr>
            <a:lstStyle/>
            <a:p>
              <a:pPr>
                <a:defRPr sz="900">
                  <a:solidFill>
                    <a:srgbClr val="8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例如：ofo小黄车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136265" y="5044440"/>
            <a:ext cx="788035" cy="711200"/>
            <a:chOff x="9400" y="3566"/>
            <a:chExt cx="1241" cy="1120"/>
          </a:xfrm>
        </p:grpSpPr>
        <p:sp>
          <p:nvSpPr>
            <p:cNvPr id="64" name="Shape 976"/>
            <p:cNvSpPr/>
            <p:nvPr/>
          </p:nvSpPr>
          <p:spPr>
            <a:xfrm>
              <a:off x="9967" y="4048"/>
              <a:ext cx="674" cy="638"/>
            </a:xfrm>
            <a:prstGeom prst="line">
              <a:avLst/>
            </a:prstGeom>
            <a:noFill/>
            <a:ln w="19050" cap="flat">
              <a:solidFill>
                <a:srgbClr val="135DA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227965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" name="Shape 1005"/>
            <p:cNvSpPr/>
            <p:nvPr/>
          </p:nvSpPr>
          <p:spPr>
            <a:xfrm>
              <a:off x="9400" y="3566"/>
              <a:ext cx="834" cy="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  <p:sp>
          <p:nvSpPr>
            <p:cNvPr id="67" name="Shape 1006"/>
            <p:cNvSpPr/>
            <p:nvPr/>
          </p:nvSpPr>
          <p:spPr>
            <a:xfrm>
              <a:off x="9658" y="3828"/>
              <a:ext cx="318" cy="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5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5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676140" y="5246370"/>
            <a:ext cx="843280" cy="706755"/>
            <a:chOff x="11711" y="4055"/>
            <a:chExt cx="1328" cy="1113"/>
          </a:xfrm>
        </p:grpSpPr>
        <p:sp>
          <p:nvSpPr>
            <p:cNvPr id="69" name="Shape 979"/>
            <p:cNvSpPr/>
            <p:nvPr/>
          </p:nvSpPr>
          <p:spPr>
            <a:xfrm flipH="1" flipV="1">
              <a:off x="11711" y="4055"/>
              <a:ext cx="809" cy="694"/>
            </a:xfrm>
            <a:prstGeom prst="line">
              <a:avLst/>
            </a:prstGeom>
            <a:noFill/>
            <a:ln w="19050" cap="flat">
              <a:solidFill>
                <a:srgbClr val="135DA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227965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" name="Shape 1010"/>
            <p:cNvSpPr/>
            <p:nvPr/>
          </p:nvSpPr>
          <p:spPr>
            <a:xfrm>
              <a:off x="12205" y="4322"/>
              <a:ext cx="834" cy="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  <p:sp>
          <p:nvSpPr>
            <p:cNvPr id="71" name="Shape 1011"/>
            <p:cNvSpPr/>
            <p:nvPr/>
          </p:nvSpPr>
          <p:spPr>
            <a:xfrm>
              <a:off x="12503" y="4619"/>
              <a:ext cx="238" cy="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02" extrusionOk="0">
                  <a:moveTo>
                    <a:pt x="7820" y="21302"/>
                  </a:moveTo>
                  <a:cubicBezTo>
                    <a:pt x="7134" y="21302"/>
                    <a:pt x="6486" y="20992"/>
                    <a:pt x="6071" y="20461"/>
                  </a:cubicBezTo>
                  <a:lnTo>
                    <a:pt x="446" y="13281"/>
                  </a:lnTo>
                  <a:cubicBezTo>
                    <a:pt x="-286" y="12346"/>
                    <a:pt x="-96" y="11016"/>
                    <a:pt x="870" y="10309"/>
                  </a:cubicBezTo>
                  <a:cubicBezTo>
                    <a:pt x="1839" y="9601"/>
                    <a:pt x="3213" y="9787"/>
                    <a:pt x="3944" y="10719"/>
                  </a:cubicBezTo>
                  <a:lnTo>
                    <a:pt x="7644" y="15443"/>
                  </a:lnTo>
                  <a:lnTo>
                    <a:pt x="16947" y="999"/>
                  </a:lnTo>
                  <a:cubicBezTo>
                    <a:pt x="17588" y="6"/>
                    <a:pt x="18941" y="-298"/>
                    <a:pt x="19970" y="321"/>
                  </a:cubicBezTo>
                  <a:cubicBezTo>
                    <a:pt x="20999" y="939"/>
                    <a:pt x="21314" y="2249"/>
                    <a:pt x="20673" y="3242"/>
                  </a:cubicBezTo>
                  <a:lnTo>
                    <a:pt x="9683" y="20302"/>
                  </a:lnTo>
                  <a:cubicBezTo>
                    <a:pt x="9300" y="20895"/>
                    <a:pt x="8641" y="21269"/>
                    <a:pt x="7920" y="21300"/>
                  </a:cubicBezTo>
                  <a:cubicBezTo>
                    <a:pt x="7886" y="21302"/>
                    <a:pt x="7852" y="21302"/>
                    <a:pt x="7820" y="2130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</a:p>
          </p:txBody>
        </p:sp>
      </p:grpSp>
      <p:sp>
        <p:nvSpPr>
          <p:cNvPr id="86" name="TextBox 31"/>
          <p:cNvSpPr txBox="1"/>
          <p:nvPr/>
        </p:nvSpPr>
        <p:spPr>
          <a:xfrm>
            <a:off x="697865" y="5015865"/>
            <a:ext cx="2353310" cy="82994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1600" b="1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不得滥用市场支配地位，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排除、限制竞争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（第二十二条）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31"/>
          <p:cNvSpPr txBox="1"/>
          <p:nvPr/>
        </p:nvSpPr>
        <p:spPr>
          <a:xfrm>
            <a:off x="5532755" y="5415915"/>
            <a:ext cx="3759200" cy="58356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1600" b="1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消费者信息保护及信息数据的提供义务（第二十三至二十五条）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601345" y="-12700"/>
            <a:ext cx="3970020" cy="1014095"/>
            <a:chOff x="944" y="0"/>
            <a:chExt cx="6252" cy="1597"/>
          </a:xfrm>
        </p:grpSpPr>
        <p:sp>
          <p:nvSpPr>
            <p:cNvPr id="90" name="五边形 89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2346" y="322"/>
              <a:ext cx="48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电子商务经营者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092" y="369"/>
              <a:ext cx="12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0" name="平行四边形 189"/>
          <p:cNvSpPr/>
          <p:nvPr/>
        </p:nvSpPr>
        <p:spPr>
          <a:xfrm>
            <a:off x="601345" y="1341943"/>
            <a:ext cx="2239332" cy="429281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、义务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792">
        <p:random/>
      </p:transition>
    </mc:Choice>
    <mc:Fallback>
      <p:transition spd="slow" advTm="779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6" grpId="0" animBg="1"/>
      <p:bldP spid="10" grpId="0"/>
      <p:bldP spid="86" grpId="0" animBg="1"/>
      <p:bldP spid="87" grpId="0" animBg="1"/>
      <p:bldP spid="1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92985" y="2127250"/>
            <a:ext cx="7653020" cy="3156585"/>
            <a:chOff x="2292985" y="2127250"/>
            <a:chExt cx="7653020" cy="3156585"/>
          </a:xfrm>
        </p:grpSpPr>
        <p:sp>
          <p:nvSpPr>
            <p:cNvPr id="4" name="矩形 3"/>
            <p:cNvSpPr/>
            <p:nvPr/>
          </p:nvSpPr>
          <p:spPr>
            <a:xfrm rot="2682226">
              <a:off x="2292985" y="4247515"/>
              <a:ext cx="987425" cy="9874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5" name="矩形 4"/>
            <p:cNvSpPr/>
            <p:nvPr/>
          </p:nvSpPr>
          <p:spPr>
            <a:xfrm rot="2682226">
              <a:off x="6863080" y="4296410"/>
              <a:ext cx="987425" cy="9874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7" name="矩形 6"/>
            <p:cNvSpPr/>
            <p:nvPr/>
          </p:nvSpPr>
          <p:spPr>
            <a:xfrm rot="2682226">
              <a:off x="4364990" y="2127250"/>
              <a:ext cx="987425" cy="9874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8" name="矩形 7"/>
            <p:cNvSpPr/>
            <p:nvPr/>
          </p:nvSpPr>
          <p:spPr>
            <a:xfrm rot="2682226">
              <a:off x="8958580" y="2200275"/>
              <a:ext cx="987425" cy="9874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/>
            </a:p>
          </p:txBody>
        </p:sp>
        <p:cxnSp>
          <p:nvCxnSpPr>
            <p:cNvPr id="9" name="直接连接符 8"/>
            <p:cNvCxnSpPr>
              <a:stCxn id="4" idx="0"/>
              <a:endCxn id="7" idx="2"/>
            </p:cNvCxnSpPr>
            <p:nvPr/>
          </p:nvCxnSpPr>
          <p:spPr>
            <a:xfrm flipV="1">
              <a:off x="3134360" y="2971800"/>
              <a:ext cx="1377315" cy="1418590"/>
            </a:xfrm>
            <a:prstGeom prst="line">
              <a:avLst/>
            </a:prstGeom>
            <a:ln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5" idx="1"/>
              <a:endCxn id="7" idx="3"/>
            </p:cNvCxnSpPr>
            <p:nvPr/>
          </p:nvCxnSpPr>
          <p:spPr>
            <a:xfrm flipH="1" flipV="1">
              <a:off x="5209540" y="2968625"/>
              <a:ext cx="1796415" cy="1474470"/>
            </a:xfrm>
            <a:prstGeom prst="line">
              <a:avLst/>
            </a:prstGeom>
            <a:ln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5" idx="0"/>
              <a:endCxn id="8" idx="2"/>
            </p:cNvCxnSpPr>
            <p:nvPr/>
          </p:nvCxnSpPr>
          <p:spPr>
            <a:xfrm flipV="1">
              <a:off x="7704455" y="3044825"/>
              <a:ext cx="1400810" cy="1394460"/>
            </a:xfrm>
            <a:prstGeom prst="line">
              <a:avLst/>
            </a:prstGeom>
            <a:ln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2376170" y="4489450"/>
              <a:ext cx="755015" cy="521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982460" y="4489450"/>
              <a:ext cx="755015" cy="521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486910" y="2360295"/>
              <a:ext cx="755015" cy="521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042400" y="2395220"/>
              <a:ext cx="755015" cy="521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619885" y="2622550"/>
            <a:ext cx="21431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平台内经营者身份信息的审核提示，并向有关部门报送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（第二十七、二十八、二十九条）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19855" y="3865245"/>
            <a:ext cx="21431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行政许可，保障安全、合法经营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（第十二、十三、十四条）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28990" y="3742055"/>
            <a:ext cx="21431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禁止不合理限制平台内经营者的交易。比较常见的行为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“二选一条款”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（第三十五条）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85230" y="2745740"/>
            <a:ext cx="21431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制定与修改协议要明确并进行公示，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不得阻止退出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（第三十二至三十四条）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601345" y="-12700"/>
            <a:ext cx="5048885" cy="1014095"/>
            <a:chOff x="944" y="0"/>
            <a:chExt cx="7951" cy="1597"/>
          </a:xfrm>
        </p:grpSpPr>
        <p:sp>
          <p:nvSpPr>
            <p:cNvPr id="90" name="五边形 89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2346" y="322"/>
              <a:ext cx="65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电子商务平台经营者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092" y="369"/>
              <a:ext cx="12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834">
        <p:random/>
      </p:transition>
    </mc:Choice>
    <mc:Fallback>
      <p:transition spd="slow" advTm="683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029835" y="2053590"/>
            <a:ext cx="203771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保障消费者的知情权和选择权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（第三十七、三十九、四十条）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Wingdings" panose="05000000000000000000" charset="0"/>
              <a:buChar char="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明确是否自营 </a:t>
            </a:r>
            <a:endParaRPr lang="en-US" altLang="zh-CN" sz="12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Wingdings" panose="05000000000000000000" charset="0"/>
              <a:buChar char="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不得删除差评 </a:t>
            </a:r>
            <a:endParaRPr lang="en-US" altLang="zh-CN" sz="12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Wingdings" panose="05000000000000000000" charset="0"/>
              <a:buChar char="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明确竞价“广告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54980" y="2143760"/>
            <a:ext cx="5084445" cy="3156585"/>
            <a:chOff x="5554980" y="2143760"/>
            <a:chExt cx="5084445" cy="3156585"/>
          </a:xfrm>
        </p:grpSpPr>
        <p:cxnSp>
          <p:nvCxnSpPr>
            <p:cNvPr id="9" name="直接连接符 8"/>
            <p:cNvCxnSpPr>
              <a:stCxn id="4" idx="0"/>
              <a:endCxn id="7" idx="2"/>
            </p:cNvCxnSpPr>
            <p:nvPr/>
          </p:nvCxnSpPr>
          <p:spPr>
            <a:xfrm flipV="1">
              <a:off x="6396355" y="2988310"/>
              <a:ext cx="1377315" cy="1418590"/>
            </a:xfrm>
            <a:prstGeom prst="line">
              <a:avLst/>
            </a:prstGeom>
            <a:ln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5" idx="1"/>
              <a:endCxn id="7" idx="3"/>
            </p:cNvCxnSpPr>
            <p:nvPr/>
          </p:nvCxnSpPr>
          <p:spPr>
            <a:xfrm flipH="1" flipV="1">
              <a:off x="8471535" y="2985135"/>
              <a:ext cx="1323340" cy="1474470"/>
            </a:xfrm>
            <a:prstGeom prst="line">
              <a:avLst/>
            </a:prstGeom>
            <a:ln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 rot="2682226">
              <a:off x="5554980" y="4264025"/>
              <a:ext cx="987425" cy="9874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5" name="矩形 4"/>
            <p:cNvSpPr/>
            <p:nvPr/>
          </p:nvSpPr>
          <p:spPr>
            <a:xfrm rot="2682226">
              <a:off x="9652000" y="4312920"/>
              <a:ext cx="987425" cy="9874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7" name="矩形 6"/>
            <p:cNvSpPr/>
            <p:nvPr/>
          </p:nvSpPr>
          <p:spPr>
            <a:xfrm rot="2682226">
              <a:off x="7626985" y="2143760"/>
              <a:ext cx="987425" cy="9874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638165" y="4505960"/>
              <a:ext cx="75501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771380" y="4505960"/>
              <a:ext cx="75501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748905" y="2376805"/>
              <a:ext cx="75501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9074150" y="2376805"/>
            <a:ext cx="21431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知识产权保护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制度及措施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（第四十一 至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四十五条）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81850" y="3881755"/>
            <a:ext cx="214312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保障人身、财产安全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（第三十八条）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案例：网约车事件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601345" y="-12700"/>
            <a:ext cx="5048885" cy="1014095"/>
            <a:chOff x="944" y="0"/>
            <a:chExt cx="7951" cy="1597"/>
          </a:xfrm>
        </p:grpSpPr>
        <p:sp>
          <p:nvSpPr>
            <p:cNvPr id="90" name="五边形 89"/>
            <p:cNvSpPr/>
            <p:nvPr/>
          </p:nvSpPr>
          <p:spPr>
            <a:xfrm rot="5400000">
              <a:off x="791" y="153"/>
              <a:ext cx="1597" cy="1291"/>
            </a:xfrm>
            <a:prstGeom prst="homePlate">
              <a:avLst>
                <a:gd name="adj" fmla="val 245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2346" y="322"/>
              <a:ext cx="654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电子商务平台经营者</a:t>
              </a:r>
              <a:endPara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092" y="369"/>
              <a:ext cx="12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1061720" y="1524000"/>
            <a:ext cx="2839720" cy="7449820"/>
            <a:chOff x="6618288" y="4516438"/>
            <a:chExt cx="727075" cy="1951038"/>
          </a:xfrm>
        </p:grpSpPr>
        <p:sp>
          <p:nvSpPr>
            <p:cNvPr id="38" name="Freeform 298"/>
            <p:cNvSpPr>
              <a:spLocks noEditPoints="1"/>
            </p:cNvSpPr>
            <p:nvPr/>
          </p:nvSpPr>
          <p:spPr bwMode="auto">
            <a:xfrm>
              <a:off x="6618288" y="4516438"/>
              <a:ext cx="727075" cy="1951038"/>
            </a:xfrm>
            <a:custGeom>
              <a:avLst/>
              <a:gdLst>
                <a:gd name="T0" fmla="*/ 345 w 458"/>
                <a:gd name="T1" fmla="*/ 348 h 1229"/>
                <a:gd name="T2" fmla="*/ 356 w 458"/>
                <a:gd name="T3" fmla="*/ 382 h 1229"/>
                <a:gd name="T4" fmla="*/ 344 w 458"/>
                <a:gd name="T5" fmla="*/ 336 h 1229"/>
                <a:gd name="T6" fmla="*/ 254 w 458"/>
                <a:gd name="T7" fmla="*/ 18 h 1229"/>
                <a:gd name="T8" fmla="*/ 271 w 458"/>
                <a:gd name="T9" fmla="*/ 69 h 1229"/>
                <a:gd name="T10" fmla="*/ 273 w 458"/>
                <a:gd name="T11" fmla="*/ 94 h 1229"/>
                <a:gd name="T12" fmla="*/ 263 w 458"/>
                <a:gd name="T13" fmla="*/ 110 h 1229"/>
                <a:gd name="T14" fmla="*/ 260 w 458"/>
                <a:gd name="T15" fmla="*/ 140 h 1229"/>
                <a:gd name="T16" fmla="*/ 281 w 458"/>
                <a:gd name="T17" fmla="*/ 163 h 1229"/>
                <a:gd name="T18" fmla="*/ 360 w 458"/>
                <a:gd name="T19" fmla="*/ 195 h 1229"/>
                <a:gd name="T20" fmla="*/ 405 w 458"/>
                <a:gd name="T21" fmla="*/ 277 h 1229"/>
                <a:gd name="T22" fmla="*/ 442 w 458"/>
                <a:gd name="T23" fmla="*/ 371 h 1229"/>
                <a:gd name="T24" fmla="*/ 407 w 458"/>
                <a:gd name="T25" fmla="*/ 494 h 1229"/>
                <a:gd name="T26" fmla="*/ 369 w 458"/>
                <a:gd name="T27" fmla="*/ 587 h 1229"/>
                <a:gd name="T28" fmla="*/ 357 w 458"/>
                <a:gd name="T29" fmla="*/ 682 h 1229"/>
                <a:gd name="T30" fmla="*/ 369 w 458"/>
                <a:gd name="T31" fmla="*/ 900 h 1229"/>
                <a:gd name="T32" fmla="*/ 370 w 458"/>
                <a:gd name="T33" fmla="*/ 1070 h 1229"/>
                <a:gd name="T34" fmla="*/ 369 w 458"/>
                <a:gd name="T35" fmla="*/ 1145 h 1229"/>
                <a:gd name="T36" fmla="*/ 365 w 458"/>
                <a:gd name="T37" fmla="*/ 1175 h 1229"/>
                <a:gd name="T38" fmla="*/ 362 w 458"/>
                <a:gd name="T39" fmla="*/ 1199 h 1229"/>
                <a:gd name="T40" fmla="*/ 344 w 458"/>
                <a:gd name="T41" fmla="*/ 1205 h 1229"/>
                <a:gd name="T42" fmla="*/ 257 w 458"/>
                <a:gd name="T43" fmla="*/ 1228 h 1229"/>
                <a:gd name="T44" fmla="*/ 251 w 458"/>
                <a:gd name="T45" fmla="*/ 1205 h 1229"/>
                <a:gd name="T46" fmla="*/ 274 w 458"/>
                <a:gd name="T47" fmla="*/ 1165 h 1229"/>
                <a:gd name="T48" fmla="*/ 271 w 458"/>
                <a:gd name="T49" fmla="*/ 1048 h 1229"/>
                <a:gd name="T50" fmla="*/ 237 w 458"/>
                <a:gd name="T51" fmla="*/ 792 h 1229"/>
                <a:gd name="T52" fmla="*/ 229 w 458"/>
                <a:gd name="T53" fmla="*/ 898 h 1229"/>
                <a:gd name="T54" fmla="*/ 234 w 458"/>
                <a:gd name="T55" fmla="*/ 1081 h 1229"/>
                <a:gd name="T56" fmla="*/ 239 w 458"/>
                <a:gd name="T57" fmla="*/ 1149 h 1229"/>
                <a:gd name="T58" fmla="*/ 238 w 458"/>
                <a:gd name="T59" fmla="*/ 1173 h 1229"/>
                <a:gd name="T60" fmla="*/ 201 w 458"/>
                <a:gd name="T61" fmla="*/ 1182 h 1229"/>
                <a:gd name="T62" fmla="*/ 138 w 458"/>
                <a:gd name="T63" fmla="*/ 1200 h 1229"/>
                <a:gd name="T64" fmla="*/ 96 w 458"/>
                <a:gd name="T65" fmla="*/ 1188 h 1229"/>
                <a:gd name="T66" fmla="*/ 134 w 458"/>
                <a:gd name="T67" fmla="*/ 1157 h 1229"/>
                <a:gd name="T68" fmla="*/ 141 w 458"/>
                <a:gd name="T69" fmla="*/ 1077 h 1229"/>
                <a:gd name="T70" fmla="*/ 121 w 458"/>
                <a:gd name="T71" fmla="*/ 917 h 1229"/>
                <a:gd name="T72" fmla="*/ 77 w 458"/>
                <a:gd name="T73" fmla="*/ 688 h 1229"/>
                <a:gd name="T74" fmla="*/ 90 w 458"/>
                <a:gd name="T75" fmla="*/ 573 h 1229"/>
                <a:gd name="T76" fmla="*/ 79 w 458"/>
                <a:gd name="T77" fmla="*/ 601 h 1229"/>
                <a:gd name="T78" fmla="*/ 56 w 458"/>
                <a:gd name="T79" fmla="*/ 642 h 1229"/>
                <a:gd name="T80" fmla="*/ 44 w 458"/>
                <a:gd name="T81" fmla="*/ 656 h 1229"/>
                <a:gd name="T82" fmla="*/ 43 w 458"/>
                <a:gd name="T83" fmla="*/ 683 h 1229"/>
                <a:gd name="T84" fmla="*/ 52 w 458"/>
                <a:gd name="T85" fmla="*/ 697 h 1229"/>
                <a:gd name="T86" fmla="*/ 36 w 458"/>
                <a:gd name="T87" fmla="*/ 690 h 1229"/>
                <a:gd name="T88" fmla="*/ 43 w 458"/>
                <a:gd name="T89" fmla="*/ 701 h 1229"/>
                <a:gd name="T90" fmla="*/ 40 w 458"/>
                <a:gd name="T91" fmla="*/ 713 h 1229"/>
                <a:gd name="T92" fmla="*/ 26 w 458"/>
                <a:gd name="T93" fmla="*/ 712 h 1229"/>
                <a:gd name="T94" fmla="*/ 5 w 458"/>
                <a:gd name="T95" fmla="*/ 652 h 1229"/>
                <a:gd name="T96" fmla="*/ 13 w 458"/>
                <a:gd name="T97" fmla="*/ 623 h 1229"/>
                <a:gd name="T98" fmla="*/ 40 w 458"/>
                <a:gd name="T99" fmla="*/ 527 h 1229"/>
                <a:gd name="T100" fmla="*/ 91 w 458"/>
                <a:gd name="T101" fmla="*/ 379 h 1229"/>
                <a:gd name="T102" fmla="*/ 106 w 458"/>
                <a:gd name="T103" fmla="*/ 250 h 1229"/>
                <a:gd name="T104" fmla="*/ 148 w 458"/>
                <a:gd name="T105" fmla="*/ 208 h 1229"/>
                <a:gd name="T106" fmla="*/ 178 w 458"/>
                <a:gd name="T107" fmla="*/ 165 h 1229"/>
                <a:gd name="T108" fmla="*/ 176 w 458"/>
                <a:gd name="T109" fmla="*/ 148 h 1229"/>
                <a:gd name="T110" fmla="*/ 157 w 458"/>
                <a:gd name="T111" fmla="*/ 114 h 1229"/>
                <a:gd name="T112" fmla="*/ 151 w 458"/>
                <a:gd name="T113" fmla="*/ 78 h 1229"/>
                <a:gd name="T114" fmla="*/ 151 w 458"/>
                <a:gd name="T115" fmla="*/ 44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8" h="1229">
                  <a:moveTo>
                    <a:pt x="41" y="695"/>
                  </a:moveTo>
                  <a:lnTo>
                    <a:pt x="41" y="695"/>
                  </a:lnTo>
                  <a:lnTo>
                    <a:pt x="43" y="695"/>
                  </a:lnTo>
                  <a:lnTo>
                    <a:pt x="41" y="695"/>
                  </a:lnTo>
                  <a:lnTo>
                    <a:pt x="41" y="695"/>
                  </a:lnTo>
                  <a:close/>
                  <a:moveTo>
                    <a:pt x="344" y="333"/>
                  </a:moveTo>
                  <a:lnTo>
                    <a:pt x="344" y="336"/>
                  </a:lnTo>
                  <a:lnTo>
                    <a:pt x="344" y="339"/>
                  </a:lnTo>
                  <a:lnTo>
                    <a:pt x="345" y="341"/>
                  </a:lnTo>
                  <a:lnTo>
                    <a:pt x="345" y="344"/>
                  </a:lnTo>
                  <a:lnTo>
                    <a:pt x="345" y="348"/>
                  </a:lnTo>
                  <a:lnTo>
                    <a:pt x="346" y="349"/>
                  </a:lnTo>
                  <a:lnTo>
                    <a:pt x="346" y="350"/>
                  </a:lnTo>
                  <a:lnTo>
                    <a:pt x="345" y="356"/>
                  </a:lnTo>
                  <a:lnTo>
                    <a:pt x="345" y="364"/>
                  </a:lnTo>
                  <a:lnTo>
                    <a:pt x="345" y="371"/>
                  </a:lnTo>
                  <a:lnTo>
                    <a:pt x="345" y="375"/>
                  </a:lnTo>
                  <a:lnTo>
                    <a:pt x="345" y="377"/>
                  </a:lnTo>
                  <a:lnTo>
                    <a:pt x="348" y="378"/>
                  </a:lnTo>
                  <a:lnTo>
                    <a:pt x="350" y="379"/>
                  </a:lnTo>
                  <a:lnTo>
                    <a:pt x="353" y="381"/>
                  </a:lnTo>
                  <a:lnTo>
                    <a:pt x="356" y="382"/>
                  </a:lnTo>
                  <a:lnTo>
                    <a:pt x="358" y="382"/>
                  </a:lnTo>
                  <a:lnTo>
                    <a:pt x="361" y="383"/>
                  </a:lnTo>
                  <a:lnTo>
                    <a:pt x="364" y="383"/>
                  </a:lnTo>
                  <a:lnTo>
                    <a:pt x="364" y="382"/>
                  </a:lnTo>
                  <a:lnTo>
                    <a:pt x="362" y="379"/>
                  </a:lnTo>
                  <a:lnTo>
                    <a:pt x="358" y="373"/>
                  </a:lnTo>
                  <a:lnTo>
                    <a:pt x="354" y="366"/>
                  </a:lnTo>
                  <a:lnTo>
                    <a:pt x="352" y="360"/>
                  </a:lnTo>
                  <a:lnTo>
                    <a:pt x="349" y="350"/>
                  </a:lnTo>
                  <a:lnTo>
                    <a:pt x="346" y="343"/>
                  </a:lnTo>
                  <a:lnTo>
                    <a:pt x="344" y="336"/>
                  </a:lnTo>
                  <a:lnTo>
                    <a:pt x="344" y="333"/>
                  </a:lnTo>
                  <a:close/>
                  <a:moveTo>
                    <a:pt x="217" y="0"/>
                  </a:moveTo>
                  <a:lnTo>
                    <a:pt x="231" y="2"/>
                  </a:lnTo>
                  <a:lnTo>
                    <a:pt x="242" y="5"/>
                  </a:lnTo>
                  <a:lnTo>
                    <a:pt x="247" y="8"/>
                  </a:lnTo>
                  <a:lnTo>
                    <a:pt x="250" y="10"/>
                  </a:lnTo>
                  <a:lnTo>
                    <a:pt x="251" y="13"/>
                  </a:lnTo>
                  <a:lnTo>
                    <a:pt x="252" y="15"/>
                  </a:lnTo>
                  <a:lnTo>
                    <a:pt x="252" y="17"/>
                  </a:lnTo>
                  <a:lnTo>
                    <a:pt x="252" y="18"/>
                  </a:lnTo>
                  <a:lnTo>
                    <a:pt x="254" y="18"/>
                  </a:lnTo>
                  <a:lnTo>
                    <a:pt x="255" y="19"/>
                  </a:lnTo>
                  <a:lnTo>
                    <a:pt x="257" y="22"/>
                  </a:lnTo>
                  <a:lnTo>
                    <a:pt x="259" y="25"/>
                  </a:lnTo>
                  <a:lnTo>
                    <a:pt x="261" y="28"/>
                  </a:lnTo>
                  <a:lnTo>
                    <a:pt x="264" y="32"/>
                  </a:lnTo>
                  <a:lnTo>
                    <a:pt x="265" y="38"/>
                  </a:lnTo>
                  <a:lnTo>
                    <a:pt x="265" y="48"/>
                  </a:lnTo>
                  <a:lnTo>
                    <a:pt x="267" y="57"/>
                  </a:lnTo>
                  <a:lnTo>
                    <a:pt x="267" y="64"/>
                  </a:lnTo>
                  <a:lnTo>
                    <a:pt x="267" y="68"/>
                  </a:lnTo>
                  <a:lnTo>
                    <a:pt x="271" y="69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2" y="68"/>
                  </a:lnTo>
                  <a:lnTo>
                    <a:pt x="274" y="69"/>
                  </a:lnTo>
                  <a:lnTo>
                    <a:pt x="276" y="72"/>
                  </a:lnTo>
                  <a:lnTo>
                    <a:pt x="277" y="74"/>
                  </a:lnTo>
                  <a:lnTo>
                    <a:pt x="277" y="77"/>
                  </a:lnTo>
                  <a:lnTo>
                    <a:pt x="277" y="81"/>
                  </a:lnTo>
                  <a:lnTo>
                    <a:pt x="276" y="86"/>
                  </a:lnTo>
                  <a:lnTo>
                    <a:pt x="274" y="90"/>
                  </a:lnTo>
                  <a:lnTo>
                    <a:pt x="273" y="94"/>
                  </a:lnTo>
                  <a:lnTo>
                    <a:pt x="272" y="95"/>
                  </a:lnTo>
                  <a:lnTo>
                    <a:pt x="272" y="98"/>
                  </a:lnTo>
                  <a:lnTo>
                    <a:pt x="271" y="99"/>
                  </a:lnTo>
                  <a:lnTo>
                    <a:pt x="271" y="100"/>
                  </a:lnTo>
                  <a:lnTo>
                    <a:pt x="269" y="104"/>
                  </a:lnTo>
                  <a:lnTo>
                    <a:pt x="268" y="107"/>
                  </a:lnTo>
                  <a:lnTo>
                    <a:pt x="265" y="108"/>
                  </a:lnTo>
                  <a:lnTo>
                    <a:pt x="264" y="110"/>
                  </a:lnTo>
                  <a:lnTo>
                    <a:pt x="264" y="110"/>
                  </a:lnTo>
                  <a:lnTo>
                    <a:pt x="263" y="110"/>
                  </a:lnTo>
                  <a:lnTo>
                    <a:pt x="263" y="110"/>
                  </a:lnTo>
                  <a:lnTo>
                    <a:pt x="263" y="112"/>
                  </a:lnTo>
                  <a:lnTo>
                    <a:pt x="263" y="115"/>
                  </a:lnTo>
                  <a:lnTo>
                    <a:pt x="263" y="119"/>
                  </a:lnTo>
                  <a:lnTo>
                    <a:pt x="261" y="124"/>
                  </a:lnTo>
                  <a:lnTo>
                    <a:pt x="261" y="128"/>
                  </a:lnTo>
                  <a:lnTo>
                    <a:pt x="260" y="132"/>
                  </a:lnTo>
                  <a:lnTo>
                    <a:pt x="260" y="136"/>
                  </a:lnTo>
                  <a:lnTo>
                    <a:pt x="259" y="137"/>
                  </a:lnTo>
                  <a:lnTo>
                    <a:pt x="259" y="138"/>
                  </a:lnTo>
                  <a:lnTo>
                    <a:pt x="260" y="138"/>
                  </a:lnTo>
                  <a:lnTo>
                    <a:pt x="260" y="140"/>
                  </a:lnTo>
                  <a:lnTo>
                    <a:pt x="261" y="142"/>
                  </a:lnTo>
                  <a:lnTo>
                    <a:pt x="263" y="144"/>
                  </a:lnTo>
                  <a:lnTo>
                    <a:pt x="264" y="146"/>
                  </a:lnTo>
                  <a:lnTo>
                    <a:pt x="264" y="146"/>
                  </a:lnTo>
                  <a:lnTo>
                    <a:pt x="265" y="148"/>
                  </a:lnTo>
                  <a:lnTo>
                    <a:pt x="268" y="150"/>
                  </a:lnTo>
                  <a:lnTo>
                    <a:pt x="271" y="153"/>
                  </a:lnTo>
                  <a:lnTo>
                    <a:pt x="273" y="157"/>
                  </a:lnTo>
                  <a:lnTo>
                    <a:pt x="274" y="158"/>
                  </a:lnTo>
                  <a:lnTo>
                    <a:pt x="277" y="161"/>
                  </a:lnTo>
                  <a:lnTo>
                    <a:pt x="281" y="163"/>
                  </a:lnTo>
                  <a:lnTo>
                    <a:pt x="284" y="166"/>
                  </a:lnTo>
                  <a:lnTo>
                    <a:pt x="286" y="169"/>
                  </a:lnTo>
                  <a:lnTo>
                    <a:pt x="289" y="170"/>
                  </a:lnTo>
                  <a:lnTo>
                    <a:pt x="292" y="171"/>
                  </a:lnTo>
                  <a:lnTo>
                    <a:pt x="292" y="171"/>
                  </a:lnTo>
                  <a:lnTo>
                    <a:pt x="295" y="172"/>
                  </a:lnTo>
                  <a:lnTo>
                    <a:pt x="303" y="175"/>
                  </a:lnTo>
                  <a:lnTo>
                    <a:pt x="316" y="179"/>
                  </a:lnTo>
                  <a:lnTo>
                    <a:pt x="331" y="184"/>
                  </a:lnTo>
                  <a:lnTo>
                    <a:pt x="345" y="189"/>
                  </a:lnTo>
                  <a:lnTo>
                    <a:pt x="360" y="195"/>
                  </a:lnTo>
                  <a:lnTo>
                    <a:pt x="370" y="197"/>
                  </a:lnTo>
                  <a:lnTo>
                    <a:pt x="375" y="200"/>
                  </a:lnTo>
                  <a:lnTo>
                    <a:pt x="381" y="204"/>
                  </a:lnTo>
                  <a:lnTo>
                    <a:pt x="384" y="212"/>
                  </a:lnTo>
                  <a:lnTo>
                    <a:pt x="390" y="224"/>
                  </a:lnTo>
                  <a:lnTo>
                    <a:pt x="392" y="231"/>
                  </a:lnTo>
                  <a:lnTo>
                    <a:pt x="394" y="239"/>
                  </a:lnTo>
                  <a:lnTo>
                    <a:pt x="395" y="246"/>
                  </a:lnTo>
                  <a:lnTo>
                    <a:pt x="398" y="255"/>
                  </a:lnTo>
                  <a:lnTo>
                    <a:pt x="401" y="267"/>
                  </a:lnTo>
                  <a:lnTo>
                    <a:pt x="405" y="277"/>
                  </a:lnTo>
                  <a:lnTo>
                    <a:pt x="411" y="290"/>
                  </a:lnTo>
                  <a:lnTo>
                    <a:pt x="417" y="305"/>
                  </a:lnTo>
                  <a:lnTo>
                    <a:pt x="422" y="319"/>
                  </a:lnTo>
                  <a:lnTo>
                    <a:pt x="428" y="333"/>
                  </a:lnTo>
                  <a:lnTo>
                    <a:pt x="433" y="345"/>
                  </a:lnTo>
                  <a:lnTo>
                    <a:pt x="436" y="353"/>
                  </a:lnTo>
                  <a:lnTo>
                    <a:pt x="437" y="358"/>
                  </a:lnTo>
                  <a:lnTo>
                    <a:pt x="438" y="360"/>
                  </a:lnTo>
                  <a:lnTo>
                    <a:pt x="439" y="362"/>
                  </a:lnTo>
                  <a:lnTo>
                    <a:pt x="441" y="366"/>
                  </a:lnTo>
                  <a:lnTo>
                    <a:pt x="442" y="371"/>
                  </a:lnTo>
                  <a:lnTo>
                    <a:pt x="445" y="378"/>
                  </a:lnTo>
                  <a:lnTo>
                    <a:pt x="449" y="388"/>
                  </a:lnTo>
                  <a:lnTo>
                    <a:pt x="454" y="399"/>
                  </a:lnTo>
                  <a:lnTo>
                    <a:pt x="456" y="412"/>
                  </a:lnTo>
                  <a:lnTo>
                    <a:pt x="458" y="420"/>
                  </a:lnTo>
                  <a:lnTo>
                    <a:pt x="455" y="429"/>
                  </a:lnTo>
                  <a:lnTo>
                    <a:pt x="451" y="438"/>
                  </a:lnTo>
                  <a:lnTo>
                    <a:pt x="442" y="451"/>
                  </a:lnTo>
                  <a:lnTo>
                    <a:pt x="429" y="467"/>
                  </a:lnTo>
                  <a:lnTo>
                    <a:pt x="418" y="481"/>
                  </a:lnTo>
                  <a:lnTo>
                    <a:pt x="407" y="494"/>
                  </a:lnTo>
                  <a:lnTo>
                    <a:pt x="395" y="506"/>
                  </a:lnTo>
                  <a:lnTo>
                    <a:pt x="386" y="518"/>
                  </a:lnTo>
                  <a:lnTo>
                    <a:pt x="378" y="527"/>
                  </a:lnTo>
                  <a:lnTo>
                    <a:pt x="373" y="532"/>
                  </a:lnTo>
                  <a:lnTo>
                    <a:pt x="370" y="535"/>
                  </a:lnTo>
                  <a:lnTo>
                    <a:pt x="370" y="538"/>
                  </a:lnTo>
                  <a:lnTo>
                    <a:pt x="369" y="546"/>
                  </a:lnTo>
                  <a:lnTo>
                    <a:pt x="367" y="556"/>
                  </a:lnTo>
                  <a:lnTo>
                    <a:pt x="366" y="566"/>
                  </a:lnTo>
                  <a:lnTo>
                    <a:pt x="367" y="574"/>
                  </a:lnTo>
                  <a:lnTo>
                    <a:pt x="369" y="587"/>
                  </a:lnTo>
                  <a:lnTo>
                    <a:pt x="371" y="603"/>
                  </a:lnTo>
                  <a:lnTo>
                    <a:pt x="374" y="620"/>
                  </a:lnTo>
                  <a:lnTo>
                    <a:pt x="377" y="637"/>
                  </a:lnTo>
                  <a:lnTo>
                    <a:pt x="379" y="653"/>
                  </a:lnTo>
                  <a:lnTo>
                    <a:pt x="381" y="663"/>
                  </a:lnTo>
                  <a:lnTo>
                    <a:pt x="382" y="669"/>
                  </a:lnTo>
                  <a:lnTo>
                    <a:pt x="379" y="673"/>
                  </a:lnTo>
                  <a:lnTo>
                    <a:pt x="374" y="675"/>
                  </a:lnTo>
                  <a:lnTo>
                    <a:pt x="366" y="679"/>
                  </a:lnTo>
                  <a:lnTo>
                    <a:pt x="360" y="682"/>
                  </a:lnTo>
                  <a:lnTo>
                    <a:pt x="357" y="682"/>
                  </a:lnTo>
                  <a:lnTo>
                    <a:pt x="357" y="686"/>
                  </a:lnTo>
                  <a:lnTo>
                    <a:pt x="357" y="696"/>
                  </a:lnTo>
                  <a:lnTo>
                    <a:pt x="357" y="710"/>
                  </a:lnTo>
                  <a:lnTo>
                    <a:pt x="357" y="728"/>
                  </a:lnTo>
                  <a:lnTo>
                    <a:pt x="357" y="745"/>
                  </a:lnTo>
                  <a:lnTo>
                    <a:pt x="357" y="762"/>
                  </a:lnTo>
                  <a:lnTo>
                    <a:pt x="358" y="790"/>
                  </a:lnTo>
                  <a:lnTo>
                    <a:pt x="362" y="822"/>
                  </a:lnTo>
                  <a:lnTo>
                    <a:pt x="366" y="857"/>
                  </a:lnTo>
                  <a:lnTo>
                    <a:pt x="367" y="877"/>
                  </a:lnTo>
                  <a:lnTo>
                    <a:pt x="369" y="900"/>
                  </a:lnTo>
                  <a:lnTo>
                    <a:pt x="370" y="926"/>
                  </a:lnTo>
                  <a:lnTo>
                    <a:pt x="371" y="953"/>
                  </a:lnTo>
                  <a:lnTo>
                    <a:pt x="371" y="976"/>
                  </a:lnTo>
                  <a:lnTo>
                    <a:pt x="371" y="996"/>
                  </a:lnTo>
                  <a:lnTo>
                    <a:pt x="371" y="1006"/>
                  </a:lnTo>
                  <a:lnTo>
                    <a:pt x="370" y="1017"/>
                  </a:lnTo>
                  <a:lnTo>
                    <a:pt x="370" y="1025"/>
                  </a:lnTo>
                  <a:lnTo>
                    <a:pt x="370" y="1034"/>
                  </a:lnTo>
                  <a:lnTo>
                    <a:pt x="370" y="1044"/>
                  </a:lnTo>
                  <a:lnTo>
                    <a:pt x="371" y="1056"/>
                  </a:lnTo>
                  <a:lnTo>
                    <a:pt x="370" y="1070"/>
                  </a:lnTo>
                  <a:lnTo>
                    <a:pt x="370" y="1088"/>
                  </a:lnTo>
                  <a:lnTo>
                    <a:pt x="369" y="1105"/>
                  </a:lnTo>
                  <a:lnTo>
                    <a:pt x="367" y="1120"/>
                  </a:lnTo>
                  <a:lnTo>
                    <a:pt x="367" y="1131"/>
                  </a:lnTo>
                  <a:lnTo>
                    <a:pt x="366" y="1135"/>
                  </a:lnTo>
                  <a:lnTo>
                    <a:pt x="367" y="1135"/>
                  </a:lnTo>
                  <a:lnTo>
                    <a:pt x="367" y="1136"/>
                  </a:lnTo>
                  <a:lnTo>
                    <a:pt x="369" y="1137"/>
                  </a:lnTo>
                  <a:lnTo>
                    <a:pt x="369" y="1139"/>
                  </a:lnTo>
                  <a:lnTo>
                    <a:pt x="369" y="1142"/>
                  </a:lnTo>
                  <a:lnTo>
                    <a:pt x="369" y="1145"/>
                  </a:lnTo>
                  <a:lnTo>
                    <a:pt x="369" y="1150"/>
                  </a:lnTo>
                  <a:lnTo>
                    <a:pt x="367" y="1153"/>
                  </a:lnTo>
                  <a:lnTo>
                    <a:pt x="367" y="1156"/>
                  </a:lnTo>
                  <a:lnTo>
                    <a:pt x="367" y="1157"/>
                  </a:lnTo>
                  <a:lnTo>
                    <a:pt x="365" y="1163"/>
                  </a:lnTo>
                  <a:lnTo>
                    <a:pt x="365" y="1163"/>
                  </a:lnTo>
                  <a:lnTo>
                    <a:pt x="365" y="1166"/>
                  </a:lnTo>
                  <a:lnTo>
                    <a:pt x="365" y="1169"/>
                  </a:lnTo>
                  <a:lnTo>
                    <a:pt x="365" y="1171"/>
                  </a:lnTo>
                  <a:lnTo>
                    <a:pt x="365" y="1174"/>
                  </a:lnTo>
                  <a:lnTo>
                    <a:pt x="365" y="1175"/>
                  </a:lnTo>
                  <a:lnTo>
                    <a:pt x="365" y="1177"/>
                  </a:lnTo>
                  <a:lnTo>
                    <a:pt x="365" y="1178"/>
                  </a:lnTo>
                  <a:lnTo>
                    <a:pt x="365" y="1178"/>
                  </a:lnTo>
                  <a:lnTo>
                    <a:pt x="365" y="1179"/>
                  </a:lnTo>
                  <a:lnTo>
                    <a:pt x="366" y="1182"/>
                  </a:lnTo>
                  <a:lnTo>
                    <a:pt x="366" y="1186"/>
                  </a:lnTo>
                  <a:lnTo>
                    <a:pt x="366" y="1188"/>
                  </a:lnTo>
                  <a:lnTo>
                    <a:pt x="366" y="1192"/>
                  </a:lnTo>
                  <a:lnTo>
                    <a:pt x="366" y="1195"/>
                  </a:lnTo>
                  <a:lnTo>
                    <a:pt x="365" y="1196"/>
                  </a:lnTo>
                  <a:lnTo>
                    <a:pt x="362" y="1199"/>
                  </a:lnTo>
                  <a:lnTo>
                    <a:pt x="360" y="1200"/>
                  </a:lnTo>
                  <a:lnTo>
                    <a:pt x="357" y="1203"/>
                  </a:lnTo>
                  <a:lnTo>
                    <a:pt x="356" y="1204"/>
                  </a:lnTo>
                  <a:lnTo>
                    <a:pt x="353" y="1204"/>
                  </a:lnTo>
                  <a:lnTo>
                    <a:pt x="352" y="1205"/>
                  </a:lnTo>
                  <a:lnTo>
                    <a:pt x="350" y="1205"/>
                  </a:lnTo>
                  <a:lnTo>
                    <a:pt x="349" y="1205"/>
                  </a:lnTo>
                  <a:lnTo>
                    <a:pt x="346" y="1205"/>
                  </a:lnTo>
                  <a:lnTo>
                    <a:pt x="345" y="1205"/>
                  </a:lnTo>
                  <a:lnTo>
                    <a:pt x="344" y="1204"/>
                  </a:lnTo>
                  <a:lnTo>
                    <a:pt x="344" y="1205"/>
                  </a:lnTo>
                  <a:lnTo>
                    <a:pt x="343" y="1205"/>
                  </a:lnTo>
                  <a:lnTo>
                    <a:pt x="341" y="1207"/>
                  </a:lnTo>
                  <a:lnTo>
                    <a:pt x="337" y="1209"/>
                  </a:lnTo>
                  <a:lnTo>
                    <a:pt x="329" y="1216"/>
                  </a:lnTo>
                  <a:lnTo>
                    <a:pt x="319" y="1222"/>
                  </a:lnTo>
                  <a:lnTo>
                    <a:pt x="309" y="1226"/>
                  </a:lnTo>
                  <a:lnTo>
                    <a:pt x="297" y="1228"/>
                  </a:lnTo>
                  <a:lnTo>
                    <a:pt x="285" y="1229"/>
                  </a:lnTo>
                  <a:lnTo>
                    <a:pt x="272" y="1229"/>
                  </a:lnTo>
                  <a:lnTo>
                    <a:pt x="263" y="1229"/>
                  </a:lnTo>
                  <a:lnTo>
                    <a:pt x="257" y="1228"/>
                  </a:lnTo>
                  <a:lnTo>
                    <a:pt x="256" y="1228"/>
                  </a:lnTo>
                  <a:lnTo>
                    <a:pt x="252" y="1226"/>
                  </a:lnTo>
                  <a:lnTo>
                    <a:pt x="250" y="1225"/>
                  </a:lnTo>
                  <a:lnTo>
                    <a:pt x="248" y="1221"/>
                  </a:lnTo>
                  <a:lnTo>
                    <a:pt x="247" y="1220"/>
                  </a:lnTo>
                  <a:lnTo>
                    <a:pt x="248" y="1217"/>
                  </a:lnTo>
                  <a:lnTo>
                    <a:pt x="248" y="1216"/>
                  </a:lnTo>
                  <a:lnTo>
                    <a:pt x="248" y="1214"/>
                  </a:lnTo>
                  <a:lnTo>
                    <a:pt x="248" y="1212"/>
                  </a:lnTo>
                  <a:lnTo>
                    <a:pt x="250" y="1209"/>
                  </a:lnTo>
                  <a:lnTo>
                    <a:pt x="251" y="1205"/>
                  </a:lnTo>
                  <a:lnTo>
                    <a:pt x="254" y="1201"/>
                  </a:lnTo>
                  <a:lnTo>
                    <a:pt x="259" y="1196"/>
                  </a:lnTo>
                  <a:lnTo>
                    <a:pt x="264" y="1190"/>
                  </a:lnTo>
                  <a:lnTo>
                    <a:pt x="271" y="1182"/>
                  </a:lnTo>
                  <a:lnTo>
                    <a:pt x="274" y="1177"/>
                  </a:lnTo>
                  <a:lnTo>
                    <a:pt x="276" y="1174"/>
                  </a:lnTo>
                  <a:lnTo>
                    <a:pt x="276" y="1173"/>
                  </a:lnTo>
                  <a:lnTo>
                    <a:pt x="276" y="1171"/>
                  </a:lnTo>
                  <a:lnTo>
                    <a:pt x="276" y="1170"/>
                  </a:lnTo>
                  <a:lnTo>
                    <a:pt x="274" y="1167"/>
                  </a:lnTo>
                  <a:lnTo>
                    <a:pt x="274" y="1165"/>
                  </a:lnTo>
                  <a:lnTo>
                    <a:pt x="274" y="1161"/>
                  </a:lnTo>
                  <a:lnTo>
                    <a:pt x="274" y="1156"/>
                  </a:lnTo>
                  <a:lnTo>
                    <a:pt x="274" y="1150"/>
                  </a:lnTo>
                  <a:lnTo>
                    <a:pt x="273" y="1139"/>
                  </a:lnTo>
                  <a:lnTo>
                    <a:pt x="273" y="1125"/>
                  </a:lnTo>
                  <a:lnTo>
                    <a:pt x="272" y="1114"/>
                  </a:lnTo>
                  <a:lnTo>
                    <a:pt x="272" y="1105"/>
                  </a:lnTo>
                  <a:lnTo>
                    <a:pt x="272" y="1095"/>
                  </a:lnTo>
                  <a:lnTo>
                    <a:pt x="271" y="1084"/>
                  </a:lnTo>
                  <a:lnTo>
                    <a:pt x="271" y="1068"/>
                  </a:lnTo>
                  <a:lnTo>
                    <a:pt x="271" y="1048"/>
                  </a:lnTo>
                  <a:lnTo>
                    <a:pt x="269" y="1026"/>
                  </a:lnTo>
                  <a:lnTo>
                    <a:pt x="269" y="1001"/>
                  </a:lnTo>
                  <a:lnTo>
                    <a:pt x="267" y="972"/>
                  </a:lnTo>
                  <a:lnTo>
                    <a:pt x="265" y="938"/>
                  </a:lnTo>
                  <a:lnTo>
                    <a:pt x="263" y="921"/>
                  </a:lnTo>
                  <a:lnTo>
                    <a:pt x="260" y="902"/>
                  </a:lnTo>
                  <a:lnTo>
                    <a:pt x="256" y="879"/>
                  </a:lnTo>
                  <a:lnTo>
                    <a:pt x="251" y="856"/>
                  </a:lnTo>
                  <a:lnTo>
                    <a:pt x="246" y="832"/>
                  </a:lnTo>
                  <a:lnTo>
                    <a:pt x="240" y="810"/>
                  </a:lnTo>
                  <a:lnTo>
                    <a:pt x="237" y="792"/>
                  </a:lnTo>
                  <a:lnTo>
                    <a:pt x="233" y="776"/>
                  </a:lnTo>
                  <a:lnTo>
                    <a:pt x="230" y="767"/>
                  </a:lnTo>
                  <a:lnTo>
                    <a:pt x="230" y="763"/>
                  </a:lnTo>
                  <a:lnTo>
                    <a:pt x="229" y="767"/>
                  </a:lnTo>
                  <a:lnTo>
                    <a:pt x="229" y="779"/>
                  </a:lnTo>
                  <a:lnTo>
                    <a:pt x="227" y="793"/>
                  </a:lnTo>
                  <a:lnTo>
                    <a:pt x="227" y="811"/>
                  </a:lnTo>
                  <a:lnTo>
                    <a:pt x="227" y="826"/>
                  </a:lnTo>
                  <a:lnTo>
                    <a:pt x="227" y="847"/>
                  </a:lnTo>
                  <a:lnTo>
                    <a:pt x="229" y="872"/>
                  </a:lnTo>
                  <a:lnTo>
                    <a:pt x="229" y="898"/>
                  </a:lnTo>
                  <a:lnTo>
                    <a:pt x="230" y="923"/>
                  </a:lnTo>
                  <a:lnTo>
                    <a:pt x="231" y="942"/>
                  </a:lnTo>
                  <a:lnTo>
                    <a:pt x="233" y="955"/>
                  </a:lnTo>
                  <a:lnTo>
                    <a:pt x="234" y="970"/>
                  </a:lnTo>
                  <a:lnTo>
                    <a:pt x="231" y="984"/>
                  </a:lnTo>
                  <a:lnTo>
                    <a:pt x="230" y="998"/>
                  </a:lnTo>
                  <a:lnTo>
                    <a:pt x="230" y="1014"/>
                  </a:lnTo>
                  <a:lnTo>
                    <a:pt x="230" y="1026"/>
                  </a:lnTo>
                  <a:lnTo>
                    <a:pt x="231" y="1042"/>
                  </a:lnTo>
                  <a:lnTo>
                    <a:pt x="233" y="1061"/>
                  </a:lnTo>
                  <a:lnTo>
                    <a:pt x="234" y="1081"/>
                  </a:lnTo>
                  <a:lnTo>
                    <a:pt x="235" y="1099"/>
                  </a:lnTo>
                  <a:lnTo>
                    <a:pt x="237" y="1115"/>
                  </a:lnTo>
                  <a:lnTo>
                    <a:pt x="237" y="1125"/>
                  </a:lnTo>
                  <a:lnTo>
                    <a:pt x="238" y="1129"/>
                  </a:lnTo>
                  <a:lnTo>
                    <a:pt x="238" y="1135"/>
                  </a:lnTo>
                  <a:lnTo>
                    <a:pt x="238" y="1135"/>
                  </a:lnTo>
                  <a:lnTo>
                    <a:pt x="238" y="1136"/>
                  </a:lnTo>
                  <a:lnTo>
                    <a:pt x="238" y="1139"/>
                  </a:lnTo>
                  <a:lnTo>
                    <a:pt x="239" y="1142"/>
                  </a:lnTo>
                  <a:lnTo>
                    <a:pt x="240" y="1146"/>
                  </a:lnTo>
                  <a:lnTo>
                    <a:pt x="239" y="1149"/>
                  </a:lnTo>
                  <a:lnTo>
                    <a:pt x="239" y="1153"/>
                  </a:lnTo>
                  <a:lnTo>
                    <a:pt x="239" y="1154"/>
                  </a:lnTo>
                  <a:lnTo>
                    <a:pt x="239" y="1154"/>
                  </a:lnTo>
                  <a:lnTo>
                    <a:pt x="239" y="1156"/>
                  </a:lnTo>
                  <a:lnTo>
                    <a:pt x="239" y="1157"/>
                  </a:lnTo>
                  <a:lnTo>
                    <a:pt x="239" y="1158"/>
                  </a:lnTo>
                  <a:lnTo>
                    <a:pt x="239" y="1161"/>
                  </a:lnTo>
                  <a:lnTo>
                    <a:pt x="239" y="1165"/>
                  </a:lnTo>
                  <a:lnTo>
                    <a:pt x="239" y="1169"/>
                  </a:lnTo>
                  <a:lnTo>
                    <a:pt x="238" y="1171"/>
                  </a:lnTo>
                  <a:lnTo>
                    <a:pt x="238" y="1173"/>
                  </a:lnTo>
                  <a:lnTo>
                    <a:pt x="238" y="1174"/>
                  </a:lnTo>
                  <a:lnTo>
                    <a:pt x="237" y="1175"/>
                  </a:lnTo>
                  <a:lnTo>
                    <a:pt x="237" y="1177"/>
                  </a:lnTo>
                  <a:lnTo>
                    <a:pt x="234" y="1178"/>
                  </a:lnTo>
                  <a:lnTo>
                    <a:pt x="229" y="1179"/>
                  </a:lnTo>
                  <a:lnTo>
                    <a:pt x="220" y="1180"/>
                  </a:lnTo>
                  <a:lnTo>
                    <a:pt x="212" y="1183"/>
                  </a:lnTo>
                  <a:lnTo>
                    <a:pt x="208" y="1183"/>
                  </a:lnTo>
                  <a:lnTo>
                    <a:pt x="206" y="1183"/>
                  </a:lnTo>
                  <a:lnTo>
                    <a:pt x="205" y="1183"/>
                  </a:lnTo>
                  <a:lnTo>
                    <a:pt x="201" y="1182"/>
                  </a:lnTo>
                  <a:lnTo>
                    <a:pt x="200" y="1182"/>
                  </a:lnTo>
                  <a:lnTo>
                    <a:pt x="199" y="1182"/>
                  </a:lnTo>
                  <a:lnTo>
                    <a:pt x="195" y="1182"/>
                  </a:lnTo>
                  <a:lnTo>
                    <a:pt x="188" y="1184"/>
                  </a:lnTo>
                  <a:lnTo>
                    <a:pt x="180" y="1187"/>
                  </a:lnTo>
                  <a:lnTo>
                    <a:pt x="175" y="1190"/>
                  </a:lnTo>
                  <a:lnTo>
                    <a:pt x="171" y="1192"/>
                  </a:lnTo>
                  <a:lnTo>
                    <a:pt x="167" y="1195"/>
                  </a:lnTo>
                  <a:lnTo>
                    <a:pt x="161" y="1197"/>
                  </a:lnTo>
                  <a:lnTo>
                    <a:pt x="150" y="1199"/>
                  </a:lnTo>
                  <a:lnTo>
                    <a:pt x="138" y="1200"/>
                  </a:lnTo>
                  <a:lnTo>
                    <a:pt x="124" y="1200"/>
                  </a:lnTo>
                  <a:lnTo>
                    <a:pt x="111" y="1199"/>
                  </a:lnTo>
                  <a:lnTo>
                    <a:pt x="100" y="1197"/>
                  </a:lnTo>
                  <a:lnTo>
                    <a:pt x="95" y="1196"/>
                  </a:lnTo>
                  <a:lnTo>
                    <a:pt x="95" y="1195"/>
                  </a:lnTo>
                  <a:lnTo>
                    <a:pt x="95" y="1192"/>
                  </a:lnTo>
                  <a:lnTo>
                    <a:pt x="95" y="1192"/>
                  </a:lnTo>
                  <a:lnTo>
                    <a:pt x="96" y="1191"/>
                  </a:lnTo>
                  <a:lnTo>
                    <a:pt x="96" y="1191"/>
                  </a:lnTo>
                  <a:lnTo>
                    <a:pt x="96" y="1190"/>
                  </a:lnTo>
                  <a:lnTo>
                    <a:pt x="96" y="1188"/>
                  </a:lnTo>
                  <a:lnTo>
                    <a:pt x="96" y="1184"/>
                  </a:lnTo>
                  <a:lnTo>
                    <a:pt x="96" y="1182"/>
                  </a:lnTo>
                  <a:lnTo>
                    <a:pt x="98" y="1180"/>
                  </a:lnTo>
                  <a:lnTo>
                    <a:pt x="98" y="1179"/>
                  </a:lnTo>
                  <a:lnTo>
                    <a:pt x="99" y="1177"/>
                  </a:lnTo>
                  <a:lnTo>
                    <a:pt x="102" y="1175"/>
                  </a:lnTo>
                  <a:lnTo>
                    <a:pt x="104" y="1173"/>
                  </a:lnTo>
                  <a:lnTo>
                    <a:pt x="110" y="1169"/>
                  </a:lnTo>
                  <a:lnTo>
                    <a:pt x="119" y="1165"/>
                  </a:lnTo>
                  <a:lnTo>
                    <a:pt x="127" y="1160"/>
                  </a:lnTo>
                  <a:lnTo>
                    <a:pt x="134" y="1157"/>
                  </a:lnTo>
                  <a:lnTo>
                    <a:pt x="138" y="1154"/>
                  </a:lnTo>
                  <a:lnTo>
                    <a:pt x="140" y="1153"/>
                  </a:lnTo>
                  <a:lnTo>
                    <a:pt x="141" y="1150"/>
                  </a:lnTo>
                  <a:lnTo>
                    <a:pt x="141" y="1148"/>
                  </a:lnTo>
                  <a:lnTo>
                    <a:pt x="141" y="1144"/>
                  </a:lnTo>
                  <a:lnTo>
                    <a:pt x="142" y="1136"/>
                  </a:lnTo>
                  <a:lnTo>
                    <a:pt x="144" y="1125"/>
                  </a:lnTo>
                  <a:lnTo>
                    <a:pt x="145" y="1118"/>
                  </a:lnTo>
                  <a:lnTo>
                    <a:pt x="144" y="1106"/>
                  </a:lnTo>
                  <a:lnTo>
                    <a:pt x="142" y="1091"/>
                  </a:lnTo>
                  <a:lnTo>
                    <a:pt x="141" y="1077"/>
                  </a:lnTo>
                  <a:lnTo>
                    <a:pt x="140" y="1065"/>
                  </a:lnTo>
                  <a:lnTo>
                    <a:pt x="140" y="1056"/>
                  </a:lnTo>
                  <a:lnTo>
                    <a:pt x="138" y="1052"/>
                  </a:lnTo>
                  <a:lnTo>
                    <a:pt x="138" y="1048"/>
                  </a:lnTo>
                  <a:lnTo>
                    <a:pt x="137" y="1039"/>
                  </a:lnTo>
                  <a:lnTo>
                    <a:pt x="134" y="1025"/>
                  </a:lnTo>
                  <a:lnTo>
                    <a:pt x="130" y="1012"/>
                  </a:lnTo>
                  <a:lnTo>
                    <a:pt x="127" y="989"/>
                  </a:lnTo>
                  <a:lnTo>
                    <a:pt x="123" y="963"/>
                  </a:lnTo>
                  <a:lnTo>
                    <a:pt x="121" y="932"/>
                  </a:lnTo>
                  <a:lnTo>
                    <a:pt x="121" y="917"/>
                  </a:lnTo>
                  <a:lnTo>
                    <a:pt x="121" y="895"/>
                  </a:lnTo>
                  <a:lnTo>
                    <a:pt x="121" y="868"/>
                  </a:lnTo>
                  <a:lnTo>
                    <a:pt x="120" y="837"/>
                  </a:lnTo>
                  <a:lnTo>
                    <a:pt x="120" y="805"/>
                  </a:lnTo>
                  <a:lnTo>
                    <a:pt x="119" y="772"/>
                  </a:lnTo>
                  <a:lnTo>
                    <a:pt x="117" y="741"/>
                  </a:lnTo>
                  <a:lnTo>
                    <a:pt x="115" y="713"/>
                  </a:lnTo>
                  <a:lnTo>
                    <a:pt x="112" y="690"/>
                  </a:lnTo>
                  <a:lnTo>
                    <a:pt x="102" y="690"/>
                  </a:lnTo>
                  <a:lnTo>
                    <a:pt x="89" y="690"/>
                  </a:lnTo>
                  <a:lnTo>
                    <a:pt x="77" y="688"/>
                  </a:lnTo>
                  <a:lnTo>
                    <a:pt x="70" y="686"/>
                  </a:lnTo>
                  <a:lnTo>
                    <a:pt x="70" y="682"/>
                  </a:lnTo>
                  <a:lnTo>
                    <a:pt x="72" y="670"/>
                  </a:lnTo>
                  <a:lnTo>
                    <a:pt x="74" y="656"/>
                  </a:lnTo>
                  <a:lnTo>
                    <a:pt x="77" y="637"/>
                  </a:lnTo>
                  <a:lnTo>
                    <a:pt x="81" y="619"/>
                  </a:lnTo>
                  <a:lnTo>
                    <a:pt x="85" y="602"/>
                  </a:lnTo>
                  <a:lnTo>
                    <a:pt x="87" y="586"/>
                  </a:lnTo>
                  <a:lnTo>
                    <a:pt x="90" y="576"/>
                  </a:lnTo>
                  <a:lnTo>
                    <a:pt x="90" y="573"/>
                  </a:lnTo>
                  <a:lnTo>
                    <a:pt x="90" y="573"/>
                  </a:lnTo>
                  <a:lnTo>
                    <a:pt x="91" y="572"/>
                  </a:lnTo>
                  <a:lnTo>
                    <a:pt x="91" y="572"/>
                  </a:lnTo>
                  <a:lnTo>
                    <a:pt x="91" y="569"/>
                  </a:lnTo>
                  <a:lnTo>
                    <a:pt x="90" y="573"/>
                  </a:lnTo>
                  <a:lnTo>
                    <a:pt x="90" y="573"/>
                  </a:lnTo>
                  <a:lnTo>
                    <a:pt x="90" y="573"/>
                  </a:lnTo>
                  <a:lnTo>
                    <a:pt x="89" y="578"/>
                  </a:lnTo>
                  <a:lnTo>
                    <a:pt x="85" y="586"/>
                  </a:lnTo>
                  <a:lnTo>
                    <a:pt x="82" y="593"/>
                  </a:lnTo>
                  <a:lnTo>
                    <a:pt x="81" y="597"/>
                  </a:lnTo>
                  <a:lnTo>
                    <a:pt x="79" y="601"/>
                  </a:lnTo>
                  <a:lnTo>
                    <a:pt x="77" y="603"/>
                  </a:lnTo>
                  <a:lnTo>
                    <a:pt x="76" y="607"/>
                  </a:lnTo>
                  <a:lnTo>
                    <a:pt x="73" y="611"/>
                  </a:lnTo>
                  <a:lnTo>
                    <a:pt x="70" y="618"/>
                  </a:lnTo>
                  <a:lnTo>
                    <a:pt x="66" y="624"/>
                  </a:lnTo>
                  <a:lnTo>
                    <a:pt x="62" y="632"/>
                  </a:lnTo>
                  <a:lnTo>
                    <a:pt x="58" y="637"/>
                  </a:lnTo>
                  <a:lnTo>
                    <a:pt x="57" y="640"/>
                  </a:lnTo>
                  <a:lnTo>
                    <a:pt x="57" y="640"/>
                  </a:lnTo>
                  <a:lnTo>
                    <a:pt x="57" y="641"/>
                  </a:lnTo>
                  <a:lnTo>
                    <a:pt x="56" y="642"/>
                  </a:lnTo>
                  <a:lnTo>
                    <a:pt x="56" y="644"/>
                  </a:lnTo>
                  <a:lnTo>
                    <a:pt x="55" y="645"/>
                  </a:lnTo>
                  <a:lnTo>
                    <a:pt x="53" y="645"/>
                  </a:lnTo>
                  <a:lnTo>
                    <a:pt x="52" y="645"/>
                  </a:lnTo>
                  <a:lnTo>
                    <a:pt x="51" y="645"/>
                  </a:lnTo>
                  <a:lnTo>
                    <a:pt x="51" y="646"/>
                  </a:lnTo>
                  <a:lnTo>
                    <a:pt x="49" y="648"/>
                  </a:lnTo>
                  <a:lnTo>
                    <a:pt x="48" y="650"/>
                  </a:lnTo>
                  <a:lnTo>
                    <a:pt x="47" y="653"/>
                  </a:lnTo>
                  <a:lnTo>
                    <a:pt x="45" y="654"/>
                  </a:lnTo>
                  <a:lnTo>
                    <a:pt x="44" y="656"/>
                  </a:lnTo>
                  <a:lnTo>
                    <a:pt x="43" y="657"/>
                  </a:lnTo>
                  <a:lnTo>
                    <a:pt x="41" y="659"/>
                  </a:lnTo>
                  <a:lnTo>
                    <a:pt x="41" y="663"/>
                  </a:lnTo>
                  <a:lnTo>
                    <a:pt x="40" y="666"/>
                  </a:lnTo>
                  <a:lnTo>
                    <a:pt x="40" y="669"/>
                  </a:lnTo>
                  <a:lnTo>
                    <a:pt x="40" y="669"/>
                  </a:lnTo>
                  <a:lnTo>
                    <a:pt x="40" y="679"/>
                  </a:lnTo>
                  <a:lnTo>
                    <a:pt x="40" y="679"/>
                  </a:lnTo>
                  <a:lnTo>
                    <a:pt x="41" y="680"/>
                  </a:lnTo>
                  <a:lnTo>
                    <a:pt x="41" y="682"/>
                  </a:lnTo>
                  <a:lnTo>
                    <a:pt x="43" y="683"/>
                  </a:lnTo>
                  <a:lnTo>
                    <a:pt x="44" y="684"/>
                  </a:lnTo>
                  <a:lnTo>
                    <a:pt x="44" y="686"/>
                  </a:lnTo>
                  <a:lnTo>
                    <a:pt x="45" y="687"/>
                  </a:lnTo>
                  <a:lnTo>
                    <a:pt x="45" y="687"/>
                  </a:lnTo>
                  <a:lnTo>
                    <a:pt x="47" y="688"/>
                  </a:lnTo>
                  <a:lnTo>
                    <a:pt x="48" y="690"/>
                  </a:lnTo>
                  <a:lnTo>
                    <a:pt x="49" y="691"/>
                  </a:lnTo>
                  <a:lnTo>
                    <a:pt x="51" y="693"/>
                  </a:lnTo>
                  <a:lnTo>
                    <a:pt x="52" y="695"/>
                  </a:lnTo>
                  <a:lnTo>
                    <a:pt x="52" y="696"/>
                  </a:lnTo>
                  <a:lnTo>
                    <a:pt x="52" y="697"/>
                  </a:lnTo>
                  <a:lnTo>
                    <a:pt x="51" y="697"/>
                  </a:lnTo>
                  <a:lnTo>
                    <a:pt x="48" y="699"/>
                  </a:lnTo>
                  <a:lnTo>
                    <a:pt x="47" y="697"/>
                  </a:lnTo>
                  <a:lnTo>
                    <a:pt x="45" y="696"/>
                  </a:lnTo>
                  <a:lnTo>
                    <a:pt x="43" y="695"/>
                  </a:lnTo>
                  <a:lnTo>
                    <a:pt x="41" y="695"/>
                  </a:lnTo>
                  <a:lnTo>
                    <a:pt x="41" y="695"/>
                  </a:lnTo>
                  <a:lnTo>
                    <a:pt x="41" y="695"/>
                  </a:lnTo>
                  <a:lnTo>
                    <a:pt x="40" y="692"/>
                  </a:lnTo>
                  <a:lnTo>
                    <a:pt x="39" y="691"/>
                  </a:lnTo>
                  <a:lnTo>
                    <a:pt x="36" y="690"/>
                  </a:lnTo>
                  <a:lnTo>
                    <a:pt x="35" y="687"/>
                  </a:lnTo>
                  <a:lnTo>
                    <a:pt x="34" y="687"/>
                  </a:lnTo>
                  <a:lnTo>
                    <a:pt x="34" y="688"/>
                  </a:lnTo>
                  <a:lnTo>
                    <a:pt x="34" y="690"/>
                  </a:lnTo>
                  <a:lnTo>
                    <a:pt x="34" y="692"/>
                  </a:lnTo>
                  <a:lnTo>
                    <a:pt x="35" y="693"/>
                  </a:lnTo>
                  <a:lnTo>
                    <a:pt x="36" y="695"/>
                  </a:lnTo>
                  <a:lnTo>
                    <a:pt x="38" y="697"/>
                  </a:lnTo>
                  <a:lnTo>
                    <a:pt x="39" y="699"/>
                  </a:lnTo>
                  <a:lnTo>
                    <a:pt x="41" y="700"/>
                  </a:lnTo>
                  <a:lnTo>
                    <a:pt x="43" y="701"/>
                  </a:lnTo>
                  <a:lnTo>
                    <a:pt x="44" y="703"/>
                  </a:lnTo>
                  <a:lnTo>
                    <a:pt x="45" y="704"/>
                  </a:lnTo>
                  <a:lnTo>
                    <a:pt x="47" y="705"/>
                  </a:lnTo>
                  <a:lnTo>
                    <a:pt x="47" y="707"/>
                  </a:lnTo>
                  <a:lnTo>
                    <a:pt x="47" y="709"/>
                  </a:lnTo>
                  <a:lnTo>
                    <a:pt x="45" y="709"/>
                  </a:lnTo>
                  <a:lnTo>
                    <a:pt x="43" y="710"/>
                  </a:lnTo>
                  <a:lnTo>
                    <a:pt x="41" y="710"/>
                  </a:lnTo>
                  <a:lnTo>
                    <a:pt x="41" y="710"/>
                  </a:lnTo>
                  <a:lnTo>
                    <a:pt x="41" y="712"/>
                  </a:lnTo>
                  <a:lnTo>
                    <a:pt x="40" y="713"/>
                  </a:lnTo>
                  <a:lnTo>
                    <a:pt x="39" y="714"/>
                  </a:lnTo>
                  <a:lnTo>
                    <a:pt x="38" y="714"/>
                  </a:lnTo>
                  <a:lnTo>
                    <a:pt x="36" y="714"/>
                  </a:lnTo>
                  <a:lnTo>
                    <a:pt x="34" y="713"/>
                  </a:lnTo>
                  <a:lnTo>
                    <a:pt x="31" y="713"/>
                  </a:lnTo>
                  <a:lnTo>
                    <a:pt x="30" y="712"/>
                  </a:lnTo>
                  <a:lnTo>
                    <a:pt x="28" y="710"/>
                  </a:lnTo>
                  <a:lnTo>
                    <a:pt x="27" y="710"/>
                  </a:lnTo>
                  <a:lnTo>
                    <a:pt x="27" y="710"/>
                  </a:lnTo>
                  <a:lnTo>
                    <a:pt x="27" y="712"/>
                  </a:lnTo>
                  <a:lnTo>
                    <a:pt x="26" y="712"/>
                  </a:lnTo>
                  <a:lnTo>
                    <a:pt x="24" y="712"/>
                  </a:lnTo>
                  <a:lnTo>
                    <a:pt x="22" y="710"/>
                  </a:lnTo>
                  <a:lnTo>
                    <a:pt x="17" y="707"/>
                  </a:lnTo>
                  <a:lnTo>
                    <a:pt x="11" y="700"/>
                  </a:lnTo>
                  <a:lnTo>
                    <a:pt x="6" y="692"/>
                  </a:lnTo>
                  <a:lnTo>
                    <a:pt x="4" y="686"/>
                  </a:lnTo>
                  <a:lnTo>
                    <a:pt x="2" y="676"/>
                  </a:lnTo>
                  <a:lnTo>
                    <a:pt x="1" y="670"/>
                  </a:lnTo>
                  <a:lnTo>
                    <a:pt x="0" y="663"/>
                  </a:lnTo>
                  <a:lnTo>
                    <a:pt x="1" y="659"/>
                  </a:lnTo>
                  <a:lnTo>
                    <a:pt x="5" y="652"/>
                  </a:lnTo>
                  <a:lnTo>
                    <a:pt x="7" y="642"/>
                  </a:lnTo>
                  <a:lnTo>
                    <a:pt x="11" y="636"/>
                  </a:lnTo>
                  <a:lnTo>
                    <a:pt x="13" y="632"/>
                  </a:lnTo>
                  <a:lnTo>
                    <a:pt x="11" y="632"/>
                  </a:lnTo>
                  <a:lnTo>
                    <a:pt x="11" y="631"/>
                  </a:lnTo>
                  <a:lnTo>
                    <a:pt x="11" y="629"/>
                  </a:lnTo>
                  <a:lnTo>
                    <a:pt x="11" y="627"/>
                  </a:lnTo>
                  <a:lnTo>
                    <a:pt x="13" y="625"/>
                  </a:lnTo>
                  <a:lnTo>
                    <a:pt x="13" y="624"/>
                  </a:lnTo>
                  <a:lnTo>
                    <a:pt x="13" y="623"/>
                  </a:lnTo>
                  <a:lnTo>
                    <a:pt x="13" y="623"/>
                  </a:lnTo>
                  <a:lnTo>
                    <a:pt x="11" y="623"/>
                  </a:lnTo>
                  <a:lnTo>
                    <a:pt x="11" y="619"/>
                  </a:lnTo>
                  <a:lnTo>
                    <a:pt x="14" y="612"/>
                  </a:lnTo>
                  <a:lnTo>
                    <a:pt x="17" y="603"/>
                  </a:lnTo>
                  <a:lnTo>
                    <a:pt x="19" y="594"/>
                  </a:lnTo>
                  <a:lnTo>
                    <a:pt x="22" y="586"/>
                  </a:lnTo>
                  <a:lnTo>
                    <a:pt x="23" y="582"/>
                  </a:lnTo>
                  <a:lnTo>
                    <a:pt x="27" y="568"/>
                  </a:lnTo>
                  <a:lnTo>
                    <a:pt x="30" y="552"/>
                  </a:lnTo>
                  <a:lnTo>
                    <a:pt x="35" y="539"/>
                  </a:lnTo>
                  <a:lnTo>
                    <a:pt x="40" y="527"/>
                  </a:lnTo>
                  <a:lnTo>
                    <a:pt x="43" y="515"/>
                  </a:lnTo>
                  <a:lnTo>
                    <a:pt x="47" y="501"/>
                  </a:lnTo>
                  <a:lnTo>
                    <a:pt x="49" y="493"/>
                  </a:lnTo>
                  <a:lnTo>
                    <a:pt x="53" y="481"/>
                  </a:lnTo>
                  <a:lnTo>
                    <a:pt x="58" y="466"/>
                  </a:lnTo>
                  <a:lnTo>
                    <a:pt x="64" y="449"/>
                  </a:lnTo>
                  <a:lnTo>
                    <a:pt x="70" y="432"/>
                  </a:lnTo>
                  <a:lnTo>
                    <a:pt x="77" y="415"/>
                  </a:lnTo>
                  <a:lnTo>
                    <a:pt x="83" y="400"/>
                  </a:lnTo>
                  <a:lnTo>
                    <a:pt x="87" y="387"/>
                  </a:lnTo>
                  <a:lnTo>
                    <a:pt x="91" y="379"/>
                  </a:lnTo>
                  <a:lnTo>
                    <a:pt x="93" y="377"/>
                  </a:lnTo>
                  <a:lnTo>
                    <a:pt x="93" y="373"/>
                  </a:lnTo>
                  <a:lnTo>
                    <a:pt x="94" y="362"/>
                  </a:lnTo>
                  <a:lnTo>
                    <a:pt x="95" y="348"/>
                  </a:lnTo>
                  <a:lnTo>
                    <a:pt x="96" y="333"/>
                  </a:lnTo>
                  <a:lnTo>
                    <a:pt x="98" y="319"/>
                  </a:lnTo>
                  <a:lnTo>
                    <a:pt x="100" y="303"/>
                  </a:lnTo>
                  <a:lnTo>
                    <a:pt x="102" y="292"/>
                  </a:lnTo>
                  <a:lnTo>
                    <a:pt x="103" y="277"/>
                  </a:lnTo>
                  <a:lnTo>
                    <a:pt x="104" y="263"/>
                  </a:lnTo>
                  <a:lnTo>
                    <a:pt x="106" y="250"/>
                  </a:lnTo>
                  <a:lnTo>
                    <a:pt x="107" y="239"/>
                  </a:lnTo>
                  <a:lnTo>
                    <a:pt x="108" y="234"/>
                  </a:lnTo>
                  <a:lnTo>
                    <a:pt x="112" y="231"/>
                  </a:lnTo>
                  <a:lnTo>
                    <a:pt x="119" y="226"/>
                  </a:lnTo>
                  <a:lnTo>
                    <a:pt x="127" y="221"/>
                  </a:lnTo>
                  <a:lnTo>
                    <a:pt x="132" y="217"/>
                  </a:lnTo>
                  <a:lnTo>
                    <a:pt x="134" y="216"/>
                  </a:lnTo>
                  <a:lnTo>
                    <a:pt x="134" y="216"/>
                  </a:lnTo>
                  <a:lnTo>
                    <a:pt x="136" y="216"/>
                  </a:lnTo>
                  <a:lnTo>
                    <a:pt x="137" y="216"/>
                  </a:lnTo>
                  <a:lnTo>
                    <a:pt x="148" y="208"/>
                  </a:lnTo>
                  <a:lnTo>
                    <a:pt x="157" y="200"/>
                  </a:lnTo>
                  <a:lnTo>
                    <a:pt x="166" y="192"/>
                  </a:lnTo>
                  <a:lnTo>
                    <a:pt x="172" y="187"/>
                  </a:lnTo>
                  <a:lnTo>
                    <a:pt x="175" y="184"/>
                  </a:lnTo>
                  <a:lnTo>
                    <a:pt x="175" y="182"/>
                  </a:lnTo>
                  <a:lnTo>
                    <a:pt x="175" y="179"/>
                  </a:lnTo>
                  <a:lnTo>
                    <a:pt x="175" y="175"/>
                  </a:lnTo>
                  <a:lnTo>
                    <a:pt x="176" y="171"/>
                  </a:lnTo>
                  <a:lnTo>
                    <a:pt x="176" y="169"/>
                  </a:lnTo>
                  <a:lnTo>
                    <a:pt x="176" y="166"/>
                  </a:lnTo>
                  <a:lnTo>
                    <a:pt x="178" y="165"/>
                  </a:lnTo>
                  <a:lnTo>
                    <a:pt x="180" y="163"/>
                  </a:lnTo>
                  <a:lnTo>
                    <a:pt x="180" y="162"/>
                  </a:lnTo>
                  <a:lnTo>
                    <a:pt x="180" y="162"/>
                  </a:lnTo>
                  <a:lnTo>
                    <a:pt x="180" y="159"/>
                  </a:lnTo>
                  <a:lnTo>
                    <a:pt x="180" y="157"/>
                  </a:lnTo>
                  <a:lnTo>
                    <a:pt x="180" y="154"/>
                  </a:lnTo>
                  <a:lnTo>
                    <a:pt x="180" y="153"/>
                  </a:lnTo>
                  <a:lnTo>
                    <a:pt x="179" y="152"/>
                  </a:lnTo>
                  <a:lnTo>
                    <a:pt x="179" y="150"/>
                  </a:lnTo>
                  <a:lnTo>
                    <a:pt x="178" y="149"/>
                  </a:lnTo>
                  <a:lnTo>
                    <a:pt x="176" y="148"/>
                  </a:lnTo>
                  <a:lnTo>
                    <a:pt x="174" y="144"/>
                  </a:lnTo>
                  <a:lnTo>
                    <a:pt x="171" y="138"/>
                  </a:lnTo>
                  <a:lnTo>
                    <a:pt x="168" y="133"/>
                  </a:lnTo>
                  <a:lnTo>
                    <a:pt x="166" y="128"/>
                  </a:lnTo>
                  <a:lnTo>
                    <a:pt x="165" y="124"/>
                  </a:lnTo>
                  <a:lnTo>
                    <a:pt x="165" y="120"/>
                  </a:lnTo>
                  <a:lnTo>
                    <a:pt x="165" y="120"/>
                  </a:lnTo>
                  <a:lnTo>
                    <a:pt x="163" y="119"/>
                  </a:lnTo>
                  <a:lnTo>
                    <a:pt x="162" y="117"/>
                  </a:lnTo>
                  <a:lnTo>
                    <a:pt x="159" y="116"/>
                  </a:lnTo>
                  <a:lnTo>
                    <a:pt x="157" y="114"/>
                  </a:lnTo>
                  <a:lnTo>
                    <a:pt x="155" y="108"/>
                  </a:lnTo>
                  <a:lnTo>
                    <a:pt x="154" y="104"/>
                  </a:lnTo>
                  <a:lnTo>
                    <a:pt x="153" y="99"/>
                  </a:lnTo>
                  <a:lnTo>
                    <a:pt x="153" y="98"/>
                  </a:lnTo>
                  <a:lnTo>
                    <a:pt x="151" y="95"/>
                  </a:lnTo>
                  <a:lnTo>
                    <a:pt x="150" y="91"/>
                  </a:lnTo>
                  <a:lnTo>
                    <a:pt x="149" y="87"/>
                  </a:lnTo>
                  <a:lnTo>
                    <a:pt x="149" y="85"/>
                  </a:lnTo>
                  <a:lnTo>
                    <a:pt x="149" y="82"/>
                  </a:lnTo>
                  <a:lnTo>
                    <a:pt x="149" y="80"/>
                  </a:lnTo>
                  <a:lnTo>
                    <a:pt x="151" y="78"/>
                  </a:lnTo>
                  <a:lnTo>
                    <a:pt x="151" y="77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78"/>
                  </a:lnTo>
                  <a:lnTo>
                    <a:pt x="153" y="77"/>
                  </a:lnTo>
                  <a:lnTo>
                    <a:pt x="153" y="77"/>
                  </a:lnTo>
                  <a:lnTo>
                    <a:pt x="153" y="73"/>
                  </a:lnTo>
                  <a:lnTo>
                    <a:pt x="153" y="65"/>
                  </a:lnTo>
                  <a:lnTo>
                    <a:pt x="151" y="55"/>
                  </a:lnTo>
                  <a:lnTo>
                    <a:pt x="151" y="49"/>
                  </a:lnTo>
                  <a:lnTo>
                    <a:pt x="151" y="44"/>
                  </a:lnTo>
                  <a:lnTo>
                    <a:pt x="153" y="35"/>
                  </a:lnTo>
                  <a:lnTo>
                    <a:pt x="157" y="26"/>
                  </a:lnTo>
                  <a:lnTo>
                    <a:pt x="163" y="19"/>
                  </a:lnTo>
                  <a:lnTo>
                    <a:pt x="171" y="13"/>
                  </a:lnTo>
                  <a:lnTo>
                    <a:pt x="184" y="6"/>
                  </a:lnTo>
                  <a:lnTo>
                    <a:pt x="200" y="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99"/>
            <p:cNvSpPr/>
            <p:nvPr/>
          </p:nvSpPr>
          <p:spPr bwMode="auto">
            <a:xfrm>
              <a:off x="6800850" y="4735513"/>
              <a:ext cx="234950" cy="604838"/>
            </a:xfrm>
            <a:custGeom>
              <a:avLst/>
              <a:gdLst>
                <a:gd name="T0" fmla="*/ 145 w 148"/>
                <a:gd name="T1" fmla="*/ 2 h 381"/>
                <a:gd name="T2" fmla="*/ 99 w 148"/>
                <a:gd name="T3" fmla="*/ 198 h 381"/>
                <a:gd name="T4" fmla="*/ 95 w 148"/>
                <a:gd name="T5" fmla="*/ 232 h 381"/>
                <a:gd name="T6" fmla="*/ 87 w 148"/>
                <a:gd name="T7" fmla="*/ 303 h 381"/>
                <a:gd name="T8" fmla="*/ 81 w 148"/>
                <a:gd name="T9" fmla="*/ 366 h 381"/>
                <a:gd name="T10" fmla="*/ 73 w 148"/>
                <a:gd name="T11" fmla="*/ 381 h 381"/>
                <a:gd name="T12" fmla="*/ 53 w 148"/>
                <a:gd name="T13" fmla="*/ 379 h 381"/>
                <a:gd name="T14" fmla="*/ 57 w 148"/>
                <a:gd name="T15" fmla="*/ 349 h 381"/>
                <a:gd name="T16" fmla="*/ 69 w 148"/>
                <a:gd name="T17" fmla="*/ 279 h 381"/>
                <a:gd name="T18" fmla="*/ 81 w 148"/>
                <a:gd name="T19" fmla="*/ 199 h 381"/>
                <a:gd name="T20" fmla="*/ 89 w 148"/>
                <a:gd name="T21" fmla="*/ 142 h 381"/>
                <a:gd name="T22" fmla="*/ 90 w 148"/>
                <a:gd name="T23" fmla="*/ 100 h 381"/>
                <a:gd name="T24" fmla="*/ 90 w 148"/>
                <a:gd name="T25" fmla="*/ 72 h 381"/>
                <a:gd name="T26" fmla="*/ 99 w 148"/>
                <a:gd name="T27" fmla="*/ 66 h 381"/>
                <a:gd name="T28" fmla="*/ 106 w 148"/>
                <a:gd name="T29" fmla="*/ 74 h 381"/>
                <a:gd name="T30" fmla="*/ 112 w 148"/>
                <a:gd name="T31" fmla="*/ 82 h 381"/>
                <a:gd name="T32" fmla="*/ 111 w 148"/>
                <a:gd name="T33" fmla="*/ 79 h 381"/>
                <a:gd name="T34" fmla="*/ 94 w 148"/>
                <a:gd name="T35" fmla="*/ 57 h 381"/>
                <a:gd name="T36" fmla="*/ 86 w 148"/>
                <a:gd name="T37" fmla="*/ 49 h 381"/>
                <a:gd name="T38" fmla="*/ 81 w 148"/>
                <a:gd name="T39" fmla="*/ 49 h 381"/>
                <a:gd name="T40" fmla="*/ 73 w 148"/>
                <a:gd name="T41" fmla="*/ 65 h 381"/>
                <a:gd name="T42" fmla="*/ 64 w 148"/>
                <a:gd name="T43" fmla="*/ 83 h 381"/>
                <a:gd name="T44" fmla="*/ 68 w 148"/>
                <a:gd name="T45" fmla="*/ 78 h 381"/>
                <a:gd name="T46" fmla="*/ 73 w 148"/>
                <a:gd name="T47" fmla="*/ 71 h 381"/>
                <a:gd name="T48" fmla="*/ 72 w 148"/>
                <a:gd name="T49" fmla="*/ 84 h 381"/>
                <a:gd name="T50" fmla="*/ 65 w 148"/>
                <a:gd name="T51" fmla="*/ 116 h 381"/>
                <a:gd name="T52" fmla="*/ 50 w 148"/>
                <a:gd name="T53" fmla="*/ 189 h 381"/>
                <a:gd name="T54" fmla="*/ 34 w 148"/>
                <a:gd name="T55" fmla="*/ 270 h 381"/>
                <a:gd name="T56" fmla="*/ 22 w 148"/>
                <a:gd name="T57" fmla="*/ 328 h 381"/>
                <a:gd name="T58" fmla="*/ 18 w 148"/>
                <a:gd name="T59" fmla="*/ 359 h 381"/>
                <a:gd name="T60" fmla="*/ 17 w 148"/>
                <a:gd name="T61" fmla="*/ 372 h 381"/>
                <a:gd name="T62" fmla="*/ 15 w 148"/>
                <a:gd name="T63" fmla="*/ 375 h 381"/>
                <a:gd name="T64" fmla="*/ 8 w 148"/>
                <a:gd name="T65" fmla="*/ 372 h 381"/>
                <a:gd name="T66" fmla="*/ 1 w 148"/>
                <a:gd name="T67" fmla="*/ 368 h 381"/>
                <a:gd name="T68" fmla="*/ 2 w 148"/>
                <a:gd name="T69" fmla="*/ 351 h 381"/>
                <a:gd name="T70" fmla="*/ 8 w 148"/>
                <a:gd name="T71" fmla="*/ 292 h 381"/>
                <a:gd name="T72" fmla="*/ 14 w 148"/>
                <a:gd name="T73" fmla="*/ 232 h 381"/>
                <a:gd name="T74" fmla="*/ 22 w 148"/>
                <a:gd name="T75" fmla="*/ 188 h 381"/>
                <a:gd name="T76" fmla="*/ 36 w 148"/>
                <a:gd name="T77" fmla="*/ 123 h 381"/>
                <a:gd name="T78" fmla="*/ 47 w 148"/>
                <a:gd name="T79" fmla="*/ 86 h 381"/>
                <a:gd name="T80" fmla="*/ 59 w 148"/>
                <a:gd name="T81" fmla="*/ 62 h 381"/>
                <a:gd name="T82" fmla="*/ 59 w 148"/>
                <a:gd name="T83" fmla="*/ 49 h 381"/>
                <a:gd name="T84" fmla="*/ 60 w 148"/>
                <a:gd name="T85" fmla="*/ 46 h 381"/>
                <a:gd name="T86" fmla="*/ 60 w 148"/>
                <a:gd name="T87" fmla="*/ 37 h 381"/>
                <a:gd name="T88" fmla="*/ 61 w 148"/>
                <a:gd name="T89" fmla="*/ 28 h 381"/>
                <a:gd name="T90" fmla="*/ 65 w 148"/>
                <a:gd name="T91" fmla="*/ 24 h 381"/>
                <a:gd name="T92" fmla="*/ 65 w 148"/>
                <a:gd name="T93" fmla="*/ 29 h 381"/>
                <a:gd name="T94" fmla="*/ 70 w 148"/>
                <a:gd name="T95" fmla="*/ 37 h 381"/>
                <a:gd name="T96" fmla="*/ 78 w 148"/>
                <a:gd name="T97" fmla="*/ 45 h 381"/>
                <a:gd name="T98" fmla="*/ 84 w 148"/>
                <a:gd name="T99" fmla="*/ 48 h 381"/>
                <a:gd name="T100" fmla="*/ 89 w 148"/>
                <a:gd name="T101" fmla="*/ 48 h 381"/>
                <a:gd name="T102" fmla="*/ 105 w 148"/>
                <a:gd name="T103" fmla="*/ 36 h 381"/>
                <a:gd name="T104" fmla="*/ 129 w 148"/>
                <a:gd name="T105" fmla="*/ 17 h 381"/>
                <a:gd name="T106" fmla="*/ 141 w 148"/>
                <a:gd name="T107" fmla="*/ 4 h 381"/>
                <a:gd name="T108" fmla="*/ 144 w 148"/>
                <a:gd name="T10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381">
                  <a:moveTo>
                    <a:pt x="144" y="0"/>
                  </a:moveTo>
                  <a:lnTo>
                    <a:pt x="145" y="0"/>
                  </a:lnTo>
                  <a:lnTo>
                    <a:pt x="145" y="2"/>
                  </a:lnTo>
                  <a:lnTo>
                    <a:pt x="146" y="4"/>
                  </a:lnTo>
                  <a:lnTo>
                    <a:pt x="148" y="6"/>
                  </a:lnTo>
                  <a:lnTo>
                    <a:pt x="99" y="198"/>
                  </a:lnTo>
                  <a:lnTo>
                    <a:pt x="98" y="203"/>
                  </a:lnTo>
                  <a:lnTo>
                    <a:pt x="97" y="215"/>
                  </a:lnTo>
                  <a:lnTo>
                    <a:pt x="95" y="232"/>
                  </a:lnTo>
                  <a:lnTo>
                    <a:pt x="93" y="254"/>
                  </a:lnTo>
                  <a:lnTo>
                    <a:pt x="90" y="278"/>
                  </a:lnTo>
                  <a:lnTo>
                    <a:pt x="87" y="303"/>
                  </a:lnTo>
                  <a:lnTo>
                    <a:pt x="85" y="326"/>
                  </a:lnTo>
                  <a:lnTo>
                    <a:pt x="82" y="349"/>
                  </a:lnTo>
                  <a:lnTo>
                    <a:pt x="81" y="366"/>
                  </a:lnTo>
                  <a:lnTo>
                    <a:pt x="80" y="377"/>
                  </a:lnTo>
                  <a:lnTo>
                    <a:pt x="78" y="381"/>
                  </a:lnTo>
                  <a:lnTo>
                    <a:pt x="73" y="381"/>
                  </a:lnTo>
                  <a:lnTo>
                    <a:pt x="65" y="380"/>
                  </a:lnTo>
                  <a:lnTo>
                    <a:pt x="57" y="380"/>
                  </a:lnTo>
                  <a:lnTo>
                    <a:pt x="53" y="379"/>
                  </a:lnTo>
                  <a:lnTo>
                    <a:pt x="53" y="375"/>
                  </a:lnTo>
                  <a:lnTo>
                    <a:pt x="55" y="364"/>
                  </a:lnTo>
                  <a:lnTo>
                    <a:pt x="57" y="349"/>
                  </a:lnTo>
                  <a:lnTo>
                    <a:pt x="61" y="329"/>
                  </a:lnTo>
                  <a:lnTo>
                    <a:pt x="65" y="305"/>
                  </a:lnTo>
                  <a:lnTo>
                    <a:pt x="69" y="279"/>
                  </a:lnTo>
                  <a:lnTo>
                    <a:pt x="73" y="252"/>
                  </a:lnTo>
                  <a:lnTo>
                    <a:pt x="77" y="226"/>
                  </a:lnTo>
                  <a:lnTo>
                    <a:pt x="81" y="199"/>
                  </a:lnTo>
                  <a:lnTo>
                    <a:pt x="84" y="177"/>
                  </a:lnTo>
                  <a:lnTo>
                    <a:pt x="86" y="158"/>
                  </a:lnTo>
                  <a:lnTo>
                    <a:pt x="89" y="142"/>
                  </a:lnTo>
                  <a:lnTo>
                    <a:pt x="89" y="133"/>
                  </a:lnTo>
                  <a:lnTo>
                    <a:pt x="90" y="117"/>
                  </a:lnTo>
                  <a:lnTo>
                    <a:pt x="90" y="100"/>
                  </a:lnTo>
                  <a:lnTo>
                    <a:pt x="90" y="86"/>
                  </a:lnTo>
                  <a:lnTo>
                    <a:pt x="90" y="76"/>
                  </a:lnTo>
                  <a:lnTo>
                    <a:pt x="90" y="72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9" y="66"/>
                  </a:lnTo>
                  <a:lnTo>
                    <a:pt x="101" y="68"/>
                  </a:lnTo>
                  <a:lnTo>
                    <a:pt x="103" y="71"/>
                  </a:lnTo>
                  <a:lnTo>
                    <a:pt x="106" y="74"/>
                  </a:lnTo>
                  <a:lnTo>
                    <a:pt x="108" y="76"/>
                  </a:lnTo>
                  <a:lnTo>
                    <a:pt x="110" y="79"/>
                  </a:lnTo>
                  <a:lnTo>
                    <a:pt x="112" y="82"/>
                  </a:lnTo>
                  <a:lnTo>
                    <a:pt x="112" y="83"/>
                  </a:lnTo>
                  <a:lnTo>
                    <a:pt x="114" y="83"/>
                  </a:lnTo>
                  <a:lnTo>
                    <a:pt x="111" y="79"/>
                  </a:lnTo>
                  <a:lnTo>
                    <a:pt x="107" y="72"/>
                  </a:lnTo>
                  <a:lnTo>
                    <a:pt x="101" y="65"/>
                  </a:lnTo>
                  <a:lnTo>
                    <a:pt x="94" y="57"/>
                  </a:lnTo>
                  <a:lnTo>
                    <a:pt x="90" y="51"/>
                  </a:lnTo>
                  <a:lnTo>
                    <a:pt x="87" y="49"/>
                  </a:lnTo>
                  <a:lnTo>
                    <a:pt x="86" y="49"/>
                  </a:lnTo>
                  <a:lnTo>
                    <a:pt x="84" y="49"/>
                  </a:lnTo>
                  <a:lnTo>
                    <a:pt x="82" y="49"/>
                  </a:lnTo>
                  <a:lnTo>
                    <a:pt x="81" y="49"/>
                  </a:lnTo>
                  <a:lnTo>
                    <a:pt x="80" y="51"/>
                  </a:lnTo>
                  <a:lnTo>
                    <a:pt x="77" y="57"/>
                  </a:lnTo>
                  <a:lnTo>
                    <a:pt x="73" y="65"/>
                  </a:lnTo>
                  <a:lnTo>
                    <a:pt x="69" y="72"/>
                  </a:lnTo>
                  <a:lnTo>
                    <a:pt x="65" y="79"/>
                  </a:lnTo>
                  <a:lnTo>
                    <a:pt x="64" y="83"/>
                  </a:lnTo>
                  <a:lnTo>
                    <a:pt x="64" y="82"/>
                  </a:lnTo>
                  <a:lnTo>
                    <a:pt x="65" y="80"/>
                  </a:lnTo>
                  <a:lnTo>
                    <a:pt x="68" y="78"/>
                  </a:lnTo>
                  <a:lnTo>
                    <a:pt x="69" y="75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2" y="84"/>
                  </a:lnTo>
                  <a:lnTo>
                    <a:pt x="70" y="88"/>
                  </a:lnTo>
                  <a:lnTo>
                    <a:pt x="69" y="99"/>
                  </a:lnTo>
                  <a:lnTo>
                    <a:pt x="65" y="116"/>
                  </a:lnTo>
                  <a:lnTo>
                    <a:pt x="61" y="137"/>
                  </a:lnTo>
                  <a:lnTo>
                    <a:pt x="56" y="161"/>
                  </a:lnTo>
                  <a:lnTo>
                    <a:pt x="50" y="189"/>
                  </a:lnTo>
                  <a:lnTo>
                    <a:pt x="44" y="216"/>
                  </a:lnTo>
                  <a:lnTo>
                    <a:pt x="39" y="244"/>
                  </a:lnTo>
                  <a:lnTo>
                    <a:pt x="34" y="270"/>
                  </a:lnTo>
                  <a:lnTo>
                    <a:pt x="29" y="294"/>
                  </a:lnTo>
                  <a:lnTo>
                    <a:pt x="25" y="313"/>
                  </a:lnTo>
                  <a:lnTo>
                    <a:pt x="22" y="328"/>
                  </a:lnTo>
                  <a:lnTo>
                    <a:pt x="21" y="336"/>
                  </a:lnTo>
                  <a:lnTo>
                    <a:pt x="18" y="350"/>
                  </a:lnTo>
                  <a:lnTo>
                    <a:pt x="18" y="359"/>
                  </a:lnTo>
                  <a:lnTo>
                    <a:pt x="18" y="366"/>
                  </a:lnTo>
                  <a:lnTo>
                    <a:pt x="18" y="370"/>
                  </a:lnTo>
                  <a:lnTo>
                    <a:pt x="17" y="372"/>
                  </a:lnTo>
                  <a:lnTo>
                    <a:pt x="17" y="375"/>
                  </a:lnTo>
                  <a:lnTo>
                    <a:pt x="17" y="375"/>
                  </a:lnTo>
                  <a:lnTo>
                    <a:pt x="15" y="375"/>
                  </a:lnTo>
                  <a:lnTo>
                    <a:pt x="14" y="375"/>
                  </a:lnTo>
                  <a:lnTo>
                    <a:pt x="12" y="374"/>
                  </a:lnTo>
                  <a:lnTo>
                    <a:pt x="8" y="372"/>
                  </a:lnTo>
                  <a:lnTo>
                    <a:pt x="5" y="371"/>
                  </a:lnTo>
                  <a:lnTo>
                    <a:pt x="2" y="370"/>
                  </a:lnTo>
                  <a:lnTo>
                    <a:pt x="1" y="368"/>
                  </a:lnTo>
                  <a:lnTo>
                    <a:pt x="0" y="367"/>
                  </a:lnTo>
                  <a:lnTo>
                    <a:pt x="1" y="363"/>
                  </a:lnTo>
                  <a:lnTo>
                    <a:pt x="2" y="351"/>
                  </a:lnTo>
                  <a:lnTo>
                    <a:pt x="4" y="334"/>
                  </a:lnTo>
                  <a:lnTo>
                    <a:pt x="5" y="315"/>
                  </a:lnTo>
                  <a:lnTo>
                    <a:pt x="8" y="292"/>
                  </a:lnTo>
                  <a:lnTo>
                    <a:pt x="9" y="270"/>
                  </a:lnTo>
                  <a:lnTo>
                    <a:pt x="12" y="249"/>
                  </a:lnTo>
                  <a:lnTo>
                    <a:pt x="14" y="232"/>
                  </a:lnTo>
                  <a:lnTo>
                    <a:pt x="15" y="219"/>
                  </a:lnTo>
                  <a:lnTo>
                    <a:pt x="18" y="205"/>
                  </a:lnTo>
                  <a:lnTo>
                    <a:pt x="22" y="188"/>
                  </a:lnTo>
                  <a:lnTo>
                    <a:pt x="26" y="167"/>
                  </a:lnTo>
                  <a:lnTo>
                    <a:pt x="31" y="144"/>
                  </a:lnTo>
                  <a:lnTo>
                    <a:pt x="36" y="123"/>
                  </a:lnTo>
                  <a:lnTo>
                    <a:pt x="40" y="106"/>
                  </a:lnTo>
                  <a:lnTo>
                    <a:pt x="44" y="92"/>
                  </a:lnTo>
                  <a:lnTo>
                    <a:pt x="47" y="86"/>
                  </a:lnTo>
                  <a:lnTo>
                    <a:pt x="51" y="79"/>
                  </a:lnTo>
                  <a:lnTo>
                    <a:pt x="55" y="71"/>
                  </a:lnTo>
                  <a:lnTo>
                    <a:pt x="59" y="62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59" y="49"/>
                  </a:lnTo>
                  <a:lnTo>
                    <a:pt x="59" y="48"/>
                  </a:lnTo>
                  <a:lnTo>
                    <a:pt x="59" y="46"/>
                  </a:lnTo>
                  <a:lnTo>
                    <a:pt x="60" y="46"/>
                  </a:lnTo>
                  <a:lnTo>
                    <a:pt x="60" y="44"/>
                  </a:lnTo>
                  <a:lnTo>
                    <a:pt x="60" y="41"/>
                  </a:lnTo>
                  <a:lnTo>
                    <a:pt x="60" y="37"/>
                  </a:lnTo>
                  <a:lnTo>
                    <a:pt x="61" y="33"/>
                  </a:lnTo>
                  <a:lnTo>
                    <a:pt x="61" y="31"/>
                  </a:lnTo>
                  <a:lnTo>
                    <a:pt x="61" y="28"/>
                  </a:lnTo>
                  <a:lnTo>
                    <a:pt x="63" y="27"/>
                  </a:lnTo>
                  <a:lnTo>
                    <a:pt x="65" y="25"/>
                  </a:lnTo>
                  <a:lnTo>
                    <a:pt x="65" y="24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7" y="33"/>
                  </a:lnTo>
                  <a:lnTo>
                    <a:pt x="68" y="34"/>
                  </a:lnTo>
                  <a:lnTo>
                    <a:pt x="70" y="37"/>
                  </a:lnTo>
                  <a:lnTo>
                    <a:pt x="73" y="40"/>
                  </a:lnTo>
                  <a:lnTo>
                    <a:pt x="76" y="42"/>
                  </a:lnTo>
                  <a:lnTo>
                    <a:pt x="78" y="45"/>
                  </a:lnTo>
                  <a:lnTo>
                    <a:pt x="81" y="46"/>
                  </a:lnTo>
                  <a:lnTo>
                    <a:pt x="82" y="46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91" y="46"/>
                  </a:lnTo>
                  <a:lnTo>
                    <a:pt x="97" y="42"/>
                  </a:lnTo>
                  <a:lnTo>
                    <a:pt x="105" y="36"/>
                  </a:lnTo>
                  <a:lnTo>
                    <a:pt x="114" y="31"/>
                  </a:lnTo>
                  <a:lnTo>
                    <a:pt x="123" y="24"/>
                  </a:lnTo>
                  <a:lnTo>
                    <a:pt x="129" y="17"/>
                  </a:lnTo>
                  <a:lnTo>
                    <a:pt x="135" y="14"/>
                  </a:lnTo>
                  <a:lnTo>
                    <a:pt x="139" y="8"/>
                  </a:lnTo>
                  <a:lnTo>
                    <a:pt x="141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300"/>
            <p:cNvSpPr/>
            <p:nvPr/>
          </p:nvSpPr>
          <p:spPr bwMode="auto">
            <a:xfrm>
              <a:off x="6875463" y="5043488"/>
              <a:ext cx="338138" cy="330200"/>
            </a:xfrm>
            <a:custGeom>
              <a:avLst/>
              <a:gdLst>
                <a:gd name="T0" fmla="*/ 60 w 213"/>
                <a:gd name="T1" fmla="*/ 12 h 208"/>
                <a:gd name="T2" fmla="*/ 145 w 213"/>
                <a:gd name="T3" fmla="*/ 36 h 208"/>
                <a:gd name="T4" fmla="*/ 188 w 213"/>
                <a:gd name="T5" fmla="*/ 47 h 208"/>
                <a:gd name="T6" fmla="*/ 195 w 213"/>
                <a:gd name="T7" fmla="*/ 50 h 208"/>
                <a:gd name="T8" fmla="*/ 200 w 213"/>
                <a:gd name="T9" fmla="*/ 51 h 208"/>
                <a:gd name="T10" fmla="*/ 204 w 213"/>
                <a:gd name="T11" fmla="*/ 51 h 208"/>
                <a:gd name="T12" fmla="*/ 207 w 213"/>
                <a:gd name="T13" fmla="*/ 53 h 208"/>
                <a:gd name="T14" fmla="*/ 209 w 213"/>
                <a:gd name="T15" fmla="*/ 60 h 208"/>
                <a:gd name="T16" fmla="*/ 213 w 213"/>
                <a:gd name="T17" fmla="*/ 73 h 208"/>
                <a:gd name="T18" fmla="*/ 207 w 213"/>
                <a:gd name="T19" fmla="*/ 85 h 208"/>
                <a:gd name="T20" fmla="*/ 195 w 213"/>
                <a:gd name="T21" fmla="*/ 104 h 208"/>
                <a:gd name="T22" fmla="*/ 181 w 213"/>
                <a:gd name="T23" fmla="*/ 119 h 208"/>
                <a:gd name="T24" fmla="*/ 162 w 213"/>
                <a:gd name="T25" fmla="*/ 138 h 208"/>
                <a:gd name="T26" fmla="*/ 144 w 213"/>
                <a:gd name="T27" fmla="*/ 156 h 208"/>
                <a:gd name="T28" fmla="*/ 136 w 213"/>
                <a:gd name="T29" fmla="*/ 164 h 208"/>
                <a:gd name="T30" fmla="*/ 133 w 213"/>
                <a:gd name="T31" fmla="*/ 162 h 208"/>
                <a:gd name="T32" fmla="*/ 127 w 213"/>
                <a:gd name="T33" fmla="*/ 161 h 208"/>
                <a:gd name="T34" fmla="*/ 111 w 213"/>
                <a:gd name="T35" fmla="*/ 164 h 208"/>
                <a:gd name="T36" fmla="*/ 98 w 213"/>
                <a:gd name="T37" fmla="*/ 168 h 208"/>
                <a:gd name="T38" fmla="*/ 95 w 213"/>
                <a:gd name="T39" fmla="*/ 170 h 208"/>
                <a:gd name="T40" fmla="*/ 92 w 213"/>
                <a:gd name="T41" fmla="*/ 172 h 208"/>
                <a:gd name="T42" fmla="*/ 84 w 213"/>
                <a:gd name="T43" fmla="*/ 172 h 208"/>
                <a:gd name="T44" fmla="*/ 71 w 213"/>
                <a:gd name="T45" fmla="*/ 172 h 208"/>
                <a:gd name="T46" fmla="*/ 63 w 213"/>
                <a:gd name="T47" fmla="*/ 172 h 208"/>
                <a:gd name="T48" fmla="*/ 60 w 213"/>
                <a:gd name="T49" fmla="*/ 172 h 208"/>
                <a:gd name="T50" fmla="*/ 59 w 213"/>
                <a:gd name="T51" fmla="*/ 174 h 208"/>
                <a:gd name="T52" fmla="*/ 63 w 213"/>
                <a:gd name="T53" fmla="*/ 180 h 208"/>
                <a:gd name="T54" fmla="*/ 69 w 213"/>
                <a:gd name="T55" fmla="*/ 182 h 208"/>
                <a:gd name="T56" fmla="*/ 76 w 213"/>
                <a:gd name="T57" fmla="*/ 185 h 208"/>
                <a:gd name="T58" fmla="*/ 85 w 213"/>
                <a:gd name="T59" fmla="*/ 186 h 208"/>
                <a:gd name="T60" fmla="*/ 89 w 213"/>
                <a:gd name="T61" fmla="*/ 189 h 208"/>
                <a:gd name="T62" fmla="*/ 89 w 213"/>
                <a:gd name="T63" fmla="*/ 194 h 208"/>
                <a:gd name="T64" fmla="*/ 86 w 213"/>
                <a:gd name="T65" fmla="*/ 202 h 208"/>
                <a:gd name="T66" fmla="*/ 81 w 213"/>
                <a:gd name="T67" fmla="*/ 207 h 208"/>
                <a:gd name="T68" fmla="*/ 75 w 213"/>
                <a:gd name="T69" fmla="*/ 208 h 208"/>
                <a:gd name="T70" fmla="*/ 71 w 213"/>
                <a:gd name="T71" fmla="*/ 208 h 208"/>
                <a:gd name="T72" fmla="*/ 0 w 213"/>
                <a:gd name="T73" fmla="*/ 191 h 208"/>
                <a:gd name="T74" fmla="*/ 21 w 213"/>
                <a:gd name="T7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3" h="208">
                  <a:moveTo>
                    <a:pt x="21" y="0"/>
                  </a:moveTo>
                  <a:lnTo>
                    <a:pt x="60" y="12"/>
                  </a:lnTo>
                  <a:lnTo>
                    <a:pt x="102" y="24"/>
                  </a:lnTo>
                  <a:lnTo>
                    <a:pt x="145" y="36"/>
                  </a:lnTo>
                  <a:lnTo>
                    <a:pt x="186" y="46"/>
                  </a:lnTo>
                  <a:lnTo>
                    <a:pt x="188" y="47"/>
                  </a:lnTo>
                  <a:lnTo>
                    <a:pt x="191" y="49"/>
                  </a:lnTo>
                  <a:lnTo>
                    <a:pt x="195" y="50"/>
                  </a:lnTo>
                  <a:lnTo>
                    <a:pt x="198" y="50"/>
                  </a:lnTo>
                  <a:lnTo>
                    <a:pt x="200" y="51"/>
                  </a:lnTo>
                  <a:lnTo>
                    <a:pt x="202" y="50"/>
                  </a:lnTo>
                  <a:lnTo>
                    <a:pt x="204" y="51"/>
                  </a:lnTo>
                  <a:lnTo>
                    <a:pt x="205" y="51"/>
                  </a:lnTo>
                  <a:lnTo>
                    <a:pt x="207" y="53"/>
                  </a:lnTo>
                  <a:lnTo>
                    <a:pt x="208" y="54"/>
                  </a:lnTo>
                  <a:lnTo>
                    <a:pt x="209" y="60"/>
                  </a:lnTo>
                  <a:lnTo>
                    <a:pt x="212" y="68"/>
                  </a:lnTo>
                  <a:lnTo>
                    <a:pt x="213" y="73"/>
                  </a:lnTo>
                  <a:lnTo>
                    <a:pt x="211" y="77"/>
                  </a:lnTo>
                  <a:lnTo>
                    <a:pt x="207" y="85"/>
                  </a:lnTo>
                  <a:lnTo>
                    <a:pt x="202" y="93"/>
                  </a:lnTo>
                  <a:lnTo>
                    <a:pt x="195" y="104"/>
                  </a:lnTo>
                  <a:lnTo>
                    <a:pt x="187" y="113"/>
                  </a:lnTo>
                  <a:lnTo>
                    <a:pt x="181" y="119"/>
                  </a:lnTo>
                  <a:lnTo>
                    <a:pt x="171" y="128"/>
                  </a:lnTo>
                  <a:lnTo>
                    <a:pt x="162" y="138"/>
                  </a:lnTo>
                  <a:lnTo>
                    <a:pt x="152" y="148"/>
                  </a:lnTo>
                  <a:lnTo>
                    <a:pt x="144" y="156"/>
                  </a:lnTo>
                  <a:lnTo>
                    <a:pt x="137" y="161"/>
                  </a:lnTo>
                  <a:lnTo>
                    <a:pt x="136" y="164"/>
                  </a:lnTo>
                  <a:lnTo>
                    <a:pt x="136" y="164"/>
                  </a:lnTo>
                  <a:lnTo>
                    <a:pt x="133" y="162"/>
                  </a:lnTo>
                  <a:lnTo>
                    <a:pt x="131" y="162"/>
                  </a:lnTo>
                  <a:lnTo>
                    <a:pt x="127" y="161"/>
                  </a:lnTo>
                  <a:lnTo>
                    <a:pt x="120" y="161"/>
                  </a:lnTo>
                  <a:lnTo>
                    <a:pt x="111" y="164"/>
                  </a:lnTo>
                  <a:lnTo>
                    <a:pt x="102" y="166"/>
                  </a:lnTo>
                  <a:lnTo>
                    <a:pt x="98" y="168"/>
                  </a:lnTo>
                  <a:lnTo>
                    <a:pt x="97" y="169"/>
                  </a:lnTo>
                  <a:lnTo>
                    <a:pt x="95" y="170"/>
                  </a:lnTo>
                  <a:lnTo>
                    <a:pt x="93" y="170"/>
                  </a:lnTo>
                  <a:lnTo>
                    <a:pt x="92" y="172"/>
                  </a:lnTo>
                  <a:lnTo>
                    <a:pt x="88" y="172"/>
                  </a:lnTo>
                  <a:lnTo>
                    <a:pt x="84" y="172"/>
                  </a:lnTo>
                  <a:lnTo>
                    <a:pt x="77" y="172"/>
                  </a:lnTo>
                  <a:lnTo>
                    <a:pt x="71" y="172"/>
                  </a:lnTo>
                  <a:lnTo>
                    <a:pt x="67" y="172"/>
                  </a:lnTo>
                  <a:lnTo>
                    <a:pt x="63" y="172"/>
                  </a:lnTo>
                  <a:lnTo>
                    <a:pt x="61" y="172"/>
                  </a:lnTo>
                  <a:lnTo>
                    <a:pt x="60" y="172"/>
                  </a:lnTo>
                  <a:lnTo>
                    <a:pt x="59" y="173"/>
                  </a:lnTo>
                  <a:lnTo>
                    <a:pt x="59" y="174"/>
                  </a:lnTo>
                  <a:lnTo>
                    <a:pt x="60" y="177"/>
                  </a:lnTo>
                  <a:lnTo>
                    <a:pt x="63" y="180"/>
                  </a:lnTo>
                  <a:lnTo>
                    <a:pt x="65" y="181"/>
                  </a:lnTo>
                  <a:lnTo>
                    <a:pt x="69" y="182"/>
                  </a:lnTo>
                  <a:lnTo>
                    <a:pt x="72" y="183"/>
                  </a:lnTo>
                  <a:lnTo>
                    <a:pt x="76" y="185"/>
                  </a:lnTo>
                  <a:lnTo>
                    <a:pt x="81" y="185"/>
                  </a:lnTo>
                  <a:lnTo>
                    <a:pt x="85" y="186"/>
                  </a:lnTo>
                  <a:lnTo>
                    <a:pt x="88" y="187"/>
                  </a:lnTo>
                  <a:lnTo>
                    <a:pt x="89" y="189"/>
                  </a:lnTo>
                  <a:lnTo>
                    <a:pt x="90" y="191"/>
                  </a:lnTo>
                  <a:lnTo>
                    <a:pt x="89" y="194"/>
                  </a:lnTo>
                  <a:lnTo>
                    <a:pt x="88" y="198"/>
                  </a:lnTo>
                  <a:lnTo>
                    <a:pt x="86" y="202"/>
                  </a:lnTo>
                  <a:lnTo>
                    <a:pt x="84" y="204"/>
                  </a:lnTo>
                  <a:lnTo>
                    <a:pt x="81" y="207"/>
                  </a:lnTo>
                  <a:lnTo>
                    <a:pt x="78" y="208"/>
                  </a:lnTo>
                  <a:lnTo>
                    <a:pt x="75" y="208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0" y="191"/>
                  </a:lnTo>
                  <a:lnTo>
                    <a:pt x="12" y="9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301"/>
            <p:cNvSpPr/>
            <p:nvPr/>
          </p:nvSpPr>
          <p:spPr bwMode="auto">
            <a:xfrm>
              <a:off x="7105650" y="5365750"/>
              <a:ext cx="100013" cy="53975"/>
            </a:xfrm>
            <a:custGeom>
              <a:avLst/>
              <a:gdLst>
                <a:gd name="T0" fmla="*/ 63 w 63"/>
                <a:gd name="T1" fmla="*/ 0 h 34"/>
                <a:gd name="T2" fmla="*/ 63 w 63"/>
                <a:gd name="T3" fmla="*/ 4 h 34"/>
                <a:gd name="T4" fmla="*/ 62 w 63"/>
                <a:gd name="T5" fmla="*/ 12 h 34"/>
                <a:gd name="T6" fmla="*/ 60 w 63"/>
                <a:gd name="T7" fmla="*/ 21 h 34"/>
                <a:gd name="T8" fmla="*/ 60 w 63"/>
                <a:gd name="T9" fmla="*/ 22 h 34"/>
                <a:gd name="T10" fmla="*/ 60 w 63"/>
                <a:gd name="T11" fmla="*/ 22 h 34"/>
                <a:gd name="T12" fmla="*/ 60 w 63"/>
                <a:gd name="T13" fmla="*/ 24 h 34"/>
                <a:gd name="T14" fmla="*/ 59 w 63"/>
                <a:gd name="T15" fmla="*/ 26 h 34"/>
                <a:gd name="T16" fmla="*/ 58 w 63"/>
                <a:gd name="T17" fmla="*/ 29 h 34"/>
                <a:gd name="T18" fmla="*/ 57 w 63"/>
                <a:gd name="T19" fmla="*/ 31 h 34"/>
                <a:gd name="T20" fmla="*/ 54 w 63"/>
                <a:gd name="T21" fmla="*/ 34 h 34"/>
                <a:gd name="T22" fmla="*/ 47 w 63"/>
                <a:gd name="T23" fmla="*/ 34 h 34"/>
                <a:gd name="T24" fmla="*/ 37 w 63"/>
                <a:gd name="T25" fmla="*/ 31 h 34"/>
                <a:gd name="T26" fmla="*/ 25 w 63"/>
                <a:gd name="T27" fmla="*/ 29 h 34"/>
                <a:gd name="T28" fmla="*/ 13 w 63"/>
                <a:gd name="T29" fmla="*/ 25 h 34"/>
                <a:gd name="T30" fmla="*/ 4 w 63"/>
                <a:gd name="T31" fmla="*/ 22 h 34"/>
                <a:gd name="T32" fmla="*/ 0 w 63"/>
                <a:gd name="T33" fmla="*/ 21 h 34"/>
                <a:gd name="T34" fmla="*/ 2 w 63"/>
                <a:gd name="T35" fmla="*/ 21 h 34"/>
                <a:gd name="T36" fmla="*/ 3 w 63"/>
                <a:gd name="T37" fmla="*/ 20 h 34"/>
                <a:gd name="T38" fmla="*/ 4 w 63"/>
                <a:gd name="T39" fmla="*/ 17 h 34"/>
                <a:gd name="T40" fmla="*/ 5 w 63"/>
                <a:gd name="T41" fmla="*/ 14 h 34"/>
                <a:gd name="T42" fmla="*/ 7 w 63"/>
                <a:gd name="T43" fmla="*/ 12 h 34"/>
                <a:gd name="T44" fmla="*/ 7 w 63"/>
                <a:gd name="T45" fmla="*/ 9 h 34"/>
                <a:gd name="T46" fmla="*/ 8 w 63"/>
                <a:gd name="T47" fmla="*/ 8 h 34"/>
                <a:gd name="T48" fmla="*/ 9 w 63"/>
                <a:gd name="T49" fmla="*/ 7 h 34"/>
                <a:gd name="T50" fmla="*/ 11 w 63"/>
                <a:gd name="T51" fmla="*/ 7 h 34"/>
                <a:gd name="T52" fmla="*/ 11 w 63"/>
                <a:gd name="T53" fmla="*/ 7 h 34"/>
                <a:gd name="T54" fmla="*/ 13 w 63"/>
                <a:gd name="T55" fmla="*/ 8 h 34"/>
                <a:gd name="T56" fmla="*/ 20 w 63"/>
                <a:gd name="T57" fmla="*/ 12 h 34"/>
                <a:gd name="T58" fmla="*/ 26 w 63"/>
                <a:gd name="T59" fmla="*/ 16 h 34"/>
                <a:gd name="T60" fmla="*/ 34 w 63"/>
                <a:gd name="T61" fmla="*/ 21 h 34"/>
                <a:gd name="T62" fmla="*/ 37 w 63"/>
                <a:gd name="T63" fmla="*/ 24 h 34"/>
                <a:gd name="T64" fmla="*/ 41 w 63"/>
                <a:gd name="T65" fmla="*/ 22 h 34"/>
                <a:gd name="T66" fmla="*/ 46 w 63"/>
                <a:gd name="T67" fmla="*/ 18 h 34"/>
                <a:gd name="T68" fmla="*/ 53 w 63"/>
                <a:gd name="T69" fmla="*/ 12 h 34"/>
                <a:gd name="T70" fmla="*/ 59 w 63"/>
                <a:gd name="T71" fmla="*/ 5 h 34"/>
                <a:gd name="T72" fmla="*/ 63 w 63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34">
                  <a:moveTo>
                    <a:pt x="63" y="0"/>
                  </a:moveTo>
                  <a:lnTo>
                    <a:pt x="63" y="4"/>
                  </a:lnTo>
                  <a:lnTo>
                    <a:pt x="62" y="12"/>
                  </a:lnTo>
                  <a:lnTo>
                    <a:pt x="60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4"/>
                  </a:lnTo>
                  <a:lnTo>
                    <a:pt x="59" y="26"/>
                  </a:lnTo>
                  <a:lnTo>
                    <a:pt x="58" y="29"/>
                  </a:lnTo>
                  <a:lnTo>
                    <a:pt x="57" y="31"/>
                  </a:lnTo>
                  <a:lnTo>
                    <a:pt x="54" y="34"/>
                  </a:lnTo>
                  <a:lnTo>
                    <a:pt x="47" y="34"/>
                  </a:lnTo>
                  <a:lnTo>
                    <a:pt x="37" y="31"/>
                  </a:lnTo>
                  <a:lnTo>
                    <a:pt x="25" y="29"/>
                  </a:lnTo>
                  <a:lnTo>
                    <a:pt x="13" y="25"/>
                  </a:lnTo>
                  <a:lnTo>
                    <a:pt x="4" y="22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4" y="17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20" y="12"/>
                  </a:lnTo>
                  <a:lnTo>
                    <a:pt x="26" y="16"/>
                  </a:lnTo>
                  <a:lnTo>
                    <a:pt x="34" y="21"/>
                  </a:lnTo>
                  <a:lnTo>
                    <a:pt x="37" y="24"/>
                  </a:lnTo>
                  <a:lnTo>
                    <a:pt x="41" y="22"/>
                  </a:lnTo>
                  <a:lnTo>
                    <a:pt x="46" y="18"/>
                  </a:lnTo>
                  <a:lnTo>
                    <a:pt x="53" y="12"/>
                  </a:lnTo>
                  <a:lnTo>
                    <a:pt x="59" y="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302"/>
            <p:cNvSpPr/>
            <p:nvPr/>
          </p:nvSpPr>
          <p:spPr bwMode="auto">
            <a:xfrm>
              <a:off x="7091363" y="5291138"/>
              <a:ext cx="71438" cy="109538"/>
            </a:xfrm>
            <a:custGeom>
              <a:avLst/>
              <a:gdLst>
                <a:gd name="T0" fmla="*/ 8 w 45"/>
                <a:gd name="T1" fmla="*/ 0 h 69"/>
                <a:gd name="T2" fmla="*/ 9 w 45"/>
                <a:gd name="T3" fmla="*/ 1 h 69"/>
                <a:gd name="T4" fmla="*/ 12 w 45"/>
                <a:gd name="T5" fmla="*/ 3 h 69"/>
                <a:gd name="T6" fmla="*/ 13 w 45"/>
                <a:gd name="T7" fmla="*/ 4 h 69"/>
                <a:gd name="T8" fmla="*/ 14 w 45"/>
                <a:gd name="T9" fmla="*/ 5 h 69"/>
                <a:gd name="T10" fmla="*/ 16 w 45"/>
                <a:gd name="T11" fmla="*/ 6 h 69"/>
                <a:gd name="T12" fmla="*/ 45 w 45"/>
                <a:gd name="T13" fmla="*/ 61 h 69"/>
                <a:gd name="T14" fmla="*/ 33 w 45"/>
                <a:gd name="T15" fmla="*/ 69 h 69"/>
                <a:gd name="T16" fmla="*/ 20 w 45"/>
                <a:gd name="T17" fmla="*/ 54 h 69"/>
                <a:gd name="T18" fmla="*/ 20 w 45"/>
                <a:gd name="T19" fmla="*/ 52 h 69"/>
                <a:gd name="T20" fmla="*/ 20 w 45"/>
                <a:gd name="T21" fmla="*/ 52 h 69"/>
                <a:gd name="T22" fmla="*/ 20 w 45"/>
                <a:gd name="T23" fmla="*/ 52 h 69"/>
                <a:gd name="T24" fmla="*/ 20 w 45"/>
                <a:gd name="T25" fmla="*/ 50 h 69"/>
                <a:gd name="T26" fmla="*/ 18 w 45"/>
                <a:gd name="T27" fmla="*/ 47 h 69"/>
                <a:gd name="T28" fmla="*/ 17 w 45"/>
                <a:gd name="T29" fmla="*/ 43 h 69"/>
                <a:gd name="T30" fmla="*/ 14 w 45"/>
                <a:gd name="T31" fmla="*/ 35 h 69"/>
                <a:gd name="T32" fmla="*/ 11 w 45"/>
                <a:gd name="T33" fmla="*/ 26 h 69"/>
                <a:gd name="T34" fmla="*/ 5 w 45"/>
                <a:gd name="T35" fmla="*/ 17 h 69"/>
                <a:gd name="T36" fmla="*/ 1 w 45"/>
                <a:gd name="T37" fmla="*/ 10 h 69"/>
                <a:gd name="T38" fmla="*/ 0 w 45"/>
                <a:gd name="T39" fmla="*/ 8 h 69"/>
                <a:gd name="T40" fmla="*/ 0 w 45"/>
                <a:gd name="T41" fmla="*/ 6 h 69"/>
                <a:gd name="T42" fmla="*/ 1 w 45"/>
                <a:gd name="T43" fmla="*/ 5 h 69"/>
                <a:gd name="T44" fmla="*/ 3 w 45"/>
                <a:gd name="T45" fmla="*/ 4 h 69"/>
                <a:gd name="T46" fmla="*/ 4 w 45"/>
                <a:gd name="T47" fmla="*/ 3 h 69"/>
                <a:gd name="T48" fmla="*/ 7 w 45"/>
                <a:gd name="T49" fmla="*/ 1 h 69"/>
                <a:gd name="T50" fmla="*/ 7 w 45"/>
                <a:gd name="T51" fmla="*/ 0 h 69"/>
                <a:gd name="T52" fmla="*/ 8 w 45"/>
                <a:gd name="T5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69">
                  <a:moveTo>
                    <a:pt x="8" y="0"/>
                  </a:moveTo>
                  <a:lnTo>
                    <a:pt x="9" y="1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45" y="61"/>
                  </a:lnTo>
                  <a:lnTo>
                    <a:pt x="33" y="69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8" y="47"/>
                  </a:lnTo>
                  <a:lnTo>
                    <a:pt x="17" y="43"/>
                  </a:lnTo>
                  <a:lnTo>
                    <a:pt x="14" y="35"/>
                  </a:lnTo>
                  <a:lnTo>
                    <a:pt x="11" y="26"/>
                  </a:lnTo>
                  <a:lnTo>
                    <a:pt x="5" y="17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303"/>
            <p:cNvSpPr/>
            <p:nvPr/>
          </p:nvSpPr>
          <p:spPr bwMode="auto">
            <a:xfrm>
              <a:off x="6629400" y="5505450"/>
              <a:ext cx="76200" cy="53975"/>
            </a:xfrm>
            <a:custGeom>
              <a:avLst/>
              <a:gdLst>
                <a:gd name="T0" fmla="*/ 6 w 48"/>
                <a:gd name="T1" fmla="*/ 0 h 34"/>
                <a:gd name="T2" fmla="*/ 48 w 48"/>
                <a:gd name="T3" fmla="*/ 22 h 34"/>
                <a:gd name="T4" fmla="*/ 41 w 48"/>
                <a:gd name="T5" fmla="*/ 34 h 34"/>
                <a:gd name="T6" fmla="*/ 0 w 48"/>
                <a:gd name="T7" fmla="*/ 12 h 34"/>
                <a:gd name="T8" fmla="*/ 2 w 48"/>
                <a:gd name="T9" fmla="*/ 12 h 34"/>
                <a:gd name="T10" fmla="*/ 2 w 48"/>
                <a:gd name="T11" fmla="*/ 9 h 34"/>
                <a:gd name="T12" fmla="*/ 3 w 48"/>
                <a:gd name="T13" fmla="*/ 6 h 34"/>
                <a:gd name="T14" fmla="*/ 4 w 48"/>
                <a:gd name="T15" fmla="*/ 4 h 34"/>
                <a:gd name="T16" fmla="*/ 4 w 48"/>
                <a:gd name="T17" fmla="*/ 1 h 34"/>
                <a:gd name="T18" fmla="*/ 6 w 48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34">
                  <a:moveTo>
                    <a:pt x="6" y="0"/>
                  </a:moveTo>
                  <a:lnTo>
                    <a:pt x="48" y="22"/>
                  </a:lnTo>
                  <a:lnTo>
                    <a:pt x="41" y="34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965">
        <p:random/>
      </p:transition>
    </mc:Choice>
    <mc:Fallback>
      <p:transition spd="slow" advTm="696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2_Office 主题​​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2813</Words>
  <Application>WPS 演示</Application>
  <PresentationFormat>宽屏</PresentationFormat>
  <Paragraphs>519</Paragraphs>
  <Slides>26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Ebrima</vt:lpstr>
      <vt:lpstr>黑体</vt:lpstr>
      <vt:lpstr>Neris Thin</vt:lpstr>
      <vt:lpstr>Helvetica</vt:lpstr>
      <vt:lpstr>Source Sans Pro Light</vt:lpstr>
      <vt:lpstr>Wingdings</vt:lpstr>
      <vt:lpstr>Calibri</vt:lpstr>
      <vt:lpstr>等线</vt:lpstr>
      <vt:lpstr>Arial Unicode MS</vt:lpstr>
      <vt:lpstr>Calibri Light</vt:lpstr>
      <vt:lpstr>Symbol</vt:lpstr>
      <vt:lpstr>Calibri</vt:lpstr>
      <vt:lpstr>FZZhengHeiS-DB-GB</vt:lpstr>
      <vt:lpstr>Vrinda</vt:lpstr>
      <vt:lpstr>Arial</vt:lpstr>
      <vt:lpstr>FuturaBookC</vt:lpstr>
      <vt:lpstr>Segoe Print</vt:lpstr>
      <vt:lpstr>Gill Sans</vt:lpstr>
      <vt:lpstr>等线 Light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王红卫</cp:lastModifiedBy>
  <cp:revision>146</cp:revision>
  <cp:lastPrinted>2019-04-17T03:24:00Z</cp:lastPrinted>
  <dcterms:created xsi:type="dcterms:W3CDTF">2019-04-17T03:24:00Z</dcterms:created>
  <dcterms:modified xsi:type="dcterms:W3CDTF">2019-04-19T09:40:03Z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