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8"/>
  </p:notesMasterIdLst>
  <p:handoutMasterIdLst>
    <p:handoutMasterId r:id="rId29"/>
  </p:handoutMasterIdLst>
  <p:sldIdLst>
    <p:sldId id="257" r:id="rId2"/>
    <p:sldId id="266" r:id="rId3"/>
    <p:sldId id="286" r:id="rId4"/>
    <p:sldId id="301" r:id="rId5"/>
    <p:sldId id="302" r:id="rId6"/>
    <p:sldId id="303" r:id="rId7"/>
    <p:sldId id="304" r:id="rId8"/>
    <p:sldId id="305" r:id="rId9"/>
    <p:sldId id="306" r:id="rId10"/>
    <p:sldId id="308" r:id="rId11"/>
    <p:sldId id="309" r:id="rId12"/>
    <p:sldId id="310" r:id="rId13"/>
    <p:sldId id="307" r:id="rId14"/>
    <p:sldId id="311" r:id="rId15"/>
    <p:sldId id="324" r:id="rId16"/>
    <p:sldId id="323" r:id="rId17"/>
    <p:sldId id="321" r:id="rId18"/>
    <p:sldId id="312" r:id="rId19"/>
    <p:sldId id="313" r:id="rId20"/>
    <p:sldId id="314" r:id="rId21"/>
    <p:sldId id="315" r:id="rId22"/>
    <p:sldId id="316" r:id="rId23"/>
    <p:sldId id="317" r:id="rId24"/>
    <p:sldId id="318" r:id="rId25"/>
    <p:sldId id="320" r:id="rId26"/>
    <p:sldId id="282" r:id="rId27"/>
  </p:sldIdLst>
  <p:sldSz cx="12192000" cy="6858000"/>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0" autoAdjust="0"/>
  </p:normalViewPr>
  <p:slideViewPr>
    <p:cSldViewPr snapToGrid="0" showGuides="1">
      <p:cViewPr varScale="1">
        <p:scale>
          <a:sx n="68" d="100"/>
          <a:sy n="68" d="100"/>
        </p:scale>
        <p:origin x="616" y="64"/>
      </p:cViewPr>
      <p:guideLst>
        <p:guide orient="horz" pos="2160"/>
        <p:guide pos="3840"/>
      </p:guideLst>
    </p:cSldViewPr>
  </p:slideViewPr>
  <p:outlineViewPr>
    <p:cViewPr>
      <p:scale>
        <a:sx n="33" d="100"/>
        <a:sy n="33" d="100"/>
      </p:scale>
      <p:origin x="0" y="-124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8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47EB9CC-EEDC-494D-A563-7E52CFBE2A64}" type="datetime1">
              <a:rPr lang="zh-CN" altLang="en-US" smtClean="0">
                <a:latin typeface="Microsoft YaHei UI" panose="020B0503020204020204" pitchFamily="34" charset="-122"/>
                <a:ea typeface="Microsoft YaHei UI" panose="020B0503020204020204" pitchFamily="34" charset="-122"/>
              </a:rPr>
              <a:t>2020/7/21</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D2DFAA7-D3C3-4D01-9299-453E25D16D4E}"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aseline="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aseline="0">
                <a:latin typeface="Microsoft YaHei UI" panose="020B0503020204020204" pitchFamily="34" charset="-122"/>
                <a:ea typeface="Microsoft YaHei UI" panose="020B0503020204020204" pitchFamily="34" charset="-122"/>
              </a:defRPr>
            </a:lvl1pPr>
          </a:lstStyle>
          <a:p>
            <a:fld id="{BB66FF9F-9445-42A9-8A55-6C9E0AC38AD9}" type="datetime1">
              <a:rPr lang="zh-CN" altLang="en-US" noProof="0" smtClean="0"/>
              <a:t>2020/7/21</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altLang="en-US" noProof="0"/>
              <a:t>单击此处编辑母版文本样式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aseline="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aseline="0">
                <a:latin typeface="Microsoft YaHei UI" panose="020B0503020204020204" pitchFamily="34" charset="-122"/>
                <a:ea typeface="Microsoft YaHei UI" panose="020B0503020204020204" pitchFamily="34" charset="-122"/>
              </a:defRPr>
            </a:lvl1pPr>
          </a:lstStyle>
          <a:p>
            <a:fld id="{6DC51814-3B91-4036-94D2-3977634EE214}" type="slidenum">
              <a:rPr lang="en-US" altLang="zh-CN" noProof="0" smtClean="0"/>
              <a:pPr/>
              <a:t>‹#›</a:t>
            </a:fld>
            <a:endParaRPr lang="zh-CN" altLang="en-US" noProof="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baseline="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baseline="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baseline="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baseline="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baseline="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a:t>
            </a:fld>
            <a:endParaRPr lang="zh-CN" altLang="en-US"/>
          </a:p>
        </p:txBody>
      </p:sp>
    </p:spTree>
    <p:extLst>
      <p:ext uri="{BB962C8B-B14F-4D97-AF65-F5344CB8AC3E}">
        <p14:creationId xmlns:p14="http://schemas.microsoft.com/office/powerpoint/2010/main" val="3900697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10</a:t>
            </a:fld>
            <a:endParaRPr lang="zh-CN" altLang="en-US"/>
          </a:p>
        </p:txBody>
      </p:sp>
    </p:spTree>
    <p:extLst>
      <p:ext uri="{BB962C8B-B14F-4D97-AF65-F5344CB8AC3E}">
        <p14:creationId xmlns:p14="http://schemas.microsoft.com/office/powerpoint/2010/main" val="23586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11</a:t>
            </a:fld>
            <a:endParaRPr lang="zh-CN" altLang="en-US"/>
          </a:p>
        </p:txBody>
      </p:sp>
    </p:spTree>
    <p:extLst>
      <p:ext uri="{BB962C8B-B14F-4D97-AF65-F5344CB8AC3E}">
        <p14:creationId xmlns:p14="http://schemas.microsoft.com/office/powerpoint/2010/main" val="62856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12</a:t>
            </a:fld>
            <a:endParaRPr lang="zh-CN" altLang="en-US"/>
          </a:p>
        </p:txBody>
      </p:sp>
    </p:spTree>
    <p:extLst>
      <p:ext uri="{BB962C8B-B14F-4D97-AF65-F5344CB8AC3E}">
        <p14:creationId xmlns:p14="http://schemas.microsoft.com/office/powerpoint/2010/main" val="3868186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13</a:t>
            </a:fld>
            <a:endParaRPr lang="zh-CN" altLang="en-US"/>
          </a:p>
        </p:txBody>
      </p:sp>
    </p:spTree>
    <p:extLst>
      <p:ext uri="{BB962C8B-B14F-4D97-AF65-F5344CB8AC3E}">
        <p14:creationId xmlns:p14="http://schemas.microsoft.com/office/powerpoint/2010/main" val="3921069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14</a:t>
            </a:fld>
            <a:endParaRPr lang="zh-CN" altLang="en-US"/>
          </a:p>
        </p:txBody>
      </p:sp>
    </p:spTree>
    <p:extLst>
      <p:ext uri="{BB962C8B-B14F-4D97-AF65-F5344CB8AC3E}">
        <p14:creationId xmlns:p14="http://schemas.microsoft.com/office/powerpoint/2010/main" val="2830360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15</a:t>
            </a:fld>
            <a:endParaRPr lang="zh-CN" altLang="en-US"/>
          </a:p>
        </p:txBody>
      </p:sp>
    </p:spTree>
    <p:extLst>
      <p:ext uri="{BB962C8B-B14F-4D97-AF65-F5344CB8AC3E}">
        <p14:creationId xmlns:p14="http://schemas.microsoft.com/office/powerpoint/2010/main" val="2144899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16</a:t>
            </a:fld>
            <a:endParaRPr lang="zh-CN" altLang="en-US"/>
          </a:p>
        </p:txBody>
      </p:sp>
    </p:spTree>
    <p:extLst>
      <p:ext uri="{BB962C8B-B14F-4D97-AF65-F5344CB8AC3E}">
        <p14:creationId xmlns:p14="http://schemas.microsoft.com/office/powerpoint/2010/main" val="3555199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17</a:t>
            </a:fld>
            <a:endParaRPr lang="zh-CN" altLang="en-US"/>
          </a:p>
        </p:txBody>
      </p:sp>
    </p:spTree>
    <p:extLst>
      <p:ext uri="{BB962C8B-B14F-4D97-AF65-F5344CB8AC3E}">
        <p14:creationId xmlns:p14="http://schemas.microsoft.com/office/powerpoint/2010/main" val="3867060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18</a:t>
            </a:fld>
            <a:endParaRPr lang="zh-CN" altLang="en-US"/>
          </a:p>
        </p:txBody>
      </p:sp>
    </p:spTree>
    <p:extLst>
      <p:ext uri="{BB962C8B-B14F-4D97-AF65-F5344CB8AC3E}">
        <p14:creationId xmlns:p14="http://schemas.microsoft.com/office/powerpoint/2010/main" val="252876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19</a:t>
            </a:fld>
            <a:endParaRPr lang="zh-CN" altLang="en-US"/>
          </a:p>
        </p:txBody>
      </p:sp>
    </p:spTree>
    <p:extLst>
      <p:ext uri="{BB962C8B-B14F-4D97-AF65-F5344CB8AC3E}">
        <p14:creationId xmlns:p14="http://schemas.microsoft.com/office/powerpoint/2010/main" val="269260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a:t>
            </a:fld>
            <a:endParaRPr lang="zh-CN" altLang="en-US"/>
          </a:p>
        </p:txBody>
      </p:sp>
    </p:spTree>
    <p:extLst>
      <p:ext uri="{BB962C8B-B14F-4D97-AF65-F5344CB8AC3E}">
        <p14:creationId xmlns:p14="http://schemas.microsoft.com/office/powerpoint/2010/main" val="397420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20</a:t>
            </a:fld>
            <a:endParaRPr lang="zh-CN" altLang="en-US"/>
          </a:p>
        </p:txBody>
      </p:sp>
    </p:spTree>
    <p:extLst>
      <p:ext uri="{BB962C8B-B14F-4D97-AF65-F5344CB8AC3E}">
        <p14:creationId xmlns:p14="http://schemas.microsoft.com/office/powerpoint/2010/main" val="3988607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21</a:t>
            </a:fld>
            <a:endParaRPr lang="zh-CN" altLang="en-US"/>
          </a:p>
        </p:txBody>
      </p:sp>
    </p:spTree>
    <p:extLst>
      <p:ext uri="{BB962C8B-B14F-4D97-AF65-F5344CB8AC3E}">
        <p14:creationId xmlns:p14="http://schemas.microsoft.com/office/powerpoint/2010/main" val="1244239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22</a:t>
            </a:fld>
            <a:endParaRPr lang="zh-CN" altLang="en-US"/>
          </a:p>
        </p:txBody>
      </p:sp>
    </p:spTree>
    <p:extLst>
      <p:ext uri="{BB962C8B-B14F-4D97-AF65-F5344CB8AC3E}">
        <p14:creationId xmlns:p14="http://schemas.microsoft.com/office/powerpoint/2010/main" val="45044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23</a:t>
            </a:fld>
            <a:endParaRPr lang="zh-CN" altLang="en-US"/>
          </a:p>
        </p:txBody>
      </p:sp>
    </p:spTree>
    <p:extLst>
      <p:ext uri="{BB962C8B-B14F-4D97-AF65-F5344CB8AC3E}">
        <p14:creationId xmlns:p14="http://schemas.microsoft.com/office/powerpoint/2010/main" val="395926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24</a:t>
            </a:fld>
            <a:endParaRPr lang="zh-CN" altLang="en-US"/>
          </a:p>
        </p:txBody>
      </p:sp>
    </p:spTree>
    <p:extLst>
      <p:ext uri="{BB962C8B-B14F-4D97-AF65-F5344CB8AC3E}">
        <p14:creationId xmlns:p14="http://schemas.microsoft.com/office/powerpoint/2010/main" val="141540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25</a:t>
            </a:fld>
            <a:endParaRPr lang="zh-CN" altLang="en-US"/>
          </a:p>
        </p:txBody>
      </p:sp>
    </p:spTree>
    <p:extLst>
      <p:ext uri="{BB962C8B-B14F-4D97-AF65-F5344CB8AC3E}">
        <p14:creationId xmlns:p14="http://schemas.microsoft.com/office/powerpoint/2010/main" val="3846760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26</a:t>
            </a:fld>
            <a:endParaRPr lang="zh-CN" altLang="en-US"/>
          </a:p>
        </p:txBody>
      </p:sp>
    </p:spTree>
    <p:extLst>
      <p:ext uri="{BB962C8B-B14F-4D97-AF65-F5344CB8AC3E}">
        <p14:creationId xmlns:p14="http://schemas.microsoft.com/office/powerpoint/2010/main" val="1881572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3</a:t>
            </a:fld>
            <a:endParaRPr lang="zh-CN" altLang="en-US"/>
          </a:p>
        </p:txBody>
      </p:sp>
    </p:spTree>
    <p:extLst>
      <p:ext uri="{BB962C8B-B14F-4D97-AF65-F5344CB8AC3E}">
        <p14:creationId xmlns:p14="http://schemas.microsoft.com/office/powerpoint/2010/main" val="395061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4</a:t>
            </a:fld>
            <a:endParaRPr lang="zh-CN" altLang="en-US"/>
          </a:p>
        </p:txBody>
      </p:sp>
    </p:spTree>
    <p:extLst>
      <p:ext uri="{BB962C8B-B14F-4D97-AF65-F5344CB8AC3E}">
        <p14:creationId xmlns:p14="http://schemas.microsoft.com/office/powerpoint/2010/main" val="289372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5</a:t>
            </a:fld>
            <a:endParaRPr lang="zh-CN" altLang="en-US"/>
          </a:p>
        </p:txBody>
      </p:sp>
    </p:spTree>
    <p:extLst>
      <p:ext uri="{BB962C8B-B14F-4D97-AF65-F5344CB8AC3E}">
        <p14:creationId xmlns:p14="http://schemas.microsoft.com/office/powerpoint/2010/main" val="2512784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6</a:t>
            </a:fld>
            <a:endParaRPr lang="zh-CN" altLang="en-US"/>
          </a:p>
        </p:txBody>
      </p:sp>
    </p:spTree>
    <p:extLst>
      <p:ext uri="{BB962C8B-B14F-4D97-AF65-F5344CB8AC3E}">
        <p14:creationId xmlns:p14="http://schemas.microsoft.com/office/powerpoint/2010/main" val="93410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7</a:t>
            </a:fld>
            <a:endParaRPr lang="zh-CN" altLang="en-US"/>
          </a:p>
        </p:txBody>
      </p:sp>
    </p:spTree>
    <p:extLst>
      <p:ext uri="{BB962C8B-B14F-4D97-AF65-F5344CB8AC3E}">
        <p14:creationId xmlns:p14="http://schemas.microsoft.com/office/powerpoint/2010/main" val="239279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8</a:t>
            </a:fld>
            <a:endParaRPr lang="zh-CN" altLang="en-US"/>
          </a:p>
        </p:txBody>
      </p:sp>
    </p:spTree>
    <p:extLst>
      <p:ext uri="{BB962C8B-B14F-4D97-AF65-F5344CB8AC3E}">
        <p14:creationId xmlns:p14="http://schemas.microsoft.com/office/powerpoint/2010/main" val="104861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DC51814-3B91-4036-94D2-3977634EE214}" type="slidenum">
              <a:rPr lang="en-US" altLang="zh-CN" smtClean="0"/>
              <a:pPr/>
              <a:t>9</a:t>
            </a:fld>
            <a:endParaRPr lang="zh-CN" altLang="en-US"/>
          </a:p>
        </p:txBody>
      </p:sp>
    </p:spTree>
    <p:extLst>
      <p:ext uri="{BB962C8B-B14F-4D97-AF65-F5344CB8AC3E}">
        <p14:creationId xmlns:p14="http://schemas.microsoft.com/office/powerpoint/2010/main" val="96625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4448175"/>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0" name="长方形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rtlCol="0" anchor="ctr"/>
          <a:lstStyle>
            <a:lvl1pPr algn="ctr">
              <a:defRPr sz="60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71475" y="5830888"/>
            <a:ext cx="11520488" cy="550862"/>
          </a:xfrm>
        </p:spPr>
        <p:txBody>
          <a:bodyPr rtlCol="0"/>
          <a:lstStyle>
            <a:lvl1pPr marL="0" indent="0" algn="ctr">
              <a:buNone/>
              <a:defRPr sz="2400" baseline="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rtlCol="0" anchor="ctr">
            <a:noAutofit/>
          </a:bodyPr>
          <a:lstStyle>
            <a:lvl1pPr>
              <a:defRPr sz="54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rtlCol="0">
            <a:normAutofit/>
          </a:bodyPr>
          <a:lstStyle>
            <a:lvl1pPr>
              <a:defRPr sz="2000" baseline="0">
                <a:latin typeface="Microsoft YaHei UI" panose="020B0503020204020204" pitchFamily="34" charset="-122"/>
                <a:ea typeface="Microsoft YaHei UI" panose="020B0503020204020204" pitchFamily="34" charset="-122"/>
              </a:defRPr>
            </a:lvl1pPr>
            <a:lvl2pPr>
              <a:defRPr sz="1800" baseline="0">
                <a:latin typeface="Microsoft YaHei UI" panose="020B0503020204020204" pitchFamily="34" charset="-122"/>
                <a:ea typeface="Microsoft YaHei UI" panose="020B0503020204020204" pitchFamily="34" charset="-122"/>
              </a:defRPr>
            </a:lvl2pPr>
            <a:lvl3pPr>
              <a:defRPr sz="1600" baseline="0">
                <a:latin typeface="Microsoft YaHei UI" panose="020B0503020204020204" pitchFamily="34" charset="-122"/>
                <a:ea typeface="Microsoft YaHei UI" panose="020B0503020204020204" pitchFamily="34" charset="-122"/>
              </a:defRPr>
            </a:lvl3pPr>
            <a:lvl4pPr>
              <a:defRPr sz="1400" baseline="0">
                <a:latin typeface="Microsoft YaHei UI" panose="020B0503020204020204" pitchFamily="34" charset="-122"/>
                <a:ea typeface="Microsoft YaHei UI" panose="020B0503020204020204" pitchFamily="34" charset="-122"/>
              </a:defRPr>
            </a:lvl4pPr>
            <a:lvl5pPr>
              <a:defRPr sz="14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3" name="图片占位符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1" name="长方形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rtlCol="0" anchor="b">
            <a:noAutofit/>
          </a:bodyPr>
          <a:lstStyle>
            <a:lvl1pPr>
              <a:defRPr sz="40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rtlCol="0">
            <a:normAutofit/>
          </a:bodyPr>
          <a:lstStyle>
            <a:lvl1pPr>
              <a:defRPr sz="2000" baseline="0">
                <a:latin typeface="Microsoft YaHei UI" panose="020B0503020204020204" pitchFamily="34" charset="-122"/>
                <a:ea typeface="Microsoft YaHei UI" panose="020B0503020204020204" pitchFamily="34" charset="-122"/>
              </a:defRPr>
            </a:lvl1pPr>
            <a:lvl2pPr>
              <a:defRPr sz="1800" baseline="0">
                <a:latin typeface="Microsoft YaHei UI" panose="020B0503020204020204" pitchFamily="34" charset="-122"/>
                <a:ea typeface="Microsoft YaHei UI" panose="020B0503020204020204" pitchFamily="34" charset="-122"/>
              </a:defRPr>
            </a:lvl2pPr>
            <a:lvl3pPr>
              <a:defRPr sz="1600" baseline="0">
                <a:latin typeface="Microsoft YaHei UI" panose="020B0503020204020204" pitchFamily="34" charset="-122"/>
                <a:ea typeface="Microsoft YaHei UI" panose="020B0503020204020204" pitchFamily="34" charset="-122"/>
              </a:defRPr>
            </a:lvl3pPr>
            <a:lvl4pPr>
              <a:defRPr sz="1400" baseline="0">
                <a:latin typeface="Microsoft YaHei UI" panose="020B0503020204020204" pitchFamily="34" charset="-122"/>
                <a:ea typeface="Microsoft YaHei UI" panose="020B0503020204020204" pitchFamily="34" charset="-122"/>
              </a:defRPr>
            </a:lvl4pPr>
            <a:lvl5pPr>
              <a:defRPr sz="14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3" name="图片占位符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4" name="长方形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rtlCol="0" anchor="ctr">
            <a:noAutofit/>
          </a:bodyPr>
          <a:lstStyle>
            <a:lvl1pPr>
              <a:defRPr sz="40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rtlCol="0" anchor="ctr">
            <a:normAutofit/>
          </a:bodyPr>
          <a:lstStyle>
            <a:lvl1pPr>
              <a:defRPr sz="2000" baseline="0">
                <a:latin typeface="Microsoft YaHei UI" panose="020B0503020204020204" pitchFamily="34" charset="-122"/>
                <a:ea typeface="Microsoft YaHei UI" panose="020B0503020204020204" pitchFamily="34" charset="-122"/>
              </a:defRPr>
            </a:lvl1pPr>
            <a:lvl2pPr>
              <a:defRPr sz="1800" baseline="0">
                <a:latin typeface="Microsoft YaHei UI" panose="020B0503020204020204" pitchFamily="34" charset="-122"/>
                <a:ea typeface="Microsoft YaHei UI" panose="020B0503020204020204" pitchFamily="34" charset="-122"/>
              </a:defRPr>
            </a:lvl2pPr>
            <a:lvl3pPr>
              <a:defRPr sz="1600" baseline="0">
                <a:latin typeface="Microsoft YaHei UI" panose="020B0503020204020204" pitchFamily="34" charset="-122"/>
                <a:ea typeface="Microsoft YaHei UI" panose="020B0503020204020204" pitchFamily="34" charset="-122"/>
              </a:defRPr>
            </a:lvl3pPr>
            <a:lvl4pPr>
              <a:defRPr sz="1400" baseline="0">
                <a:latin typeface="Microsoft YaHei UI" panose="020B0503020204020204" pitchFamily="34" charset="-122"/>
                <a:ea typeface="Microsoft YaHei UI" panose="020B0503020204020204" pitchFamily="34" charset="-122"/>
              </a:defRPr>
            </a:lvl4pPr>
            <a:lvl5pPr>
              <a:defRPr sz="14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3" name="图片占位符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5" name="长方形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rtlCol="0" anchor="ctr"/>
          <a:lstStyle>
            <a:lvl1pPr>
              <a:defRPr sz="60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文本占位符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rtlCol="0"/>
          <a:lstStyle>
            <a:lvl1pPr marL="0" indent="0">
              <a:buNone/>
              <a:defRPr sz="24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单击此处编辑母版文本样式</a:t>
            </a:r>
          </a:p>
        </p:txBody>
      </p:sp>
      <p:sp>
        <p:nvSpPr>
          <p:cNvPr id="6" name="灯片编号占位符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9" name="矩形​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矩形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1" name="图片占位符 6">
            <a:extLst>
              <a:ext uri="{FF2B5EF4-FFF2-40B4-BE49-F238E27FC236}">
                <a16:creationId xmlns:a16="http://schemas.microsoft.com/office/drawing/2014/main" id="{391EAACA-1322-4E60-917E-C7408F539D5D}"/>
              </a:ext>
            </a:extLst>
          </p:cNvPr>
          <p:cNvSpPr>
            <a:spLocks noGrp="1"/>
          </p:cNvSpPr>
          <p:nvPr>
            <p:ph type="pic" sz="quarter" idx="13" hasCustomPrompt="1"/>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2" name="标题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rtlCol="0" anchor="ctr"/>
          <a:lstStyle>
            <a:lvl1pPr>
              <a:defRPr sz="60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6" name="幻灯片编号占位符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2" name="任意多边形：形状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3" name="图片占位符 32">
            <a:extLst>
              <a:ext uri="{FF2B5EF4-FFF2-40B4-BE49-F238E27FC236}">
                <a16:creationId xmlns:a16="http://schemas.microsoft.com/office/drawing/2014/main" id="{2DB7CFEB-6952-4BC3-B9E0-0C382490F9E6}"/>
              </a:ext>
            </a:extLst>
          </p:cNvPr>
          <p:cNvSpPr>
            <a:spLocks noGrp="1"/>
          </p:cNvSpPr>
          <p:nvPr>
            <p:ph type="pic" sz="quarter" idx="13" hasCustomPrompt="1"/>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2" name="标题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rtlCol="0" anchor="ctr"/>
          <a:lstStyle>
            <a:lvl1pPr>
              <a:defRPr sz="6000" baseline="0">
                <a:solidFill>
                  <a:schemeClr val="accent5"/>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6" name="灯片编号占位符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6" name="长方形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7" name="长方形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8" name="长方形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rtlCol="0" anchor="ctr"/>
          <a:lstStyle>
            <a:lvl1pPr>
              <a:defRPr sz="6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6" name="灯片编号占位符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6" name="长方形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3" name="图片占位符 32">
            <a:extLst>
              <a:ext uri="{FF2B5EF4-FFF2-40B4-BE49-F238E27FC236}">
                <a16:creationId xmlns:a16="http://schemas.microsoft.com/office/drawing/2014/main" id="{B5D335A5-A601-4D8A-AEF5-F34792FF565A}"/>
              </a:ext>
            </a:extLst>
          </p:cNvPr>
          <p:cNvSpPr>
            <a:spLocks noGrp="1"/>
          </p:cNvSpPr>
          <p:nvPr>
            <p:ph type="pic" sz="quarter" idx="21" hasCustomPrompt="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节标题">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rtlCol="0" anchor="ctr"/>
          <a:lstStyle>
            <a:lvl1pPr algn="ctr">
              <a:defRPr sz="600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6" name="灯片编号占位符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6" name="长方形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图片占位符 6">
            <a:extLst>
              <a:ext uri="{FF2B5EF4-FFF2-40B4-BE49-F238E27FC236}">
                <a16:creationId xmlns:a16="http://schemas.microsoft.com/office/drawing/2014/main" id="{230D70C6-13FD-45D4-8FB6-26C56B8FF2D4}"/>
              </a:ext>
            </a:extLst>
          </p:cNvPr>
          <p:cNvSpPr>
            <a:spLocks noGrp="1"/>
          </p:cNvSpPr>
          <p:nvPr>
            <p:ph type="pic" sz="quarter" idx="13" hasCustomPrompt="1"/>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3" name="长方形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4" name="内容占位符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7" name="幻灯片编号占位符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0" name="长方形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4" name="内容占位符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7" name="幻灯片编号占位符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1" name="图片占位符 6">
            <a:extLst>
              <a:ext uri="{FF2B5EF4-FFF2-40B4-BE49-F238E27FC236}">
                <a16:creationId xmlns:a16="http://schemas.microsoft.com/office/drawing/2014/main" id="{B9795E85-7B91-41BB-9DF4-A4893AA48FFA}"/>
              </a:ext>
            </a:extLst>
          </p:cNvPr>
          <p:cNvSpPr>
            <a:spLocks noGrp="1"/>
          </p:cNvSpPr>
          <p:nvPr>
            <p:ph type="pic" sz="quarter" idx="14" hasCustomPrompt="1"/>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2" name="长方形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 name="内容占位符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71500" y="0"/>
            <a:ext cx="6034088" cy="6857999"/>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0" name="长方形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rtlCol="0" anchor="b"/>
          <a:lstStyle>
            <a:lvl1pPr algn="l">
              <a:defRPr sz="60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6905625" y="4927600"/>
            <a:ext cx="4986338" cy="976311"/>
          </a:xfrm>
        </p:spPr>
        <p:txBody>
          <a:bodyPr rtlCol="0"/>
          <a:lstStyle>
            <a:lvl1pPr marL="0" indent="0" algn="l">
              <a:buNone/>
              <a:defRPr sz="2400" baseline="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E3A6AA5-A315-455E-B5C7-E53E3746ED81}"/>
              </a:ext>
            </a:extLst>
          </p:cNvPr>
          <p:cNvSpPr>
            <a:spLocks noGrp="1"/>
          </p:cNvSpPr>
          <p:nvPr>
            <p:ph type="title"/>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7" name="幻灯片编号占位符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4DC80855-A1B8-4B65-B6F6-2AA6239EC246}"/>
              </a:ext>
            </a:extLst>
          </p:cNvPr>
          <p:cNvSpPr>
            <a:spLocks noGrp="1"/>
          </p:cNvSpPr>
          <p:nvPr>
            <p:ph type="pic" sz="quarter" idx="13" hasCustomPrompt="1"/>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2" name="长方形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内容占位符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内容占位符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cxnSp>
        <p:nvCxnSpPr>
          <p:cNvPr id="6" name="直接连接符​​(S)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rtlCol="0" anchor="b">
            <a:noAutofit/>
          </a:bodyPr>
          <a:lstStyle>
            <a:lvl1pPr>
              <a:defRPr sz="36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7" name="灯片编号占位符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4" name="内容占位符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rtlCol="0">
            <a:normAutofit/>
          </a:bodyPr>
          <a:lstStyle>
            <a:lvl1pPr>
              <a:defRPr sz="1800" baseline="0">
                <a:solidFill>
                  <a:schemeClr val="tx1"/>
                </a:solidFill>
                <a:latin typeface="Microsoft YaHei UI" panose="020B0503020204020204" pitchFamily="34" charset="-122"/>
                <a:ea typeface="Microsoft YaHei UI" panose="020B0503020204020204" pitchFamily="34" charset="-122"/>
              </a:defRPr>
            </a:lvl1pPr>
            <a:lvl2pPr>
              <a:defRPr sz="1600" baseline="0">
                <a:solidFill>
                  <a:schemeClr val="tx1"/>
                </a:solidFill>
                <a:latin typeface="Microsoft YaHei UI" panose="020B0503020204020204" pitchFamily="34" charset="-122"/>
                <a:ea typeface="Microsoft YaHei UI" panose="020B0503020204020204" pitchFamily="34" charset="-122"/>
              </a:defRPr>
            </a:lvl2pPr>
            <a:lvl3pPr>
              <a:defRPr sz="1400" baseline="0">
                <a:solidFill>
                  <a:schemeClr val="tx1"/>
                </a:solidFill>
                <a:latin typeface="Microsoft YaHei UI" panose="020B0503020204020204" pitchFamily="34" charset="-122"/>
                <a:ea typeface="Microsoft YaHei UI" panose="020B0503020204020204" pitchFamily="34" charset="-122"/>
              </a:defRPr>
            </a:lvl3pPr>
            <a:lvl4pPr>
              <a:defRPr sz="1200" baseline="0">
                <a:solidFill>
                  <a:schemeClr val="tx1"/>
                </a:solidFill>
                <a:latin typeface="Microsoft YaHei UI" panose="020B0503020204020204" pitchFamily="34" charset="-122"/>
                <a:ea typeface="Microsoft YaHei UI" panose="020B0503020204020204" pitchFamily="34" charset="-122"/>
              </a:defRPr>
            </a:lvl4pPr>
            <a:lvl5pPr>
              <a:defRPr sz="1200" baseline="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内容占位符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rtlCol="0">
            <a:normAutofit/>
          </a:bodyPr>
          <a:lstStyle>
            <a:lvl1pPr>
              <a:defRPr sz="1800" baseline="0">
                <a:solidFill>
                  <a:schemeClr val="tx1"/>
                </a:solidFill>
                <a:latin typeface="Microsoft YaHei UI" panose="020B0503020204020204" pitchFamily="34" charset="-122"/>
                <a:ea typeface="Microsoft YaHei UI" panose="020B0503020204020204" pitchFamily="34" charset="-122"/>
              </a:defRPr>
            </a:lvl1pPr>
            <a:lvl2pPr>
              <a:defRPr sz="1600" baseline="0">
                <a:solidFill>
                  <a:schemeClr val="tx1"/>
                </a:solidFill>
                <a:latin typeface="Microsoft YaHei UI" panose="020B0503020204020204" pitchFamily="34" charset="-122"/>
                <a:ea typeface="Microsoft YaHei UI" panose="020B0503020204020204" pitchFamily="34" charset="-122"/>
              </a:defRPr>
            </a:lvl2pPr>
            <a:lvl3pPr>
              <a:defRPr sz="1400" baseline="0">
                <a:solidFill>
                  <a:schemeClr val="tx1"/>
                </a:solidFill>
                <a:latin typeface="Microsoft YaHei UI" panose="020B0503020204020204" pitchFamily="34" charset="-122"/>
                <a:ea typeface="Microsoft YaHei UI" panose="020B0503020204020204" pitchFamily="34" charset="-122"/>
              </a:defRPr>
            </a:lvl3pPr>
            <a:lvl4pPr>
              <a:defRPr sz="1200" baseline="0">
                <a:solidFill>
                  <a:schemeClr val="tx1"/>
                </a:solidFill>
                <a:latin typeface="Microsoft YaHei UI" panose="020B0503020204020204" pitchFamily="34" charset="-122"/>
                <a:ea typeface="Microsoft YaHei UI" panose="020B0503020204020204" pitchFamily="34" charset="-122"/>
              </a:defRPr>
            </a:lvl4pPr>
            <a:lvl5pPr>
              <a:defRPr sz="1200" baseline="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25" name="图片占位符 24">
            <a:extLst>
              <a:ext uri="{FF2B5EF4-FFF2-40B4-BE49-F238E27FC236}">
                <a16:creationId xmlns:a16="http://schemas.microsoft.com/office/drawing/2014/main" id="{84421AF3-217F-49BD-BF47-1140F3F445D8}"/>
              </a:ext>
            </a:extLst>
          </p:cNvPr>
          <p:cNvSpPr>
            <a:spLocks noGrp="1"/>
          </p:cNvSpPr>
          <p:nvPr>
            <p:ph type="pic" sz="quarter" idx="15" hasCustomPrompt="1"/>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20" name="长方形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1" name="长方形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cxnSp>
        <p:nvCxnSpPr>
          <p:cNvPr id="23" name="直接连接符​​(S)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长方形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两栏内容">
    <p:spTree>
      <p:nvGrpSpPr>
        <p:cNvPr id="1" name=""/>
        <p:cNvGrpSpPr/>
        <p:nvPr/>
      </p:nvGrpSpPr>
      <p:grpSpPr>
        <a:xfrm>
          <a:off x="0" y="0"/>
          <a:ext cx="0" cy="0"/>
          <a:chOff x="0" y="0"/>
          <a:chExt cx="0" cy="0"/>
        </a:xfrm>
      </p:grpSpPr>
      <p:sp>
        <p:nvSpPr>
          <p:cNvPr id="9" name="长方形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3" name="图片占位符 6">
            <a:extLst>
              <a:ext uri="{FF2B5EF4-FFF2-40B4-BE49-F238E27FC236}">
                <a16:creationId xmlns:a16="http://schemas.microsoft.com/office/drawing/2014/main" id="{73E3AB81-FB3C-492F-8AB9-CFC37EECCEE7}"/>
              </a:ext>
            </a:extLst>
          </p:cNvPr>
          <p:cNvSpPr>
            <a:spLocks noGrp="1"/>
          </p:cNvSpPr>
          <p:nvPr>
            <p:ph type="pic" sz="quarter" idx="13" hasCustomPrompt="1"/>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4" name="长方形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5" name="矩形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rtlCol="0" anchor="ctr">
            <a:noAutofit/>
          </a:bodyPr>
          <a:lstStyle>
            <a:lvl1pPr algn="ctr">
              <a:defRPr sz="36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7" name="灯片编号占位符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4" name="内容占位符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内容占位符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rtlCol="0">
            <a:normAutofit/>
          </a:bodyPr>
          <a:lstStyle>
            <a:lvl1pPr>
              <a:defRPr sz="1800" baseline="0">
                <a:solidFill>
                  <a:schemeClr val="bg1"/>
                </a:solidFill>
                <a:latin typeface="Microsoft YaHei UI" panose="020B0503020204020204" pitchFamily="34" charset="-122"/>
                <a:ea typeface="Microsoft YaHei UI" panose="020B0503020204020204" pitchFamily="34" charset="-122"/>
              </a:defRPr>
            </a:lvl1pPr>
            <a:lvl2pPr>
              <a:defRPr sz="1600" baseline="0">
                <a:solidFill>
                  <a:schemeClr val="bg1"/>
                </a:solidFill>
                <a:latin typeface="Microsoft YaHei UI" panose="020B0503020204020204" pitchFamily="34" charset="-122"/>
                <a:ea typeface="Microsoft YaHei UI" panose="020B0503020204020204" pitchFamily="34" charset="-122"/>
              </a:defRPr>
            </a:lvl2pPr>
            <a:lvl3pPr>
              <a:defRPr sz="1400" baseline="0">
                <a:solidFill>
                  <a:schemeClr val="bg1"/>
                </a:solidFill>
                <a:latin typeface="Microsoft YaHei UI" panose="020B0503020204020204" pitchFamily="34" charset="-122"/>
                <a:ea typeface="Microsoft YaHei UI" panose="020B0503020204020204" pitchFamily="34" charset="-122"/>
              </a:defRPr>
            </a:lvl3pPr>
            <a:lvl4pPr>
              <a:defRPr sz="1200" baseline="0">
                <a:solidFill>
                  <a:schemeClr val="bg1"/>
                </a:solidFill>
                <a:latin typeface="Microsoft YaHei UI" panose="020B0503020204020204" pitchFamily="34" charset="-122"/>
                <a:ea typeface="Microsoft YaHei UI" panose="020B0503020204020204" pitchFamily="34" charset="-122"/>
              </a:defRPr>
            </a:lvl4pPr>
            <a:lvl5pPr>
              <a:defRPr sz="12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5" name="长方形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6" name="图片占位符 6">
            <a:extLst>
              <a:ext uri="{FF2B5EF4-FFF2-40B4-BE49-F238E27FC236}">
                <a16:creationId xmlns:a16="http://schemas.microsoft.com/office/drawing/2014/main" id="{DE438B2E-01A6-453B-928D-97D98438168E}"/>
              </a:ext>
            </a:extLst>
          </p:cNvPr>
          <p:cNvSpPr>
            <a:spLocks noGrp="1"/>
          </p:cNvSpPr>
          <p:nvPr>
            <p:ph type="pic" sz="quarter" idx="13" hasCustomPrompt="1"/>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7" name="图片占位符 26">
            <a:extLst>
              <a:ext uri="{FF2B5EF4-FFF2-40B4-BE49-F238E27FC236}">
                <a16:creationId xmlns:a16="http://schemas.microsoft.com/office/drawing/2014/main" id="{404FC023-3732-4036-B4DA-F34DC453036D}"/>
              </a:ext>
            </a:extLst>
          </p:cNvPr>
          <p:cNvSpPr>
            <a:spLocks noGrp="1"/>
          </p:cNvSpPr>
          <p:nvPr>
            <p:ph type="pic" sz="quarter" idx="13" hasCustomPrompt="1"/>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5" name="图片占位符 6">
            <a:extLst>
              <a:ext uri="{FF2B5EF4-FFF2-40B4-BE49-F238E27FC236}">
                <a16:creationId xmlns:a16="http://schemas.microsoft.com/office/drawing/2014/main" id="{D9C7DFC2-3A77-4761-A9AF-98963C5CCA07}"/>
              </a:ext>
            </a:extLst>
          </p:cNvPr>
          <p:cNvSpPr>
            <a:spLocks noGrp="1"/>
          </p:cNvSpPr>
          <p:nvPr>
            <p:ph type="pic" sz="quarter" idx="14" hasCustomPrompt="1"/>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6" name="图片占位符 6">
            <a:extLst>
              <a:ext uri="{FF2B5EF4-FFF2-40B4-BE49-F238E27FC236}">
                <a16:creationId xmlns:a16="http://schemas.microsoft.com/office/drawing/2014/main" id="{3F6FD22A-5FDA-45EC-BE49-3C0E30A397B0}"/>
              </a:ext>
            </a:extLst>
          </p:cNvPr>
          <p:cNvSpPr>
            <a:spLocks noGrp="1"/>
          </p:cNvSpPr>
          <p:nvPr>
            <p:ph type="pic" sz="quarter" idx="15" hasCustomPrompt="1"/>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7" name="图片占位符 6">
            <a:extLst>
              <a:ext uri="{FF2B5EF4-FFF2-40B4-BE49-F238E27FC236}">
                <a16:creationId xmlns:a16="http://schemas.microsoft.com/office/drawing/2014/main" id="{B64BDA74-9644-41EB-984D-939D27B60F3F}"/>
              </a:ext>
            </a:extLst>
          </p:cNvPr>
          <p:cNvSpPr>
            <a:spLocks noGrp="1"/>
          </p:cNvSpPr>
          <p:nvPr>
            <p:ph type="pic" sz="quarter" idx="16" hasCustomPrompt="1"/>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空白">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grpSp>
        <p:nvGrpSpPr>
          <p:cNvPr id="2" name="组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长方形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长方形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grpSp>
      <p:sp>
        <p:nvSpPr>
          <p:cNvPr id="10" name="长方形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3" name="长方形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18957288-25D1-4D25-BECD-5A2E6A888185}"/>
              </a:ext>
            </a:extLst>
          </p:cNvPr>
          <p:cNvSpPr>
            <a:spLocks noGrp="1"/>
          </p:cNvSpPr>
          <p:nvPr>
            <p:ph type="pic" sz="quarter" idx="13" hasCustomPrompt="1"/>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9" name="幻灯片编号占位符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7" name="长方形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 name="文本占位符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rtlCol="0" anchor="ctr"/>
          <a:lstStyle>
            <a:lvl1pPr marL="0" indent="0">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10" name="长方形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内容占位符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rtlCol="0">
            <a:normAutofit/>
          </a:bodyPr>
          <a:lstStyle>
            <a:lvl1pPr>
              <a:defRPr sz="1800" baseline="0">
                <a:latin typeface="Microsoft YaHei UI" panose="020B0503020204020204" pitchFamily="34" charset="-122"/>
                <a:ea typeface="Microsoft YaHei UI" panose="020B0503020204020204" pitchFamily="34" charset="-122"/>
              </a:defRPr>
            </a:lvl1pPr>
            <a:lvl2pPr>
              <a:defRPr sz="1600" baseline="0">
                <a:latin typeface="Microsoft YaHei UI" panose="020B0503020204020204" pitchFamily="34" charset="-122"/>
                <a:ea typeface="Microsoft YaHei UI" panose="020B0503020204020204" pitchFamily="34" charset="-122"/>
              </a:defRPr>
            </a:lvl2pPr>
            <a:lvl3pPr>
              <a:defRPr sz="1400" baseline="0">
                <a:latin typeface="Microsoft YaHei UI" panose="020B0503020204020204" pitchFamily="34" charset="-122"/>
                <a:ea typeface="Microsoft YaHei UI" panose="020B0503020204020204" pitchFamily="34" charset="-122"/>
              </a:defRPr>
            </a:lvl3pPr>
            <a:lvl4pPr>
              <a:defRPr sz="1200" baseline="0">
                <a:latin typeface="Microsoft YaHei UI" panose="020B0503020204020204" pitchFamily="34" charset="-122"/>
                <a:ea typeface="Microsoft YaHei UI" panose="020B0503020204020204" pitchFamily="34" charset="-122"/>
              </a:defRPr>
            </a:lvl4pPr>
            <a:lvl5pPr>
              <a:defRPr sz="12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11" name="图片占位符 6">
            <a:extLst>
              <a:ext uri="{FF2B5EF4-FFF2-40B4-BE49-F238E27FC236}">
                <a16:creationId xmlns:a16="http://schemas.microsoft.com/office/drawing/2014/main" id="{F36B08A9-4F2C-4D72-A755-CBF0DAD5A4FC}"/>
              </a:ext>
            </a:extLst>
          </p:cNvPr>
          <p:cNvSpPr>
            <a:spLocks noGrp="1"/>
          </p:cNvSpPr>
          <p:nvPr>
            <p:ph type="pic" sz="quarter" idx="14" hasCustomPrompt="1"/>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2" name="长方形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solidFill>
                <a:schemeClr val="bg1"/>
              </a:solidFill>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5" name="文本占位符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rtlCol="0" anchor="ctr"/>
          <a:lstStyle>
            <a:lvl1pPr marL="0" indent="0">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rtlCol="0">
            <a:normAutofit/>
          </a:bodyPr>
          <a:lstStyle>
            <a:lvl1pPr>
              <a:defRPr sz="1800" baseline="0">
                <a:latin typeface="Microsoft YaHei UI" panose="020B0503020204020204" pitchFamily="34" charset="-122"/>
                <a:ea typeface="Microsoft YaHei UI" panose="020B0503020204020204" pitchFamily="34" charset="-122"/>
              </a:defRPr>
            </a:lvl1pPr>
            <a:lvl2pPr>
              <a:defRPr sz="1600" baseline="0">
                <a:latin typeface="Microsoft YaHei UI" panose="020B0503020204020204" pitchFamily="34" charset="-122"/>
                <a:ea typeface="Microsoft YaHei UI" panose="020B0503020204020204" pitchFamily="34" charset="-122"/>
              </a:defRPr>
            </a:lvl2pPr>
            <a:lvl3pPr>
              <a:defRPr sz="1400" baseline="0">
                <a:latin typeface="Microsoft YaHei UI" panose="020B0503020204020204" pitchFamily="34" charset="-122"/>
                <a:ea typeface="Microsoft YaHei UI" panose="020B0503020204020204" pitchFamily="34" charset="-122"/>
              </a:defRPr>
            </a:lvl3pPr>
            <a:lvl4pPr>
              <a:defRPr sz="1200" baseline="0">
                <a:latin typeface="Microsoft YaHei UI" panose="020B0503020204020204" pitchFamily="34" charset="-122"/>
                <a:ea typeface="Microsoft YaHei UI" panose="020B0503020204020204" pitchFamily="34" charset="-122"/>
              </a:defRPr>
            </a:lvl4pPr>
            <a:lvl5pPr>
              <a:defRPr sz="12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9" name="灯片编号占位符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7" name="长方形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 name="文本占位符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rtlCol="0" anchor="ctr"/>
          <a:lstStyle>
            <a:lvl1pPr marL="0" indent="0">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10" name="长方形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内容占位符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rtlCol="0">
            <a:normAutofit/>
          </a:bodyPr>
          <a:lstStyle>
            <a:lvl1pPr>
              <a:defRPr sz="1800" baseline="0">
                <a:latin typeface="Microsoft YaHei UI" panose="020B0503020204020204" pitchFamily="34" charset="-122"/>
                <a:ea typeface="Microsoft YaHei UI" panose="020B0503020204020204" pitchFamily="34" charset="-122"/>
              </a:defRPr>
            </a:lvl1pPr>
            <a:lvl2pPr>
              <a:defRPr sz="1600" baseline="0">
                <a:latin typeface="Microsoft YaHei UI" panose="020B0503020204020204" pitchFamily="34" charset="-122"/>
                <a:ea typeface="Microsoft YaHei UI" panose="020B0503020204020204" pitchFamily="34" charset="-122"/>
              </a:defRPr>
            </a:lvl2pPr>
            <a:lvl3pPr>
              <a:defRPr sz="1400" baseline="0">
                <a:latin typeface="Microsoft YaHei UI" panose="020B0503020204020204" pitchFamily="34" charset="-122"/>
                <a:ea typeface="Microsoft YaHei UI" panose="020B0503020204020204" pitchFamily="34" charset="-122"/>
              </a:defRPr>
            </a:lvl3pPr>
            <a:lvl4pPr>
              <a:defRPr sz="1200" baseline="0">
                <a:latin typeface="Microsoft YaHei UI" panose="020B0503020204020204" pitchFamily="34" charset="-122"/>
                <a:ea typeface="Microsoft YaHei UI" panose="020B0503020204020204" pitchFamily="34" charset="-122"/>
              </a:defRPr>
            </a:lvl4pPr>
            <a:lvl5pPr>
              <a:defRPr sz="12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12" name="长方形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solidFill>
                <a:schemeClr val="bg1"/>
              </a:solidFill>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5" name="文本占位符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rtlCol="0" anchor="ctr"/>
          <a:lstStyle>
            <a:lvl1pPr marL="0" indent="0">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rtlCol="0">
            <a:normAutofit/>
          </a:bodyPr>
          <a:lstStyle>
            <a:lvl1pPr>
              <a:defRPr sz="1800" baseline="0">
                <a:latin typeface="Microsoft YaHei UI" panose="020B0503020204020204" pitchFamily="34" charset="-122"/>
                <a:ea typeface="Microsoft YaHei UI" panose="020B0503020204020204" pitchFamily="34" charset="-122"/>
              </a:defRPr>
            </a:lvl1pPr>
            <a:lvl2pPr>
              <a:defRPr sz="1600" baseline="0">
                <a:latin typeface="Microsoft YaHei UI" panose="020B0503020204020204" pitchFamily="34" charset="-122"/>
                <a:ea typeface="Microsoft YaHei UI" panose="020B0503020204020204" pitchFamily="34" charset="-122"/>
              </a:defRPr>
            </a:lvl2pPr>
            <a:lvl3pPr>
              <a:defRPr sz="1400" baseline="0">
                <a:latin typeface="Microsoft YaHei UI" panose="020B0503020204020204" pitchFamily="34" charset="-122"/>
                <a:ea typeface="Microsoft YaHei UI" panose="020B0503020204020204" pitchFamily="34" charset="-122"/>
              </a:defRPr>
            </a:lvl3pPr>
            <a:lvl4pPr>
              <a:defRPr sz="1200" baseline="0">
                <a:latin typeface="Microsoft YaHei UI" panose="020B0503020204020204" pitchFamily="34" charset="-122"/>
                <a:ea typeface="Microsoft YaHei UI" panose="020B0503020204020204" pitchFamily="34" charset="-122"/>
              </a:defRPr>
            </a:lvl4pPr>
            <a:lvl5pPr>
              <a:defRPr sz="12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6857999"/>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 name="标题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rtlCol="0" anchor="b">
            <a:normAutofit/>
          </a:bodyPr>
          <a:lstStyle>
            <a:lvl1pPr algn="ctr">
              <a:defRPr sz="54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a:extLst>
              <a:ext uri="{FF2B5EF4-FFF2-40B4-BE49-F238E27FC236}">
                <a16:creationId xmlns:a16="http://schemas.microsoft.com/office/drawing/2014/main" id="{A951C9A4-8764-4CB3-AC26-C957C0E84BCD}"/>
              </a:ext>
            </a:extLst>
          </p:cNvPr>
          <p:cNvSpPr>
            <a:spLocks noGrp="1"/>
          </p:cNvSpPr>
          <p:nvPr>
            <p:ph type="subTitle" idx="1" hasCustomPrompt="1"/>
          </p:nvPr>
        </p:nvSpPr>
        <p:spPr>
          <a:xfrm>
            <a:off x="3436610" y="4079083"/>
            <a:ext cx="5318781" cy="976311"/>
          </a:xfrm>
        </p:spPr>
        <p:txBody>
          <a:bodyPr rtlCol="0"/>
          <a:lstStyle>
            <a:lvl1pPr marL="0" indent="0" algn="ctr">
              <a:buNone/>
              <a:defRPr sz="2400" baseline="0">
                <a:solidFill>
                  <a:schemeClr val="tx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9" name="幻灯片编号占位符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8" name="图片占位符 6">
            <a:extLst>
              <a:ext uri="{FF2B5EF4-FFF2-40B4-BE49-F238E27FC236}">
                <a16:creationId xmlns:a16="http://schemas.microsoft.com/office/drawing/2014/main" id="{39EF0319-0CF7-4AB8-BE69-FEE9B6C298FE}"/>
              </a:ext>
            </a:extLst>
          </p:cNvPr>
          <p:cNvSpPr>
            <a:spLocks noGrp="1"/>
          </p:cNvSpPr>
          <p:nvPr>
            <p:ph type="pic" sz="quarter" idx="13" hasCustomPrompt="1"/>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baseline="0">
                <a:ea typeface="Microsoft YaHei UI" panose="020B0503020204020204" pitchFamily="34" charset="-122"/>
              </a:defRPr>
            </a:lvl1pPr>
          </a:lstStyle>
          <a:p>
            <a:pPr marL="0" lvl="0" indent="0" algn="ctr" rtl="0">
              <a:buNone/>
            </a:pPr>
            <a:r>
              <a:rPr lang="zh-CN" altLang="en-US" noProof="0"/>
              <a:t>单击图标以添加图片</a:t>
            </a:r>
          </a:p>
        </p:txBody>
      </p:sp>
      <p:sp>
        <p:nvSpPr>
          <p:cNvPr id="5" name="文本占位符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rtlCol="0" anchor="ctr">
            <a:normAutofit/>
          </a:bodyPr>
          <a:lstStyle>
            <a:lvl1pPr marL="0" indent="0">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rtlCol="0">
            <a:normAutofit/>
          </a:bodyPr>
          <a:lstStyle>
            <a:lvl1pPr>
              <a:defRPr sz="1600" baseline="0">
                <a:solidFill>
                  <a:schemeClr val="bg1"/>
                </a:solidFill>
                <a:ea typeface="Microsoft YaHei UI" panose="020B0503020204020204" pitchFamily="34" charset="-122"/>
              </a:defRPr>
            </a:lvl1pPr>
            <a:lvl2pPr>
              <a:defRPr sz="1400" baseline="0">
                <a:solidFill>
                  <a:schemeClr val="bg1"/>
                </a:solidFill>
                <a:ea typeface="Microsoft YaHei UI" panose="020B0503020204020204" pitchFamily="34" charset="-122"/>
              </a:defRPr>
            </a:lvl2pPr>
            <a:lvl3pPr>
              <a:defRPr sz="1200" baseline="0">
                <a:solidFill>
                  <a:schemeClr val="bg1"/>
                </a:solidFill>
                <a:ea typeface="Microsoft YaHei UI" panose="020B0503020204020204" pitchFamily="34" charset="-122"/>
              </a:defRPr>
            </a:lvl3pPr>
            <a:lvl4pPr>
              <a:defRPr sz="1100" baseline="0">
                <a:solidFill>
                  <a:schemeClr val="bg1"/>
                </a:solidFill>
                <a:ea typeface="Microsoft YaHei UI" panose="020B0503020204020204" pitchFamily="34" charset="-122"/>
              </a:defRPr>
            </a:lvl4pPr>
            <a:lvl5pPr>
              <a:defRPr sz="1100" baseline="0">
                <a:solidFill>
                  <a:schemeClr val="bg1"/>
                </a:solidFill>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文本占位符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rtlCol="0" anchor="ctr"/>
          <a:lstStyle>
            <a:lvl1pPr marL="0" indent="0">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rtlCol="0">
            <a:normAutofit/>
          </a:bodyPr>
          <a:lstStyle>
            <a:lvl1pPr>
              <a:defRPr sz="1600" baseline="0">
                <a:solidFill>
                  <a:schemeClr val="bg1"/>
                </a:solidFill>
                <a:ea typeface="Microsoft YaHei UI" panose="020B0503020204020204" pitchFamily="34" charset="-122"/>
              </a:defRPr>
            </a:lvl1pPr>
            <a:lvl2pPr>
              <a:defRPr sz="1400" baseline="0">
                <a:solidFill>
                  <a:schemeClr val="bg1"/>
                </a:solidFill>
                <a:ea typeface="Microsoft YaHei UI" panose="020B0503020204020204" pitchFamily="34" charset="-122"/>
              </a:defRPr>
            </a:lvl2pPr>
            <a:lvl3pPr>
              <a:defRPr sz="1200" baseline="0">
                <a:solidFill>
                  <a:schemeClr val="bg1"/>
                </a:solidFill>
                <a:ea typeface="Microsoft YaHei UI" panose="020B0503020204020204" pitchFamily="34" charset="-122"/>
              </a:defRPr>
            </a:lvl3pPr>
            <a:lvl4pPr>
              <a:defRPr sz="1100" baseline="0">
                <a:solidFill>
                  <a:schemeClr val="bg1"/>
                </a:solidFill>
                <a:ea typeface="Microsoft YaHei UI" panose="020B0503020204020204" pitchFamily="34" charset="-122"/>
              </a:defRPr>
            </a:lvl4pPr>
            <a:lvl5pPr>
              <a:defRPr sz="1100" baseline="0">
                <a:solidFill>
                  <a:schemeClr val="bg1"/>
                </a:solidFill>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比较">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ctr">
              <a:defRPr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9" name="幻灯片编号占位符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rtlCol="0" anchor="ctr">
            <a:normAutofit/>
          </a:bodyPr>
          <a:lstStyle>
            <a:lvl1pPr marL="0" indent="0">
              <a:buNone/>
              <a:defRPr sz="20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rtlCol="0">
            <a:normAutofit/>
          </a:bodyPr>
          <a:lstStyle>
            <a:lvl1pPr>
              <a:defRPr sz="1800" baseline="0">
                <a:solidFill>
                  <a:schemeClr val="tx1"/>
                </a:solidFill>
                <a:latin typeface="Microsoft YaHei UI" panose="020B0503020204020204" pitchFamily="34" charset="-122"/>
                <a:ea typeface="Microsoft YaHei UI" panose="020B0503020204020204" pitchFamily="34" charset="-122"/>
              </a:defRPr>
            </a:lvl1pPr>
            <a:lvl2pPr>
              <a:defRPr sz="1600" baseline="0">
                <a:solidFill>
                  <a:schemeClr val="tx1"/>
                </a:solidFill>
                <a:latin typeface="Microsoft YaHei UI" panose="020B0503020204020204" pitchFamily="34" charset="-122"/>
                <a:ea typeface="Microsoft YaHei UI" panose="020B0503020204020204" pitchFamily="34" charset="-122"/>
              </a:defRPr>
            </a:lvl2pPr>
            <a:lvl3pPr>
              <a:defRPr sz="1400" baseline="0">
                <a:solidFill>
                  <a:schemeClr val="tx1"/>
                </a:solidFill>
                <a:latin typeface="Microsoft YaHei UI" panose="020B0503020204020204" pitchFamily="34" charset="-122"/>
                <a:ea typeface="Microsoft YaHei UI" panose="020B0503020204020204" pitchFamily="34" charset="-122"/>
              </a:defRPr>
            </a:lvl3pPr>
            <a:lvl4pPr>
              <a:defRPr sz="1200" baseline="0">
                <a:solidFill>
                  <a:schemeClr val="tx1"/>
                </a:solidFill>
                <a:latin typeface="Microsoft YaHei UI" panose="020B0503020204020204" pitchFamily="34" charset="-122"/>
                <a:ea typeface="Microsoft YaHei UI" panose="020B0503020204020204" pitchFamily="34" charset="-122"/>
              </a:defRPr>
            </a:lvl4pPr>
            <a:lvl5pPr>
              <a:defRPr sz="1200" baseline="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文本占位符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rtlCol="0" anchor="ctr"/>
          <a:lstStyle>
            <a:lvl1pPr marL="0" indent="0">
              <a:buNone/>
              <a:defRPr sz="20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rtlCol="0">
            <a:normAutofit/>
          </a:bodyPr>
          <a:lstStyle>
            <a:lvl1pPr>
              <a:defRPr sz="1800" baseline="0">
                <a:solidFill>
                  <a:schemeClr val="tx1"/>
                </a:solidFill>
                <a:latin typeface="Microsoft YaHei UI" panose="020B0503020204020204" pitchFamily="34" charset="-122"/>
                <a:ea typeface="Microsoft YaHei UI" panose="020B0503020204020204" pitchFamily="34" charset="-122"/>
              </a:defRPr>
            </a:lvl1pPr>
            <a:lvl2pPr>
              <a:defRPr sz="1600" baseline="0">
                <a:solidFill>
                  <a:schemeClr val="tx1"/>
                </a:solidFill>
                <a:latin typeface="Microsoft YaHei UI" panose="020B0503020204020204" pitchFamily="34" charset="-122"/>
                <a:ea typeface="Microsoft YaHei UI" panose="020B0503020204020204" pitchFamily="34" charset="-122"/>
              </a:defRPr>
            </a:lvl2pPr>
            <a:lvl3pPr>
              <a:defRPr sz="1400" baseline="0">
                <a:solidFill>
                  <a:schemeClr val="tx1"/>
                </a:solidFill>
                <a:latin typeface="Microsoft YaHei UI" panose="020B0503020204020204" pitchFamily="34" charset="-122"/>
                <a:ea typeface="Microsoft YaHei UI" panose="020B0503020204020204" pitchFamily="34" charset="-122"/>
              </a:defRPr>
            </a:lvl3pPr>
            <a:lvl4pPr>
              <a:defRPr sz="1200" baseline="0">
                <a:solidFill>
                  <a:schemeClr val="tx1"/>
                </a:solidFill>
                <a:latin typeface="Microsoft YaHei UI" panose="020B0503020204020204" pitchFamily="34" charset="-122"/>
                <a:ea typeface="Microsoft YaHei UI" panose="020B0503020204020204" pitchFamily="34" charset="-122"/>
              </a:defRPr>
            </a:lvl4pPr>
            <a:lvl5pPr>
              <a:defRPr sz="1200" baseline="0">
                <a:solidFill>
                  <a:schemeClr val="tx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11" name="图片占位符 6">
            <a:extLst>
              <a:ext uri="{FF2B5EF4-FFF2-40B4-BE49-F238E27FC236}">
                <a16:creationId xmlns:a16="http://schemas.microsoft.com/office/drawing/2014/main" id="{16CD8AAD-701B-4F23-AB47-6FC680787135}"/>
              </a:ext>
            </a:extLst>
          </p:cNvPr>
          <p:cNvSpPr>
            <a:spLocks noGrp="1"/>
          </p:cNvSpPr>
          <p:nvPr>
            <p:ph type="pic" sz="quarter" idx="13" hasCustomPrompt="1"/>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6" name="图片占位符 6">
            <a:extLst>
              <a:ext uri="{FF2B5EF4-FFF2-40B4-BE49-F238E27FC236}">
                <a16:creationId xmlns:a16="http://schemas.microsoft.com/office/drawing/2014/main" id="{2B9551A7-E41A-4D0E-925B-71270CA0F339}"/>
              </a:ext>
            </a:extLst>
          </p:cNvPr>
          <p:cNvSpPr>
            <a:spLocks noGrp="1"/>
          </p:cNvSpPr>
          <p:nvPr>
            <p:ph type="pic" sz="quarter" idx="14" hasCustomPrompt="1"/>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比较">
    <p:spTree>
      <p:nvGrpSpPr>
        <p:cNvPr id="1" name=""/>
        <p:cNvGrpSpPr/>
        <p:nvPr/>
      </p:nvGrpSpPr>
      <p:grpSpPr>
        <a:xfrm>
          <a:off x="0" y="0"/>
          <a:ext cx="0" cy="0"/>
          <a:chOff x="0" y="0"/>
          <a:chExt cx="0" cy="0"/>
        </a:xfrm>
      </p:grpSpPr>
      <p:sp>
        <p:nvSpPr>
          <p:cNvPr id="15" name="长方形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7" name="长方形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rtlCol="0"/>
          <a:lstStyle>
            <a:lvl1pPr algn="l">
              <a:defRPr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9" name="幻灯片编号占位符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5" name="文本占位符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rtlCol="0" anchor="ctr">
            <a:normAutofit/>
          </a:bodyPr>
          <a:lstStyle>
            <a:lvl1pPr marL="0" indent="0">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6" name="内容占位符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rtlCol="0">
            <a:normAutofit/>
          </a:bodyPr>
          <a:lstStyle>
            <a:lvl1pPr>
              <a:defRPr sz="1600" baseline="0">
                <a:solidFill>
                  <a:schemeClr val="bg1"/>
                </a:solidFill>
                <a:latin typeface="Microsoft YaHei UI" panose="020B0503020204020204" pitchFamily="34" charset="-122"/>
                <a:ea typeface="Microsoft YaHei UI" panose="020B0503020204020204" pitchFamily="34" charset="-122"/>
              </a:defRPr>
            </a:lvl1pPr>
            <a:lvl2pPr>
              <a:defRPr sz="1400" baseline="0">
                <a:solidFill>
                  <a:schemeClr val="bg1"/>
                </a:solidFill>
                <a:latin typeface="Microsoft YaHei UI" panose="020B0503020204020204" pitchFamily="34" charset="-122"/>
                <a:ea typeface="Microsoft YaHei UI" panose="020B0503020204020204" pitchFamily="34" charset="-122"/>
              </a:defRPr>
            </a:lvl2pPr>
            <a:lvl3pPr>
              <a:defRPr sz="1200" baseline="0">
                <a:solidFill>
                  <a:schemeClr val="bg1"/>
                </a:solidFill>
                <a:latin typeface="Microsoft YaHei UI" panose="020B0503020204020204" pitchFamily="34" charset="-122"/>
                <a:ea typeface="Microsoft YaHei UI" panose="020B0503020204020204" pitchFamily="34" charset="-122"/>
              </a:defRPr>
            </a:lvl3pPr>
            <a:lvl4pPr>
              <a:defRPr sz="1100" baseline="0">
                <a:solidFill>
                  <a:schemeClr val="bg1"/>
                </a:solidFill>
                <a:latin typeface="Microsoft YaHei UI" panose="020B0503020204020204" pitchFamily="34" charset="-122"/>
                <a:ea typeface="Microsoft YaHei UI" panose="020B0503020204020204" pitchFamily="34" charset="-122"/>
              </a:defRPr>
            </a:lvl4pPr>
            <a:lvl5pPr>
              <a:defRPr sz="11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3" name="文本占位符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rtlCol="0" anchor="ctr"/>
          <a:lstStyle>
            <a:lvl1pPr marL="0" indent="0">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单击此处编辑母版文本样式</a:t>
            </a:r>
          </a:p>
        </p:txBody>
      </p:sp>
      <p:sp>
        <p:nvSpPr>
          <p:cNvPr id="4" name="内容占位符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rtlCol="0">
            <a:normAutofit/>
          </a:bodyPr>
          <a:lstStyle>
            <a:lvl1pPr>
              <a:defRPr sz="1600" baseline="0">
                <a:solidFill>
                  <a:schemeClr val="bg1"/>
                </a:solidFill>
                <a:latin typeface="Microsoft YaHei UI" panose="020B0503020204020204" pitchFamily="34" charset="-122"/>
                <a:ea typeface="Microsoft YaHei UI" panose="020B0503020204020204" pitchFamily="34" charset="-122"/>
              </a:defRPr>
            </a:lvl1pPr>
            <a:lvl2pPr>
              <a:defRPr sz="1400" baseline="0">
                <a:solidFill>
                  <a:schemeClr val="bg1"/>
                </a:solidFill>
                <a:latin typeface="Microsoft YaHei UI" panose="020B0503020204020204" pitchFamily="34" charset="-122"/>
                <a:ea typeface="Microsoft YaHei UI" panose="020B0503020204020204" pitchFamily="34" charset="-122"/>
              </a:defRPr>
            </a:lvl2pPr>
            <a:lvl3pPr>
              <a:defRPr sz="1200" baseline="0">
                <a:solidFill>
                  <a:schemeClr val="bg1"/>
                </a:solidFill>
                <a:latin typeface="Microsoft YaHei UI" panose="020B0503020204020204" pitchFamily="34" charset="-122"/>
                <a:ea typeface="Microsoft YaHei UI" panose="020B0503020204020204" pitchFamily="34" charset="-122"/>
              </a:defRPr>
            </a:lvl3pPr>
            <a:lvl4pPr>
              <a:defRPr sz="1100" baseline="0">
                <a:solidFill>
                  <a:schemeClr val="bg1"/>
                </a:solidFill>
                <a:latin typeface="Microsoft YaHei UI" panose="020B0503020204020204" pitchFamily="34" charset="-122"/>
                <a:ea typeface="Microsoft YaHei UI" panose="020B0503020204020204" pitchFamily="34" charset="-122"/>
              </a:defRPr>
            </a:lvl4pPr>
            <a:lvl5pPr>
              <a:defRPr sz="11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17" name="图片占位符 6">
            <a:extLst>
              <a:ext uri="{FF2B5EF4-FFF2-40B4-BE49-F238E27FC236}">
                <a16:creationId xmlns:a16="http://schemas.microsoft.com/office/drawing/2014/main" id="{9DFBCB44-5019-402B-BEC3-12F7F5526F0E}"/>
              </a:ext>
            </a:extLst>
          </p:cNvPr>
          <p:cNvSpPr>
            <a:spLocks noGrp="1"/>
          </p:cNvSpPr>
          <p:nvPr>
            <p:ph type="pic" sz="quarter" idx="13" hasCustomPrompt="1"/>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8" name="图片占位符 6">
            <a:extLst>
              <a:ext uri="{FF2B5EF4-FFF2-40B4-BE49-F238E27FC236}">
                <a16:creationId xmlns:a16="http://schemas.microsoft.com/office/drawing/2014/main" id="{8CD826C9-080C-4638-B261-376BD8B31622}"/>
              </a:ext>
            </a:extLst>
          </p:cNvPr>
          <p:cNvSpPr>
            <a:spLocks noGrp="1"/>
          </p:cNvSpPr>
          <p:nvPr>
            <p:ph type="pic" sz="quarter" idx="14" hasCustomPrompt="1"/>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5" name="幻灯片编号占位符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4" name="图片占位符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6" name="图片占位符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7" name="长方形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文本占位符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rtlCol="0" anchor="ctr">
            <a:noAutofit/>
          </a:bodyPr>
          <a:lstStyle>
            <a:lvl1pPr marL="0" indent="0" algn="ctr">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0" name="文本占位符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rtlCol="0" anchor="ctr">
            <a:noAutofit/>
          </a:bodyPr>
          <a:lstStyle>
            <a:lvl1pPr marL="0" indent="0" algn="ctr">
              <a:buNone/>
              <a:defRPr sz="24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文本占位符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0" name="文本占位符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2" name="长方形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3" name="长方形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6" name="图片占位符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6" name="图片占位符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9" name="文本占位符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0" name="文本占位符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grpSp>
        <p:nvGrpSpPr>
          <p:cNvPr id="14" name="组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长方形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6" name="矩形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grpSp>
      <p:grpSp>
        <p:nvGrpSpPr>
          <p:cNvPr id="17" name="组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长方形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9" name="矩形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仅标题">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6" name="图片占位符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9" name="文本占位符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0" name="文本占位符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仅标题">
    <p:spTree>
      <p:nvGrpSpPr>
        <p:cNvPr id="1" name=""/>
        <p:cNvGrpSpPr/>
        <p:nvPr/>
      </p:nvGrpSpPr>
      <p:grpSpPr>
        <a:xfrm>
          <a:off x="0" y="0"/>
          <a:ext cx="0" cy="0"/>
          <a:chOff x="0" y="0"/>
          <a:chExt cx="0" cy="0"/>
        </a:xfrm>
      </p:grpSpPr>
      <p:sp>
        <p:nvSpPr>
          <p:cNvPr id="11" name="长方形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图片占位符 6">
            <a:extLst>
              <a:ext uri="{FF2B5EF4-FFF2-40B4-BE49-F238E27FC236}">
                <a16:creationId xmlns:a16="http://schemas.microsoft.com/office/drawing/2014/main" id="{7E138685-E3C5-48A4-8460-3BEDDDEDA6AD}"/>
              </a:ext>
            </a:extLst>
          </p:cNvPr>
          <p:cNvSpPr>
            <a:spLocks noGrp="1"/>
          </p:cNvSpPr>
          <p:nvPr>
            <p:ph type="pic" sz="quarter" idx="13" hasCustomPrompt="1"/>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20" name="长方形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6" name="图片占位符 6">
            <a:extLst>
              <a:ext uri="{FF2B5EF4-FFF2-40B4-BE49-F238E27FC236}">
                <a16:creationId xmlns:a16="http://schemas.microsoft.com/office/drawing/2014/main" id="{B6811C8C-D1DA-4EE5-888B-A30D6285BA5D}"/>
              </a:ext>
            </a:extLst>
          </p:cNvPr>
          <p:cNvSpPr>
            <a:spLocks noGrp="1"/>
          </p:cNvSpPr>
          <p:nvPr>
            <p:ph type="pic" sz="quarter" idx="14" hasCustomPrompt="1"/>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9" name="文本占位符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
        <p:nvSpPr>
          <p:cNvPr id="10" name="文本占位符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rtlCol="0" anchor="ctr">
            <a:noAutofit/>
          </a:bodyPr>
          <a:lstStyle>
            <a:lvl1pPr marL="0" indent="0" algn="ctr">
              <a:buNone/>
              <a:defRPr sz="2400" b="1"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rtl="0"/>
            <a:r>
              <a:rPr lang="zh-CN" altLang="en-US" noProof="0"/>
              <a:t>在此处添加文本</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5" name="幻灯片编号占位符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24" name="矩形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5" name="长方形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cxnSp>
        <p:nvCxnSpPr>
          <p:cNvPr id="29" name="直接连接符​​(S)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接连接符​​(S)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图片占位符 33">
            <a:extLst>
              <a:ext uri="{FF2B5EF4-FFF2-40B4-BE49-F238E27FC236}">
                <a16:creationId xmlns:a16="http://schemas.microsoft.com/office/drawing/2014/main" id="{D9056F2B-EAFD-4A57-BB92-D14816C84DDE}"/>
              </a:ext>
            </a:extLst>
          </p:cNvPr>
          <p:cNvSpPr>
            <a:spLocks noGrp="1"/>
          </p:cNvSpPr>
          <p:nvPr>
            <p:ph type="pic" sz="quarter" idx="13" hasCustomPrompt="1"/>
          </p:nvPr>
        </p:nvSpPr>
        <p:spPr>
          <a:xfrm>
            <a:off x="876300" y="1739900"/>
            <a:ext cx="1689100" cy="1397000"/>
          </a:xfrm>
        </p:spPr>
        <p:txBody>
          <a:bodyPr rtlCol="0"/>
          <a:lstStyle>
            <a:lvl1pPr marL="0" indent="0" algn="ctr">
              <a:buNone/>
              <a:defRPr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5" name="图片占位符 33">
            <a:extLst>
              <a:ext uri="{FF2B5EF4-FFF2-40B4-BE49-F238E27FC236}">
                <a16:creationId xmlns:a16="http://schemas.microsoft.com/office/drawing/2014/main" id="{E65006DE-F797-4019-BB72-F484F9FE7E58}"/>
              </a:ext>
            </a:extLst>
          </p:cNvPr>
          <p:cNvSpPr>
            <a:spLocks noGrp="1"/>
          </p:cNvSpPr>
          <p:nvPr>
            <p:ph type="pic" sz="quarter" idx="14" hasCustomPrompt="1"/>
          </p:nvPr>
        </p:nvSpPr>
        <p:spPr>
          <a:xfrm>
            <a:off x="3829813" y="4263232"/>
            <a:ext cx="1689100" cy="1397000"/>
          </a:xfrm>
        </p:spPr>
        <p:txBody>
          <a:bodyPr rtlCol="0"/>
          <a:lstStyle>
            <a:lvl1pPr marL="0" indent="0" algn="ctr">
              <a:buNone/>
              <a:defRPr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6" name="图片占位符 33">
            <a:extLst>
              <a:ext uri="{FF2B5EF4-FFF2-40B4-BE49-F238E27FC236}">
                <a16:creationId xmlns:a16="http://schemas.microsoft.com/office/drawing/2014/main" id="{0947D252-5545-4406-8764-B7712464DA56}"/>
              </a:ext>
            </a:extLst>
          </p:cNvPr>
          <p:cNvSpPr>
            <a:spLocks noGrp="1"/>
          </p:cNvSpPr>
          <p:nvPr>
            <p:ph type="pic" sz="quarter" idx="15" hasCustomPrompt="1"/>
          </p:nvPr>
        </p:nvSpPr>
        <p:spPr>
          <a:xfrm>
            <a:off x="6744524" y="1739900"/>
            <a:ext cx="1689100" cy="1397000"/>
          </a:xfrm>
        </p:spPr>
        <p:txBody>
          <a:bodyPr rtlCol="0"/>
          <a:lstStyle>
            <a:lvl1pPr marL="0" indent="0" algn="ctr">
              <a:buNone/>
              <a:defRPr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8" name="图片占位符 33">
            <a:extLst>
              <a:ext uri="{FF2B5EF4-FFF2-40B4-BE49-F238E27FC236}">
                <a16:creationId xmlns:a16="http://schemas.microsoft.com/office/drawing/2014/main" id="{DD89F80C-C1D7-4F63-BAD2-F4EE1F9A162F}"/>
              </a:ext>
            </a:extLst>
          </p:cNvPr>
          <p:cNvSpPr>
            <a:spLocks noGrp="1"/>
          </p:cNvSpPr>
          <p:nvPr>
            <p:ph type="pic" sz="quarter" idx="17" hasCustomPrompt="1"/>
          </p:nvPr>
        </p:nvSpPr>
        <p:spPr>
          <a:xfrm>
            <a:off x="9659235" y="4263232"/>
            <a:ext cx="1689100" cy="1397000"/>
          </a:xfrm>
        </p:spPr>
        <p:txBody>
          <a:bodyPr rtlCol="0"/>
          <a:lstStyle>
            <a:lvl1pPr marL="0" indent="0" algn="ctr">
              <a:buNone/>
              <a:defRPr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0" name="文本占位符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1" name="文本占位符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rtlCol="0" anchor="b">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2" name="文本占位符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3" name="文本占位符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rtlCol="0" anchor="b">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仅标题">
    <p:spTree>
      <p:nvGrpSpPr>
        <p:cNvPr id="1" name=""/>
        <p:cNvGrpSpPr/>
        <p:nvPr/>
      </p:nvGrpSpPr>
      <p:grpSpPr>
        <a:xfrm>
          <a:off x="0" y="0"/>
          <a:ext cx="0" cy="0"/>
          <a:chOff x="0" y="0"/>
          <a:chExt cx="0" cy="0"/>
        </a:xfrm>
      </p:grpSpPr>
      <p:sp>
        <p:nvSpPr>
          <p:cNvPr id="21" name="长方形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24" name="长方形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3" name="长方形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8" name="长方形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3" name="长方形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7" name="长方形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等腰三角形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9" name="等腰三角形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4" name="等腰三角形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5" name="图片占位符 33">
            <a:extLst>
              <a:ext uri="{FF2B5EF4-FFF2-40B4-BE49-F238E27FC236}">
                <a16:creationId xmlns:a16="http://schemas.microsoft.com/office/drawing/2014/main" id="{2D0DCA06-9544-45C9-BE22-EBB853AE757C}"/>
              </a:ext>
            </a:extLst>
          </p:cNvPr>
          <p:cNvSpPr>
            <a:spLocks noGrp="1"/>
          </p:cNvSpPr>
          <p:nvPr>
            <p:ph type="pic" sz="quarter" idx="13" hasCustomPrompt="1"/>
          </p:nvPr>
        </p:nvSpPr>
        <p:spPr>
          <a:xfrm>
            <a:off x="10133588" y="561678"/>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6" name="图片占位符 33">
            <a:extLst>
              <a:ext uri="{FF2B5EF4-FFF2-40B4-BE49-F238E27FC236}">
                <a16:creationId xmlns:a16="http://schemas.microsoft.com/office/drawing/2014/main" id="{21403A13-F195-405D-B352-4B77969E358B}"/>
              </a:ext>
            </a:extLst>
          </p:cNvPr>
          <p:cNvSpPr>
            <a:spLocks noGrp="1"/>
          </p:cNvSpPr>
          <p:nvPr>
            <p:ph type="pic" sz="quarter" idx="14" hasCustomPrompt="1"/>
          </p:nvPr>
        </p:nvSpPr>
        <p:spPr>
          <a:xfrm>
            <a:off x="7421034" y="2847678"/>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7" name="图片占位符 33">
            <a:extLst>
              <a:ext uri="{FF2B5EF4-FFF2-40B4-BE49-F238E27FC236}">
                <a16:creationId xmlns:a16="http://schemas.microsoft.com/office/drawing/2014/main" id="{390C9BE2-4328-41D9-82FB-F6FEE7026C55}"/>
              </a:ext>
            </a:extLst>
          </p:cNvPr>
          <p:cNvSpPr>
            <a:spLocks noGrp="1"/>
          </p:cNvSpPr>
          <p:nvPr>
            <p:ph type="pic" sz="quarter" idx="15" hasCustomPrompt="1"/>
          </p:nvPr>
        </p:nvSpPr>
        <p:spPr>
          <a:xfrm>
            <a:off x="10133588" y="5133678"/>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8" name="图片占位符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7" name="文本占位符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rtlCol="0" anchor="ctr">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18" name="文本占位符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rtlCol="0" anchor="ctr">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19" name="文本占位符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rtlCol="0" anchor="ctr">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 name="长方形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5016500" y="472281"/>
            <a:ext cx="7175500" cy="5913439"/>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 name="标题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rtlCol="0" anchor="b">
            <a:normAutofit/>
          </a:bodyPr>
          <a:lstStyle>
            <a:lvl1pPr algn="l">
              <a:defRPr sz="54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rtlCol="0"/>
          <a:lstStyle>
            <a:lvl1pPr marL="0" indent="0" algn="l">
              <a:buNone/>
              <a:defRPr sz="2400" baseline="0">
                <a:solidFill>
                  <a:schemeClr val="bg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p>
        </p:txBody>
      </p:sp>
      <p:sp>
        <p:nvSpPr>
          <p:cNvPr id="8" name="长方形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48" name="图片占位符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20" name="图片占位符 33">
            <a:extLst>
              <a:ext uri="{FF2B5EF4-FFF2-40B4-BE49-F238E27FC236}">
                <a16:creationId xmlns:a16="http://schemas.microsoft.com/office/drawing/2014/main" id="{917F3183-F8DC-409E-BDAF-E3190E5CC10A}"/>
              </a:ext>
            </a:extLst>
          </p:cNvPr>
          <p:cNvSpPr>
            <a:spLocks noGrp="1"/>
          </p:cNvSpPr>
          <p:nvPr>
            <p:ph type="pic" sz="quarter" idx="13" hasCustomPrompt="1"/>
          </p:nvPr>
        </p:nvSpPr>
        <p:spPr>
          <a:xfrm>
            <a:off x="1466711" y="2999731"/>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5" name="图片占位符 33">
            <a:extLst>
              <a:ext uri="{FF2B5EF4-FFF2-40B4-BE49-F238E27FC236}">
                <a16:creationId xmlns:a16="http://schemas.microsoft.com/office/drawing/2014/main" id="{8DCF90EE-8A0F-46BB-A8EC-27CB7826EB0D}"/>
              </a:ext>
            </a:extLst>
          </p:cNvPr>
          <p:cNvSpPr>
            <a:spLocks noGrp="1"/>
          </p:cNvSpPr>
          <p:nvPr>
            <p:ph type="pic" sz="quarter" idx="17" hasCustomPrompt="1"/>
          </p:nvPr>
        </p:nvSpPr>
        <p:spPr>
          <a:xfrm>
            <a:off x="4108135" y="2999731"/>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6" name="图片占位符 33">
            <a:extLst>
              <a:ext uri="{FF2B5EF4-FFF2-40B4-BE49-F238E27FC236}">
                <a16:creationId xmlns:a16="http://schemas.microsoft.com/office/drawing/2014/main" id="{4B6BCE84-A7A7-4701-966F-9F969C523C51}"/>
              </a:ext>
            </a:extLst>
          </p:cNvPr>
          <p:cNvSpPr>
            <a:spLocks noGrp="1"/>
          </p:cNvSpPr>
          <p:nvPr>
            <p:ph type="pic" sz="quarter" idx="18" hasCustomPrompt="1"/>
          </p:nvPr>
        </p:nvSpPr>
        <p:spPr>
          <a:xfrm>
            <a:off x="6749558" y="2999731"/>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7" name="图片占位符 33">
            <a:extLst>
              <a:ext uri="{FF2B5EF4-FFF2-40B4-BE49-F238E27FC236}">
                <a16:creationId xmlns:a16="http://schemas.microsoft.com/office/drawing/2014/main" id="{2F810615-16AA-4D3F-93BB-1074BABE1234}"/>
              </a:ext>
            </a:extLst>
          </p:cNvPr>
          <p:cNvSpPr>
            <a:spLocks noGrp="1"/>
          </p:cNvSpPr>
          <p:nvPr>
            <p:ph type="pic" sz="quarter" idx="19" hasCustomPrompt="1"/>
          </p:nvPr>
        </p:nvSpPr>
        <p:spPr>
          <a:xfrm>
            <a:off x="9435088" y="2999731"/>
            <a:ext cx="1405742" cy="1162644"/>
          </a:xfrm>
        </p:spPr>
        <p:txBody>
          <a:bodyPr rtlCol="0">
            <a:normAutofit/>
          </a:bodyPr>
          <a:lstStyle>
            <a:lvl1pPr marL="0" indent="0" algn="ctr">
              <a:buNone/>
              <a:defRPr sz="20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2" name="长方形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4" name="长方形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5" name="矩形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6" name="长方形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8" name="文本占位符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0" name="文本占位符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1" name="文本占位符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2" name="文本占位符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rtlCol="0">
            <a:noAutofit/>
          </a:bodyPr>
          <a:lstStyle>
            <a:lvl1pPr marL="0" indent="0" algn="ctr">
              <a:buNone/>
              <a:defRPr sz="180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cxnSp>
        <p:nvCxnSpPr>
          <p:cNvPr id="6" name="直接连接符​​(S)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S)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48" name="图片占位符 6">
            <a:extLst>
              <a:ext uri="{FF2B5EF4-FFF2-40B4-BE49-F238E27FC236}">
                <a16:creationId xmlns:a16="http://schemas.microsoft.com/office/drawing/2014/main" id="{7E57D58E-479C-4409-8D5F-7CAC3178A771}"/>
              </a:ext>
            </a:extLst>
          </p:cNvPr>
          <p:cNvSpPr>
            <a:spLocks noGrp="1"/>
          </p:cNvSpPr>
          <p:nvPr>
            <p:ph type="pic" sz="quarter" idx="16" hasCustomPrompt="1"/>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8" name="长方形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grpSp>
        <p:nvGrpSpPr>
          <p:cNvPr id="5" name="组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直接连接符​​(S)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S)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S)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组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直接连接符​​(S)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S)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S)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文本占位符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0" name="文本占位符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1" name="文本占位符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2" name="文本占位符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3" name="图片占位符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5227571" y="1437538"/>
            <a:ext cx="1147325" cy="811033"/>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4" name="图片占位符 33">
            <a:extLst>
              <a:ext uri="{FF2B5EF4-FFF2-40B4-BE49-F238E27FC236}">
                <a16:creationId xmlns:a16="http://schemas.microsoft.com/office/drawing/2014/main" id="{9A1BE0BE-1FFD-445C-B6BA-E4A602D22112}"/>
              </a:ext>
            </a:extLst>
          </p:cNvPr>
          <p:cNvSpPr>
            <a:spLocks noGrp="1"/>
          </p:cNvSpPr>
          <p:nvPr>
            <p:ph type="pic" sz="quarter" idx="24" hasCustomPrompt="1"/>
          </p:nvPr>
        </p:nvSpPr>
        <p:spPr>
          <a:xfrm>
            <a:off x="5227571" y="2715650"/>
            <a:ext cx="1147325" cy="811033"/>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5" name="图片占位符 33">
            <a:extLst>
              <a:ext uri="{FF2B5EF4-FFF2-40B4-BE49-F238E27FC236}">
                <a16:creationId xmlns:a16="http://schemas.microsoft.com/office/drawing/2014/main" id="{B577AF17-6C7E-48B9-B267-0874B232A710}"/>
              </a:ext>
            </a:extLst>
          </p:cNvPr>
          <p:cNvSpPr>
            <a:spLocks noGrp="1"/>
          </p:cNvSpPr>
          <p:nvPr>
            <p:ph type="pic" sz="quarter" idx="25" hasCustomPrompt="1"/>
          </p:nvPr>
        </p:nvSpPr>
        <p:spPr>
          <a:xfrm>
            <a:off x="5227571" y="4043892"/>
            <a:ext cx="1147325" cy="811033"/>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46" name="图片占位符 33">
            <a:extLst>
              <a:ext uri="{FF2B5EF4-FFF2-40B4-BE49-F238E27FC236}">
                <a16:creationId xmlns:a16="http://schemas.microsoft.com/office/drawing/2014/main" id="{98A01AB1-3434-46C7-B1B3-90AFD4B1799F}"/>
              </a:ext>
            </a:extLst>
          </p:cNvPr>
          <p:cNvSpPr>
            <a:spLocks noGrp="1"/>
          </p:cNvSpPr>
          <p:nvPr>
            <p:ph type="pic" sz="quarter" idx="26" hasCustomPrompt="1"/>
          </p:nvPr>
        </p:nvSpPr>
        <p:spPr>
          <a:xfrm>
            <a:off x="5227571" y="5368250"/>
            <a:ext cx="1147325" cy="811033"/>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长方形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3" name="长方形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3" name="图片占位符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615473" y="1713955"/>
            <a:ext cx="1805204" cy="14666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2" name="长方形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4" name="长方形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9" name="文本占位符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5" name="文本占位符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6" name="长方形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7" name="长方形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49" name="文本占位符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50" name="文本占位符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rtlCol="0" anchor="ctr">
            <a:noAutofit/>
          </a:bodyPr>
          <a:lstStyle>
            <a:lvl1pPr marL="0" indent="0" algn="l">
              <a:buNone/>
              <a:defRPr sz="180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51" name="图片占位符 33">
            <a:extLst>
              <a:ext uri="{FF2B5EF4-FFF2-40B4-BE49-F238E27FC236}">
                <a16:creationId xmlns:a16="http://schemas.microsoft.com/office/drawing/2014/main" id="{F196EA03-E36C-4E2A-A82F-8FA76EC2DBFC}"/>
              </a:ext>
            </a:extLst>
          </p:cNvPr>
          <p:cNvSpPr>
            <a:spLocks noGrp="1"/>
          </p:cNvSpPr>
          <p:nvPr>
            <p:ph type="pic" sz="quarter" idx="30" hasCustomPrompt="1"/>
          </p:nvPr>
        </p:nvSpPr>
        <p:spPr>
          <a:xfrm>
            <a:off x="615473" y="4253638"/>
            <a:ext cx="1805204" cy="14666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52" name="图片占位符 33">
            <a:extLst>
              <a:ext uri="{FF2B5EF4-FFF2-40B4-BE49-F238E27FC236}">
                <a16:creationId xmlns:a16="http://schemas.microsoft.com/office/drawing/2014/main" id="{9A754FAD-4B3A-4A76-9F0D-84DA72FD822B}"/>
              </a:ext>
            </a:extLst>
          </p:cNvPr>
          <p:cNvSpPr>
            <a:spLocks noGrp="1"/>
          </p:cNvSpPr>
          <p:nvPr>
            <p:ph type="pic" sz="quarter" idx="31" hasCustomPrompt="1"/>
          </p:nvPr>
        </p:nvSpPr>
        <p:spPr>
          <a:xfrm>
            <a:off x="6415151" y="4253638"/>
            <a:ext cx="1805204" cy="14666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53" name="图片占位符 33">
            <a:extLst>
              <a:ext uri="{FF2B5EF4-FFF2-40B4-BE49-F238E27FC236}">
                <a16:creationId xmlns:a16="http://schemas.microsoft.com/office/drawing/2014/main" id="{7A45718F-1012-47C4-BF29-7462E5C6CB90}"/>
              </a:ext>
            </a:extLst>
          </p:cNvPr>
          <p:cNvSpPr>
            <a:spLocks noGrp="1"/>
          </p:cNvSpPr>
          <p:nvPr>
            <p:ph type="pic" sz="quarter" idx="32" hasCustomPrompt="1"/>
          </p:nvPr>
        </p:nvSpPr>
        <p:spPr>
          <a:xfrm>
            <a:off x="6415151" y="1713954"/>
            <a:ext cx="1805204" cy="14666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仅标题">
    <p:spTree>
      <p:nvGrpSpPr>
        <p:cNvPr id="1" name=""/>
        <p:cNvGrpSpPr/>
        <p:nvPr/>
      </p:nvGrpSpPr>
      <p:grpSpPr>
        <a:xfrm>
          <a:off x="0" y="0"/>
          <a:ext cx="0" cy="0"/>
          <a:chOff x="0" y="0"/>
          <a:chExt cx="0" cy="0"/>
        </a:xfrm>
      </p:grpSpPr>
      <p:sp>
        <p:nvSpPr>
          <p:cNvPr id="18" name="长方形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1" name="长方形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2" name="长方形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5" name="长方形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图片占位符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0" y="1761485"/>
            <a:ext cx="2494721" cy="22263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8" name="图片占位符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5" y="1761485"/>
            <a:ext cx="2494721" cy="22263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9" name="图片占位符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69" y="1761485"/>
            <a:ext cx="2494721" cy="22263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0" name="图片占位符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4" y="1761485"/>
            <a:ext cx="2494721" cy="2226366"/>
          </a:xfrm>
        </p:spPr>
        <p:txBody>
          <a:bodyPr rtlCol="0">
            <a:normAutofit/>
          </a:bodyPr>
          <a:lstStyle>
            <a:lvl1pPr marL="0" indent="0" algn="ctr">
              <a:buNone/>
              <a:defRPr sz="1600" baseline="0">
                <a:solidFill>
                  <a:schemeClr val="bg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1" name="文本占位符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rtlCol="0" anchor="t">
            <a:noAutofit/>
          </a:bodyPr>
          <a:lstStyle>
            <a:lvl1pPr marL="0" indent="0" algn="ctr">
              <a:buNone/>
              <a:defRPr sz="2000" b="1" baseline="0">
                <a:solidFill>
                  <a:schemeClr val="accent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3" name="文本占位符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rtlCol="0" anchor="t">
            <a:noAutofit/>
          </a:bodyPr>
          <a:lstStyle>
            <a:lvl1pPr marL="0" indent="0" algn="ctr">
              <a:buNone/>
              <a:defRPr sz="1600" b="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7" name="文本占位符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rtlCol="0" anchor="t">
            <a:noAutofit/>
          </a:bodyPr>
          <a:lstStyle>
            <a:lvl1pPr marL="0" indent="0" algn="ctr">
              <a:buNone/>
              <a:defRPr sz="2000" b="1" baseline="0">
                <a:solidFill>
                  <a:schemeClr val="accent2"/>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8" name="文本占位符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rtlCol="0" anchor="t">
            <a:noAutofit/>
          </a:bodyPr>
          <a:lstStyle>
            <a:lvl1pPr marL="0" indent="0" algn="ctr">
              <a:buNone/>
              <a:defRPr sz="1600" b="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0" name="文本占位符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rtlCol="0" anchor="t">
            <a:noAutofit/>
          </a:bodyPr>
          <a:lstStyle>
            <a:lvl1pPr marL="0" indent="0" algn="ctr">
              <a:buNone/>
              <a:defRPr sz="2000" b="1" baseline="0">
                <a:solidFill>
                  <a:schemeClr val="accent4"/>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1" name="文本占位符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rtlCol="0" anchor="t">
            <a:noAutofit/>
          </a:bodyPr>
          <a:lstStyle>
            <a:lvl1pPr marL="0" indent="0" algn="ctr">
              <a:buNone/>
              <a:defRPr sz="1600" b="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2" name="文本占位符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rtlCol="0" anchor="t">
            <a:noAutofit/>
          </a:bodyPr>
          <a:lstStyle>
            <a:lvl1pPr marL="0" indent="0" algn="ctr">
              <a:buNone/>
              <a:defRPr sz="2000" b="1" baseline="0">
                <a:solidFill>
                  <a:schemeClr val="accent6"/>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4" name="文本占位符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rtlCol="0" anchor="t">
            <a:noAutofit/>
          </a:bodyPr>
          <a:lstStyle>
            <a:lvl1pPr marL="0" indent="0" algn="ctr">
              <a:buNone/>
              <a:defRPr sz="1600" b="0" baseline="0">
                <a:solidFill>
                  <a:schemeClr val="tx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仅标题">
    <p:spTree>
      <p:nvGrpSpPr>
        <p:cNvPr id="1" name=""/>
        <p:cNvGrpSpPr/>
        <p:nvPr/>
      </p:nvGrpSpPr>
      <p:grpSpPr>
        <a:xfrm>
          <a:off x="0" y="0"/>
          <a:ext cx="0" cy="0"/>
          <a:chOff x="0" y="0"/>
          <a:chExt cx="0" cy="0"/>
        </a:xfrm>
      </p:grpSpPr>
      <p:sp>
        <p:nvSpPr>
          <p:cNvPr id="23" name="长方形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6" name="长方形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7" name="长方形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32" name="长方形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图片占位符 33">
            <a:extLst>
              <a:ext uri="{FF2B5EF4-FFF2-40B4-BE49-F238E27FC236}">
                <a16:creationId xmlns:a16="http://schemas.microsoft.com/office/drawing/2014/main" id="{1644FD94-AD03-4C4F-A1A5-085DD8F56646}"/>
              </a:ext>
            </a:extLst>
          </p:cNvPr>
          <p:cNvSpPr>
            <a:spLocks noGrp="1"/>
          </p:cNvSpPr>
          <p:nvPr>
            <p:ph type="pic" sz="quarter" idx="13" hasCustomPrompt="1"/>
          </p:nvPr>
        </p:nvSpPr>
        <p:spPr>
          <a:xfrm>
            <a:off x="467420" y="1522949"/>
            <a:ext cx="2494721" cy="2226366"/>
          </a:xfrm>
        </p:spPr>
        <p:txBody>
          <a:bodyPr rtlCol="0">
            <a:normAutofit/>
          </a:bodyPr>
          <a:lstStyle>
            <a:lvl1pPr marL="0" indent="0" algn="ctr">
              <a:buNone/>
              <a:defRPr sz="16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8" name="图片占位符 33">
            <a:extLst>
              <a:ext uri="{FF2B5EF4-FFF2-40B4-BE49-F238E27FC236}">
                <a16:creationId xmlns:a16="http://schemas.microsoft.com/office/drawing/2014/main" id="{85BB27A3-DB87-46F4-8CA4-3C04A088E787}"/>
              </a:ext>
            </a:extLst>
          </p:cNvPr>
          <p:cNvSpPr>
            <a:spLocks noGrp="1"/>
          </p:cNvSpPr>
          <p:nvPr>
            <p:ph type="pic" sz="quarter" idx="21" hasCustomPrompt="1"/>
          </p:nvPr>
        </p:nvSpPr>
        <p:spPr>
          <a:xfrm>
            <a:off x="3412045" y="1522949"/>
            <a:ext cx="2494721" cy="2226366"/>
          </a:xfrm>
        </p:spPr>
        <p:txBody>
          <a:bodyPr rtlCol="0">
            <a:normAutofit/>
          </a:bodyPr>
          <a:lstStyle>
            <a:lvl1pPr marL="0" indent="0" algn="ctr">
              <a:buNone/>
              <a:defRPr sz="16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9" name="图片占位符 33">
            <a:extLst>
              <a:ext uri="{FF2B5EF4-FFF2-40B4-BE49-F238E27FC236}">
                <a16:creationId xmlns:a16="http://schemas.microsoft.com/office/drawing/2014/main" id="{F356E399-83ED-4937-A1CC-F591866C0E8C}"/>
              </a:ext>
            </a:extLst>
          </p:cNvPr>
          <p:cNvSpPr>
            <a:spLocks noGrp="1"/>
          </p:cNvSpPr>
          <p:nvPr>
            <p:ph type="pic" sz="quarter" idx="22" hasCustomPrompt="1"/>
          </p:nvPr>
        </p:nvSpPr>
        <p:spPr>
          <a:xfrm>
            <a:off x="6356669" y="1522949"/>
            <a:ext cx="2494721" cy="2226366"/>
          </a:xfrm>
        </p:spPr>
        <p:txBody>
          <a:bodyPr rtlCol="0">
            <a:normAutofit/>
          </a:bodyPr>
          <a:lstStyle>
            <a:lvl1pPr marL="0" indent="0" algn="ctr">
              <a:buNone/>
              <a:defRPr sz="16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0" name="图片占位符 33">
            <a:extLst>
              <a:ext uri="{FF2B5EF4-FFF2-40B4-BE49-F238E27FC236}">
                <a16:creationId xmlns:a16="http://schemas.microsoft.com/office/drawing/2014/main" id="{0967254B-CF1D-4F0D-A7F6-EC4E117B7509}"/>
              </a:ext>
            </a:extLst>
          </p:cNvPr>
          <p:cNvSpPr>
            <a:spLocks noGrp="1"/>
          </p:cNvSpPr>
          <p:nvPr>
            <p:ph type="pic" sz="quarter" idx="23" hasCustomPrompt="1"/>
          </p:nvPr>
        </p:nvSpPr>
        <p:spPr>
          <a:xfrm>
            <a:off x="9301294" y="1522949"/>
            <a:ext cx="2494721" cy="2226366"/>
          </a:xfrm>
        </p:spPr>
        <p:txBody>
          <a:bodyPr rtlCol="0">
            <a:normAutofit/>
          </a:bodyPr>
          <a:lstStyle>
            <a:lvl1pPr marL="0" indent="0" algn="ctr">
              <a:buNone/>
              <a:defRPr sz="16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31" name="文本占位符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rtlCol="0" anchor="t">
            <a:noAutofit/>
          </a:bodyPr>
          <a:lstStyle>
            <a:lvl1pPr marL="0" indent="0" algn="ctr">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3" name="文本占位符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rtlCol="0" anchor="t">
            <a:noAutofit/>
          </a:bodyPr>
          <a:lstStyle>
            <a:lvl1pPr marL="0" indent="0" algn="ctr">
              <a:buNone/>
              <a:defRPr sz="1600" b="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7" name="文本占位符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rtlCol="0" anchor="t">
            <a:noAutofit/>
          </a:bodyPr>
          <a:lstStyle>
            <a:lvl1pPr marL="0" indent="0" algn="ctr">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38" name="文本占位符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rtlCol="0" anchor="t">
            <a:noAutofit/>
          </a:bodyPr>
          <a:lstStyle>
            <a:lvl1pPr marL="0" indent="0" algn="ctr">
              <a:buNone/>
              <a:defRPr sz="1600" b="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0" name="文本占位符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rtlCol="0" anchor="t">
            <a:noAutofit/>
          </a:bodyPr>
          <a:lstStyle>
            <a:lvl1pPr marL="0" indent="0" algn="ctr">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1" name="文本占位符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rtlCol="0" anchor="t">
            <a:noAutofit/>
          </a:bodyPr>
          <a:lstStyle>
            <a:lvl1pPr marL="0" indent="0" algn="ctr">
              <a:buNone/>
              <a:defRPr sz="1600" b="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2" name="文本占位符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rtlCol="0" anchor="t">
            <a:noAutofit/>
          </a:bodyPr>
          <a:lstStyle>
            <a:lvl1pPr marL="0" indent="0" algn="ctr">
              <a:buNone/>
              <a:defRPr sz="2000" b="1"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
        <p:nvSpPr>
          <p:cNvPr id="44" name="文本占位符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rtlCol="0" anchor="t">
            <a:noAutofit/>
          </a:bodyPr>
          <a:lstStyle>
            <a:lvl1pPr marL="0" indent="0" algn="ctr">
              <a:buNone/>
              <a:defRPr sz="1600" b="0" baseline="0">
                <a:solidFill>
                  <a:schemeClr val="bg1"/>
                </a:solidFill>
                <a:latin typeface="Microsoft YaHei UI" panose="020B0503020204020204" pitchFamily="34" charset="-122"/>
                <a:ea typeface="Microsoft YaHei UI" panose="020B0503020204020204" pitchFamily="34" charset="-122"/>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rtl="0"/>
            <a:r>
              <a:rPr lang="zh-CN" altLang="en-US" noProof="0"/>
              <a:t>在此处添加文本</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图表占位符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4900613" y="1233488"/>
            <a:ext cx="6991350" cy="4967287"/>
          </a:xfrm>
        </p:spPr>
        <p:txBody>
          <a:bodyPr rtlCol="0">
            <a:normAutofit/>
          </a:bodyPr>
          <a:lstStyle>
            <a:lvl1pPr marL="0" indent="0" algn="ctr">
              <a:buNone/>
              <a:defRPr sz="20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单击图标以添加图表</a:t>
            </a:r>
          </a:p>
        </p:txBody>
      </p:sp>
      <p:sp>
        <p:nvSpPr>
          <p:cNvPr id="25" name="长方形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6" name="文本占位符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rtlCol="0">
            <a:normAutofit/>
          </a:bodyPr>
          <a:lstStyle>
            <a:lvl1pPr>
              <a:defRPr sz="2400" baseline="0">
                <a:solidFill>
                  <a:schemeClr val="bg1"/>
                </a:solidFill>
                <a:latin typeface="Microsoft YaHei UI" panose="020B0503020204020204" pitchFamily="34" charset="-122"/>
                <a:ea typeface="Microsoft YaHei UI" panose="020B0503020204020204" pitchFamily="34" charset="-122"/>
              </a:defRPr>
            </a:lvl1pPr>
            <a:lvl2pPr>
              <a:defRPr sz="2000" baseline="0">
                <a:solidFill>
                  <a:schemeClr val="bg1"/>
                </a:solidFill>
                <a:latin typeface="Microsoft YaHei UI" panose="020B0503020204020204" pitchFamily="34" charset="-122"/>
                <a:ea typeface="Microsoft YaHei UI" panose="020B0503020204020204" pitchFamily="34" charset="-122"/>
              </a:defRPr>
            </a:lvl2pPr>
            <a:lvl3pPr>
              <a:defRPr sz="1800" baseline="0">
                <a:solidFill>
                  <a:schemeClr val="bg1"/>
                </a:solidFill>
                <a:latin typeface="Microsoft YaHei UI" panose="020B0503020204020204" pitchFamily="34" charset="-122"/>
                <a:ea typeface="Microsoft YaHei UI" panose="020B0503020204020204" pitchFamily="34" charset="-122"/>
              </a:defRPr>
            </a:lvl3pPr>
            <a:lvl4pPr>
              <a:defRPr sz="1600" baseline="0">
                <a:solidFill>
                  <a:schemeClr val="bg1"/>
                </a:solidFill>
                <a:latin typeface="Microsoft YaHei UI" panose="020B0503020204020204" pitchFamily="34" charset="-122"/>
                <a:ea typeface="Microsoft YaHei UI" panose="020B0503020204020204" pitchFamily="34" charset="-122"/>
              </a:defRPr>
            </a:lvl4pPr>
            <a:lvl5pPr>
              <a:defRPr sz="16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图表占位符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5" y="1233488"/>
            <a:ext cx="11520488" cy="4967287"/>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图表占位符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71475" y="1233488"/>
            <a:ext cx="7450621" cy="4967287"/>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
        <p:nvSpPr>
          <p:cNvPr id="5" name="图片占位符 4">
            <a:extLst>
              <a:ext uri="{FF2B5EF4-FFF2-40B4-BE49-F238E27FC236}">
                <a16:creationId xmlns:a16="http://schemas.microsoft.com/office/drawing/2014/main" id="{F1D1D3DC-359F-47D3-A498-6E5DEF615BD3}"/>
              </a:ext>
            </a:extLst>
          </p:cNvPr>
          <p:cNvSpPr>
            <a:spLocks noGrp="1"/>
          </p:cNvSpPr>
          <p:nvPr>
            <p:ph type="pic" sz="quarter" idx="14" hasCustomPrompt="1"/>
          </p:nvPr>
        </p:nvSpPr>
        <p:spPr>
          <a:xfrm>
            <a:off x="7940675" y="1233488"/>
            <a:ext cx="3951288" cy="4967287"/>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单击图标以添加图片</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图表占位符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381415" y="1233488"/>
            <a:ext cx="5512490" cy="4967287"/>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
        <p:nvSpPr>
          <p:cNvPr id="7" name="图表占位符 3">
            <a:extLst>
              <a:ext uri="{FF2B5EF4-FFF2-40B4-BE49-F238E27FC236}">
                <a16:creationId xmlns:a16="http://schemas.microsoft.com/office/drawing/2014/main" id="{6750280A-6976-42F9-B984-8601DD1972DC}"/>
              </a:ext>
            </a:extLst>
          </p:cNvPr>
          <p:cNvSpPr>
            <a:spLocks noGrp="1"/>
          </p:cNvSpPr>
          <p:nvPr>
            <p:ph type="chart" sz="quarter" idx="14" hasCustomPrompt="1"/>
          </p:nvPr>
        </p:nvSpPr>
        <p:spPr>
          <a:xfrm>
            <a:off x="6379473" y="1233488"/>
            <a:ext cx="5512490" cy="4967287"/>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cxnSp>
        <p:nvCxnSpPr>
          <p:cNvPr id="6" name="直接连接符​​(S)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17" name="灯片编号占位符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cxnSp>
        <p:nvCxnSpPr>
          <p:cNvPr id="24" name="直接连接符​​(S)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图表占位符 3">
            <a:extLst>
              <a:ext uri="{FF2B5EF4-FFF2-40B4-BE49-F238E27FC236}">
                <a16:creationId xmlns:a16="http://schemas.microsoft.com/office/drawing/2014/main" id="{56084AEC-DB39-4367-A213-BB2FE4AD38BE}"/>
              </a:ext>
            </a:extLst>
          </p:cNvPr>
          <p:cNvSpPr>
            <a:spLocks noGrp="1"/>
          </p:cNvSpPr>
          <p:nvPr>
            <p:ph type="chart" sz="quarter" idx="13" hasCustomPrompt="1"/>
          </p:nvPr>
        </p:nvSpPr>
        <p:spPr>
          <a:xfrm>
            <a:off x="510622" y="1362696"/>
            <a:ext cx="5552246" cy="2294899"/>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
        <p:nvSpPr>
          <p:cNvPr id="9" name="图表占位符 3">
            <a:extLst>
              <a:ext uri="{FF2B5EF4-FFF2-40B4-BE49-F238E27FC236}">
                <a16:creationId xmlns:a16="http://schemas.microsoft.com/office/drawing/2014/main" id="{3CC4F2FB-E360-40E2-BDA5-455EB243C216}"/>
              </a:ext>
            </a:extLst>
          </p:cNvPr>
          <p:cNvSpPr>
            <a:spLocks noGrp="1"/>
          </p:cNvSpPr>
          <p:nvPr>
            <p:ph type="chart" sz="quarter" idx="14" hasCustomPrompt="1"/>
          </p:nvPr>
        </p:nvSpPr>
        <p:spPr>
          <a:xfrm>
            <a:off x="500682" y="3781218"/>
            <a:ext cx="5552246" cy="2294899"/>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
        <p:nvSpPr>
          <p:cNvPr id="10" name="图表占位符 3">
            <a:extLst>
              <a:ext uri="{FF2B5EF4-FFF2-40B4-BE49-F238E27FC236}">
                <a16:creationId xmlns:a16="http://schemas.microsoft.com/office/drawing/2014/main" id="{6373EAFD-6648-4861-97FB-A3961B86C814}"/>
              </a:ext>
            </a:extLst>
          </p:cNvPr>
          <p:cNvSpPr>
            <a:spLocks noGrp="1"/>
          </p:cNvSpPr>
          <p:nvPr>
            <p:ph type="chart" sz="quarter" idx="15" hasCustomPrompt="1"/>
          </p:nvPr>
        </p:nvSpPr>
        <p:spPr>
          <a:xfrm>
            <a:off x="6208643" y="1367561"/>
            <a:ext cx="5552246" cy="2294899"/>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
        <p:nvSpPr>
          <p:cNvPr id="11" name="图表占位符 3">
            <a:extLst>
              <a:ext uri="{FF2B5EF4-FFF2-40B4-BE49-F238E27FC236}">
                <a16:creationId xmlns:a16="http://schemas.microsoft.com/office/drawing/2014/main" id="{CF0E102C-57E1-46ED-BE41-21C356F42BAD}"/>
              </a:ext>
            </a:extLst>
          </p:cNvPr>
          <p:cNvSpPr>
            <a:spLocks noGrp="1"/>
          </p:cNvSpPr>
          <p:nvPr>
            <p:ph type="chart" sz="quarter" idx="16" hasCustomPrompt="1"/>
          </p:nvPr>
        </p:nvSpPr>
        <p:spPr>
          <a:xfrm>
            <a:off x="6198703" y="3786083"/>
            <a:ext cx="5552246" cy="2294899"/>
          </a:xfrm>
        </p:spPr>
        <p:txBody>
          <a:bodyPr rtlCol="0">
            <a:normAutofit/>
          </a:bodyPr>
          <a:lstStyle>
            <a:lvl1pPr marL="0" indent="0" algn="ctr">
              <a:buNone/>
              <a:defRPr sz="2000" baseline="0">
                <a:ea typeface="Microsoft YaHei UI" panose="020B0503020204020204" pitchFamily="34" charset="-122"/>
              </a:defRPr>
            </a:lvl1pPr>
          </a:lstStyle>
          <a:p>
            <a:pPr rtl="0"/>
            <a:r>
              <a:rPr lang="zh-CN" altLang="en-US" noProof="0"/>
              <a:t>单击图标以添加图表</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5" name="长方形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6" name="长方形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userDrawn="1">
            <p:ph type="pic" sz="quarter" idx="10" hasCustomPrompt="1"/>
          </p:nvPr>
        </p:nvSpPr>
        <p:spPr>
          <a:xfrm>
            <a:off x="371476" y="278606"/>
            <a:ext cx="11520487" cy="3150394"/>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14" name="长方形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rtlCol="0" anchor="ctr">
            <a:normAutofit/>
          </a:bodyPr>
          <a:lstStyle>
            <a:lvl1pPr algn="ctr">
              <a:defRPr sz="5400" baseline="0">
                <a:solidFill>
                  <a:schemeClr val="accent1"/>
                </a:solidFill>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副标题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rtlCol="0"/>
          <a:lstStyle>
            <a:lvl1pPr marL="0" indent="0" algn="ctr">
              <a:buNone/>
              <a:defRPr sz="2400" baseline="0">
                <a:solidFill>
                  <a:schemeClr val="tx1"/>
                </a:solidFill>
                <a:latin typeface="Microsoft YaHei UI" panose="020B0503020204020204" pitchFamily="34" charset="-122"/>
                <a:ea typeface="Microsoft YaHei UI"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单击此处编辑母版副标题样式</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7" name="长方形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9" name="图片占位符 8">
            <a:extLst>
              <a:ext uri="{FF2B5EF4-FFF2-40B4-BE49-F238E27FC236}">
                <a16:creationId xmlns:a16="http://schemas.microsoft.com/office/drawing/2014/main" id="{2D02598E-521E-41CD-B068-134834CFF4FF}"/>
              </a:ext>
            </a:extLst>
          </p:cNvPr>
          <p:cNvSpPr>
            <a:spLocks noGrp="1"/>
          </p:cNvSpPr>
          <p:nvPr>
            <p:ph type="pic" sz="quarter" idx="10" hasCustomPrompt="1"/>
          </p:nvPr>
        </p:nvSpPr>
        <p:spPr>
          <a:xfrm>
            <a:off x="0" y="0"/>
            <a:ext cx="12192000" cy="6857999"/>
          </a:xfrm>
          <a:solidFill>
            <a:schemeClr val="bg1">
              <a:lumMod val="95000"/>
            </a:schemeClr>
          </a:solidFill>
        </p:spPr>
        <p:txBody>
          <a:bodyPr rtlCol="0">
            <a:normAutofit/>
          </a:bodyPr>
          <a:lstStyle>
            <a:lvl1pPr marL="0" indent="0" algn="ctr">
              <a:buNone/>
              <a:defRPr sz="1800" baseline="0">
                <a:latin typeface="Microsoft YaHei UI" panose="020B0503020204020204" pitchFamily="34" charset="-122"/>
                <a:ea typeface="Microsoft YaHei UI" panose="020B0503020204020204" pitchFamily="34" charset="-122"/>
              </a:defRPr>
            </a:lvl1pPr>
          </a:lstStyle>
          <a:p>
            <a:pPr rtl="0"/>
            <a:r>
              <a:rPr lang="zh-CN" altLang="en-US" noProof="0"/>
              <a:t>单击图标以添加图片</a:t>
            </a:r>
          </a:p>
        </p:txBody>
      </p:sp>
      <p:sp>
        <p:nvSpPr>
          <p:cNvPr id="2" name="标题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rtlCol="0" anchor="ctr">
            <a:normAutofit/>
          </a:bodyPr>
          <a:lstStyle>
            <a:lvl1pPr algn="ctr">
              <a:defRPr sz="11500" baseline="0">
                <a:solidFill>
                  <a:schemeClr val="tx1"/>
                </a:solidFill>
                <a:latin typeface="Microsoft YaHei UI" panose="020B0503020204020204" pitchFamily="34" charset="-122"/>
                <a:ea typeface="Microsoft YaHei UI" panose="020B0503020204020204" pitchFamily="34" charset="-122"/>
              </a:defRPr>
            </a:lvl1pPr>
          </a:lstStyle>
          <a:p>
            <a:pPr rtl="0"/>
            <a:r>
              <a:rPr lang="zh-CN" altLang="en-US" noProof="0"/>
              <a:t>谢谢</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rtlCol="0" anchor="b"/>
          <a:lstStyle>
            <a:lvl1pPr>
              <a:defRPr sz="3200" baseline="0">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rtlCol="0"/>
          <a:lstStyle>
            <a:lvl1pPr>
              <a:defRPr sz="3200" baseline="0">
                <a:ea typeface="Microsoft YaHei UI" panose="020B0503020204020204" pitchFamily="34" charset="-122"/>
              </a:defRPr>
            </a:lvl1pPr>
            <a:lvl2pPr>
              <a:defRPr sz="2800" baseline="0">
                <a:ea typeface="Microsoft YaHei UI" panose="020B0503020204020204" pitchFamily="34" charset="-122"/>
              </a:defRPr>
            </a:lvl2pPr>
            <a:lvl3pPr>
              <a:defRPr sz="2400" baseline="0">
                <a:ea typeface="Microsoft YaHei UI" panose="020B0503020204020204" pitchFamily="34" charset="-122"/>
              </a:defRPr>
            </a:lvl3pPr>
            <a:lvl4pPr>
              <a:defRPr sz="2000" baseline="0">
                <a:ea typeface="Microsoft YaHei UI" panose="020B0503020204020204" pitchFamily="34" charset="-122"/>
              </a:defRPr>
            </a:lvl4pPr>
            <a:lvl5pPr>
              <a:defRPr sz="2000" baseline="0">
                <a:ea typeface="Microsoft YaHei UI" panose="020B0503020204020204" pitchFamily="34" charset="-122"/>
              </a:defRPr>
            </a:lvl5pPr>
            <a:lvl6pPr>
              <a:defRPr sz="2000"/>
            </a:lvl6pPr>
            <a:lvl7pPr>
              <a:defRPr sz="2000"/>
            </a:lvl7pPr>
            <a:lvl8pPr>
              <a:defRPr sz="2000"/>
            </a:lvl8pPr>
            <a:lvl9pPr>
              <a:defRPr sz="2000"/>
            </a:lvl9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4" name="文本占位符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rtlCol="0"/>
          <a:lstStyle>
            <a:lvl1pPr marL="0" indent="0">
              <a:buNone/>
              <a:defRPr sz="1600" baseline="0">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7" name="灯片编号占位符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rtlCol="0" anchor="b"/>
          <a:lstStyle>
            <a:lvl1pPr>
              <a:defRPr sz="3200" baseline="0">
                <a:ea typeface="Microsoft YaHei UI" panose="020B0503020204020204" pitchFamily="34" charset="-122"/>
              </a:defRPr>
            </a:lvl1pPr>
          </a:lstStyle>
          <a:p>
            <a:pPr rtl="0"/>
            <a:r>
              <a:rPr lang="zh-CN" altLang="en-US" noProof="0"/>
              <a:t>单击此处编辑母版标题样式</a:t>
            </a:r>
          </a:p>
        </p:txBody>
      </p:sp>
      <p:sp>
        <p:nvSpPr>
          <p:cNvPr id="3" name="图片占位符 2">
            <a:extLst>
              <a:ext uri="{FF2B5EF4-FFF2-40B4-BE49-F238E27FC236}">
                <a16:creationId xmlns:a16="http://schemas.microsoft.com/office/drawing/2014/main" id="{8A594C5E-E06C-488C-AC82-331C53B94F1C}"/>
              </a:ext>
            </a:extLst>
          </p:cNvPr>
          <p:cNvSpPr>
            <a:spLocks noGrp="1"/>
          </p:cNvSpPr>
          <p:nvPr>
            <p:ph type="pic" idx="1" hasCustomPrompt="1"/>
          </p:nvPr>
        </p:nvSpPr>
        <p:spPr>
          <a:xfrm>
            <a:off x="5183188" y="987425"/>
            <a:ext cx="6172200" cy="4873625"/>
          </a:xfrm>
        </p:spPr>
        <p:txBody>
          <a:bodyPr rtlCol="0"/>
          <a:lstStyle>
            <a:lvl1pPr marL="0" indent="0">
              <a:buNone/>
              <a:defRPr sz="3200" baseline="0">
                <a:ea typeface="Microsoft YaHei UI" panose="020B0503020204020204" pitchFamily="34"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单击图标，添加图片</a:t>
            </a:r>
          </a:p>
        </p:txBody>
      </p:sp>
      <p:sp>
        <p:nvSpPr>
          <p:cNvPr id="4" name="文本占位符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rtlCol="0"/>
          <a:lstStyle>
            <a:lvl1pPr marL="0" indent="0">
              <a:buNone/>
              <a:defRPr sz="1600" baseline="0">
                <a:ea typeface="Microsoft YaHei UI" panose="020B0503020204020204" pitchFamily="34"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单击此处编辑母版文本样式</a:t>
            </a:r>
          </a:p>
        </p:txBody>
      </p:sp>
      <p:sp>
        <p:nvSpPr>
          <p:cNvPr id="7" name="幻灯片编号占位符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p:txBody>
          <a:bodyPr rtlCol="0"/>
          <a:lstStyle>
            <a:lvl1pPr>
              <a:defRPr baseline="0">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p:txBody>
          <a:bodyPr rtlCol="0"/>
          <a:lstStyle>
            <a:lvl1pPr>
              <a:defRPr baseline="0">
                <a:ea typeface="Microsoft YaHei UI" panose="020B0503020204020204" pitchFamily="34" charset="-122"/>
              </a:defRPr>
            </a:lvl1pPr>
            <a:lvl2pPr>
              <a:defRPr baseline="0">
                <a:ea typeface="Microsoft YaHei UI" panose="020B0503020204020204" pitchFamily="34" charset="-122"/>
              </a:defRPr>
            </a:lvl2pPr>
            <a:lvl3pPr>
              <a:defRPr baseline="0">
                <a:ea typeface="Microsoft YaHei UI" panose="020B0503020204020204" pitchFamily="34" charset="-122"/>
              </a:defRPr>
            </a:lvl3pPr>
            <a:lvl4pPr>
              <a:defRPr baseline="0">
                <a:ea typeface="Microsoft YaHei UI" panose="020B0503020204020204" pitchFamily="34" charset="-122"/>
              </a:defRPr>
            </a:lvl4pPr>
            <a:lvl5pPr>
              <a:defRPr baseline="0">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长方形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n>
                <a:noFill/>
              </a:ln>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rtlCol="0">
            <a:normAutofit/>
          </a:bodyPr>
          <a:lstStyle>
            <a:lvl1pPr algn="ctr">
              <a:defRPr sz="44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rtlCol="0">
            <a:normAutofit/>
          </a:bodyPr>
          <a:lstStyle>
            <a:lvl1pPr>
              <a:defRPr sz="2400" baseline="0">
                <a:solidFill>
                  <a:schemeClr val="bg1"/>
                </a:solidFill>
                <a:latin typeface="Microsoft YaHei UI" panose="020B0503020204020204" pitchFamily="34" charset="-122"/>
                <a:ea typeface="Microsoft YaHei UI" panose="020B0503020204020204" pitchFamily="34" charset="-122"/>
              </a:defRPr>
            </a:lvl1pPr>
            <a:lvl2pPr>
              <a:defRPr sz="2000" baseline="0">
                <a:solidFill>
                  <a:schemeClr val="bg1"/>
                </a:solidFill>
                <a:latin typeface="Microsoft YaHei UI" panose="020B0503020204020204" pitchFamily="34" charset="-122"/>
                <a:ea typeface="Microsoft YaHei UI" panose="020B0503020204020204" pitchFamily="34" charset="-122"/>
              </a:defRPr>
            </a:lvl2pPr>
            <a:lvl3pPr>
              <a:defRPr sz="1800" baseline="0">
                <a:solidFill>
                  <a:schemeClr val="bg1"/>
                </a:solidFill>
                <a:latin typeface="Microsoft YaHei UI" panose="020B0503020204020204" pitchFamily="34" charset="-122"/>
                <a:ea typeface="Microsoft YaHei UI" panose="020B0503020204020204" pitchFamily="34" charset="-122"/>
              </a:defRPr>
            </a:lvl3pPr>
            <a:lvl4pPr>
              <a:defRPr sz="1600" baseline="0">
                <a:solidFill>
                  <a:schemeClr val="bg1"/>
                </a:solidFill>
                <a:latin typeface="Microsoft YaHei UI" panose="020B0503020204020204" pitchFamily="34" charset="-122"/>
                <a:ea typeface="Microsoft YaHei UI" panose="020B0503020204020204" pitchFamily="34" charset="-122"/>
              </a:defRPr>
            </a:lvl4pPr>
            <a:lvl5pPr>
              <a:defRPr sz="1600" baseline="0">
                <a:solidFill>
                  <a:schemeClr val="bg1"/>
                </a:solidFill>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7" name="图片占位符 6">
            <a:extLst>
              <a:ext uri="{FF2B5EF4-FFF2-40B4-BE49-F238E27FC236}">
                <a16:creationId xmlns:a16="http://schemas.microsoft.com/office/drawing/2014/main" id="{6D4AFEBD-46AA-4A09-AD19-CDD123811A47}"/>
              </a:ext>
            </a:extLst>
          </p:cNvPr>
          <p:cNvSpPr>
            <a:spLocks noGrp="1"/>
          </p:cNvSpPr>
          <p:nvPr>
            <p:ph type="pic" sz="quarter" idx="13" hasCustomPrompt="1"/>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rtlCol="0" anchor="b">
            <a:noAutofit/>
          </a:bodyPr>
          <a:lstStyle>
            <a:lvl1pPr>
              <a:defRPr sz="54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rtlCol="0"/>
          <a:lstStyle>
            <a:lvl1pPr>
              <a:defRPr baseline="0">
                <a:latin typeface="Microsoft YaHei UI" panose="020B0503020204020204" pitchFamily="34" charset="-122"/>
                <a:ea typeface="Microsoft YaHei UI" panose="020B0503020204020204" pitchFamily="34" charset="-122"/>
              </a:defRPr>
            </a:lvl1pPr>
            <a:lvl2pPr>
              <a:defRPr baseline="0">
                <a:latin typeface="Microsoft YaHei UI" panose="020B0503020204020204" pitchFamily="34" charset="-122"/>
                <a:ea typeface="Microsoft YaHei UI" panose="020B0503020204020204" pitchFamily="34" charset="-122"/>
              </a:defRPr>
            </a:lvl2pPr>
            <a:lvl3pPr>
              <a:defRPr baseline="0">
                <a:latin typeface="Microsoft YaHei UI" panose="020B0503020204020204" pitchFamily="34" charset="-122"/>
                <a:ea typeface="Microsoft YaHei UI" panose="020B0503020204020204" pitchFamily="34" charset="-122"/>
              </a:defRPr>
            </a:lvl3pPr>
            <a:lvl4pPr>
              <a:defRPr baseline="0">
                <a:latin typeface="Microsoft YaHei UI" panose="020B0503020204020204" pitchFamily="34" charset="-122"/>
                <a:ea typeface="Microsoft YaHei UI" panose="020B0503020204020204" pitchFamily="34" charset="-122"/>
              </a:defRPr>
            </a:lvl4pPr>
            <a:lvl5pPr>
              <a:defRPr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5" name="图片占位符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baseline="0" dirty="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在此处添加图片</a:t>
            </a:r>
          </a:p>
        </p:txBody>
      </p:sp>
      <p:sp>
        <p:nvSpPr>
          <p:cNvPr id="7" name="图片占位符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baseline="0" dirty="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在此处添加图片</a:t>
            </a:r>
          </a:p>
        </p:txBody>
      </p:sp>
      <p:sp>
        <p:nvSpPr>
          <p:cNvPr id="9" name="长方形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0" name="长方形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1" name="长方形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2" name="长方形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8" name="长方形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2" name="标题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rtlCol="0" anchor="b">
            <a:noAutofit/>
          </a:bodyPr>
          <a:lstStyle>
            <a:lvl1pPr>
              <a:defRPr sz="5400" baseline="0">
                <a:latin typeface="Microsoft YaHei UI" panose="020B0503020204020204" pitchFamily="34" charset="-122"/>
                <a:ea typeface="Microsoft YaHei UI" panose="020B0503020204020204" pitchFamily="34" charset="-122"/>
              </a:defRPr>
            </a:lvl1pPr>
          </a:lstStyle>
          <a:p>
            <a:pPr rtl="0"/>
            <a:r>
              <a:rPr lang="zh-CN" altLang="en-US" noProof="0"/>
              <a:t>单击此处编辑母版标题样式</a:t>
            </a:r>
          </a:p>
        </p:txBody>
      </p:sp>
      <p:sp>
        <p:nvSpPr>
          <p:cNvPr id="3" name="内容占位符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rtlCol="0">
            <a:normAutofit/>
          </a:bodyPr>
          <a:lstStyle>
            <a:lvl1pPr>
              <a:defRPr sz="2000" baseline="0">
                <a:latin typeface="Microsoft YaHei UI" panose="020B0503020204020204" pitchFamily="34" charset="-122"/>
                <a:ea typeface="Microsoft YaHei UI" panose="020B0503020204020204" pitchFamily="34" charset="-122"/>
              </a:defRPr>
            </a:lvl1pPr>
            <a:lvl2pPr>
              <a:defRPr sz="1800" baseline="0">
                <a:latin typeface="Microsoft YaHei UI" panose="020B0503020204020204" pitchFamily="34" charset="-122"/>
                <a:ea typeface="Microsoft YaHei UI" panose="020B0503020204020204" pitchFamily="34" charset="-122"/>
              </a:defRPr>
            </a:lvl2pPr>
            <a:lvl3pPr>
              <a:defRPr sz="1600" baseline="0">
                <a:latin typeface="Microsoft YaHei UI" panose="020B0503020204020204" pitchFamily="34" charset="-122"/>
                <a:ea typeface="Microsoft YaHei UI" panose="020B0503020204020204" pitchFamily="34" charset="-122"/>
              </a:defRPr>
            </a:lvl3pPr>
            <a:lvl4pPr>
              <a:defRPr sz="1400" baseline="0">
                <a:latin typeface="Microsoft YaHei UI" panose="020B0503020204020204" pitchFamily="34" charset="-122"/>
                <a:ea typeface="Microsoft YaHei UI" panose="020B0503020204020204" pitchFamily="34" charset="-122"/>
              </a:defRPr>
            </a:lvl4pPr>
            <a:lvl5pPr>
              <a:defRPr sz="1400" baseline="0">
                <a:latin typeface="Microsoft YaHei UI" panose="020B0503020204020204" pitchFamily="34" charset="-122"/>
                <a:ea typeface="Microsoft YaHei UI" panose="020B0503020204020204" pitchFamily="34" charset="-122"/>
              </a:defRPr>
            </a:lvl5pPr>
          </a:lstStyle>
          <a:p>
            <a:pPr lvl="0" rtl="0"/>
            <a:r>
              <a:rPr lang="zh-CN" altLang="en-US" noProof="0"/>
              <a:t>单击此处编辑母版文本样式</a:t>
            </a:r>
          </a:p>
          <a:p>
            <a:pPr lvl="1" rtl="0"/>
            <a:r>
              <a:rPr lang="zh-CN" altLang="en-US" noProof="0"/>
              <a:t>二级</a:t>
            </a:r>
          </a:p>
          <a:p>
            <a:pPr lvl="2" rtl="0"/>
            <a:r>
              <a:rPr lang="zh-CN" altLang="en-US" noProof="0"/>
              <a:t>三级</a:t>
            </a:r>
          </a:p>
          <a:p>
            <a:pPr lvl="3" rtl="0"/>
            <a:r>
              <a:rPr lang="zh-CN" altLang="en-US" noProof="0"/>
              <a:t>四级</a:t>
            </a:r>
          </a:p>
          <a:p>
            <a:pPr lvl="4" rtl="0"/>
            <a:r>
              <a:rPr lang="zh-CN" altLang="en-US" noProof="0"/>
              <a:t>五级</a:t>
            </a:r>
          </a:p>
        </p:txBody>
      </p:sp>
      <p:sp>
        <p:nvSpPr>
          <p:cNvPr id="6" name="幻灯片编号占位符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rtlCol="0"/>
          <a:lstStyle>
            <a:lvl1pPr>
              <a:defRPr baseline="0">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p>
        </p:txBody>
      </p:sp>
      <p:sp>
        <p:nvSpPr>
          <p:cNvPr id="13" name="图片占位符 6">
            <a:extLst>
              <a:ext uri="{FF2B5EF4-FFF2-40B4-BE49-F238E27FC236}">
                <a16:creationId xmlns:a16="http://schemas.microsoft.com/office/drawing/2014/main" id="{9303FD92-1AC4-4708-B13E-C97E00210D2E}"/>
              </a:ext>
            </a:extLst>
          </p:cNvPr>
          <p:cNvSpPr>
            <a:spLocks noGrp="1"/>
          </p:cNvSpPr>
          <p:nvPr>
            <p:ph type="pic" sz="quarter" idx="13" hasCustomPrompt="1"/>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4" name="图片占位符 6">
            <a:extLst>
              <a:ext uri="{FF2B5EF4-FFF2-40B4-BE49-F238E27FC236}">
                <a16:creationId xmlns:a16="http://schemas.microsoft.com/office/drawing/2014/main" id="{F6824EBC-CC6E-4D5A-B85A-DAC55ACE8533}"/>
              </a:ext>
            </a:extLst>
          </p:cNvPr>
          <p:cNvSpPr>
            <a:spLocks noGrp="1"/>
          </p:cNvSpPr>
          <p:nvPr>
            <p:ph type="pic" sz="quarter" idx="14" hasCustomPrompt="1"/>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baseline="0">
                <a:latin typeface="Microsoft YaHei UI" panose="020B0503020204020204" pitchFamily="34" charset="-122"/>
                <a:ea typeface="Microsoft YaHei UI" panose="020B0503020204020204" pitchFamily="34" charset="-122"/>
              </a:defRPr>
            </a:lvl1pPr>
          </a:lstStyle>
          <a:p>
            <a:pPr marL="0" lvl="0" indent="0" algn="ctr" rtl="0">
              <a:buNone/>
            </a:pPr>
            <a:r>
              <a:rPr lang="zh-CN" altLang="en-US" noProof="0"/>
              <a:t>单击图标以添加图片</a:t>
            </a:r>
          </a:p>
        </p:txBody>
      </p:sp>
      <p:sp>
        <p:nvSpPr>
          <p:cNvPr id="15" name="长方形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6" name="长方形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17" name="长方形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pPr rtl="0"/>
            <a:r>
              <a:rPr lang="zh-CN" altLang="en-US" noProof="0"/>
              <a:t>单击此处编辑母版标题样式</a:t>
            </a:r>
          </a:p>
        </p:txBody>
      </p:sp>
      <p:sp>
        <p:nvSpPr>
          <p:cNvPr id="3" name="文本占位符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rtl="0"/>
            <a:r>
              <a:rPr lang="zh-CN" altLang="en-US" noProof="0"/>
              <a:t>单击此处编辑母版文本样式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长方形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
        <p:nvSpPr>
          <p:cNvPr id="6" name="灯片编号占位符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baseline="0">
                <a:solidFill>
                  <a:schemeClr val="bg1"/>
                </a:solidFill>
                <a:latin typeface="Microsoft YaHei UI" panose="020B0503020204020204" pitchFamily="34" charset="-122"/>
                <a:ea typeface="Microsoft YaHei UI" panose="020B0503020204020204" pitchFamily="34" charset="-122"/>
              </a:defRPr>
            </a:lvl1pPr>
          </a:lstStyle>
          <a:p>
            <a:fld id="{03DC2DEF-D2FE-4B45-ABA4-9F153FD1C98A}" type="slidenum">
              <a:rPr lang="en-US" altLang="zh-CN" noProof="0" smtClean="0"/>
              <a:pPr/>
              <a:t>‹#›</a:t>
            </a:fld>
            <a:endParaRPr lang="zh-CN" altLang="en-US" noProof="0">
              <a:latin typeface="Microsoft YaHei UI" panose="020B0503020204020204" pitchFamily="34" charset="-122"/>
              <a:ea typeface="Microsoft YaHei UI" panose="020B0503020204020204" pitchFamily="34" charset="-122"/>
            </a:endParaRPr>
          </a:p>
        </p:txBody>
      </p:sp>
      <p:sp>
        <p:nvSpPr>
          <p:cNvPr id="8" name="长方形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CN" altLang="en-US" baseline="0" noProof="0">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icrosoft YaHei UI" panose="020B0503020204020204" pitchFamily="34"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a:extLst>
              <a:ext uri="{FF2B5EF4-FFF2-40B4-BE49-F238E27FC236}">
                <a16:creationId xmlns:a16="http://schemas.microsoft.com/office/drawing/2014/main" id="{251CEBEB-5088-4E63-81A4-0DCEB5B45207}"/>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571500" y="0"/>
            <a:ext cx="5122290" cy="6857999"/>
          </a:xfrm>
        </p:spPr>
      </p:pic>
      <p:sp>
        <p:nvSpPr>
          <p:cNvPr id="3" name="标题 2">
            <a:extLst>
              <a:ext uri="{FF2B5EF4-FFF2-40B4-BE49-F238E27FC236}">
                <a16:creationId xmlns:a16="http://schemas.microsoft.com/office/drawing/2014/main" id="{3D71C9CD-CAE8-4AC8-936D-333769D479E5}"/>
              </a:ext>
            </a:extLst>
          </p:cNvPr>
          <p:cNvSpPr>
            <a:spLocks noGrp="1"/>
          </p:cNvSpPr>
          <p:nvPr>
            <p:ph type="ctrTitle"/>
          </p:nvPr>
        </p:nvSpPr>
        <p:spPr/>
        <p:txBody>
          <a:bodyPr rtlCol="0">
            <a:normAutofit/>
          </a:bodyPr>
          <a:lstStyle/>
          <a:p>
            <a:r>
              <a:rPr lang="zh-CN" altLang="en-US" sz="3600" dirty="0"/>
              <a:t>外贸合同的签署及履行中应当注意的</a:t>
            </a:r>
            <a:br>
              <a:rPr lang="en-US" altLang="zh-CN" sz="3600" dirty="0"/>
            </a:br>
            <a:br>
              <a:rPr lang="en-US" altLang="zh-CN" sz="3600" dirty="0"/>
            </a:br>
            <a:r>
              <a:rPr lang="zh-CN" altLang="en-US" dirty="0"/>
              <a:t>主要法律问题</a:t>
            </a:r>
          </a:p>
        </p:txBody>
      </p:sp>
      <p:pic>
        <p:nvPicPr>
          <p:cNvPr id="7" name="图片 6" descr="815893205197515890.jpg">
            <a:extLst>
              <a:ext uri="{FF2B5EF4-FFF2-40B4-BE49-F238E27FC236}">
                <a16:creationId xmlns:a16="http://schemas.microsoft.com/office/drawing/2014/main" id="{E4F5ACE5-7185-446A-9A5B-83861C46B7DE}"/>
              </a:ext>
            </a:extLst>
          </p:cNvPr>
          <p:cNvPicPr>
            <a:picLocks noChangeAspect="1"/>
          </p:cNvPicPr>
          <p:nvPr/>
        </p:nvPicPr>
        <p:blipFill>
          <a:blip r:embed="rId4"/>
          <a:stretch>
            <a:fillRect/>
          </a:stretch>
        </p:blipFill>
        <p:spPr>
          <a:xfrm>
            <a:off x="9782157" y="149303"/>
            <a:ext cx="2255538" cy="369860"/>
          </a:xfrm>
          <a:prstGeom prst="rect">
            <a:avLst/>
          </a:prstGeom>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价格术语</a:t>
            </a:r>
            <a:r>
              <a:rPr lang="en-US" altLang="zh-CN" dirty="0"/>
              <a:t>-FOB</a:t>
            </a:r>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10</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64985" y="2158739"/>
            <a:ext cx="9752912" cy="4423240"/>
          </a:xfrm>
        </p:spPr>
        <p:txBody>
          <a:bodyPr rtlCol="0">
            <a:normAutofit/>
          </a:bodyPr>
          <a:lstStyle/>
          <a:p>
            <a:pPr marL="0" indent="0">
              <a:buNone/>
            </a:pPr>
            <a:endParaRPr lang="en-US" altLang="zh-CN" sz="2000" dirty="0"/>
          </a:p>
          <a:p>
            <a:pPr marL="0" indent="0">
              <a:buNone/>
            </a:pPr>
            <a:r>
              <a:rPr lang="zh-CN" altLang="zh-CN" sz="2400" dirty="0"/>
              <a:t>支付方式为信用证时，建议价格术语尽量不要用</a:t>
            </a:r>
            <a:r>
              <a:rPr lang="en-US" altLang="zh-CN" sz="2400" dirty="0"/>
              <a:t>FOB</a:t>
            </a:r>
            <a:endParaRPr lang="zh-CN" altLang="zh-CN" sz="2400" dirty="0"/>
          </a:p>
          <a:p>
            <a:pPr marL="0" indent="0">
              <a:buNone/>
            </a:pPr>
            <a:endParaRPr lang="en-US" altLang="zh-CN" sz="2000" dirty="0"/>
          </a:p>
          <a:p>
            <a:pPr>
              <a:lnSpc>
                <a:spcPct val="150000"/>
              </a:lnSpc>
            </a:pPr>
            <a:r>
              <a:rPr lang="zh-CN" altLang="en-US" sz="2000" dirty="0"/>
              <a:t>办理运输合同的人与交付货物的人相分离，易发生货物在目的港被无单放货的问题</a:t>
            </a:r>
            <a:endParaRPr lang="en-US" altLang="zh-CN" sz="2000" dirty="0"/>
          </a:p>
          <a:p>
            <a:pPr>
              <a:lnSpc>
                <a:spcPct val="150000"/>
              </a:lnSpc>
            </a:pPr>
            <a:r>
              <a:rPr lang="zh-CN" altLang="en-US" sz="2000" dirty="0"/>
              <a:t>若买卖双方配合有间，可能出现货物未于信用证规定期限内装船的情形</a:t>
            </a:r>
            <a:endParaRPr lang="en-US" altLang="zh-CN" sz="2000" dirty="0"/>
          </a:p>
          <a:p>
            <a:pPr>
              <a:lnSpc>
                <a:spcPct val="150000"/>
              </a:lnSpc>
            </a:pPr>
            <a:r>
              <a:rPr lang="zh-CN" altLang="en-US" sz="2000" dirty="0"/>
              <a:t>如采用集装箱运输，卖方可考虑使用</a:t>
            </a:r>
            <a:r>
              <a:rPr lang="en-US" altLang="zh-CN" sz="2000" dirty="0"/>
              <a:t>FCA</a:t>
            </a:r>
            <a:r>
              <a:rPr lang="zh-CN" altLang="en-US" sz="2000" dirty="0"/>
              <a:t>术语来尽早地转移风险 （</a:t>
            </a:r>
            <a:r>
              <a:rPr lang="en-US" altLang="zh-CN" sz="2000" dirty="0"/>
              <a:t> Incoterms®2020 </a:t>
            </a:r>
            <a:r>
              <a:rPr lang="zh-CN" altLang="en-US" sz="2000" dirty="0"/>
              <a:t>为</a:t>
            </a:r>
            <a:r>
              <a:rPr lang="en-US" altLang="zh-CN" sz="2000" dirty="0"/>
              <a:t>FCA </a:t>
            </a:r>
            <a:r>
              <a:rPr lang="zh-CN" altLang="en-US" sz="2000" dirty="0"/>
              <a:t>提供了一个新的选择：交易双方可以同意，买方将指示其承运人在将货物装上船前，向卖方签发并交付已装船提单）</a:t>
            </a:r>
            <a:endParaRPr lang="en-US" altLang="zh-CN" sz="2000" dirty="0"/>
          </a:p>
          <a:p>
            <a:pPr marL="0" indent="0">
              <a:buNone/>
            </a:pPr>
            <a:endParaRPr lang="en-US" altLang="zh-CN" sz="2000" dirty="0"/>
          </a:p>
          <a:p>
            <a:endParaRPr lang="en-US" altLang="zh-CN" sz="20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3863090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价格术语</a:t>
            </a:r>
            <a:r>
              <a:rPr lang="en-US" altLang="zh-CN" dirty="0"/>
              <a:t>-CIF</a:t>
            </a:r>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11</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64985" y="2158739"/>
            <a:ext cx="9752912" cy="4423240"/>
          </a:xfrm>
        </p:spPr>
        <p:txBody>
          <a:bodyPr rtlCol="0">
            <a:normAutofit/>
          </a:bodyPr>
          <a:lstStyle/>
          <a:p>
            <a:pPr marL="0" indent="0">
              <a:buNone/>
            </a:pPr>
            <a:endParaRPr lang="en-US" altLang="zh-CN" sz="2000" dirty="0"/>
          </a:p>
          <a:p>
            <a:pPr marL="0" indent="0">
              <a:buNone/>
            </a:pPr>
            <a:r>
              <a:rPr lang="en-US" altLang="zh-CN" sz="2400" dirty="0"/>
              <a:t>CIF</a:t>
            </a:r>
            <a:r>
              <a:rPr lang="zh-CN" altLang="en-US" sz="2400" dirty="0"/>
              <a:t>术语的主要特点：</a:t>
            </a:r>
            <a:endParaRPr lang="en-US" altLang="zh-CN" sz="2400" dirty="0"/>
          </a:p>
          <a:p>
            <a:pPr marL="0" indent="0">
              <a:buNone/>
            </a:pPr>
            <a:endParaRPr lang="en-US" altLang="zh-CN" sz="2400" dirty="0"/>
          </a:p>
          <a:p>
            <a:r>
              <a:rPr lang="zh-CN" altLang="en-US" sz="2400" dirty="0"/>
              <a:t>卖方的主给付义务包括交付货物和单据，并安排运输</a:t>
            </a:r>
            <a:endParaRPr lang="en-US" altLang="zh-CN" sz="2400" dirty="0"/>
          </a:p>
          <a:p>
            <a:r>
              <a:rPr lang="zh-CN" altLang="en-US" sz="2400" dirty="0"/>
              <a:t>卖方在将货物置于买方</a:t>
            </a:r>
            <a:r>
              <a:rPr lang="zh-CN" altLang="en-US" sz="2400" dirty="0">
                <a:solidFill>
                  <a:srgbClr val="FF0000"/>
                </a:solidFill>
              </a:rPr>
              <a:t>指定船舶的甲板上</a:t>
            </a:r>
            <a:r>
              <a:rPr lang="zh-CN" altLang="en-US" sz="2400" dirty="0"/>
              <a:t>时，即完成交货</a:t>
            </a:r>
            <a:endParaRPr lang="en-US" altLang="zh-CN" sz="2400" dirty="0"/>
          </a:p>
          <a:p>
            <a:r>
              <a:rPr lang="zh-CN" altLang="en-US" sz="2400" dirty="0"/>
              <a:t>货物毁损灭失风险自交付之时转移</a:t>
            </a:r>
            <a:endParaRPr lang="en-US" altLang="zh-CN" sz="2400" dirty="0"/>
          </a:p>
          <a:p>
            <a:r>
              <a:rPr lang="zh-CN" altLang="en-US" sz="2400" dirty="0"/>
              <a:t>费用承担的划分点为指定的目的港，卖方承担将货物装上船并运至指定目的港的一切费用。除非运输合同中约定。卖方并不承担卸货费用</a:t>
            </a:r>
            <a:endParaRPr lang="en-US" altLang="zh-CN" sz="2400" dirty="0"/>
          </a:p>
          <a:p>
            <a:r>
              <a:rPr lang="zh-CN" altLang="en-US" sz="2400" dirty="0"/>
              <a:t>风险划分点与费用划分点不一致</a:t>
            </a:r>
            <a:endParaRPr lang="en-US" altLang="zh-CN" sz="2400" dirty="0"/>
          </a:p>
          <a:p>
            <a:endParaRPr lang="en-US" altLang="zh-CN" sz="2000" dirty="0"/>
          </a:p>
          <a:p>
            <a:pPr marL="0" indent="0">
              <a:buNone/>
            </a:pPr>
            <a:endParaRPr lang="en-US" altLang="zh-CN" sz="2000" dirty="0"/>
          </a:p>
          <a:p>
            <a:endParaRPr lang="en-US" altLang="zh-CN" sz="20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177637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价格术语</a:t>
            </a:r>
            <a:r>
              <a:rPr lang="en-US" altLang="zh-CN" dirty="0"/>
              <a:t>-CIF</a:t>
            </a:r>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12</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64985" y="2158739"/>
            <a:ext cx="9752912" cy="4423240"/>
          </a:xfrm>
        </p:spPr>
        <p:txBody>
          <a:bodyPr rtlCol="0">
            <a:normAutofit/>
          </a:bodyPr>
          <a:lstStyle/>
          <a:p>
            <a:pPr marL="0" indent="0">
              <a:buNone/>
            </a:pPr>
            <a:endParaRPr lang="en-US" altLang="zh-CN" sz="2000" dirty="0"/>
          </a:p>
          <a:p>
            <a:pPr marL="0" indent="0">
              <a:buNone/>
            </a:pPr>
            <a:r>
              <a:rPr lang="zh-CN" altLang="en-US" sz="2400" dirty="0"/>
              <a:t>使用</a:t>
            </a:r>
            <a:r>
              <a:rPr lang="en-US" altLang="zh-CN" sz="2400" dirty="0"/>
              <a:t>CIF</a:t>
            </a:r>
            <a:r>
              <a:rPr lang="zh-CN" altLang="en-US" sz="2400" dirty="0"/>
              <a:t>术语应注意：</a:t>
            </a:r>
            <a:endParaRPr lang="en-US" altLang="zh-CN" sz="2400" dirty="0"/>
          </a:p>
          <a:p>
            <a:pPr>
              <a:lnSpc>
                <a:spcPct val="150000"/>
              </a:lnSpc>
            </a:pPr>
            <a:r>
              <a:rPr lang="zh-CN" altLang="en-US" sz="2400" dirty="0"/>
              <a:t>装运通知很重要：与买方收取货物、采取收货准备措施相关的事项，卖方均有义务通知买方</a:t>
            </a:r>
            <a:endParaRPr lang="en-US" altLang="zh-CN" sz="2400" dirty="0"/>
          </a:p>
          <a:p>
            <a:pPr>
              <a:lnSpc>
                <a:spcPct val="150000"/>
              </a:lnSpc>
            </a:pPr>
            <a:r>
              <a:rPr lang="zh-CN" altLang="en-US" sz="2400" dirty="0"/>
              <a:t>保证</a:t>
            </a:r>
            <a:r>
              <a:rPr lang="en-US" altLang="zh-CN" sz="2400" dirty="0"/>
              <a:t>CIF</a:t>
            </a:r>
            <a:r>
              <a:rPr lang="zh-CN" altLang="en-US" sz="2400" dirty="0"/>
              <a:t>合同“象征性交货”的性质，不要受“到岸价”俗称的误导，合同中不要出现与此相矛盾的约定而使其成为到货合同（</a:t>
            </a:r>
            <a:r>
              <a:rPr lang="en-US" altLang="zh-CN" sz="2400" dirty="0"/>
              <a:t>Arrival Contract</a:t>
            </a:r>
            <a:r>
              <a:rPr lang="zh-CN" altLang="en-US" sz="2400" dirty="0"/>
              <a:t>）</a:t>
            </a:r>
            <a:endParaRPr lang="en-US" altLang="zh-CN" sz="2400" dirty="0"/>
          </a:p>
          <a:p>
            <a:pPr>
              <a:lnSpc>
                <a:spcPct val="150000"/>
              </a:lnSpc>
            </a:pPr>
            <a:endParaRPr lang="en-US" altLang="zh-CN" sz="2000" dirty="0"/>
          </a:p>
          <a:p>
            <a:endParaRPr lang="en-US" altLang="zh-CN" sz="2000" dirty="0"/>
          </a:p>
          <a:p>
            <a:endParaRPr lang="en-US" altLang="zh-CN" sz="20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84748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支付条款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13</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93266" y="2587074"/>
            <a:ext cx="9752912" cy="3598978"/>
          </a:xfrm>
        </p:spPr>
        <p:txBody>
          <a:bodyPr rtlCol="0">
            <a:normAutofit/>
          </a:bodyPr>
          <a:lstStyle/>
          <a:p>
            <a:pPr marL="0" indent="0">
              <a:lnSpc>
                <a:spcPct val="150000"/>
              </a:lnSpc>
              <a:buNone/>
            </a:pPr>
            <a:r>
              <a:rPr lang="zh-CN" altLang="en-US" sz="2400" dirty="0"/>
              <a:t>主要支付方式：</a:t>
            </a:r>
            <a:endParaRPr lang="en-US" altLang="zh-CN" sz="2400" dirty="0"/>
          </a:p>
          <a:p>
            <a:pPr>
              <a:lnSpc>
                <a:spcPct val="150000"/>
              </a:lnSpc>
            </a:pPr>
            <a:r>
              <a:rPr lang="zh-CN" altLang="en-US" sz="2400" dirty="0"/>
              <a:t>电汇 （ </a:t>
            </a:r>
            <a:r>
              <a:rPr lang="en-US" altLang="zh-CN" sz="2400" dirty="0"/>
              <a:t>T/T</a:t>
            </a:r>
            <a:r>
              <a:rPr lang="zh-CN" altLang="en-US" sz="2400" dirty="0"/>
              <a:t>）</a:t>
            </a:r>
            <a:r>
              <a:rPr lang="en-US" altLang="zh-CN" sz="2400" dirty="0"/>
              <a:t>: </a:t>
            </a:r>
            <a:r>
              <a:rPr lang="zh-CN" altLang="en-US" sz="2400" dirty="0"/>
              <a:t>预付款</a:t>
            </a:r>
            <a:r>
              <a:rPr lang="en-US" altLang="zh-CN" sz="2400" dirty="0"/>
              <a:t>+</a:t>
            </a:r>
            <a:r>
              <a:rPr lang="zh-CN" altLang="en-US" sz="2400" dirty="0"/>
              <a:t>尾款</a:t>
            </a:r>
            <a:endParaRPr lang="en-US" altLang="zh-CN" sz="2400" dirty="0"/>
          </a:p>
          <a:p>
            <a:pPr>
              <a:lnSpc>
                <a:spcPct val="150000"/>
              </a:lnSpc>
            </a:pPr>
            <a:r>
              <a:rPr lang="zh-CN" altLang="en-US" sz="2400" dirty="0"/>
              <a:t>托收  </a:t>
            </a:r>
            <a:r>
              <a:rPr lang="en-US" altLang="zh-CN" sz="2400" dirty="0"/>
              <a:t>( D/P </a:t>
            </a:r>
            <a:r>
              <a:rPr lang="zh-CN" altLang="en-US" sz="2400" dirty="0"/>
              <a:t>或 </a:t>
            </a:r>
            <a:r>
              <a:rPr lang="en-US" altLang="zh-CN" sz="2400" dirty="0"/>
              <a:t>D/A)</a:t>
            </a:r>
          </a:p>
          <a:p>
            <a:pPr>
              <a:lnSpc>
                <a:spcPct val="150000"/>
              </a:lnSpc>
            </a:pPr>
            <a:r>
              <a:rPr lang="zh-CN" altLang="en-US" sz="2400" dirty="0"/>
              <a:t>信用证 （</a:t>
            </a:r>
            <a:r>
              <a:rPr lang="en-US" altLang="zh-CN" sz="2400" dirty="0"/>
              <a:t>L/C</a:t>
            </a:r>
            <a:r>
              <a:rPr lang="zh-CN" altLang="en-US" sz="2400" dirty="0"/>
              <a:t>）</a:t>
            </a:r>
            <a:endParaRPr lang="en-US" altLang="zh-CN" sz="24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211349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支付条款</a:t>
            </a:r>
            <a:r>
              <a:rPr lang="en-US" altLang="zh-CN" dirty="0"/>
              <a:t>-</a:t>
            </a:r>
            <a:r>
              <a:rPr lang="zh-CN" altLang="en-US" dirty="0"/>
              <a:t>信用证</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14</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099793" y="2085392"/>
            <a:ext cx="9992413" cy="4496586"/>
          </a:xfrm>
        </p:spPr>
        <p:txBody>
          <a:bodyPr rtlCol="0">
            <a:normAutofit/>
          </a:bodyPr>
          <a:lstStyle/>
          <a:p>
            <a:pPr marL="0" indent="0">
              <a:buNone/>
            </a:pPr>
            <a:endParaRPr lang="en-US" altLang="zh-CN" sz="2000" dirty="0"/>
          </a:p>
          <a:p>
            <a:pPr marL="0" indent="0">
              <a:lnSpc>
                <a:spcPct val="160000"/>
              </a:lnSpc>
              <a:buNone/>
            </a:pPr>
            <a:r>
              <a:rPr lang="en-US" altLang="zh-CN" sz="2000" dirty="0"/>
              <a:t>UCP600 </a:t>
            </a:r>
            <a:br>
              <a:rPr lang="en-US" altLang="zh-CN" sz="2000" dirty="0"/>
            </a:br>
            <a:r>
              <a:rPr lang="en-US" altLang="zh-CN" sz="2000" dirty="0"/>
              <a:t>Uniform Customs and Practice for Documentary Credits </a:t>
            </a:r>
            <a:br>
              <a:rPr lang="en-US" altLang="zh-CN" sz="2000" dirty="0"/>
            </a:br>
            <a:r>
              <a:rPr lang="en-US" altLang="zh-CN" sz="2000" dirty="0"/>
              <a:t>《</a:t>
            </a:r>
            <a:r>
              <a:rPr lang="zh-CN" altLang="en-US" sz="2000" dirty="0"/>
              <a:t>跟单信用证统一惯例</a:t>
            </a:r>
            <a:r>
              <a:rPr lang="en-US" altLang="zh-CN" sz="2000" dirty="0"/>
              <a:t>》</a:t>
            </a:r>
            <a:r>
              <a:rPr lang="zh-CN" altLang="en-US" sz="2000" dirty="0"/>
              <a:t>（</a:t>
            </a:r>
            <a:r>
              <a:rPr lang="en-US" altLang="zh-CN" sz="2000" dirty="0"/>
              <a:t>2007</a:t>
            </a:r>
            <a:r>
              <a:rPr lang="zh-CN" altLang="en-US" sz="2000" dirty="0"/>
              <a:t>年修订本）</a:t>
            </a:r>
            <a:r>
              <a:rPr lang="en-US" altLang="zh-CN" sz="2000" dirty="0"/>
              <a:t>ICC</a:t>
            </a:r>
            <a:r>
              <a:rPr lang="zh-CN" altLang="en-US" sz="2000" dirty="0"/>
              <a:t>第</a:t>
            </a:r>
            <a:r>
              <a:rPr lang="en-US" altLang="zh-CN" sz="2000" dirty="0"/>
              <a:t>600</a:t>
            </a:r>
            <a:r>
              <a:rPr lang="zh-CN" altLang="en-US" sz="2000" dirty="0"/>
              <a:t>号出版物</a:t>
            </a:r>
            <a:br>
              <a:rPr lang="en-US" altLang="zh-CN" sz="2000" dirty="0"/>
            </a:br>
            <a:br>
              <a:rPr lang="en-US" altLang="zh-CN" sz="2000" dirty="0"/>
            </a:br>
            <a:r>
              <a:rPr lang="en-US" altLang="zh-CN" sz="2000" dirty="0"/>
              <a:t>UCP500 </a:t>
            </a:r>
            <a:r>
              <a:rPr lang="zh-CN" altLang="en-US" sz="2000" dirty="0"/>
              <a:t>（</a:t>
            </a:r>
            <a:r>
              <a:rPr lang="en-US" altLang="zh-CN" sz="2000" dirty="0"/>
              <a:t>1993</a:t>
            </a:r>
            <a:r>
              <a:rPr lang="zh-CN" altLang="en-US" sz="2000" dirty="0"/>
              <a:t>年修订本）</a:t>
            </a:r>
            <a:r>
              <a:rPr lang="en-US" altLang="zh-CN" sz="2000" dirty="0"/>
              <a:t>ICC</a:t>
            </a:r>
            <a:r>
              <a:rPr lang="zh-CN" altLang="en-US" sz="2000" dirty="0"/>
              <a:t>第</a:t>
            </a:r>
            <a:r>
              <a:rPr lang="en-US" altLang="zh-CN" sz="2000" dirty="0"/>
              <a:t>500</a:t>
            </a:r>
            <a:r>
              <a:rPr lang="zh-CN" altLang="en-US" sz="2000" dirty="0"/>
              <a:t>号出版物</a:t>
            </a:r>
            <a:br>
              <a:rPr lang="en-US" altLang="zh-CN" sz="2000" dirty="0"/>
            </a:br>
            <a:r>
              <a:rPr lang="en-US" altLang="zh-CN" sz="2000" dirty="0"/>
              <a:t>UCP400 </a:t>
            </a:r>
            <a:r>
              <a:rPr lang="zh-CN" altLang="en-US" sz="2000" dirty="0"/>
              <a:t>（</a:t>
            </a:r>
            <a:r>
              <a:rPr lang="en-US" altLang="zh-CN" sz="2000" dirty="0"/>
              <a:t>1983</a:t>
            </a:r>
            <a:r>
              <a:rPr lang="zh-CN" altLang="en-US" sz="2000" dirty="0"/>
              <a:t>年修订本）</a:t>
            </a:r>
            <a:r>
              <a:rPr lang="en-US" altLang="zh-CN" sz="2000" dirty="0"/>
              <a:t>ICC</a:t>
            </a:r>
            <a:r>
              <a:rPr lang="zh-CN" altLang="en-US" sz="2000" dirty="0"/>
              <a:t>第</a:t>
            </a:r>
            <a:r>
              <a:rPr lang="en-US" altLang="zh-CN" sz="2000" dirty="0"/>
              <a:t>400</a:t>
            </a:r>
            <a:r>
              <a:rPr lang="zh-CN" altLang="en-US" sz="2000" dirty="0"/>
              <a:t>号出版物</a:t>
            </a:r>
            <a:br>
              <a:rPr lang="en-US" altLang="zh-CN" sz="2000" dirty="0"/>
            </a:br>
            <a:endParaRPr lang="en-US" altLang="zh-CN" sz="2000" dirty="0"/>
          </a:p>
          <a:p>
            <a:pPr marL="0" indent="0">
              <a:buNone/>
            </a:pPr>
            <a:endParaRPr lang="zh-CN" altLang="en-US" sz="2000" dirty="0"/>
          </a:p>
        </p:txBody>
      </p:sp>
    </p:spTree>
    <p:extLst>
      <p:ext uri="{BB962C8B-B14F-4D97-AF65-F5344CB8AC3E}">
        <p14:creationId xmlns:p14="http://schemas.microsoft.com/office/powerpoint/2010/main" val="4047288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支付条款</a:t>
            </a:r>
            <a:r>
              <a:rPr lang="en-US" altLang="zh-CN" dirty="0"/>
              <a:t>-</a:t>
            </a:r>
            <a:r>
              <a:rPr lang="zh-CN" altLang="en-US" dirty="0"/>
              <a:t>信用证</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15</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187777" y="1875934"/>
            <a:ext cx="9992413" cy="4496586"/>
          </a:xfrm>
        </p:spPr>
        <p:txBody>
          <a:bodyPr rtlCol="0">
            <a:normAutofit fontScale="85000" lnSpcReduction="20000"/>
          </a:bodyPr>
          <a:lstStyle/>
          <a:p>
            <a:pPr marL="0" indent="0">
              <a:lnSpc>
                <a:spcPct val="170000"/>
              </a:lnSpc>
              <a:buNone/>
            </a:pPr>
            <a:endParaRPr lang="en-US" altLang="zh-CN" sz="2000" dirty="0"/>
          </a:p>
          <a:p>
            <a:pPr marL="0" indent="0">
              <a:lnSpc>
                <a:spcPct val="170000"/>
              </a:lnSpc>
              <a:buNone/>
            </a:pPr>
            <a:r>
              <a:rPr lang="zh-CN" altLang="en-US" sz="2100" dirty="0"/>
              <a:t>最基本的原则：单单相符，单证相符</a:t>
            </a:r>
            <a:endParaRPr lang="en-US" altLang="zh-CN" sz="2100" dirty="0"/>
          </a:p>
          <a:p>
            <a:pPr marL="0" indent="0">
              <a:lnSpc>
                <a:spcPct val="170000"/>
              </a:lnSpc>
              <a:buNone/>
            </a:pPr>
            <a:r>
              <a:rPr lang="en-US" altLang="zh-CN" sz="1900" dirty="0"/>
              <a:t>   UCP500</a:t>
            </a:r>
            <a:r>
              <a:rPr lang="zh-CN" altLang="en-US" sz="1900" dirty="0"/>
              <a:t>：</a:t>
            </a:r>
            <a:r>
              <a:rPr lang="en-US" altLang="zh-CN" sz="1900" dirty="0"/>
              <a:t>If the document appear on their face not to be in compliance with the terms and conditions of the Credit, such banks may refuse to take up the documents. (Art. 14c)</a:t>
            </a:r>
          </a:p>
          <a:p>
            <a:pPr marL="0" indent="0">
              <a:lnSpc>
                <a:spcPct val="170000"/>
              </a:lnSpc>
              <a:buNone/>
            </a:pPr>
            <a:r>
              <a:rPr lang="en-US" altLang="zh-CN" sz="1900" dirty="0"/>
              <a:t>   UCP600:  Data in a document, …need not be identical to, but must not conflict with, data in that document, any other stipulated document or the credit. (Art. 14d)</a:t>
            </a:r>
          </a:p>
          <a:p>
            <a:pPr marL="0" indent="0">
              <a:lnSpc>
                <a:spcPct val="170000"/>
              </a:lnSpc>
              <a:buNone/>
            </a:pPr>
            <a:r>
              <a:rPr lang="en-US" altLang="zh-CN" sz="1900" dirty="0"/>
              <a:t>e.g. : √ </a:t>
            </a:r>
            <a:r>
              <a:rPr lang="zh-CN" altLang="en-US" sz="1900" dirty="0"/>
              <a:t>发票注明：</a:t>
            </a:r>
            <a:r>
              <a:rPr lang="en-US" altLang="zh-CN" sz="1900" dirty="0"/>
              <a:t>contract</a:t>
            </a:r>
            <a:r>
              <a:rPr lang="zh-CN" altLang="en-US" sz="1900" dirty="0"/>
              <a:t>；信用证规定的是：</a:t>
            </a:r>
            <a:r>
              <a:rPr lang="en-US" altLang="zh-CN" sz="1900" dirty="0"/>
              <a:t>sales contract</a:t>
            </a:r>
          </a:p>
          <a:p>
            <a:pPr marL="0" indent="0">
              <a:lnSpc>
                <a:spcPct val="170000"/>
              </a:lnSpc>
              <a:buNone/>
            </a:pPr>
            <a:r>
              <a:rPr lang="en-US" altLang="zh-CN" sz="1900" dirty="0"/>
              <a:t>         √ </a:t>
            </a:r>
            <a:r>
              <a:rPr lang="zh-CN" altLang="en-US" sz="1900" dirty="0"/>
              <a:t>发票上重量单位是</a:t>
            </a:r>
            <a:r>
              <a:rPr lang="en-US" altLang="zh-CN" sz="1900" dirty="0"/>
              <a:t>kg, </a:t>
            </a:r>
            <a:r>
              <a:rPr lang="zh-CN" altLang="en-US" sz="1900" dirty="0"/>
              <a:t>信用证中重量单位是</a:t>
            </a:r>
            <a:r>
              <a:rPr lang="en-US" altLang="zh-CN" sz="1900" dirty="0"/>
              <a:t>MT </a:t>
            </a:r>
            <a:br>
              <a:rPr lang="en-US" altLang="zh-CN" sz="1900" dirty="0"/>
            </a:br>
            <a:r>
              <a:rPr lang="en-US" altLang="zh-CN" sz="1900" dirty="0"/>
              <a:t>         × </a:t>
            </a:r>
            <a:r>
              <a:rPr lang="zh-CN" altLang="en-US" sz="1900" dirty="0"/>
              <a:t>信用证对远期汇票期限的规定是：</a:t>
            </a:r>
            <a:r>
              <a:rPr lang="en-US" altLang="zh-CN" sz="1900" dirty="0"/>
              <a:t>30 days after sight of draft; </a:t>
            </a:r>
            <a:r>
              <a:rPr lang="zh-CN" altLang="en-US" sz="1900" dirty="0"/>
              <a:t>汇票上的期限是：</a:t>
            </a:r>
            <a:r>
              <a:rPr lang="en-US" altLang="zh-CN" sz="1900" dirty="0"/>
              <a:t> 30 days after date of draft</a:t>
            </a:r>
          </a:p>
          <a:p>
            <a:pPr marL="0" indent="0">
              <a:lnSpc>
                <a:spcPct val="170000"/>
              </a:lnSpc>
              <a:buNone/>
            </a:pPr>
            <a:endParaRPr lang="en-US" altLang="zh-CN" dirty="0"/>
          </a:p>
          <a:p>
            <a:pPr marL="0" indent="0">
              <a:lnSpc>
                <a:spcPct val="170000"/>
              </a:lnSpc>
              <a:buNone/>
            </a:pPr>
            <a:endParaRPr lang="en-US" altLang="zh-CN" sz="2000" dirty="0"/>
          </a:p>
          <a:p>
            <a:pPr marL="0" indent="0">
              <a:buNone/>
            </a:pPr>
            <a:endParaRPr lang="zh-CN" altLang="en-US" sz="2000" dirty="0"/>
          </a:p>
        </p:txBody>
      </p:sp>
    </p:spTree>
    <p:extLst>
      <p:ext uri="{BB962C8B-B14F-4D97-AF65-F5344CB8AC3E}">
        <p14:creationId xmlns:p14="http://schemas.microsoft.com/office/powerpoint/2010/main" val="280051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支付条款</a:t>
            </a:r>
            <a:r>
              <a:rPr lang="en-US" altLang="zh-CN" dirty="0"/>
              <a:t>-</a:t>
            </a:r>
            <a:r>
              <a:rPr lang="zh-CN" altLang="en-US" dirty="0"/>
              <a:t>信用证</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16</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19544" y="1985457"/>
            <a:ext cx="10036060" cy="4207954"/>
          </a:xfrm>
        </p:spPr>
        <p:txBody>
          <a:bodyPr rtlCol="0">
            <a:normAutofit fontScale="77500" lnSpcReduction="20000"/>
          </a:bodyPr>
          <a:lstStyle/>
          <a:p>
            <a:pPr marL="0" indent="0">
              <a:buNone/>
            </a:pPr>
            <a:endParaRPr lang="en-US" altLang="zh-CN" sz="2000" dirty="0"/>
          </a:p>
          <a:p>
            <a:pPr>
              <a:lnSpc>
                <a:spcPct val="150000"/>
              </a:lnSpc>
              <a:buFont typeface="Wingdings" panose="05000000000000000000" pitchFamily="2" charset="2"/>
              <a:buChar char="Ø"/>
            </a:pPr>
            <a:r>
              <a:rPr lang="zh-CN" altLang="en-US" sz="2000" dirty="0"/>
              <a:t> 开证期限很重要</a:t>
            </a:r>
            <a:endParaRPr lang="en-US" altLang="zh-CN" sz="2000" dirty="0"/>
          </a:p>
          <a:p>
            <a:pPr marL="457200" lvl="1" indent="0">
              <a:lnSpc>
                <a:spcPct val="150000"/>
              </a:lnSpc>
              <a:buNone/>
            </a:pPr>
            <a:r>
              <a:rPr lang="zh-CN" altLang="en-US" sz="2000" dirty="0"/>
              <a:t>例：</a:t>
            </a:r>
            <a:r>
              <a:rPr lang="en-US" altLang="zh-CN" sz="2000" dirty="0"/>
              <a:t>× </a:t>
            </a:r>
            <a:r>
              <a:rPr lang="zh-CN" altLang="en-US" sz="2000" dirty="0"/>
              <a:t>信用证开立后</a:t>
            </a:r>
            <a:r>
              <a:rPr lang="en-US" altLang="zh-CN" sz="2000" dirty="0"/>
              <a:t>30</a:t>
            </a:r>
            <a:r>
              <a:rPr lang="zh-CN" altLang="en-US" sz="2000" dirty="0"/>
              <a:t>天内装运 </a:t>
            </a:r>
            <a:endParaRPr lang="en-US" altLang="zh-CN" sz="2000" dirty="0"/>
          </a:p>
          <a:p>
            <a:pPr marL="457200" lvl="1" indent="0">
              <a:lnSpc>
                <a:spcPct val="150000"/>
              </a:lnSpc>
              <a:buNone/>
            </a:pPr>
            <a:r>
              <a:rPr lang="en-US" altLang="zh-CN" sz="2000" dirty="0"/>
              <a:t>	 × </a:t>
            </a:r>
            <a:r>
              <a:rPr lang="zh-CN" altLang="en-US" sz="2000" dirty="0"/>
              <a:t>收到货物备妥通知后</a:t>
            </a:r>
            <a:r>
              <a:rPr lang="en-US" altLang="zh-CN" sz="2000" dirty="0"/>
              <a:t>10</a:t>
            </a:r>
            <a:r>
              <a:rPr lang="zh-CN" altLang="en-US" sz="2000" dirty="0"/>
              <a:t>天内开出信用证</a:t>
            </a:r>
            <a:endParaRPr lang="en-US" altLang="zh-CN" sz="2000" dirty="0"/>
          </a:p>
          <a:p>
            <a:pPr marL="457200" lvl="1" indent="0">
              <a:lnSpc>
                <a:spcPct val="150000"/>
              </a:lnSpc>
              <a:buNone/>
            </a:pPr>
            <a:endParaRPr lang="en-US" altLang="zh-CN" sz="2000" dirty="0"/>
          </a:p>
          <a:p>
            <a:pPr>
              <a:lnSpc>
                <a:spcPct val="150000"/>
              </a:lnSpc>
              <a:buFont typeface="Wingdings" panose="05000000000000000000" pitchFamily="2" charset="2"/>
              <a:buChar char="Ø"/>
            </a:pPr>
            <a:r>
              <a:rPr lang="zh-CN" altLang="en-US" sz="2000" dirty="0"/>
              <a:t>提防软条款信用证</a:t>
            </a:r>
            <a:br>
              <a:rPr lang="en-US" altLang="zh-CN" sz="2000" dirty="0"/>
            </a:br>
            <a:r>
              <a:rPr lang="zh-CN" altLang="en-US" sz="2000" dirty="0"/>
              <a:t>“软条款”指的是一份不可销销信用中，规定有若干赋予开证申请人单方面可随时解除付款责任的主动权的条款，使得不可撤销撤销的信用证变更为可撤销的信用证。</a:t>
            </a:r>
            <a:br>
              <a:rPr lang="en-US" altLang="zh-CN" sz="2000" dirty="0"/>
            </a:br>
            <a:br>
              <a:rPr lang="en-US" altLang="zh-CN" sz="2000" dirty="0"/>
            </a:br>
            <a:r>
              <a:rPr lang="en-US" altLang="zh-CN" sz="2000" dirty="0"/>
              <a:t>   </a:t>
            </a:r>
            <a:r>
              <a:rPr lang="zh-CN" altLang="en-US" sz="2000" dirty="0"/>
              <a:t>例：</a:t>
            </a:r>
            <a:r>
              <a:rPr lang="en-US" altLang="zh-CN" sz="2000" dirty="0"/>
              <a:t>× </a:t>
            </a:r>
            <a:r>
              <a:rPr lang="zh-CN" altLang="en-US" sz="2000" dirty="0"/>
              <a:t>买方通知卖方船公司、船名、转船日期等信息后，卖方才能装船</a:t>
            </a:r>
            <a:br>
              <a:rPr lang="en-US" altLang="zh-CN" sz="2000" dirty="0"/>
            </a:br>
            <a:r>
              <a:rPr lang="en-US" altLang="zh-CN" sz="2000" dirty="0"/>
              <a:t>	× </a:t>
            </a:r>
            <a:r>
              <a:rPr lang="zh-CN" altLang="en-US" sz="2000" dirty="0"/>
              <a:t>本证经当局审批才生效，未生效前，不许装运</a:t>
            </a:r>
            <a:br>
              <a:rPr lang="en-US" altLang="zh-CN" sz="2000" dirty="0"/>
            </a:br>
            <a:r>
              <a:rPr lang="en-US" altLang="zh-CN" sz="2000" dirty="0"/>
              <a:t>	× </a:t>
            </a:r>
            <a:r>
              <a:rPr lang="zh-CN" altLang="en-US" sz="2000" dirty="0"/>
              <a:t>信用证中规定出口商提供的商检证必须要有开证申请人授权的有权签字人签署</a:t>
            </a:r>
            <a:endParaRPr lang="en-US" altLang="zh-CN" sz="2000" dirty="0"/>
          </a:p>
          <a:p>
            <a:pPr marL="0" indent="0">
              <a:buNone/>
            </a:pPr>
            <a:endParaRPr lang="zh-CN" altLang="en-US" sz="2000" dirty="0"/>
          </a:p>
        </p:txBody>
      </p:sp>
    </p:spTree>
    <p:extLst>
      <p:ext uri="{BB962C8B-B14F-4D97-AF65-F5344CB8AC3E}">
        <p14:creationId xmlns:p14="http://schemas.microsoft.com/office/powerpoint/2010/main" val="3839411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质检与索赔条款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17</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46131" y="2417391"/>
            <a:ext cx="9752912" cy="3598978"/>
          </a:xfrm>
        </p:spPr>
        <p:txBody>
          <a:bodyPr rtlCol="0">
            <a:normAutofit fontScale="92500" lnSpcReduction="20000"/>
          </a:bodyPr>
          <a:lstStyle/>
          <a:p>
            <a:pPr>
              <a:lnSpc>
                <a:spcPct val="150000"/>
              </a:lnSpc>
              <a:buFont typeface="Wingdings" panose="05000000000000000000" pitchFamily="2" charset="2"/>
              <a:buChar char="Ø"/>
            </a:pPr>
            <a:r>
              <a:rPr lang="zh-CN" altLang="en-US" sz="2400" dirty="0"/>
              <a:t>检验条款以品质条款为基础</a:t>
            </a:r>
            <a:endParaRPr lang="en-US" altLang="zh-CN" sz="2400" dirty="0"/>
          </a:p>
          <a:p>
            <a:pPr>
              <a:lnSpc>
                <a:spcPct val="150000"/>
              </a:lnSpc>
              <a:buFont typeface="Wingdings" panose="05000000000000000000" pitchFamily="2" charset="2"/>
              <a:buChar char="Ø"/>
            </a:pPr>
            <a:r>
              <a:rPr lang="zh-CN" altLang="en-US" sz="2400" dirty="0"/>
              <a:t>检验程序、检验机构要明确</a:t>
            </a:r>
            <a:endParaRPr lang="en-US" altLang="zh-CN" sz="2400" dirty="0"/>
          </a:p>
          <a:p>
            <a:pPr>
              <a:lnSpc>
                <a:spcPct val="150000"/>
              </a:lnSpc>
              <a:buFont typeface="Wingdings" panose="05000000000000000000" pitchFamily="2" charset="2"/>
              <a:buChar char="Ø"/>
            </a:pPr>
            <a:r>
              <a:rPr lang="zh-CN" altLang="en-US" sz="2400" dirty="0"/>
              <a:t>检验及索赔期限应合理</a:t>
            </a:r>
            <a:endParaRPr lang="en-US" altLang="zh-CN" sz="2400" dirty="0"/>
          </a:p>
          <a:p>
            <a:pPr>
              <a:lnSpc>
                <a:spcPct val="150000"/>
              </a:lnSpc>
              <a:buFont typeface="Wingdings" panose="05000000000000000000" pitchFamily="2" charset="2"/>
              <a:buChar char="Ø"/>
            </a:pPr>
            <a:r>
              <a:rPr lang="zh-CN" altLang="en-US" sz="2400" dirty="0"/>
              <a:t>机械设备等无法在口岸检验的设备，应规定好检验的地点和时间</a:t>
            </a:r>
            <a:endParaRPr lang="en-US" altLang="zh-CN" sz="2400" dirty="0"/>
          </a:p>
          <a:p>
            <a:pPr>
              <a:lnSpc>
                <a:spcPct val="150000"/>
              </a:lnSpc>
              <a:buFont typeface="Wingdings" panose="05000000000000000000" pitchFamily="2" charset="2"/>
              <a:buChar char="Ø"/>
            </a:pPr>
            <a:r>
              <a:rPr lang="zh-CN" altLang="en-US" sz="2400" dirty="0"/>
              <a:t>进口动植物产品应提前办理好检疫审批手续</a:t>
            </a:r>
            <a:endParaRPr lang="en-US" altLang="zh-CN" sz="2400" dirty="0"/>
          </a:p>
          <a:p>
            <a:pPr marL="0" indent="0">
              <a:lnSpc>
                <a:spcPct val="150000"/>
              </a:lnSpc>
              <a:buNone/>
            </a:pPr>
            <a:r>
              <a:rPr lang="en-US" altLang="zh-CN" b="1" dirty="0"/>
              <a:t>《</a:t>
            </a:r>
            <a:r>
              <a:rPr lang="zh-CN" altLang="en-US" b="1" dirty="0"/>
              <a:t>中华人民共和国进出境动植物检疫法实施条例</a:t>
            </a:r>
            <a:r>
              <a:rPr lang="en-US" altLang="zh-CN" b="1" dirty="0"/>
              <a:t>》</a:t>
            </a:r>
            <a:r>
              <a:rPr lang="zh-CN" altLang="en-US" dirty="0"/>
              <a:t>第十一条　检疫审批手续应当在贸易合同或者协议签订前办妥。</a:t>
            </a:r>
            <a:endParaRPr lang="en-US" altLang="zh-CN" sz="2000" dirty="0"/>
          </a:p>
          <a:p>
            <a:pPr marL="0" indent="0">
              <a:buNone/>
            </a:pPr>
            <a:endParaRPr lang="zh-CN" altLang="en-US" sz="2000" dirty="0"/>
          </a:p>
        </p:txBody>
      </p:sp>
    </p:spTree>
    <p:extLst>
      <p:ext uri="{BB962C8B-B14F-4D97-AF65-F5344CB8AC3E}">
        <p14:creationId xmlns:p14="http://schemas.microsoft.com/office/powerpoint/2010/main" val="223317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质检与索赔条款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18</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46131" y="2417391"/>
            <a:ext cx="9752912" cy="3598978"/>
          </a:xfrm>
        </p:spPr>
        <p:txBody>
          <a:bodyPr rtlCol="0">
            <a:normAutofit/>
          </a:bodyPr>
          <a:lstStyle/>
          <a:p>
            <a:pPr marL="0" indent="0">
              <a:buNone/>
            </a:pPr>
            <a:r>
              <a:rPr lang="zh-CN" altLang="en-US" sz="2000" dirty="0"/>
              <a:t>案例：一份出口合同中的质检条款：</a:t>
            </a:r>
            <a:endParaRPr lang="en-US" altLang="zh-CN" sz="2000" dirty="0"/>
          </a:p>
          <a:p>
            <a:pPr marL="0" indent="0">
              <a:buNone/>
            </a:pPr>
            <a:endParaRPr lang="en-US" altLang="zh-CN" sz="2000" dirty="0"/>
          </a:p>
          <a:p>
            <a:pPr marL="0" indent="0">
              <a:buNone/>
            </a:pPr>
            <a:endParaRPr lang="en-US" altLang="zh-CN" sz="2000" dirty="0"/>
          </a:p>
          <a:p>
            <a:pPr marL="0" indent="0">
              <a:buNone/>
            </a:pPr>
            <a:endParaRPr lang="zh-CN" altLang="en-US" sz="2000" dirty="0"/>
          </a:p>
        </p:txBody>
      </p:sp>
      <p:pic>
        <p:nvPicPr>
          <p:cNvPr id="6" name="图片 5">
            <a:extLst>
              <a:ext uri="{FF2B5EF4-FFF2-40B4-BE49-F238E27FC236}">
                <a16:creationId xmlns:a16="http://schemas.microsoft.com/office/drawing/2014/main" id="{AB6F65DE-C15E-46F0-9159-D878C2578024}"/>
              </a:ext>
            </a:extLst>
          </p:cNvPr>
          <p:cNvPicPr>
            <a:picLocks noChangeAspect="1"/>
          </p:cNvPicPr>
          <p:nvPr/>
        </p:nvPicPr>
        <p:blipFill>
          <a:blip r:embed="rId3"/>
          <a:stretch>
            <a:fillRect/>
          </a:stretch>
        </p:blipFill>
        <p:spPr>
          <a:xfrm>
            <a:off x="1446130" y="2969443"/>
            <a:ext cx="9149597" cy="2394409"/>
          </a:xfrm>
          <a:prstGeom prst="rect">
            <a:avLst/>
          </a:prstGeom>
        </p:spPr>
      </p:pic>
      <p:sp>
        <p:nvSpPr>
          <p:cNvPr id="8" name="矩形: 圆角 7">
            <a:extLst>
              <a:ext uri="{FF2B5EF4-FFF2-40B4-BE49-F238E27FC236}">
                <a16:creationId xmlns:a16="http://schemas.microsoft.com/office/drawing/2014/main" id="{FB921695-6B2F-4D94-9073-C8CEB11F2DE6}"/>
              </a:ext>
            </a:extLst>
          </p:cNvPr>
          <p:cNvSpPr/>
          <p:nvPr/>
        </p:nvSpPr>
        <p:spPr>
          <a:xfrm>
            <a:off x="3337089" y="4279769"/>
            <a:ext cx="3478489" cy="339365"/>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427839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质检与索赔条款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19</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46131" y="2417391"/>
            <a:ext cx="9752912" cy="3598978"/>
          </a:xfrm>
        </p:spPr>
        <p:txBody>
          <a:bodyPr rtlCol="0">
            <a:normAutofit/>
          </a:bodyPr>
          <a:lstStyle/>
          <a:p>
            <a:pPr marL="0" indent="0">
              <a:buNone/>
            </a:pPr>
            <a:r>
              <a:rPr lang="zh-CN" altLang="en-US" sz="2000" dirty="0"/>
              <a:t>案例</a:t>
            </a:r>
            <a:r>
              <a:rPr lang="zh-CN" altLang="en-US" sz="2000" dirty="0">
                <a:sym typeface="Wingdings" panose="05000000000000000000" pitchFamily="2" charset="2"/>
              </a:rPr>
              <a:t>（裁决书节选）：</a:t>
            </a:r>
            <a:endParaRPr lang="en-US" altLang="zh-CN" sz="2000" dirty="0"/>
          </a:p>
          <a:p>
            <a:pPr marL="0" indent="0">
              <a:buNone/>
            </a:pPr>
            <a:endParaRPr lang="en-US" altLang="zh-CN" sz="2000" dirty="0"/>
          </a:p>
          <a:p>
            <a:pPr marL="0" indent="0">
              <a:buNone/>
            </a:pPr>
            <a:endParaRPr lang="zh-CN" altLang="en-US" sz="2000" dirty="0"/>
          </a:p>
        </p:txBody>
      </p:sp>
      <p:grpSp>
        <p:nvGrpSpPr>
          <p:cNvPr id="5" name="Group 4">
            <a:extLst>
              <a:ext uri="{FF2B5EF4-FFF2-40B4-BE49-F238E27FC236}">
                <a16:creationId xmlns:a16="http://schemas.microsoft.com/office/drawing/2014/main" id="{69F1656B-E916-482E-BA1E-757B654E34F6}"/>
              </a:ext>
            </a:extLst>
          </p:cNvPr>
          <p:cNvGrpSpPr>
            <a:grpSpLocks noChangeAspect="1"/>
          </p:cNvGrpSpPr>
          <p:nvPr/>
        </p:nvGrpSpPr>
        <p:grpSpPr bwMode="auto">
          <a:xfrm>
            <a:off x="833438" y="2990850"/>
            <a:ext cx="10529888" cy="3279775"/>
            <a:chOff x="525" y="1884"/>
            <a:chExt cx="6633" cy="2066"/>
          </a:xfrm>
        </p:grpSpPr>
        <p:sp>
          <p:nvSpPr>
            <p:cNvPr id="7" name="AutoShape 3">
              <a:extLst>
                <a:ext uri="{FF2B5EF4-FFF2-40B4-BE49-F238E27FC236}">
                  <a16:creationId xmlns:a16="http://schemas.microsoft.com/office/drawing/2014/main" id="{063C407D-2AE9-4D93-A1C1-D0DD6624735D}"/>
                </a:ext>
              </a:extLst>
            </p:cNvPr>
            <p:cNvSpPr>
              <a:spLocks noChangeAspect="1" noChangeArrowheads="1" noTextEdit="1"/>
            </p:cNvSpPr>
            <p:nvPr/>
          </p:nvSpPr>
          <p:spPr bwMode="auto">
            <a:xfrm>
              <a:off x="525" y="1884"/>
              <a:ext cx="6630"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53" name="Picture 5">
              <a:extLst>
                <a:ext uri="{FF2B5EF4-FFF2-40B4-BE49-F238E27FC236}">
                  <a16:creationId xmlns:a16="http://schemas.microsoft.com/office/drawing/2014/main" id="{E4DB1635-3952-4C2C-88AC-698DE43678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 y="1884"/>
              <a:ext cx="6633" cy="206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矩形: 圆角 9">
            <a:extLst>
              <a:ext uri="{FF2B5EF4-FFF2-40B4-BE49-F238E27FC236}">
                <a16:creationId xmlns:a16="http://schemas.microsoft.com/office/drawing/2014/main" id="{57F57C49-1D31-4FB7-8333-D469386BC94F}"/>
              </a:ext>
            </a:extLst>
          </p:cNvPr>
          <p:cNvSpPr/>
          <p:nvPr/>
        </p:nvSpPr>
        <p:spPr>
          <a:xfrm>
            <a:off x="7202079" y="3097983"/>
            <a:ext cx="857839" cy="2356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66ECC5FA-0BDA-4DFC-BACF-2A5E4BFD2770}"/>
              </a:ext>
            </a:extLst>
          </p:cNvPr>
          <p:cNvSpPr/>
          <p:nvPr/>
        </p:nvSpPr>
        <p:spPr>
          <a:xfrm>
            <a:off x="2073897" y="3836709"/>
            <a:ext cx="904973" cy="19796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圆角 12">
            <a:extLst>
              <a:ext uri="{FF2B5EF4-FFF2-40B4-BE49-F238E27FC236}">
                <a16:creationId xmlns:a16="http://schemas.microsoft.com/office/drawing/2014/main" id="{E7848386-9FE2-4263-ABA2-76DCA145791C}"/>
              </a:ext>
            </a:extLst>
          </p:cNvPr>
          <p:cNvSpPr/>
          <p:nvPr/>
        </p:nvSpPr>
        <p:spPr>
          <a:xfrm>
            <a:off x="6315959" y="4880531"/>
            <a:ext cx="772998" cy="21937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solidFill>
                <a:schemeClr val="tx1"/>
              </a:solidFill>
            </a:endParaRPr>
          </a:p>
        </p:txBody>
      </p:sp>
      <p:sp>
        <p:nvSpPr>
          <p:cNvPr id="14" name="矩形: 圆角 13">
            <a:extLst>
              <a:ext uri="{FF2B5EF4-FFF2-40B4-BE49-F238E27FC236}">
                <a16:creationId xmlns:a16="http://schemas.microsoft.com/office/drawing/2014/main" id="{EF8786B6-FB4C-4E3B-BE26-C083A4E9BEC4}"/>
              </a:ext>
            </a:extLst>
          </p:cNvPr>
          <p:cNvSpPr/>
          <p:nvPr/>
        </p:nvSpPr>
        <p:spPr>
          <a:xfrm>
            <a:off x="1687398" y="4430598"/>
            <a:ext cx="7239786" cy="358218"/>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noFill/>
            </a:endParaRPr>
          </a:p>
        </p:txBody>
      </p:sp>
      <p:cxnSp>
        <p:nvCxnSpPr>
          <p:cNvPr id="16" name="直接连接符 15">
            <a:extLst>
              <a:ext uri="{FF2B5EF4-FFF2-40B4-BE49-F238E27FC236}">
                <a16:creationId xmlns:a16="http://schemas.microsoft.com/office/drawing/2014/main" id="{B21AC37A-C7F8-43C2-9466-787E762FA46E}"/>
              </a:ext>
            </a:extLst>
          </p:cNvPr>
          <p:cNvCxnSpPr>
            <a:cxnSpLocks/>
          </p:cNvCxnSpPr>
          <p:nvPr/>
        </p:nvCxnSpPr>
        <p:spPr>
          <a:xfrm>
            <a:off x="6447934" y="5505254"/>
            <a:ext cx="4147794"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12E7137A-CDD1-4B70-8D6F-81FCCDAF57B1}"/>
              </a:ext>
            </a:extLst>
          </p:cNvPr>
          <p:cNvCxnSpPr/>
          <p:nvPr/>
        </p:nvCxnSpPr>
        <p:spPr>
          <a:xfrm>
            <a:off x="1272619" y="5872899"/>
            <a:ext cx="131032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77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DE253D32-8B7B-47D0-BB63-402C3DB9B549}"/>
              </a:ext>
            </a:extLst>
          </p:cNvPr>
          <p:cNvSpPr>
            <a:spLocks noGrp="1"/>
          </p:cNvSpPr>
          <p:nvPr>
            <p:ph type="title"/>
          </p:nvPr>
        </p:nvSpPr>
        <p:spPr>
          <a:xfrm>
            <a:off x="6619197" y="471340"/>
            <a:ext cx="5272764" cy="904973"/>
          </a:xfrm>
        </p:spPr>
        <p:txBody>
          <a:bodyPr rtlCol="0"/>
          <a:lstStyle/>
          <a:p>
            <a:pPr rtl="0"/>
            <a:r>
              <a:rPr lang="zh-CN" altLang="en-US" dirty="0"/>
              <a:t>目录</a:t>
            </a:r>
          </a:p>
        </p:txBody>
      </p:sp>
      <p:sp>
        <p:nvSpPr>
          <p:cNvPr id="7" name="内容占位符 6">
            <a:extLst>
              <a:ext uri="{FF2B5EF4-FFF2-40B4-BE49-F238E27FC236}">
                <a16:creationId xmlns:a16="http://schemas.microsoft.com/office/drawing/2014/main" id="{1D6EB617-E017-4B26-9576-8578E948979A}"/>
              </a:ext>
            </a:extLst>
          </p:cNvPr>
          <p:cNvSpPr>
            <a:spLocks noGrp="1"/>
          </p:cNvSpPr>
          <p:nvPr>
            <p:ph idx="1"/>
          </p:nvPr>
        </p:nvSpPr>
        <p:spPr>
          <a:xfrm>
            <a:off x="6619198" y="1913641"/>
            <a:ext cx="5272764" cy="3717789"/>
          </a:xfrm>
        </p:spPr>
        <p:txBody>
          <a:bodyPr rtlCol="0">
            <a:normAutofit/>
          </a:bodyPr>
          <a:lstStyle/>
          <a:p>
            <a:pPr rtl="0"/>
            <a:r>
              <a:rPr lang="zh-CN" altLang="en-US" sz="2400" dirty="0"/>
              <a:t>外贸进出口合同概述</a:t>
            </a:r>
            <a:endParaRPr lang="en-US" altLang="zh-CN" sz="2400" dirty="0"/>
          </a:p>
          <a:p>
            <a:pPr rtl="0"/>
            <a:r>
              <a:rPr lang="zh-CN" altLang="en-US" sz="2400" dirty="0"/>
              <a:t>签约主体</a:t>
            </a:r>
            <a:endParaRPr lang="en-US" altLang="zh-CN" sz="2400" dirty="0"/>
          </a:p>
          <a:p>
            <a:pPr rtl="0"/>
            <a:r>
              <a:rPr lang="zh-CN" altLang="en-US" sz="2400" dirty="0"/>
              <a:t>价格条款</a:t>
            </a:r>
            <a:endParaRPr lang="en-US" altLang="zh-CN" sz="2400" dirty="0"/>
          </a:p>
          <a:p>
            <a:r>
              <a:rPr lang="zh-CN" altLang="en-US" sz="2400" dirty="0"/>
              <a:t>支付条款</a:t>
            </a:r>
            <a:endParaRPr lang="en-US" altLang="zh-CN" sz="2400" dirty="0"/>
          </a:p>
          <a:p>
            <a:r>
              <a:rPr lang="zh-CN" altLang="en-US" sz="2400" dirty="0"/>
              <a:t>质检与索赔条款</a:t>
            </a:r>
            <a:endParaRPr lang="en-US" altLang="zh-CN" sz="2400" dirty="0"/>
          </a:p>
          <a:p>
            <a:r>
              <a:rPr lang="zh-CN" altLang="en-US" sz="2400" dirty="0"/>
              <a:t>不可抗力</a:t>
            </a:r>
            <a:endParaRPr lang="en-US" altLang="zh-CN" sz="2400" dirty="0"/>
          </a:p>
          <a:p>
            <a:pPr rtl="0"/>
            <a:r>
              <a:rPr lang="zh-CN" altLang="en-US" sz="2400" dirty="0"/>
              <a:t>争端解决条款</a:t>
            </a:r>
            <a:endParaRPr lang="en-US" altLang="zh-CN" sz="2400" dirty="0"/>
          </a:p>
        </p:txBody>
      </p:sp>
      <p:sp>
        <p:nvSpPr>
          <p:cNvPr id="4" name="灯片编号占位符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rtlCol="0"/>
          <a:lstStyle/>
          <a:p>
            <a:pPr rtl="0"/>
            <a:fld id="{03DC2DEF-D2FE-4B45-ABA4-9F153FD1C98A}" type="slidenum">
              <a:rPr lang="en-US" altLang="zh-CN" smtClean="0"/>
              <a:t>2</a:t>
            </a:fld>
            <a:endParaRPr lang="zh-CN" altLang="en-US"/>
          </a:p>
        </p:txBody>
      </p:sp>
      <p:pic>
        <p:nvPicPr>
          <p:cNvPr id="15" name="图片占位符 14">
            <a:extLst>
              <a:ext uri="{FF2B5EF4-FFF2-40B4-BE49-F238E27FC236}">
                <a16:creationId xmlns:a16="http://schemas.microsoft.com/office/drawing/2014/main" id="{81FDD0EC-0C48-4262-9C20-743689BC9E23}"/>
              </a:ext>
            </a:extLst>
          </p:cNvPr>
          <p:cNvPicPr>
            <a:picLocks noGrp="1" noChangeAspect="1"/>
          </p:cNvPicPr>
          <p:nvPr>
            <p:ph type="pic" sz="quarter" idx="13"/>
          </p:nvPr>
        </p:nvPicPr>
        <p:blipFill>
          <a:blip r:embed="rId3"/>
          <a:srcRect t="9493" b="9493"/>
          <a:stretch>
            <a:fillRect/>
          </a:stretch>
        </p:blipFill>
        <p:spPr>
          <a:xfrm>
            <a:off x="300038" y="939800"/>
            <a:ext cx="4498205" cy="4978400"/>
          </a:xfrm>
          <a:prstGeom prst="rect">
            <a:avLst/>
          </a:prstGeom>
        </p:spPr>
      </p:pic>
    </p:spTree>
    <p:extLst>
      <p:ext uri="{BB962C8B-B14F-4D97-AF65-F5344CB8AC3E}">
        <p14:creationId xmlns:p14="http://schemas.microsoft.com/office/powerpoint/2010/main" val="13003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不可抗力</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20</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537329" y="2130459"/>
            <a:ext cx="11199042" cy="4657624"/>
          </a:xfrm>
        </p:spPr>
        <p:txBody>
          <a:bodyPr rtlCol="0">
            <a:normAutofit fontScale="40000" lnSpcReduction="20000"/>
          </a:bodyPr>
          <a:lstStyle/>
          <a:p>
            <a:pPr>
              <a:lnSpc>
                <a:spcPct val="120000"/>
              </a:lnSpc>
              <a:buFont typeface="Wingdings" panose="05000000000000000000" pitchFamily="2" charset="2"/>
              <a:buChar char="u"/>
            </a:pPr>
            <a:r>
              <a:rPr lang="zh-CN" altLang="en-US" sz="3700" dirty="0"/>
              <a:t>我国</a:t>
            </a:r>
            <a:r>
              <a:rPr lang="en-US" altLang="zh-CN" sz="3700" dirty="0"/>
              <a:t>《</a:t>
            </a:r>
            <a:r>
              <a:rPr lang="zh-CN" altLang="en-US" sz="3700" dirty="0"/>
              <a:t>合同法</a:t>
            </a:r>
            <a:r>
              <a:rPr lang="en-US" altLang="zh-CN" sz="3700" dirty="0"/>
              <a:t>》</a:t>
            </a:r>
            <a:r>
              <a:rPr lang="zh-CN" altLang="en-US" sz="3700" dirty="0"/>
              <a:t>第 </a:t>
            </a:r>
            <a:r>
              <a:rPr lang="en-US" altLang="zh-CN" sz="3700" dirty="0"/>
              <a:t>117-118 </a:t>
            </a:r>
            <a:r>
              <a:rPr lang="zh-CN" altLang="en-US" sz="3700" dirty="0"/>
              <a:t>条</a:t>
            </a:r>
            <a:endParaRPr lang="en-US" altLang="zh-CN" sz="3700" dirty="0"/>
          </a:p>
          <a:p>
            <a:pPr>
              <a:lnSpc>
                <a:spcPct val="120000"/>
              </a:lnSpc>
              <a:buFont typeface="Wingdings" panose="05000000000000000000" pitchFamily="2" charset="2"/>
              <a:buChar char="u"/>
            </a:pPr>
            <a:r>
              <a:rPr lang="en-US" altLang="zh-CN" sz="3700" dirty="0"/>
              <a:t>《</a:t>
            </a:r>
            <a:r>
              <a:rPr lang="zh-CN" altLang="en-US" sz="3700" dirty="0"/>
              <a:t>联合国国际货物销售合同公约</a:t>
            </a:r>
            <a:r>
              <a:rPr lang="en-US" altLang="zh-CN" sz="3700" dirty="0"/>
              <a:t>》</a:t>
            </a:r>
            <a:r>
              <a:rPr lang="zh-CN" altLang="en-US" sz="3700" dirty="0"/>
              <a:t>第</a:t>
            </a:r>
            <a:r>
              <a:rPr lang="en-US" altLang="zh-CN" sz="3700" dirty="0"/>
              <a:t>79</a:t>
            </a:r>
            <a:r>
              <a:rPr lang="zh-CN" altLang="en-US" sz="3700" dirty="0"/>
              <a:t>条</a:t>
            </a:r>
            <a:endParaRPr lang="en-US" altLang="zh-CN" sz="3700" dirty="0"/>
          </a:p>
          <a:p>
            <a:pPr marL="0" indent="0">
              <a:lnSpc>
                <a:spcPct val="120000"/>
              </a:lnSpc>
              <a:buNone/>
            </a:pPr>
            <a:r>
              <a:rPr lang="zh-CN" altLang="en-US" sz="3700" dirty="0"/>
              <a:t>（１）当事人对不履行义务，不负责任，如果他能证明此种不履行义务，是由于某种非他所能控制的障碍（</a:t>
            </a:r>
            <a:r>
              <a:rPr lang="en-US" altLang="zh-CN" sz="3700" dirty="0"/>
              <a:t>impediment</a:t>
            </a:r>
            <a:r>
              <a:rPr lang="zh-CN" altLang="en-US" sz="3700" dirty="0"/>
              <a:t>），而且对于这种障碍，没有理由预期他在订立合同时能考虑到或能避免或克服它或它的后果。</a:t>
            </a:r>
          </a:p>
          <a:p>
            <a:pPr marL="0" indent="0">
              <a:lnSpc>
                <a:spcPct val="120000"/>
              </a:lnSpc>
              <a:buNone/>
            </a:pPr>
            <a:r>
              <a:rPr lang="zh-CN" altLang="en-US" sz="3700" dirty="0"/>
              <a:t>（２）如果当事人不履行义务是由于他所雇用履行合同的全部或一部分规定的第三方不履行义务所致，该当事人只有在以下情况下才能免除责任：</a:t>
            </a:r>
          </a:p>
          <a:p>
            <a:pPr marL="0" indent="0">
              <a:lnSpc>
                <a:spcPct val="120000"/>
              </a:lnSpc>
              <a:buNone/>
            </a:pPr>
            <a:r>
              <a:rPr lang="zh-CN" altLang="en-US" sz="3700" dirty="0"/>
              <a:t>（ａ）他按照上一款的规定应免除责任，和</a:t>
            </a:r>
          </a:p>
          <a:p>
            <a:pPr marL="0" indent="0">
              <a:lnSpc>
                <a:spcPct val="120000"/>
              </a:lnSpc>
              <a:buNone/>
            </a:pPr>
            <a:r>
              <a:rPr lang="zh-CN" altLang="en-US" sz="3700" dirty="0"/>
              <a:t>（ｂ）假如该项的规定也适用于他所雇用的人，这个人也同样会免除责任。</a:t>
            </a:r>
          </a:p>
          <a:p>
            <a:pPr marL="0" indent="0">
              <a:lnSpc>
                <a:spcPct val="120000"/>
              </a:lnSpc>
              <a:buNone/>
            </a:pPr>
            <a:r>
              <a:rPr lang="zh-CN" altLang="en-US" sz="3700" dirty="0"/>
              <a:t>（３）本条所规定的免责对障碍存在的期间有效。</a:t>
            </a:r>
          </a:p>
          <a:p>
            <a:pPr marL="0" indent="0">
              <a:lnSpc>
                <a:spcPct val="120000"/>
              </a:lnSpc>
              <a:buNone/>
            </a:pPr>
            <a:r>
              <a:rPr lang="zh-CN" altLang="en-US" sz="3700" dirty="0"/>
              <a:t>（４）不履行义务的一方必须将障碍及其对他履行义务能力的影响通知另一方。</a:t>
            </a:r>
          </a:p>
          <a:p>
            <a:pPr marL="0" indent="0">
              <a:lnSpc>
                <a:spcPct val="120000"/>
              </a:lnSpc>
              <a:buNone/>
            </a:pPr>
            <a:r>
              <a:rPr lang="zh-CN" altLang="en-US" sz="3700" dirty="0"/>
              <a:t>如果该项通知在不履行义务的一方已知道或理应知道此一障碍后一段合理时间内仍未为另一方收到，则他对由于另一方未收到通知而造成的损害应负赔偿责任。</a:t>
            </a:r>
          </a:p>
          <a:p>
            <a:pPr marL="0" indent="0">
              <a:lnSpc>
                <a:spcPct val="120000"/>
              </a:lnSpc>
              <a:buNone/>
            </a:pPr>
            <a:r>
              <a:rPr lang="zh-CN" altLang="en-US" sz="3700" dirty="0"/>
              <a:t>（５）本条规定不妨碍任何一方行使本公约规定的要求损害赔偿以外的任何权利。</a:t>
            </a:r>
          </a:p>
          <a:p>
            <a:pPr marL="0" indent="0">
              <a:buNone/>
            </a:pPr>
            <a:endParaRPr lang="en-US" altLang="zh-CN" sz="2400" dirty="0"/>
          </a:p>
          <a:p>
            <a:pPr marL="0" indent="0">
              <a:buNone/>
            </a:pPr>
            <a:endParaRPr lang="en-US" altLang="zh-CN" sz="2000" dirty="0"/>
          </a:p>
          <a:p>
            <a:pPr marL="0" indent="0">
              <a:buNone/>
            </a:pPr>
            <a:endParaRPr lang="zh-CN" altLang="en-US" sz="2000" dirty="0"/>
          </a:p>
        </p:txBody>
      </p:sp>
    </p:spTree>
    <p:extLst>
      <p:ext uri="{BB962C8B-B14F-4D97-AF65-F5344CB8AC3E}">
        <p14:creationId xmlns:p14="http://schemas.microsoft.com/office/powerpoint/2010/main" val="2552239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不可抗力</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21</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839063" y="2121031"/>
            <a:ext cx="10874719" cy="4563999"/>
          </a:xfrm>
        </p:spPr>
        <p:txBody>
          <a:bodyPr rtlCol="0">
            <a:normAutofit fontScale="92500"/>
          </a:bodyPr>
          <a:lstStyle/>
          <a:p>
            <a:pPr marL="0" indent="0">
              <a:lnSpc>
                <a:spcPct val="170000"/>
              </a:lnSpc>
              <a:buNone/>
            </a:pPr>
            <a:r>
              <a:rPr lang="en-US" altLang="zh-CN" sz="3000" dirty="0"/>
              <a:t>《</a:t>
            </a:r>
            <a:r>
              <a:rPr lang="zh-CN" altLang="en-US" sz="3000" dirty="0"/>
              <a:t>公约</a:t>
            </a:r>
            <a:r>
              <a:rPr lang="en-US" altLang="zh-CN" sz="3000" dirty="0"/>
              <a:t>》</a:t>
            </a:r>
            <a:r>
              <a:rPr lang="zh-CN" altLang="en-US" sz="3000" dirty="0"/>
              <a:t>相关规定解读</a:t>
            </a:r>
            <a:r>
              <a:rPr lang="en-US" altLang="zh-CN" sz="3000" dirty="0"/>
              <a:t>:</a:t>
            </a:r>
          </a:p>
          <a:p>
            <a:pPr marL="0" indent="0">
              <a:lnSpc>
                <a:spcPct val="170000"/>
              </a:lnSpc>
              <a:buNone/>
            </a:pPr>
            <a:r>
              <a:rPr lang="zh-CN" altLang="en-US" sz="2000" dirty="0"/>
              <a:t>一、免责的条件：障碍不能控制、不能预见、不能避免</a:t>
            </a:r>
            <a:endParaRPr lang="en-US" altLang="zh-CN" sz="2000" dirty="0"/>
          </a:p>
          <a:p>
            <a:pPr marL="0" indent="0">
              <a:lnSpc>
                <a:spcPct val="170000"/>
              </a:lnSpc>
              <a:buNone/>
            </a:pPr>
            <a:r>
              <a:rPr lang="zh-CN" altLang="en-US" sz="2000" dirty="0"/>
              <a:t>二、免责的效力范围：受损害的一方除无权要求损害赔偿之外，仍有权采取公约规定的其他救济措施，如解除合同、要求实际履行等。</a:t>
            </a:r>
            <a:endParaRPr lang="en-US" altLang="zh-CN" sz="2000" dirty="0"/>
          </a:p>
          <a:p>
            <a:pPr marL="0" indent="0">
              <a:lnSpc>
                <a:spcPct val="170000"/>
              </a:lnSpc>
              <a:buNone/>
            </a:pPr>
            <a:r>
              <a:rPr lang="zh-CN" altLang="en-US" sz="2000" dirty="0"/>
              <a:t>三、由于当事人所约定的第三方不能履约导致当事人亦不能履约时免责的条件</a:t>
            </a:r>
            <a:endParaRPr lang="en-US" altLang="zh-CN" sz="2000" dirty="0"/>
          </a:p>
          <a:p>
            <a:pPr marL="0" indent="0">
              <a:lnSpc>
                <a:spcPct val="170000"/>
              </a:lnSpc>
              <a:buNone/>
            </a:pPr>
            <a:r>
              <a:rPr lang="zh-CN" altLang="en-US" sz="2000" dirty="0"/>
              <a:t>四、免责的期间：障碍存在的期间</a:t>
            </a:r>
            <a:endParaRPr lang="en-US" altLang="zh-CN" sz="2000" dirty="0"/>
          </a:p>
          <a:p>
            <a:pPr marL="0" indent="0">
              <a:lnSpc>
                <a:spcPct val="170000"/>
              </a:lnSpc>
              <a:buNone/>
            </a:pPr>
            <a:r>
              <a:rPr lang="zh-CN" altLang="en-US" sz="2000" dirty="0"/>
              <a:t>五、通知义务：公约中未规定提供证明文件，但本着“谁主张谁举证”的原则，应提供有关证明文件</a:t>
            </a:r>
            <a:endParaRPr lang="en-US" altLang="zh-CN" sz="2400" dirty="0"/>
          </a:p>
          <a:p>
            <a:pPr marL="0" indent="0">
              <a:lnSpc>
                <a:spcPct val="170000"/>
              </a:lnSpc>
              <a:buNone/>
            </a:pPr>
            <a:endParaRPr lang="en-US" altLang="zh-CN" sz="2400" dirty="0"/>
          </a:p>
          <a:p>
            <a:pPr marL="0" indent="0">
              <a:buNone/>
            </a:pPr>
            <a:endParaRPr lang="en-US" altLang="zh-CN" sz="2000" dirty="0"/>
          </a:p>
          <a:p>
            <a:pPr marL="0" indent="0">
              <a:buNone/>
            </a:pPr>
            <a:endParaRPr lang="zh-CN" altLang="en-US" sz="2000" dirty="0"/>
          </a:p>
        </p:txBody>
      </p:sp>
    </p:spTree>
    <p:extLst>
      <p:ext uri="{BB962C8B-B14F-4D97-AF65-F5344CB8AC3E}">
        <p14:creationId xmlns:p14="http://schemas.microsoft.com/office/powerpoint/2010/main" val="696976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不可抗力</a:t>
            </a:r>
            <a:r>
              <a:rPr lang="en-US" altLang="zh-CN" dirty="0"/>
              <a:t>-</a:t>
            </a:r>
            <a:r>
              <a:rPr lang="zh-CN" altLang="en-US" dirty="0"/>
              <a:t>条款拟定</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22</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861651" y="2224083"/>
            <a:ext cx="10874719" cy="4563999"/>
          </a:xfrm>
        </p:spPr>
        <p:txBody>
          <a:bodyPr rtlCol="0">
            <a:normAutofit/>
          </a:bodyPr>
          <a:lstStyle/>
          <a:p>
            <a:pPr marL="0" indent="0">
              <a:lnSpc>
                <a:spcPct val="170000"/>
              </a:lnSpc>
              <a:buNone/>
            </a:pPr>
            <a:r>
              <a:rPr lang="zh-CN" altLang="en-US" sz="3000" dirty="0"/>
              <a:t>拟定不可抗力条款的注意事项</a:t>
            </a:r>
            <a:r>
              <a:rPr lang="en-US" altLang="zh-CN" sz="3000" dirty="0"/>
              <a:t>:</a:t>
            </a:r>
          </a:p>
          <a:p>
            <a:pPr>
              <a:lnSpc>
                <a:spcPct val="150000"/>
              </a:lnSpc>
              <a:buFont typeface="Wingdings" panose="05000000000000000000" pitchFamily="2" charset="2"/>
              <a:buChar char="Ø"/>
            </a:pPr>
            <a:r>
              <a:rPr lang="zh-CN" altLang="en-US" sz="2400" dirty="0"/>
              <a:t>不可抗力条文中对于能够成为不可抗力事件应规定清楚并能够涵盖特定的事件：比如瘟疫</a:t>
            </a:r>
          </a:p>
          <a:p>
            <a:pPr>
              <a:lnSpc>
                <a:spcPct val="150000"/>
              </a:lnSpc>
              <a:buFont typeface="Wingdings" panose="05000000000000000000" pitchFamily="2" charset="2"/>
              <a:buChar char="Ø"/>
            </a:pPr>
            <a:r>
              <a:rPr lang="zh-CN" altLang="en-US" sz="2400" dirty="0"/>
              <a:t>不可抗力事件发生后受影响的履行方要及时通知对方的责任，通知的时限、通知的内容、超过时限没有作出通知的后果等</a:t>
            </a:r>
          </a:p>
          <a:p>
            <a:pPr>
              <a:lnSpc>
                <a:spcPct val="150000"/>
              </a:lnSpc>
              <a:buFont typeface="Wingdings" panose="05000000000000000000" pitchFamily="2" charset="2"/>
              <a:buChar char="Ø"/>
            </a:pPr>
            <a:r>
              <a:rPr lang="zh-CN" altLang="en-US" sz="2400" dirty="0"/>
              <a:t>发生不可抗力事件的后果，也即对合同的影响，免责的效力范围</a:t>
            </a:r>
            <a:endParaRPr lang="en-US" altLang="zh-CN" sz="2400" dirty="0"/>
          </a:p>
          <a:p>
            <a:pPr marL="0" indent="0">
              <a:buNone/>
            </a:pPr>
            <a:endParaRPr lang="en-US" altLang="zh-CN" sz="2000" dirty="0"/>
          </a:p>
          <a:p>
            <a:pPr marL="0" indent="0">
              <a:buNone/>
            </a:pPr>
            <a:endParaRPr lang="zh-CN" altLang="en-US" sz="2000" dirty="0"/>
          </a:p>
        </p:txBody>
      </p:sp>
    </p:spTree>
    <p:extLst>
      <p:ext uri="{BB962C8B-B14F-4D97-AF65-F5344CB8AC3E}">
        <p14:creationId xmlns:p14="http://schemas.microsoft.com/office/powerpoint/2010/main" val="239447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争端解决条款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23</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839063" y="2121031"/>
            <a:ext cx="10874719" cy="4563999"/>
          </a:xfrm>
        </p:spPr>
        <p:txBody>
          <a:bodyPr rtlCol="0">
            <a:normAutofit fontScale="92500" lnSpcReduction="10000"/>
          </a:bodyPr>
          <a:lstStyle/>
          <a:p>
            <a:pPr>
              <a:lnSpc>
                <a:spcPct val="170000"/>
              </a:lnSpc>
              <a:buFont typeface="Wingdings" panose="05000000000000000000" pitchFamily="2" charset="2"/>
              <a:buChar char="Ø"/>
            </a:pPr>
            <a:r>
              <a:rPr lang="zh-CN" altLang="en-US" sz="2400" dirty="0"/>
              <a:t>法律适用条款</a:t>
            </a:r>
            <a:endParaRPr lang="en-US" altLang="zh-CN" sz="2400" dirty="0"/>
          </a:p>
          <a:p>
            <a:pPr>
              <a:lnSpc>
                <a:spcPct val="180000"/>
              </a:lnSpc>
              <a:buFont typeface="Wingdings" panose="05000000000000000000" pitchFamily="2" charset="2"/>
              <a:buChar char="Ø"/>
            </a:pPr>
            <a:r>
              <a:rPr lang="zh-CN" altLang="en-US" sz="2400" dirty="0"/>
              <a:t>仲裁机构的选择</a:t>
            </a:r>
            <a:endParaRPr lang="en-US" altLang="zh-CN" sz="2400" dirty="0"/>
          </a:p>
          <a:p>
            <a:pPr lvl="1">
              <a:lnSpc>
                <a:spcPct val="170000"/>
              </a:lnSpc>
              <a:buFont typeface="Wingdings" panose="05000000000000000000" pitchFamily="2" charset="2"/>
              <a:buChar char="l"/>
            </a:pPr>
            <a:r>
              <a:rPr lang="zh-CN" altLang="en-US" sz="1800" dirty="0"/>
              <a:t>中国国际经济贸易仲裁委员会、北京仲裁委员会</a:t>
            </a:r>
            <a:endParaRPr lang="en-US" altLang="zh-CN" sz="1800" dirty="0"/>
          </a:p>
          <a:p>
            <a:pPr lvl="1">
              <a:lnSpc>
                <a:spcPct val="170000"/>
              </a:lnSpc>
              <a:buFont typeface="Wingdings" panose="05000000000000000000" pitchFamily="2" charset="2"/>
              <a:buChar char="l"/>
            </a:pPr>
            <a:r>
              <a:rPr lang="zh-CN" altLang="en-US" sz="1800" dirty="0"/>
              <a:t>香港国际仲裁中心</a:t>
            </a:r>
            <a:endParaRPr lang="en-US" altLang="zh-CN" sz="1800" dirty="0"/>
          </a:p>
          <a:p>
            <a:pPr lvl="1">
              <a:lnSpc>
                <a:spcPct val="170000"/>
              </a:lnSpc>
              <a:buFont typeface="Wingdings" panose="05000000000000000000" pitchFamily="2" charset="2"/>
              <a:buChar char="l"/>
            </a:pPr>
            <a:r>
              <a:rPr lang="en-US" altLang="zh-CN" sz="1800" dirty="0"/>
              <a:t>ICC</a:t>
            </a:r>
            <a:r>
              <a:rPr lang="zh-CN" altLang="en-US" sz="1800" dirty="0"/>
              <a:t>（巴黎、新加坡）</a:t>
            </a:r>
            <a:endParaRPr lang="en-US" altLang="zh-CN" sz="1800" dirty="0"/>
          </a:p>
          <a:p>
            <a:pPr lvl="1">
              <a:lnSpc>
                <a:spcPct val="180000"/>
              </a:lnSpc>
              <a:buFont typeface="Wingdings" panose="05000000000000000000" pitchFamily="2" charset="2"/>
              <a:buChar char="l"/>
            </a:pPr>
            <a:r>
              <a:rPr lang="zh-CN" altLang="en-US" sz="1800" dirty="0"/>
              <a:t>斯德哥尔摩商会仲裁院</a:t>
            </a:r>
            <a:endParaRPr lang="en-US" altLang="zh-CN" sz="1800" dirty="0"/>
          </a:p>
          <a:p>
            <a:pPr lvl="1">
              <a:lnSpc>
                <a:spcPct val="180000"/>
              </a:lnSpc>
              <a:buFont typeface="Wingdings" panose="05000000000000000000" pitchFamily="2" charset="2"/>
              <a:buChar char="l"/>
            </a:pPr>
            <a:r>
              <a:rPr lang="zh-CN" altLang="en-US" sz="1800" dirty="0"/>
              <a:t>伦敦仲裁院</a:t>
            </a:r>
            <a:endParaRPr lang="en-US" altLang="zh-CN" sz="1800" dirty="0"/>
          </a:p>
          <a:p>
            <a:pPr marL="228600" lvl="1">
              <a:lnSpc>
                <a:spcPct val="190000"/>
              </a:lnSpc>
              <a:spcBef>
                <a:spcPts val="1000"/>
              </a:spcBef>
              <a:buFont typeface="Wingdings" panose="05000000000000000000" pitchFamily="2" charset="2"/>
              <a:buChar char="Ø"/>
            </a:pPr>
            <a:r>
              <a:rPr lang="en-US" altLang="zh-CN" sz="2400" dirty="0"/>
              <a:t>Ad hoc </a:t>
            </a:r>
            <a:r>
              <a:rPr lang="zh-CN" altLang="en-US" sz="2400" dirty="0"/>
              <a:t>仲裁</a:t>
            </a:r>
            <a:endParaRPr lang="en-US" altLang="zh-CN" sz="2400" dirty="0"/>
          </a:p>
          <a:p>
            <a:pPr marL="457200" lvl="1" indent="0">
              <a:lnSpc>
                <a:spcPct val="180000"/>
              </a:lnSpc>
              <a:buNone/>
            </a:pPr>
            <a:endParaRPr lang="en-US" altLang="zh-CN" sz="1800" dirty="0"/>
          </a:p>
          <a:p>
            <a:pPr lvl="1">
              <a:lnSpc>
                <a:spcPct val="170000"/>
              </a:lnSpc>
              <a:buFont typeface="Wingdings" panose="05000000000000000000" pitchFamily="2" charset="2"/>
              <a:buChar char="l"/>
            </a:pPr>
            <a:endParaRPr lang="en-US" altLang="zh-CN" sz="2800" dirty="0"/>
          </a:p>
          <a:p>
            <a:pPr>
              <a:lnSpc>
                <a:spcPct val="170000"/>
              </a:lnSpc>
            </a:pPr>
            <a:endParaRPr lang="en-US" altLang="zh-CN" sz="3000" dirty="0"/>
          </a:p>
          <a:p>
            <a:pPr marL="0" indent="0">
              <a:buNone/>
            </a:pPr>
            <a:endParaRPr lang="zh-CN" altLang="en-US" sz="2000" dirty="0"/>
          </a:p>
        </p:txBody>
      </p:sp>
    </p:spTree>
    <p:extLst>
      <p:ext uri="{BB962C8B-B14F-4D97-AF65-F5344CB8AC3E}">
        <p14:creationId xmlns:p14="http://schemas.microsoft.com/office/powerpoint/2010/main" val="2783258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争端解决条款</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24</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839063" y="2224083"/>
            <a:ext cx="10874719" cy="4563999"/>
          </a:xfrm>
        </p:spPr>
        <p:txBody>
          <a:bodyPr rtlCol="0">
            <a:normAutofit/>
          </a:bodyPr>
          <a:lstStyle/>
          <a:p>
            <a:pPr marL="0" indent="0">
              <a:lnSpc>
                <a:spcPct val="170000"/>
              </a:lnSpc>
              <a:buNone/>
            </a:pPr>
            <a:r>
              <a:rPr lang="zh-CN" altLang="en-US" sz="2400" dirty="0"/>
              <a:t>有缺陷的争端解决条款举例：</a:t>
            </a:r>
            <a:endParaRPr lang="en-US" altLang="zh-CN" sz="2400" dirty="0"/>
          </a:p>
          <a:p>
            <a:pPr marL="0" indent="0">
              <a:lnSpc>
                <a:spcPct val="170000"/>
              </a:lnSpc>
              <a:buNone/>
            </a:pPr>
            <a:endParaRPr lang="en-US" altLang="zh-CN" sz="2800" dirty="0"/>
          </a:p>
          <a:p>
            <a:pPr>
              <a:lnSpc>
                <a:spcPct val="170000"/>
              </a:lnSpc>
            </a:pPr>
            <a:endParaRPr lang="en-US" altLang="zh-CN" sz="3000" dirty="0"/>
          </a:p>
          <a:p>
            <a:pPr marL="0" indent="0">
              <a:buNone/>
            </a:pPr>
            <a:endParaRPr lang="zh-CN" altLang="en-US" sz="2000" dirty="0"/>
          </a:p>
        </p:txBody>
      </p:sp>
      <p:pic>
        <p:nvPicPr>
          <p:cNvPr id="4" name="图片 3">
            <a:extLst>
              <a:ext uri="{FF2B5EF4-FFF2-40B4-BE49-F238E27FC236}">
                <a16:creationId xmlns:a16="http://schemas.microsoft.com/office/drawing/2014/main" id="{D95DC5C3-3DD1-46F8-89D1-E3686B0FDE5D}"/>
              </a:ext>
            </a:extLst>
          </p:cNvPr>
          <p:cNvPicPr>
            <a:picLocks noChangeAspect="1"/>
          </p:cNvPicPr>
          <p:nvPr/>
        </p:nvPicPr>
        <p:blipFill>
          <a:blip r:embed="rId3"/>
          <a:stretch>
            <a:fillRect/>
          </a:stretch>
        </p:blipFill>
        <p:spPr>
          <a:xfrm>
            <a:off x="839063" y="3044517"/>
            <a:ext cx="9985293" cy="1970543"/>
          </a:xfrm>
          <a:prstGeom prst="rect">
            <a:avLst/>
          </a:prstGeom>
        </p:spPr>
      </p:pic>
    </p:spTree>
    <p:extLst>
      <p:ext uri="{BB962C8B-B14F-4D97-AF65-F5344CB8AC3E}">
        <p14:creationId xmlns:p14="http://schemas.microsoft.com/office/powerpoint/2010/main" val="218735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合同履行中应注意的其他问题</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25</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839063" y="2224083"/>
            <a:ext cx="10874719" cy="4563999"/>
          </a:xfrm>
        </p:spPr>
        <p:txBody>
          <a:bodyPr rtlCol="0">
            <a:normAutofit/>
          </a:bodyPr>
          <a:lstStyle/>
          <a:p>
            <a:pPr>
              <a:lnSpc>
                <a:spcPct val="170000"/>
              </a:lnSpc>
              <a:buFont typeface="Wingdings" panose="05000000000000000000" pitchFamily="2" charset="2"/>
              <a:buChar char="Ø"/>
            </a:pPr>
            <a:r>
              <a:rPr lang="zh-CN" altLang="en-US" sz="2400" dirty="0"/>
              <a:t>沟通往来尽量用电子邮件，少用</a:t>
            </a:r>
            <a:r>
              <a:rPr lang="en-US" altLang="zh-CN" sz="2400" dirty="0"/>
              <a:t>QQ</a:t>
            </a:r>
            <a:r>
              <a:rPr lang="zh-CN" altLang="en-US" sz="2400" dirty="0"/>
              <a:t>和微信</a:t>
            </a:r>
            <a:endParaRPr lang="en-US" altLang="zh-CN" sz="2400" dirty="0"/>
          </a:p>
          <a:p>
            <a:pPr>
              <a:lnSpc>
                <a:spcPct val="170000"/>
              </a:lnSpc>
              <a:buFont typeface="Wingdings" panose="05000000000000000000" pitchFamily="2" charset="2"/>
              <a:buChar char="Ø"/>
            </a:pPr>
            <a:r>
              <a:rPr lang="zh-CN" altLang="en-US" sz="2400" dirty="0"/>
              <a:t>执行合同的过程中每一步都要给予充分的关注，出现问题及时解决</a:t>
            </a:r>
            <a:endParaRPr lang="en-US" altLang="zh-CN" sz="2400" dirty="0"/>
          </a:p>
          <a:p>
            <a:pPr lvl="1">
              <a:lnSpc>
                <a:spcPct val="170000"/>
              </a:lnSpc>
              <a:buFont typeface="Wingdings" panose="05000000000000000000" pitchFamily="2" charset="2"/>
              <a:buChar char="n"/>
            </a:pPr>
            <a:r>
              <a:rPr lang="zh-CN" altLang="en-US" dirty="0"/>
              <a:t>合同的价格术语是</a:t>
            </a:r>
            <a:r>
              <a:rPr lang="en-US" altLang="zh-CN" dirty="0"/>
              <a:t>C</a:t>
            </a:r>
            <a:r>
              <a:rPr lang="zh-CN" altLang="en-US" dirty="0"/>
              <a:t>＆</a:t>
            </a:r>
            <a:r>
              <a:rPr lang="en-US" altLang="zh-CN" dirty="0"/>
              <a:t>F</a:t>
            </a:r>
            <a:r>
              <a:rPr lang="zh-CN" altLang="en-US" dirty="0"/>
              <a:t>，支付条款为信用证，卖方在已获银行支付的情况下竟然因为目的港无人提货承担了大量的滞箱费</a:t>
            </a:r>
            <a:endParaRPr lang="en-US" altLang="zh-CN" dirty="0"/>
          </a:p>
          <a:p>
            <a:pPr lvl="1">
              <a:lnSpc>
                <a:spcPct val="170000"/>
              </a:lnSpc>
              <a:buFont typeface="Wingdings" panose="05000000000000000000" pitchFamily="2" charset="2"/>
              <a:buChar char="n"/>
            </a:pPr>
            <a:r>
              <a:rPr lang="zh-CN" altLang="en-US" dirty="0"/>
              <a:t>合同的价格术语是</a:t>
            </a:r>
            <a:r>
              <a:rPr lang="en-US" altLang="zh-CN" dirty="0"/>
              <a:t>CIF</a:t>
            </a:r>
            <a:r>
              <a:rPr lang="zh-CN" altLang="en-US" dirty="0"/>
              <a:t>，提单载明运费到付，提货人仍应承担支付运费的责任</a:t>
            </a:r>
            <a:endParaRPr lang="en-US" altLang="zh-CN" dirty="0"/>
          </a:p>
          <a:p>
            <a:pPr>
              <a:lnSpc>
                <a:spcPct val="170000"/>
              </a:lnSpc>
              <a:buFont typeface="Wingdings" panose="05000000000000000000" pitchFamily="2" charset="2"/>
              <a:buChar char="Ø"/>
            </a:pPr>
            <a:endParaRPr lang="en-US" altLang="zh-CN" dirty="0"/>
          </a:p>
          <a:p>
            <a:pPr>
              <a:lnSpc>
                <a:spcPct val="170000"/>
              </a:lnSpc>
              <a:buFont typeface="Wingdings" panose="05000000000000000000" pitchFamily="2" charset="2"/>
              <a:buChar char="Ø"/>
            </a:pPr>
            <a:endParaRPr lang="en-US" altLang="zh-CN" sz="2400" dirty="0"/>
          </a:p>
          <a:p>
            <a:pPr marL="0" indent="0">
              <a:lnSpc>
                <a:spcPct val="170000"/>
              </a:lnSpc>
              <a:buNone/>
            </a:pPr>
            <a:endParaRPr lang="en-US" altLang="zh-CN" sz="2800" dirty="0"/>
          </a:p>
          <a:p>
            <a:pPr>
              <a:lnSpc>
                <a:spcPct val="170000"/>
              </a:lnSpc>
            </a:pPr>
            <a:endParaRPr lang="en-US" altLang="zh-CN" sz="3000" dirty="0"/>
          </a:p>
          <a:p>
            <a:pPr marL="0" indent="0">
              <a:buNone/>
            </a:pPr>
            <a:endParaRPr lang="zh-CN" altLang="en-US" sz="2000" dirty="0"/>
          </a:p>
        </p:txBody>
      </p:sp>
    </p:spTree>
    <p:extLst>
      <p:ext uri="{BB962C8B-B14F-4D97-AF65-F5344CB8AC3E}">
        <p14:creationId xmlns:p14="http://schemas.microsoft.com/office/powerpoint/2010/main" val="238828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占位符 16">
            <a:extLst>
              <a:ext uri="{FF2B5EF4-FFF2-40B4-BE49-F238E27FC236}">
                <a16:creationId xmlns:a16="http://schemas.microsoft.com/office/drawing/2014/main" id="{18B7855D-2DE6-49A4-BA98-97404403C66B}"/>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24197" b="24197"/>
          <a:stretch/>
        </p:blipFill>
        <p:spPr>
          <a:xfrm>
            <a:off x="371476" y="278606"/>
            <a:ext cx="11520487" cy="2360899"/>
          </a:xfrm>
        </p:spPr>
      </p:pic>
      <p:sp>
        <p:nvSpPr>
          <p:cNvPr id="4" name="标题 3">
            <a:extLst>
              <a:ext uri="{FF2B5EF4-FFF2-40B4-BE49-F238E27FC236}">
                <a16:creationId xmlns:a16="http://schemas.microsoft.com/office/drawing/2014/main" id="{AB42F701-7624-4C98-866A-8DD46CAAF34E}"/>
              </a:ext>
            </a:extLst>
          </p:cNvPr>
          <p:cNvSpPr>
            <a:spLocks noGrp="1"/>
          </p:cNvSpPr>
          <p:nvPr>
            <p:ph type="ctrTitle"/>
          </p:nvPr>
        </p:nvSpPr>
        <p:spPr>
          <a:xfrm>
            <a:off x="1510507" y="3064103"/>
            <a:ext cx="9242424" cy="1562101"/>
          </a:xfrm>
        </p:spPr>
        <p:txBody>
          <a:bodyPr/>
          <a:lstStyle/>
          <a:p>
            <a:r>
              <a:rPr lang="zh-CN" altLang="en-US" dirty="0"/>
              <a:t>谢谢！</a:t>
            </a:r>
          </a:p>
        </p:txBody>
      </p:sp>
      <p:sp>
        <p:nvSpPr>
          <p:cNvPr id="5" name="副标题 4">
            <a:extLst>
              <a:ext uri="{FF2B5EF4-FFF2-40B4-BE49-F238E27FC236}">
                <a16:creationId xmlns:a16="http://schemas.microsoft.com/office/drawing/2014/main" id="{66D6480E-C27F-416B-A5A2-9035F2696673}"/>
              </a:ext>
            </a:extLst>
          </p:cNvPr>
          <p:cNvSpPr>
            <a:spLocks noGrp="1"/>
          </p:cNvSpPr>
          <p:nvPr>
            <p:ph type="subTitle" idx="1"/>
          </p:nvPr>
        </p:nvSpPr>
        <p:spPr>
          <a:xfrm>
            <a:off x="1510507" y="4628561"/>
            <a:ext cx="9242424" cy="1263192"/>
          </a:xfrm>
        </p:spPr>
        <p:txBody>
          <a:bodyPr>
            <a:normAutofit fontScale="70000" lnSpcReduction="20000"/>
          </a:bodyPr>
          <a:lstStyle/>
          <a:p>
            <a:pPr algn="r"/>
            <a:r>
              <a:rPr lang="zh-CN" altLang="en-US" dirty="0"/>
              <a:t>刘银 律师 合伙人</a:t>
            </a:r>
            <a:endParaRPr lang="en-US" altLang="zh-CN" dirty="0"/>
          </a:p>
          <a:p>
            <a:pPr algn="r"/>
            <a:r>
              <a:rPr lang="zh-CN" altLang="en-US" dirty="0"/>
              <a:t>北京市盈科律师事务所</a:t>
            </a:r>
            <a:endParaRPr lang="en-US" altLang="zh-CN" dirty="0"/>
          </a:p>
          <a:p>
            <a:pPr algn="r"/>
            <a:r>
              <a:rPr lang="zh-CN" altLang="en-US" dirty="0"/>
              <a:t>微信：</a:t>
            </a:r>
            <a:r>
              <a:rPr lang="en-US" altLang="zh-CN" dirty="0" err="1"/>
              <a:t>uibeuw</a:t>
            </a:r>
            <a:endParaRPr lang="en-US" altLang="zh-CN" dirty="0"/>
          </a:p>
          <a:p>
            <a:pPr algn="r"/>
            <a:r>
              <a:rPr lang="zh-CN" altLang="en-US" dirty="0"/>
              <a:t>电邮：</a:t>
            </a:r>
            <a:r>
              <a:rPr lang="en-US" altLang="zh-CN" dirty="0"/>
              <a:t>liuyin@yingkelawyer.com</a:t>
            </a:r>
          </a:p>
          <a:p>
            <a:endParaRPr lang="zh-CN" altLang="en-US" dirty="0"/>
          </a:p>
        </p:txBody>
      </p:sp>
    </p:spTree>
    <p:extLst>
      <p:ext uri="{BB962C8B-B14F-4D97-AF65-F5344CB8AC3E}">
        <p14:creationId xmlns:p14="http://schemas.microsoft.com/office/powerpoint/2010/main" val="19607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外贸进出口合同概述</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3</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57595" y="2526385"/>
            <a:ext cx="9752912" cy="3363306"/>
          </a:xfrm>
        </p:spPr>
        <p:txBody>
          <a:bodyPr rtlCol="0">
            <a:normAutofit/>
          </a:bodyPr>
          <a:lstStyle/>
          <a:p>
            <a:pPr rtl="0">
              <a:lnSpc>
                <a:spcPct val="200000"/>
              </a:lnSpc>
              <a:buFont typeface="Wingdings" panose="05000000000000000000" pitchFamily="2" charset="2"/>
              <a:buChar char="Ø"/>
            </a:pPr>
            <a:r>
              <a:rPr lang="zh-CN" altLang="en-US" sz="2400" dirty="0"/>
              <a:t>签约主体具有国际性</a:t>
            </a:r>
          </a:p>
          <a:p>
            <a:pPr rtl="0">
              <a:lnSpc>
                <a:spcPct val="200000"/>
              </a:lnSpc>
              <a:buFont typeface="Wingdings" panose="05000000000000000000" pitchFamily="2" charset="2"/>
              <a:buChar char="Ø"/>
            </a:pPr>
            <a:r>
              <a:rPr lang="zh-CN" altLang="en-US" sz="2400" dirty="0"/>
              <a:t>交易流程相对复杂</a:t>
            </a:r>
            <a:endParaRPr lang="en-US" altLang="zh-CN" sz="2400" dirty="0"/>
          </a:p>
          <a:p>
            <a:pPr rtl="0">
              <a:lnSpc>
                <a:spcPct val="200000"/>
              </a:lnSpc>
              <a:buFont typeface="Wingdings" panose="05000000000000000000" pitchFamily="2" charset="2"/>
              <a:buChar char="Ø"/>
            </a:pPr>
            <a:r>
              <a:rPr lang="zh-CN" altLang="en-US" sz="2400" dirty="0"/>
              <a:t>风险点相对较多</a:t>
            </a:r>
            <a:endParaRPr lang="en-US" altLang="zh-CN" sz="2400" dirty="0"/>
          </a:p>
          <a:p>
            <a:pPr rtl="0">
              <a:lnSpc>
                <a:spcPct val="200000"/>
              </a:lnSpc>
              <a:buFont typeface="Wingdings" panose="05000000000000000000" pitchFamily="2" charset="2"/>
              <a:buChar char="Ø"/>
            </a:pPr>
            <a:r>
              <a:rPr lang="zh-CN" altLang="en-US" sz="2400" dirty="0"/>
              <a:t>适用的法律比较复杂：国内法、国际条约、国际惯例</a:t>
            </a:r>
          </a:p>
        </p:txBody>
      </p:sp>
    </p:spTree>
    <p:extLst>
      <p:ext uri="{BB962C8B-B14F-4D97-AF65-F5344CB8AC3E}">
        <p14:creationId xmlns:p14="http://schemas.microsoft.com/office/powerpoint/2010/main" val="115496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签约主体</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4</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57595" y="2526385"/>
            <a:ext cx="9752912" cy="3363306"/>
          </a:xfrm>
        </p:spPr>
        <p:txBody>
          <a:bodyPr rtlCol="0">
            <a:normAutofit lnSpcReduction="10000"/>
          </a:bodyPr>
          <a:lstStyle/>
          <a:p>
            <a:pPr>
              <a:buFont typeface="Wingdings" panose="05000000000000000000" pitchFamily="2" charset="2"/>
              <a:buChar char="Ø"/>
            </a:pPr>
            <a:endParaRPr lang="en-US" altLang="zh-CN" dirty="0"/>
          </a:p>
          <a:p>
            <a:pPr>
              <a:lnSpc>
                <a:spcPct val="150000"/>
              </a:lnSpc>
              <a:buFont typeface="Wingdings" panose="05000000000000000000" pitchFamily="2" charset="2"/>
              <a:buChar char="Ø"/>
            </a:pPr>
            <a:r>
              <a:rPr lang="en-US" altLang="zh-CN" sz="2400" dirty="0"/>
              <a:t>KYC </a:t>
            </a:r>
            <a:r>
              <a:rPr lang="zh-CN" altLang="en-US" sz="2400" dirty="0"/>
              <a:t>（</a:t>
            </a:r>
            <a:r>
              <a:rPr lang="en-US" altLang="zh-CN" sz="2400" dirty="0"/>
              <a:t>Know your</a:t>
            </a:r>
            <a:r>
              <a:rPr lang="zh-CN" altLang="en-US" sz="2400" dirty="0"/>
              <a:t> </a:t>
            </a:r>
            <a:r>
              <a:rPr lang="en-US" altLang="zh-CN" sz="2400" dirty="0"/>
              <a:t>client</a:t>
            </a:r>
            <a:r>
              <a:rPr lang="zh-CN" altLang="en-US" sz="2400" dirty="0"/>
              <a:t>）</a:t>
            </a:r>
            <a:endParaRPr lang="en-US" altLang="zh-CN" sz="2400" dirty="0"/>
          </a:p>
          <a:p>
            <a:pPr>
              <a:lnSpc>
                <a:spcPct val="150000"/>
              </a:lnSpc>
              <a:buFont typeface="Wingdings" panose="05000000000000000000" pitchFamily="2" charset="2"/>
              <a:buChar char="Ø"/>
            </a:pPr>
            <a:r>
              <a:rPr lang="zh-CN" altLang="en-US" sz="2400" dirty="0"/>
              <a:t>适当的</a:t>
            </a:r>
            <a:r>
              <a:rPr lang="en-US" altLang="zh-CN" sz="2400" dirty="0"/>
              <a:t>DD</a:t>
            </a:r>
            <a:r>
              <a:rPr lang="zh-CN" altLang="en-US" sz="2400" dirty="0"/>
              <a:t>调查：对方所在国或所在地登记注册的合法证件；公司章程；签约代表的任职证明及身份证明；以及对方的法定名称、性质、详细地址、电话、银行账号、董事长、总经理的姓名等等</a:t>
            </a:r>
            <a:endParaRPr lang="en-US" altLang="zh-CN" sz="2400" dirty="0"/>
          </a:p>
          <a:p>
            <a:pPr>
              <a:lnSpc>
                <a:spcPct val="150000"/>
              </a:lnSpc>
              <a:buFont typeface="Wingdings" panose="05000000000000000000" pitchFamily="2" charset="2"/>
              <a:buChar char="Ø"/>
            </a:pPr>
            <a:r>
              <a:rPr lang="zh-CN" altLang="en-US" sz="2400" dirty="0"/>
              <a:t>如果有中间商或委托代理人：授权书、委托书或其他证明</a:t>
            </a:r>
          </a:p>
        </p:txBody>
      </p:sp>
    </p:spTree>
    <p:extLst>
      <p:ext uri="{BB962C8B-B14F-4D97-AF65-F5344CB8AC3E}">
        <p14:creationId xmlns:p14="http://schemas.microsoft.com/office/powerpoint/2010/main" val="3767060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签约主体</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5</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57595" y="2290713"/>
            <a:ext cx="9752912" cy="3598978"/>
          </a:xfrm>
        </p:spPr>
        <p:txBody>
          <a:bodyPr rtlCol="0">
            <a:normAutofit/>
          </a:bodyPr>
          <a:lstStyle/>
          <a:p>
            <a:pPr marL="0" indent="0">
              <a:buNone/>
            </a:pPr>
            <a:r>
              <a:rPr lang="zh-CN" altLang="en-US" sz="2000" dirty="0"/>
              <a:t>案例一：签约主体不适格 （合同样本）</a:t>
            </a:r>
            <a:endParaRPr lang="en-US" altLang="zh-CN" sz="2000" dirty="0"/>
          </a:p>
          <a:p>
            <a:pPr marL="0" indent="0">
              <a:buNone/>
            </a:pPr>
            <a:endParaRPr lang="en-US" altLang="zh-CN" sz="2000" dirty="0"/>
          </a:p>
          <a:p>
            <a:pPr marL="0" indent="0">
              <a:buNone/>
            </a:pPr>
            <a:endParaRPr lang="zh-CN" altLang="en-US" sz="2000" dirty="0"/>
          </a:p>
        </p:txBody>
      </p:sp>
      <p:pic>
        <p:nvPicPr>
          <p:cNvPr id="4" name="图片 3">
            <a:extLst>
              <a:ext uri="{FF2B5EF4-FFF2-40B4-BE49-F238E27FC236}">
                <a16:creationId xmlns:a16="http://schemas.microsoft.com/office/drawing/2014/main" id="{5809B2D4-BFBE-4136-A970-EE697E248D8B}"/>
              </a:ext>
            </a:extLst>
          </p:cNvPr>
          <p:cNvPicPr>
            <a:picLocks noChangeAspect="1"/>
          </p:cNvPicPr>
          <p:nvPr/>
        </p:nvPicPr>
        <p:blipFill>
          <a:blip r:embed="rId3"/>
          <a:stretch>
            <a:fillRect/>
          </a:stretch>
        </p:blipFill>
        <p:spPr>
          <a:xfrm rot="-5400000">
            <a:off x="4248101" y="924126"/>
            <a:ext cx="3771901" cy="7543802"/>
          </a:xfrm>
          <a:prstGeom prst="rect">
            <a:avLst/>
          </a:prstGeom>
        </p:spPr>
      </p:pic>
    </p:spTree>
    <p:extLst>
      <p:ext uri="{BB962C8B-B14F-4D97-AF65-F5344CB8AC3E}">
        <p14:creationId xmlns:p14="http://schemas.microsoft.com/office/powerpoint/2010/main" val="4215258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签约主体</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6</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57595" y="2290713"/>
            <a:ext cx="9752912" cy="3598978"/>
          </a:xfrm>
        </p:spPr>
        <p:txBody>
          <a:bodyPr rtlCol="0">
            <a:normAutofit/>
          </a:bodyPr>
          <a:lstStyle/>
          <a:p>
            <a:pPr marL="0" indent="0">
              <a:buNone/>
            </a:pPr>
            <a:r>
              <a:rPr lang="zh-CN" altLang="en-US" sz="2000" dirty="0"/>
              <a:t>案例二：多个中间商且中间商主体不清（仲裁裁决书节选）</a:t>
            </a:r>
            <a:endParaRPr lang="en-US" altLang="zh-CN" sz="2000" dirty="0"/>
          </a:p>
          <a:p>
            <a:pPr marL="0" indent="0">
              <a:buNone/>
            </a:pPr>
            <a:endParaRPr lang="en-US" altLang="zh-CN" sz="2000" dirty="0"/>
          </a:p>
          <a:p>
            <a:pPr marL="0" indent="0">
              <a:buNone/>
            </a:pPr>
            <a:endParaRPr lang="zh-CN" altLang="en-US" sz="2000" dirty="0"/>
          </a:p>
        </p:txBody>
      </p:sp>
      <p:pic>
        <p:nvPicPr>
          <p:cNvPr id="7" name="图片 6">
            <a:extLst>
              <a:ext uri="{FF2B5EF4-FFF2-40B4-BE49-F238E27FC236}">
                <a16:creationId xmlns:a16="http://schemas.microsoft.com/office/drawing/2014/main" id="{FBB76F61-CB4C-485A-B984-33977186D380}"/>
              </a:ext>
            </a:extLst>
          </p:cNvPr>
          <p:cNvPicPr>
            <a:picLocks noChangeAspect="1"/>
          </p:cNvPicPr>
          <p:nvPr/>
        </p:nvPicPr>
        <p:blipFill>
          <a:blip r:embed="rId3"/>
          <a:stretch>
            <a:fillRect/>
          </a:stretch>
        </p:blipFill>
        <p:spPr>
          <a:xfrm>
            <a:off x="1181493" y="2891368"/>
            <a:ext cx="9752913" cy="3635553"/>
          </a:xfrm>
          <a:prstGeom prst="rect">
            <a:avLst/>
          </a:prstGeom>
        </p:spPr>
      </p:pic>
    </p:spTree>
    <p:extLst>
      <p:ext uri="{BB962C8B-B14F-4D97-AF65-F5344CB8AC3E}">
        <p14:creationId xmlns:p14="http://schemas.microsoft.com/office/powerpoint/2010/main" val="16073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签约主体</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7</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257595" y="2290713"/>
            <a:ext cx="9752912" cy="3598978"/>
          </a:xfrm>
        </p:spPr>
        <p:txBody>
          <a:bodyPr rtlCol="0">
            <a:normAutofit/>
          </a:bodyPr>
          <a:lstStyle/>
          <a:p>
            <a:pPr marL="0" indent="0">
              <a:buNone/>
            </a:pPr>
            <a:r>
              <a:rPr lang="zh-CN" altLang="en-US" sz="2400" dirty="0"/>
              <a:t>其他问题：</a:t>
            </a:r>
            <a:endParaRPr lang="en-US" altLang="zh-CN" sz="2400" dirty="0"/>
          </a:p>
          <a:p>
            <a:pPr marL="0" indent="0">
              <a:buNone/>
            </a:pPr>
            <a:endParaRPr lang="en-US" altLang="zh-CN" sz="2400" dirty="0"/>
          </a:p>
          <a:p>
            <a:pPr>
              <a:buFont typeface="Wingdings" panose="05000000000000000000" pitchFamily="2" charset="2"/>
              <a:buChar char="u"/>
            </a:pPr>
            <a:r>
              <a:rPr lang="zh-CN" altLang="en-US" sz="2400" dirty="0"/>
              <a:t>签约主体不明（显示名称与印章不一致）</a:t>
            </a:r>
            <a:endParaRPr lang="en-US" altLang="zh-CN" sz="2400" dirty="0"/>
          </a:p>
          <a:p>
            <a:pPr marL="0" indent="0">
              <a:buNone/>
            </a:pPr>
            <a:endParaRPr lang="en-US" altLang="zh-CN" sz="2400" dirty="0"/>
          </a:p>
          <a:p>
            <a:pPr>
              <a:buFont typeface="Wingdings" panose="05000000000000000000" pitchFamily="2" charset="2"/>
              <a:buChar char="u"/>
            </a:pPr>
            <a:r>
              <a:rPr lang="zh-CN" altLang="en-US" sz="2400" dirty="0"/>
              <a:t>签约主体地址不准确（文书送达困难）</a:t>
            </a:r>
            <a:endParaRPr lang="en-US" altLang="zh-CN" sz="2400" dirty="0"/>
          </a:p>
          <a:p>
            <a:pPr marL="0" indent="0">
              <a:buNone/>
            </a:pPr>
            <a:endParaRPr lang="en-US" altLang="zh-CN" sz="2000" dirty="0"/>
          </a:p>
          <a:p>
            <a:pPr marL="0" indent="0">
              <a:buNone/>
            </a:pPr>
            <a:endParaRPr lang="zh-CN" altLang="en-US" sz="2000" dirty="0"/>
          </a:p>
        </p:txBody>
      </p:sp>
    </p:spTree>
    <p:extLst>
      <p:ext uri="{BB962C8B-B14F-4D97-AF65-F5344CB8AC3E}">
        <p14:creationId xmlns:p14="http://schemas.microsoft.com/office/powerpoint/2010/main" val="202121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价格术语</a:t>
            </a:r>
            <a:endParaRPr lang="en-US" altLang="zh-CN" dirty="0"/>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8</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521545" y="2304271"/>
            <a:ext cx="9752912" cy="3598978"/>
          </a:xfrm>
          <a:ln>
            <a:solidFill>
              <a:schemeClr val="tx1"/>
            </a:solidFill>
          </a:ln>
        </p:spPr>
        <p:style>
          <a:lnRef idx="2">
            <a:schemeClr val="dk1"/>
          </a:lnRef>
          <a:fillRef idx="1">
            <a:schemeClr val="lt1"/>
          </a:fillRef>
          <a:effectRef idx="0">
            <a:schemeClr val="dk1"/>
          </a:effectRef>
          <a:fontRef idx="minor">
            <a:schemeClr val="dk1"/>
          </a:fontRef>
        </p:style>
        <p:txBody>
          <a:bodyPr rtlCol="0">
            <a:normAutofit fontScale="92500" lnSpcReduction="10000"/>
          </a:bodyPr>
          <a:lstStyle/>
          <a:p>
            <a:pPr marL="0" indent="0">
              <a:buNone/>
            </a:pPr>
            <a:endParaRPr lang="en-US" altLang="zh-CN" sz="2000" dirty="0"/>
          </a:p>
          <a:p>
            <a:pPr marL="0" indent="0">
              <a:buNone/>
            </a:pPr>
            <a:r>
              <a:rPr lang="en-US" altLang="zh-CN" sz="2000" dirty="0"/>
              <a:t>“Incoterms” (International Commercial Terms)</a:t>
            </a:r>
          </a:p>
          <a:p>
            <a:pPr marL="0" indent="0">
              <a:buNone/>
            </a:pPr>
            <a:r>
              <a:rPr lang="en-US" altLang="zh-CN" sz="2000" dirty="0"/>
              <a:t>International Rules for The Interpretation of Trade Terms </a:t>
            </a:r>
          </a:p>
          <a:p>
            <a:pPr marL="0" indent="0">
              <a:buNone/>
            </a:pPr>
            <a:r>
              <a:rPr lang="zh-CN" altLang="en-US" sz="2000" dirty="0"/>
              <a:t>国际贸易术语解释通则 </a:t>
            </a:r>
            <a:r>
              <a:rPr lang="en-US" altLang="zh-CN" sz="2000" dirty="0"/>
              <a:t>(ICC) </a:t>
            </a:r>
          </a:p>
          <a:p>
            <a:pPr marL="0" indent="0">
              <a:buNone/>
            </a:pPr>
            <a:endParaRPr lang="en-US" altLang="zh-CN" sz="2000" dirty="0"/>
          </a:p>
          <a:p>
            <a:r>
              <a:rPr lang="en-US" altLang="zh-CN" sz="2000" dirty="0"/>
              <a:t>Incoterms 2000</a:t>
            </a:r>
          </a:p>
          <a:p>
            <a:r>
              <a:rPr lang="en-US" altLang="zh-CN" sz="2000" dirty="0"/>
              <a:t>Incoterms 2010</a:t>
            </a:r>
          </a:p>
          <a:p>
            <a:r>
              <a:rPr lang="en-US" altLang="zh-CN" sz="2000" dirty="0"/>
              <a:t>Incoterms 2020</a:t>
            </a:r>
          </a:p>
          <a:p>
            <a:endParaRPr lang="en-US" altLang="zh-CN" sz="2000" dirty="0"/>
          </a:p>
          <a:p>
            <a:pPr marL="0" indent="0">
              <a:buNone/>
            </a:pPr>
            <a:r>
              <a:rPr lang="zh-CN" altLang="en-US" sz="2000" dirty="0"/>
              <a:t>正确使用格式示例： </a:t>
            </a:r>
            <a:r>
              <a:rPr lang="en-US" altLang="zh-CN" sz="2000" dirty="0"/>
              <a:t>CIF Qingdao Incoterms® 2020</a:t>
            </a:r>
          </a:p>
          <a:p>
            <a:endParaRPr lang="en-US" altLang="zh-CN" sz="2000" dirty="0"/>
          </a:p>
          <a:p>
            <a:endParaRPr lang="en-US" altLang="zh-CN" sz="2000" dirty="0"/>
          </a:p>
          <a:p>
            <a:endParaRPr lang="en-US" altLang="zh-CN" sz="2000" dirty="0"/>
          </a:p>
          <a:p>
            <a:endParaRPr lang="en-US" altLang="zh-CN" sz="20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99765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a:extLst>
              <a:ext uri="{FF2B5EF4-FFF2-40B4-BE49-F238E27FC236}">
                <a16:creationId xmlns:a16="http://schemas.microsoft.com/office/drawing/2014/main" id="{DEF48F30-BEB4-44C7-9F35-3BBB61CF89AF}"/>
              </a:ext>
            </a:extLst>
          </p:cNvPr>
          <p:cNvSpPr>
            <a:spLocks noGrp="1"/>
          </p:cNvSpPr>
          <p:nvPr>
            <p:ph type="title"/>
          </p:nvPr>
        </p:nvSpPr>
        <p:spPr>
          <a:xfrm>
            <a:off x="193295" y="590484"/>
            <a:ext cx="11520487" cy="755649"/>
          </a:xfrm>
        </p:spPr>
        <p:txBody>
          <a:bodyPr rtlCol="0"/>
          <a:lstStyle/>
          <a:p>
            <a:r>
              <a:rPr lang="zh-CN" altLang="en-US" dirty="0"/>
              <a:t>价格术语</a:t>
            </a:r>
            <a:r>
              <a:rPr lang="en-US" altLang="zh-CN" dirty="0"/>
              <a:t>-FOB</a:t>
            </a:r>
          </a:p>
        </p:txBody>
      </p:sp>
      <p:sp>
        <p:nvSpPr>
          <p:cNvPr id="3" name="灯片编号占位符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rtlCol="0"/>
          <a:lstStyle/>
          <a:p>
            <a:pPr rtl="0"/>
            <a:fld id="{03DC2DEF-D2FE-4B45-ABA4-9F153FD1C98A}" type="slidenum">
              <a:rPr lang="en-US" altLang="zh-CN" smtClean="0"/>
              <a:t>9</a:t>
            </a:fld>
            <a:endParaRPr lang="zh-CN" altLang="en-US"/>
          </a:p>
        </p:txBody>
      </p:sp>
      <p:sp>
        <p:nvSpPr>
          <p:cNvPr id="11" name="内容占位符 10">
            <a:extLst>
              <a:ext uri="{FF2B5EF4-FFF2-40B4-BE49-F238E27FC236}">
                <a16:creationId xmlns:a16="http://schemas.microsoft.com/office/drawing/2014/main" id="{2B253683-524F-46CF-BFCD-BFF6A7A920A7}"/>
              </a:ext>
            </a:extLst>
          </p:cNvPr>
          <p:cNvSpPr>
            <a:spLocks noGrp="1"/>
          </p:cNvSpPr>
          <p:nvPr>
            <p:ph sz="half" idx="2"/>
          </p:nvPr>
        </p:nvSpPr>
        <p:spPr>
          <a:xfrm>
            <a:off x="1464985" y="2158739"/>
            <a:ext cx="9752912" cy="4423240"/>
          </a:xfrm>
        </p:spPr>
        <p:txBody>
          <a:bodyPr rtlCol="0">
            <a:normAutofit/>
          </a:bodyPr>
          <a:lstStyle/>
          <a:p>
            <a:pPr marL="0" indent="0">
              <a:buNone/>
            </a:pPr>
            <a:endParaRPr lang="en-US" altLang="zh-CN" sz="2000" dirty="0"/>
          </a:p>
          <a:p>
            <a:pPr marL="0" indent="0">
              <a:buNone/>
            </a:pPr>
            <a:r>
              <a:rPr lang="en-US" altLang="zh-CN" sz="2000" dirty="0"/>
              <a:t>FOB</a:t>
            </a:r>
            <a:r>
              <a:rPr lang="zh-CN" altLang="en-US" sz="2000" dirty="0"/>
              <a:t>术语的主要特点：</a:t>
            </a:r>
            <a:endParaRPr lang="en-US" altLang="zh-CN" sz="2000" dirty="0"/>
          </a:p>
          <a:p>
            <a:pPr marL="0" indent="0">
              <a:buNone/>
            </a:pPr>
            <a:endParaRPr lang="en-US" altLang="zh-CN" sz="2000" dirty="0"/>
          </a:p>
          <a:p>
            <a:r>
              <a:rPr lang="zh-CN" altLang="en-US" sz="2000" dirty="0"/>
              <a:t>卖方在将货物置于买方</a:t>
            </a:r>
            <a:r>
              <a:rPr lang="zh-CN" altLang="en-US" sz="2000" dirty="0">
                <a:solidFill>
                  <a:srgbClr val="FF0000"/>
                </a:solidFill>
              </a:rPr>
              <a:t>指定船舶的甲板上</a:t>
            </a:r>
            <a:r>
              <a:rPr lang="zh-CN" altLang="en-US" sz="2000" dirty="0"/>
              <a:t>时，即完成交货</a:t>
            </a:r>
            <a:endParaRPr lang="en-US" altLang="zh-CN" sz="2000" dirty="0"/>
          </a:p>
          <a:p>
            <a:r>
              <a:rPr lang="zh-CN" altLang="en-US" sz="2000" dirty="0"/>
              <a:t>货物毁损灭失风险自交付之时转移</a:t>
            </a:r>
            <a:endParaRPr lang="en-US" altLang="zh-CN" sz="2000" dirty="0"/>
          </a:p>
          <a:p>
            <a:r>
              <a:rPr lang="zh-CN" altLang="en-US" sz="2000" dirty="0"/>
              <a:t>卖方承担交付之前的费用，买方承担交付之后的费用</a:t>
            </a:r>
            <a:endParaRPr lang="en-US" altLang="zh-CN" sz="2000" dirty="0"/>
          </a:p>
          <a:p>
            <a:r>
              <a:rPr lang="zh-CN" altLang="en-US" sz="2000" dirty="0"/>
              <a:t>风险划分点、费用划分点和货物交付点均一致</a:t>
            </a:r>
            <a:endParaRPr lang="en-US" altLang="zh-CN" sz="2000" dirty="0"/>
          </a:p>
          <a:p>
            <a:endParaRPr lang="en-US" altLang="zh-CN" sz="2000" dirty="0"/>
          </a:p>
          <a:p>
            <a:pPr marL="0" indent="0">
              <a:buNone/>
            </a:pPr>
            <a:endParaRPr lang="en-US" altLang="zh-CN" sz="2000" dirty="0"/>
          </a:p>
          <a:p>
            <a:endParaRPr lang="en-US" altLang="zh-CN" sz="2000" dirty="0"/>
          </a:p>
          <a:p>
            <a:endParaRPr lang="en-US" altLang="zh-CN" sz="2000" dirty="0"/>
          </a:p>
          <a:p>
            <a:pPr marL="0" indent="0">
              <a:buNone/>
            </a:pPr>
            <a:endParaRPr lang="zh-CN" altLang="en-US" sz="2000" dirty="0"/>
          </a:p>
        </p:txBody>
      </p:sp>
    </p:spTree>
    <p:extLst>
      <p:ext uri="{BB962C8B-B14F-4D97-AF65-F5344CB8AC3E}">
        <p14:creationId xmlns:p14="http://schemas.microsoft.com/office/powerpoint/2010/main" val="3031181480"/>
      </p:ext>
    </p:extLst>
  </p:cSld>
  <p:clrMapOvr>
    <a:masterClrMapping/>
  </p:clrMapOvr>
</p:sld>
</file>

<file path=ppt/theme/theme1.xml><?xml version="1.0" encoding="utf-8"?>
<a:theme xmlns:a="http://schemas.openxmlformats.org/drawingml/2006/main" name="Office 主题">
  <a:themeElements>
    <a:clrScheme name="MSFT_Color_1">
      <a:dk1>
        <a:srgbClr val="32363F"/>
      </a:dk1>
      <a:lt1>
        <a:sysClr val="window" lastClr="CEEACA"/>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569871_TF34126823.potx" id="{576299CC-0701-4348-909D-6F678A61F05B}" vid="{FCBB637F-E4CD-4651-93F7-D87431D870A1}"/>
    </a:ext>
  </a:extLst>
</a:theme>
</file>

<file path=ppt/theme/theme2.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EEACA"/>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经典加粗块式演示文稿</Template>
  <TotalTime>0</TotalTime>
  <Words>1733</Words>
  <Application>Microsoft Office PowerPoint</Application>
  <PresentationFormat>宽屏</PresentationFormat>
  <Paragraphs>221</Paragraphs>
  <Slides>26</Slides>
  <Notes>26</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Microsoft YaHei UI</vt:lpstr>
      <vt:lpstr>Arial</vt:lpstr>
      <vt:lpstr>Calibri Light</vt:lpstr>
      <vt:lpstr>Wingdings</vt:lpstr>
      <vt:lpstr>Office 主题</vt:lpstr>
      <vt:lpstr>外贸合同的签署及履行中应当注意的  主要法律问题</vt:lpstr>
      <vt:lpstr>目录</vt:lpstr>
      <vt:lpstr>外贸进出口合同概述</vt:lpstr>
      <vt:lpstr>签约主体</vt:lpstr>
      <vt:lpstr>签约主体</vt:lpstr>
      <vt:lpstr>签约主体</vt:lpstr>
      <vt:lpstr>签约主体</vt:lpstr>
      <vt:lpstr>价格术语</vt:lpstr>
      <vt:lpstr>价格术语-FOB</vt:lpstr>
      <vt:lpstr>价格术语-FOB</vt:lpstr>
      <vt:lpstr>价格术语-CIF</vt:lpstr>
      <vt:lpstr>价格术语-CIF</vt:lpstr>
      <vt:lpstr>支付条款</vt:lpstr>
      <vt:lpstr>支付条款-信用证</vt:lpstr>
      <vt:lpstr>支付条款-信用证</vt:lpstr>
      <vt:lpstr>支付条款-信用证</vt:lpstr>
      <vt:lpstr>质检与索赔条款</vt:lpstr>
      <vt:lpstr>质检与索赔条款</vt:lpstr>
      <vt:lpstr>质检与索赔条款</vt:lpstr>
      <vt:lpstr>不可抗力</vt:lpstr>
      <vt:lpstr>不可抗力</vt:lpstr>
      <vt:lpstr>不可抗力-条款拟定</vt:lpstr>
      <vt:lpstr>争端解决条款</vt:lpstr>
      <vt:lpstr>争端解决条款</vt:lpstr>
      <vt:lpstr>合同履行中应注意的其他问题</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2020-06-27T14:42:39Z</dcterms:created>
  <dcterms:modified xsi:type="dcterms:W3CDTF">2020-07-22T07:24:40Z</dcterms:modified>
</cp:coreProperties>
</file>